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55"/>
  </p:notesMasterIdLst>
  <p:sldIdLst>
    <p:sldId id="256" r:id="rId4"/>
    <p:sldId id="307" r:id="rId5"/>
    <p:sldId id="257" r:id="rId6"/>
    <p:sldId id="317" r:id="rId7"/>
    <p:sldId id="258" r:id="rId8"/>
    <p:sldId id="275" r:id="rId9"/>
    <p:sldId id="274" r:id="rId10"/>
    <p:sldId id="277" r:id="rId11"/>
    <p:sldId id="276" r:id="rId12"/>
    <p:sldId id="278" r:id="rId13"/>
    <p:sldId id="279" r:id="rId14"/>
    <p:sldId id="285" r:id="rId15"/>
    <p:sldId id="280" r:id="rId16"/>
    <p:sldId id="281" r:id="rId17"/>
    <p:sldId id="282" r:id="rId18"/>
    <p:sldId id="283" r:id="rId19"/>
    <p:sldId id="262" r:id="rId20"/>
    <p:sldId id="316" r:id="rId21"/>
    <p:sldId id="267" r:id="rId22"/>
    <p:sldId id="297" r:id="rId23"/>
    <p:sldId id="288" r:id="rId24"/>
    <p:sldId id="290" r:id="rId25"/>
    <p:sldId id="289" r:id="rId26"/>
    <p:sldId id="291" r:id="rId27"/>
    <p:sldId id="287" r:id="rId28"/>
    <p:sldId id="292" r:id="rId29"/>
    <p:sldId id="293" r:id="rId30"/>
    <p:sldId id="298" r:id="rId31"/>
    <p:sldId id="295" r:id="rId32"/>
    <p:sldId id="299" r:id="rId33"/>
    <p:sldId id="315" r:id="rId34"/>
    <p:sldId id="270" r:id="rId35"/>
    <p:sldId id="263" r:id="rId36"/>
    <p:sldId id="264" r:id="rId37"/>
    <p:sldId id="265" r:id="rId38"/>
    <p:sldId id="268" r:id="rId39"/>
    <p:sldId id="269" r:id="rId40"/>
    <p:sldId id="310" r:id="rId41"/>
    <p:sldId id="311" r:id="rId42"/>
    <p:sldId id="300" r:id="rId43"/>
    <p:sldId id="313" r:id="rId44"/>
    <p:sldId id="314" r:id="rId45"/>
    <p:sldId id="273" r:id="rId46"/>
    <p:sldId id="301" r:id="rId47"/>
    <p:sldId id="302" r:id="rId48"/>
    <p:sldId id="303" r:id="rId49"/>
    <p:sldId id="306" r:id="rId50"/>
    <p:sldId id="304" r:id="rId51"/>
    <p:sldId id="308" r:id="rId52"/>
    <p:sldId id="309" r:id="rId53"/>
    <p:sldId id="30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4BE92-4DB9-4B3B-90E3-ACDAEBF4B504}" v="3" dt="2026-06-09T07:22:00.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7" autoAdjust="0"/>
    <p:restoredTop sz="94660"/>
  </p:normalViewPr>
  <p:slideViewPr>
    <p:cSldViewPr snapToGrid="0">
      <p:cViewPr varScale="1">
        <p:scale>
          <a:sx n="64" d="100"/>
          <a:sy n="64" d="100"/>
        </p:scale>
        <p:origin x="7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61"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Georgiou" userId="cb94191a5bfe964f" providerId="LiveId" clId="{053FA424-C6AE-4ACE-B7B3-D7E483917CC7}"/>
    <pc:docChg chg="custSel modSld addMainMaster modMainMaster">
      <pc:chgData name="Ioanna Georgiou" userId="cb94191a5bfe964f" providerId="LiveId" clId="{053FA424-C6AE-4ACE-B7B3-D7E483917CC7}" dt="2026-06-09T07:20:39.220" v="208" actId="6013"/>
      <pc:docMkLst>
        <pc:docMk/>
      </pc:docMkLst>
      <pc:sldChg chg="modSp mod">
        <pc:chgData name="Ioanna Georgiou" userId="cb94191a5bfe964f" providerId="LiveId" clId="{053FA424-C6AE-4ACE-B7B3-D7E483917CC7}" dt="2026-06-09T07:19:01.405" v="172" actId="27636"/>
        <pc:sldMkLst>
          <pc:docMk/>
          <pc:sldMk cId="3922021819" sldId="306"/>
        </pc:sldMkLst>
        <pc:spChg chg="mod">
          <ac:chgData name="Ioanna Georgiou" userId="cb94191a5bfe964f" providerId="LiveId" clId="{053FA424-C6AE-4ACE-B7B3-D7E483917CC7}" dt="2026-06-09T07:19:01.405" v="172" actId="27636"/>
          <ac:spMkLst>
            <pc:docMk/>
            <pc:sldMk cId="3922021819" sldId="306"/>
            <ac:spMk id="3" creationId="{4B7FBAEF-30AD-9E18-4866-6722F737B62E}"/>
          </ac:spMkLst>
        </pc:spChg>
      </pc:sldChg>
      <pc:sldMasterChg chg="modSldLayout">
        <pc:chgData name="Ioanna Georgiou" userId="cb94191a5bfe964f" providerId="LiveId" clId="{053FA424-C6AE-4ACE-B7B3-D7E483917CC7}" dt="2026-06-09T07:19:06.366" v="187" actId="20577"/>
        <pc:sldMasterMkLst>
          <pc:docMk/>
          <pc:sldMasterMk cId="2546401241" sldId="2147483648"/>
        </pc:sldMasterMkLst>
        <pc:sldLayoutChg chg="modSp mod">
          <pc:chgData name="Ioanna Georgiou" userId="cb94191a5bfe964f" providerId="LiveId" clId="{053FA424-C6AE-4ACE-B7B3-D7E483917CC7}" dt="2026-06-09T07:19:06.366" v="187" actId="20577"/>
          <pc:sldLayoutMkLst>
            <pc:docMk/>
            <pc:sldMasterMk cId="2546401241" sldId="2147483648"/>
            <pc:sldLayoutMk cId="213944237" sldId="2147483650"/>
          </pc:sldLayoutMkLst>
          <pc:spChg chg="mod">
            <ac:chgData name="Ioanna Georgiou" userId="cb94191a5bfe964f" providerId="LiveId" clId="{053FA424-C6AE-4ACE-B7B3-D7E483917CC7}" dt="2026-06-09T07:19:06.366" v="187" actId="20577"/>
            <ac:spMkLst>
              <pc:docMk/>
              <pc:sldMasterMk cId="2546401241" sldId="2147483648"/>
              <pc:sldLayoutMk cId="213944237" sldId="2147483650"/>
              <ac:spMk id="5" creationId="{F2ADF8FE-F025-0546-BD27-7A799CFD18CB}"/>
            </ac:spMkLst>
          </pc:spChg>
        </pc:sldLayoutChg>
      </pc:sldMasterChg>
      <pc:sldMasterChg chg="modSp new mod addSldLayout">
        <pc:chgData name="Ioanna Georgiou" userId="cb94191a5bfe964f" providerId="LiveId" clId="{053FA424-C6AE-4ACE-B7B3-D7E483917CC7}" dt="2026-06-09T07:18:08.097" v="167" actId="20577"/>
        <pc:sldMasterMkLst>
          <pc:docMk/>
          <pc:sldMasterMk cId="3190439374" sldId="2147483660"/>
        </pc:sldMasterMkLst>
        <pc:spChg chg="mod">
          <ac:chgData name="Ioanna Georgiou" userId="cb94191a5bfe964f" providerId="LiveId" clId="{053FA424-C6AE-4ACE-B7B3-D7E483917CC7}" dt="2026-06-09T07:18:08.097" v="167" actId="20577"/>
          <ac:spMkLst>
            <pc:docMk/>
            <pc:sldMasterMk cId="3190439374" sldId="2147483660"/>
            <ac:spMk id="5" creationId="{C02187D3-E599-E0EA-41EA-1DFAB8E1D358}"/>
          </ac:spMkLst>
        </pc:spChg>
        <pc:sldLayoutChg chg="new replId">
          <pc:chgData name="Ioanna Georgiou" userId="cb94191a5bfe964f" providerId="LiveId" clId="{053FA424-C6AE-4ACE-B7B3-D7E483917CC7}" dt="2026-06-09T07:17:51.441" v="148" actId="6938"/>
          <pc:sldLayoutMkLst>
            <pc:docMk/>
            <pc:sldMasterMk cId="3190439374" sldId="2147483660"/>
            <pc:sldLayoutMk cId="4057438429" sldId="2147483661"/>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2049216784" sldId="2147483662"/>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2377310251" sldId="2147483663"/>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1530493893" sldId="2147483664"/>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2701123043" sldId="2147483665"/>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3113656013" sldId="2147483666"/>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955626640" sldId="2147483667"/>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3670274166" sldId="2147483668"/>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776331098" sldId="2147483669"/>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1142453635" sldId="2147483670"/>
          </pc:sldLayoutMkLst>
        </pc:sldLayoutChg>
        <pc:sldLayoutChg chg="new replId">
          <pc:chgData name="Ioanna Georgiou" userId="cb94191a5bfe964f" providerId="LiveId" clId="{053FA424-C6AE-4ACE-B7B3-D7E483917CC7}" dt="2026-06-09T07:17:51.441" v="148" actId="6938"/>
          <pc:sldLayoutMkLst>
            <pc:docMk/>
            <pc:sldMasterMk cId="3190439374" sldId="2147483660"/>
            <pc:sldLayoutMk cId="3739964875" sldId="2147483671"/>
          </pc:sldLayoutMkLst>
        </pc:sldLayoutChg>
      </pc:sldMasterChg>
      <pc:sldMasterChg chg="modSp new mod addSldLayout">
        <pc:chgData name="Ioanna Georgiou" userId="cb94191a5bfe964f" providerId="LiveId" clId="{053FA424-C6AE-4ACE-B7B3-D7E483917CC7}" dt="2026-06-09T07:20:39.220" v="208" actId="6013"/>
        <pc:sldMasterMkLst>
          <pc:docMk/>
          <pc:sldMasterMk cId="4003627107" sldId="2147483672"/>
        </pc:sldMasterMkLst>
        <pc:spChg chg="mod">
          <ac:chgData name="Ioanna Georgiou" userId="cb94191a5bfe964f" providerId="LiveId" clId="{053FA424-C6AE-4ACE-B7B3-D7E483917CC7}" dt="2026-06-09T07:20:05.637" v="207" actId="20577"/>
          <ac:spMkLst>
            <pc:docMk/>
            <pc:sldMasterMk cId="4003627107" sldId="2147483672"/>
            <ac:spMk id="5" creationId="{2C0C63E7-5ED5-8C05-6CD3-9950C088CF98}"/>
          </ac:spMkLst>
        </pc:spChg>
        <pc:sldLayoutChg chg="new replId">
          <pc:chgData name="Ioanna Georgiou" userId="cb94191a5bfe964f" providerId="LiveId" clId="{053FA424-C6AE-4ACE-B7B3-D7E483917CC7}" dt="2026-06-09T07:19:56.473" v="188" actId="6938"/>
          <pc:sldLayoutMkLst>
            <pc:docMk/>
            <pc:sldMasterMk cId="4003627107" sldId="2147483672"/>
            <pc:sldLayoutMk cId="2708484084" sldId="2147483673"/>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319504311" sldId="2147483674"/>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4224189186" sldId="2147483675"/>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608225959" sldId="2147483676"/>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523249850" sldId="2147483677"/>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1775863967" sldId="2147483678"/>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357233621" sldId="2147483679"/>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3554108675" sldId="2147483680"/>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2210441091" sldId="2147483681"/>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2766415093" sldId="2147483682"/>
          </pc:sldLayoutMkLst>
        </pc:sldLayoutChg>
        <pc:sldLayoutChg chg="new replId">
          <pc:chgData name="Ioanna Georgiou" userId="cb94191a5bfe964f" providerId="LiveId" clId="{053FA424-C6AE-4ACE-B7B3-D7E483917CC7}" dt="2026-06-09T07:19:56.473" v="188" actId="6938"/>
          <pc:sldLayoutMkLst>
            <pc:docMk/>
            <pc:sldMasterMk cId="4003627107" sldId="2147483672"/>
            <pc:sldLayoutMk cId="3384036524" sldId="2147483683"/>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0:57.465"/>
    </inkml:context>
    <inkml:brush xml:id="br0">
      <inkml:brushProperty name="width" value="0.2" units="cm"/>
      <inkml:brushProperty name="height" value="0.2" units="cm"/>
      <inkml:brushProperty name="color" value="#FF4E00"/>
      <inkml:brushProperty name="inkEffects" value="rainbow"/>
      <inkml:brushProperty name="anchorX" value="-9903.35547"/>
      <inkml:brushProperty name="anchorY" value="-13684.88184"/>
      <inkml:brushProperty name="scaleFactor" value="0.5"/>
    </inkml:brush>
  </inkml:definitions>
  <inkml:trace contextRef="#ctx0" brushRef="#br0">194 2051 9594,'0'0'0,"-15"11"808,-21 16 1475,-5 14-2755,1 12 822,31-37-348,-15 33 0,19-33 2,-1 1 1,-4 23-1,7-22 1,1-1 1,0 29-1,2-23 2,8 42 1,-4-37 4,13 34 1,16 29 0,11-4 14,-27-60-16,20 26 1,-22-35 14,34 31 0,-32-34 14,37 25 1,-38-32 34,0 1-1,32 11 1,-32-16-7,0 1-1,1-2 1,18 2 0,-20-5 32,0 1-1,0-2 1,25-4 0,-25 2 2,2-2 1,-2 1 0,23-12-1,-24 7-25,1 1 0,0-2-1,21-18 1,-20 13 7,-1-1-1,26-34 1,-25 26-47,0-2 0,15-31 1,-14 18-14,17-52 0,4-56-8,-14-11-21,-15-5-19,-16 1-7,-17 7-19,-16 12 5,28 108 7,-28-52 0,28 63 3,-3 0 0,-20-27 0,27 40 0,-3-1 0,1 1 1,-2 0-1,-14-11 0,19 18 13,-1-1 0,2 1 0,-2 0 0,-1 0 0,2 1 0,-1 0 0,-11-2 0,13 4 4,-1 1 0,1-1 0,0 1 0,-1 1 0,0-1 0,1 1-1,0 0 1,-1 1 0,-9 3 0,7-1-7,-1 0 0,1 1 0,0 0 0,0 1 0,1 0 0,-12 12 0,5-4 7,0 2-1,1 0 0,-15 24 1,7-7-20,-25 51 1,-12 54 25,9 11-3,11 5 6,8-2 10,9-6-2,6-8 1,7-13 9,5-13-2,7-14 20,8-16 22,-8-71-33,1 2-1,0-1 1,6 14 0,-7-20-4,0-1 1,1 0 0,-2 0 0,2 0-1,0 0 1,7 7 0,-7-10-5,-1 1-1,1-1 1,-1 0 0,1 0-1,-2 0 1,2-1-1,0 0 1,0 1 0,0-1-1,4 0 1,-2 0 1,1-1-1,-2 0 1,1-1 0,0 1-1,-1-1 1,2 0 0,7-3-1,-4-1 4,0 0-1,1-1 0,-1 1 0,14-12 0,-7 2 0,0-1-1,20-23 0,-12 8-6,25-42 0,23-61 8,-4-28-13,-6-24 2,-9-18 8,-10-15-11,-11-10-6,-9-5-8,-11-1 1,-9 5-10,-6 10-17,-4 15-14,-1 28 3,1 29-3,2 35-19,1 35 6,-2 39 6,2 33 30,3 6 32,0 0 0,0 0 0,0 1 0,-1-1-1,1 0 1,0 0 0,0 0 0,0 0 0,0 0 0,0 0 0,-1 0 0,1 0 0,0 0-1,0 1 1,0-1 0,0 0 0,0 0 0,0 0 0,0 0 0,-1 0 0,1 1 0,0-1 0,0 0-1,0 0 1,0 0 0,0 0 0,0 1 0,0-1 0,-2 9 1,0 0 1,0 9-1,-5 52-8,2 33 26,4 28-5,7 22 12,6 13-21,9 1 7,7-5-3,7-10-9,7-10 2,8-12-1,6-9 0,8-17 0,-43-75-5,27 29 1,-31-41 1,0 0 1,22 16 0,-26-23 0,2-1 0,-1 0 0,19 8 0,-23-13 4,1-1 0,0 1 0,-1-1 0,22 2 1,-22-4-1,-1-1 0,1 0 1,-1-1-1,1 0 1,14-3-1,-16 1 0,1-1 0,0 1 1,-1-1-1,1 0 0,-1-1 0,7-5 0,-4 2 1,-1-1 0,0 0 1,-1-1-1,11-14 0,-7 8-1,-2-1 0,17-33 1,-14 20 1,14-45 1,4-46 12,-11-9-2,-10-4 1,-9 3 9,-4 14-21,-3 20 16,3 33-5,3 38 10,0 27-25,-1-1 1,0 0-1,0 0 0,0-1 0,0 1 0,0 0 1,0 0-1,0 0 0,0 0 0,0 0 0,0 0 1,0 0-1,0 0 0,0 0 0,0 0 0,0 0 1,0 0-1,0 0 0,0 0 0,0 0 0,0 0 1,1 0-1,-1 0 0,0 0 0,0 0 0,0 1 1,0-1-1,0 0 0,0 0 0,0 0 0,0 0 1,0 0-1,0 0 0,0 0 0,0 0 0,0 0 0,0 0 1,0 0-1,1 0 0,-1 0 0,0 0 0,0 0 1,0 1-1,0-1 0,0 0 0,0 0 0,0 0 1,0 0-1,0 0 0,0 0 0,0 0 0,0 0 1,0 0-1,0 0 0,4 13 12,11 38 12,8 33-19,9 26-3,8 21-94,5 10-3,5 1-52,0-11-18,-3-20-139,-6-22-179,-9-24-883,-7-21-1110,-11-18 1857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0:57.631"/>
    </inkml:context>
    <inkml:brush xml:id="br0">
      <inkml:brushProperty name="width" value="0.2" units="cm"/>
      <inkml:brushProperty name="height" value="0.2" units="cm"/>
      <inkml:brushProperty name="color" value="#FF4E00"/>
      <inkml:brushProperty name="inkEffects" value="rainbow"/>
      <inkml:brushProperty name="anchorX" value="-12439.1709"/>
      <inkml:brushProperty name="anchorY" value="-13961.92871"/>
      <inkml:brushProperty name="scaleFactor" value="0.5"/>
    </inkml:brush>
  </inkml:definitions>
  <inkml:trace contextRef="#ctx0" brushRef="#br0">9 1 11803,'0'0'0,"-3"0"456,-2 3 149,31 29-5429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0:58.061"/>
    </inkml:context>
    <inkml:brush xml:id="br0">
      <inkml:brushProperty name="width" value="0.2" units="cm"/>
      <inkml:brushProperty name="height" value="0.2" units="cm"/>
      <inkml:brushProperty name="color" value="#FF4E00"/>
      <inkml:brushProperty name="inkEffects" value="rainbow"/>
      <inkml:brushProperty name="anchorX" value="-12899.6748"/>
      <inkml:brushProperty name="anchorY" value="-14435.99121"/>
      <inkml:brushProperty name="scaleFactor" value="0.5"/>
    </inkml:brush>
  </inkml:definitions>
  <inkml:trace contextRef="#ctx0" brushRef="#br0">156 0 12443,'0'0'0,"-9"8"376,-9 12-66,-5 10-307,-2 11 9,1 9-53,3 7-50,5 5 19,4 2 9,5 1 25,6-2 31,4-4 3,5-6 3,-5-40 15,8 19 0,-9-26 2,1 0 1,1 1 0,6 9-1,-6-12 5,-1 0 0,1 0 0,0 0 0,8 6-1,-6-5 23,0-1 0,0-1 0,12 5 0,-4-2 41,17 5-1,25 5 64,11 1-28,9 5-69,6 3-11,0 7-40,-5 6 6,-57-26-33,25 19 0,-36-22 9,1-1-1,-1 2 1,11 12 0,-17-17-21,1 1 0,-1 0 0,0 0 0,0 1 0,0-1 0,3 11 0,-5-12 3,0 0 0,0 0 1,-1 1-1,0-1 1,0 0-1,0 1 0,0-1 1,-2 7-1,0-6-33,0 0-1,0 0 1,0 0 0,-1 0-1,0 0 1,0 0 0,-6 7-1,2-5-57,0 1 0,-1-1-1,0 0 1,-13 10 0,8-8-150,-2 0 0,-25 13 0,21-13-250,-40 13-1,40-17-794,-40 7 1,43-11 1160,0 0-1,-24-1 0,-16-4-7511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1:03.760"/>
    </inkml:context>
    <inkml:brush xml:id="br0">
      <inkml:brushProperty name="width" value="0.2" units="cm"/>
      <inkml:brushProperty name="height" value="0.2" units="cm"/>
      <inkml:brushProperty name="color" value="#FF4E00"/>
      <inkml:brushProperty name="inkEffects" value="rainbow"/>
      <inkml:brushProperty name="anchorX" value="-15696.7334"/>
      <inkml:brushProperty name="anchorY" value="-16608.07422"/>
      <inkml:brushProperty name="scaleFactor" value="0.5"/>
    </inkml:brush>
  </inkml:definitions>
  <inkml:trace contextRef="#ctx0" brushRef="#br0">190 0 10714,'0'0'0,"-7"8"360,-9 14-74,-2 14-549,-2 17-137,0 16-92,1 14 125,-1 8 31,1 5 257,0 2 50,3-2 42,4-2 6,9-3 5,10-4-9,-3-63-11,11 35 0,-8-38 0,18 36 1,-16-41 4,1 0 0,16 21 0,-15-25-2,1 0 0,24 21 0,-24-25 6,1 0 0,0 0 0,25 10 0,-20-12 12,0-1 0,0 0 0,22 3 0,-14-6 26,-1-1 0,37-2 0,-25-2 30,52-12 0,-49 5-17,50-20 0,36-27 31,-10-13-105,-11-9-77,-15-2-742,-13 2-938,-16 5 1366,-17 17-7763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1:04.190"/>
    </inkml:context>
    <inkml:brush xml:id="br0">
      <inkml:brushProperty name="width" value="0.2" units="cm"/>
      <inkml:brushProperty name="height" value="0.2" units="cm"/>
      <inkml:brushProperty name="color" value="#FF4E00"/>
      <inkml:brushProperty name="inkEffects" value="rainbow"/>
      <inkml:brushProperty name="anchorX" value="-17251.05078"/>
      <inkml:brushProperty name="anchorY" value="-17754.45508"/>
      <inkml:brushProperty name="scaleFactor" value="0.5"/>
    </inkml:brush>
  </inkml:definitions>
  <inkml:trace contextRef="#ctx0" brushRef="#br0">18 188 8890,'0'0'0,"-3"-1"552,-4-1 327,2 1-700,3 4-173,5 6 17,6 9-54,5 9 9,5 6 24,2 7-15,3 6 16,2 6-5,2 7 12,2 8-13,4 6 14,6 5 5,6 3-11,7-4-5,5-6-64,5-7-39,-42-47-29,24 17 0,-25-21 25,28 13-1,-32-18 20,32 10 0,-36-15 49,0 0-1,22 2 1,-30-4 45,2-1 1,-1 0 0,1-1-1,-1 1 1,1-1 0,7-2-1,-11 2 0,1 0-1,-1 0 0,1 0 0,-1-1 1,1 1-1,-1-1 0,0 1 0,1-1 0,-1 0 1,0 0-1,3-3 0,-4 1 16,1 1 0,0 0 1,0-1-1,-1 1 0,0-1 0,0 0 0,0 1 1,0-1-1,1-6 0,-2-1 23,0 1-1,0-1 1,-1 0-1,-2-10 0,-2-5 108,-12-34 0,-24-46 97,-18-15-109,-13-6-34,-6-1-121,-1 5-189,9 10-1637,13 13 1757,16 26-10005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1:04.621"/>
    </inkml:context>
    <inkml:brush xml:id="br0">
      <inkml:brushProperty name="width" value="0.2" units="cm"/>
      <inkml:brushProperty name="height" value="0.2" units="cm"/>
      <inkml:brushProperty name="color" value="#FF4E00"/>
      <inkml:brushProperty name="inkEffects" value="rainbow"/>
      <inkml:brushProperty name="anchorX" value="-17948.31445"/>
      <inkml:brushProperty name="anchorY" value="-17990.23828"/>
      <inkml:brushProperty name="scaleFactor" value="0.5"/>
    </inkml:brush>
  </inkml:definitions>
  <inkml:trace contextRef="#ctx0" brushRef="#br0">201 1 9074,'0'0'0,"-9"4"536,-10 10 308,-6 7-676,-4 9-161,0 10-24,2 8-31,3 5-10,4 3 58,8 1 3,6-3 21,5-37-13,2 17-1,1-22-2,5 24-1,-4-25-3,9 22 0,-6-22 5,11 18 1,-9-18-8,14 16 1,-10-15 6,16 13 1,20 12 23,11 0 71,9-1 84,7-3 205,5-5 17,3-7 78,2-6-84,-4-4-184,-4-1-43,-14 0-153,-50-6-6,20 6-1,-31-9-17,0 0 0,1 0 0,-1 0 0,0 1 0,0-1 0,1 1 0,-1-1 0,0 1 0,3 3 0,-5-4 0,0 0 0,1-1 0,-1 1 1,0 0-1,0 0 0,1-1 0,-1 1 0,0 0 0,0 0 0,0 0 0,1-1 0,-1 1 1,0 0-1,0 0 0,0 0 0,-1 0 0,1-1 0,0 1 0,0 0 0,0 0 0,-1 0 0,1-1 1,0 1-1,-1 1 0,-1 1-7,0-1-1,0 1 1,0-1 0,0 1-1,0-1 1,0 0 0,-1 0 0,-3 3-1,-4 2-52,-23 11-1,-23 9-319,-10 0-73,-3 0-392,2 1-299,5-1-1382,9-1 1961,13-5-7395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1:05.088"/>
    </inkml:context>
    <inkml:brush xml:id="br0">
      <inkml:brushProperty name="width" value="0.2" units="cm"/>
      <inkml:brushProperty name="height" value="0.2" units="cm"/>
      <inkml:brushProperty name="color" value="#FF4E00"/>
      <inkml:brushProperty name="inkEffects" value="rainbow"/>
      <inkml:brushProperty name="anchorX" value="-18600.43359"/>
      <inkml:brushProperty name="anchorY" value="-19571.48828"/>
      <inkml:brushProperty name="scaleFactor" value="0.5"/>
    </inkml:brush>
  </inkml:definitions>
  <inkml:trace contextRef="#ctx0" brushRef="#br0">323 7 8138,'-6'-6'2332,"-1"6"-2586,-3 5 458,-4 9-218,-5 11-14,-5 12 6,-4 13 6,-4 10 17,-2 8-4,-2 5 3,1 3 0,4-2 10,6-3-4,9-5 2,14-51-4,-2 30 0,5-36-4,0-1 0,0 1-1,1 0 1,3 10 0,-3-10 2,2-1 0,-1 0 0,1 0 0,6 9 1,-3-7 3,0 0 0,0-1 1,9 9-1,-2-3 19,19 14-1,21 13 95,5-3 48,3-2 131,2-4 36,1-2 1,1-1-38,-3 1-145,-4 3-45,-8 3-83,-42-29-22,0 1 1,12 14 0,-17-17-21,0 0 0,-1 0 0,1 0 0,-1 0 0,2 7 0,-4-8-11,1 0 0,-1-1 1,0 1-1,-1 0 0,1 0 1,-1 0-1,0 6 0,-1-6-19,0 0-1,0 0 0,0 0 1,-1 0-1,0 0 0,0 0 0,-2 5 1,0-3-44,0-1 0,-1 1 0,0 0 0,-9 9 0,6-7-142,-2 0 1,-16 12 0,10-10-146,-21 12 0,-17 6-1576,3-4 1548,11-6-7940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1:05.441"/>
    </inkml:context>
    <inkml:brush xml:id="br0">
      <inkml:brushProperty name="width" value="0.2" units="cm"/>
      <inkml:brushProperty name="height" value="0.2" units="cm"/>
      <inkml:brushProperty name="color" value="#FF4E00"/>
      <inkml:brushProperty name="inkEffects" value="rainbow"/>
      <inkml:brushProperty name="anchorX" value="-19140.82031"/>
      <inkml:brushProperty name="anchorY" value="-21538.14453"/>
      <inkml:brushProperty name="scaleFactor" value="0.5"/>
    </inkml:brush>
  </inkml:definitions>
  <inkml:trace contextRef="#ctx0" brushRef="#br0">44 66 6977,'0'0'0,"-5"-8"1217,-6-9 1726,-1-1-2687,2 3-51,5 8-86,6 11-131,6 13 16,10 14-6,8 15 2,12 16-19,11 19-32,14 22-178,9 20-46,7 17-158,3 8 13,1-4-9,0-5-69,-2-9-364,0-6-422,-2-3 906,-17-26-7474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30T21:31:05.721"/>
    </inkml:context>
    <inkml:brush xml:id="br0">
      <inkml:brushProperty name="width" value="0.2" units="cm"/>
      <inkml:brushProperty name="height" value="0.2" units="cm"/>
      <inkml:brushProperty name="color" value="#FF4E00"/>
      <inkml:brushProperty name="inkEffects" value="rainbow"/>
      <inkml:brushProperty name="anchorX" value="-20411.49609"/>
      <inkml:brushProperty name="anchorY" value="-23404.88086"/>
      <inkml:brushProperty name="scaleFactor" value="0.5"/>
    </inkml:brush>
  </inkml:definitions>
  <inkml:trace contextRef="#ctx0" brushRef="#br0">17 0 13819,'0'0'0,"-3"6"320,-3 7-579,2 6-908,1 2 841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E1452-E575-4930-BEA0-05BE9495AD50}" type="datetimeFigureOut">
              <a:rPr lang="en-GB" smtClean="0"/>
              <a:t>09/06/2026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16DE2-E898-4986-B8B0-AF998955F8F4}" type="slidenum">
              <a:rPr lang="en-GB" smtClean="0"/>
              <a:t>‹#›</a:t>
            </a:fld>
            <a:endParaRPr lang="en-GB"/>
          </a:p>
        </p:txBody>
      </p:sp>
    </p:spTree>
    <p:extLst>
      <p:ext uri="{BB962C8B-B14F-4D97-AF65-F5344CB8AC3E}">
        <p14:creationId xmlns:p14="http://schemas.microsoft.com/office/powerpoint/2010/main" val="302414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AI generated</a:t>
            </a:r>
          </a:p>
        </p:txBody>
      </p:sp>
      <p:sp>
        <p:nvSpPr>
          <p:cNvPr id="4" name="Slide Number Placeholder 3"/>
          <p:cNvSpPr>
            <a:spLocks noGrp="1"/>
          </p:cNvSpPr>
          <p:nvPr>
            <p:ph type="sldNum" sz="quarter" idx="5"/>
          </p:nvPr>
        </p:nvSpPr>
        <p:spPr/>
        <p:txBody>
          <a:bodyPr/>
          <a:lstStyle/>
          <a:p>
            <a:fld id="{11D16DE2-E898-4986-B8B0-AF998955F8F4}" type="slidenum">
              <a:rPr lang="en-GB" smtClean="0"/>
              <a:t>4</a:t>
            </a:fld>
            <a:endParaRPr lang="en-GB"/>
          </a:p>
        </p:txBody>
      </p:sp>
    </p:spTree>
    <p:extLst>
      <p:ext uri="{BB962C8B-B14F-4D97-AF65-F5344CB8AC3E}">
        <p14:creationId xmlns:p14="http://schemas.microsoft.com/office/powerpoint/2010/main" val="277840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access these same questions in a Kahoot! Called simplifying simple surds</a:t>
            </a:r>
          </a:p>
        </p:txBody>
      </p:sp>
      <p:sp>
        <p:nvSpPr>
          <p:cNvPr id="4" name="Slide Number Placeholder 3"/>
          <p:cNvSpPr>
            <a:spLocks noGrp="1"/>
          </p:cNvSpPr>
          <p:nvPr>
            <p:ph type="sldNum" sz="quarter" idx="5"/>
          </p:nvPr>
        </p:nvSpPr>
        <p:spPr/>
        <p:txBody>
          <a:bodyPr/>
          <a:lstStyle/>
          <a:p>
            <a:fld id="{11D16DE2-E898-4986-B8B0-AF998955F8F4}" type="slidenum">
              <a:rPr lang="en-GB" smtClean="0"/>
              <a:t>36</a:t>
            </a:fld>
            <a:endParaRPr lang="en-GB"/>
          </a:p>
        </p:txBody>
      </p:sp>
    </p:spTree>
    <p:extLst>
      <p:ext uri="{BB962C8B-B14F-4D97-AF65-F5344CB8AC3E}">
        <p14:creationId xmlns:p14="http://schemas.microsoft.com/office/powerpoint/2010/main" val="129774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261E-23B4-2211-6030-3D568510E0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2F57D8-78B8-0325-E584-AC8DFA7DE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7FD34E-56D1-6C05-CA65-32253DA7BB95}"/>
              </a:ext>
            </a:extLst>
          </p:cNvPr>
          <p:cNvSpPr>
            <a:spLocks noGrp="1"/>
          </p:cNvSpPr>
          <p:nvPr>
            <p:ph type="dt" sz="half" idx="10"/>
          </p:nvPr>
        </p:nvSpPr>
        <p:spPr/>
        <p:txBody>
          <a:bodyPr/>
          <a:lstStyle/>
          <a:p>
            <a:fld id="{9C8592AC-5DC8-4A6E-AAA5-7FEAC4C180BE}" type="datetime1">
              <a:rPr lang="en-GB" smtClean="0"/>
              <a:t>09/06/2026</a:t>
            </a:fld>
            <a:endParaRPr lang="en-GB"/>
          </a:p>
        </p:txBody>
      </p:sp>
      <p:sp>
        <p:nvSpPr>
          <p:cNvPr id="5" name="Footer Placeholder 4">
            <a:extLst>
              <a:ext uri="{FF2B5EF4-FFF2-40B4-BE49-F238E27FC236}">
                <a16:creationId xmlns:a16="http://schemas.microsoft.com/office/drawing/2014/main" id="{1F55088C-C617-12D5-F432-4E5877FA1132}"/>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F410834C-B6E8-9CC5-A4DD-2896ECE2A7D9}"/>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303001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E902-CD9A-9C61-50D2-8D49FE03A2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0A681B-CD8B-5779-63D8-C81981BF2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B9F159-D90B-7BF4-D221-46F3AC04E159}"/>
              </a:ext>
            </a:extLst>
          </p:cNvPr>
          <p:cNvSpPr>
            <a:spLocks noGrp="1"/>
          </p:cNvSpPr>
          <p:nvPr>
            <p:ph type="dt" sz="half" idx="10"/>
          </p:nvPr>
        </p:nvSpPr>
        <p:spPr/>
        <p:txBody>
          <a:bodyPr/>
          <a:lstStyle/>
          <a:p>
            <a:fld id="{95BC1D77-BB3D-46FC-AF38-4C3BF0B1D3DB}" type="datetime1">
              <a:rPr lang="en-GB" smtClean="0"/>
              <a:t>09/06/2026</a:t>
            </a:fld>
            <a:endParaRPr lang="en-GB"/>
          </a:p>
        </p:txBody>
      </p:sp>
      <p:sp>
        <p:nvSpPr>
          <p:cNvPr id="5" name="Footer Placeholder 4">
            <a:extLst>
              <a:ext uri="{FF2B5EF4-FFF2-40B4-BE49-F238E27FC236}">
                <a16:creationId xmlns:a16="http://schemas.microsoft.com/office/drawing/2014/main" id="{1D50FBE2-EC40-59C4-3527-2A1C424A3F6A}"/>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A54B37DE-A9EC-2FC1-8E3A-73E8D0CE417E}"/>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34364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BC66B-D198-51EA-6014-38F679FB73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DF79BE-BAF4-9053-2017-7B01F41A1F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5E714B-6C53-DAD3-1D08-FC2606363EFA}"/>
              </a:ext>
            </a:extLst>
          </p:cNvPr>
          <p:cNvSpPr>
            <a:spLocks noGrp="1"/>
          </p:cNvSpPr>
          <p:nvPr>
            <p:ph type="dt" sz="half" idx="10"/>
          </p:nvPr>
        </p:nvSpPr>
        <p:spPr/>
        <p:txBody>
          <a:bodyPr/>
          <a:lstStyle/>
          <a:p>
            <a:fld id="{6E69469F-D2E1-4A06-8FDF-7623068D21C0}" type="datetime1">
              <a:rPr lang="en-GB" smtClean="0"/>
              <a:t>09/06/2026</a:t>
            </a:fld>
            <a:endParaRPr lang="en-GB"/>
          </a:p>
        </p:txBody>
      </p:sp>
      <p:sp>
        <p:nvSpPr>
          <p:cNvPr id="5" name="Footer Placeholder 4">
            <a:extLst>
              <a:ext uri="{FF2B5EF4-FFF2-40B4-BE49-F238E27FC236}">
                <a16:creationId xmlns:a16="http://schemas.microsoft.com/office/drawing/2014/main" id="{E9223C40-ACAD-FEAE-DEF6-1F5D308B8842}"/>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E4542BA0-CB5E-F434-F160-C52689857DEA}"/>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143770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C0A3-FCC5-9230-CBF7-A04DA3050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79D3C0-7056-46F0-26E9-A0651F0AD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18F09B-51BD-8B69-AAFB-201456E344C0}"/>
              </a:ext>
            </a:extLst>
          </p:cNvPr>
          <p:cNvSpPr>
            <a:spLocks noGrp="1"/>
          </p:cNvSpPr>
          <p:nvPr>
            <p:ph type="dt" sz="half" idx="10"/>
          </p:nvPr>
        </p:nvSpPr>
        <p:spPr/>
        <p:txBody>
          <a:bodyPr/>
          <a:lstStyle/>
          <a:p>
            <a:fld id="{E11DE5D2-BFCA-4EE3-93F7-D5A9B79D063B}" type="datetime1">
              <a:rPr lang="en-GB" smtClean="0"/>
              <a:t>09/06/2026</a:t>
            </a:fld>
            <a:endParaRPr lang="en-GB"/>
          </a:p>
        </p:txBody>
      </p:sp>
      <p:sp>
        <p:nvSpPr>
          <p:cNvPr id="5" name="Footer Placeholder 4">
            <a:extLst>
              <a:ext uri="{FF2B5EF4-FFF2-40B4-BE49-F238E27FC236}">
                <a16:creationId xmlns:a16="http://schemas.microsoft.com/office/drawing/2014/main" id="{5EFECE52-3FED-083F-8FE1-DF76D3BABF18}"/>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95C7D21F-9CC9-A2DE-4DF9-71E60929D850}"/>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270848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4F96-C6B4-8EAC-6A54-FF3526C999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6E107-42AB-744D-C0EE-0A7471FBFD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99F08-1F63-BF17-94DA-5181D8094E91}"/>
              </a:ext>
            </a:extLst>
          </p:cNvPr>
          <p:cNvSpPr>
            <a:spLocks noGrp="1"/>
          </p:cNvSpPr>
          <p:nvPr>
            <p:ph type="dt" sz="half" idx="10"/>
          </p:nvPr>
        </p:nvSpPr>
        <p:spPr/>
        <p:txBody>
          <a:bodyPr/>
          <a:lstStyle/>
          <a:p>
            <a:fld id="{62AB57FD-0A27-41BD-80B5-90D1D1A38299}" type="datetime1">
              <a:rPr lang="en-GB" smtClean="0"/>
              <a:t>09/06/2026</a:t>
            </a:fld>
            <a:endParaRPr lang="en-GB"/>
          </a:p>
        </p:txBody>
      </p:sp>
      <p:sp>
        <p:nvSpPr>
          <p:cNvPr id="5" name="Footer Placeholder 4">
            <a:extLst>
              <a:ext uri="{FF2B5EF4-FFF2-40B4-BE49-F238E27FC236}">
                <a16:creationId xmlns:a16="http://schemas.microsoft.com/office/drawing/2014/main" id="{FF6CD379-1A2D-110E-55E0-DB58F01E661F}"/>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7ABD7FC7-FDB1-550C-9C5B-78D5B5B4F2DF}"/>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319504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759B-898B-7CF2-4E33-85706A75A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71A4AC-5983-11CA-C261-637AD09078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B2F4D7-2AEE-025B-4806-E276264D597D}"/>
              </a:ext>
            </a:extLst>
          </p:cNvPr>
          <p:cNvSpPr>
            <a:spLocks noGrp="1"/>
          </p:cNvSpPr>
          <p:nvPr>
            <p:ph type="dt" sz="half" idx="10"/>
          </p:nvPr>
        </p:nvSpPr>
        <p:spPr/>
        <p:txBody>
          <a:bodyPr/>
          <a:lstStyle/>
          <a:p>
            <a:fld id="{80E78BFE-5E80-480D-BFB3-A784DC1860E6}" type="datetime1">
              <a:rPr lang="en-GB" smtClean="0"/>
              <a:t>09/06/2026</a:t>
            </a:fld>
            <a:endParaRPr lang="en-GB"/>
          </a:p>
        </p:txBody>
      </p:sp>
      <p:sp>
        <p:nvSpPr>
          <p:cNvPr id="5" name="Footer Placeholder 4">
            <a:extLst>
              <a:ext uri="{FF2B5EF4-FFF2-40B4-BE49-F238E27FC236}">
                <a16:creationId xmlns:a16="http://schemas.microsoft.com/office/drawing/2014/main" id="{F046B6F3-7E86-98B0-7B73-98CD85FAE621}"/>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5A553007-D9F9-92A3-6E92-9F97115F58B8}"/>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4224189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CE8C-7D44-4511-065A-658DDBB52A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479FA7-5A5F-BA4F-54E5-292EDB980E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762D25-DF90-5D09-157B-6744A719B2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A8245B-0AEC-2AD7-22A5-9765F2BEB822}"/>
              </a:ext>
            </a:extLst>
          </p:cNvPr>
          <p:cNvSpPr>
            <a:spLocks noGrp="1"/>
          </p:cNvSpPr>
          <p:nvPr>
            <p:ph type="dt" sz="half" idx="10"/>
          </p:nvPr>
        </p:nvSpPr>
        <p:spPr/>
        <p:txBody>
          <a:bodyPr/>
          <a:lstStyle/>
          <a:p>
            <a:fld id="{3E888C63-FF43-4933-A70D-1BAA17AEEB17}" type="datetime1">
              <a:rPr lang="en-GB" smtClean="0"/>
              <a:t>09/06/2026</a:t>
            </a:fld>
            <a:endParaRPr lang="en-GB"/>
          </a:p>
        </p:txBody>
      </p:sp>
      <p:sp>
        <p:nvSpPr>
          <p:cNvPr id="6" name="Footer Placeholder 5">
            <a:extLst>
              <a:ext uri="{FF2B5EF4-FFF2-40B4-BE49-F238E27FC236}">
                <a16:creationId xmlns:a16="http://schemas.microsoft.com/office/drawing/2014/main" id="{0556CF23-CC3F-FA11-01EA-88E4D6020959}"/>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010D8590-7D10-E576-E952-1AC498743108}"/>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60822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0C16-7D7E-A618-D154-1725F44AC8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DC07F0-609F-1282-CE40-38BB1B87E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94CECE-9D2C-761D-3B0A-D0FA03FCF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851B52-A838-AA16-91A9-F3F098A75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CD2B8-96C7-0602-3A3B-9AE19C8E7F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FF9912-23D9-238B-5492-C3AAD8AC1B91}"/>
              </a:ext>
            </a:extLst>
          </p:cNvPr>
          <p:cNvSpPr>
            <a:spLocks noGrp="1"/>
          </p:cNvSpPr>
          <p:nvPr>
            <p:ph type="dt" sz="half" idx="10"/>
          </p:nvPr>
        </p:nvSpPr>
        <p:spPr/>
        <p:txBody>
          <a:bodyPr/>
          <a:lstStyle/>
          <a:p>
            <a:fld id="{6AA36984-5C3D-445B-8BC3-E319E00B45C8}" type="datetime1">
              <a:rPr lang="en-GB" smtClean="0"/>
              <a:t>09/06/2026</a:t>
            </a:fld>
            <a:endParaRPr lang="en-GB"/>
          </a:p>
        </p:txBody>
      </p:sp>
      <p:sp>
        <p:nvSpPr>
          <p:cNvPr id="8" name="Footer Placeholder 7">
            <a:extLst>
              <a:ext uri="{FF2B5EF4-FFF2-40B4-BE49-F238E27FC236}">
                <a16:creationId xmlns:a16="http://schemas.microsoft.com/office/drawing/2014/main" id="{4FD3D5EA-AAE6-D707-DAB5-9DDD033ED377}"/>
              </a:ext>
            </a:extLst>
          </p:cNvPr>
          <p:cNvSpPr>
            <a:spLocks noGrp="1"/>
          </p:cNvSpPr>
          <p:nvPr>
            <p:ph type="ftr" sz="quarter" idx="11"/>
          </p:nvPr>
        </p:nvSpPr>
        <p:spPr/>
        <p:txBody>
          <a:bodyPr/>
          <a:lstStyle/>
          <a:p>
            <a:r>
              <a:rPr lang="en-GB"/>
              <a:t>ioannageorgiou.com</a:t>
            </a:r>
          </a:p>
        </p:txBody>
      </p:sp>
      <p:sp>
        <p:nvSpPr>
          <p:cNvPr id="9" name="Slide Number Placeholder 8">
            <a:extLst>
              <a:ext uri="{FF2B5EF4-FFF2-40B4-BE49-F238E27FC236}">
                <a16:creationId xmlns:a16="http://schemas.microsoft.com/office/drawing/2014/main" id="{7D64C87B-40D5-EA69-B926-C8FBCB0B256E}"/>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523249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DB4D-2333-C835-1B74-2E19B23111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CA132B-667F-1250-D6A9-548D12909C9E}"/>
              </a:ext>
            </a:extLst>
          </p:cNvPr>
          <p:cNvSpPr>
            <a:spLocks noGrp="1"/>
          </p:cNvSpPr>
          <p:nvPr>
            <p:ph type="dt" sz="half" idx="10"/>
          </p:nvPr>
        </p:nvSpPr>
        <p:spPr/>
        <p:txBody>
          <a:bodyPr/>
          <a:lstStyle/>
          <a:p>
            <a:fld id="{4610B27F-C470-497E-A200-3A55A6033526}" type="datetime1">
              <a:rPr lang="en-GB" smtClean="0"/>
              <a:t>09/06/2026</a:t>
            </a:fld>
            <a:endParaRPr lang="en-GB"/>
          </a:p>
        </p:txBody>
      </p:sp>
      <p:sp>
        <p:nvSpPr>
          <p:cNvPr id="4" name="Footer Placeholder 3">
            <a:extLst>
              <a:ext uri="{FF2B5EF4-FFF2-40B4-BE49-F238E27FC236}">
                <a16:creationId xmlns:a16="http://schemas.microsoft.com/office/drawing/2014/main" id="{8D79C4A1-47FC-B701-EF0A-CE068E08A5DB}"/>
              </a:ext>
            </a:extLst>
          </p:cNvPr>
          <p:cNvSpPr>
            <a:spLocks noGrp="1"/>
          </p:cNvSpPr>
          <p:nvPr>
            <p:ph type="ftr" sz="quarter" idx="11"/>
          </p:nvPr>
        </p:nvSpPr>
        <p:spPr/>
        <p:txBody>
          <a:bodyPr/>
          <a:lstStyle/>
          <a:p>
            <a:r>
              <a:rPr lang="en-GB"/>
              <a:t>ioannageorgiou.com</a:t>
            </a:r>
          </a:p>
        </p:txBody>
      </p:sp>
      <p:sp>
        <p:nvSpPr>
          <p:cNvPr id="5" name="Slide Number Placeholder 4">
            <a:extLst>
              <a:ext uri="{FF2B5EF4-FFF2-40B4-BE49-F238E27FC236}">
                <a16:creationId xmlns:a16="http://schemas.microsoft.com/office/drawing/2014/main" id="{0CD6CD30-DA98-0A27-DCB6-7E158FC51D8F}"/>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1775863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B0532-56C6-2A13-8ACD-0D6DEEFCA51C}"/>
              </a:ext>
            </a:extLst>
          </p:cNvPr>
          <p:cNvSpPr>
            <a:spLocks noGrp="1"/>
          </p:cNvSpPr>
          <p:nvPr>
            <p:ph type="dt" sz="half" idx="10"/>
          </p:nvPr>
        </p:nvSpPr>
        <p:spPr/>
        <p:txBody>
          <a:bodyPr/>
          <a:lstStyle/>
          <a:p>
            <a:fld id="{F6276928-D8A9-4177-B9A2-D3E15160723F}" type="datetime1">
              <a:rPr lang="en-GB" smtClean="0"/>
              <a:t>09/06/2026</a:t>
            </a:fld>
            <a:endParaRPr lang="en-GB"/>
          </a:p>
        </p:txBody>
      </p:sp>
      <p:sp>
        <p:nvSpPr>
          <p:cNvPr id="3" name="Footer Placeholder 2">
            <a:extLst>
              <a:ext uri="{FF2B5EF4-FFF2-40B4-BE49-F238E27FC236}">
                <a16:creationId xmlns:a16="http://schemas.microsoft.com/office/drawing/2014/main" id="{646BBAFC-4267-919D-30C0-668DB3386A2E}"/>
              </a:ext>
            </a:extLst>
          </p:cNvPr>
          <p:cNvSpPr>
            <a:spLocks noGrp="1"/>
          </p:cNvSpPr>
          <p:nvPr>
            <p:ph type="ftr" sz="quarter" idx="11"/>
          </p:nvPr>
        </p:nvSpPr>
        <p:spPr/>
        <p:txBody>
          <a:bodyPr/>
          <a:lstStyle/>
          <a:p>
            <a:r>
              <a:rPr lang="en-GB"/>
              <a:t>ioannageorgiou.com</a:t>
            </a:r>
          </a:p>
        </p:txBody>
      </p:sp>
      <p:sp>
        <p:nvSpPr>
          <p:cNvPr id="4" name="Slide Number Placeholder 3">
            <a:extLst>
              <a:ext uri="{FF2B5EF4-FFF2-40B4-BE49-F238E27FC236}">
                <a16:creationId xmlns:a16="http://schemas.microsoft.com/office/drawing/2014/main" id="{C52A288A-C1AF-AC44-9DEB-1DD536DC7123}"/>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357233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AAEF-B8A2-F670-F02D-005665E22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8A418B-7AEC-B311-2BF1-4403F989D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D69F03-9D49-2267-50F6-80F671B32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75469-8162-940E-F929-85791D6B8AF7}"/>
              </a:ext>
            </a:extLst>
          </p:cNvPr>
          <p:cNvSpPr>
            <a:spLocks noGrp="1"/>
          </p:cNvSpPr>
          <p:nvPr>
            <p:ph type="dt" sz="half" idx="10"/>
          </p:nvPr>
        </p:nvSpPr>
        <p:spPr/>
        <p:txBody>
          <a:bodyPr/>
          <a:lstStyle/>
          <a:p>
            <a:fld id="{ABCD29BC-4E22-4EEE-925A-30F374A932B0}" type="datetime1">
              <a:rPr lang="en-GB" smtClean="0"/>
              <a:t>09/06/2026</a:t>
            </a:fld>
            <a:endParaRPr lang="en-GB"/>
          </a:p>
        </p:txBody>
      </p:sp>
      <p:sp>
        <p:nvSpPr>
          <p:cNvPr id="6" name="Footer Placeholder 5">
            <a:extLst>
              <a:ext uri="{FF2B5EF4-FFF2-40B4-BE49-F238E27FC236}">
                <a16:creationId xmlns:a16="http://schemas.microsoft.com/office/drawing/2014/main" id="{727AE443-4F2B-5297-4485-8D0FF0890717}"/>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CC0E1AD9-2B6C-08BC-5F13-5BACFC9E0BE1}"/>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355410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6200-5284-B616-598C-E0EC978F02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4FDD29-D4C2-31EF-C45E-123A1A9602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FF0D4-7016-CBA7-DABA-6A4620E87BD5}"/>
              </a:ext>
            </a:extLst>
          </p:cNvPr>
          <p:cNvSpPr>
            <a:spLocks noGrp="1"/>
          </p:cNvSpPr>
          <p:nvPr>
            <p:ph type="dt" sz="half" idx="10"/>
          </p:nvPr>
        </p:nvSpPr>
        <p:spPr/>
        <p:txBody>
          <a:bodyPr/>
          <a:lstStyle/>
          <a:p>
            <a:fld id="{ACFA1E0D-2F1B-44F0-AF44-BBBCDD9F06D3}" type="datetime1">
              <a:rPr lang="en-GB" smtClean="0"/>
              <a:t>09/06/2026</a:t>
            </a:fld>
            <a:endParaRPr lang="en-GB"/>
          </a:p>
        </p:txBody>
      </p:sp>
      <p:sp>
        <p:nvSpPr>
          <p:cNvPr id="5" name="Footer Placeholder 4">
            <a:extLst>
              <a:ext uri="{FF2B5EF4-FFF2-40B4-BE49-F238E27FC236}">
                <a16:creationId xmlns:a16="http://schemas.microsoft.com/office/drawing/2014/main" id="{F2ADF8FE-F025-0546-BD27-7A799CFD18CB}"/>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6507F0C1-9787-4328-4A88-5BAF34DB9533}"/>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21394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F40-CCA0-B992-4142-E62AB31B2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B81B72-E000-4C43-66CC-A68037B79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9374A1-EA47-1B19-90C8-CAF530901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0AE13-A707-DFDF-7FF1-9BECB63F2918}"/>
              </a:ext>
            </a:extLst>
          </p:cNvPr>
          <p:cNvSpPr>
            <a:spLocks noGrp="1"/>
          </p:cNvSpPr>
          <p:nvPr>
            <p:ph type="dt" sz="half" idx="10"/>
          </p:nvPr>
        </p:nvSpPr>
        <p:spPr/>
        <p:txBody>
          <a:bodyPr/>
          <a:lstStyle/>
          <a:p>
            <a:fld id="{3E38F40F-0EBD-4923-A05C-545E2C71C3DD}" type="datetime1">
              <a:rPr lang="en-GB" smtClean="0"/>
              <a:t>09/06/2026</a:t>
            </a:fld>
            <a:endParaRPr lang="en-GB"/>
          </a:p>
        </p:txBody>
      </p:sp>
      <p:sp>
        <p:nvSpPr>
          <p:cNvPr id="6" name="Footer Placeholder 5">
            <a:extLst>
              <a:ext uri="{FF2B5EF4-FFF2-40B4-BE49-F238E27FC236}">
                <a16:creationId xmlns:a16="http://schemas.microsoft.com/office/drawing/2014/main" id="{CEE24CC0-4424-20D1-C564-07364C8B8E7D}"/>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DF90BCDD-C47C-70BD-A907-0677F8FBED3C}"/>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2210441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523F-DB1E-A1B2-ADF9-99519406F6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2E8092-FCF4-0B8E-8F13-D9D5EA8777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DBEF9E-33C0-AD4A-DBA3-288EDAC8DEA0}"/>
              </a:ext>
            </a:extLst>
          </p:cNvPr>
          <p:cNvSpPr>
            <a:spLocks noGrp="1"/>
          </p:cNvSpPr>
          <p:nvPr>
            <p:ph type="dt" sz="half" idx="10"/>
          </p:nvPr>
        </p:nvSpPr>
        <p:spPr/>
        <p:txBody>
          <a:bodyPr/>
          <a:lstStyle/>
          <a:p>
            <a:fld id="{2AED11E9-982D-4C31-9228-B6767D7FB5D2}" type="datetime1">
              <a:rPr lang="en-GB" smtClean="0"/>
              <a:t>09/06/2026</a:t>
            </a:fld>
            <a:endParaRPr lang="en-GB"/>
          </a:p>
        </p:txBody>
      </p:sp>
      <p:sp>
        <p:nvSpPr>
          <p:cNvPr id="5" name="Footer Placeholder 4">
            <a:extLst>
              <a:ext uri="{FF2B5EF4-FFF2-40B4-BE49-F238E27FC236}">
                <a16:creationId xmlns:a16="http://schemas.microsoft.com/office/drawing/2014/main" id="{3B4F0584-F053-E20C-FB7C-28B8BE9889BE}"/>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A3C932AF-EDEA-FEA2-4735-9C934CECF2AF}"/>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276641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E74A31-4F43-9AF1-8711-E78D0FAB41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BE2257-6DB5-9CFF-0AD7-E68A9D156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FCEDDB-23C7-8FBA-0700-D0E1D19B3973}"/>
              </a:ext>
            </a:extLst>
          </p:cNvPr>
          <p:cNvSpPr>
            <a:spLocks noGrp="1"/>
          </p:cNvSpPr>
          <p:nvPr>
            <p:ph type="dt" sz="half" idx="10"/>
          </p:nvPr>
        </p:nvSpPr>
        <p:spPr/>
        <p:txBody>
          <a:bodyPr/>
          <a:lstStyle/>
          <a:p>
            <a:fld id="{2E3C28C5-B771-4A01-AA94-225B6942060E}" type="datetime1">
              <a:rPr lang="en-GB" smtClean="0"/>
              <a:t>09/06/2026</a:t>
            </a:fld>
            <a:endParaRPr lang="en-GB"/>
          </a:p>
        </p:txBody>
      </p:sp>
      <p:sp>
        <p:nvSpPr>
          <p:cNvPr id="5" name="Footer Placeholder 4">
            <a:extLst>
              <a:ext uri="{FF2B5EF4-FFF2-40B4-BE49-F238E27FC236}">
                <a16:creationId xmlns:a16="http://schemas.microsoft.com/office/drawing/2014/main" id="{AB879B9C-415A-E8FF-0F59-6C561F51F3BC}"/>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3FDCA8E3-362A-9302-72DE-7AB98C7DA06D}"/>
              </a:ext>
            </a:extLst>
          </p:cNvPr>
          <p:cNvSpPr>
            <a:spLocks noGrp="1"/>
          </p:cNvSpPr>
          <p:nvPr>
            <p:ph type="sldNum" sz="quarter" idx="12"/>
          </p:nvPr>
        </p:nvSpPr>
        <p:spPr/>
        <p:txBody>
          <a:bodyPr/>
          <a:lstStyle/>
          <a:p>
            <a:fld id="{4BCAEB99-9137-4780-8C26-29356F10EB92}" type="slidenum">
              <a:rPr lang="en-GB" smtClean="0"/>
              <a:t>‹#›</a:t>
            </a:fld>
            <a:endParaRPr lang="en-GB"/>
          </a:p>
        </p:txBody>
      </p:sp>
    </p:spTree>
    <p:extLst>
      <p:ext uri="{BB962C8B-B14F-4D97-AF65-F5344CB8AC3E}">
        <p14:creationId xmlns:p14="http://schemas.microsoft.com/office/powerpoint/2010/main" val="3384036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1F23-8857-252E-39DC-59154DE88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89771A-C997-B9E2-A52C-5B40ECF49A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39C381-15B5-C54B-C6B5-31ED1EA6B562}"/>
              </a:ext>
            </a:extLst>
          </p:cNvPr>
          <p:cNvSpPr>
            <a:spLocks noGrp="1"/>
          </p:cNvSpPr>
          <p:nvPr>
            <p:ph type="dt" sz="half" idx="10"/>
          </p:nvPr>
        </p:nvSpPr>
        <p:spPr/>
        <p:txBody>
          <a:bodyPr/>
          <a:lstStyle/>
          <a:p>
            <a:fld id="{DA96349F-1A3A-4457-A9CB-4D8148B52DAB}" type="datetime1">
              <a:rPr lang="en-GB" smtClean="0"/>
              <a:t>09/06/2026</a:t>
            </a:fld>
            <a:endParaRPr lang="en-GB"/>
          </a:p>
        </p:txBody>
      </p:sp>
      <p:sp>
        <p:nvSpPr>
          <p:cNvPr id="5" name="Footer Placeholder 4">
            <a:extLst>
              <a:ext uri="{FF2B5EF4-FFF2-40B4-BE49-F238E27FC236}">
                <a16:creationId xmlns:a16="http://schemas.microsoft.com/office/drawing/2014/main" id="{4712B2B4-826D-B9B6-BC08-36497650BA79}"/>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E34883A1-3C65-4C33-61FF-62163CE35A40}"/>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4057438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A46E-E0D5-C78D-5D94-6C97160C26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EACEF9-5202-7C82-6C04-9B77CC5A3C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E3D3C8-771E-9E7D-AFC9-20FD598A9182}"/>
              </a:ext>
            </a:extLst>
          </p:cNvPr>
          <p:cNvSpPr>
            <a:spLocks noGrp="1"/>
          </p:cNvSpPr>
          <p:nvPr>
            <p:ph type="dt" sz="half" idx="10"/>
          </p:nvPr>
        </p:nvSpPr>
        <p:spPr/>
        <p:txBody>
          <a:bodyPr/>
          <a:lstStyle/>
          <a:p>
            <a:fld id="{6D34EADF-E267-466E-B1DC-C58E3C25810B}" type="datetime1">
              <a:rPr lang="en-GB" smtClean="0"/>
              <a:t>09/06/2026</a:t>
            </a:fld>
            <a:endParaRPr lang="en-GB"/>
          </a:p>
        </p:txBody>
      </p:sp>
      <p:sp>
        <p:nvSpPr>
          <p:cNvPr id="5" name="Footer Placeholder 4">
            <a:extLst>
              <a:ext uri="{FF2B5EF4-FFF2-40B4-BE49-F238E27FC236}">
                <a16:creationId xmlns:a16="http://schemas.microsoft.com/office/drawing/2014/main" id="{C00BEFB1-EBBD-2331-D68D-BB1DFEBC607D}"/>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F73D7537-107D-1F11-126B-9A6867FD34A8}"/>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2049216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42C43-548B-7806-2027-05FD730F16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CB3D61-99BD-14AB-7B23-5D1B345099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2C0991-84E8-5B28-C2E9-59AF65036064}"/>
              </a:ext>
            </a:extLst>
          </p:cNvPr>
          <p:cNvSpPr>
            <a:spLocks noGrp="1"/>
          </p:cNvSpPr>
          <p:nvPr>
            <p:ph type="dt" sz="half" idx="10"/>
          </p:nvPr>
        </p:nvSpPr>
        <p:spPr/>
        <p:txBody>
          <a:bodyPr/>
          <a:lstStyle/>
          <a:p>
            <a:fld id="{24AA6F74-E84E-4D06-86C0-9B7C83016B80}" type="datetime1">
              <a:rPr lang="en-GB" smtClean="0"/>
              <a:t>09/06/2026</a:t>
            </a:fld>
            <a:endParaRPr lang="en-GB"/>
          </a:p>
        </p:txBody>
      </p:sp>
      <p:sp>
        <p:nvSpPr>
          <p:cNvPr id="5" name="Footer Placeholder 4">
            <a:extLst>
              <a:ext uri="{FF2B5EF4-FFF2-40B4-BE49-F238E27FC236}">
                <a16:creationId xmlns:a16="http://schemas.microsoft.com/office/drawing/2014/main" id="{AAE4A5E6-DBEF-3DF4-018B-F81D6A9FF9C3}"/>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FAA499A2-F7E0-84DB-4155-15499A5A96BE}"/>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2377310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CAD0-7BFD-9BDA-71A8-12461BB5BE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4C9C0-510B-8B98-9942-7D94D9611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0137D1-1A1C-E506-839B-54358668CB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C5DD9A-E1AB-F7EA-CC14-9AA35D49C115}"/>
              </a:ext>
            </a:extLst>
          </p:cNvPr>
          <p:cNvSpPr>
            <a:spLocks noGrp="1"/>
          </p:cNvSpPr>
          <p:nvPr>
            <p:ph type="dt" sz="half" idx="10"/>
          </p:nvPr>
        </p:nvSpPr>
        <p:spPr/>
        <p:txBody>
          <a:bodyPr/>
          <a:lstStyle/>
          <a:p>
            <a:fld id="{D2613761-95EC-41E7-826C-DB297FFFE2D1}" type="datetime1">
              <a:rPr lang="en-GB" smtClean="0"/>
              <a:t>09/06/2026</a:t>
            </a:fld>
            <a:endParaRPr lang="en-GB"/>
          </a:p>
        </p:txBody>
      </p:sp>
      <p:sp>
        <p:nvSpPr>
          <p:cNvPr id="6" name="Footer Placeholder 5">
            <a:extLst>
              <a:ext uri="{FF2B5EF4-FFF2-40B4-BE49-F238E27FC236}">
                <a16:creationId xmlns:a16="http://schemas.microsoft.com/office/drawing/2014/main" id="{0FB2F1EA-0654-A2E5-379A-9E2A3901A0BD}"/>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519F7B7B-DA41-8C21-1F2E-42AAA3B9481D}"/>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1530493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E35A-3995-F367-FB07-FF3333797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8B391A-108E-8582-18FE-3253B376C9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56DB89-8B7A-52F7-0363-2F6D77EC9A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296ED6-3803-9DFE-EE70-66BE803EE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3D2398-0B67-2577-B0A2-35B99E130A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AD3A34-6916-546F-28FE-6BB836C20426}"/>
              </a:ext>
            </a:extLst>
          </p:cNvPr>
          <p:cNvSpPr>
            <a:spLocks noGrp="1"/>
          </p:cNvSpPr>
          <p:nvPr>
            <p:ph type="dt" sz="half" idx="10"/>
          </p:nvPr>
        </p:nvSpPr>
        <p:spPr/>
        <p:txBody>
          <a:bodyPr/>
          <a:lstStyle/>
          <a:p>
            <a:fld id="{7463E11A-4C1C-4C26-ACDF-29525B9E2B0D}" type="datetime1">
              <a:rPr lang="en-GB" smtClean="0"/>
              <a:t>09/06/2026</a:t>
            </a:fld>
            <a:endParaRPr lang="en-GB"/>
          </a:p>
        </p:txBody>
      </p:sp>
      <p:sp>
        <p:nvSpPr>
          <p:cNvPr id="8" name="Footer Placeholder 7">
            <a:extLst>
              <a:ext uri="{FF2B5EF4-FFF2-40B4-BE49-F238E27FC236}">
                <a16:creationId xmlns:a16="http://schemas.microsoft.com/office/drawing/2014/main" id="{7BEEBC7F-A0EF-CFD2-67F1-4847BDE4350B}"/>
              </a:ext>
            </a:extLst>
          </p:cNvPr>
          <p:cNvSpPr>
            <a:spLocks noGrp="1"/>
          </p:cNvSpPr>
          <p:nvPr>
            <p:ph type="ftr" sz="quarter" idx="11"/>
          </p:nvPr>
        </p:nvSpPr>
        <p:spPr/>
        <p:txBody>
          <a:bodyPr/>
          <a:lstStyle/>
          <a:p>
            <a:r>
              <a:rPr lang="en-GB"/>
              <a:t>ioannageorgiou.com</a:t>
            </a:r>
          </a:p>
        </p:txBody>
      </p:sp>
      <p:sp>
        <p:nvSpPr>
          <p:cNvPr id="9" name="Slide Number Placeholder 8">
            <a:extLst>
              <a:ext uri="{FF2B5EF4-FFF2-40B4-BE49-F238E27FC236}">
                <a16:creationId xmlns:a16="http://schemas.microsoft.com/office/drawing/2014/main" id="{82194681-C09E-A748-F27C-3AC1EA6DAF6F}"/>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2701123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6E89-D8B7-185C-3A45-EE10E5D76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0DBE19-CEB0-70F2-7B89-4998AF99453D}"/>
              </a:ext>
            </a:extLst>
          </p:cNvPr>
          <p:cNvSpPr>
            <a:spLocks noGrp="1"/>
          </p:cNvSpPr>
          <p:nvPr>
            <p:ph type="dt" sz="half" idx="10"/>
          </p:nvPr>
        </p:nvSpPr>
        <p:spPr/>
        <p:txBody>
          <a:bodyPr/>
          <a:lstStyle/>
          <a:p>
            <a:fld id="{0C0272EC-7099-42A8-AF0E-AAF8473BDEE0}" type="datetime1">
              <a:rPr lang="en-GB" smtClean="0"/>
              <a:t>09/06/2026</a:t>
            </a:fld>
            <a:endParaRPr lang="en-GB"/>
          </a:p>
        </p:txBody>
      </p:sp>
      <p:sp>
        <p:nvSpPr>
          <p:cNvPr id="4" name="Footer Placeholder 3">
            <a:extLst>
              <a:ext uri="{FF2B5EF4-FFF2-40B4-BE49-F238E27FC236}">
                <a16:creationId xmlns:a16="http://schemas.microsoft.com/office/drawing/2014/main" id="{2A267E32-0A83-240A-3FBB-29DA96BA8590}"/>
              </a:ext>
            </a:extLst>
          </p:cNvPr>
          <p:cNvSpPr>
            <a:spLocks noGrp="1"/>
          </p:cNvSpPr>
          <p:nvPr>
            <p:ph type="ftr" sz="quarter" idx="11"/>
          </p:nvPr>
        </p:nvSpPr>
        <p:spPr/>
        <p:txBody>
          <a:bodyPr/>
          <a:lstStyle/>
          <a:p>
            <a:r>
              <a:rPr lang="en-GB"/>
              <a:t>ioannageorgiou.com</a:t>
            </a:r>
          </a:p>
        </p:txBody>
      </p:sp>
      <p:sp>
        <p:nvSpPr>
          <p:cNvPr id="5" name="Slide Number Placeholder 4">
            <a:extLst>
              <a:ext uri="{FF2B5EF4-FFF2-40B4-BE49-F238E27FC236}">
                <a16:creationId xmlns:a16="http://schemas.microsoft.com/office/drawing/2014/main" id="{E227E084-6D39-EF45-7ABD-E3BF6A61DDB2}"/>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3113656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03591-E22F-EA37-3E47-A68491F90D88}"/>
              </a:ext>
            </a:extLst>
          </p:cNvPr>
          <p:cNvSpPr>
            <a:spLocks noGrp="1"/>
          </p:cNvSpPr>
          <p:nvPr>
            <p:ph type="dt" sz="half" idx="10"/>
          </p:nvPr>
        </p:nvSpPr>
        <p:spPr/>
        <p:txBody>
          <a:bodyPr/>
          <a:lstStyle/>
          <a:p>
            <a:fld id="{A751CB2A-0305-448A-A58E-1D001EF0FF5C}" type="datetime1">
              <a:rPr lang="en-GB" smtClean="0"/>
              <a:t>09/06/2026</a:t>
            </a:fld>
            <a:endParaRPr lang="en-GB"/>
          </a:p>
        </p:txBody>
      </p:sp>
      <p:sp>
        <p:nvSpPr>
          <p:cNvPr id="3" name="Footer Placeholder 2">
            <a:extLst>
              <a:ext uri="{FF2B5EF4-FFF2-40B4-BE49-F238E27FC236}">
                <a16:creationId xmlns:a16="http://schemas.microsoft.com/office/drawing/2014/main" id="{31E4E7C6-521E-788B-FBE2-7AADBAA5E1AE}"/>
              </a:ext>
            </a:extLst>
          </p:cNvPr>
          <p:cNvSpPr>
            <a:spLocks noGrp="1"/>
          </p:cNvSpPr>
          <p:nvPr>
            <p:ph type="ftr" sz="quarter" idx="11"/>
          </p:nvPr>
        </p:nvSpPr>
        <p:spPr/>
        <p:txBody>
          <a:bodyPr/>
          <a:lstStyle/>
          <a:p>
            <a:r>
              <a:rPr lang="en-GB"/>
              <a:t>ioannageorgiou.com</a:t>
            </a:r>
          </a:p>
        </p:txBody>
      </p:sp>
      <p:sp>
        <p:nvSpPr>
          <p:cNvPr id="4" name="Slide Number Placeholder 3">
            <a:extLst>
              <a:ext uri="{FF2B5EF4-FFF2-40B4-BE49-F238E27FC236}">
                <a16:creationId xmlns:a16="http://schemas.microsoft.com/office/drawing/2014/main" id="{AE742634-CC39-F0AF-BADE-37A2779BDC48}"/>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95562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13DF-384E-0A3E-58E7-3CD4DF81C3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3274B8-619D-6491-EAF6-31F4DF7E13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F6FAA5-F667-BB58-CD6D-208CC080C22A}"/>
              </a:ext>
            </a:extLst>
          </p:cNvPr>
          <p:cNvSpPr>
            <a:spLocks noGrp="1"/>
          </p:cNvSpPr>
          <p:nvPr>
            <p:ph type="dt" sz="half" idx="10"/>
          </p:nvPr>
        </p:nvSpPr>
        <p:spPr/>
        <p:txBody>
          <a:bodyPr/>
          <a:lstStyle/>
          <a:p>
            <a:fld id="{00A2F1D5-B505-4766-97E8-42A92D424156}" type="datetime1">
              <a:rPr lang="en-GB" smtClean="0"/>
              <a:t>09/06/2026</a:t>
            </a:fld>
            <a:endParaRPr lang="en-GB"/>
          </a:p>
        </p:txBody>
      </p:sp>
      <p:sp>
        <p:nvSpPr>
          <p:cNvPr id="5" name="Footer Placeholder 4">
            <a:extLst>
              <a:ext uri="{FF2B5EF4-FFF2-40B4-BE49-F238E27FC236}">
                <a16:creationId xmlns:a16="http://schemas.microsoft.com/office/drawing/2014/main" id="{E1AC7EE4-3684-A5FE-2FCE-3BD0D1728F64}"/>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4AF54198-FF57-4809-F16B-166303C35A62}"/>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2293283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4927-0FA3-CC55-7BDD-02DE40C08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8629F0-E9DB-53B2-4F82-6B888CFAD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8F2806-B6F9-A2A3-2535-36482A2EB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FA191-584E-9AC9-9012-438C3FAE82CB}"/>
              </a:ext>
            </a:extLst>
          </p:cNvPr>
          <p:cNvSpPr>
            <a:spLocks noGrp="1"/>
          </p:cNvSpPr>
          <p:nvPr>
            <p:ph type="dt" sz="half" idx="10"/>
          </p:nvPr>
        </p:nvSpPr>
        <p:spPr/>
        <p:txBody>
          <a:bodyPr/>
          <a:lstStyle/>
          <a:p>
            <a:fld id="{BE81DF2E-FC00-43BF-9224-78BA32DFC92C}" type="datetime1">
              <a:rPr lang="en-GB" smtClean="0"/>
              <a:t>09/06/2026</a:t>
            </a:fld>
            <a:endParaRPr lang="en-GB"/>
          </a:p>
        </p:txBody>
      </p:sp>
      <p:sp>
        <p:nvSpPr>
          <p:cNvPr id="6" name="Footer Placeholder 5">
            <a:extLst>
              <a:ext uri="{FF2B5EF4-FFF2-40B4-BE49-F238E27FC236}">
                <a16:creationId xmlns:a16="http://schemas.microsoft.com/office/drawing/2014/main" id="{90A6AB35-1DA7-BB81-A168-A8C945930ED8}"/>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1356A3D2-1E0C-2AE6-70B2-6ABD94649EC1}"/>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3670274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9145-A9B7-83F4-0ABB-C325A95B9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51841B-8C3B-C07A-4BEC-48861AD84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455132-8B81-7F42-1F4B-34545076E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D1CC6-7A4C-F26F-A53C-2E3BD15665E2}"/>
              </a:ext>
            </a:extLst>
          </p:cNvPr>
          <p:cNvSpPr>
            <a:spLocks noGrp="1"/>
          </p:cNvSpPr>
          <p:nvPr>
            <p:ph type="dt" sz="half" idx="10"/>
          </p:nvPr>
        </p:nvSpPr>
        <p:spPr/>
        <p:txBody>
          <a:bodyPr/>
          <a:lstStyle/>
          <a:p>
            <a:fld id="{9F30CCC8-B7BB-4DBD-8A2C-9475C1B7C7D5}" type="datetime1">
              <a:rPr lang="en-GB" smtClean="0"/>
              <a:t>09/06/2026</a:t>
            </a:fld>
            <a:endParaRPr lang="en-GB"/>
          </a:p>
        </p:txBody>
      </p:sp>
      <p:sp>
        <p:nvSpPr>
          <p:cNvPr id="6" name="Footer Placeholder 5">
            <a:extLst>
              <a:ext uri="{FF2B5EF4-FFF2-40B4-BE49-F238E27FC236}">
                <a16:creationId xmlns:a16="http://schemas.microsoft.com/office/drawing/2014/main" id="{12814B48-D765-AD62-9247-60B740E36F86}"/>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A7FDE526-9E6E-D7AF-259C-C89A7C598AFD}"/>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776331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6B62-0529-318E-5B01-E50C776658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332F49-7699-3745-CAB0-F79EB78AA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77A587-483F-A8CE-DCD9-09EC9FB9A6F0}"/>
              </a:ext>
            </a:extLst>
          </p:cNvPr>
          <p:cNvSpPr>
            <a:spLocks noGrp="1"/>
          </p:cNvSpPr>
          <p:nvPr>
            <p:ph type="dt" sz="half" idx="10"/>
          </p:nvPr>
        </p:nvSpPr>
        <p:spPr/>
        <p:txBody>
          <a:bodyPr/>
          <a:lstStyle/>
          <a:p>
            <a:fld id="{857604A0-190E-4478-A18A-517FDDB230D2}" type="datetime1">
              <a:rPr lang="en-GB" smtClean="0"/>
              <a:t>09/06/2026</a:t>
            </a:fld>
            <a:endParaRPr lang="en-GB"/>
          </a:p>
        </p:txBody>
      </p:sp>
      <p:sp>
        <p:nvSpPr>
          <p:cNvPr id="5" name="Footer Placeholder 4">
            <a:extLst>
              <a:ext uri="{FF2B5EF4-FFF2-40B4-BE49-F238E27FC236}">
                <a16:creationId xmlns:a16="http://schemas.microsoft.com/office/drawing/2014/main" id="{0B7A46AF-DC2D-9FB8-7F19-74496A98C9B3}"/>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3DB0EA59-BD37-9899-D7F5-3A6146F59188}"/>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1142453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487E99-32A0-0474-66C3-90AE06C6D2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8104FC-CDB7-E6B3-2C22-BE45C0C6F3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78D0C-D577-3AE8-1279-54B55A3CD829}"/>
              </a:ext>
            </a:extLst>
          </p:cNvPr>
          <p:cNvSpPr>
            <a:spLocks noGrp="1"/>
          </p:cNvSpPr>
          <p:nvPr>
            <p:ph type="dt" sz="half" idx="10"/>
          </p:nvPr>
        </p:nvSpPr>
        <p:spPr/>
        <p:txBody>
          <a:bodyPr/>
          <a:lstStyle/>
          <a:p>
            <a:fld id="{93A5236D-0ABF-4E35-BA34-3455512310EB}" type="datetime1">
              <a:rPr lang="en-GB" smtClean="0"/>
              <a:t>09/06/2026</a:t>
            </a:fld>
            <a:endParaRPr lang="en-GB"/>
          </a:p>
        </p:txBody>
      </p:sp>
      <p:sp>
        <p:nvSpPr>
          <p:cNvPr id="5" name="Footer Placeholder 4">
            <a:extLst>
              <a:ext uri="{FF2B5EF4-FFF2-40B4-BE49-F238E27FC236}">
                <a16:creationId xmlns:a16="http://schemas.microsoft.com/office/drawing/2014/main" id="{C46842E0-0BB8-8E98-1E9E-5744B86C2D79}"/>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DCC8E3F0-833A-49A3-CF6C-0ED599F20FDB}"/>
              </a:ext>
            </a:extLst>
          </p:cNvPr>
          <p:cNvSpPr>
            <a:spLocks noGrp="1"/>
          </p:cNvSpPr>
          <p:nvPr>
            <p:ph type="sldNum" sz="quarter" idx="12"/>
          </p:nvPr>
        </p:nvSpPr>
        <p:spPr/>
        <p:txBody>
          <a:bodyPr/>
          <a:lstStyle/>
          <a:p>
            <a:fld id="{BB48CBB5-5582-4CBF-90B8-0B1C8A177DB0}" type="slidenum">
              <a:rPr lang="en-GB" smtClean="0"/>
              <a:t>‹#›</a:t>
            </a:fld>
            <a:endParaRPr lang="en-GB"/>
          </a:p>
        </p:txBody>
      </p:sp>
    </p:spTree>
    <p:extLst>
      <p:ext uri="{BB962C8B-B14F-4D97-AF65-F5344CB8AC3E}">
        <p14:creationId xmlns:p14="http://schemas.microsoft.com/office/powerpoint/2010/main" val="373996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0FE2-CB41-0035-94AC-659A5BB8BA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85BA35-233D-CD99-7498-C1ED516C41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FAE4E1-3FA4-CDC7-4E30-79AB4E2A4C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4676BF-6DF0-45DC-7E36-BDA192177497}"/>
              </a:ext>
            </a:extLst>
          </p:cNvPr>
          <p:cNvSpPr>
            <a:spLocks noGrp="1"/>
          </p:cNvSpPr>
          <p:nvPr>
            <p:ph type="dt" sz="half" idx="10"/>
          </p:nvPr>
        </p:nvSpPr>
        <p:spPr/>
        <p:txBody>
          <a:bodyPr/>
          <a:lstStyle/>
          <a:p>
            <a:fld id="{9A0944FB-1C2F-4A11-9D71-FF89A0299682}" type="datetime1">
              <a:rPr lang="en-GB" smtClean="0"/>
              <a:t>09/06/2026</a:t>
            </a:fld>
            <a:endParaRPr lang="en-GB"/>
          </a:p>
        </p:txBody>
      </p:sp>
      <p:sp>
        <p:nvSpPr>
          <p:cNvPr id="6" name="Footer Placeholder 5">
            <a:extLst>
              <a:ext uri="{FF2B5EF4-FFF2-40B4-BE49-F238E27FC236}">
                <a16:creationId xmlns:a16="http://schemas.microsoft.com/office/drawing/2014/main" id="{55456D49-1817-E907-E988-93AD94A27A0C}"/>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F88FDD5A-C8C7-01F1-00FB-98A8E542636D}"/>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38115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804E-518E-2F49-6AC2-E9E78CF5D8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3C9478-753C-708B-CBCE-6DD6B98F3A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DB80B-06C8-DD17-BEE2-9AFCDCB472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910105-F313-56D5-B350-B1944FFEE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47CDE-D46A-EA45-915B-35B0B1F3DF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28BA1E-0478-E551-DFB3-A9EE70FFA5E3}"/>
              </a:ext>
            </a:extLst>
          </p:cNvPr>
          <p:cNvSpPr>
            <a:spLocks noGrp="1"/>
          </p:cNvSpPr>
          <p:nvPr>
            <p:ph type="dt" sz="half" idx="10"/>
          </p:nvPr>
        </p:nvSpPr>
        <p:spPr/>
        <p:txBody>
          <a:bodyPr/>
          <a:lstStyle/>
          <a:p>
            <a:fld id="{67083232-B51A-4E8A-9399-0DFD26E942A4}" type="datetime1">
              <a:rPr lang="en-GB" smtClean="0"/>
              <a:t>09/06/2026</a:t>
            </a:fld>
            <a:endParaRPr lang="en-GB"/>
          </a:p>
        </p:txBody>
      </p:sp>
      <p:sp>
        <p:nvSpPr>
          <p:cNvPr id="8" name="Footer Placeholder 7">
            <a:extLst>
              <a:ext uri="{FF2B5EF4-FFF2-40B4-BE49-F238E27FC236}">
                <a16:creationId xmlns:a16="http://schemas.microsoft.com/office/drawing/2014/main" id="{8AB5FD9A-EEC1-AACB-6D5F-A7AFE529545B}"/>
              </a:ext>
            </a:extLst>
          </p:cNvPr>
          <p:cNvSpPr>
            <a:spLocks noGrp="1"/>
          </p:cNvSpPr>
          <p:nvPr>
            <p:ph type="ftr" sz="quarter" idx="11"/>
          </p:nvPr>
        </p:nvSpPr>
        <p:spPr/>
        <p:txBody>
          <a:bodyPr/>
          <a:lstStyle/>
          <a:p>
            <a:r>
              <a:rPr lang="en-GB"/>
              <a:t>ioannageorgiou.com</a:t>
            </a:r>
          </a:p>
        </p:txBody>
      </p:sp>
      <p:sp>
        <p:nvSpPr>
          <p:cNvPr id="9" name="Slide Number Placeholder 8">
            <a:extLst>
              <a:ext uri="{FF2B5EF4-FFF2-40B4-BE49-F238E27FC236}">
                <a16:creationId xmlns:a16="http://schemas.microsoft.com/office/drawing/2014/main" id="{F38C935E-BEA4-83EC-A280-8D7E4BB22560}"/>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98031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643C-6A4F-CCC0-4CA3-F5D294976C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B26C02-DDDB-3B51-D938-52326AAE05DA}"/>
              </a:ext>
            </a:extLst>
          </p:cNvPr>
          <p:cNvSpPr>
            <a:spLocks noGrp="1"/>
          </p:cNvSpPr>
          <p:nvPr>
            <p:ph type="dt" sz="half" idx="10"/>
          </p:nvPr>
        </p:nvSpPr>
        <p:spPr/>
        <p:txBody>
          <a:bodyPr/>
          <a:lstStyle/>
          <a:p>
            <a:fld id="{520D1142-6069-4DE3-AD77-FDBC7F107C2E}" type="datetime1">
              <a:rPr lang="en-GB" smtClean="0"/>
              <a:t>09/06/2026</a:t>
            </a:fld>
            <a:endParaRPr lang="en-GB"/>
          </a:p>
        </p:txBody>
      </p:sp>
      <p:sp>
        <p:nvSpPr>
          <p:cNvPr id="4" name="Footer Placeholder 3">
            <a:extLst>
              <a:ext uri="{FF2B5EF4-FFF2-40B4-BE49-F238E27FC236}">
                <a16:creationId xmlns:a16="http://schemas.microsoft.com/office/drawing/2014/main" id="{B00182B9-E19F-046A-0F98-C89F18FE1A7D}"/>
              </a:ext>
            </a:extLst>
          </p:cNvPr>
          <p:cNvSpPr>
            <a:spLocks noGrp="1"/>
          </p:cNvSpPr>
          <p:nvPr>
            <p:ph type="ftr" sz="quarter" idx="11"/>
          </p:nvPr>
        </p:nvSpPr>
        <p:spPr/>
        <p:txBody>
          <a:bodyPr/>
          <a:lstStyle/>
          <a:p>
            <a:r>
              <a:rPr lang="en-GB"/>
              <a:t>ioannageorgiou.com</a:t>
            </a:r>
          </a:p>
        </p:txBody>
      </p:sp>
      <p:sp>
        <p:nvSpPr>
          <p:cNvPr id="5" name="Slide Number Placeholder 4">
            <a:extLst>
              <a:ext uri="{FF2B5EF4-FFF2-40B4-BE49-F238E27FC236}">
                <a16:creationId xmlns:a16="http://schemas.microsoft.com/office/drawing/2014/main" id="{E808BC68-B95C-05A9-9FC2-C24DCB064BEA}"/>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262559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A031E-0956-6269-C446-49AD1D169D4D}"/>
              </a:ext>
            </a:extLst>
          </p:cNvPr>
          <p:cNvSpPr>
            <a:spLocks noGrp="1"/>
          </p:cNvSpPr>
          <p:nvPr>
            <p:ph type="dt" sz="half" idx="10"/>
          </p:nvPr>
        </p:nvSpPr>
        <p:spPr/>
        <p:txBody>
          <a:bodyPr/>
          <a:lstStyle/>
          <a:p>
            <a:fld id="{C7A2ABFC-FA38-4A58-86B8-03C93DB6BF18}" type="datetime1">
              <a:rPr lang="en-GB" smtClean="0"/>
              <a:t>09/06/2026</a:t>
            </a:fld>
            <a:endParaRPr lang="en-GB"/>
          </a:p>
        </p:txBody>
      </p:sp>
      <p:sp>
        <p:nvSpPr>
          <p:cNvPr id="3" name="Footer Placeholder 2">
            <a:extLst>
              <a:ext uri="{FF2B5EF4-FFF2-40B4-BE49-F238E27FC236}">
                <a16:creationId xmlns:a16="http://schemas.microsoft.com/office/drawing/2014/main" id="{6134D846-3840-3F0A-88C1-8192F9E7F172}"/>
              </a:ext>
            </a:extLst>
          </p:cNvPr>
          <p:cNvSpPr>
            <a:spLocks noGrp="1"/>
          </p:cNvSpPr>
          <p:nvPr>
            <p:ph type="ftr" sz="quarter" idx="11"/>
          </p:nvPr>
        </p:nvSpPr>
        <p:spPr/>
        <p:txBody>
          <a:bodyPr/>
          <a:lstStyle/>
          <a:p>
            <a:r>
              <a:rPr lang="en-GB"/>
              <a:t>ioannageorgiou.com</a:t>
            </a:r>
          </a:p>
        </p:txBody>
      </p:sp>
      <p:sp>
        <p:nvSpPr>
          <p:cNvPr id="4" name="Slide Number Placeholder 3">
            <a:extLst>
              <a:ext uri="{FF2B5EF4-FFF2-40B4-BE49-F238E27FC236}">
                <a16:creationId xmlns:a16="http://schemas.microsoft.com/office/drawing/2014/main" id="{187C2C07-E68F-79C3-EB67-2EAAEBF615E5}"/>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105074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F44B-B8A0-0823-F6BF-FF4D87982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13654E-47F4-79F5-ED1A-EEF093626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EE539B-FCC7-02E9-A478-4B083B439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7A63B-0AC2-BCC3-02F4-72A2F9909F53}"/>
              </a:ext>
            </a:extLst>
          </p:cNvPr>
          <p:cNvSpPr>
            <a:spLocks noGrp="1"/>
          </p:cNvSpPr>
          <p:nvPr>
            <p:ph type="dt" sz="half" idx="10"/>
          </p:nvPr>
        </p:nvSpPr>
        <p:spPr/>
        <p:txBody>
          <a:bodyPr/>
          <a:lstStyle/>
          <a:p>
            <a:fld id="{93A02DBA-7F6C-4963-A1F6-F8134AE66ED6}" type="datetime1">
              <a:rPr lang="en-GB" smtClean="0"/>
              <a:t>09/06/2026</a:t>
            </a:fld>
            <a:endParaRPr lang="en-GB"/>
          </a:p>
        </p:txBody>
      </p:sp>
      <p:sp>
        <p:nvSpPr>
          <p:cNvPr id="6" name="Footer Placeholder 5">
            <a:extLst>
              <a:ext uri="{FF2B5EF4-FFF2-40B4-BE49-F238E27FC236}">
                <a16:creationId xmlns:a16="http://schemas.microsoft.com/office/drawing/2014/main" id="{74EF4200-D34B-29D3-B10B-8B124886CE45}"/>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EC40D98B-2826-65D8-BE70-ABC1079C4E23}"/>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360797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94F6-7857-4BC0-321F-C78A93999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18DC09-A69E-C096-D0D3-B8904F9031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9BB409-173A-B5F4-CDFD-1A20EF240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EFB4B-39D4-E907-90EF-84C7811C0B53}"/>
              </a:ext>
            </a:extLst>
          </p:cNvPr>
          <p:cNvSpPr>
            <a:spLocks noGrp="1"/>
          </p:cNvSpPr>
          <p:nvPr>
            <p:ph type="dt" sz="half" idx="10"/>
          </p:nvPr>
        </p:nvSpPr>
        <p:spPr/>
        <p:txBody>
          <a:bodyPr/>
          <a:lstStyle/>
          <a:p>
            <a:fld id="{EA0B0E7F-A0C5-4E3A-9715-EB6308293D05}" type="datetime1">
              <a:rPr lang="en-GB" smtClean="0"/>
              <a:t>09/06/2026</a:t>
            </a:fld>
            <a:endParaRPr lang="en-GB"/>
          </a:p>
        </p:txBody>
      </p:sp>
      <p:sp>
        <p:nvSpPr>
          <p:cNvPr id="6" name="Footer Placeholder 5">
            <a:extLst>
              <a:ext uri="{FF2B5EF4-FFF2-40B4-BE49-F238E27FC236}">
                <a16:creationId xmlns:a16="http://schemas.microsoft.com/office/drawing/2014/main" id="{226499B4-83E7-7C40-53F1-D0D8913FF4A2}"/>
              </a:ext>
            </a:extLst>
          </p:cNvPr>
          <p:cNvSpPr>
            <a:spLocks noGrp="1"/>
          </p:cNvSpPr>
          <p:nvPr>
            <p:ph type="ftr" sz="quarter" idx="11"/>
          </p:nvPr>
        </p:nvSpPr>
        <p:spPr/>
        <p:txBody>
          <a:bodyPr/>
          <a:lstStyle/>
          <a:p>
            <a:r>
              <a:rPr lang="en-GB"/>
              <a:t>ioannageorgiou.com</a:t>
            </a:r>
          </a:p>
        </p:txBody>
      </p:sp>
      <p:sp>
        <p:nvSpPr>
          <p:cNvPr id="7" name="Slide Number Placeholder 6">
            <a:extLst>
              <a:ext uri="{FF2B5EF4-FFF2-40B4-BE49-F238E27FC236}">
                <a16:creationId xmlns:a16="http://schemas.microsoft.com/office/drawing/2014/main" id="{31770C40-564B-C742-92AD-5C2AB08D5852}"/>
              </a:ext>
            </a:extLst>
          </p:cNvPr>
          <p:cNvSpPr>
            <a:spLocks noGrp="1"/>
          </p:cNvSpPr>
          <p:nvPr>
            <p:ph type="sldNum" sz="quarter" idx="12"/>
          </p:nvPr>
        </p:nvSpPr>
        <p:spPr/>
        <p:txBody>
          <a:bodyPr/>
          <a:lstStyle/>
          <a:p>
            <a:fld id="{AF0AAFC3-3F4A-4B2D-8327-342C607D890C}" type="slidenum">
              <a:rPr lang="en-GB" smtClean="0"/>
              <a:t>‹#›</a:t>
            </a:fld>
            <a:endParaRPr lang="en-GB"/>
          </a:p>
        </p:txBody>
      </p:sp>
    </p:spTree>
    <p:extLst>
      <p:ext uri="{BB962C8B-B14F-4D97-AF65-F5344CB8AC3E}">
        <p14:creationId xmlns:p14="http://schemas.microsoft.com/office/powerpoint/2010/main" val="183448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49ECC-0D84-3276-F227-808A0FFD7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581434-134D-8F4B-1A9B-79B7304A6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3CC234-1098-727D-1789-4F0DB5430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418F9B-47DD-42DC-AB5F-054115E33429}" type="datetime1">
              <a:rPr lang="en-GB" smtClean="0"/>
              <a:t>09/06/2026</a:t>
            </a:fld>
            <a:endParaRPr lang="en-GB"/>
          </a:p>
        </p:txBody>
      </p:sp>
      <p:sp>
        <p:nvSpPr>
          <p:cNvPr id="5" name="Footer Placeholder 4">
            <a:extLst>
              <a:ext uri="{FF2B5EF4-FFF2-40B4-BE49-F238E27FC236}">
                <a16:creationId xmlns:a16="http://schemas.microsoft.com/office/drawing/2014/main" id="{0F62C1EE-0C4A-8503-2818-DAC6197B84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ioannageorgiou.com</a:t>
            </a:r>
          </a:p>
        </p:txBody>
      </p:sp>
      <p:sp>
        <p:nvSpPr>
          <p:cNvPr id="6" name="Slide Number Placeholder 5">
            <a:extLst>
              <a:ext uri="{FF2B5EF4-FFF2-40B4-BE49-F238E27FC236}">
                <a16:creationId xmlns:a16="http://schemas.microsoft.com/office/drawing/2014/main" id="{3EFE8D92-094E-EF8D-5D21-F74D6D2E7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0AAFC3-3F4A-4B2D-8327-342C607D890C}" type="slidenum">
              <a:rPr lang="en-GB" smtClean="0"/>
              <a:t>‹#›</a:t>
            </a:fld>
            <a:endParaRPr lang="en-GB"/>
          </a:p>
        </p:txBody>
      </p:sp>
    </p:spTree>
    <p:extLst>
      <p:ext uri="{BB962C8B-B14F-4D97-AF65-F5344CB8AC3E}">
        <p14:creationId xmlns:p14="http://schemas.microsoft.com/office/powerpoint/2010/main" val="2546401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42DCA9-744B-8A0C-5C22-BF16E3757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DFC62-D93B-B1FE-24AE-0FF4DC1C0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922D6-A564-50F8-2E86-FC5DB51EC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B79CC7-E66D-421D-A669-64C7E26E61AB}" type="datetime1">
              <a:rPr lang="en-GB" smtClean="0"/>
              <a:t>09/06/2026</a:t>
            </a:fld>
            <a:endParaRPr lang="en-GB"/>
          </a:p>
        </p:txBody>
      </p:sp>
      <p:sp>
        <p:nvSpPr>
          <p:cNvPr id="5" name="Footer Placeholder 4">
            <a:extLst>
              <a:ext uri="{FF2B5EF4-FFF2-40B4-BE49-F238E27FC236}">
                <a16:creationId xmlns:a16="http://schemas.microsoft.com/office/drawing/2014/main" id="{2C0C63E7-5ED5-8C05-6CD3-9950C088C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ioannageorgiou.com</a:t>
            </a:r>
            <a:endParaRPr lang="en-GB" dirty="0"/>
          </a:p>
        </p:txBody>
      </p:sp>
      <p:sp>
        <p:nvSpPr>
          <p:cNvPr id="6" name="Slide Number Placeholder 5">
            <a:extLst>
              <a:ext uri="{FF2B5EF4-FFF2-40B4-BE49-F238E27FC236}">
                <a16:creationId xmlns:a16="http://schemas.microsoft.com/office/drawing/2014/main" id="{8CD38F23-93D6-5BE2-7F4A-5DBFEC592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CAEB99-9137-4780-8C26-29356F10EB92}" type="slidenum">
              <a:rPr lang="en-GB" smtClean="0"/>
              <a:t>‹#›</a:t>
            </a:fld>
            <a:endParaRPr lang="en-GB"/>
          </a:p>
        </p:txBody>
      </p:sp>
    </p:spTree>
    <p:extLst>
      <p:ext uri="{BB962C8B-B14F-4D97-AF65-F5344CB8AC3E}">
        <p14:creationId xmlns:p14="http://schemas.microsoft.com/office/powerpoint/2010/main" val="4003627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31518-0545-C7B7-8917-82E000AB9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362383-8AFC-9DA2-5D08-4A26BA50B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B7B4E-A66B-2D24-E9DE-4D4B604B33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D58E96-1380-498A-8D0A-9CA703879D30}" type="datetime1">
              <a:rPr lang="en-GB" smtClean="0"/>
              <a:t>09/06/2026</a:t>
            </a:fld>
            <a:endParaRPr lang="en-GB"/>
          </a:p>
        </p:txBody>
      </p:sp>
      <p:sp>
        <p:nvSpPr>
          <p:cNvPr id="5" name="Footer Placeholder 4">
            <a:extLst>
              <a:ext uri="{FF2B5EF4-FFF2-40B4-BE49-F238E27FC236}">
                <a16:creationId xmlns:a16="http://schemas.microsoft.com/office/drawing/2014/main" id="{C02187D3-E599-E0EA-41EA-1DFAB8E1D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ioannageorgiou.com</a:t>
            </a:r>
            <a:endParaRPr lang="en-GB" dirty="0"/>
          </a:p>
        </p:txBody>
      </p:sp>
      <p:sp>
        <p:nvSpPr>
          <p:cNvPr id="6" name="Slide Number Placeholder 5">
            <a:extLst>
              <a:ext uri="{FF2B5EF4-FFF2-40B4-BE49-F238E27FC236}">
                <a16:creationId xmlns:a16="http://schemas.microsoft.com/office/drawing/2014/main" id="{52E973EF-CB48-FDE2-53A4-126FB4CC00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48CBB5-5582-4CBF-90B8-0B1C8A177DB0}" type="slidenum">
              <a:rPr lang="en-GB" smtClean="0"/>
              <a:t>‹#›</a:t>
            </a:fld>
            <a:endParaRPr lang="en-GB"/>
          </a:p>
        </p:txBody>
      </p:sp>
    </p:spTree>
    <p:extLst>
      <p:ext uri="{BB962C8B-B14F-4D97-AF65-F5344CB8AC3E}">
        <p14:creationId xmlns:p14="http://schemas.microsoft.com/office/powerpoint/2010/main" val="3190439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customXml" Target="../ink/ink6.xml"/><Relationship Id="rId18" Type="http://schemas.openxmlformats.org/officeDocument/2006/relationships/image" Target="../media/image6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5.png"/><Relationship Id="rId17" Type="http://schemas.openxmlformats.org/officeDocument/2006/relationships/customXml" Target="../ink/ink8.xml"/><Relationship Id="rId2" Type="http://schemas.openxmlformats.org/officeDocument/2006/relationships/image" Target="../media/image62.png"/><Relationship Id="rId16" Type="http://schemas.openxmlformats.org/officeDocument/2006/relationships/image" Target="../media/image67.png"/><Relationship Id="rId20"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2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4.png"/><Relationship Id="rId19" Type="http://schemas.openxmlformats.org/officeDocument/2006/relationships/customXml" Target="../ink/ink9.xml"/><Relationship Id="rId4" Type="http://schemas.openxmlformats.org/officeDocument/2006/relationships/image" Target="../media/image63.png"/><Relationship Id="rId9" Type="http://schemas.openxmlformats.org/officeDocument/2006/relationships/customXml" Target="../ink/ink4.xml"/><Relationship Id="rId14" Type="http://schemas.openxmlformats.org/officeDocument/2006/relationships/image" Target="../media/image66.png"/></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1B56-CCFA-33DC-D6B5-A5EE28378C06}"/>
              </a:ext>
            </a:extLst>
          </p:cNvPr>
          <p:cNvSpPr>
            <a:spLocks noGrp="1"/>
          </p:cNvSpPr>
          <p:nvPr>
            <p:ph type="ctrTitle"/>
          </p:nvPr>
        </p:nvSpPr>
        <p:spPr/>
        <p:txBody>
          <a:bodyPr/>
          <a:lstStyle/>
          <a:p>
            <a:r>
              <a:rPr lang="en-GB" dirty="0"/>
              <a:t>Introduction to Surds</a:t>
            </a:r>
          </a:p>
        </p:txBody>
      </p:sp>
      <p:sp>
        <p:nvSpPr>
          <p:cNvPr id="3" name="Subtitle 2">
            <a:extLst>
              <a:ext uri="{FF2B5EF4-FFF2-40B4-BE49-F238E27FC236}">
                <a16:creationId xmlns:a16="http://schemas.microsoft.com/office/drawing/2014/main" id="{4410D81D-9291-B99B-9EF7-2C44B7D3C9FC}"/>
              </a:ext>
            </a:extLst>
          </p:cNvPr>
          <p:cNvSpPr>
            <a:spLocks noGrp="1"/>
          </p:cNvSpPr>
          <p:nvPr>
            <p:ph type="subTitle" idx="1"/>
          </p:nvPr>
        </p:nvSpPr>
        <p:spPr/>
        <p:txBody>
          <a:bodyPr/>
          <a:lstStyle/>
          <a:p>
            <a:fld id="{14DD4E43-2502-433D-AA42-1594DBA8C741}" type="datetime1">
              <a:rPr lang="en-GB" smtClean="0"/>
              <a:t>09/06/2026</a:t>
            </a:fld>
            <a:endParaRPr lang="en-GB" dirty="0"/>
          </a:p>
        </p:txBody>
      </p:sp>
      <p:sp>
        <p:nvSpPr>
          <p:cNvPr id="4" name="Date Placeholder 3">
            <a:extLst>
              <a:ext uri="{FF2B5EF4-FFF2-40B4-BE49-F238E27FC236}">
                <a16:creationId xmlns:a16="http://schemas.microsoft.com/office/drawing/2014/main" id="{67E365DE-7203-7A79-6537-23CCAC08C4ED}"/>
              </a:ext>
            </a:extLst>
          </p:cNvPr>
          <p:cNvSpPr>
            <a:spLocks noGrp="1"/>
          </p:cNvSpPr>
          <p:nvPr>
            <p:ph type="dt" sz="half" idx="10"/>
          </p:nvPr>
        </p:nvSpPr>
        <p:spPr/>
        <p:txBody>
          <a:bodyPr/>
          <a:lstStyle/>
          <a:p>
            <a:fld id="{CCC37ADA-0E22-4021-B378-22C3DD7785B7}" type="datetime1">
              <a:rPr lang="en-GB" smtClean="0"/>
              <a:t>09/06/2026</a:t>
            </a:fld>
            <a:endParaRPr lang="en-GB"/>
          </a:p>
        </p:txBody>
      </p:sp>
      <p:sp>
        <p:nvSpPr>
          <p:cNvPr id="5" name="Footer Placeholder 4">
            <a:extLst>
              <a:ext uri="{FF2B5EF4-FFF2-40B4-BE49-F238E27FC236}">
                <a16:creationId xmlns:a16="http://schemas.microsoft.com/office/drawing/2014/main" id="{BF66A60E-9883-734F-0B58-0FA5FAA8F436}"/>
              </a:ext>
            </a:extLst>
          </p:cNvPr>
          <p:cNvSpPr>
            <a:spLocks noGrp="1"/>
          </p:cNvSpPr>
          <p:nvPr>
            <p:ph type="ftr" sz="quarter" idx="11"/>
          </p:nvPr>
        </p:nvSpPr>
        <p:spPr/>
        <p:txBody>
          <a:bodyPr/>
          <a:lstStyle/>
          <a:p>
            <a:r>
              <a:rPr lang="en-GB"/>
              <a:t>ioannageorgiou.com</a:t>
            </a:r>
          </a:p>
        </p:txBody>
      </p:sp>
      <p:sp>
        <p:nvSpPr>
          <p:cNvPr id="6" name="Slide Number Placeholder 5">
            <a:extLst>
              <a:ext uri="{FF2B5EF4-FFF2-40B4-BE49-F238E27FC236}">
                <a16:creationId xmlns:a16="http://schemas.microsoft.com/office/drawing/2014/main" id="{AFCD4BCA-9999-0322-E6BD-1E63711910E4}"/>
              </a:ext>
            </a:extLst>
          </p:cNvPr>
          <p:cNvSpPr>
            <a:spLocks noGrp="1"/>
          </p:cNvSpPr>
          <p:nvPr>
            <p:ph type="sldNum" sz="quarter" idx="12"/>
          </p:nvPr>
        </p:nvSpPr>
        <p:spPr/>
        <p:txBody>
          <a:bodyPr/>
          <a:lstStyle/>
          <a:p>
            <a:fld id="{AF0AAFC3-3F4A-4B2D-8327-342C607D890C}" type="slidenum">
              <a:rPr lang="en-GB" smtClean="0"/>
              <a:t>1</a:t>
            </a:fld>
            <a:endParaRPr lang="en-GB"/>
          </a:p>
        </p:txBody>
      </p:sp>
    </p:spTree>
    <p:extLst>
      <p:ext uri="{BB962C8B-B14F-4D97-AF65-F5344CB8AC3E}">
        <p14:creationId xmlns:p14="http://schemas.microsoft.com/office/powerpoint/2010/main" val="30107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025C3-00E4-8CE2-D462-9CA2159794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78BAF-5133-C6D8-05E8-0117F10A0C2A}"/>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F84231-ABA4-CECB-7115-42FF5A89B8DC}"/>
                  </a:ext>
                </a:extLst>
              </p:cNvPr>
              <p:cNvSpPr>
                <a:spLocks noGrp="1"/>
              </p:cNvSpPr>
              <p:nvPr>
                <p:ph idx="1"/>
              </p:nvPr>
            </p:nvSpPr>
            <p:spPr>
              <a:xfrm>
                <a:off x="838200" y="1825624"/>
                <a:ext cx="10515600" cy="4753145"/>
              </a:xfrm>
            </p:spPr>
            <p:txBody>
              <a:bodyPr>
                <a:normAutofit/>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a:p>
                <a14:m>
                  <m:oMath xmlns:m="http://schemas.openxmlformats.org/officeDocument/2006/math">
                    <m:r>
                      <a:rPr lang="en-GB" i="1" smtClean="0">
                        <a:solidFill>
                          <a:srgbClr val="00B050"/>
                        </a:solidFill>
                        <a:latin typeface="Cambria Math" panose="02040503050406030204" pitchFamily="18" charset="0"/>
                      </a:rPr>
                      <m:t>0.</m:t>
                    </m:r>
                    <m:acc>
                      <m:accPr>
                        <m:chr m:val="̇"/>
                        <m:ctrlPr>
                          <a:rPr lang="en-GB" i="1">
                            <a:solidFill>
                              <a:srgbClr val="00B050"/>
                            </a:solidFill>
                            <a:latin typeface="Cambria Math" panose="02040503050406030204" pitchFamily="18" charset="0"/>
                          </a:rPr>
                        </m:ctrlPr>
                      </m:accPr>
                      <m:e>
                        <m:r>
                          <a:rPr lang="en-GB" i="1">
                            <a:solidFill>
                              <a:srgbClr val="00B050"/>
                            </a:solidFill>
                            <a:latin typeface="Cambria Math" panose="02040503050406030204" pitchFamily="18" charset="0"/>
                          </a:rPr>
                          <m:t>8</m:t>
                        </m:r>
                      </m:e>
                    </m:acc>
                  </m:oMath>
                </a14:m>
                <a:endParaRPr lang="en-GB" dirty="0"/>
              </a:p>
              <a:p>
                <a14:m>
                  <m:oMath xmlns:m="http://schemas.openxmlformats.org/officeDocument/2006/math">
                    <m:rad>
                      <m:radPr>
                        <m:degHide m:val="on"/>
                        <m:ctrlPr>
                          <a:rPr lang="en-GB" i="1" smtClean="0">
                            <a:latin typeface="Cambria Math" panose="02040503050406030204" pitchFamily="18" charset="0"/>
                          </a:rPr>
                        </m:ctrlPr>
                      </m:radPr>
                      <m:deg/>
                      <m:e>
                        <m:r>
                          <a:rPr lang="en-US" b="0" i="1" smtClean="0">
                            <a:latin typeface="Cambria Math" panose="02040503050406030204" pitchFamily="18" charset="0"/>
                          </a:rPr>
                          <m:t>8</m:t>
                        </m:r>
                      </m:e>
                    </m:rad>
                  </m:oMath>
                </a14:m>
                <a:endParaRPr lang="en-GB" dirty="0"/>
              </a:p>
            </p:txBody>
          </p:sp>
        </mc:Choice>
        <mc:Fallback xmlns="">
          <p:sp>
            <p:nvSpPr>
              <p:cNvPr id="3" name="Content Placeholder 2">
                <a:extLst>
                  <a:ext uri="{FF2B5EF4-FFF2-40B4-BE49-F238E27FC236}">
                    <a16:creationId xmlns:a16="http://schemas.microsoft.com/office/drawing/2014/main" id="{C5F84231-ABA4-CECB-7115-42FF5A89B8DC}"/>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1043" t="-217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3D677ED9-0217-382E-0838-59C9A683931A}"/>
              </a:ext>
            </a:extLst>
          </p:cNvPr>
          <p:cNvSpPr>
            <a:spLocks noGrp="1"/>
          </p:cNvSpPr>
          <p:nvPr>
            <p:ph type="dt" sz="half" idx="10"/>
          </p:nvPr>
        </p:nvSpPr>
        <p:spPr/>
        <p:txBody>
          <a:bodyPr/>
          <a:lstStyle/>
          <a:p>
            <a:fld id="{D3AB5314-2E44-490C-B740-BD03350D047F}" type="datetime1">
              <a:rPr lang="en-GB" smtClean="0"/>
              <a:t>09/06/2026</a:t>
            </a:fld>
            <a:endParaRPr lang="en-GB"/>
          </a:p>
        </p:txBody>
      </p:sp>
      <p:sp>
        <p:nvSpPr>
          <p:cNvPr id="5" name="Footer Placeholder 4">
            <a:extLst>
              <a:ext uri="{FF2B5EF4-FFF2-40B4-BE49-F238E27FC236}">
                <a16:creationId xmlns:a16="http://schemas.microsoft.com/office/drawing/2014/main" id="{DC38DDEE-7FCA-55C8-182F-B7A947496EFC}"/>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84F0A921-E19B-5F7D-D88C-AB7FF53FB045}"/>
              </a:ext>
            </a:extLst>
          </p:cNvPr>
          <p:cNvSpPr>
            <a:spLocks noGrp="1"/>
          </p:cNvSpPr>
          <p:nvPr>
            <p:ph type="sldNum" sz="quarter" idx="12"/>
          </p:nvPr>
        </p:nvSpPr>
        <p:spPr/>
        <p:txBody>
          <a:bodyPr/>
          <a:lstStyle/>
          <a:p>
            <a:fld id="{AF0AAFC3-3F4A-4B2D-8327-342C607D890C}" type="slidenum">
              <a:rPr lang="en-GB" smtClean="0"/>
              <a:t>10</a:t>
            </a:fld>
            <a:endParaRPr lang="en-GB"/>
          </a:p>
        </p:txBody>
      </p:sp>
    </p:spTree>
    <p:extLst>
      <p:ext uri="{BB962C8B-B14F-4D97-AF65-F5344CB8AC3E}">
        <p14:creationId xmlns:p14="http://schemas.microsoft.com/office/powerpoint/2010/main" val="359243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D1F26-9E3C-FBA0-62D7-71A291C96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9D927-68B1-2D36-A184-F9B6DC732E5F}"/>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1B6C23-771A-C4C6-FF18-2FEA42555B10}"/>
                  </a:ext>
                </a:extLst>
              </p:cNvPr>
              <p:cNvSpPr>
                <a:spLocks noGrp="1"/>
              </p:cNvSpPr>
              <p:nvPr>
                <p:ph idx="1"/>
              </p:nvPr>
            </p:nvSpPr>
            <p:spPr>
              <a:xfrm>
                <a:off x="838200" y="1825624"/>
                <a:ext cx="10515600" cy="4753145"/>
              </a:xfrm>
            </p:spPr>
            <p:txBody>
              <a:bodyPr>
                <a:normAutofit/>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a:p>
                <a14:m>
                  <m:oMath xmlns:m="http://schemas.openxmlformats.org/officeDocument/2006/math">
                    <m:r>
                      <a:rPr lang="en-GB" i="1" smtClean="0">
                        <a:solidFill>
                          <a:srgbClr val="00B050"/>
                        </a:solidFill>
                        <a:latin typeface="Cambria Math" panose="02040503050406030204" pitchFamily="18" charset="0"/>
                      </a:rPr>
                      <m:t>0.</m:t>
                    </m:r>
                    <m:acc>
                      <m:accPr>
                        <m:chr m:val="̇"/>
                        <m:ctrlPr>
                          <a:rPr lang="en-GB" i="1">
                            <a:solidFill>
                              <a:srgbClr val="00B050"/>
                            </a:solidFill>
                            <a:latin typeface="Cambria Math" panose="02040503050406030204" pitchFamily="18" charset="0"/>
                          </a:rPr>
                        </m:ctrlPr>
                      </m:accPr>
                      <m:e>
                        <m:r>
                          <a:rPr lang="en-GB" i="1">
                            <a:solidFill>
                              <a:srgbClr val="00B050"/>
                            </a:solidFill>
                            <a:latin typeface="Cambria Math" panose="02040503050406030204" pitchFamily="18" charset="0"/>
                          </a:rPr>
                          <m:t>8</m:t>
                        </m:r>
                      </m:e>
                    </m:acc>
                  </m:oMath>
                </a14:m>
                <a:endParaRPr lang="en-GB" dirty="0"/>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8</m:t>
                        </m:r>
                      </m:e>
                    </m:rad>
                  </m:oMath>
                </a14:m>
                <a:endParaRPr lang="en-GB" dirty="0"/>
              </a:p>
              <a:p>
                <a14:m>
                  <m:oMath xmlns:m="http://schemas.openxmlformats.org/officeDocument/2006/math">
                    <m:rad>
                      <m:radPr>
                        <m:ctrlPr>
                          <a:rPr lang="en-GB" i="1" smtClean="0">
                            <a:solidFill>
                              <a:schemeClr val="tx1"/>
                            </a:solidFill>
                            <a:latin typeface="Cambria Math" panose="02040503050406030204" pitchFamily="18" charset="0"/>
                          </a:rPr>
                        </m:ctrlPr>
                      </m:radPr>
                      <m:deg>
                        <m:r>
                          <m:rPr>
                            <m:brk m:alnAt="7"/>
                          </m:rPr>
                          <a:rPr lang="en-US" b="0" i="1" smtClean="0">
                            <a:solidFill>
                              <a:schemeClr val="tx1"/>
                            </a:solidFill>
                            <a:latin typeface="Cambria Math" panose="02040503050406030204" pitchFamily="18" charset="0"/>
                          </a:rPr>
                          <m:t>3</m:t>
                        </m:r>
                      </m:deg>
                      <m:e>
                        <m:r>
                          <a:rPr lang="en-US" b="0" i="1" smtClean="0">
                            <a:solidFill>
                              <a:schemeClr val="tx1"/>
                            </a:solidFill>
                            <a:latin typeface="Cambria Math" panose="02040503050406030204" pitchFamily="18" charset="0"/>
                          </a:rPr>
                          <m:t>8</m:t>
                        </m:r>
                      </m:e>
                    </m:rad>
                  </m:oMath>
                </a14:m>
                <a:endParaRPr lang="en-GB" dirty="0"/>
              </a:p>
            </p:txBody>
          </p:sp>
        </mc:Choice>
        <mc:Fallback xmlns="">
          <p:sp>
            <p:nvSpPr>
              <p:cNvPr id="3" name="Content Placeholder 2">
                <a:extLst>
                  <a:ext uri="{FF2B5EF4-FFF2-40B4-BE49-F238E27FC236}">
                    <a16:creationId xmlns:a16="http://schemas.microsoft.com/office/drawing/2014/main" id="{0E1B6C23-771A-C4C6-FF18-2FEA42555B10}"/>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1043" t="-217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B6A456A6-0B13-1AD6-110B-A7475634EEB4}"/>
              </a:ext>
            </a:extLst>
          </p:cNvPr>
          <p:cNvSpPr>
            <a:spLocks noGrp="1"/>
          </p:cNvSpPr>
          <p:nvPr>
            <p:ph type="dt" sz="half" idx="10"/>
          </p:nvPr>
        </p:nvSpPr>
        <p:spPr/>
        <p:txBody>
          <a:bodyPr/>
          <a:lstStyle/>
          <a:p>
            <a:fld id="{87D2ED7E-2782-4B9B-873F-E626D47CF1AF}" type="datetime1">
              <a:rPr lang="en-GB" smtClean="0"/>
              <a:t>09/06/2026</a:t>
            </a:fld>
            <a:endParaRPr lang="en-GB"/>
          </a:p>
        </p:txBody>
      </p:sp>
      <p:sp>
        <p:nvSpPr>
          <p:cNvPr id="5" name="Footer Placeholder 4">
            <a:extLst>
              <a:ext uri="{FF2B5EF4-FFF2-40B4-BE49-F238E27FC236}">
                <a16:creationId xmlns:a16="http://schemas.microsoft.com/office/drawing/2014/main" id="{1FB6461B-A9E5-4A9A-BDF6-8073E21CD316}"/>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846C8691-3411-2A93-031A-8F58A6F97F1C}"/>
              </a:ext>
            </a:extLst>
          </p:cNvPr>
          <p:cNvSpPr>
            <a:spLocks noGrp="1"/>
          </p:cNvSpPr>
          <p:nvPr>
            <p:ph type="sldNum" sz="quarter" idx="12"/>
          </p:nvPr>
        </p:nvSpPr>
        <p:spPr/>
        <p:txBody>
          <a:bodyPr/>
          <a:lstStyle/>
          <a:p>
            <a:fld id="{AF0AAFC3-3F4A-4B2D-8327-342C607D890C}" type="slidenum">
              <a:rPr lang="en-GB" smtClean="0"/>
              <a:t>11</a:t>
            </a:fld>
            <a:endParaRPr lang="en-GB"/>
          </a:p>
        </p:txBody>
      </p:sp>
    </p:spTree>
    <p:extLst>
      <p:ext uri="{BB962C8B-B14F-4D97-AF65-F5344CB8AC3E}">
        <p14:creationId xmlns:p14="http://schemas.microsoft.com/office/powerpoint/2010/main" val="120224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B4147-78F4-F87C-536B-6DD17967B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65DAD-7982-EE2A-A9DC-F57C6E8BA4B3}"/>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F3248B-4984-07D5-7164-58A9FE6564DB}"/>
                  </a:ext>
                </a:extLst>
              </p:cNvPr>
              <p:cNvSpPr>
                <a:spLocks noGrp="1"/>
              </p:cNvSpPr>
              <p:nvPr>
                <p:ph idx="1"/>
              </p:nvPr>
            </p:nvSpPr>
            <p:spPr>
              <a:xfrm>
                <a:off x="838200" y="1825624"/>
                <a:ext cx="10515600" cy="4753145"/>
              </a:xfrm>
            </p:spPr>
            <p:txBody>
              <a:bodyPr>
                <a:normAutofit/>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a:p>
                <a14:m>
                  <m:oMath xmlns:m="http://schemas.openxmlformats.org/officeDocument/2006/math">
                    <m:r>
                      <a:rPr lang="en-GB" i="1" smtClean="0">
                        <a:solidFill>
                          <a:srgbClr val="00B050"/>
                        </a:solidFill>
                        <a:latin typeface="Cambria Math" panose="02040503050406030204" pitchFamily="18" charset="0"/>
                      </a:rPr>
                      <m:t>0.</m:t>
                    </m:r>
                    <m:acc>
                      <m:accPr>
                        <m:chr m:val="̇"/>
                        <m:ctrlPr>
                          <a:rPr lang="en-GB" i="1">
                            <a:solidFill>
                              <a:srgbClr val="00B050"/>
                            </a:solidFill>
                            <a:latin typeface="Cambria Math" panose="02040503050406030204" pitchFamily="18" charset="0"/>
                          </a:rPr>
                        </m:ctrlPr>
                      </m:accPr>
                      <m:e>
                        <m:r>
                          <a:rPr lang="en-GB" i="1">
                            <a:solidFill>
                              <a:srgbClr val="00B050"/>
                            </a:solidFill>
                            <a:latin typeface="Cambria Math" panose="02040503050406030204" pitchFamily="18" charset="0"/>
                          </a:rPr>
                          <m:t>8</m:t>
                        </m:r>
                      </m:e>
                    </m:acc>
                  </m:oMath>
                </a14:m>
                <a:endParaRPr lang="en-GB" dirty="0"/>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8</m:t>
                        </m:r>
                      </m:e>
                    </m:rad>
                  </m:oMath>
                </a14:m>
                <a:endParaRPr lang="en-GB" dirty="0"/>
              </a:p>
              <a:p>
                <a14:m>
                  <m:oMath xmlns:m="http://schemas.openxmlformats.org/officeDocument/2006/math">
                    <m:rad>
                      <m:radPr>
                        <m:ctrlPr>
                          <a:rPr lang="en-GB" i="1" smtClean="0">
                            <a:solidFill>
                              <a:srgbClr val="00B050"/>
                            </a:solidFill>
                            <a:latin typeface="Cambria Math" panose="02040503050406030204" pitchFamily="18" charset="0"/>
                          </a:rPr>
                        </m:ctrlPr>
                      </m:radPr>
                      <m:deg>
                        <m:r>
                          <m:rPr>
                            <m:brk m:alnAt="7"/>
                          </m:rPr>
                          <a:rPr lang="en-US" b="0" i="1" smtClean="0">
                            <a:solidFill>
                              <a:srgbClr val="00B050"/>
                            </a:solidFill>
                            <a:latin typeface="Cambria Math" panose="02040503050406030204" pitchFamily="18" charset="0"/>
                          </a:rPr>
                          <m:t>3</m:t>
                        </m:r>
                      </m:deg>
                      <m:e>
                        <m:r>
                          <a:rPr lang="en-US" b="0" i="1" smtClean="0">
                            <a:solidFill>
                              <a:srgbClr val="00B050"/>
                            </a:solidFill>
                            <a:latin typeface="Cambria Math" panose="02040503050406030204" pitchFamily="18" charset="0"/>
                          </a:rPr>
                          <m:t>8</m:t>
                        </m:r>
                      </m:e>
                    </m:rad>
                  </m:oMath>
                </a14:m>
                <a:endParaRPr lang="en-GB" dirty="0"/>
              </a:p>
              <a:p>
                <a:r>
                  <a:rPr lang="el-GR" dirty="0"/>
                  <a:t>π</a:t>
                </a:r>
                <a:endParaRPr lang="en-US" dirty="0"/>
              </a:p>
            </p:txBody>
          </p:sp>
        </mc:Choice>
        <mc:Fallback xmlns="">
          <p:sp>
            <p:nvSpPr>
              <p:cNvPr id="3" name="Content Placeholder 2">
                <a:extLst>
                  <a:ext uri="{FF2B5EF4-FFF2-40B4-BE49-F238E27FC236}">
                    <a16:creationId xmlns:a16="http://schemas.microsoft.com/office/drawing/2014/main" id="{8AF3248B-4984-07D5-7164-58A9FE6564DB}"/>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1043" t="-217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6F8F8AC5-820B-44BF-320E-0AC4F87E4BFB}"/>
              </a:ext>
            </a:extLst>
          </p:cNvPr>
          <p:cNvSpPr>
            <a:spLocks noGrp="1"/>
          </p:cNvSpPr>
          <p:nvPr>
            <p:ph type="dt" sz="half" idx="10"/>
          </p:nvPr>
        </p:nvSpPr>
        <p:spPr/>
        <p:txBody>
          <a:bodyPr/>
          <a:lstStyle/>
          <a:p>
            <a:fld id="{090D3E16-E5FD-4D6C-B775-85EA764536BA}" type="datetime1">
              <a:rPr lang="en-GB" smtClean="0"/>
              <a:t>09/06/2026</a:t>
            </a:fld>
            <a:endParaRPr lang="en-GB"/>
          </a:p>
        </p:txBody>
      </p:sp>
      <p:sp>
        <p:nvSpPr>
          <p:cNvPr id="5" name="Footer Placeholder 4">
            <a:extLst>
              <a:ext uri="{FF2B5EF4-FFF2-40B4-BE49-F238E27FC236}">
                <a16:creationId xmlns:a16="http://schemas.microsoft.com/office/drawing/2014/main" id="{F01CE933-AD68-420F-E038-80B3BCA7C2B5}"/>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CCC138F0-3F13-20DD-DE80-1946B900D16C}"/>
              </a:ext>
            </a:extLst>
          </p:cNvPr>
          <p:cNvSpPr>
            <a:spLocks noGrp="1"/>
          </p:cNvSpPr>
          <p:nvPr>
            <p:ph type="sldNum" sz="quarter" idx="12"/>
          </p:nvPr>
        </p:nvSpPr>
        <p:spPr/>
        <p:txBody>
          <a:bodyPr/>
          <a:lstStyle/>
          <a:p>
            <a:fld id="{AF0AAFC3-3F4A-4B2D-8327-342C607D890C}" type="slidenum">
              <a:rPr lang="en-GB" smtClean="0"/>
              <a:t>12</a:t>
            </a:fld>
            <a:endParaRPr lang="en-GB"/>
          </a:p>
        </p:txBody>
      </p:sp>
    </p:spTree>
    <p:extLst>
      <p:ext uri="{BB962C8B-B14F-4D97-AF65-F5344CB8AC3E}">
        <p14:creationId xmlns:p14="http://schemas.microsoft.com/office/powerpoint/2010/main" val="18032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4BE3-E345-764C-D18C-F3C3FC330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B24C7-95B1-EFFB-939B-58987BAE1912}"/>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2DAB45-2EF0-2736-8292-5D7D3FC942C7}"/>
                  </a:ext>
                </a:extLst>
              </p:cNvPr>
              <p:cNvSpPr>
                <a:spLocks noGrp="1"/>
              </p:cNvSpPr>
              <p:nvPr>
                <p:ph idx="1"/>
              </p:nvPr>
            </p:nvSpPr>
            <p:spPr>
              <a:xfrm>
                <a:off x="838200" y="1825624"/>
                <a:ext cx="10515600" cy="4753145"/>
              </a:xfrm>
            </p:spPr>
            <p:txBody>
              <a:bodyPr>
                <a:normAutofit/>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a:p>
                <a14:m>
                  <m:oMath xmlns:m="http://schemas.openxmlformats.org/officeDocument/2006/math">
                    <m:r>
                      <a:rPr lang="en-GB" i="1" smtClean="0">
                        <a:solidFill>
                          <a:srgbClr val="00B050"/>
                        </a:solidFill>
                        <a:latin typeface="Cambria Math" panose="02040503050406030204" pitchFamily="18" charset="0"/>
                      </a:rPr>
                      <m:t>0.</m:t>
                    </m:r>
                    <m:acc>
                      <m:accPr>
                        <m:chr m:val="̇"/>
                        <m:ctrlPr>
                          <a:rPr lang="en-GB" i="1">
                            <a:solidFill>
                              <a:srgbClr val="00B050"/>
                            </a:solidFill>
                            <a:latin typeface="Cambria Math" panose="02040503050406030204" pitchFamily="18" charset="0"/>
                          </a:rPr>
                        </m:ctrlPr>
                      </m:accPr>
                      <m:e>
                        <m:r>
                          <a:rPr lang="en-GB" i="1">
                            <a:solidFill>
                              <a:srgbClr val="00B050"/>
                            </a:solidFill>
                            <a:latin typeface="Cambria Math" panose="02040503050406030204" pitchFamily="18" charset="0"/>
                          </a:rPr>
                          <m:t>8</m:t>
                        </m:r>
                      </m:e>
                    </m:acc>
                  </m:oMath>
                </a14:m>
                <a:endParaRPr lang="en-GB" dirty="0"/>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8</m:t>
                        </m:r>
                      </m:e>
                    </m:rad>
                  </m:oMath>
                </a14:m>
                <a:endParaRPr lang="en-GB" dirty="0"/>
              </a:p>
              <a:p>
                <a14:m>
                  <m:oMath xmlns:m="http://schemas.openxmlformats.org/officeDocument/2006/math">
                    <m:rad>
                      <m:radPr>
                        <m:ctrlPr>
                          <a:rPr lang="en-GB" i="1" smtClean="0">
                            <a:solidFill>
                              <a:srgbClr val="00B050"/>
                            </a:solidFill>
                            <a:latin typeface="Cambria Math" panose="02040503050406030204" pitchFamily="18" charset="0"/>
                          </a:rPr>
                        </m:ctrlPr>
                      </m:radPr>
                      <m:deg>
                        <m:r>
                          <m:rPr>
                            <m:brk m:alnAt="7"/>
                          </m:rPr>
                          <a:rPr lang="en-US" b="0" i="1" smtClean="0">
                            <a:solidFill>
                              <a:srgbClr val="00B050"/>
                            </a:solidFill>
                            <a:latin typeface="Cambria Math" panose="02040503050406030204" pitchFamily="18" charset="0"/>
                          </a:rPr>
                          <m:t>3</m:t>
                        </m:r>
                      </m:deg>
                      <m:e>
                        <m:r>
                          <a:rPr lang="en-US" b="0" i="1" smtClean="0">
                            <a:solidFill>
                              <a:srgbClr val="00B050"/>
                            </a:solidFill>
                            <a:latin typeface="Cambria Math" panose="02040503050406030204" pitchFamily="18" charset="0"/>
                          </a:rPr>
                          <m:t>8</m:t>
                        </m:r>
                      </m:e>
                    </m:rad>
                  </m:oMath>
                </a14:m>
                <a:endParaRPr lang="en-GB" dirty="0"/>
              </a:p>
              <a:p>
                <a:r>
                  <a:rPr lang="el-GR" dirty="0">
                    <a:solidFill>
                      <a:srgbClr val="FF0000"/>
                    </a:solidFill>
                  </a:rPr>
                  <a:t>π</a:t>
                </a:r>
                <a:endParaRPr lang="en-US" dirty="0">
                  <a:solidFill>
                    <a:srgbClr val="FF0000"/>
                  </a:solidFill>
                </a:endParaRPr>
              </a:p>
              <a:p>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endParaRPr lang="en-US" dirty="0"/>
              </a:p>
            </p:txBody>
          </p:sp>
        </mc:Choice>
        <mc:Fallback xmlns="">
          <p:sp>
            <p:nvSpPr>
              <p:cNvPr id="3" name="Content Placeholder 2">
                <a:extLst>
                  <a:ext uri="{FF2B5EF4-FFF2-40B4-BE49-F238E27FC236}">
                    <a16:creationId xmlns:a16="http://schemas.microsoft.com/office/drawing/2014/main" id="{362DAB45-2EF0-2736-8292-5D7D3FC942C7}"/>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1043" t="-217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6BF3E04B-1C99-BAF9-35E1-AE5C28CD8942}"/>
              </a:ext>
            </a:extLst>
          </p:cNvPr>
          <p:cNvSpPr>
            <a:spLocks noGrp="1"/>
          </p:cNvSpPr>
          <p:nvPr>
            <p:ph type="dt" sz="half" idx="10"/>
          </p:nvPr>
        </p:nvSpPr>
        <p:spPr/>
        <p:txBody>
          <a:bodyPr/>
          <a:lstStyle/>
          <a:p>
            <a:fld id="{11D6BC8C-4E29-4049-BB14-F8D0CC1C5C0E}" type="datetime1">
              <a:rPr lang="en-GB" smtClean="0"/>
              <a:t>09/06/2026</a:t>
            </a:fld>
            <a:endParaRPr lang="en-GB"/>
          </a:p>
        </p:txBody>
      </p:sp>
      <p:sp>
        <p:nvSpPr>
          <p:cNvPr id="5" name="Footer Placeholder 4">
            <a:extLst>
              <a:ext uri="{FF2B5EF4-FFF2-40B4-BE49-F238E27FC236}">
                <a16:creationId xmlns:a16="http://schemas.microsoft.com/office/drawing/2014/main" id="{1301E1DC-C2E5-2E3F-2601-38C607831583}"/>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DBBA5792-0109-3714-6E01-958C29339500}"/>
              </a:ext>
            </a:extLst>
          </p:cNvPr>
          <p:cNvSpPr>
            <a:spLocks noGrp="1"/>
          </p:cNvSpPr>
          <p:nvPr>
            <p:ph type="sldNum" sz="quarter" idx="12"/>
          </p:nvPr>
        </p:nvSpPr>
        <p:spPr/>
        <p:txBody>
          <a:bodyPr/>
          <a:lstStyle/>
          <a:p>
            <a:fld id="{AF0AAFC3-3F4A-4B2D-8327-342C607D890C}" type="slidenum">
              <a:rPr lang="en-GB" smtClean="0"/>
              <a:t>13</a:t>
            </a:fld>
            <a:endParaRPr lang="en-GB"/>
          </a:p>
        </p:txBody>
      </p:sp>
    </p:spTree>
    <p:extLst>
      <p:ext uri="{BB962C8B-B14F-4D97-AF65-F5344CB8AC3E}">
        <p14:creationId xmlns:p14="http://schemas.microsoft.com/office/powerpoint/2010/main" val="238871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A06A-1543-813B-E441-39C1A7A63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31EE1-6EA0-0A2E-0968-8084A7539BD9}"/>
              </a:ext>
            </a:extLst>
          </p:cNvPr>
          <p:cNvSpPr>
            <a:spLocks noGrp="1"/>
          </p:cNvSpPr>
          <p:nvPr>
            <p:ph type="title"/>
          </p:nvPr>
        </p:nvSpPr>
        <p:spPr/>
        <p:txBody>
          <a:bodyPr/>
          <a:lstStyle/>
          <a:p>
            <a:r>
              <a:rPr lang="en-GB" dirty="0">
                <a:solidFill>
                  <a:srgbClr val="00B050"/>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AF2189-584F-B18E-E516-2F29B535700F}"/>
                  </a:ext>
                </a:extLst>
              </p:cNvPr>
              <p:cNvSpPr>
                <a:spLocks noGrp="1"/>
              </p:cNvSpPr>
              <p:nvPr>
                <p:ph idx="1"/>
              </p:nvPr>
            </p:nvSpPr>
            <p:spPr>
              <a:xfrm>
                <a:off x="838200" y="1825624"/>
                <a:ext cx="10515600" cy="4753145"/>
              </a:xfrm>
            </p:spPr>
            <p:txBody>
              <a:bodyPr>
                <a:normAutofit/>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a:p>
                <a14:m>
                  <m:oMath xmlns:m="http://schemas.openxmlformats.org/officeDocument/2006/math">
                    <m:r>
                      <a:rPr lang="en-GB" i="1" smtClean="0">
                        <a:solidFill>
                          <a:srgbClr val="00B050"/>
                        </a:solidFill>
                        <a:latin typeface="Cambria Math" panose="02040503050406030204" pitchFamily="18" charset="0"/>
                      </a:rPr>
                      <m:t>0.</m:t>
                    </m:r>
                    <m:acc>
                      <m:accPr>
                        <m:chr m:val="̇"/>
                        <m:ctrlPr>
                          <a:rPr lang="en-GB" i="1">
                            <a:solidFill>
                              <a:srgbClr val="00B050"/>
                            </a:solidFill>
                            <a:latin typeface="Cambria Math" panose="02040503050406030204" pitchFamily="18" charset="0"/>
                          </a:rPr>
                        </m:ctrlPr>
                      </m:accPr>
                      <m:e>
                        <m:r>
                          <a:rPr lang="en-GB" i="1">
                            <a:solidFill>
                              <a:srgbClr val="00B050"/>
                            </a:solidFill>
                            <a:latin typeface="Cambria Math" panose="02040503050406030204" pitchFamily="18" charset="0"/>
                          </a:rPr>
                          <m:t>8</m:t>
                        </m:r>
                      </m:e>
                    </m:acc>
                  </m:oMath>
                </a14:m>
                <a:endParaRPr lang="en-GB" dirty="0">
                  <a:solidFill>
                    <a:srgbClr val="00B050"/>
                  </a:solidFill>
                </a:endParaRP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8</m:t>
                        </m:r>
                      </m:e>
                    </m:rad>
                  </m:oMath>
                </a14:m>
                <a:endParaRPr lang="en-GB" dirty="0"/>
              </a:p>
              <a:p>
                <a14:m>
                  <m:oMath xmlns:m="http://schemas.openxmlformats.org/officeDocument/2006/math">
                    <m:rad>
                      <m:radPr>
                        <m:ctrlPr>
                          <a:rPr lang="en-GB" i="1" smtClean="0">
                            <a:solidFill>
                              <a:srgbClr val="00B050"/>
                            </a:solidFill>
                            <a:latin typeface="Cambria Math" panose="02040503050406030204" pitchFamily="18" charset="0"/>
                          </a:rPr>
                        </m:ctrlPr>
                      </m:radPr>
                      <m:deg>
                        <m:r>
                          <m:rPr>
                            <m:brk m:alnAt="7"/>
                          </m:rPr>
                          <a:rPr lang="en-US" b="0" i="1" smtClean="0">
                            <a:solidFill>
                              <a:srgbClr val="00B050"/>
                            </a:solidFill>
                            <a:latin typeface="Cambria Math" panose="02040503050406030204" pitchFamily="18" charset="0"/>
                          </a:rPr>
                          <m:t>3</m:t>
                        </m:r>
                      </m:deg>
                      <m:e>
                        <m:r>
                          <a:rPr lang="en-US" b="0" i="1" smtClean="0">
                            <a:solidFill>
                              <a:srgbClr val="00B050"/>
                            </a:solidFill>
                            <a:latin typeface="Cambria Math" panose="02040503050406030204" pitchFamily="18" charset="0"/>
                          </a:rPr>
                          <m:t>8</m:t>
                        </m:r>
                      </m:e>
                    </m:rad>
                  </m:oMath>
                </a14:m>
                <a:endParaRPr lang="en-GB" dirty="0"/>
              </a:p>
              <a:p>
                <a:r>
                  <a:rPr lang="el-GR" dirty="0">
                    <a:solidFill>
                      <a:srgbClr val="FF0000"/>
                    </a:solidFill>
                  </a:rPr>
                  <a:t>π</a:t>
                </a:r>
                <a:endParaRPr lang="en-US" dirty="0">
                  <a:solidFill>
                    <a:srgbClr val="FF0000"/>
                  </a:solidFill>
                </a:endParaRPr>
              </a:p>
              <a:p>
                <a14:m>
                  <m:oMath xmlns:m="http://schemas.openxmlformats.org/officeDocument/2006/math">
                    <m:f>
                      <m:fPr>
                        <m:ctrlPr>
                          <a:rPr lang="en-GB"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3</m:t>
                        </m:r>
                      </m:num>
                      <m:den>
                        <m:r>
                          <a:rPr lang="en-US" b="0" i="1" smtClean="0">
                            <a:solidFill>
                              <a:srgbClr val="00B050"/>
                            </a:solidFill>
                            <a:latin typeface="Cambria Math" panose="02040503050406030204" pitchFamily="18" charset="0"/>
                          </a:rPr>
                          <m:t>4</m:t>
                        </m:r>
                      </m:den>
                    </m:f>
                  </m:oMath>
                </a14:m>
                <a:endParaRPr lang="en-US" dirty="0"/>
              </a:p>
              <a:p>
                <a14:m>
                  <m:oMath xmlns:m="http://schemas.openxmlformats.org/officeDocument/2006/math">
                    <m:rad>
                      <m:radPr>
                        <m:degHide m:val="on"/>
                        <m:ctrlPr>
                          <a:rPr lang="en-GB" i="1" smtClean="0">
                            <a:latin typeface="Cambria Math" panose="02040503050406030204" pitchFamily="18" charset="0"/>
                          </a:rPr>
                        </m:ctrlPr>
                      </m:radPr>
                      <m:deg/>
                      <m:e>
                        <m:r>
                          <a:rPr lang="en-US" b="0" i="1" smtClean="0">
                            <a:latin typeface="Cambria Math" panose="02040503050406030204" pitchFamily="18" charset="0"/>
                          </a:rPr>
                          <m:t>16</m:t>
                        </m:r>
                      </m:e>
                    </m:rad>
                  </m:oMath>
                </a14:m>
                <a:endParaRPr lang="en-US" dirty="0"/>
              </a:p>
            </p:txBody>
          </p:sp>
        </mc:Choice>
        <mc:Fallback xmlns="">
          <p:sp>
            <p:nvSpPr>
              <p:cNvPr id="3" name="Content Placeholder 2">
                <a:extLst>
                  <a:ext uri="{FF2B5EF4-FFF2-40B4-BE49-F238E27FC236}">
                    <a16:creationId xmlns:a16="http://schemas.microsoft.com/office/drawing/2014/main" id="{21AF2189-584F-B18E-E516-2F29B535700F}"/>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1043" t="-217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4BD9A727-5C3E-1045-7FF7-167A6F9DD8CE}"/>
              </a:ext>
            </a:extLst>
          </p:cNvPr>
          <p:cNvSpPr>
            <a:spLocks noGrp="1"/>
          </p:cNvSpPr>
          <p:nvPr>
            <p:ph type="dt" sz="half" idx="10"/>
          </p:nvPr>
        </p:nvSpPr>
        <p:spPr/>
        <p:txBody>
          <a:bodyPr/>
          <a:lstStyle/>
          <a:p>
            <a:fld id="{17651564-A11F-4B13-BE59-A8C8C9CE7945}" type="datetime1">
              <a:rPr lang="en-GB" smtClean="0"/>
              <a:t>09/06/2026</a:t>
            </a:fld>
            <a:endParaRPr lang="en-GB"/>
          </a:p>
        </p:txBody>
      </p:sp>
      <p:sp>
        <p:nvSpPr>
          <p:cNvPr id="5" name="Footer Placeholder 4">
            <a:extLst>
              <a:ext uri="{FF2B5EF4-FFF2-40B4-BE49-F238E27FC236}">
                <a16:creationId xmlns:a16="http://schemas.microsoft.com/office/drawing/2014/main" id="{7F936454-B67F-27DD-A5A4-5338C3217F3F}"/>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CC2765A9-180A-6DF5-589E-BEFF3D8BA1B9}"/>
              </a:ext>
            </a:extLst>
          </p:cNvPr>
          <p:cNvSpPr>
            <a:spLocks noGrp="1"/>
          </p:cNvSpPr>
          <p:nvPr>
            <p:ph type="sldNum" sz="quarter" idx="12"/>
          </p:nvPr>
        </p:nvSpPr>
        <p:spPr/>
        <p:txBody>
          <a:bodyPr/>
          <a:lstStyle/>
          <a:p>
            <a:fld id="{AF0AAFC3-3F4A-4B2D-8327-342C607D890C}" type="slidenum">
              <a:rPr lang="en-GB" smtClean="0"/>
              <a:t>14</a:t>
            </a:fld>
            <a:endParaRPr lang="en-GB"/>
          </a:p>
        </p:txBody>
      </p:sp>
    </p:spTree>
    <p:extLst>
      <p:ext uri="{BB962C8B-B14F-4D97-AF65-F5344CB8AC3E}">
        <p14:creationId xmlns:p14="http://schemas.microsoft.com/office/powerpoint/2010/main" val="296352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4094E-EB91-7722-23C5-F80C8DA60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026D1-284E-66E4-2E8B-E28BDC9A5966}"/>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F14436-1096-6C1D-3D11-399E16DE8023}"/>
                  </a:ext>
                </a:extLst>
              </p:cNvPr>
              <p:cNvSpPr>
                <a:spLocks noGrp="1"/>
              </p:cNvSpPr>
              <p:nvPr>
                <p:ph idx="1"/>
              </p:nvPr>
            </p:nvSpPr>
            <p:spPr>
              <a:xfrm>
                <a:off x="838200" y="1825624"/>
                <a:ext cx="10515600" cy="4753145"/>
              </a:xfrm>
            </p:spPr>
            <p:txBody>
              <a:bodyPr>
                <a:normAutofit fontScale="92500"/>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a:p>
                <a14:m>
                  <m:oMath xmlns:m="http://schemas.openxmlformats.org/officeDocument/2006/math">
                    <m:r>
                      <a:rPr lang="en-GB" i="1" smtClean="0">
                        <a:solidFill>
                          <a:srgbClr val="00B050"/>
                        </a:solidFill>
                        <a:latin typeface="Cambria Math" panose="02040503050406030204" pitchFamily="18" charset="0"/>
                      </a:rPr>
                      <m:t>0.</m:t>
                    </m:r>
                    <m:acc>
                      <m:accPr>
                        <m:chr m:val="̇"/>
                        <m:ctrlPr>
                          <a:rPr lang="en-GB" i="1">
                            <a:solidFill>
                              <a:srgbClr val="00B050"/>
                            </a:solidFill>
                            <a:latin typeface="Cambria Math" panose="02040503050406030204" pitchFamily="18" charset="0"/>
                          </a:rPr>
                        </m:ctrlPr>
                      </m:accPr>
                      <m:e>
                        <m:r>
                          <a:rPr lang="en-GB" i="1">
                            <a:solidFill>
                              <a:srgbClr val="00B050"/>
                            </a:solidFill>
                            <a:latin typeface="Cambria Math" panose="02040503050406030204" pitchFamily="18" charset="0"/>
                          </a:rPr>
                          <m:t>8</m:t>
                        </m:r>
                      </m:e>
                    </m:acc>
                  </m:oMath>
                </a14:m>
                <a:endParaRPr lang="en-GB" dirty="0"/>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8</m:t>
                        </m:r>
                      </m:e>
                    </m:rad>
                  </m:oMath>
                </a14:m>
                <a:endParaRPr lang="en-GB" dirty="0"/>
              </a:p>
              <a:p>
                <a14:m>
                  <m:oMath xmlns:m="http://schemas.openxmlformats.org/officeDocument/2006/math">
                    <m:rad>
                      <m:radPr>
                        <m:ctrlPr>
                          <a:rPr lang="en-GB" i="1" smtClean="0">
                            <a:solidFill>
                              <a:srgbClr val="00B050"/>
                            </a:solidFill>
                            <a:latin typeface="Cambria Math" panose="02040503050406030204" pitchFamily="18" charset="0"/>
                          </a:rPr>
                        </m:ctrlPr>
                      </m:radPr>
                      <m:deg>
                        <m:r>
                          <m:rPr>
                            <m:brk m:alnAt="7"/>
                          </m:rPr>
                          <a:rPr lang="en-US" b="0" i="1" smtClean="0">
                            <a:solidFill>
                              <a:srgbClr val="00B050"/>
                            </a:solidFill>
                            <a:latin typeface="Cambria Math" panose="02040503050406030204" pitchFamily="18" charset="0"/>
                          </a:rPr>
                          <m:t>3</m:t>
                        </m:r>
                      </m:deg>
                      <m:e>
                        <m:r>
                          <a:rPr lang="en-US" b="0" i="1" smtClean="0">
                            <a:solidFill>
                              <a:srgbClr val="00B050"/>
                            </a:solidFill>
                            <a:latin typeface="Cambria Math" panose="02040503050406030204" pitchFamily="18" charset="0"/>
                          </a:rPr>
                          <m:t>8</m:t>
                        </m:r>
                      </m:e>
                    </m:rad>
                  </m:oMath>
                </a14:m>
                <a:endParaRPr lang="en-GB" dirty="0"/>
              </a:p>
              <a:p>
                <a:r>
                  <a:rPr lang="el-GR" dirty="0">
                    <a:solidFill>
                      <a:srgbClr val="FF0000"/>
                    </a:solidFill>
                  </a:rPr>
                  <a:t>π</a:t>
                </a:r>
                <a:endParaRPr lang="en-US" dirty="0">
                  <a:solidFill>
                    <a:srgbClr val="FF0000"/>
                  </a:solidFill>
                </a:endParaRPr>
              </a:p>
              <a:p>
                <a14:m>
                  <m:oMath xmlns:m="http://schemas.openxmlformats.org/officeDocument/2006/math">
                    <m:f>
                      <m:fPr>
                        <m:ctrlPr>
                          <a:rPr lang="en-GB"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3</m:t>
                        </m:r>
                      </m:num>
                      <m:den>
                        <m:r>
                          <a:rPr lang="en-US" b="0" i="1" smtClean="0">
                            <a:solidFill>
                              <a:srgbClr val="00B050"/>
                            </a:solidFill>
                            <a:latin typeface="Cambria Math" panose="02040503050406030204" pitchFamily="18" charset="0"/>
                          </a:rPr>
                          <m:t>4</m:t>
                        </m:r>
                      </m:den>
                    </m:f>
                  </m:oMath>
                </a14:m>
                <a:endParaRPr lang="en-US" dirty="0"/>
              </a:p>
              <a:p>
                <a14:m>
                  <m:oMath xmlns:m="http://schemas.openxmlformats.org/officeDocument/2006/math">
                    <m:rad>
                      <m:radPr>
                        <m:degHide m:val="on"/>
                        <m:ctrlPr>
                          <a:rPr lang="en-GB" i="1" smtClean="0">
                            <a:solidFill>
                              <a:srgbClr val="00B050"/>
                            </a:solidFill>
                            <a:latin typeface="Cambria Math" panose="02040503050406030204" pitchFamily="18" charset="0"/>
                          </a:rPr>
                        </m:ctrlPr>
                      </m:radPr>
                      <m:deg/>
                      <m:e>
                        <m:r>
                          <a:rPr lang="en-US" b="0" i="1" smtClean="0">
                            <a:solidFill>
                              <a:srgbClr val="00B050"/>
                            </a:solidFill>
                            <a:latin typeface="Cambria Math" panose="02040503050406030204" pitchFamily="18" charset="0"/>
                          </a:rPr>
                          <m:t>16</m:t>
                        </m:r>
                      </m:e>
                    </m:rad>
                  </m:oMath>
                </a14:m>
                <a:endParaRPr lang="en-US" dirty="0"/>
              </a:p>
              <a:p>
                <a:r>
                  <a:rPr lang="en-GB" dirty="0"/>
                  <a:t>0.3549</a:t>
                </a:r>
              </a:p>
            </p:txBody>
          </p:sp>
        </mc:Choice>
        <mc:Fallback xmlns="">
          <p:sp>
            <p:nvSpPr>
              <p:cNvPr id="3" name="Content Placeholder 2">
                <a:extLst>
                  <a:ext uri="{FF2B5EF4-FFF2-40B4-BE49-F238E27FC236}">
                    <a16:creationId xmlns:a16="http://schemas.microsoft.com/office/drawing/2014/main" id="{4EF14436-1096-6C1D-3D11-399E16DE8023}"/>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928" t="-1923" b="-385"/>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38D092C0-81D0-7462-E24F-491CBE59DB4F}"/>
              </a:ext>
            </a:extLst>
          </p:cNvPr>
          <p:cNvSpPr>
            <a:spLocks noGrp="1"/>
          </p:cNvSpPr>
          <p:nvPr>
            <p:ph type="dt" sz="half" idx="10"/>
          </p:nvPr>
        </p:nvSpPr>
        <p:spPr/>
        <p:txBody>
          <a:bodyPr/>
          <a:lstStyle/>
          <a:p>
            <a:fld id="{05A47DB2-B89C-49B1-97F8-5E1B266E578A}" type="datetime1">
              <a:rPr lang="en-GB" smtClean="0"/>
              <a:t>09/06/2026</a:t>
            </a:fld>
            <a:endParaRPr lang="en-GB"/>
          </a:p>
        </p:txBody>
      </p:sp>
      <p:sp>
        <p:nvSpPr>
          <p:cNvPr id="5" name="Footer Placeholder 4">
            <a:extLst>
              <a:ext uri="{FF2B5EF4-FFF2-40B4-BE49-F238E27FC236}">
                <a16:creationId xmlns:a16="http://schemas.microsoft.com/office/drawing/2014/main" id="{5D79D5E0-3A4E-75BE-20F6-4DCB67F4CA8A}"/>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63E65F16-7D11-CEA9-8BEA-1A0F7ADE91D0}"/>
              </a:ext>
            </a:extLst>
          </p:cNvPr>
          <p:cNvSpPr>
            <a:spLocks noGrp="1"/>
          </p:cNvSpPr>
          <p:nvPr>
            <p:ph type="sldNum" sz="quarter" idx="12"/>
          </p:nvPr>
        </p:nvSpPr>
        <p:spPr/>
        <p:txBody>
          <a:bodyPr/>
          <a:lstStyle/>
          <a:p>
            <a:fld id="{AF0AAFC3-3F4A-4B2D-8327-342C607D890C}" type="slidenum">
              <a:rPr lang="en-GB" smtClean="0"/>
              <a:t>15</a:t>
            </a:fld>
            <a:endParaRPr lang="en-GB"/>
          </a:p>
        </p:txBody>
      </p:sp>
    </p:spTree>
    <p:extLst>
      <p:ext uri="{BB962C8B-B14F-4D97-AF65-F5344CB8AC3E}">
        <p14:creationId xmlns:p14="http://schemas.microsoft.com/office/powerpoint/2010/main" val="294735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FEFE-E98A-63AB-0863-11EA66749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D14FC-56D5-2EC2-41E2-7452A8180FA3}"/>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1DCF28-412E-543C-67A9-9CF5C8BD929C}"/>
                  </a:ext>
                </a:extLst>
              </p:cNvPr>
              <p:cNvSpPr>
                <a:spLocks noGrp="1"/>
              </p:cNvSpPr>
              <p:nvPr>
                <p:ph idx="1"/>
              </p:nvPr>
            </p:nvSpPr>
            <p:spPr>
              <a:xfrm>
                <a:off x="838200" y="1825624"/>
                <a:ext cx="10515600" cy="4753145"/>
              </a:xfrm>
            </p:spPr>
            <p:txBody>
              <a:bodyPr>
                <a:normAutofit fontScale="92500"/>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a:p>
                <a14:m>
                  <m:oMath xmlns:m="http://schemas.openxmlformats.org/officeDocument/2006/math">
                    <m:r>
                      <a:rPr lang="en-GB" i="1" smtClean="0">
                        <a:solidFill>
                          <a:srgbClr val="00B050"/>
                        </a:solidFill>
                        <a:latin typeface="Cambria Math" panose="02040503050406030204" pitchFamily="18" charset="0"/>
                      </a:rPr>
                      <m:t>0.</m:t>
                    </m:r>
                    <m:acc>
                      <m:accPr>
                        <m:chr m:val="̇"/>
                        <m:ctrlPr>
                          <a:rPr lang="en-GB" i="1">
                            <a:solidFill>
                              <a:srgbClr val="00B050"/>
                            </a:solidFill>
                            <a:latin typeface="Cambria Math" panose="02040503050406030204" pitchFamily="18" charset="0"/>
                          </a:rPr>
                        </m:ctrlPr>
                      </m:accPr>
                      <m:e>
                        <m:r>
                          <a:rPr lang="en-GB" i="1">
                            <a:solidFill>
                              <a:srgbClr val="00B050"/>
                            </a:solidFill>
                            <a:latin typeface="Cambria Math" panose="02040503050406030204" pitchFamily="18" charset="0"/>
                          </a:rPr>
                          <m:t>8</m:t>
                        </m:r>
                      </m:e>
                    </m:acc>
                  </m:oMath>
                </a14:m>
                <a:endParaRPr lang="en-GB" dirty="0"/>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8</m:t>
                        </m:r>
                      </m:e>
                    </m:rad>
                  </m:oMath>
                </a14:m>
                <a:endParaRPr lang="en-GB" dirty="0"/>
              </a:p>
              <a:p>
                <a14:m>
                  <m:oMath xmlns:m="http://schemas.openxmlformats.org/officeDocument/2006/math">
                    <m:rad>
                      <m:radPr>
                        <m:ctrlPr>
                          <a:rPr lang="en-GB" i="1" smtClean="0">
                            <a:solidFill>
                              <a:srgbClr val="00B050"/>
                            </a:solidFill>
                            <a:latin typeface="Cambria Math" panose="02040503050406030204" pitchFamily="18" charset="0"/>
                          </a:rPr>
                        </m:ctrlPr>
                      </m:radPr>
                      <m:deg>
                        <m:r>
                          <m:rPr>
                            <m:brk m:alnAt="7"/>
                          </m:rPr>
                          <a:rPr lang="en-US" b="0" i="1" smtClean="0">
                            <a:solidFill>
                              <a:srgbClr val="00B050"/>
                            </a:solidFill>
                            <a:latin typeface="Cambria Math" panose="02040503050406030204" pitchFamily="18" charset="0"/>
                          </a:rPr>
                          <m:t>3</m:t>
                        </m:r>
                      </m:deg>
                      <m:e>
                        <m:r>
                          <a:rPr lang="en-US" b="0" i="1" smtClean="0">
                            <a:solidFill>
                              <a:srgbClr val="00B050"/>
                            </a:solidFill>
                            <a:latin typeface="Cambria Math" panose="02040503050406030204" pitchFamily="18" charset="0"/>
                          </a:rPr>
                          <m:t>8</m:t>
                        </m:r>
                      </m:e>
                    </m:rad>
                  </m:oMath>
                </a14:m>
                <a:endParaRPr lang="en-GB" dirty="0"/>
              </a:p>
              <a:p>
                <a:r>
                  <a:rPr lang="el-GR" dirty="0">
                    <a:solidFill>
                      <a:srgbClr val="FF0000"/>
                    </a:solidFill>
                  </a:rPr>
                  <a:t>π</a:t>
                </a:r>
                <a:endParaRPr lang="en-US" dirty="0">
                  <a:solidFill>
                    <a:srgbClr val="FF0000"/>
                  </a:solidFill>
                </a:endParaRPr>
              </a:p>
              <a:p>
                <a14:m>
                  <m:oMath xmlns:m="http://schemas.openxmlformats.org/officeDocument/2006/math">
                    <m:f>
                      <m:fPr>
                        <m:ctrlPr>
                          <a:rPr lang="en-GB"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3</m:t>
                        </m:r>
                      </m:num>
                      <m:den>
                        <m:r>
                          <a:rPr lang="en-US" b="0" i="1" smtClean="0">
                            <a:solidFill>
                              <a:srgbClr val="00B050"/>
                            </a:solidFill>
                            <a:latin typeface="Cambria Math" panose="02040503050406030204" pitchFamily="18" charset="0"/>
                          </a:rPr>
                          <m:t>4</m:t>
                        </m:r>
                      </m:den>
                    </m:f>
                  </m:oMath>
                </a14:m>
                <a:endParaRPr lang="en-US" dirty="0"/>
              </a:p>
              <a:p>
                <a14:m>
                  <m:oMath xmlns:m="http://schemas.openxmlformats.org/officeDocument/2006/math">
                    <m:rad>
                      <m:radPr>
                        <m:degHide m:val="on"/>
                        <m:ctrlPr>
                          <a:rPr lang="en-GB" i="1" smtClean="0">
                            <a:solidFill>
                              <a:srgbClr val="00B050"/>
                            </a:solidFill>
                            <a:latin typeface="Cambria Math" panose="02040503050406030204" pitchFamily="18" charset="0"/>
                          </a:rPr>
                        </m:ctrlPr>
                      </m:radPr>
                      <m:deg/>
                      <m:e>
                        <m:r>
                          <a:rPr lang="en-US" b="0" i="1" smtClean="0">
                            <a:solidFill>
                              <a:srgbClr val="00B050"/>
                            </a:solidFill>
                            <a:latin typeface="Cambria Math" panose="02040503050406030204" pitchFamily="18" charset="0"/>
                          </a:rPr>
                          <m:t>16</m:t>
                        </m:r>
                      </m:e>
                    </m:rad>
                  </m:oMath>
                </a14:m>
                <a:endParaRPr lang="en-US" dirty="0"/>
              </a:p>
              <a:p>
                <a:r>
                  <a:rPr lang="en-GB" dirty="0">
                    <a:solidFill>
                      <a:srgbClr val="00B050"/>
                    </a:solidFill>
                  </a:rPr>
                  <a:t>0.3549</a:t>
                </a:r>
              </a:p>
            </p:txBody>
          </p:sp>
        </mc:Choice>
        <mc:Fallback xmlns="">
          <p:sp>
            <p:nvSpPr>
              <p:cNvPr id="3" name="Content Placeholder 2">
                <a:extLst>
                  <a:ext uri="{FF2B5EF4-FFF2-40B4-BE49-F238E27FC236}">
                    <a16:creationId xmlns:a16="http://schemas.microsoft.com/office/drawing/2014/main" id="{B11DCF28-412E-543C-67A9-9CF5C8BD929C}"/>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928" t="-1923" b="-385"/>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87198016-C5EE-BFB1-5262-8B699540B7BA}"/>
              </a:ext>
            </a:extLst>
          </p:cNvPr>
          <p:cNvSpPr>
            <a:spLocks noGrp="1"/>
          </p:cNvSpPr>
          <p:nvPr>
            <p:ph type="dt" sz="half" idx="10"/>
          </p:nvPr>
        </p:nvSpPr>
        <p:spPr/>
        <p:txBody>
          <a:bodyPr/>
          <a:lstStyle/>
          <a:p>
            <a:fld id="{D30E9895-39EB-414D-8D46-78A12FF2FF23}" type="datetime1">
              <a:rPr lang="en-GB" smtClean="0"/>
              <a:t>09/06/2026</a:t>
            </a:fld>
            <a:endParaRPr lang="en-GB"/>
          </a:p>
        </p:txBody>
      </p:sp>
      <p:sp>
        <p:nvSpPr>
          <p:cNvPr id="5" name="Footer Placeholder 4">
            <a:extLst>
              <a:ext uri="{FF2B5EF4-FFF2-40B4-BE49-F238E27FC236}">
                <a16:creationId xmlns:a16="http://schemas.microsoft.com/office/drawing/2014/main" id="{E86D803A-A744-855B-AE9A-13C16192272E}"/>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93E81C99-BF88-7703-89FA-891073D2E4C0}"/>
              </a:ext>
            </a:extLst>
          </p:cNvPr>
          <p:cNvSpPr>
            <a:spLocks noGrp="1"/>
          </p:cNvSpPr>
          <p:nvPr>
            <p:ph type="sldNum" sz="quarter" idx="12"/>
          </p:nvPr>
        </p:nvSpPr>
        <p:spPr/>
        <p:txBody>
          <a:bodyPr/>
          <a:lstStyle/>
          <a:p>
            <a:fld id="{AF0AAFC3-3F4A-4B2D-8327-342C607D890C}" type="slidenum">
              <a:rPr lang="en-GB" smtClean="0"/>
              <a:t>16</a:t>
            </a:fld>
            <a:endParaRPr lang="en-GB"/>
          </a:p>
        </p:txBody>
      </p:sp>
    </p:spTree>
    <p:extLst>
      <p:ext uri="{BB962C8B-B14F-4D97-AF65-F5344CB8AC3E}">
        <p14:creationId xmlns:p14="http://schemas.microsoft.com/office/powerpoint/2010/main" val="199860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5904-D025-751B-859E-54AF379BC671}"/>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037B1E-2F91-DDC9-4786-D24255E16E5C}"/>
                  </a:ext>
                </a:extLst>
              </p:cNvPr>
              <p:cNvSpPr>
                <a:spLocks noGrp="1"/>
              </p:cNvSpPr>
              <p:nvPr>
                <p:ph idx="1"/>
              </p:nvPr>
            </p:nvSpPr>
            <p:spPr/>
            <p:txBody>
              <a:bodyPr>
                <a:normAutofit lnSpcReduction="10000"/>
              </a:bodyPr>
              <a:lstStyle/>
              <a:p>
                <a:r>
                  <a:rPr lang="en-GB" dirty="0"/>
                  <a:t>What does the word remind you of?</a:t>
                </a:r>
              </a:p>
              <a:p>
                <a:endParaRPr lang="en-GB" dirty="0"/>
              </a:p>
              <a:p>
                <a:r>
                  <a:rPr lang="en-GB" dirty="0"/>
                  <a:t>Similar to irrational, absurd came into maths as a “surd” – cannot be described very concisely</a:t>
                </a:r>
              </a:p>
              <a:p>
                <a:endParaRPr lang="en-GB" dirty="0"/>
              </a:p>
              <a:p>
                <a:r>
                  <a:rPr lang="en-GB" dirty="0"/>
                  <a:t>Examples of surds: </a:t>
                </a:r>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 </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oMath>
                </a14:m>
                <a:r>
                  <a:rPr lang="en-GB" dirty="0"/>
                  <a:t>, </a:t>
                </a:r>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4</m:t>
                        </m:r>
                      </m:e>
                    </m:rad>
                  </m:oMath>
                </a14:m>
                <a:endParaRPr lang="en-GB" dirty="0"/>
              </a:p>
              <a:p>
                <a:endParaRPr lang="en-GB" dirty="0"/>
              </a:p>
              <a:p>
                <a:r>
                  <a:rPr lang="en-GB" dirty="0"/>
                  <a:t>Examples that wish they were surds: </a:t>
                </a:r>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m:t>
                        </m:r>
                      </m:e>
                    </m:rad>
                    <m:r>
                      <a:rPr lang="en-GB" b="0" i="1" smtClean="0">
                        <a:latin typeface="Cambria Math" panose="02040503050406030204" pitchFamily="18" charset="0"/>
                      </a:rPr>
                      <m:t>, </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e>
                    </m:rad>
                    <m:r>
                      <a:rPr lang="en-GB" b="0" i="1" smtClean="0">
                        <a:latin typeface="Cambria Math" panose="02040503050406030204" pitchFamily="18" charset="0"/>
                      </a:rPr>
                      <m:t> </m:t>
                    </m:r>
                    <m:rad>
                      <m:radPr>
                        <m:ctrlPr>
                          <a:rPr lang="en-GB" b="0"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8</m:t>
                        </m:r>
                      </m:e>
                    </m:rad>
                  </m:oMath>
                </a14:m>
                <a:endParaRPr lang="en-GB" dirty="0"/>
              </a:p>
              <a:p>
                <a:pPr marL="0" indent="0">
                  <a:buNone/>
                </a:pPr>
                <a:r>
                  <a:rPr lang="en-GB" dirty="0"/>
                  <a:t>(more special and all that)</a:t>
                </a:r>
              </a:p>
            </p:txBody>
          </p:sp>
        </mc:Choice>
        <mc:Fallback xmlns="">
          <p:sp>
            <p:nvSpPr>
              <p:cNvPr id="3" name="Content Placeholder 2">
                <a:extLst>
                  <a:ext uri="{FF2B5EF4-FFF2-40B4-BE49-F238E27FC236}">
                    <a16:creationId xmlns:a16="http://schemas.microsoft.com/office/drawing/2014/main" id="{55037B1E-2F91-DDC9-4786-D24255E16E5C}"/>
                  </a:ext>
                </a:extLst>
              </p:cNvPr>
              <p:cNvSpPr>
                <a:spLocks noGrp="1" noRot="1" noChangeAspect="1" noMove="1" noResize="1" noEditPoints="1" noAdjustHandles="1" noChangeArrowheads="1" noChangeShapeType="1" noTextEdit="1"/>
              </p:cNvSpPr>
              <p:nvPr>
                <p:ph idx="1"/>
              </p:nvPr>
            </p:nvSpPr>
            <p:spPr>
              <a:blipFill>
                <a:blip r:embed="rId2"/>
                <a:stretch>
                  <a:fillRect l="-1217" t="-3081" r="-58"/>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374600A5-0FA5-574B-9157-82FE29626D06}"/>
              </a:ext>
            </a:extLst>
          </p:cNvPr>
          <p:cNvSpPr>
            <a:spLocks noGrp="1"/>
          </p:cNvSpPr>
          <p:nvPr>
            <p:ph type="dt" sz="half" idx="10"/>
          </p:nvPr>
        </p:nvSpPr>
        <p:spPr/>
        <p:txBody>
          <a:bodyPr/>
          <a:lstStyle/>
          <a:p>
            <a:fld id="{F9BEB924-3AC2-4C0A-BF73-E87D30B8968E}" type="datetime1">
              <a:rPr lang="en-GB" smtClean="0"/>
              <a:t>09/06/2026</a:t>
            </a:fld>
            <a:endParaRPr lang="en-GB"/>
          </a:p>
        </p:txBody>
      </p:sp>
      <p:sp>
        <p:nvSpPr>
          <p:cNvPr id="5" name="Footer Placeholder 4">
            <a:extLst>
              <a:ext uri="{FF2B5EF4-FFF2-40B4-BE49-F238E27FC236}">
                <a16:creationId xmlns:a16="http://schemas.microsoft.com/office/drawing/2014/main" id="{C94EC3FE-993D-509A-79DF-4E55050424B3}"/>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C5C16ECF-F648-7BAD-AF99-54B9C8A1F66D}"/>
              </a:ext>
            </a:extLst>
          </p:cNvPr>
          <p:cNvSpPr>
            <a:spLocks noGrp="1"/>
          </p:cNvSpPr>
          <p:nvPr>
            <p:ph type="sldNum" sz="quarter" idx="12"/>
          </p:nvPr>
        </p:nvSpPr>
        <p:spPr/>
        <p:txBody>
          <a:bodyPr/>
          <a:lstStyle/>
          <a:p>
            <a:fld id="{AF0AAFC3-3F4A-4B2D-8327-342C607D890C}" type="slidenum">
              <a:rPr lang="en-GB" smtClean="0"/>
              <a:t>17</a:t>
            </a:fld>
            <a:endParaRPr lang="en-GB"/>
          </a:p>
        </p:txBody>
      </p:sp>
    </p:spTree>
    <p:extLst>
      <p:ext uri="{BB962C8B-B14F-4D97-AF65-F5344CB8AC3E}">
        <p14:creationId xmlns:p14="http://schemas.microsoft.com/office/powerpoint/2010/main" val="10462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036C-1456-07CD-5BA1-32B413606100}"/>
              </a:ext>
            </a:extLst>
          </p:cNvPr>
          <p:cNvSpPr>
            <a:spLocks noGrp="1"/>
          </p:cNvSpPr>
          <p:nvPr>
            <p:ph type="title"/>
          </p:nvPr>
        </p:nvSpPr>
        <p:spPr/>
        <p:txBody>
          <a:bodyPr/>
          <a:lstStyle/>
          <a:p>
            <a:r>
              <a:rPr lang="en-GB" dirty="0"/>
              <a:t>Surds</a:t>
            </a:r>
          </a:p>
        </p:txBody>
      </p:sp>
      <p:sp>
        <p:nvSpPr>
          <p:cNvPr id="3" name="Content Placeholder 2">
            <a:extLst>
              <a:ext uri="{FF2B5EF4-FFF2-40B4-BE49-F238E27FC236}">
                <a16:creationId xmlns:a16="http://schemas.microsoft.com/office/drawing/2014/main" id="{2F4433E6-E14A-E30E-F021-7914C6F15A55}"/>
              </a:ext>
            </a:extLst>
          </p:cNvPr>
          <p:cNvSpPr>
            <a:spLocks noGrp="1"/>
          </p:cNvSpPr>
          <p:nvPr>
            <p:ph idx="1"/>
          </p:nvPr>
        </p:nvSpPr>
        <p:spPr/>
        <p:txBody>
          <a:bodyPr/>
          <a:lstStyle/>
          <a:p>
            <a:r>
              <a:rPr lang="en-US" dirty="0"/>
              <a:t>The mathematical term surd comes from the Latin word “</a:t>
            </a:r>
            <a:r>
              <a:rPr lang="en-US" dirty="0" err="1"/>
              <a:t>surdus</a:t>
            </a:r>
            <a:r>
              <a:rPr lang="en-US" dirty="0"/>
              <a:t>”, meaning “deaf” or “mute”.</a:t>
            </a:r>
          </a:p>
          <a:p>
            <a:r>
              <a:rPr lang="en-US" dirty="0"/>
              <a:t>Medieval mathematicians used </a:t>
            </a:r>
            <a:r>
              <a:rPr lang="en-US" dirty="0" err="1"/>
              <a:t>surdus</a:t>
            </a:r>
            <a:r>
              <a:rPr lang="en-US" dirty="0"/>
              <a:t> to describe numbers whose exact values “could not be spoken” or expressed rationally—hence the modern meaning: an irrational root </a:t>
            </a:r>
            <a:r>
              <a:rPr lang="en-US" u="sng" dirty="0"/>
              <a:t>left in radical form. (exact value)</a:t>
            </a:r>
          </a:p>
          <a:p>
            <a:endParaRPr lang="en-US" dirty="0"/>
          </a:p>
          <a:p>
            <a:pPr marL="0" indent="0">
              <a:buNone/>
            </a:pPr>
            <a:r>
              <a:rPr lang="en-US" dirty="0">
                <a:solidFill>
                  <a:srgbClr val="FF0000"/>
                </a:solidFill>
              </a:rPr>
              <a:t>A surd is any root that cannot be simplified into a rational number.</a:t>
            </a:r>
          </a:p>
          <a:p>
            <a:endParaRPr lang="en-GB" dirty="0"/>
          </a:p>
        </p:txBody>
      </p:sp>
      <p:sp>
        <p:nvSpPr>
          <p:cNvPr id="4" name="Date Placeholder 3">
            <a:extLst>
              <a:ext uri="{FF2B5EF4-FFF2-40B4-BE49-F238E27FC236}">
                <a16:creationId xmlns:a16="http://schemas.microsoft.com/office/drawing/2014/main" id="{45DDD0A6-E18B-9DBC-CA2D-955FEE6F1E55}"/>
              </a:ext>
            </a:extLst>
          </p:cNvPr>
          <p:cNvSpPr>
            <a:spLocks noGrp="1"/>
          </p:cNvSpPr>
          <p:nvPr>
            <p:ph type="dt" sz="half" idx="10"/>
          </p:nvPr>
        </p:nvSpPr>
        <p:spPr/>
        <p:txBody>
          <a:bodyPr/>
          <a:lstStyle/>
          <a:p>
            <a:fld id="{713205FF-7452-469B-8983-8BC014DE5AF2}" type="datetime1">
              <a:rPr lang="en-GB" smtClean="0"/>
              <a:t>09/06/2026</a:t>
            </a:fld>
            <a:endParaRPr lang="en-GB"/>
          </a:p>
        </p:txBody>
      </p:sp>
      <p:sp>
        <p:nvSpPr>
          <p:cNvPr id="5" name="Footer Placeholder 4">
            <a:extLst>
              <a:ext uri="{FF2B5EF4-FFF2-40B4-BE49-F238E27FC236}">
                <a16:creationId xmlns:a16="http://schemas.microsoft.com/office/drawing/2014/main" id="{FB4BFFF4-989A-CA05-3688-DDC8D88412C8}"/>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C37C5C49-6343-04F8-A11E-60F6F1FAB508}"/>
              </a:ext>
            </a:extLst>
          </p:cNvPr>
          <p:cNvSpPr>
            <a:spLocks noGrp="1"/>
          </p:cNvSpPr>
          <p:nvPr>
            <p:ph type="sldNum" sz="quarter" idx="12"/>
          </p:nvPr>
        </p:nvSpPr>
        <p:spPr/>
        <p:txBody>
          <a:bodyPr/>
          <a:lstStyle/>
          <a:p>
            <a:fld id="{AF0AAFC3-3F4A-4B2D-8327-342C607D890C}" type="slidenum">
              <a:rPr lang="en-GB" smtClean="0"/>
              <a:t>18</a:t>
            </a:fld>
            <a:endParaRPr lang="en-GB"/>
          </a:p>
        </p:txBody>
      </p:sp>
    </p:spTree>
    <p:extLst>
      <p:ext uri="{BB962C8B-B14F-4D97-AF65-F5344CB8AC3E}">
        <p14:creationId xmlns:p14="http://schemas.microsoft.com/office/powerpoint/2010/main" val="264554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AA8C-8403-DFD5-8084-90FB737F8AAB}"/>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9F71D6-15B0-841F-6185-12C4B4F12F7A}"/>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a:t>
                </a:r>
              </a:p>
              <a:p>
                <a:endParaRPr lang="en-GB" dirty="0"/>
              </a:p>
            </p:txBody>
          </p:sp>
        </mc:Choice>
        <mc:Fallback xmlns="">
          <p:sp>
            <p:nvSpPr>
              <p:cNvPr id="3" name="Content Placeholder 2">
                <a:extLst>
                  <a:ext uri="{FF2B5EF4-FFF2-40B4-BE49-F238E27FC236}">
                    <a16:creationId xmlns:a16="http://schemas.microsoft.com/office/drawing/2014/main" id="{239F71D6-15B0-841F-6185-12C4B4F12F7A}"/>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F965BF9E-2E6E-069B-5796-DB5516BEBFAD}"/>
              </a:ext>
            </a:extLst>
          </p:cNvPr>
          <p:cNvSpPr>
            <a:spLocks noGrp="1"/>
          </p:cNvSpPr>
          <p:nvPr>
            <p:ph type="dt" sz="half" idx="10"/>
          </p:nvPr>
        </p:nvSpPr>
        <p:spPr/>
        <p:txBody>
          <a:bodyPr/>
          <a:lstStyle/>
          <a:p>
            <a:fld id="{A354899E-84E3-49BB-B919-185ABBBD7044}" type="datetime1">
              <a:rPr lang="en-GB" smtClean="0"/>
              <a:t>09/06/2026</a:t>
            </a:fld>
            <a:endParaRPr lang="en-GB"/>
          </a:p>
        </p:txBody>
      </p:sp>
      <p:sp>
        <p:nvSpPr>
          <p:cNvPr id="5" name="Footer Placeholder 4">
            <a:extLst>
              <a:ext uri="{FF2B5EF4-FFF2-40B4-BE49-F238E27FC236}">
                <a16:creationId xmlns:a16="http://schemas.microsoft.com/office/drawing/2014/main" id="{200942FE-5703-D64D-0D43-195701B8C868}"/>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58B2ADD6-4CF8-733F-E796-EA04702D03EB}"/>
              </a:ext>
            </a:extLst>
          </p:cNvPr>
          <p:cNvSpPr>
            <a:spLocks noGrp="1"/>
          </p:cNvSpPr>
          <p:nvPr>
            <p:ph type="sldNum" sz="quarter" idx="12"/>
          </p:nvPr>
        </p:nvSpPr>
        <p:spPr/>
        <p:txBody>
          <a:bodyPr/>
          <a:lstStyle/>
          <a:p>
            <a:fld id="{AF0AAFC3-3F4A-4B2D-8327-342C607D890C}" type="slidenum">
              <a:rPr lang="en-GB" smtClean="0"/>
              <a:t>19</a:t>
            </a:fld>
            <a:endParaRPr lang="en-GB"/>
          </a:p>
        </p:txBody>
      </p:sp>
    </p:spTree>
    <p:extLst>
      <p:ext uri="{BB962C8B-B14F-4D97-AF65-F5344CB8AC3E}">
        <p14:creationId xmlns:p14="http://schemas.microsoft.com/office/powerpoint/2010/main" val="157941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D94D-FD2D-A2FB-B941-CEED9B80ABD1}"/>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064B52A8-9EE8-2393-A953-A78036F4A51F}"/>
              </a:ext>
            </a:extLst>
          </p:cNvPr>
          <p:cNvSpPr>
            <a:spLocks noGrp="1"/>
          </p:cNvSpPr>
          <p:nvPr>
            <p:ph idx="1"/>
          </p:nvPr>
        </p:nvSpPr>
        <p:spPr/>
        <p:txBody>
          <a:bodyPr/>
          <a:lstStyle/>
          <a:p>
            <a:r>
              <a:rPr lang="en-GB" dirty="0"/>
              <a:t>Distinguish between rational and irrational numbers</a:t>
            </a:r>
          </a:p>
          <a:p>
            <a:r>
              <a:rPr lang="en-GB" dirty="0"/>
              <a:t>Introduce surds</a:t>
            </a:r>
          </a:p>
          <a:p>
            <a:r>
              <a:rPr lang="en-GB" dirty="0"/>
              <a:t>Calculate with surds, including simplifying them</a:t>
            </a:r>
          </a:p>
        </p:txBody>
      </p:sp>
      <p:sp>
        <p:nvSpPr>
          <p:cNvPr id="4" name="Date Placeholder 3">
            <a:extLst>
              <a:ext uri="{FF2B5EF4-FFF2-40B4-BE49-F238E27FC236}">
                <a16:creationId xmlns:a16="http://schemas.microsoft.com/office/drawing/2014/main" id="{FD52C2C0-51B8-183D-9469-0A00FF9A79FC}"/>
              </a:ext>
            </a:extLst>
          </p:cNvPr>
          <p:cNvSpPr>
            <a:spLocks noGrp="1"/>
          </p:cNvSpPr>
          <p:nvPr>
            <p:ph type="dt" sz="half" idx="10"/>
          </p:nvPr>
        </p:nvSpPr>
        <p:spPr/>
        <p:txBody>
          <a:bodyPr/>
          <a:lstStyle/>
          <a:p>
            <a:fld id="{60116226-B997-4BFD-B82D-BDD6634CC65A}" type="datetime1">
              <a:rPr lang="en-GB" smtClean="0"/>
              <a:t>09/06/2026</a:t>
            </a:fld>
            <a:endParaRPr lang="en-GB"/>
          </a:p>
        </p:txBody>
      </p:sp>
      <p:sp>
        <p:nvSpPr>
          <p:cNvPr id="5" name="Footer Placeholder 4">
            <a:extLst>
              <a:ext uri="{FF2B5EF4-FFF2-40B4-BE49-F238E27FC236}">
                <a16:creationId xmlns:a16="http://schemas.microsoft.com/office/drawing/2014/main" id="{91041B60-F1A4-B326-623B-BA493A2C2434}"/>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99207498-3AA2-B5C4-0006-68149B542016}"/>
              </a:ext>
            </a:extLst>
          </p:cNvPr>
          <p:cNvSpPr>
            <a:spLocks noGrp="1"/>
          </p:cNvSpPr>
          <p:nvPr>
            <p:ph type="sldNum" sz="quarter" idx="12"/>
          </p:nvPr>
        </p:nvSpPr>
        <p:spPr/>
        <p:txBody>
          <a:bodyPr/>
          <a:lstStyle/>
          <a:p>
            <a:fld id="{AF0AAFC3-3F4A-4B2D-8327-342C607D890C}" type="slidenum">
              <a:rPr lang="en-GB" smtClean="0"/>
              <a:t>2</a:t>
            </a:fld>
            <a:endParaRPr lang="en-GB"/>
          </a:p>
        </p:txBody>
      </p:sp>
    </p:spTree>
    <p:extLst>
      <p:ext uri="{BB962C8B-B14F-4D97-AF65-F5344CB8AC3E}">
        <p14:creationId xmlns:p14="http://schemas.microsoft.com/office/powerpoint/2010/main" val="50891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9E17B-7F9C-E720-967C-81808CABE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7B451-F506-9B65-EE9B-34B3B706109F}"/>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F755C2-EE2E-AB6E-1E39-66A60A5AFB87}"/>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endParaRPr lang="en-GB" dirty="0"/>
              </a:p>
            </p:txBody>
          </p:sp>
        </mc:Choice>
        <mc:Fallback xmlns="">
          <p:sp>
            <p:nvSpPr>
              <p:cNvPr id="3" name="Content Placeholder 2">
                <a:extLst>
                  <a:ext uri="{FF2B5EF4-FFF2-40B4-BE49-F238E27FC236}">
                    <a16:creationId xmlns:a16="http://schemas.microsoft.com/office/drawing/2014/main" id="{89F755C2-EE2E-AB6E-1E39-66A60A5AFB87}"/>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D6196EAD-03BA-176A-6B30-C87EB0D9F3F7}"/>
              </a:ext>
            </a:extLst>
          </p:cNvPr>
          <p:cNvSpPr>
            <a:spLocks noGrp="1"/>
          </p:cNvSpPr>
          <p:nvPr>
            <p:ph type="dt" sz="half" idx="10"/>
          </p:nvPr>
        </p:nvSpPr>
        <p:spPr/>
        <p:txBody>
          <a:bodyPr/>
          <a:lstStyle/>
          <a:p>
            <a:fld id="{6E920540-1AFF-427C-9132-53EEA4D12109}" type="datetime1">
              <a:rPr lang="en-GB" smtClean="0"/>
              <a:t>09/06/2026</a:t>
            </a:fld>
            <a:endParaRPr lang="en-GB"/>
          </a:p>
        </p:txBody>
      </p:sp>
      <p:sp>
        <p:nvSpPr>
          <p:cNvPr id="5" name="Footer Placeholder 4">
            <a:extLst>
              <a:ext uri="{FF2B5EF4-FFF2-40B4-BE49-F238E27FC236}">
                <a16:creationId xmlns:a16="http://schemas.microsoft.com/office/drawing/2014/main" id="{BDCBE7BE-03CF-3F7D-5EF1-7253A3283153}"/>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FEC8F1E1-1521-9FE9-78FD-F347B2FB3AB2}"/>
              </a:ext>
            </a:extLst>
          </p:cNvPr>
          <p:cNvSpPr>
            <a:spLocks noGrp="1"/>
          </p:cNvSpPr>
          <p:nvPr>
            <p:ph type="sldNum" sz="quarter" idx="12"/>
          </p:nvPr>
        </p:nvSpPr>
        <p:spPr/>
        <p:txBody>
          <a:bodyPr/>
          <a:lstStyle/>
          <a:p>
            <a:fld id="{AF0AAFC3-3F4A-4B2D-8327-342C607D890C}" type="slidenum">
              <a:rPr lang="en-GB" smtClean="0"/>
              <a:t>20</a:t>
            </a:fld>
            <a:endParaRPr lang="en-GB"/>
          </a:p>
        </p:txBody>
      </p:sp>
    </p:spTree>
    <p:extLst>
      <p:ext uri="{BB962C8B-B14F-4D97-AF65-F5344CB8AC3E}">
        <p14:creationId xmlns:p14="http://schemas.microsoft.com/office/powerpoint/2010/main" val="114618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13B02-382E-7460-C9D7-BD8779D45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A3935-C317-93E3-EC64-637B39304C61}"/>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D9E702-BF29-39A1-262D-264CF3AE9BC9}"/>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5AD9E702-BF29-39A1-262D-264CF3AE9BC9}"/>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FE67706-0902-6CE2-A23A-60D47138C5DF}"/>
              </a:ext>
            </a:extLst>
          </p:cNvPr>
          <p:cNvSpPr>
            <a:spLocks noGrp="1"/>
          </p:cNvSpPr>
          <p:nvPr>
            <p:ph type="dt" sz="half" idx="10"/>
          </p:nvPr>
        </p:nvSpPr>
        <p:spPr/>
        <p:txBody>
          <a:bodyPr/>
          <a:lstStyle/>
          <a:p>
            <a:fld id="{8661282E-57A2-4B4E-AEB8-EEC00D381814}" type="datetime1">
              <a:rPr lang="en-GB" smtClean="0"/>
              <a:t>09/06/2026</a:t>
            </a:fld>
            <a:endParaRPr lang="en-GB"/>
          </a:p>
        </p:txBody>
      </p:sp>
      <p:sp>
        <p:nvSpPr>
          <p:cNvPr id="5" name="Footer Placeholder 4">
            <a:extLst>
              <a:ext uri="{FF2B5EF4-FFF2-40B4-BE49-F238E27FC236}">
                <a16:creationId xmlns:a16="http://schemas.microsoft.com/office/drawing/2014/main" id="{379E42B1-AFB5-B1F6-ABD7-41F27E20FBAE}"/>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E234DAE1-B1E8-9E4C-D96C-585677C6DE1E}"/>
              </a:ext>
            </a:extLst>
          </p:cNvPr>
          <p:cNvSpPr>
            <a:spLocks noGrp="1"/>
          </p:cNvSpPr>
          <p:nvPr>
            <p:ph type="sldNum" sz="quarter" idx="12"/>
          </p:nvPr>
        </p:nvSpPr>
        <p:spPr/>
        <p:txBody>
          <a:bodyPr/>
          <a:lstStyle/>
          <a:p>
            <a:fld id="{AF0AAFC3-3F4A-4B2D-8327-342C607D890C}" type="slidenum">
              <a:rPr lang="en-GB" smtClean="0"/>
              <a:t>21</a:t>
            </a:fld>
            <a:endParaRPr lang="en-GB"/>
          </a:p>
        </p:txBody>
      </p:sp>
    </p:spTree>
    <p:extLst>
      <p:ext uri="{BB962C8B-B14F-4D97-AF65-F5344CB8AC3E}">
        <p14:creationId xmlns:p14="http://schemas.microsoft.com/office/powerpoint/2010/main" val="381578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35A02-8D69-20A2-A03E-BAFF36AF8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A7B64-5584-0340-2ACF-6CC7AD8C5EC2}"/>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6D54AF-79AC-0108-A99D-D7F7CB4F1B7F}"/>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endParaRPr lang="en-GB" dirty="0"/>
              </a:p>
            </p:txBody>
          </p:sp>
        </mc:Choice>
        <mc:Fallback xmlns="">
          <p:sp>
            <p:nvSpPr>
              <p:cNvPr id="3" name="Content Placeholder 2">
                <a:extLst>
                  <a:ext uri="{FF2B5EF4-FFF2-40B4-BE49-F238E27FC236}">
                    <a16:creationId xmlns:a16="http://schemas.microsoft.com/office/drawing/2014/main" id="{D16D54AF-79AC-0108-A99D-D7F7CB4F1B7F}"/>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226C8AF8-BAAE-D61E-B49A-D5F7332294DE}"/>
              </a:ext>
            </a:extLst>
          </p:cNvPr>
          <p:cNvSpPr>
            <a:spLocks noGrp="1"/>
          </p:cNvSpPr>
          <p:nvPr>
            <p:ph type="dt" sz="half" idx="10"/>
          </p:nvPr>
        </p:nvSpPr>
        <p:spPr/>
        <p:txBody>
          <a:bodyPr/>
          <a:lstStyle/>
          <a:p>
            <a:fld id="{520887CF-EBF9-416C-AED4-FC6A8750A7C5}" type="datetime1">
              <a:rPr lang="en-GB" smtClean="0"/>
              <a:t>09/06/2026</a:t>
            </a:fld>
            <a:endParaRPr lang="en-GB"/>
          </a:p>
        </p:txBody>
      </p:sp>
      <p:sp>
        <p:nvSpPr>
          <p:cNvPr id="5" name="Footer Placeholder 4">
            <a:extLst>
              <a:ext uri="{FF2B5EF4-FFF2-40B4-BE49-F238E27FC236}">
                <a16:creationId xmlns:a16="http://schemas.microsoft.com/office/drawing/2014/main" id="{CC281350-5AC0-8C75-AD0F-A7968D3B93CF}"/>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E20D91BC-B472-173A-E973-4200D4C853F7}"/>
              </a:ext>
            </a:extLst>
          </p:cNvPr>
          <p:cNvSpPr>
            <a:spLocks noGrp="1"/>
          </p:cNvSpPr>
          <p:nvPr>
            <p:ph type="sldNum" sz="quarter" idx="12"/>
          </p:nvPr>
        </p:nvSpPr>
        <p:spPr/>
        <p:txBody>
          <a:bodyPr/>
          <a:lstStyle/>
          <a:p>
            <a:fld id="{AF0AAFC3-3F4A-4B2D-8327-342C607D890C}" type="slidenum">
              <a:rPr lang="en-GB" smtClean="0"/>
              <a:t>22</a:t>
            </a:fld>
            <a:endParaRPr lang="en-GB"/>
          </a:p>
        </p:txBody>
      </p:sp>
    </p:spTree>
    <p:extLst>
      <p:ext uri="{BB962C8B-B14F-4D97-AF65-F5344CB8AC3E}">
        <p14:creationId xmlns:p14="http://schemas.microsoft.com/office/powerpoint/2010/main" val="616480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33F89-BA42-03C0-E2D0-9A7ADF3B6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FC1C6-D639-96EA-7E58-5440CBDEFB00}"/>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E57DE5-2BF3-011C-88D1-F8313C9C7869}"/>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50</m:t>
                        </m:r>
                      </m:e>
                    </m:rad>
                  </m:oMath>
                </a14:m>
                <a:endParaRPr lang="en-GB" dirty="0"/>
              </a:p>
            </p:txBody>
          </p:sp>
        </mc:Choice>
        <mc:Fallback xmlns="">
          <p:sp>
            <p:nvSpPr>
              <p:cNvPr id="3" name="Content Placeholder 2">
                <a:extLst>
                  <a:ext uri="{FF2B5EF4-FFF2-40B4-BE49-F238E27FC236}">
                    <a16:creationId xmlns:a16="http://schemas.microsoft.com/office/drawing/2014/main" id="{24E57DE5-2BF3-011C-88D1-F8313C9C7869}"/>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0F0A8241-297D-19E4-4601-22586F888B1E}"/>
              </a:ext>
            </a:extLst>
          </p:cNvPr>
          <p:cNvSpPr>
            <a:spLocks noGrp="1"/>
          </p:cNvSpPr>
          <p:nvPr>
            <p:ph type="dt" sz="half" idx="10"/>
          </p:nvPr>
        </p:nvSpPr>
        <p:spPr/>
        <p:txBody>
          <a:bodyPr/>
          <a:lstStyle/>
          <a:p>
            <a:fld id="{AABE3D0F-FF0D-4B43-9132-3732E62C5DB9}" type="datetime1">
              <a:rPr lang="en-GB" smtClean="0"/>
              <a:t>09/06/2026</a:t>
            </a:fld>
            <a:endParaRPr lang="en-GB"/>
          </a:p>
        </p:txBody>
      </p:sp>
      <p:sp>
        <p:nvSpPr>
          <p:cNvPr id="5" name="Footer Placeholder 4">
            <a:extLst>
              <a:ext uri="{FF2B5EF4-FFF2-40B4-BE49-F238E27FC236}">
                <a16:creationId xmlns:a16="http://schemas.microsoft.com/office/drawing/2014/main" id="{07EA64CA-A09E-27AC-3580-4783F03CD4F8}"/>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A3EA282B-4381-F646-2EB7-DCBB2A7F7427}"/>
              </a:ext>
            </a:extLst>
          </p:cNvPr>
          <p:cNvSpPr>
            <a:spLocks noGrp="1"/>
          </p:cNvSpPr>
          <p:nvPr>
            <p:ph type="sldNum" sz="quarter" idx="12"/>
          </p:nvPr>
        </p:nvSpPr>
        <p:spPr/>
        <p:txBody>
          <a:bodyPr/>
          <a:lstStyle/>
          <a:p>
            <a:fld id="{AF0AAFC3-3F4A-4B2D-8327-342C607D890C}" type="slidenum">
              <a:rPr lang="en-GB" smtClean="0"/>
              <a:t>23</a:t>
            </a:fld>
            <a:endParaRPr lang="en-GB"/>
          </a:p>
        </p:txBody>
      </p:sp>
    </p:spTree>
    <p:extLst>
      <p:ext uri="{BB962C8B-B14F-4D97-AF65-F5344CB8AC3E}">
        <p14:creationId xmlns:p14="http://schemas.microsoft.com/office/powerpoint/2010/main" val="91910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D2B58-831C-2822-BD23-85A0EAFB1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F28B4-6528-848D-90F2-2C68F7173D8E}"/>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4287BE-2CBD-EFE1-4460-811CCA1AF726}"/>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50</m:t>
                        </m:r>
                      </m:e>
                    </m:rad>
                  </m:oMath>
                </a14:m>
                <a:r>
                  <a:rPr lang="en-GB" dirty="0"/>
                  <a:t> yes</a:t>
                </a:r>
              </a:p>
            </p:txBody>
          </p:sp>
        </mc:Choice>
        <mc:Fallback xmlns="">
          <p:sp>
            <p:nvSpPr>
              <p:cNvPr id="3" name="Content Placeholder 2">
                <a:extLst>
                  <a:ext uri="{FF2B5EF4-FFF2-40B4-BE49-F238E27FC236}">
                    <a16:creationId xmlns:a16="http://schemas.microsoft.com/office/drawing/2014/main" id="{044287BE-2CBD-EFE1-4460-811CCA1AF726}"/>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F5A62F2-BCAB-B9D2-50FC-3410B05C5F34}"/>
              </a:ext>
            </a:extLst>
          </p:cNvPr>
          <p:cNvSpPr>
            <a:spLocks noGrp="1"/>
          </p:cNvSpPr>
          <p:nvPr>
            <p:ph type="dt" sz="half" idx="10"/>
          </p:nvPr>
        </p:nvSpPr>
        <p:spPr/>
        <p:txBody>
          <a:bodyPr/>
          <a:lstStyle/>
          <a:p>
            <a:fld id="{D8E48CF0-07BC-41DC-A9E1-4714CBED91E6}" type="datetime1">
              <a:rPr lang="en-GB" smtClean="0"/>
              <a:t>09/06/2026</a:t>
            </a:fld>
            <a:endParaRPr lang="en-GB"/>
          </a:p>
        </p:txBody>
      </p:sp>
      <p:sp>
        <p:nvSpPr>
          <p:cNvPr id="5" name="Footer Placeholder 4">
            <a:extLst>
              <a:ext uri="{FF2B5EF4-FFF2-40B4-BE49-F238E27FC236}">
                <a16:creationId xmlns:a16="http://schemas.microsoft.com/office/drawing/2014/main" id="{79DBF966-1380-8032-D89A-26D0B79E686C}"/>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F95BBEEF-AEC2-A3DF-972D-0EA52FB2ACA8}"/>
              </a:ext>
            </a:extLst>
          </p:cNvPr>
          <p:cNvSpPr>
            <a:spLocks noGrp="1"/>
          </p:cNvSpPr>
          <p:nvPr>
            <p:ph type="sldNum" sz="quarter" idx="12"/>
          </p:nvPr>
        </p:nvSpPr>
        <p:spPr/>
        <p:txBody>
          <a:bodyPr/>
          <a:lstStyle/>
          <a:p>
            <a:fld id="{AF0AAFC3-3F4A-4B2D-8327-342C607D890C}" type="slidenum">
              <a:rPr lang="en-GB" smtClean="0"/>
              <a:t>24</a:t>
            </a:fld>
            <a:endParaRPr lang="en-GB"/>
          </a:p>
        </p:txBody>
      </p:sp>
    </p:spTree>
    <p:extLst>
      <p:ext uri="{BB962C8B-B14F-4D97-AF65-F5344CB8AC3E}">
        <p14:creationId xmlns:p14="http://schemas.microsoft.com/office/powerpoint/2010/main" val="3729019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8EFD5-92B5-B27D-35B9-04CABE368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EE55A-40E1-5A41-59C6-5AE53017508F}"/>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BA9BBE-AE5B-2196-8E5F-36AA9B7F2862}"/>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50</m:t>
                        </m:r>
                      </m:e>
                    </m:rad>
                  </m:oMath>
                </a14:m>
                <a:r>
                  <a:rPr lang="en-GB" dirty="0"/>
                  <a:t> yes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49</m:t>
                        </m:r>
                      </m:e>
                    </m:rad>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E8BA9BBE-AE5B-2196-8E5F-36AA9B7F286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AA505A76-43E1-3718-125B-ECC157217E55}"/>
              </a:ext>
            </a:extLst>
          </p:cNvPr>
          <p:cNvSpPr>
            <a:spLocks noGrp="1"/>
          </p:cNvSpPr>
          <p:nvPr>
            <p:ph type="dt" sz="half" idx="10"/>
          </p:nvPr>
        </p:nvSpPr>
        <p:spPr/>
        <p:txBody>
          <a:bodyPr/>
          <a:lstStyle/>
          <a:p>
            <a:fld id="{2E5AE301-BFC6-41A7-AC07-45398C3BD9BA}" type="datetime1">
              <a:rPr lang="en-GB" smtClean="0"/>
              <a:t>09/06/2026</a:t>
            </a:fld>
            <a:endParaRPr lang="en-GB"/>
          </a:p>
        </p:txBody>
      </p:sp>
      <p:sp>
        <p:nvSpPr>
          <p:cNvPr id="5" name="Footer Placeholder 4">
            <a:extLst>
              <a:ext uri="{FF2B5EF4-FFF2-40B4-BE49-F238E27FC236}">
                <a16:creationId xmlns:a16="http://schemas.microsoft.com/office/drawing/2014/main" id="{8CE77D61-8CB1-8CE5-EDA9-8154B72DD2F5}"/>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8228A955-E150-4D1D-F26A-CAF932E41847}"/>
              </a:ext>
            </a:extLst>
          </p:cNvPr>
          <p:cNvSpPr>
            <a:spLocks noGrp="1"/>
          </p:cNvSpPr>
          <p:nvPr>
            <p:ph type="sldNum" sz="quarter" idx="12"/>
          </p:nvPr>
        </p:nvSpPr>
        <p:spPr/>
        <p:txBody>
          <a:bodyPr/>
          <a:lstStyle/>
          <a:p>
            <a:fld id="{AF0AAFC3-3F4A-4B2D-8327-342C607D890C}" type="slidenum">
              <a:rPr lang="en-GB" smtClean="0"/>
              <a:t>25</a:t>
            </a:fld>
            <a:endParaRPr lang="en-GB"/>
          </a:p>
        </p:txBody>
      </p:sp>
    </p:spTree>
    <p:extLst>
      <p:ext uri="{BB962C8B-B14F-4D97-AF65-F5344CB8AC3E}">
        <p14:creationId xmlns:p14="http://schemas.microsoft.com/office/powerpoint/2010/main" val="313002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40781-2D75-3383-4DA4-1B3D131FA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5647F-78A9-82AA-22A6-1B0906B683AB}"/>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A116E2-B83E-472C-0D94-EF1B9F2F88FD}"/>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50</m:t>
                        </m:r>
                      </m:e>
                    </m:rad>
                  </m:oMath>
                </a14:m>
                <a:r>
                  <a:rPr lang="en-GB" dirty="0"/>
                  <a:t> yes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49</m:t>
                        </m:r>
                      </m:e>
                    </m:rad>
                  </m:oMath>
                </a14:m>
                <a:r>
                  <a:rPr lang="en-GB" dirty="0"/>
                  <a:t> no</a:t>
                </a:r>
              </a:p>
            </p:txBody>
          </p:sp>
        </mc:Choice>
        <mc:Fallback xmlns="">
          <p:sp>
            <p:nvSpPr>
              <p:cNvPr id="3" name="Content Placeholder 2">
                <a:extLst>
                  <a:ext uri="{FF2B5EF4-FFF2-40B4-BE49-F238E27FC236}">
                    <a16:creationId xmlns:a16="http://schemas.microsoft.com/office/drawing/2014/main" id="{86A116E2-B83E-472C-0D94-EF1B9F2F88FD}"/>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F9FB86F0-9053-FBD5-98D3-1D10570CB246}"/>
              </a:ext>
            </a:extLst>
          </p:cNvPr>
          <p:cNvSpPr>
            <a:spLocks noGrp="1"/>
          </p:cNvSpPr>
          <p:nvPr>
            <p:ph type="dt" sz="half" idx="10"/>
          </p:nvPr>
        </p:nvSpPr>
        <p:spPr/>
        <p:txBody>
          <a:bodyPr/>
          <a:lstStyle/>
          <a:p>
            <a:fld id="{5A7FE859-82B3-45E9-B204-62D8D0A10192}" type="datetime1">
              <a:rPr lang="en-GB" smtClean="0"/>
              <a:t>09/06/2026</a:t>
            </a:fld>
            <a:endParaRPr lang="en-GB"/>
          </a:p>
        </p:txBody>
      </p:sp>
      <p:sp>
        <p:nvSpPr>
          <p:cNvPr id="5" name="Footer Placeholder 4">
            <a:extLst>
              <a:ext uri="{FF2B5EF4-FFF2-40B4-BE49-F238E27FC236}">
                <a16:creationId xmlns:a16="http://schemas.microsoft.com/office/drawing/2014/main" id="{0B37BC9C-E38F-AE6C-4BED-3CAEB30F5773}"/>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65650DD3-CA18-8D69-CF1D-155FD7BA7600}"/>
              </a:ext>
            </a:extLst>
          </p:cNvPr>
          <p:cNvSpPr>
            <a:spLocks noGrp="1"/>
          </p:cNvSpPr>
          <p:nvPr>
            <p:ph type="sldNum" sz="quarter" idx="12"/>
          </p:nvPr>
        </p:nvSpPr>
        <p:spPr/>
        <p:txBody>
          <a:bodyPr/>
          <a:lstStyle/>
          <a:p>
            <a:fld id="{AF0AAFC3-3F4A-4B2D-8327-342C607D890C}" type="slidenum">
              <a:rPr lang="en-GB" smtClean="0"/>
              <a:t>26</a:t>
            </a:fld>
            <a:endParaRPr lang="en-GB"/>
          </a:p>
        </p:txBody>
      </p:sp>
    </p:spTree>
    <p:extLst>
      <p:ext uri="{BB962C8B-B14F-4D97-AF65-F5344CB8AC3E}">
        <p14:creationId xmlns:p14="http://schemas.microsoft.com/office/powerpoint/2010/main" val="378399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0F3A9-A585-2868-C30D-4C129A02D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E25CD-0603-61B1-5F25-2E41C09F115A}"/>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7E9C67-3235-BAF3-2F26-3FDEE2C964A8}"/>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50</m:t>
                        </m:r>
                      </m:e>
                    </m:rad>
                  </m:oMath>
                </a14:m>
                <a:r>
                  <a:rPr lang="en-GB" dirty="0"/>
                  <a:t> yes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49</m:t>
                        </m:r>
                      </m:e>
                    </m:rad>
                  </m:oMath>
                </a14:m>
                <a:r>
                  <a:rPr lang="en-GB" dirty="0"/>
                  <a:t> no</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8</m:t>
                        </m:r>
                      </m:e>
                    </m:rad>
                  </m:oMath>
                </a14:m>
                <a:r>
                  <a:rPr lang="en-GB" dirty="0"/>
                  <a:t> </a:t>
                </a:r>
              </a:p>
              <a:p>
                <a:endParaRPr lang="en-GB" dirty="0"/>
              </a:p>
            </p:txBody>
          </p:sp>
        </mc:Choice>
        <mc:Fallback xmlns="">
          <p:sp>
            <p:nvSpPr>
              <p:cNvPr id="3" name="Content Placeholder 2">
                <a:extLst>
                  <a:ext uri="{FF2B5EF4-FFF2-40B4-BE49-F238E27FC236}">
                    <a16:creationId xmlns:a16="http://schemas.microsoft.com/office/drawing/2014/main" id="{847E9C67-3235-BAF3-2F26-3FDEE2C964A8}"/>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121ECC4B-5793-3EBC-CD62-4FBF72788C10}"/>
              </a:ext>
            </a:extLst>
          </p:cNvPr>
          <p:cNvSpPr>
            <a:spLocks noGrp="1"/>
          </p:cNvSpPr>
          <p:nvPr>
            <p:ph type="dt" sz="half" idx="10"/>
          </p:nvPr>
        </p:nvSpPr>
        <p:spPr/>
        <p:txBody>
          <a:bodyPr/>
          <a:lstStyle/>
          <a:p>
            <a:fld id="{AE52EBD9-4B88-460D-AD79-79EC3D7E6408}" type="datetime1">
              <a:rPr lang="en-GB" smtClean="0"/>
              <a:t>09/06/2026</a:t>
            </a:fld>
            <a:endParaRPr lang="en-GB"/>
          </a:p>
        </p:txBody>
      </p:sp>
      <p:sp>
        <p:nvSpPr>
          <p:cNvPr id="5" name="Footer Placeholder 4">
            <a:extLst>
              <a:ext uri="{FF2B5EF4-FFF2-40B4-BE49-F238E27FC236}">
                <a16:creationId xmlns:a16="http://schemas.microsoft.com/office/drawing/2014/main" id="{5BD5C7D4-10F0-5097-5F74-BCC82D1F6536}"/>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F2E9ABBB-E1E2-3E21-12B9-443842A250AA}"/>
              </a:ext>
            </a:extLst>
          </p:cNvPr>
          <p:cNvSpPr>
            <a:spLocks noGrp="1"/>
          </p:cNvSpPr>
          <p:nvPr>
            <p:ph type="sldNum" sz="quarter" idx="12"/>
          </p:nvPr>
        </p:nvSpPr>
        <p:spPr/>
        <p:txBody>
          <a:bodyPr/>
          <a:lstStyle/>
          <a:p>
            <a:fld id="{AF0AAFC3-3F4A-4B2D-8327-342C607D890C}" type="slidenum">
              <a:rPr lang="en-GB" smtClean="0"/>
              <a:t>27</a:t>
            </a:fld>
            <a:endParaRPr lang="en-GB"/>
          </a:p>
        </p:txBody>
      </p:sp>
    </p:spTree>
    <p:extLst>
      <p:ext uri="{BB962C8B-B14F-4D97-AF65-F5344CB8AC3E}">
        <p14:creationId xmlns:p14="http://schemas.microsoft.com/office/powerpoint/2010/main" val="3459606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EA2DC-7DFB-CDEC-3EA8-5E7732BEF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9B068-4B9B-8C6B-E657-9A3B0F9D86BB}"/>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A56349-E163-6CE0-DAD1-700B3F908520}"/>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50</m:t>
                        </m:r>
                      </m:e>
                    </m:rad>
                  </m:oMath>
                </a14:m>
                <a:r>
                  <a:rPr lang="en-GB" dirty="0"/>
                  <a:t> yes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49</m:t>
                        </m:r>
                      </m:e>
                    </m:rad>
                  </m:oMath>
                </a14:m>
                <a:r>
                  <a:rPr lang="en-GB" dirty="0"/>
                  <a:t> no</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8</m:t>
                        </m:r>
                      </m:e>
                    </m:rad>
                  </m:oMath>
                </a14:m>
                <a:r>
                  <a:rPr lang="en-GB" dirty="0"/>
                  <a:t> no</a:t>
                </a:r>
              </a:p>
              <a:p>
                <a:endParaRPr lang="en-GB" dirty="0"/>
              </a:p>
            </p:txBody>
          </p:sp>
        </mc:Choice>
        <mc:Fallback xmlns="">
          <p:sp>
            <p:nvSpPr>
              <p:cNvPr id="3" name="Content Placeholder 2">
                <a:extLst>
                  <a:ext uri="{FF2B5EF4-FFF2-40B4-BE49-F238E27FC236}">
                    <a16:creationId xmlns:a16="http://schemas.microsoft.com/office/drawing/2014/main" id="{75A56349-E163-6CE0-DAD1-700B3F908520}"/>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3ECC7BDB-D799-F54D-4CC1-BA44659B408A}"/>
              </a:ext>
            </a:extLst>
          </p:cNvPr>
          <p:cNvSpPr>
            <a:spLocks noGrp="1"/>
          </p:cNvSpPr>
          <p:nvPr>
            <p:ph type="dt" sz="half" idx="10"/>
          </p:nvPr>
        </p:nvSpPr>
        <p:spPr/>
        <p:txBody>
          <a:bodyPr/>
          <a:lstStyle/>
          <a:p>
            <a:fld id="{68583904-80B2-4EAD-826E-4B4DD9C103EE}" type="datetime1">
              <a:rPr lang="en-GB" smtClean="0"/>
              <a:t>09/06/2026</a:t>
            </a:fld>
            <a:endParaRPr lang="en-GB"/>
          </a:p>
        </p:txBody>
      </p:sp>
      <p:sp>
        <p:nvSpPr>
          <p:cNvPr id="5" name="Footer Placeholder 4">
            <a:extLst>
              <a:ext uri="{FF2B5EF4-FFF2-40B4-BE49-F238E27FC236}">
                <a16:creationId xmlns:a16="http://schemas.microsoft.com/office/drawing/2014/main" id="{ACB80DCD-3A1C-10C3-2511-51A23ABED631}"/>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64C04781-D836-E603-C62D-649442E4B376}"/>
              </a:ext>
            </a:extLst>
          </p:cNvPr>
          <p:cNvSpPr>
            <a:spLocks noGrp="1"/>
          </p:cNvSpPr>
          <p:nvPr>
            <p:ph type="sldNum" sz="quarter" idx="12"/>
          </p:nvPr>
        </p:nvSpPr>
        <p:spPr/>
        <p:txBody>
          <a:bodyPr/>
          <a:lstStyle/>
          <a:p>
            <a:fld id="{AF0AAFC3-3F4A-4B2D-8327-342C607D890C}" type="slidenum">
              <a:rPr lang="en-GB" smtClean="0"/>
              <a:t>28</a:t>
            </a:fld>
            <a:endParaRPr lang="en-GB"/>
          </a:p>
        </p:txBody>
      </p:sp>
    </p:spTree>
    <p:extLst>
      <p:ext uri="{BB962C8B-B14F-4D97-AF65-F5344CB8AC3E}">
        <p14:creationId xmlns:p14="http://schemas.microsoft.com/office/powerpoint/2010/main" val="2052671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350A9-DD5A-872E-55B2-40F5724AC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50C7A-B0D6-A251-8AC2-366B2117FDF8}"/>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81360E-918B-FA3B-7098-6166B0A1223F}"/>
                  </a:ext>
                </a:extLst>
              </p:cNvPr>
              <p:cNvSpPr>
                <a:spLocks noGrp="1"/>
              </p:cNvSpPr>
              <p:nvPr>
                <p:ph idx="1"/>
              </p:nvPr>
            </p:nvSpPr>
            <p:spPr/>
            <p:txBody>
              <a:bodyPr/>
              <a:lstStyle/>
              <a:p>
                <a:r>
                  <a:rPr lang="en-GB" dirty="0"/>
                  <a:t>Quick check:</a:t>
                </a:r>
              </a:p>
              <a:p>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50</m:t>
                        </m:r>
                      </m:e>
                    </m:rad>
                  </m:oMath>
                </a14:m>
                <a:r>
                  <a:rPr lang="en-GB" dirty="0"/>
                  <a:t> yes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49</m:t>
                        </m:r>
                      </m:e>
                    </m:rad>
                  </m:oMath>
                </a14:m>
                <a:r>
                  <a:rPr lang="en-GB" dirty="0"/>
                  <a:t> no</a:t>
                </a:r>
              </a:p>
              <a:p>
                <a14:m>
                  <m:oMath xmlns:m="http://schemas.openxmlformats.org/officeDocument/2006/math">
                    <m:rad>
                      <m:radPr>
                        <m:ctrlPr>
                          <a:rPr lang="en-GB" i="1">
                            <a:latin typeface="Cambria Math" panose="02040503050406030204" pitchFamily="18" charset="0"/>
                          </a:rPr>
                        </m:ctrlPr>
                      </m:radPr>
                      <m:deg>
                        <m:r>
                          <m:rPr>
                            <m:brk m:alnAt="7"/>
                          </m:rPr>
                          <a:rPr lang="en-GB" i="1">
                            <a:latin typeface="Cambria Math" panose="02040503050406030204" pitchFamily="18" charset="0"/>
                          </a:rPr>
                          <m:t>3</m:t>
                        </m:r>
                      </m:deg>
                      <m:e>
                        <m:r>
                          <a:rPr lang="en-GB" i="1">
                            <a:latin typeface="Cambria Math" panose="02040503050406030204" pitchFamily="18" charset="0"/>
                          </a:rPr>
                          <m:t>8</m:t>
                        </m:r>
                      </m:e>
                    </m:rad>
                  </m:oMath>
                </a14:m>
                <a:r>
                  <a:rPr lang="en-GB" i="1" dirty="0">
                    <a:latin typeface="Cambria Math" panose="02040503050406030204" pitchFamily="18" charset="0"/>
                  </a:rPr>
                  <a:t> </a:t>
                </a:r>
                <a:r>
                  <a:rPr lang="en-GB" dirty="0">
                    <a:latin typeface="Cambria Math" panose="02040503050406030204" pitchFamily="18" charset="0"/>
                  </a:rPr>
                  <a:t>no</a:t>
                </a:r>
                <a:endParaRPr lang="en-GB" i="1" dirty="0">
                  <a:latin typeface="Cambria Math" panose="02040503050406030204" pitchFamily="18" charset="0"/>
                </a:endParaRP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8</m:t>
                        </m:r>
                      </m:e>
                    </m:rad>
                    <m:r>
                      <a:rPr lang="en-GB" b="0" i="1" smtClean="0">
                        <a:latin typeface="Cambria Math" panose="02040503050406030204" pitchFamily="18" charset="0"/>
                      </a:rPr>
                      <m:t> </m:t>
                    </m:r>
                  </m:oMath>
                </a14:m>
                <a:r>
                  <a:rPr lang="en-GB" dirty="0"/>
                  <a:t> </a:t>
                </a:r>
              </a:p>
              <a:p>
                <a:endParaRPr lang="en-GB" dirty="0"/>
              </a:p>
            </p:txBody>
          </p:sp>
        </mc:Choice>
        <mc:Fallback xmlns="">
          <p:sp>
            <p:nvSpPr>
              <p:cNvPr id="3" name="Content Placeholder 2">
                <a:extLst>
                  <a:ext uri="{FF2B5EF4-FFF2-40B4-BE49-F238E27FC236}">
                    <a16:creationId xmlns:a16="http://schemas.microsoft.com/office/drawing/2014/main" id="{4781360E-918B-FA3B-7098-6166B0A1223F}"/>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370BE946-709F-711E-DAAD-8069A2789D63}"/>
              </a:ext>
            </a:extLst>
          </p:cNvPr>
          <p:cNvSpPr>
            <a:spLocks noGrp="1"/>
          </p:cNvSpPr>
          <p:nvPr>
            <p:ph type="dt" sz="half" idx="10"/>
          </p:nvPr>
        </p:nvSpPr>
        <p:spPr/>
        <p:txBody>
          <a:bodyPr/>
          <a:lstStyle/>
          <a:p>
            <a:fld id="{FCAB5F62-345C-4649-9A0C-4A49311070C7}" type="datetime1">
              <a:rPr lang="en-GB" smtClean="0"/>
              <a:t>09/06/2026</a:t>
            </a:fld>
            <a:endParaRPr lang="en-GB"/>
          </a:p>
        </p:txBody>
      </p:sp>
      <p:sp>
        <p:nvSpPr>
          <p:cNvPr id="5" name="Footer Placeholder 4">
            <a:extLst>
              <a:ext uri="{FF2B5EF4-FFF2-40B4-BE49-F238E27FC236}">
                <a16:creationId xmlns:a16="http://schemas.microsoft.com/office/drawing/2014/main" id="{02330040-ACF2-C055-537A-26D84F7BA929}"/>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07F417CC-22C8-E075-5F11-49E973B17654}"/>
              </a:ext>
            </a:extLst>
          </p:cNvPr>
          <p:cNvSpPr>
            <a:spLocks noGrp="1"/>
          </p:cNvSpPr>
          <p:nvPr>
            <p:ph type="sldNum" sz="quarter" idx="12"/>
          </p:nvPr>
        </p:nvSpPr>
        <p:spPr/>
        <p:txBody>
          <a:bodyPr/>
          <a:lstStyle/>
          <a:p>
            <a:fld id="{AF0AAFC3-3F4A-4B2D-8327-342C607D890C}" type="slidenum">
              <a:rPr lang="en-GB" smtClean="0"/>
              <a:t>29</a:t>
            </a:fld>
            <a:endParaRPr lang="en-GB"/>
          </a:p>
        </p:txBody>
      </p:sp>
    </p:spTree>
    <p:extLst>
      <p:ext uri="{BB962C8B-B14F-4D97-AF65-F5344CB8AC3E}">
        <p14:creationId xmlns:p14="http://schemas.microsoft.com/office/powerpoint/2010/main" val="49743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5591-8CC3-4D02-4915-D90DCFEFBCA5}"/>
              </a:ext>
            </a:extLst>
          </p:cNvPr>
          <p:cNvSpPr>
            <a:spLocks noGrp="1"/>
          </p:cNvSpPr>
          <p:nvPr>
            <p:ph type="title"/>
          </p:nvPr>
        </p:nvSpPr>
        <p:spPr/>
        <p:txBody>
          <a:bodyPr/>
          <a:lstStyle/>
          <a:p>
            <a:r>
              <a:rPr lang="en-GB" dirty="0"/>
              <a:t>Rational and irrational numbers</a:t>
            </a:r>
          </a:p>
        </p:txBody>
      </p:sp>
      <p:sp>
        <p:nvSpPr>
          <p:cNvPr id="3" name="Date Placeholder 2">
            <a:extLst>
              <a:ext uri="{FF2B5EF4-FFF2-40B4-BE49-F238E27FC236}">
                <a16:creationId xmlns:a16="http://schemas.microsoft.com/office/drawing/2014/main" id="{1700999F-02E6-D99E-44AA-7823BD420395}"/>
              </a:ext>
            </a:extLst>
          </p:cNvPr>
          <p:cNvSpPr>
            <a:spLocks noGrp="1"/>
          </p:cNvSpPr>
          <p:nvPr>
            <p:ph type="dt" sz="half" idx="10"/>
          </p:nvPr>
        </p:nvSpPr>
        <p:spPr/>
        <p:txBody>
          <a:bodyPr/>
          <a:lstStyle/>
          <a:p>
            <a:fld id="{0F5850D8-B0E3-43DA-B5F7-B2E620E589F4}" type="datetime1">
              <a:rPr lang="en-GB" smtClean="0"/>
              <a:t>09/06/2026</a:t>
            </a:fld>
            <a:endParaRPr lang="en-GB"/>
          </a:p>
        </p:txBody>
      </p:sp>
      <p:sp>
        <p:nvSpPr>
          <p:cNvPr id="4" name="Footer Placeholder 3">
            <a:extLst>
              <a:ext uri="{FF2B5EF4-FFF2-40B4-BE49-F238E27FC236}">
                <a16:creationId xmlns:a16="http://schemas.microsoft.com/office/drawing/2014/main" id="{458B531C-74DE-D59F-5D93-C832257C8E17}"/>
              </a:ext>
            </a:extLst>
          </p:cNvPr>
          <p:cNvSpPr>
            <a:spLocks noGrp="1"/>
          </p:cNvSpPr>
          <p:nvPr>
            <p:ph type="ftr" sz="quarter" idx="11"/>
          </p:nvPr>
        </p:nvSpPr>
        <p:spPr/>
        <p:txBody>
          <a:bodyPr/>
          <a:lstStyle/>
          <a:p>
            <a:r>
              <a:rPr lang="en-GB"/>
              <a:t>ioannageorgiou.com</a:t>
            </a:r>
            <a:endParaRPr lang="en-GB" dirty="0"/>
          </a:p>
        </p:txBody>
      </p:sp>
      <p:sp>
        <p:nvSpPr>
          <p:cNvPr id="5" name="Slide Number Placeholder 4">
            <a:extLst>
              <a:ext uri="{FF2B5EF4-FFF2-40B4-BE49-F238E27FC236}">
                <a16:creationId xmlns:a16="http://schemas.microsoft.com/office/drawing/2014/main" id="{B3611223-E332-A1A6-86B4-4EA30141EEDE}"/>
              </a:ext>
            </a:extLst>
          </p:cNvPr>
          <p:cNvSpPr>
            <a:spLocks noGrp="1"/>
          </p:cNvSpPr>
          <p:nvPr>
            <p:ph type="sldNum" sz="quarter" idx="12"/>
          </p:nvPr>
        </p:nvSpPr>
        <p:spPr/>
        <p:txBody>
          <a:bodyPr/>
          <a:lstStyle/>
          <a:p>
            <a:fld id="{AF0AAFC3-3F4A-4B2D-8327-342C607D890C}" type="slidenum">
              <a:rPr lang="en-GB" smtClean="0"/>
              <a:t>3</a:t>
            </a:fld>
            <a:endParaRPr lang="en-GB"/>
          </a:p>
        </p:txBody>
      </p:sp>
    </p:spTree>
    <p:extLst>
      <p:ext uri="{BB962C8B-B14F-4D97-AF65-F5344CB8AC3E}">
        <p14:creationId xmlns:p14="http://schemas.microsoft.com/office/powerpoint/2010/main" val="41470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5471-E9B7-61E3-B830-B14C0E049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DAA7C-2AEA-7CAD-C9D1-90764E5A8522}"/>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073378-E6DB-EFF6-6D32-7D83B47C2B87}"/>
                  </a:ext>
                </a:extLst>
              </p:cNvPr>
              <p:cNvSpPr>
                <a:spLocks noGrp="1"/>
              </p:cNvSpPr>
              <p:nvPr>
                <p:ph idx="1"/>
              </p:nvPr>
            </p:nvSpPr>
            <p:spPr/>
            <p:txBody>
              <a:bodyPr/>
              <a:lstStyle/>
              <a:p>
                <a:pPr marL="0" indent="0">
                  <a:buNone/>
                </a:pPr>
                <a:r>
                  <a:rPr lang="en-GB" dirty="0"/>
                  <a:t>Quick check:</a:t>
                </a:r>
              </a:p>
              <a:p>
                <a:pPr marL="0" indent="0">
                  <a:buNone/>
                </a:pPr>
                <a:r>
                  <a:rPr lang="en-GB" dirty="0"/>
                  <a:t>Is this a surd? yes or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27</m:t>
                        </m:r>
                      </m:e>
                    </m:rad>
                  </m:oMath>
                </a14:m>
                <a:r>
                  <a:rPr lang="en-GB" dirty="0"/>
                  <a:t> yes</a:t>
                </a:r>
              </a:p>
              <a:p>
                <a14:m>
                  <m:oMath xmlns:m="http://schemas.openxmlformats.org/officeDocument/2006/math">
                    <m:rad>
                      <m:radPr>
                        <m:ctrlPr>
                          <a:rPr lang="en-GB" i="1" smtClean="0">
                            <a:latin typeface="Cambria Math" panose="02040503050406030204" pitchFamily="18" charset="0"/>
                          </a:rPr>
                        </m:ctrlPr>
                      </m:radPr>
                      <m:deg>
                        <m:r>
                          <m:rPr>
                            <m:brk m:alnAt="7"/>
                          </m:rPr>
                          <a:rPr lang="en-GB" b="0" i="1" smtClean="0">
                            <a:latin typeface="Cambria Math" panose="02040503050406030204" pitchFamily="18" charset="0"/>
                          </a:rPr>
                          <m:t>3</m:t>
                        </m:r>
                      </m:deg>
                      <m:e>
                        <m:r>
                          <a:rPr lang="en-GB" b="0" i="1" smtClean="0">
                            <a:latin typeface="Cambria Math" panose="02040503050406030204" pitchFamily="18" charset="0"/>
                          </a:rPr>
                          <m:t>27</m:t>
                        </m:r>
                      </m:e>
                    </m:rad>
                  </m:oMath>
                </a14:m>
                <a:r>
                  <a:rPr lang="en-GB" dirty="0"/>
                  <a:t>  no</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50</m:t>
                        </m:r>
                      </m:e>
                    </m:rad>
                  </m:oMath>
                </a14:m>
                <a:r>
                  <a:rPr lang="en-GB" dirty="0"/>
                  <a:t> yes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49</m:t>
                        </m:r>
                      </m:e>
                    </m:rad>
                  </m:oMath>
                </a14:m>
                <a:r>
                  <a:rPr lang="en-GB" dirty="0"/>
                  <a:t> no</a:t>
                </a:r>
              </a:p>
              <a:p>
                <a14:m>
                  <m:oMath xmlns:m="http://schemas.openxmlformats.org/officeDocument/2006/math">
                    <m:rad>
                      <m:radPr>
                        <m:ctrlPr>
                          <a:rPr lang="en-GB" i="1">
                            <a:latin typeface="Cambria Math" panose="02040503050406030204" pitchFamily="18" charset="0"/>
                          </a:rPr>
                        </m:ctrlPr>
                      </m:radPr>
                      <m:deg>
                        <m:r>
                          <m:rPr>
                            <m:brk m:alnAt="7"/>
                          </m:rPr>
                          <a:rPr lang="en-GB" i="1">
                            <a:latin typeface="Cambria Math" panose="02040503050406030204" pitchFamily="18" charset="0"/>
                          </a:rPr>
                          <m:t>3</m:t>
                        </m:r>
                      </m:deg>
                      <m:e>
                        <m:r>
                          <a:rPr lang="en-GB" i="1">
                            <a:latin typeface="Cambria Math" panose="02040503050406030204" pitchFamily="18" charset="0"/>
                          </a:rPr>
                          <m:t>8</m:t>
                        </m:r>
                      </m:e>
                    </m:rad>
                  </m:oMath>
                </a14:m>
                <a:r>
                  <a:rPr lang="en-GB" i="1" dirty="0">
                    <a:latin typeface="Cambria Math" panose="02040503050406030204" pitchFamily="18" charset="0"/>
                  </a:rPr>
                  <a:t> </a:t>
                </a:r>
                <a:r>
                  <a:rPr lang="en-GB" dirty="0">
                    <a:latin typeface="Cambria Math" panose="02040503050406030204" pitchFamily="18" charset="0"/>
                  </a:rPr>
                  <a:t>no</a:t>
                </a:r>
                <a:endParaRPr lang="en-GB" i="1" dirty="0">
                  <a:latin typeface="Cambria Math" panose="02040503050406030204" pitchFamily="18" charset="0"/>
                </a:endParaRP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8</m:t>
                        </m:r>
                      </m:e>
                    </m:rad>
                    <m:r>
                      <a:rPr lang="en-GB" b="0" i="1" smtClean="0">
                        <a:latin typeface="Cambria Math" panose="02040503050406030204" pitchFamily="18" charset="0"/>
                      </a:rPr>
                      <m:t> </m:t>
                    </m:r>
                  </m:oMath>
                </a14:m>
                <a:r>
                  <a:rPr lang="en-GB" dirty="0"/>
                  <a:t> yes</a:t>
                </a:r>
              </a:p>
              <a:p>
                <a:endParaRPr lang="en-GB" dirty="0"/>
              </a:p>
            </p:txBody>
          </p:sp>
        </mc:Choice>
        <mc:Fallback xmlns="">
          <p:sp>
            <p:nvSpPr>
              <p:cNvPr id="3" name="Content Placeholder 2">
                <a:extLst>
                  <a:ext uri="{FF2B5EF4-FFF2-40B4-BE49-F238E27FC236}">
                    <a16:creationId xmlns:a16="http://schemas.microsoft.com/office/drawing/2014/main" id="{38073378-E6DB-EFF6-6D32-7D83B47C2B87}"/>
                  </a:ext>
                </a:extLst>
              </p:cNvPr>
              <p:cNvSpPr>
                <a:spLocks noGrp="1" noRot="1" noChangeAspect="1" noMove="1" noResize="1" noEditPoints="1" noAdjustHandles="1" noChangeArrowheads="1" noChangeShapeType="1" noTextEdit="1"/>
              </p:cNvSpPr>
              <p:nvPr>
                <p:ph idx="1"/>
              </p:nvPr>
            </p:nvSpPr>
            <p:spPr>
              <a:blipFill>
                <a:blip r:embed="rId2"/>
                <a:stretch>
                  <a:fillRect l="-1217" t="-2381" b="-224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899FC477-39D4-8CFC-0AD2-A1051003C7DE}"/>
              </a:ext>
            </a:extLst>
          </p:cNvPr>
          <p:cNvSpPr>
            <a:spLocks noGrp="1"/>
          </p:cNvSpPr>
          <p:nvPr>
            <p:ph type="dt" sz="half" idx="10"/>
          </p:nvPr>
        </p:nvSpPr>
        <p:spPr/>
        <p:txBody>
          <a:bodyPr/>
          <a:lstStyle/>
          <a:p>
            <a:fld id="{775A6996-6329-4759-AA41-DEAFF399AF11}" type="datetime1">
              <a:rPr lang="en-GB" smtClean="0"/>
              <a:t>09/06/2026</a:t>
            </a:fld>
            <a:endParaRPr lang="en-GB"/>
          </a:p>
        </p:txBody>
      </p:sp>
      <p:sp>
        <p:nvSpPr>
          <p:cNvPr id="5" name="Footer Placeholder 4">
            <a:extLst>
              <a:ext uri="{FF2B5EF4-FFF2-40B4-BE49-F238E27FC236}">
                <a16:creationId xmlns:a16="http://schemas.microsoft.com/office/drawing/2014/main" id="{0281D8C4-6C57-C972-1FBE-C2CC6F4435A4}"/>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BD5EB823-C9EB-2623-3F6D-F93614E25B9D}"/>
              </a:ext>
            </a:extLst>
          </p:cNvPr>
          <p:cNvSpPr>
            <a:spLocks noGrp="1"/>
          </p:cNvSpPr>
          <p:nvPr>
            <p:ph type="sldNum" sz="quarter" idx="12"/>
          </p:nvPr>
        </p:nvSpPr>
        <p:spPr/>
        <p:txBody>
          <a:bodyPr/>
          <a:lstStyle/>
          <a:p>
            <a:fld id="{AF0AAFC3-3F4A-4B2D-8327-342C607D890C}" type="slidenum">
              <a:rPr lang="en-GB" smtClean="0"/>
              <a:t>30</a:t>
            </a:fld>
            <a:endParaRPr lang="en-GB"/>
          </a:p>
        </p:txBody>
      </p:sp>
    </p:spTree>
    <p:extLst>
      <p:ext uri="{BB962C8B-B14F-4D97-AF65-F5344CB8AC3E}">
        <p14:creationId xmlns:p14="http://schemas.microsoft.com/office/powerpoint/2010/main" val="3046821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92A25-1F6E-98D1-594D-24AF37D58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68719-F69A-3CE7-437D-055D6716A4EC}"/>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94BEFB-8572-2051-04AA-020D58DF9353}"/>
                  </a:ext>
                </a:extLst>
              </p:cNvPr>
              <p:cNvSpPr>
                <a:spLocks noGrp="1"/>
              </p:cNvSpPr>
              <p:nvPr>
                <p:ph idx="1"/>
              </p:nvPr>
            </p:nvSpPr>
            <p:spPr>
              <a:xfrm>
                <a:off x="838200" y="1540365"/>
                <a:ext cx="9956630" cy="4636598"/>
              </a:xfrm>
            </p:spPr>
            <p:txBody>
              <a:bodyPr>
                <a:normAutofit/>
              </a:bodyPr>
              <a:lstStyle/>
              <a:p>
                <a:pPr marL="0" indent="0">
                  <a:buNone/>
                </a:pPr>
                <a:r>
                  <a:rPr lang="en-GB" dirty="0"/>
                  <a:t>Calculating with surds – explore in pairs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ea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ea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oMath>
                </a14:m>
                <a:endParaRPr lang="en-GB" dirty="0"/>
              </a:p>
              <a:p>
                <a14:m>
                  <m:oMath xmlns:m="http://schemas.openxmlformats.org/officeDocument/2006/math">
                    <m:r>
                      <a:rPr lang="en-GB" b="0" i="1" smtClean="0">
                        <a:latin typeface="Cambria Math" panose="02040503050406030204" pitchFamily="18" charset="0"/>
                      </a:rPr>
                      <m:t>2</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oMath>
                </a14:m>
                <a:endParaRPr lang="en-GB" b="0"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oMath>
                </a14:m>
                <a:endParaRPr lang="en-GB" b="0" dirty="0"/>
              </a:p>
              <a:p>
                <a14:m>
                  <m:oMath xmlns:m="http://schemas.openxmlformats.org/officeDocument/2006/math">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rPr>
                              <m:t>9</m:t>
                            </m:r>
                          </m:num>
                          <m:den>
                            <m:r>
                              <a:rPr lang="en-GB" i="1">
                                <a:latin typeface="Cambria Math" panose="02040503050406030204" pitchFamily="18" charset="0"/>
                              </a:rPr>
                              <m:t>4</m:t>
                            </m:r>
                          </m:den>
                        </m:f>
                      </m:e>
                    </m:rad>
                    <m:r>
                      <a:rPr lang="en-GB" b="0" i="0" smtClean="0">
                        <a:latin typeface="Cambria Math" panose="02040503050406030204" pitchFamily="18" charset="0"/>
                      </a:rPr>
                      <m:t>=</m:t>
                    </m:r>
                  </m:oMath>
                </a14:m>
                <a:endParaRPr lang="en-GB" dirty="0"/>
              </a:p>
            </p:txBody>
          </p:sp>
        </mc:Choice>
        <mc:Fallback xmlns="">
          <p:sp>
            <p:nvSpPr>
              <p:cNvPr id="3" name="Content Placeholder 2">
                <a:extLst>
                  <a:ext uri="{FF2B5EF4-FFF2-40B4-BE49-F238E27FC236}">
                    <a16:creationId xmlns:a16="http://schemas.microsoft.com/office/drawing/2014/main" id="{FC94BEFB-8572-2051-04AA-020D58DF9353}"/>
                  </a:ext>
                </a:extLst>
              </p:cNvPr>
              <p:cNvSpPr>
                <a:spLocks noGrp="1" noRot="1" noChangeAspect="1" noMove="1" noResize="1" noEditPoints="1" noAdjustHandles="1" noChangeArrowheads="1" noChangeShapeType="1" noTextEdit="1"/>
              </p:cNvSpPr>
              <p:nvPr>
                <p:ph idx="1"/>
              </p:nvPr>
            </p:nvSpPr>
            <p:spPr>
              <a:xfrm>
                <a:off x="838200" y="1540365"/>
                <a:ext cx="9956630" cy="4636598"/>
              </a:xfrm>
              <a:blipFill>
                <a:blip r:embed="rId2"/>
                <a:stretch>
                  <a:fillRect l="-1286" t="-2368"/>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B33F70A6-1DD3-63FD-4E69-64A339704E9C}"/>
              </a:ext>
            </a:extLst>
          </p:cNvPr>
          <p:cNvSpPr>
            <a:spLocks noGrp="1"/>
          </p:cNvSpPr>
          <p:nvPr>
            <p:ph type="dt" sz="half" idx="10"/>
          </p:nvPr>
        </p:nvSpPr>
        <p:spPr/>
        <p:txBody>
          <a:bodyPr/>
          <a:lstStyle/>
          <a:p>
            <a:fld id="{A284A338-C192-49ED-89E2-B1BAC5292E3D}" type="datetime1">
              <a:rPr lang="en-GB" smtClean="0"/>
              <a:t>09/06/2026</a:t>
            </a:fld>
            <a:endParaRPr lang="en-GB"/>
          </a:p>
        </p:txBody>
      </p:sp>
      <p:sp>
        <p:nvSpPr>
          <p:cNvPr id="5" name="Footer Placeholder 4">
            <a:extLst>
              <a:ext uri="{FF2B5EF4-FFF2-40B4-BE49-F238E27FC236}">
                <a16:creationId xmlns:a16="http://schemas.microsoft.com/office/drawing/2014/main" id="{06872172-1C92-03BA-167E-4C127CCEA84C}"/>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74528E26-EF8D-CDBA-F01A-0DA578F675A3}"/>
              </a:ext>
            </a:extLst>
          </p:cNvPr>
          <p:cNvSpPr>
            <a:spLocks noGrp="1"/>
          </p:cNvSpPr>
          <p:nvPr>
            <p:ph type="sldNum" sz="quarter" idx="12"/>
          </p:nvPr>
        </p:nvSpPr>
        <p:spPr/>
        <p:txBody>
          <a:bodyPr/>
          <a:lstStyle/>
          <a:p>
            <a:fld id="{AF0AAFC3-3F4A-4B2D-8327-342C607D890C}" type="slidenum">
              <a:rPr lang="en-GB" smtClean="0"/>
              <a:t>31</a:t>
            </a:fld>
            <a:endParaRPr lang="en-GB"/>
          </a:p>
        </p:txBody>
      </p:sp>
    </p:spTree>
    <p:extLst>
      <p:ext uri="{BB962C8B-B14F-4D97-AF65-F5344CB8AC3E}">
        <p14:creationId xmlns:p14="http://schemas.microsoft.com/office/powerpoint/2010/main" val="4206705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5A33-F0CB-D858-184F-E53B67A5190D}"/>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7B90DD-70DB-0B42-0A54-69A7BCEBB426}"/>
                  </a:ext>
                </a:extLst>
              </p:cNvPr>
              <p:cNvSpPr>
                <a:spLocks noGrp="1"/>
              </p:cNvSpPr>
              <p:nvPr>
                <p:ph idx="1"/>
              </p:nvPr>
            </p:nvSpPr>
            <p:spPr>
              <a:xfrm>
                <a:off x="838200" y="1540365"/>
                <a:ext cx="9956630" cy="4636598"/>
              </a:xfrm>
            </p:spPr>
            <p:txBody>
              <a:bodyPr>
                <a:normAutofit/>
              </a:bodyPr>
              <a:lstStyle/>
              <a:p>
                <a:pPr marL="0" indent="0">
                  <a:buNone/>
                </a:pPr>
                <a:r>
                  <a:rPr lang="en-GB" dirty="0"/>
                  <a:t>Calculating with surds – explain these results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oMath>
                </a14:m>
                <a:r>
                  <a:rPr lang="en-GB" dirty="0"/>
                  <a:t> </a:t>
                </a:r>
                <a14:m>
                  <m:oMath xmlns:m="http://schemas.openxmlformats.org/officeDocument/2006/math">
                    <m:r>
                      <a:rPr lang="en-GB">
                        <a:latin typeface="Cambria Math" panose="02040503050406030204" pitchFamily="18" charset="0"/>
                      </a:rPr>
                      <m:t>2</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ea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sSup>
                      <m:sSupPr>
                        <m:ctrlPr>
                          <a:rPr lang="en-GB" i="1">
                            <a:latin typeface="Cambria Math" panose="02040503050406030204" pitchFamily="18" charset="0"/>
                          </a:rPr>
                        </m:ctrlPr>
                      </m:sSupPr>
                      <m:e>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e>
                      <m:sup>
                        <m:r>
                          <a:rPr lang="en-GB" i="1">
                            <a:latin typeface="Cambria Math" panose="02040503050406030204" pitchFamily="18" charset="0"/>
                          </a:rPr>
                          <m:t>2</m:t>
                        </m:r>
                      </m:sup>
                    </m:sSup>
                    <m:r>
                      <a:rPr lang="en-GB" i="1">
                        <a:latin typeface="Cambria Math" panose="02040503050406030204" pitchFamily="18" charset="0"/>
                      </a:rPr>
                      <m:t>=2</m:t>
                    </m:r>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ea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rad>
                      <m:radPr>
                        <m:degHide m:val="on"/>
                        <m:ctrlPr>
                          <a:rPr lang="en-GB" i="1" smtClean="0">
                            <a:latin typeface="Cambria Math" panose="02040503050406030204" pitchFamily="18" charset="0"/>
                          </a:rPr>
                        </m:ctrlPr>
                      </m:radPr>
                      <m:deg/>
                      <m:e>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den>
                        </m:f>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e>
                    </m:rad>
                    <m:r>
                      <a:rPr lang="en-GB" b="0" i="1" smtClean="0">
                        <a:latin typeface="Cambria Math" panose="02040503050406030204" pitchFamily="18" charset="0"/>
                      </a:rPr>
                      <m:t>=1</m:t>
                    </m:r>
                  </m:oMath>
                </a14:m>
                <a:endParaRPr lang="en-GB" dirty="0"/>
              </a:p>
              <a:p>
                <a14:m>
                  <m:oMath xmlns:m="http://schemas.openxmlformats.org/officeDocument/2006/math">
                    <m:r>
                      <a:rPr lang="en-GB" b="0" i="1" smtClean="0">
                        <a:latin typeface="Cambria Math" panose="02040503050406030204" pitchFamily="18" charset="0"/>
                      </a:rPr>
                      <m:t>2</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a14:m>
                <a:endParaRPr lang="en-GB" b="0"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oMath>
                </a14:m>
                <a:endParaRPr lang="en-GB" b="0" dirty="0"/>
              </a:p>
              <a:p>
                <a14:m>
                  <m:oMath xmlns:m="http://schemas.openxmlformats.org/officeDocument/2006/math">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rPr>
                              <m:t>9</m:t>
                            </m:r>
                          </m:num>
                          <m:den>
                            <m:r>
                              <a:rPr lang="en-GB" i="1">
                                <a:latin typeface="Cambria Math" panose="02040503050406030204" pitchFamily="18" charset="0"/>
                              </a:rPr>
                              <m:t>4</m:t>
                            </m:r>
                          </m:den>
                        </m:f>
                      </m:e>
                    </m:rad>
                    <m:r>
                      <a:rPr lang="en-GB" i="1">
                        <a:latin typeface="Cambria Math" panose="02040503050406030204" pitchFamily="18" charset="0"/>
                      </a:rPr>
                      <m:t>=</m:t>
                    </m:r>
                    <m:f>
                      <m:fPr>
                        <m:ctrlPr>
                          <a:rPr lang="en-GB" i="1">
                            <a:latin typeface="Cambria Math" panose="02040503050406030204" pitchFamily="18" charset="0"/>
                          </a:rPr>
                        </m:ctrlPr>
                      </m:fPr>
                      <m:num>
                        <m:rad>
                          <m:radPr>
                            <m:degHide m:val="on"/>
                            <m:ctrlPr>
                              <a:rPr lang="en-GB" i="1">
                                <a:latin typeface="Cambria Math" panose="02040503050406030204" pitchFamily="18" charset="0"/>
                              </a:rPr>
                            </m:ctrlPr>
                          </m:radPr>
                          <m:deg/>
                          <m:e>
                            <m:r>
                              <a:rPr lang="en-GB" i="1">
                                <a:latin typeface="Cambria Math" panose="02040503050406030204" pitchFamily="18" charset="0"/>
                              </a:rPr>
                              <m:t>9</m:t>
                            </m:r>
                          </m:e>
                        </m:rad>
                      </m:num>
                      <m:den>
                        <m:rad>
                          <m:radPr>
                            <m:degHide m:val="on"/>
                            <m:ctrlPr>
                              <a:rPr lang="en-GB" i="1">
                                <a:latin typeface="Cambria Math" panose="02040503050406030204" pitchFamily="18" charset="0"/>
                              </a:rPr>
                            </m:ctrlPr>
                          </m:radPr>
                          <m:deg/>
                          <m:e>
                            <m:r>
                              <a:rPr lang="en-GB" i="1">
                                <a:latin typeface="Cambria Math" panose="02040503050406030204" pitchFamily="18" charset="0"/>
                              </a:rPr>
                              <m:t>4</m:t>
                            </m:r>
                          </m:e>
                        </m:rad>
                      </m:den>
                    </m:f>
                    <m:r>
                      <a:rPr lang="en-GB">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2</m:t>
                        </m:r>
                      </m:den>
                    </m:f>
                  </m:oMath>
                </a14:m>
                <a:endParaRPr lang="en-GB" dirty="0"/>
              </a:p>
              <a:p>
                <a:endParaRPr lang="en-GB" b="0" dirty="0"/>
              </a:p>
            </p:txBody>
          </p:sp>
        </mc:Choice>
        <mc:Fallback xmlns="">
          <p:sp>
            <p:nvSpPr>
              <p:cNvPr id="3" name="Content Placeholder 2">
                <a:extLst>
                  <a:ext uri="{FF2B5EF4-FFF2-40B4-BE49-F238E27FC236}">
                    <a16:creationId xmlns:a16="http://schemas.microsoft.com/office/drawing/2014/main" id="{177B90DD-70DB-0B42-0A54-69A7BCEBB426}"/>
                  </a:ext>
                </a:extLst>
              </p:cNvPr>
              <p:cNvSpPr>
                <a:spLocks noGrp="1" noRot="1" noChangeAspect="1" noMove="1" noResize="1" noEditPoints="1" noAdjustHandles="1" noChangeArrowheads="1" noChangeShapeType="1" noTextEdit="1"/>
              </p:cNvSpPr>
              <p:nvPr>
                <p:ph idx="1"/>
              </p:nvPr>
            </p:nvSpPr>
            <p:spPr>
              <a:xfrm>
                <a:off x="838200" y="1540365"/>
                <a:ext cx="9956630" cy="4636598"/>
              </a:xfrm>
              <a:blipFill>
                <a:blip r:embed="rId2"/>
                <a:stretch>
                  <a:fillRect l="-1286" t="-2368"/>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25FFA993-F434-0B61-36B7-74C01DF09E41}"/>
              </a:ext>
            </a:extLst>
          </p:cNvPr>
          <p:cNvSpPr>
            <a:spLocks noGrp="1"/>
          </p:cNvSpPr>
          <p:nvPr>
            <p:ph type="dt" sz="half" idx="10"/>
          </p:nvPr>
        </p:nvSpPr>
        <p:spPr/>
        <p:txBody>
          <a:bodyPr/>
          <a:lstStyle/>
          <a:p>
            <a:fld id="{8981417B-7B73-4E9E-BC1E-831C9DB27593}" type="datetime1">
              <a:rPr lang="en-GB" smtClean="0"/>
              <a:t>09/06/2026</a:t>
            </a:fld>
            <a:endParaRPr lang="en-GB"/>
          </a:p>
        </p:txBody>
      </p:sp>
      <p:sp>
        <p:nvSpPr>
          <p:cNvPr id="5" name="Footer Placeholder 4">
            <a:extLst>
              <a:ext uri="{FF2B5EF4-FFF2-40B4-BE49-F238E27FC236}">
                <a16:creationId xmlns:a16="http://schemas.microsoft.com/office/drawing/2014/main" id="{BD7A9E96-C629-619F-E450-BF9E229D536F}"/>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0822D2E5-0BF5-A690-CF5F-B187248ED8DA}"/>
              </a:ext>
            </a:extLst>
          </p:cNvPr>
          <p:cNvSpPr>
            <a:spLocks noGrp="1"/>
          </p:cNvSpPr>
          <p:nvPr>
            <p:ph type="sldNum" sz="quarter" idx="12"/>
          </p:nvPr>
        </p:nvSpPr>
        <p:spPr/>
        <p:txBody>
          <a:bodyPr/>
          <a:lstStyle/>
          <a:p>
            <a:fld id="{AF0AAFC3-3F4A-4B2D-8327-342C607D890C}" type="slidenum">
              <a:rPr lang="en-GB" smtClean="0"/>
              <a:t>32</a:t>
            </a:fld>
            <a:endParaRPr lang="en-GB"/>
          </a:p>
        </p:txBody>
      </p:sp>
    </p:spTree>
    <p:extLst>
      <p:ext uri="{BB962C8B-B14F-4D97-AF65-F5344CB8AC3E}">
        <p14:creationId xmlns:p14="http://schemas.microsoft.com/office/powerpoint/2010/main" val="2641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91A1-3234-73C2-367E-34BD136CF71A}"/>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FE3AB4-35C6-EA26-2B82-455A77C79D36}"/>
                  </a:ext>
                </a:extLst>
              </p:cNvPr>
              <p:cNvSpPr>
                <a:spLocks noGrp="1"/>
              </p:cNvSpPr>
              <p:nvPr>
                <p:ph idx="1"/>
              </p:nvPr>
            </p:nvSpPr>
            <p:spPr/>
            <p:txBody>
              <a:bodyPr>
                <a:normAutofit/>
              </a:bodyPr>
              <a:lstStyle/>
              <a:p>
                <a:pPr marL="0" indent="0">
                  <a:buNone/>
                </a:pPr>
                <a:r>
                  <a:rPr lang="en-GB" dirty="0"/>
                  <a:t>How about</a:t>
                </a:r>
              </a:p>
              <a:p>
                <a:endParaRPr lang="en-GB" dirty="0"/>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8</m:t>
                        </m:r>
                      </m:e>
                    </m:rad>
                  </m:oMath>
                </a14:m>
                <a:r>
                  <a:rPr lang="en-GB" b="0" i="1" dirty="0">
                    <a:latin typeface="Cambria Math" panose="02040503050406030204" pitchFamily="18" charset="0"/>
                  </a:rPr>
                  <a:t> </a:t>
                </a:r>
                <a:r>
                  <a:rPr lang="en-GB" dirty="0"/>
                  <a:t>what does your calculator give? Why?</a:t>
                </a:r>
                <a:endParaRPr lang="en-GB" b="0" i="1" dirty="0">
                  <a:latin typeface="Cambria Math" panose="02040503050406030204" pitchFamily="18" charset="0"/>
                </a:endParaRPr>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8</m:t>
                        </m:r>
                      </m:e>
                    </m:rad>
                    <m:r>
                      <a:rPr lang="en-GB" b="0" i="1" smtClean="0">
                        <a:latin typeface="Cambria Math" panose="02040503050406030204" pitchFamily="18" charset="0"/>
                      </a:rPr>
                      <m:t>= </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×2</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a14:m>
                <a:endParaRPr lang="en-GB" dirty="0"/>
              </a:p>
              <a:p>
                <a:endParaRPr lang="en-GB" dirty="0"/>
              </a:p>
              <a:p>
                <a:r>
                  <a:rPr lang="en-GB" dirty="0"/>
                  <a:t>Try: </a:t>
                </a:r>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18</m:t>
                        </m:r>
                      </m:e>
                    </m:rad>
                  </m:oMath>
                </a14:m>
                <a:r>
                  <a:rPr lang="en-GB" dirty="0"/>
                  <a:t> what does your calculator give? Why?</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18</m:t>
                        </m:r>
                      </m:e>
                    </m:rad>
                    <m:r>
                      <a:rPr lang="en-GB" b="0" i="1" smtClean="0">
                        <a:latin typeface="Cambria Math" panose="02040503050406030204" pitchFamily="18" charset="0"/>
                      </a:rPr>
                      <m:t>= </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9</m:t>
                        </m:r>
                        <m:r>
                          <a:rPr lang="en-GB" b="0" i="1" smtClean="0">
                            <a:latin typeface="Cambria Math" panose="02040503050406030204" pitchFamily="18" charset="0"/>
                            <a:ea typeface="Cambria Math" panose="02040503050406030204" pitchFamily="18" charset="0"/>
                          </a:rPr>
                          <m:t>×2</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9</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2</m:t>
                        </m:r>
                      </m:e>
                    </m:rad>
                    <m:r>
                      <a:rPr lang="en-GB" b="0" i="1" smtClean="0">
                        <a:latin typeface="Cambria Math" panose="02040503050406030204" pitchFamily="18" charset="0"/>
                        <a:ea typeface="Cambria Math" panose="02040503050406030204" pitchFamily="18" charset="0"/>
                      </a:rPr>
                      <m:t>=3</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2</m:t>
                        </m:r>
                      </m:e>
                    </m:rad>
                  </m:oMath>
                </a14:m>
                <a:endParaRPr lang="en-GB" dirty="0"/>
              </a:p>
            </p:txBody>
          </p:sp>
        </mc:Choice>
        <mc:Fallback xmlns="">
          <p:sp>
            <p:nvSpPr>
              <p:cNvPr id="3" name="Content Placeholder 2">
                <a:extLst>
                  <a:ext uri="{FF2B5EF4-FFF2-40B4-BE49-F238E27FC236}">
                    <a16:creationId xmlns:a16="http://schemas.microsoft.com/office/drawing/2014/main" id="{8EFE3AB4-35C6-EA26-2B82-455A77C79D36}"/>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3AE4A1EC-8B4E-441E-0F75-96EB52A76179}"/>
              </a:ext>
            </a:extLst>
          </p:cNvPr>
          <p:cNvSpPr>
            <a:spLocks noGrp="1"/>
          </p:cNvSpPr>
          <p:nvPr>
            <p:ph type="dt" sz="half" idx="10"/>
          </p:nvPr>
        </p:nvSpPr>
        <p:spPr/>
        <p:txBody>
          <a:bodyPr/>
          <a:lstStyle/>
          <a:p>
            <a:fld id="{90A0DA4A-F877-49F1-8CA7-2EE0302268C7}" type="datetime1">
              <a:rPr lang="en-GB" smtClean="0"/>
              <a:t>09/06/2026</a:t>
            </a:fld>
            <a:endParaRPr lang="en-GB"/>
          </a:p>
        </p:txBody>
      </p:sp>
      <p:sp>
        <p:nvSpPr>
          <p:cNvPr id="5" name="Footer Placeholder 4">
            <a:extLst>
              <a:ext uri="{FF2B5EF4-FFF2-40B4-BE49-F238E27FC236}">
                <a16:creationId xmlns:a16="http://schemas.microsoft.com/office/drawing/2014/main" id="{8056F794-4F21-FAFB-219F-5C153C64EF9C}"/>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D7E1CEEB-E2B5-2C81-FDA1-05ACCFBDEA39}"/>
              </a:ext>
            </a:extLst>
          </p:cNvPr>
          <p:cNvSpPr>
            <a:spLocks noGrp="1"/>
          </p:cNvSpPr>
          <p:nvPr>
            <p:ph type="sldNum" sz="quarter" idx="12"/>
          </p:nvPr>
        </p:nvSpPr>
        <p:spPr/>
        <p:txBody>
          <a:bodyPr/>
          <a:lstStyle/>
          <a:p>
            <a:fld id="{AF0AAFC3-3F4A-4B2D-8327-342C607D890C}" type="slidenum">
              <a:rPr lang="en-GB" smtClean="0"/>
              <a:t>33</a:t>
            </a:fld>
            <a:endParaRPr lang="en-GB"/>
          </a:p>
        </p:txBody>
      </p:sp>
    </p:spTree>
    <p:extLst>
      <p:ext uri="{BB962C8B-B14F-4D97-AF65-F5344CB8AC3E}">
        <p14:creationId xmlns:p14="http://schemas.microsoft.com/office/powerpoint/2010/main" val="275925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61A8-E82D-6764-52F2-D394DC0B3373}"/>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8AB3F9-F1C5-2347-536B-60DA4B172D8D}"/>
                  </a:ext>
                </a:extLst>
              </p:cNvPr>
              <p:cNvSpPr>
                <a:spLocks noGrp="1"/>
              </p:cNvSpPr>
              <p:nvPr>
                <p:ph idx="1"/>
              </p:nvPr>
            </p:nvSpPr>
            <p:spPr/>
            <p:txBody>
              <a:bodyPr/>
              <a:lstStyle/>
              <a:p>
                <a:pPr marL="0" indent="0">
                  <a:buNone/>
                </a:pPr>
                <a:r>
                  <a:rPr lang="en-GB" dirty="0"/>
                  <a:t>What’s the rule to simplify single surds?</a:t>
                </a:r>
              </a:p>
              <a:p>
                <a:endParaRPr lang="en-GB" dirty="0"/>
              </a:p>
              <a:p>
                <a:pPr marL="0" indent="0">
                  <a:buNone/>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𝑙𝑎𝑟𝑔𝑒𝑠𝑡</m:t>
                          </m:r>
                          <m:r>
                            <a:rPr lang="en-GB" b="0" i="1" smtClean="0">
                              <a:latin typeface="Cambria Math" panose="02040503050406030204" pitchFamily="18" charset="0"/>
                            </a:rPr>
                            <m:t> </m:t>
                          </m:r>
                          <m:r>
                            <a:rPr lang="en-GB" b="0" i="1" smtClean="0">
                              <a:latin typeface="Cambria Math" panose="02040503050406030204" pitchFamily="18" charset="0"/>
                            </a:rPr>
                            <m:t>𝑝𝑜𝑠𝑠𝑖𝑏𝑙𝑒</m:t>
                          </m:r>
                          <m:r>
                            <a:rPr lang="en-GB" b="0" i="1" smtClean="0">
                              <a:latin typeface="Cambria Math" panose="02040503050406030204" pitchFamily="18" charset="0"/>
                            </a:rPr>
                            <m:t> </m:t>
                          </m:r>
                          <m:r>
                            <a:rPr lang="en-GB" b="0" i="1" smtClean="0">
                              <a:latin typeface="Cambria Math" panose="02040503050406030204" pitchFamily="18" charset="0"/>
                            </a:rPr>
                            <m:t>𝑠𝑞𝑢𝑎𝑟𝑒</m:t>
                          </m:r>
                          <m:r>
                            <a:rPr lang="en-GB" b="0" i="1" smtClean="0">
                              <a:latin typeface="Cambria Math" panose="02040503050406030204" pitchFamily="18" charset="0"/>
                            </a:rPr>
                            <m:t> </m:t>
                          </m:r>
                          <m:r>
                            <a:rPr lang="en-GB" b="0" i="1" smtClean="0">
                              <a:latin typeface="Cambria Math" panose="02040503050406030204" pitchFamily="18" charset="0"/>
                            </a:rPr>
                            <m:t>𝑛𝑢𝑚𝑏𝑒𝑟</m:t>
                          </m:r>
                          <m:r>
                            <a:rPr lang="en-GB" b="0" i="1" smtClean="0">
                              <a:highlight>
                                <a:srgbClr val="FFFF00"/>
                              </a:highlight>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𝑤h𝑎</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𝑡</m:t>
                              </m:r>
                            </m:e>
                            <m:sup>
                              <m:r>
                                <a:rPr lang="en-GB" b="0" i="1" smtClean="0">
                                  <a:latin typeface="Cambria Math" panose="02040503050406030204" pitchFamily="18" charset="0"/>
                                  <a:ea typeface="Cambria Math" panose="02040503050406030204" pitchFamily="18" charset="0"/>
                                </a:rPr>
                                <m:t>′</m:t>
                              </m:r>
                            </m:sup>
                          </m:sSup>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𝑙𝑒𝑓𝑡</m:t>
                          </m:r>
                        </m:e>
                      </m:rad>
                    </m:oMath>
                  </m:oMathPara>
                </a14:m>
                <a:endParaRPr lang="en-GB" dirty="0"/>
              </a:p>
              <a:p>
                <a:endParaRPr lang="en-GB" dirty="0"/>
              </a:p>
              <a:p>
                <a:r>
                  <a:rPr lang="en-GB" dirty="0"/>
                  <a:t>Let’s try a larger value: </a:t>
                </a:r>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176</m:t>
                        </m:r>
                      </m:e>
                    </m:rad>
                    <m:r>
                      <a:rPr lang="en-GB" b="0" i="1" smtClean="0">
                        <a:latin typeface="Cambria Math" panose="02040503050406030204" pitchFamily="18" charset="0"/>
                      </a:rPr>
                      <m:t>=</m:t>
                    </m:r>
                  </m:oMath>
                </a14:m>
                <a:r>
                  <a:rPr lang="en-GB" dirty="0"/>
                  <a:t> ?</a:t>
                </a:r>
              </a:p>
              <a:p>
                <a:endParaRPr lang="en-GB" dirty="0"/>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176</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×44</m:t>
                        </m:r>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44</m:t>
                        </m:r>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×11</m:t>
                        </m:r>
                      </m:e>
                    </m:rad>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×2×</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11</m:t>
                        </m:r>
                      </m:e>
                    </m:rad>
                    <m:r>
                      <a:rPr lang="en-GB" b="0" i="1" smtClean="0">
                        <a:latin typeface="Cambria Math" panose="02040503050406030204" pitchFamily="18" charset="0"/>
                        <a:ea typeface="Cambria Math" panose="02040503050406030204" pitchFamily="18" charset="0"/>
                      </a:rPr>
                      <m:t>=4</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11</m:t>
                        </m:r>
                      </m:e>
                    </m:rad>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D28AB3F9-F1C5-2347-536B-60DA4B172D8D}"/>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312A5202-B5B2-F998-34AE-6EFB553BD017}"/>
              </a:ext>
            </a:extLst>
          </p:cNvPr>
          <p:cNvSpPr>
            <a:spLocks noGrp="1"/>
          </p:cNvSpPr>
          <p:nvPr>
            <p:ph type="dt" sz="half" idx="10"/>
          </p:nvPr>
        </p:nvSpPr>
        <p:spPr/>
        <p:txBody>
          <a:bodyPr/>
          <a:lstStyle/>
          <a:p>
            <a:fld id="{C0165FB7-F8BE-4FF1-88AA-260BC50DCA7A}" type="datetime1">
              <a:rPr lang="en-GB" smtClean="0"/>
              <a:t>09/06/2026</a:t>
            </a:fld>
            <a:endParaRPr lang="en-GB"/>
          </a:p>
        </p:txBody>
      </p:sp>
      <p:sp>
        <p:nvSpPr>
          <p:cNvPr id="5" name="Footer Placeholder 4">
            <a:extLst>
              <a:ext uri="{FF2B5EF4-FFF2-40B4-BE49-F238E27FC236}">
                <a16:creationId xmlns:a16="http://schemas.microsoft.com/office/drawing/2014/main" id="{C7ED8654-849E-9192-5975-F7AD57B2FA3C}"/>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A38D2479-79A7-1796-6995-930E28253E88}"/>
              </a:ext>
            </a:extLst>
          </p:cNvPr>
          <p:cNvSpPr>
            <a:spLocks noGrp="1"/>
          </p:cNvSpPr>
          <p:nvPr>
            <p:ph type="sldNum" sz="quarter" idx="12"/>
          </p:nvPr>
        </p:nvSpPr>
        <p:spPr/>
        <p:txBody>
          <a:bodyPr/>
          <a:lstStyle/>
          <a:p>
            <a:fld id="{AF0AAFC3-3F4A-4B2D-8327-342C607D890C}" type="slidenum">
              <a:rPr lang="en-GB" smtClean="0"/>
              <a:t>34</a:t>
            </a:fld>
            <a:endParaRPr lang="en-GB"/>
          </a:p>
        </p:txBody>
      </p:sp>
    </p:spTree>
    <p:extLst>
      <p:ext uri="{BB962C8B-B14F-4D97-AF65-F5344CB8AC3E}">
        <p14:creationId xmlns:p14="http://schemas.microsoft.com/office/powerpoint/2010/main" val="20424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EFD51-232E-8C96-3F50-79EE465A8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C90C5-4984-830A-A432-C67D69BE356F}"/>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333FFB-6D95-C535-AFEB-5940E50A6435}"/>
                  </a:ext>
                </a:extLst>
              </p:cNvPr>
              <p:cNvSpPr>
                <a:spLocks noGrp="1"/>
              </p:cNvSpPr>
              <p:nvPr>
                <p:ph idx="1"/>
              </p:nvPr>
            </p:nvSpPr>
            <p:spPr/>
            <p:txBody>
              <a:bodyPr/>
              <a:lstStyle/>
              <a:p>
                <a:r>
                  <a:rPr lang="en-GB" dirty="0"/>
                  <a:t>What’s the rule to simplify single surds?</a:t>
                </a:r>
              </a:p>
              <a:p>
                <a:endParaRPr lang="en-GB" dirty="0"/>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𝑙𝑎𝑟𝑔𝑒𝑠𝑡</m:t>
                        </m:r>
                        <m:r>
                          <a:rPr lang="en-GB" b="0" i="1" smtClean="0">
                            <a:latin typeface="Cambria Math" panose="02040503050406030204" pitchFamily="18" charset="0"/>
                          </a:rPr>
                          <m:t> </m:t>
                        </m:r>
                        <m:r>
                          <a:rPr lang="en-GB" b="0" i="1" smtClean="0">
                            <a:latin typeface="Cambria Math" panose="02040503050406030204" pitchFamily="18" charset="0"/>
                          </a:rPr>
                          <m:t>𝑝𝑜𝑠𝑠𝑖𝑏𝑙𝑒</m:t>
                        </m:r>
                        <m:r>
                          <a:rPr lang="en-GB" b="0" i="1" smtClean="0">
                            <a:latin typeface="Cambria Math" panose="02040503050406030204" pitchFamily="18" charset="0"/>
                          </a:rPr>
                          <m:t> </m:t>
                        </m:r>
                        <m:r>
                          <a:rPr lang="en-GB" b="0" i="1" smtClean="0">
                            <a:latin typeface="Cambria Math" panose="02040503050406030204" pitchFamily="18" charset="0"/>
                          </a:rPr>
                          <m:t>𝑠𝑞𝑢𝑎𝑟𝑒</m:t>
                        </m:r>
                        <m:r>
                          <a:rPr lang="en-GB" b="0" i="1" smtClean="0">
                            <a:latin typeface="Cambria Math" panose="02040503050406030204" pitchFamily="18" charset="0"/>
                          </a:rPr>
                          <m:t> </m:t>
                        </m:r>
                        <m:r>
                          <a:rPr lang="en-GB" b="0" i="1" smtClean="0">
                            <a:latin typeface="Cambria Math" panose="02040503050406030204" pitchFamily="18" charset="0"/>
                          </a:rPr>
                          <m:t>𝑛𝑢𝑚𝑏𝑒𝑟</m:t>
                        </m:r>
                        <m:r>
                          <a:rPr lang="en-GB" b="0" i="1" smtClean="0">
                            <a:highlight>
                              <a:srgbClr val="FFFF00"/>
                            </a:highlight>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𝑤h𝑎</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𝑡</m:t>
                            </m:r>
                          </m:e>
                          <m:sup>
                            <m:r>
                              <a:rPr lang="en-GB" b="0" i="1" smtClean="0">
                                <a:latin typeface="Cambria Math" panose="02040503050406030204" pitchFamily="18" charset="0"/>
                                <a:ea typeface="Cambria Math" panose="02040503050406030204" pitchFamily="18" charset="0"/>
                              </a:rPr>
                              <m:t>′</m:t>
                            </m:r>
                          </m:sup>
                        </m:sSup>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𝑙𝑒𝑓𝑡</m:t>
                        </m:r>
                      </m:e>
                    </m:rad>
                  </m:oMath>
                </a14:m>
                <a:endParaRPr lang="en-GB" dirty="0"/>
              </a:p>
              <a:p>
                <a:endParaRPr lang="en-GB" dirty="0"/>
              </a:p>
              <a:p>
                <a:r>
                  <a:rPr lang="en-GB" dirty="0"/>
                  <a:t>But even if you don’t spot the largest square factor of the value, you will still get to the same result (eventually…)!</a:t>
                </a:r>
              </a:p>
              <a:p>
                <a:endParaRPr lang="en-GB" dirty="0"/>
              </a:p>
            </p:txBody>
          </p:sp>
        </mc:Choice>
        <mc:Fallback xmlns="">
          <p:sp>
            <p:nvSpPr>
              <p:cNvPr id="3" name="Content Placeholder 2">
                <a:extLst>
                  <a:ext uri="{FF2B5EF4-FFF2-40B4-BE49-F238E27FC236}">
                    <a16:creationId xmlns:a16="http://schemas.microsoft.com/office/drawing/2014/main" id="{F8333FFB-6D95-C535-AFEB-5940E50A6435}"/>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D693329A-F9B1-41CF-F77B-0730F4FD57F4}"/>
              </a:ext>
            </a:extLst>
          </p:cNvPr>
          <p:cNvSpPr>
            <a:spLocks noGrp="1"/>
          </p:cNvSpPr>
          <p:nvPr>
            <p:ph type="dt" sz="half" idx="10"/>
          </p:nvPr>
        </p:nvSpPr>
        <p:spPr/>
        <p:txBody>
          <a:bodyPr/>
          <a:lstStyle/>
          <a:p>
            <a:fld id="{F0AA3A1A-02D9-4035-ACBE-D94FB7CF9D6D}" type="datetime1">
              <a:rPr lang="en-GB" smtClean="0"/>
              <a:t>09/06/2026</a:t>
            </a:fld>
            <a:endParaRPr lang="en-GB"/>
          </a:p>
        </p:txBody>
      </p:sp>
      <p:sp>
        <p:nvSpPr>
          <p:cNvPr id="5" name="Footer Placeholder 4">
            <a:extLst>
              <a:ext uri="{FF2B5EF4-FFF2-40B4-BE49-F238E27FC236}">
                <a16:creationId xmlns:a16="http://schemas.microsoft.com/office/drawing/2014/main" id="{DBAA5FD2-0F72-5A88-6E90-24E6B19D245B}"/>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DC7A10BD-6684-1FF6-DC27-FC9F8F32CC1C}"/>
              </a:ext>
            </a:extLst>
          </p:cNvPr>
          <p:cNvSpPr>
            <a:spLocks noGrp="1"/>
          </p:cNvSpPr>
          <p:nvPr>
            <p:ph type="sldNum" sz="quarter" idx="12"/>
          </p:nvPr>
        </p:nvSpPr>
        <p:spPr/>
        <p:txBody>
          <a:bodyPr/>
          <a:lstStyle/>
          <a:p>
            <a:fld id="{AF0AAFC3-3F4A-4B2D-8327-342C607D890C}" type="slidenum">
              <a:rPr lang="en-GB" smtClean="0"/>
              <a:t>35</a:t>
            </a:fld>
            <a:endParaRPr lang="en-GB"/>
          </a:p>
        </p:txBody>
      </p:sp>
    </p:spTree>
    <p:extLst>
      <p:ext uri="{BB962C8B-B14F-4D97-AF65-F5344CB8AC3E}">
        <p14:creationId xmlns:p14="http://schemas.microsoft.com/office/powerpoint/2010/main" val="2258008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3199-641D-65B8-3132-0AA04B17C213}"/>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FEABF8-EB87-C6B4-8783-A721E340A0BC}"/>
                  </a:ext>
                </a:extLst>
              </p:cNvPr>
              <p:cNvSpPr>
                <a:spLocks noGrp="1"/>
              </p:cNvSpPr>
              <p:nvPr>
                <p:ph idx="1"/>
              </p:nvPr>
            </p:nvSpPr>
            <p:spPr/>
            <p:txBody>
              <a:bodyPr/>
              <a:lstStyle/>
              <a:p>
                <a:r>
                  <a:rPr lang="en-GB" dirty="0"/>
                  <a:t>Simplify these</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12</m:t>
                        </m:r>
                      </m:e>
                    </m:rad>
                    <m:r>
                      <a:rPr lang="en-GB" b="0" i="0" smtClean="0">
                        <a:latin typeface="Cambria Math" panose="02040503050406030204" pitchFamily="18" charset="0"/>
                      </a:rPr>
                      <m:t>=</m:t>
                    </m:r>
                  </m:oMath>
                </a14:m>
                <a:endParaRPr lang="en-GB"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r>
                      <a:rPr lang="en-GB" b="0" i="1" smtClean="0">
                        <a:latin typeface="Cambria Math" panose="02040503050406030204" pitchFamily="18" charset="0"/>
                      </a:rPr>
                      <m:t>=</m:t>
                    </m:r>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16</m:t>
                        </m:r>
                      </m:e>
                    </m:rad>
                    <m:r>
                      <a:rPr lang="en-GB" b="0" i="1" smtClean="0">
                        <a:latin typeface="Cambria Math" panose="02040503050406030204" pitchFamily="18" charset="0"/>
                      </a:rPr>
                      <m:t>=</m:t>
                    </m:r>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30</m:t>
                        </m:r>
                      </m:e>
                    </m:rad>
                    <m:r>
                      <a:rPr lang="en-GB" b="0" i="1" smtClean="0">
                        <a:latin typeface="Cambria Math" panose="02040503050406030204" pitchFamily="18" charset="0"/>
                      </a:rPr>
                      <m:t>=</m:t>
                    </m:r>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63</m:t>
                        </m:r>
                      </m:e>
                    </m:rad>
                    <m:r>
                      <a:rPr lang="en-GB" b="0" i="1" smtClean="0">
                        <a:latin typeface="Cambria Math" panose="02040503050406030204" pitchFamily="18" charset="0"/>
                      </a:rPr>
                      <m:t>=</m:t>
                    </m:r>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24</m:t>
                        </m:r>
                      </m:e>
                    </m:rad>
                    <m:r>
                      <a:rPr lang="en-GB" b="0" i="1" smtClean="0">
                        <a:latin typeface="Cambria Math" panose="02040503050406030204" pitchFamily="18" charset="0"/>
                      </a:rPr>
                      <m:t>=</m:t>
                    </m:r>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50</m:t>
                        </m:r>
                      </m:e>
                    </m:rad>
                    <m:r>
                      <a:rPr lang="en-GB" b="0" i="1" smtClean="0">
                        <a:latin typeface="Cambria Math" panose="02040503050406030204" pitchFamily="18" charset="0"/>
                      </a:rPr>
                      <m:t>=</m:t>
                    </m:r>
                  </m:oMath>
                </a14:m>
                <a:endParaRPr lang="en-GB" b="0" dirty="0"/>
              </a:p>
              <a:p>
                <a:endParaRPr lang="en-GB" b="0" dirty="0"/>
              </a:p>
              <a:p>
                <a:endParaRPr lang="en-GB" dirty="0"/>
              </a:p>
            </p:txBody>
          </p:sp>
        </mc:Choice>
        <mc:Fallback xmlns="">
          <p:sp>
            <p:nvSpPr>
              <p:cNvPr id="3" name="Content Placeholder 2">
                <a:extLst>
                  <a:ext uri="{FF2B5EF4-FFF2-40B4-BE49-F238E27FC236}">
                    <a16:creationId xmlns:a16="http://schemas.microsoft.com/office/drawing/2014/main" id="{1AFEABF8-EB87-C6B4-8783-A721E340A0BC}"/>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4D8D0A72-20AC-5684-6485-96ED758CF23D}"/>
              </a:ext>
            </a:extLst>
          </p:cNvPr>
          <p:cNvSpPr>
            <a:spLocks noGrp="1"/>
          </p:cNvSpPr>
          <p:nvPr>
            <p:ph type="dt" sz="half" idx="10"/>
          </p:nvPr>
        </p:nvSpPr>
        <p:spPr/>
        <p:txBody>
          <a:bodyPr/>
          <a:lstStyle/>
          <a:p>
            <a:fld id="{C52B7D77-AA6C-4324-9769-60922CD7C773}" type="datetime1">
              <a:rPr lang="en-GB" smtClean="0"/>
              <a:t>09/06/2026</a:t>
            </a:fld>
            <a:endParaRPr lang="en-GB"/>
          </a:p>
        </p:txBody>
      </p:sp>
      <p:sp>
        <p:nvSpPr>
          <p:cNvPr id="5" name="Footer Placeholder 4">
            <a:extLst>
              <a:ext uri="{FF2B5EF4-FFF2-40B4-BE49-F238E27FC236}">
                <a16:creationId xmlns:a16="http://schemas.microsoft.com/office/drawing/2014/main" id="{F5095E92-B1E5-AD49-853E-A73E1CC63020}"/>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3406F0D3-29C3-3573-B4A0-AA0427E38350}"/>
              </a:ext>
            </a:extLst>
          </p:cNvPr>
          <p:cNvSpPr>
            <a:spLocks noGrp="1"/>
          </p:cNvSpPr>
          <p:nvPr>
            <p:ph type="sldNum" sz="quarter" idx="12"/>
          </p:nvPr>
        </p:nvSpPr>
        <p:spPr/>
        <p:txBody>
          <a:bodyPr/>
          <a:lstStyle/>
          <a:p>
            <a:fld id="{AF0AAFC3-3F4A-4B2D-8327-342C607D890C}" type="slidenum">
              <a:rPr lang="en-GB" smtClean="0"/>
              <a:t>36</a:t>
            </a:fld>
            <a:endParaRPr lang="en-GB"/>
          </a:p>
        </p:txBody>
      </p:sp>
    </p:spTree>
    <p:extLst>
      <p:ext uri="{BB962C8B-B14F-4D97-AF65-F5344CB8AC3E}">
        <p14:creationId xmlns:p14="http://schemas.microsoft.com/office/powerpoint/2010/main" val="609853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2BA39-E5DC-933D-8A7A-38552F48F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E7A08-AF65-8B60-666B-059D9B45DAE0}"/>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86AD5A-7C14-C1F5-AC8D-6FA573CF6D81}"/>
                  </a:ext>
                </a:extLst>
              </p:cNvPr>
              <p:cNvSpPr>
                <a:spLocks noGrp="1"/>
              </p:cNvSpPr>
              <p:nvPr>
                <p:ph idx="1"/>
              </p:nvPr>
            </p:nvSpPr>
            <p:spPr/>
            <p:txBody>
              <a:bodyPr/>
              <a:lstStyle/>
              <a:p>
                <a:r>
                  <a:rPr lang="en-GB" dirty="0"/>
                  <a:t>Simplify these</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12</m:t>
                        </m:r>
                      </m:e>
                    </m:rad>
                    <m:r>
                      <a:rPr lang="en-GB" b="0" i="0" smtClean="0">
                        <a:latin typeface="Cambria Math" panose="02040503050406030204" pitchFamily="18" charset="0"/>
                      </a:rPr>
                      <m:t>=</m:t>
                    </m:r>
                  </m:oMath>
                </a14:m>
                <a:r>
                  <a:rPr lang="en-GB" b="0" dirty="0"/>
                  <a:t> </a:t>
                </a:r>
                <a14:m>
                  <m:oMath xmlns:m="http://schemas.openxmlformats.org/officeDocument/2006/math">
                    <m:r>
                      <a:rPr lang="en-GB" b="0" i="0"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oMath>
                </a14:m>
                <a:endParaRPr lang="en-GB"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16</m:t>
                        </m:r>
                      </m:e>
                    </m:rad>
                    <m:r>
                      <a:rPr lang="en-GB" b="0" i="1" smtClean="0">
                        <a:latin typeface="Cambria Math" panose="02040503050406030204" pitchFamily="18" charset="0"/>
                      </a:rPr>
                      <m:t>=4</m:t>
                    </m:r>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30</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3</m:t>
                        </m:r>
                        <m:r>
                          <a:rPr lang="en-GB" b="0" i="1" smtClean="0">
                            <a:latin typeface="Cambria Math" panose="02040503050406030204" pitchFamily="18" charset="0"/>
                            <a:ea typeface="Cambria Math" panose="02040503050406030204" pitchFamily="18" charset="0"/>
                          </a:rPr>
                          <m:t>×5</m:t>
                        </m:r>
                      </m:e>
                    </m:rad>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63</m:t>
                        </m:r>
                      </m:e>
                    </m:rad>
                    <m:r>
                      <a:rPr lang="en-GB" b="0" i="1" smtClean="0">
                        <a:latin typeface="Cambria Math" panose="02040503050406030204" pitchFamily="18" charset="0"/>
                      </a:rPr>
                      <m:t>=</m:t>
                    </m:r>
                    <m:r>
                      <a:rPr lang="en-GB" b="0" i="0"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7</m:t>
                        </m:r>
                      </m:e>
                    </m:rad>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24</m:t>
                        </m:r>
                      </m:e>
                    </m:rad>
                    <m:r>
                      <a:rPr lang="en-GB" b="0" i="1" smtClean="0">
                        <a:latin typeface="Cambria Math" panose="02040503050406030204" pitchFamily="18" charset="0"/>
                      </a:rPr>
                      <m:t>=</m:t>
                    </m:r>
                  </m:oMath>
                </a14:m>
                <a:r>
                  <a:rPr lang="en-GB" b="0" dirty="0"/>
                  <a:t> </a:t>
                </a:r>
                <a14:m>
                  <m:oMath xmlns:m="http://schemas.openxmlformats.org/officeDocument/2006/math">
                    <m:r>
                      <a:rPr lang="en-GB" b="0" i="0"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3</m:t>
                        </m:r>
                      </m:e>
                    </m:rad>
                  </m:oMath>
                </a14:m>
                <a:endParaRPr lang="en-GB" b="0"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50</m:t>
                        </m:r>
                      </m:e>
                    </m:rad>
                    <m:r>
                      <a:rPr lang="en-GB" b="0" i="1" smtClean="0">
                        <a:latin typeface="Cambria Math" panose="02040503050406030204" pitchFamily="18" charset="0"/>
                      </a:rPr>
                      <m:t>=</m:t>
                    </m:r>
                  </m:oMath>
                </a14:m>
                <a:r>
                  <a:rPr lang="en-GB" b="0" dirty="0"/>
                  <a:t> </a:t>
                </a:r>
                <a14:m>
                  <m:oMath xmlns:m="http://schemas.openxmlformats.org/officeDocument/2006/math">
                    <m:r>
                      <a:rPr lang="en-GB">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a14:m>
                <a:endParaRPr lang="en-GB" b="0" dirty="0"/>
              </a:p>
              <a:p>
                <a:endParaRPr lang="en-GB" b="0" dirty="0"/>
              </a:p>
              <a:p>
                <a:endParaRPr lang="en-GB" dirty="0"/>
              </a:p>
            </p:txBody>
          </p:sp>
        </mc:Choice>
        <mc:Fallback xmlns="">
          <p:sp>
            <p:nvSpPr>
              <p:cNvPr id="3" name="Content Placeholder 2">
                <a:extLst>
                  <a:ext uri="{FF2B5EF4-FFF2-40B4-BE49-F238E27FC236}">
                    <a16:creationId xmlns:a16="http://schemas.microsoft.com/office/drawing/2014/main" id="{6286AD5A-7C14-C1F5-AC8D-6FA573CF6D81}"/>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4243D471-162B-E841-5AAE-F705C556BC91}"/>
              </a:ext>
            </a:extLst>
          </p:cNvPr>
          <p:cNvSpPr>
            <a:spLocks noGrp="1"/>
          </p:cNvSpPr>
          <p:nvPr>
            <p:ph type="dt" sz="half" idx="10"/>
          </p:nvPr>
        </p:nvSpPr>
        <p:spPr/>
        <p:txBody>
          <a:bodyPr/>
          <a:lstStyle/>
          <a:p>
            <a:fld id="{0759BB6B-5D72-4EE6-8999-4AFD2FDB5FEB}" type="datetime1">
              <a:rPr lang="en-GB" smtClean="0"/>
              <a:t>09/06/2026</a:t>
            </a:fld>
            <a:endParaRPr lang="en-GB"/>
          </a:p>
        </p:txBody>
      </p:sp>
      <p:sp>
        <p:nvSpPr>
          <p:cNvPr id="5" name="Footer Placeholder 4">
            <a:extLst>
              <a:ext uri="{FF2B5EF4-FFF2-40B4-BE49-F238E27FC236}">
                <a16:creationId xmlns:a16="http://schemas.microsoft.com/office/drawing/2014/main" id="{08A56D78-E1BF-25A5-21B2-9A38FAA7AC8B}"/>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81CC7BB0-A9FE-E865-FD0F-211F57A1AEE8}"/>
              </a:ext>
            </a:extLst>
          </p:cNvPr>
          <p:cNvSpPr>
            <a:spLocks noGrp="1"/>
          </p:cNvSpPr>
          <p:nvPr>
            <p:ph type="sldNum" sz="quarter" idx="12"/>
          </p:nvPr>
        </p:nvSpPr>
        <p:spPr/>
        <p:txBody>
          <a:bodyPr/>
          <a:lstStyle/>
          <a:p>
            <a:fld id="{AF0AAFC3-3F4A-4B2D-8327-342C607D890C}" type="slidenum">
              <a:rPr lang="en-GB" smtClean="0"/>
              <a:t>37</a:t>
            </a:fld>
            <a:endParaRPr lang="en-GB"/>
          </a:p>
        </p:txBody>
      </p:sp>
    </p:spTree>
    <p:extLst>
      <p:ext uri="{BB962C8B-B14F-4D97-AF65-F5344CB8AC3E}">
        <p14:creationId xmlns:p14="http://schemas.microsoft.com/office/powerpoint/2010/main" val="3986781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178A-47A1-3E55-2532-FB87619D0D7A}"/>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AE1401-6FEC-F686-132E-820248CFEC92}"/>
                  </a:ext>
                </a:extLst>
              </p:cNvPr>
              <p:cNvSpPr>
                <a:spLocks noGrp="1"/>
              </p:cNvSpPr>
              <p:nvPr>
                <p:ph idx="1"/>
              </p:nvPr>
            </p:nvSpPr>
            <p:spPr/>
            <p:txBody>
              <a:bodyPr/>
              <a:lstStyle/>
              <a:p>
                <a:r>
                  <a:rPr lang="en-GB" dirty="0"/>
                  <a:t>Un-simplifying them</a:t>
                </a:r>
              </a:p>
              <a:p>
                <a14:m>
                  <m:oMath xmlns:m="http://schemas.openxmlformats.org/officeDocument/2006/math">
                    <m:r>
                      <a:rPr lang="en-GB">
                        <a:latin typeface="Cambria Math" panose="02040503050406030204" pitchFamily="18" charset="0"/>
                      </a:rPr>
                      <m:t>2</m:t>
                    </m:r>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r>
                      <a:rPr lang="en-GB" b="0" i="1" smtClean="0">
                        <a:latin typeface="Cambria Math" panose="02040503050406030204" pitchFamily="18" charset="0"/>
                      </a:rPr>
                      <m:t>= </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3</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1</m:t>
                        </m:r>
                        <m:r>
                          <a:rPr lang="en-GB" b="0" i="1" smtClean="0">
                            <a:latin typeface="Cambria Math" panose="02040503050406030204" pitchFamily="18" charset="0"/>
                          </a:rPr>
                          <m:t>2</m:t>
                        </m:r>
                      </m:e>
                    </m:rad>
                  </m:oMath>
                </a14:m>
                <a:endParaRPr lang="en-GB" dirty="0"/>
              </a:p>
              <a:p>
                <a14:m>
                  <m:oMath xmlns:m="http://schemas.openxmlformats.org/officeDocument/2006/math">
                    <m:r>
                      <a:rPr lang="en-GB" i="1">
                        <a:latin typeface="Cambria Math" panose="02040503050406030204" pitchFamily="18" charset="0"/>
                      </a:rPr>
                      <m:t>3</m:t>
                    </m:r>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r>
                      <a:rPr lang="en-GB" i="1">
                        <a:latin typeface="Cambria Math" panose="02040503050406030204" pitchFamily="18" charset="0"/>
                      </a:rPr>
                      <m:t>=</m:t>
                    </m:r>
                  </m:oMath>
                </a14:m>
                <a:endParaRPr lang="en-GB" dirty="0"/>
              </a:p>
              <a:p>
                <a14:m>
                  <m:oMath xmlns:m="http://schemas.openxmlformats.org/officeDocument/2006/math">
                    <m:r>
                      <a:rPr lang="en-GB" b="0" i="1" smtClean="0">
                        <a:latin typeface="Cambria Math" panose="02040503050406030204" pitchFamily="18" charset="0"/>
                      </a:rPr>
                      <m:t>2</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9</m:t>
                        </m:r>
                      </m:e>
                    </m:rad>
                    <m:r>
                      <a:rPr lang="en-GB" i="1">
                        <a:latin typeface="Cambria Math" panose="02040503050406030204" pitchFamily="18" charset="0"/>
                      </a:rPr>
                      <m:t>=</m:t>
                    </m:r>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3</m:t>
                        </m:r>
                        <m:r>
                          <a:rPr lang="en-GB" i="1">
                            <a:latin typeface="Cambria Math" panose="02040503050406030204" pitchFamily="18" charset="0"/>
                            <a:ea typeface="Cambria Math" panose="02040503050406030204" pitchFamily="18" charset="0"/>
                          </a:rPr>
                          <m:t>×5</m:t>
                        </m:r>
                      </m:e>
                    </m:rad>
                    <m:r>
                      <a:rPr lang="en-GB" b="0" i="1" smtClean="0">
                        <a:latin typeface="Cambria Math" panose="02040503050406030204" pitchFamily="18" charset="0"/>
                        <a:ea typeface="Cambria Math" panose="02040503050406030204" pitchFamily="18" charset="0"/>
                      </a:rPr>
                      <m:t>=</m:t>
                    </m:r>
                  </m:oMath>
                </a14:m>
                <a:endParaRPr lang="en-GB" dirty="0"/>
              </a:p>
              <a:p>
                <a14:m>
                  <m:oMath xmlns:m="http://schemas.openxmlformats.org/officeDocument/2006/math">
                    <m:r>
                      <a:rPr lang="en-GB">
                        <a:latin typeface="Cambria Math" panose="02040503050406030204" pitchFamily="18" charset="0"/>
                      </a:rPr>
                      <m:t>3</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m:t>
                    </m:r>
                  </m:oMath>
                </a14:m>
                <a:endParaRPr lang="en-GB" dirty="0"/>
              </a:p>
              <a:p>
                <a14:m>
                  <m:oMath xmlns:m="http://schemas.openxmlformats.org/officeDocument/2006/math">
                    <m:r>
                      <a:rPr lang="en-GB">
                        <a:latin typeface="Cambria Math" panose="02040503050406030204" pitchFamily="18" charset="0"/>
                      </a:rPr>
                      <m:t>2</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6</m:t>
                        </m:r>
                      </m:e>
                    </m:rad>
                    <m:r>
                      <a:rPr lang="en-GB" b="0" i="1" smtClean="0">
                        <a:latin typeface="Cambria Math" panose="02040503050406030204" pitchFamily="18" charset="0"/>
                      </a:rPr>
                      <m:t>=</m:t>
                    </m:r>
                  </m:oMath>
                </a14:m>
                <a:endParaRPr lang="en-GB" dirty="0"/>
              </a:p>
              <a:p>
                <a14:m>
                  <m:oMath xmlns:m="http://schemas.openxmlformats.org/officeDocument/2006/math">
                    <m:r>
                      <a:rPr lang="en-GB">
                        <a:latin typeface="Cambria Math" panose="02040503050406030204" pitchFamily="18" charset="0"/>
                      </a:rPr>
                      <m:t>5</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48AE1401-6FEC-F686-132E-820248CFEC9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A5F2FCD8-32FF-2366-D0B7-1BE627A7E501}"/>
              </a:ext>
            </a:extLst>
          </p:cNvPr>
          <p:cNvSpPr>
            <a:spLocks noGrp="1"/>
          </p:cNvSpPr>
          <p:nvPr>
            <p:ph type="dt" sz="half" idx="10"/>
          </p:nvPr>
        </p:nvSpPr>
        <p:spPr/>
        <p:txBody>
          <a:bodyPr/>
          <a:lstStyle/>
          <a:p>
            <a:fld id="{798C2A4D-2A64-4903-9AF7-6971FA2832F4}" type="datetime1">
              <a:rPr lang="en-GB" smtClean="0"/>
              <a:t>09/06/2026</a:t>
            </a:fld>
            <a:endParaRPr lang="en-GB"/>
          </a:p>
        </p:txBody>
      </p:sp>
      <p:sp>
        <p:nvSpPr>
          <p:cNvPr id="5" name="Footer Placeholder 4">
            <a:extLst>
              <a:ext uri="{FF2B5EF4-FFF2-40B4-BE49-F238E27FC236}">
                <a16:creationId xmlns:a16="http://schemas.microsoft.com/office/drawing/2014/main" id="{CF29CB57-8C20-BA6C-A4E4-443DF110C915}"/>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971DD05B-CA00-A56C-999B-27C703531CC2}"/>
              </a:ext>
            </a:extLst>
          </p:cNvPr>
          <p:cNvSpPr>
            <a:spLocks noGrp="1"/>
          </p:cNvSpPr>
          <p:nvPr>
            <p:ph type="sldNum" sz="quarter" idx="12"/>
          </p:nvPr>
        </p:nvSpPr>
        <p:spPr/>
        <p:txBody>
          <a:bodyPr/>
          <a:lstStyle/>
          <a:p>
            <a:fld id="{AF0AAFC3-3F4A-4B2D-8327-342C607D890C}" type="slidenum">
              <a:rPr lang="en-GB" smtClean="0"/>
              <a:t>38</a:t>
            </a:fld>
            <a:endParaRPr lang="en-GB"/>
          </a:p>
        </p:txBody>
      </p:sp>
    </p:spTree>
    <p:extLst>
      <p:ext uri="{BB962C8B-B14F-4D97-AF65-F5344CB8AC3E}">
        <p14:creationId xmlns:p14="http://schemas.microsoft.com/office/powerpoint/2010/main" val="4282481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0FFB9-6124-C535-B02C-EAF0A8F45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C14EF-58EE-BFE5-A5F1-EA97AE0911CB}"/>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488BC4-A8D0-33CA-015B-ECDDBC3F2F4D}"/>
                  </a:ext>
                </a:extLst>
              </p:cNvPr>
              <p:cNvSpPr>
                <a:spLocks noGrp="1"/>
              </p:cNvSpPr>
              <p:nvPr>
                <p:ph idx="1"/>
              </p:nvPr>
            </p:nvSpPr>
            <p:spPr/>
            <p:txBody>
              <a:bodyPr/>
              <a:lstStyle/>
              <a:p>
                <a:r>
                  <a:rPr lang="en-GB" dirty="0"/>
                  <a:t>Un-simplifying them</a:t>
                </a:r>
              </a:p>
              <a:p>
                <a14:m>
                  <m:oMath xmlns:m="http://schemas.openxmlformats.org/officeDocument/2006/math">
                    <m:r>
                      <a:rPr lang="en-GB">
                        <a:latin typeface="Cambria Math" panose="02040503050406030204" pitchFamily="18" charset="0"/>
                      </a:rPr>
                      <m:t>2</m:t>
                    </m:r>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r>
                      <a:rPr lang="en-GB" b="0" i="1" smtClean="0">
                        <a:latin typeface="Cambria Math" panose="02040503050406030204" pitchFamily="18" charset="0"/>
                      </a:rPr>
                      <m:t>= </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3</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1</m:t>
                        </m:r>
                        <m:r>
                          <a:rPr lang="en-GB" b="0" i="1" smtClean="0">
                            <a:latin typeface="Cambria Math" panose="02040503050406030204" pitchFamily="18" charset="0"/>
                          </a:rPr>
                          <m:t>2</m:t>
                        </m:r>
                      </m:e>
                    </m:rad>
                  </m:oMath>
                </a14:m>
                <a:endParaRPr lang="en-GB" dirty="0"/>
              </a:p>
              <a:p>
                <a14:m>
                  <m:oMath xmlns:m="http://schemas.openxmlformats.org/officeDocument/2006/math">
                    <m:r>
                      <a:rPr lang="en-GB" i="1">
                        <a:latin typeface="Cambria Math" panose="02040503050406030204" pitchFamily="18" charset="0"/>
                      </a:rPr>
                      <m:t>3</m:t>
                    </m:r>
                    <m:rad>
                      <m:radPr>
                        <m:degHide m:val="on"/>
                        <m:ctrlPr>
                          <a:rPr lang="en-GB" i="1">
                            <a:latin typeface="Cambria Math" panose="02040503050406030204" pitchFamily="18" charset="0"/>
                          </a:rPr>
                        </m:ctrlPr>
                      </m:radPr>
                      <m:deg/>
                      <m:e>
                        <m:r>
                          <a:rPr lang="en-GB" i="1">
                            <a:latin typeface="Cambria Math" panose="02040503050406030204" pitchFamily="18" charset="0"/>
                          </a:rPr>
                          <m:t>3</m:t>
                        </m:r>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9</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3</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27</m:t>
                        </m:r>
                      </m:e>
                    </m:rad>
                  </m:oMath>
                </a14:m>
                <a:endParaRPr lang="en-GB" dirty="0"/>
              </a:p>
              <a:p>
                <a14:m>
                  <m:oMath xmlns:m="http://schemas.openxmlformats.org/officeDocument/2006/math">
                    <m:r>
                      <a:rPr lang="en-GB" b="0" i="1" smtClean="0">
                        <a:latin typeface="Cambria Math" panose="02040503050406030204" pitchFamily="18" charset="0"/>
                      </a:rPr>
                      <m:t>2</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9</m:t>
                        </m:r>
                      </m:e>
                    </m:rad>
                    <m:r>
                      <a:rPr lang="en-GB" i="1">
                        <a:latin typeface="Cambria Math" panose="02040503050406030204" pitchFamily="18" charset="0"/>
                      </a:rPr>
                      <m:t>=</m:t>
                    </m:r>
                    <m:r>
                      <a:rPr lang="en-GB" b="0" i="1" smtClean="0">
                        <a:latin typeface="Cambria Math" panose="02040503050406030204" pitchFamily="18" charset="0"/>
                      </a:rPr>
                      <m:t>6</m:t>
                    </m:r>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3</m:t>
                        </m:r>
                        <m:r>
                          <a:rPr lang="en-GB" i="1">
                            <a:latin typeface="Cambria Math" panose="02040503050406030204" pitchFamily="18" charset="0"/>
                            <a:ea typeface="Cambria Math" panose="02040503050406030204" pitchFamily="18" charset="0"/>
                          </a:rPr>
                          <m:t>×5</m:t>
                        </m:r>
                      </m:e>
                    </m:rad>
                    <m:r>
                      <a:rPr lang="en-GB" b="0" i="1" smtClean="0">
                        <a:latin typeface="Cambria Math" panose="02040503050406030204" pitchFamily="18" charset="0"/>
                        <a:ea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3</m:t>
                        </m:r>
                        <m:r>
                          <a:rPr lang="en-GB" b="0" i="1" smtClean="0">
                            <a:latin typeface="Cambria Math" panose="02040503050406030204" pitchFamily="18" charset="0"/>
                          </a:rPr>
                          <m:t>0</m:t>
                        </m:r>
                      </m:e>
                    </m:rad>
                  </m:oMath>
                </a14:m>
                <a:endParaRPr lang="en-GB" dirty="0"/>
              </a:p>
              <a:p>
                <a14:m>
                  <m:oMath xmlns:m="http://schemas.openxmlformats.org/officeDocument/2006/math">
                    <m:r>
                      <a:rPr lang="en-GB">
                        <a:latin typeface="Cambria Math" panose="02040503050406030204" pitchFamily="18" charset="0"/>
                      </a:rPr>
                      <m:t>3</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45</m:t>
                        </m:r>
                      </m:e>
                    </m:rad>
                  </m:oMath>
                </a14:m>
                <a:endParaRPr lang="en-GB" dirty="0"/>
              </a:p>
              <a:p>
                <a14:m>
                  <m:oMath xmlns:m="http://schemas.openxmlformats.org/officeDocument/2006/math">
                    <m:r>
                      <a:rPr lang="en-GB">
                        <a:latin typeface="Cambria Math" panose="02040503050406030204" pitchFamily="18" charset="0"/>
                      </a:rPr>
                      <m:t>2</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6</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24</m:t>
                        </m:r>
                      </m:e>
                    </m:rad>
                  </m:oMath>
                </a14:m>
                <a:endParaRPr lang="en-GB" dirty="0"/>
              </a:p>
              <a:p>
                <a14:m>
                  <m:oMath xmlns:m="http://schemas.openxmlformats.org/officeDocument/2006/math">
                    <m:r>
                      <a:rPr lang="en-GB">
                        <a:latin typeface="Cambria Math" panose="02040503050406030204" pitchFamily="18" charset="0"/>
                      </a:rPr>
                      <m:t>5</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7</m:t>
                        </m:r>
                        <m:r>
                          <a:rPr lang="en-GB" i="1">
                            <a:latin typeface="Cambria Math" panose="02040503050406030204" pitchFamily="18" charset="0"/>
                          </a:rPr>
                          <m:t>5</m:t>
                        </m:r>
                      </m:e>
                    </m:rad>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25488BC4-A8D0-33CA-015B-ECDDBC3F2F4D}"/>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939C7BF0-D803-DB8A-FAC5-7E1D5ED50539}"/>
              </a:ext>
            </a:extLst>
          </p:cNvPr>
          <p:cNvSpPr>
            <a:spLocks noGrp="1"/>
          </p:cNvSpPr>
          <p:nvPr>
            <p:ph type="dt" sz="half" idx="10"/>
          </p:nvPr>
        </p:nvSpPr>
        <p:spPr/>
        <p:txBody>
          <a:bodyPr/>
          <a:lstStyle/>
          <a:p>
            <a:fld id="{C903D4B8-AAF1-42B6-A809-D2865FE93703}" type="datetime1">
              <a:rPr lang="en-GB" smtClean="0"/>
              <a:t>09/06/2026</a:t>
            </a:fld>
            <a:endParaRPr lang="en-GB"/>
          </a:p>
        </p:txBody>
      </p:sp>
      <p:sp>
        <p:nvSpPr>
          <p:cNvPr id="5" name="Footer Placeholder 4">
            <a:extLst>
              <a:ext uri="{FF2B5EF4-FFF2-40B4-BE49-F238E27FC236}">
                <a16:creationId xmlns:a16="http://schemas.microsoft.com/office/drawing/2014/main" id="{5B83B9E3-95F9-80BE-009D-743F9D554901}"/>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94CE2A7E-7C78-2490-2DD5-D5DD8021D2A3}"/>
              </a:ext>
            </a:extLst>
          </p:cNvPr>
          <p:cNvSpPr>
            <a:spLocks noGrp="1"/>
          </p:cNvSpPr>
          <p:nvPr>
            <p:ph type="sldNum" sz="quarter" idx="12"/>
          </p:nvPr>
        </p:nvSpPr>
        <p:spPr/>
        <p:txBody>
          <a:bodyPr/>
          <a:lstStyle/>
          <a:p>
            <a:fld id="{AF0AAFC3-3F4A-4B2D-8327-342C607D890C}" type="slidenum">
              <a:rPr lang="en-GB" smtClean="0"/>
              <a:t>39</a:t>
            </a:fld>
            <a:endParaRPr lang="en-GB"/>
          </a:p>
        </p:txBody>
      </p:sp>
    </p:spTree>
    <p:extLst>
      <p:ext uri="{BB962C8B-B14F-4D97-AF65-F5344CB8AC3E}">
        <p14:creationId xmlns:p14="http://schemas.microsoft.com/office/powerpoint/2010/main" val="72159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698D9-1B1A-EE4A-FE26-199A17276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F2C77-1F73-141B-2EC5-152181168228}"/>
              </a:ext>
            </a:extLst>
          </p:cNvPr>
          <p:cNvSpPr>
            <a:spLocks noGrp="1"/>
          </p:cNvSpPr>
          <p:nvPr>
            <p:ph type="title"/>
          </p:nvPr>
        </p:nvSpPr>
        <p:spPr/>
        <p:txBody>
          <a:bodyPr/>
          <a:lstStyle/>
          <a:p>
            <a:r>
              <a:rPr lang="en-GB" dirty="0"/>
              <a:t>Rational and irrational numbers</a:t>
            </a:r>
          </a:p>
        </p:txBody>
      </p:sp>
      <p:pic>
        <p:nvPicPr>
          <p:cNvPr id="4" name="Picture 3">
            <a:extLst>
              <a:ext uri="{FF2B5EF4-FFF2-40B4-BE49-F238E27FC236}">
                <a16:creationId xmlns:a16="http://schemas.microsoft.com/office/drawing/2014/main" id="{2D13EA1F-63E7-EF20-A642-AF590414C06A}"/>
              </a:ext>
            </a:extLst>
          </p:cNvPr>
          <p:cNvPicPr>
            <a:picLocks noChangeAspect="1"/>
          </p:cNvPicPr>
          <p:nvPr/>
        </p:nvPicPr>
        <p:blipFill>
          <a:blip r:embed="rId3"/>
          <a:stretch>
            <a:fillRect/>
          </a:stretch>
        </p:blipFill>
        <p:spPr>
          <a:xfrm>
            <a:off x="406527" y="1314787"/>
            <a:ext cx="11378946" cy="3687964"/>
          </a:xfrm>
          <a:prstGeom prst="rect">
            <a:avLst/>
          </a:prstGeom>
        </p:spPr>
      </p:pic>
      <p:sp>
        <p:nvSpPr>
          <p:cNvPr id="3" name="Date Placeholder 2">
            <a:extLst>
              <a:ext uri="{FF2B5EF4-FFF2-40B4-BE49-F238E27FC236}">
                <a16:creationId xmlns:a16="http://schemas.microsoft.com/office/drawing/2014/main" id="{E65BF08B-44D6-9120-92B2-2013F9F234F9}"/>
              </a:ext>
            </a:extLst>
          </p:cNvPr>
          <p:cNvSpPr>
            <a:spLocks noGrp="1"/>
          </p:cNvSpPr>
          <p:nvPr>
            <p:ph type="dt" sz="half" idx="10"/>
          </p:nvPr>
        </p:nvSpPr>
        <p:spPr/>
        <p:txBody>
          <a:bodyPr/>
          <a:lstStyle/>
          <a:p>
            <a:fld id="{E8605A6F-8BDC-40B7-A285-C11BA996F30D}" type="datetime1">
              <a:rPr lang="en-GB" smtClean="0"/>
              <a:t>09/06/2026</a:t>
            </a:fld>
            <a:endParaRPr lang="en-GB"/>
          </a:p>
        </p:txBody>
      </p:sp>
      <p:sp>
        <p:nvSpPr>
          <p:cNvPr id="5" name="Footer Placeholder 4">
            <a:extLst>
              <a:ext uri="{FF2B5EF4-FFF2-40B4-BE49-F238E27FC236}">
                <a16:creationId xmlns:a16="http://schemas.microsoft.com/office/drawing/2014/main" id="{27308D92-C6F5-30BF-8ABF-389D86410393}"/>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51AE877B-5A62-4E60-1AFA-345F7CAF0CB3}"/>
              </a:ext>
            </a:extLst>
          </p:cNvPr>
          <p:cNvSpPr>
            <a:spLocks noGrp="1"/>
          </p:cNvSpPr>
          <p:nvPr>
            <p:ph type="sldNum" sz="quarter" idx="12"/>
          </p:nvPr>
        </p:nvSpPr>
        <p:spPr/>
        <p:txBody>
          <a:bodyPr/>
          <a:lstStyle/>
          <a:p>
            <a:fld id="{AF0AAFC3-3F4A-4B2D-8327-342C607D890C}" type="slidenum">
              <a:rPr lang="en-GB" smtClean="0"/>
              <a:t>4</a:t>
            </a:fld>
            <a:endParaRPr lang="en-GB"/>
          </a:p>
        </p:txBody>
      </p:sp>
    </p:spTree>
    <p:extLst>
      <p:ext uri="{BB962C8B-B14F-4D97-AF65-F5344CB8AC3E}">
        <p14:creationId xmlns:p14="http://schemas.microsoft.com/office/powerpoint/2010/main" val="137532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C8451-FC79-1EF5-A0AB-ED8BFEB75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A637B-5C35-2728-786E-19A0B40921D6}"/>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64039B-5AAF-BE4A-B5E7-5AFBC65869F8}"/>
                  </a:ext>
                </a:extLst>
              </p:cNvPr>
              <p:cNvSpPr>
                <a:spLocks noGrp="1"/>
              </p:cNvSpPr>
              <p:nvPr>
                <p:ph idx="1"/>
              </p:nvPr>
            </p:nvSpPr>
            <p:spPr>
              <a:xfrm>
                <a:off x="838200" y="1221246"/>
                <a:ext cx="10515600" cy="4955717"/>
              </a:xfrm>
            </p:spPr>
            <p:txBody>
              <a:bodyPr/>
              <a:lstStyle/>
              <a:p>
                <a:pPr marL="0" indent="0">
                  <a:buNone/>
                </a:pPr>
                <a14:m>
                  <m:oMathPara xmlns:m="http://schemas.openxmlformats.org/officeDocument/2006/math">
                    <m:oMathParaPr>
                      <m:jc m:val="centerGroup"/>
                    </m:oMathParaPr>
                    <m:oMath xmlns:m="http://schemas.openxmlformats.org/officeDocument/2006/math">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𝒂</m:t>
                          </m:r>
                        </m:e>
                      </m:rad>
                      <m:r>
                        <a:rPr lang="en-GB" b="1" i="1">
                          <a:latin typeface="Cambria Math" panose="02040503050406030204" pitchFamily="18" charset="0"/>
                          <a:ea typeface="Cambria Math" panose="02040503050406030204" pitchFamily="18" charset="0"/>
                        </a:rPr>
                        <m:t>×</m:t>
                      </m:r>
                      <m:rad>
                        <m:radPr>
                          <m:degHide m:val="on"/>
                          <m:ctrlPr>
                            <a:rPr lang="en-GB" b="1" i="1">
                              <a:latin typeface="Cambria Math" panose="02040503050406030204" pitchFamily="18" charset="0"/>
                            </a:rPr>
                          </m:ctrlPr>
                        </m:radPr>
                        <m:deg/>
                        <m:e>
                          <m:r>
                            <a:rPr lang="en-GB" b="1" i="1" smtClean="0">
                              <a:latin typeface="Cambria Math" panose="02040503050406030204" pitchFamily="18" charset="0"/>
                            </a:rPr>
                            <m:t>𝒃</m:t>
                          </m:r>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𝒂</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𝒃</m:t>
                          </m:r>
                        </m:e>
                      </m:rad>
                    </m:oMath>
                  </m:oMathPara>
                </a14:m>
                <a:endParaRPr lang="en-GB" b="1" dirty="0"/>
              </a:p>
              <a:p>
                <a:endParaRPr lang="en-GB" b="1" dirty="0"/>
              </a:p>
              <a:p>
                <a:pPr marL="0" indent="0">
                  <a:buNone/>
                </a:pPr>
                <a14:m>
                  <m:oMathPara xmlns:m="http://schemas.openxmlformats.org/officeDocument/2006/math">
                    <m:oMathParaPr>
                      <m:jc m:val="centerGroup"/>
                    </m:oMathParaPr>
                    <m:oMath xmlns:m="http://schemas.openxmlformats.org/officeDocument/2006/math">
                      <m:rad>
                        <m:radPr>
                          <m:degHide m:val="on"/>
                          <m:ctrlPr>
                            <a:rPr lang="en-GB" b="1" i="1">
                              <a:latin typeface="Cambria Math" panose="02040503050406030204" pitchFamily="18" charset="0"/>
                            </a:rPr>
                          </m:ctrlPr>
                        </m:radPr>
                        <m:deg/>
                        <m:e>
                          <m:f>
                            <m:fPr>
                              <m:ctrlPr>
                                <a:rPr lang="en-GB" b="1" i="1">
                                  <a:latin typeface="Cambria Math" panose="02040503050406030204" pitchFamily="18" charset="0"/>
                                </a:rPr>
                              </m:ctrlPr>
                            </m:fPr>
                            <m:num>
                              <m:r>
                                <a:rPr lang="en-GB" b="1" i="1">
                                  <a:latin typeface="Cambria Math" panose="02040503050406030204" pitchFamily="18" charset="0"/>
                                </a:rPr>
                                <m:t>𝒂</m:t>
                              </m:r>
                            </m:num>
                            <m:den>
                              <m:r>
                                <a:rPr lang="en-GB" b="1" i="1">
                                  <a:latin typeface="Cambria Math" panose="02040503050406030204" pitchFamily="18" charset="0"/>
                                </a:rPr>
                                <m:t>𝒃</m:t>
                              </m:r>
                            </m:den>
                          </m:f>
                        </m:e>
                      </m:rad>
                      <m:r>
                        <a:rPr lang="en-GB" b="1" i="1">
                          <a:latin typeface="Cambria Math" panose="02040503050406030204" pitchFamily="18" charset="0"/>
                        </a:rPr>
                        <m:t>=</m:t>
                      </m:r>
                      <m:f>
                        <m:fPr>
                          <m:ctrlPr>
                            <a:rPr lang="en-GB" b="1" i="1">
                              <a:latin typeface="Cambria Math" panose="02040503050406030204" pitchFamily="18" charset="0"/>
                            </a:rPr>
                          </m:ctrlPr>
                        </m:fPr>
                        <m:num>
                          <m:rad>
                            <m:radPr>
                              <m:degHide m:val="on"/>
                              <m:ctrlPr>
                                <a:rPr lang="en-GB" b="1" i="1">
                                  <a:latin typeface="Cambria Math" panose="02040503050406030204" pitchFamily="18" charset="0"/>
                                </a:rPr>
                              </m:ctrlPr>
                            </m:radPr>
                            <m:deg/>
                            <m:e>
                              <m:r>
                                <a:rPr lang="en-GB" b="1" i="1">
                                  <a:latin typeface="Cambria Math" panose="02040503050406030204" pitchFamily="18" charset="0"/>
                                </a:rPr>
                                <m:t>𝒂</m:t>
                              </m:r>
                            </m:e>
                          </m:rad>
                        </m:num>
                        <m:den>
                          <m:rad>
                            <m:radPr>
                              <m:degHide m:val="on"/>
                              <m:ctrlPr>
                                <a:rPr lang="en-GB" b="1" i="1">
                                  <a:latin typeface="Cambria Math" panose="02040503050406030204" pitchFamily="18" charset="0"/>
                                </a:rPr>
                              </m:ctrlPr>
                            </m:radPr>
                            <m:deg/>
                            <m:e>
                              <m:r>
                                <a:rPr lang="en-GB" b="1" i="1">
                                  <a:latin typeface="Cambria Math" panose="02040503050406030204" pitchFamily="18" charset="0"/>
                                </a:rPr>
                                <m:t>𝒃</m:t>
                              </m:r>
                            </m:e>
                          </m:rad>
                        </m:den>
                      </m:f>
                    </m:oMath>
                  </m:oMathPara>
                </a14:m>
                <a:endParaRPr lang="en-GB" b="1" dirty="0"/>
              </a:p>
              <a:p>
                <a:endParaRPr lang="en-GB" dirty="0"/>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𝑎</m:t>
                        </m:r>
                      </m:e>
                    </m:rad>
                    <m:r>
                      <a:rPr lang="en-GB" i="1">
                        <a:latin typeface="Cambria Math" panose="02040503050406030204" pitchFamily="18" charset="0"/>
                        <a:ea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𝑏</m:t>
                        </m:r>
                      </m:e>
                    </m:rad>
                    <m:r>
                      <a:rPr lang="en-GB" b="0" i="0" smtClean="0">
                        <a:latin typeface="Cambria Math" panose="02040503050406030204" pitchFamily="18" charset="0"/>
                      </a:rPr>
                      <m:t>=?</m:t>
                    </m:r>
                  </m:oMath>
                </a14:m>
                <a:endParaRPr lang="en-GB" dirty="0"/>
              </a:p>
            </p:txBody>
          </p:sp>
        </mc:Choice>
        <mc:Fallback xmlns="">
          <p:sp>
            <p:nvSpPr>
              <p:cNvPr id="3" name="Content Placeholder 2">
                <a:extLst>
                  <a:ext uri="{FF2B5EF4-FFF2-40B4-BE49-F238E27FC236}">
                    <a16:creationId xmlns:a16="http://schemas.microsoft.com/office/drawing/2014/main" id="{F864039B-5AAF-BE4A-B5E7-5AFBC65869F8}"/>
                  </a:ext>
                </a:extLst>
              </p:cNvPr>
              <p:cNvSpPr>
                <a:spLocks noGrp="1" noRot="1" noChangeAspect="1" noMove="1" noResize="1" noEditPoints="1" noAdjustHandles="1" noChangeArrowheads="1" noChangeShapeType="1" noTextEdit="1"/>
              </p:cNvSpPr>
              <p:nvPr>
                <p:ph idx="1"/>
              </p:nvPr>
            </p:nvSpPr>
            <p:spPr>
              <a:xfrm>
                <a:off x="838200" y="1221246"/>
                <a:ext cx="10515600" cy="4955717"/>
              </a:xfrm>
              <a:blipFill>
                <a:blip r:embed="rId2"/>
                <a:stretch>
                  <a:fillRect/>
                </a:stretch>
              </a:blipFill>
            </p:spPr>
            <p:txBody>
              <a:bodyPr/>
              <a:lstStyle/>
              <a:p>
                <a:r>
                  <a:rPr lang="en-GB">
                    <a:noFill/>
                  </a:rPr>
                  <a:t> </a:t>
                </a:r>
              </a:p>
            </p:txBody>
          </p:sp>
        </mc:Fallback>
      </mc:AlternateContent>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2EBEC956-1E40-6394-1BE6-AC7D99751CFA}"/>
                  </a:ext>
                </a:extLst>
              </p14:cNvPr>
              <p14:cNvContentPartPr/>
              <p14:nvPr/>
            </p14:nvContentPartPr>
            <p14:xfrm>
              <a:off x="3723946" y="4262429"/>
              <a:ext cx="790200" cy="1094040"/>
            </p14:xfrm>
          </p:contentPart>
        </mc:Choice>
        <mc:Fallback xmlns="">
          <p:pic>
            <p:nvPicPr>
              <p:cNvPr id="4" name="Ink 3">
                <a:extLst>
                  <a:ext uri="{FF2B5EF4-FFF2-40B4-BE49-F238E27FC236}">
                    <a16:creationId xmlns:a16="http://schemas.microsoft.com/office/drawing/2014/main" id="{2EBEC956-1E40-6394-1BE6-AC7D99751CFA}"/>
                  </a:ext>
                </a:extLst>
              </p:cNvPr>
              <p:cNvPicPr/>
              <p:nvPr/>
            </p:nvPicPr>
            <p:blipFill>
              <a:blip r:embed="rId4"/>
              <a:stretch>
                <a:fillRect/>
              </a:stretch>
            </p:blipFill>
            <p:spPr>
              <a:xfrm>
                <a:off x="3687946" y="4226429"/>
                <a:ext cx="861840" cy="116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 name="Ink 4">
                <a:extLst>
                  <a:ext uri="{FF2B5EF4-FFF2-40B4-BE49-F238E27FC236}">
                    <a16:creationId xmlns:a16="http://schemas.microsoft.com/office/drawing/2014/main" id="{09627E7A-A209-11E4-7980-E683B77FE6C4}"/>
                  </a:ext>
                </a:extLst>
              </p14:cNvPr>
              <p14:cNvContentPartPr/>
              <p14:nvPr/>
            </p14:nvContentPartPr>
            <p14:xfrm>
              <a:off x="4385986" y="4295909"/>
              <a:ext cx="9720" cy="13320"/>
            </p14:xfrm>
          </p:contentPart>
        </mc:Choice>
        <mc:Fallback xmlns="">
          <p:pic>
            <p:nvPicPr>
              <p:cNvPr id="5" name="Ink 4">
                <a:extLst>
                  <a:ext uri="{FF2B5EF4-FFF2-40B4-BE49-F238E27FC236}">
                    <a16:creationId xmlns:a16="http://schemas.microsoft.com/office/drawing/2014/main" id="{09627E7A-A209-11E4-7980-E683B77FE6C4}"/>
                  </a:ext>
                </a:extLst>
              </p:cNvPr>
              <p:cNvPicPr/>
              <p:nvPr/>
            </p:nvPicPr>
            <p:blipFill>
              <a:blip r:embed="rId6"/>
              <a:stretch>
                <a:fillRect/>
              </a:stretch>
            </p:blipFill>
            <p:spPr>
              <a:xfrm>
                <a:off x="4349986" y="4258909"/>
                <a:ext cx="81360" cy="8695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6" name="Ink 5">
                <a:extLst>
                  <a:ext uri="{FF2B5EF4-FFF2-40B4-BE49-F238E27FC236}">
                    <a16:creationId xmlns:a16="http://schemas.microsoft.com/office/drawing/2014/main" id="{ACDE0749-FFA6-7FF8-696A-E56BCFEAB469}"/>
                  </a:ext>
                </a:extLst>
              </p14:cNvPr>
              <p14:cNvContentPartPr/>
              <p14:nvPr/>
            </p14:nvContentPartPr>
            <p14:xfrm>
              <a:off x="4679026" y="4319669"/>
              <a:ext cx="264240" cy="457200"/>
            </p14:xfrm>
          </p:contentPart>
        </mc:Choice>
        <mc:Fallback xmlns="">
          <p:pic>
            <p:nvPicPr>
              <p:cNvPr id="6" name="Ink 5">
                <a:extLst>
                  <a:ext uri="{FF2B5EF4-FFF2-40B4-BE49-F238E27FC236}">
                    <a16:creationId xmlns:a16="http://schemas.microsoft.com/office/drawing/2014/main" id="{ACDE0749-FFA6-7FF8-696A-E56BCFEAB469}"/>
                  </a:ext>
                </a:extLst>
              </p:cNvPr>
              <p:cNvPicPr/>
              <p:nvPr/>
            </p:nvPicPr>
            <p:blipFill>
              <a:blip r:embed="rId8"/>
              <a:stretch>
                <a:fillRect/>
              </a:stretch>
            </p:blipFill>
            <p:spPr>
              <a:xfrm>
                <a:off x="4643026" y="4283697"/>
                <a:ext cx="335880" cy="528784"/>
              </a:xfrm>
              <a:prstGeom prst="rect">
                <a:avLst/>
              </a:prstGeom>
            </p:spPr>
          </p:pic>
        </mc:Fallback>
      </mc:AlternateContent>
      <p:grpSp>
        <p:nvGrpSpPr>
          <p:cNvPr id="16" name="Group 15">
            <a:extLst>
              <a:ext uri="{FF2B5EF4-FFF2-40B4-BE49-F238E27FC236}">
                <a16:creationId xmlns:a16="http://schemas.microsoft.com/office/drawing/2014/main" id="{DD112479-7681-0F31-370C-6F8732245CDB}"/>
              </a:ext>
            </a:extLst>
          </p:cNvPr>
          <p:cNvGrpSpPr/>
          <p:nvPr/>
        </p:nvGrpSpPr>
        <p:grpSpPr>
          <a:xfrm>
            <a:off x="5006626" y="2921069"/>
            <a:ext cx="1563840" cy="1631160"/>
            <a:chOff x="5006626" y="2921069"/>
            <a:chExt cx="1563840" cy="1631160"/>
          </a:xfrm>
        </p:grpSpPr>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0" name="Ink 9">
                  <a:extLst>
                    <a:ext uri="{FF2B5EF4-FFF2-40B4-BE49-F238E27FC236}">
                      <a16:creationId xmlns:a16="http://schemas.microsoft.com/office/drawing/2014/main" id="{B28DB815-9476-2D8F-D393-7D66A040AFD9}"/>
                    </a:ext>
                  </a:extLst>
                </p14:cNvPr>
                <p14:cNvContentPartPr/>
                <p14:nvPr/>
              </p14:nvContentPartPr>
              <p14:xfrm>
                <a:off x="5006626" y="4091069"/>
                <a:ext cx="475560" cy="461160"/>
              </p14:xfrm>
            </p:contentPart>
          </mc:Choice>
          <mc:Fallback xmlns="">
            <p:pic>
              <p:nvPicPr>
                <p:cNvPr id="10" name="Ink 9">
                  <a:extLst>
                    <a:ext uri="{FF2B5EF4-FFF2-40B4-BE49-F238E27FC236}">
                      <a16:creationId xmlns:a16="http://schemas.microsoft.com/office/drawing/2014/main" id="{B28DB815-9476-2D8F-D393-7D66A040AFD9}"/>
                    </a:ext>
                  </a:extLst>
                </p:cNvPr>
                <p:cNvPicPr/>
                <p:nvPr/>
              </p:nvPicPr>
              <p:blipFill>
                <a:blip r:embed="rId10"/>
                <a:stretch>
                  <a:fillRect/>
                </a:stretch>
              </p:blipFill>
              <p:spPr>
                <a:xfrm>
                  <a:off x="4970626" y="4055069"/>
                  <a:ext cx="547200" cy="532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1" name="Ink 10">
                  <a:extLst>
                    <a:ext uri="{FF2B5EF4-FFF2-40B4-BE49-F238E27FC236}">
                      <a16:creationId xmlns:a16="http://schemas.microsoft.com/office/drawing/2014/main" id="{6FD69C25-B50F-F947-C6EB-8272F222C087}"/>
                    </a:ext>
                  </a:extLst>
                </p14:cNvPr>
                <p14:cNvContentPartPr/>
                <p14:nvPr/>
              </p14:nvContentPartPr>
              <p14:xfrm>
                <a:off x="5353306" y="3913229"/>
                <a:ext cx="293760" cy="399960"/>
              </p14:xfrm>
            </p:contentPart>
          </mc:Choice>
          <mc:Fallback xmlns="">
            <p:pic>
              <p:nvPicPr>
                <p:cNvPr id="11" name="Ink 10">
                  <a:extLst>
                    <a:ext uri="{FF2B5EF4-FFF2-40B4-BE49-F238E27FC236}">
                      <a16:creationId xmlns:a16="http://schemas.microsoft.com/office/drawing/2014/main" id="{6FD69C25-B50F-F947-C6EB-8272F222C087}"/>
                    </a:ext>
                  </a:extLst>
                </p:cNvPr>
                <p:cNvPicPr/>
                <p:nvPr/>
              </p:nvPicPr>
              <p:blipFill>
                <a:blip r:embed="rId12"/>
                <a:stretch>
                  <a:fillRect/>
                </a:stretch>
              </p:blipFill>
              <p:spPr>
                <a:xfrm>
                  <a:off x="5317262" y="3877229"/>
                  <a:ext cx="365488" cy="471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2" name="Ink 11">
                  <a:extLst>
                    <a:ext uri="{FF2B5EF4-FFF2-40B4-BE49-F238E27FC236}">
                      <a16:creationId xmlns:a16="http://schemas.microsoft.com/office/drawing/2014/main" id="{D0BAE8D7-2594-54DE-1438-203C57B6B52B}"/>
                    </a:ext>
                  </a:extLst>
                </p14:cNvPr>
                <p14:cNvContentPartPr/>
                <p14:nvPr/>
              </p14:nvContentPartPr>
              <p14:xfrm>
                <a:off x="5599186" y="3665189"/>
                <a:ext cx="328320" cy="417240"/>
              </p14:xfrm>
            </p:contentPart>
          </mc:Choice>
          <mc:Fallback xmlns="">
            <p:pic>
              <p:nvPicPr>
                <p:cNvPr id="12" name="Ink 11">
                  <a:extLst>
                    <a:ext uri="{FF2B5EF4-FFF2-40B4-BE49-F238E27FC236}">
                      <a16:creationId xmlns:a16="http://schemas.microsoft.com/office/drawing/2014/main" id="{D0BAE8D7-2594-54DE-1438-203C57B6B52B}"/>
                    </a:ext>
                  </a:extLst>
                </p:cNvPr>
                <p:cNvPicPr/>
                <p:nvPr/>
              </p:nvPicPr>
              <p:blipFill>
                <a:blip r:embed="rId14"/>
                <a:stretch>
                  <a:fillRect/>
                </a:stretch>
              </p:blipFill>
              <p:spPr>
                <a:xfrm>
                  <a:off x="5563186" y="3629158"/>
                  <a:ext cx="399960" cy="48894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3" name="Ink 12">
                  <a:extLst>
                    <a:ext uri="{FF2B5EF4-FFF2-40B4-BE49-F238E27FC236}">
                      <a16:creationId xmlns:a16="http://schemas.microsoft.com/office/drawing/2014/main" id="{B25B92F9-2344-178A-06D3-A045F031C92E}"/>
                    </a:ext>
                  </a:extLst>
                </p14:cNvPr>
                <p14:cNvContentPartPr/>
                <p14:nvPr/>
              </p14:nvContentPartPr>
              <p14:xfrm>
                <a:off x="5922466" y="3412829"/>
                <a:ext cx="262440" cy="558360"/>
              </p14:xfrm>
            </p:contentPart>
          </mc:Choice>
          <mc:Fallback xmlns="">
            <p:pic>
              <p:nvPicPr>
                <p:cNvPr id="13" name="Ink 12">
                  <a:extLst>
                    <a:ext uri="{FF2B5EF4-FFF2-40B4-BE49-F238E27FC236}">
                      <a16:creationId xmlns:a16="http://schemas.microsoft.com/office/drawing/2014/main" id="{B25B92F9-2344-178A-06D3-A045F031C92E}"/>
                    </a:ext>
                  </a:extLst>
                </p:cNvPr>
                <p:cNvPicPr/>
                <p:nvPr/>
              </p:nvPicPr>
              <p:blipFill>
                <a:blip r:embed="rId16"/>
                <a:stretch>
                  <a:fillRect/>
                </a:stretch>
              </p:blipFill>
              <p:spPr>
                <a:xfrm>
                  <a:off x="5886466" y="3376829"/>
                  <a:ext cx="334080" cy="63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4" name="Ink 13">
                  <a:extLst>
                    <a:ext uri="{FF2B5EF4-FFF2-40B4-BE49-F238E27FC236}">
                      <a16:creationId xmlns:a16="http://schemas.microsoft.com/office/drawing/2014/main" id="{92FFBDDE-6071-1454-F5BC-BE948DF7CA99}"/>
                    </a:ext>
                  </a:extLst>
                </p14:cNvPr>
                <p14:cNvContentPartPr/>
                <p14:nvPr/>
              </p14:nvContentPartPr>
              <p14:xfrm>
                <a:off x="6121906" y="2921069"/>
                <a:ext cx="320760" cy="543600"/>
              </p14:xfrm>
            </p:contentPart>
          </mc:Choice>
          <mc:Fallback xmlns="">
            <p:pic>
              <p:nvPicPr>
                <p:cNvPr id="14" name="Ink 13">
                  <a:extLst>
                    <a:ext uri="{FF2B5EF4-FFF2-40B4-BE49-F238E27FC236}">
                      <a16:creationId xmlns:a16="http://schemas.microsoft.com/office/drawing/2014/main" id="{92FFBDDE-6071-1454-F5BC-BE948DF7CA99}"/>
                    </a:ext>
                  </a:extLst>
                </p:cNvPr>
                <p:cNvPicPr/>
                <p:nvPr/>
              </p:nvPicPr>
              <p:blipFill>
                <a:blip r:embed="rId18"/>
                <a:stretch>
                  <a:fillRect/>
                </a:stretch>
              </p:blipFill>
              <p:spPr>
                <a:xfrm>
                  <a:off x="6085906" y="2885045"/>
                  <a:ext cx="392400" cy="615287"/>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5" name="Ink 14">
                  <a:extLst>
                    <a:ext uri="{FF2B5EF4-FFF2-40B4-BE49-F238E27FC236}">
                      <a16:creationId xmlns:a16="http://schemas.microsoft.com/office/drawing/2014/main" id="{461A30D1-FB60-0570-F110-53F585676395}"/>
                    </a:ext>
                  </a:extLst>
                </p14:cNvPr>
                <p14:cNvContentPartPr/>
                <p14:nvPr/>
              </p14:nvContentPartPr>
              <p14:xfrm>
                <a:off x="6564346" y="3769589"/>
                <a:ext cx="6120" cy="21240"/>
              </p14:xfrm>
            </p:contentPart>
          </mc:Choice>
          <mc:Fallback xmlns="">
            <p:pic>
              <p:nvPicPr>
                <p:cNvPr id="15" name="Ink 14">
                  <a:extLst>
                    <a:ext uri="{FF2B5EF4-FFF2-40B4-BE49-F238E27FC236}">
                      <a16:creationId xmlns:a16="http://schemas.microsoft.com/office/drawing/2014/main" id="{461A30D1-FB60-0570-F110-53F585676395}"/>
                    </a:ext>
                  </a:extLst>
                </p:cNvPr>
                <p:cNvPicPr/>
                <p:nvPr/>
              </p:nvPicPr>
              <p:blipFill>
                <a:blip r:embed="rId20"/>
                <a:stretch>
                  <a:fillRect/>
                </a:stretch>
              </p:blipFill>
              <p:spPr>
                <a:xfrm>
                  <a:off x="6528346" y="3734189"/>
                  <a:ext cx="77760" cy="91686"/>
                </a:xfrm>
                <a:prstGeom prst="rect">
                  <a:avLst/>
                </a:prstGeom>
              </p:spPr>
            </p:pic>
          </mc:Fallback>
        </mc:AlternateContent>
      </p:grpSp>
      <p:sp>
        <p:nvSpPr>
          <p:cNvPr id="7" name="Date Placeholder 6">
            <a:extLst>
              <a:ext uri="{FF2B5EF4-FFF2-40B4-BE49-F238E27FC236}">
                <a16:creationId xmlns:a16="http://schemas.microsoft.com/office/drawing/2014/main" id="{071EEC71-E0EE-0E38-EE1A-B17035680022}"/>
              </a:ext>
            </a:extLst>
          </p:cNvPr>
          <p:cNvSpPr>
            <a:spLocks noGrp="1"/>
          </p:cNvSpPr>
          <p:nvPr>
            <p:ph type="dt" sz="half" idx="10"/>
          </p:nvPr>
        </p:nvSpPr>
        <p:spPr/>
        <p:txBody>
          <a:bodyPr/>
          <a:lstStyle/>
          <a:p>
            <a:fld id="{C49CCF9F-6415-44F8-B7F7-60AAC45438CD}" type="datetime1">
              <a:rPr lang="en-GB" smtClean="0"/>
              <a:t>09/06/2026</a:t>
            </a:fld>
            <a:endParaRPr lang="en-GB"/>
          </a:p>
        </p:txBody>
      </p:sp>
      <p:sp>
        <p:nvSpPr>
          <p:cNvPr id="8" name="Footer Placeholder 7">
            <a:extLst>
              <a:ext uri="{FF2B5EF4-FFF2-40B4-BE49-F238E27FC236}">
                <a16:creationId xmlns:a16="http://schemas.microsoft.com/office/drawing/2014/main" id="{518E1E6C-8060-17AC-9648-97337DCD74E3}"/>
              </a:ext>
            </a:extLst>
          </p:cNvPr>
          <p:cNvSpPr>
            <a:spLocks noGrp="1"/>
          </p:cNvSpPr>
          <p:nvPr>
            <p:ph type="ftr" sz="quarter" idx="11"/>
          </p:nvPr>
        </p:nvSpPr>
        <p:spPr/>
        <p:txBody>
          <a:bodyPr/>
          <a:lstStyle/>
          <a:p>
            <a:r>
              <a:rPr lang="en-GB"/>
              <a:t>ioannageorgiou.com</a:t>
            </a:r>
            <a:endParaRPr lang="en-GB" dirty="0"/>
          </a:p>
        </p:txBody>
      </p:sp>
      <p:sp>
        <p:nvSpPr>
          <p:cNvPr id="9" name="Slide Number Placeholder 8">
            <a:extLst>
              <a:ext uri="{FF2B5EF4-FFF2-40B4-BE49-F238E27FC236}">
                <a16:creationId xmlns:a16="http://schemas.microsoft.com/office/drawing/2014/main" id="{1D4EC41E-3ACE-FA17-7EC9-92BA734A6666}"/>
              </a:ext>
            </a:extLst>
          </p:cNvPr>
          <p:cNvSpPr>
            <a:spLocks noGrp="1"/>
          </p:cNvSpPr>
          <p:nvPr>
            <p:ph type="sldNum" sz="quarter" idx="12"/>
          </p:nvPr>
        </p:nvSpPr>
        <p:spPr/>
        <p:txBody>
          <a:bodyPr/>
          <a:lstStyle/>
          <a:p>
            <a:fld id="{AF0AAFC3-3F4A-4B2D-8327-342C607D890C}" type="slidenum">
              <a:rPr lang="en-GB" smtClean="0"/>
              <a:t>40</a:t>
            </a:fld>
            <a:endParaRPr lang="en-GB"/>
          </a:p>
        </p:txBody>
      </p:sp>
    </p:spTree>
    <p:extLst>
      <p:ext uri="{BB962C8B-B14F-4D97-AF65-F5344CB8AC3E}">
        <p14:creationId xmlns:p14="http://schemas.microsoft.com/office/powerpoint/2010/main" val="1641884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02928-5B5E-4C35-7FF0-A5906D8B6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EE98A-D4CE-E4C3-AD91-8EE1762CDBE2}"/>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EDF75-8B3B-D2AD-B6D7-AF126313C4D2}"/>
                  </a:ext>
                </a:extLst>
              </p:cNvPr>
              <p:cNvSpPr>
                <a:spLocks noGrp="1"/>
              </p:cNvSpPr>
              <p:nvPr>
                <p:ph idx="1"/>
              </p:nvPr>
            </p:nvSpPr>
            <p:spPr/>
            <p:txBody>
              <a:bodyPr/>
              <a:lstStyle/>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𝒂</m:t>
                          </m:r>
                        </m:e>
                      </m:rad>
                      <m:r>
                        <a:rPr lang="en-GB" b="1" i="1">
                          <a:latin typeface="Cambria Math" panose="02040503050406030204" pitchFamily="18" charset="0"/>
                          <a:ea typeface="Cambria Math" panose="02040503050406030204" pitchFamily="18" charset="0"/>
                        </a:rPr>
                        <m:t>±</m:t>
                      </m:r>
                      <m:rad>
                        <m:radPr>
                          <m:degHide m:val="on"/>
                          <m:ctrlPr>
                            <a:rPr lang="en-GB" b="1" i="1">
                              <a:latin typeface="Cambria Math" panose="02040503050406030204" pitchFamily="18" charset="0"/>
                            </a:rPr>
                          </m:ctrlPr>
                        </m:radPr>
                        <m:deg/>
                        <m:e>
                          <m:r>
                            <a:rPr lang="en-GB" b="1" i="1" smtClean="0">
                              <a:latin typeface="Cambria Math" panose="02040503050406030204" pitchFamily="18" charset="0"/>
                            </a:rPr>
                            <m:t>𝒃</m:t>
                          </m:r>
                        </m:e>
                      </m:rad>
                      <m:r>
                        <a:rPr lang="en-GB" b="1" i="0" smtClean="0">
                          <a:latin typeface="Cambria Math" panose="02040503050406030204" pitchFamily="18" charset="0"/>
                        </a:rPr>
                        <m:t>=?</m:t>
                      </m:r>
                    </m:oMath>
                  </m:oMathPara>
                </a14:m>
                <a:endParaRPr lang="en-GB" b="1" dirty="0"/>
              </a:p>
              <a:p>
                <a:r>
                  <a:rPr lang="en-GB" dirty="0"/>
                  <a:t>Try this: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4+9</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a14:m>
                <a:endParaRPr lang="en-GB" b="0" dirty="0"/>
              </a:p>
              <a:p>
                <a:endParaRPr lang="en-GB" dirty="0"/>
              </a:p>
            </p:txBody>
          </p:sp>
        </mc:Choice>
        <mc:Fallback xmlns="">
          <p:sp>
            <p:nvSpPr>
              <p:cNvPr id="3" name="Content Placeholder 2">
                <a:extLst>
                  <a:ext uri="{FF2B5EF4-FFF2-40B4-BE49-F238E27FC236}">
                    <a16:creationId xmlns:a16="http://schemas.microsoft.com/office/drawing/2014/main" id="{25EEDF75-8B3B-D2AD-B6D7-AF126313C4D2}"/>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74B24F3-66A7-D997-385F-A141DE793B3A}"/>
              </a:ext>
            </a:extLst>
          </p:cNvPr>
          <p:cNvSpPr>
            <a:spLocks noGrp="1"/>
          </p:cNvSpPr>
          <p:nvPr>
            <p:ph type="dt" sz="half" idx="10"/>
          </p:nvPr>
        </p:nvSpPr>
        <p:spPr/>
        <p:txBody>
          <a:bodyPr/>
          <a:lstStyle/>
          <a:p>
            <a:fld id="{401D6CD6-846A-4A6C-A318-BF49A573B169}" type="datetime1">
              <a:rPr lang="en-GB" smtClean="0"/>
              <a:t>09/06/2026</a:t>
            </a:fld>
            <a:endParaRPr lang="en-GB"/>
          </a:p>
        </p:txBody>
      </p:sp>
      <p:sp>
        <p:nvSpPr>
          <p:cNvPr id="5" name="Footer Placeholder 4">
            <a:extLst>
              <a:ext uri="{FF2B5EF4-FFF2-40B4-BE49-F238E27FC236}">
                <a16:creationId xmlns:a16="http://schemas.microsoft.com/office/drawing/2014/main" id="{CC11991F-D069-D32C-A7A7-CF624CDE3E59}"/>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7EE2A822-973F-6212-2D71-0C5885760897}"/>
              </a:ext>
            </a:extLst>
          </p:cNvPr>
          <p:cNvSpPr>
            <a:spLocks noGrp="1"/>
          </p:cNvSpPr>
          <p:nvPr>
            <p:ph type="sldNum" sz="quarter" idx="12"/>
          </p:nvPr>
        </p:nvSpPr>
        <p:spPr/>
        <p:txBody>
          <a:bodyPr/>
          <a:lstStyle/>
          <a:p>
            <a:fld id="{AF0AAFC3-3F4A-4B2D-8327-342C607D890C}" type="slidenum">
              <a:rPr lang="en-GB" smtClean="0"/>
              <a:t>41</a:t>
            </a:fld>
            <a:endParaRPr lang="en-GB"/>
          </a:p>
        </p:txBody>
      </p:sp>
    </p:spTree>
    <p:extLst>
      <p:ext uri="{BB962C8B-B14F-4D97-AF65-F5344CB8AC3E}">
        <p14:creationId xmlns:p14="http://schemas.microsoft.com/office/powerpoint/2010/main" val="1845453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7AB07-EFD5-F4FD-04A5-5949E1F4E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58FAD-6207-EC2D-46C2-492336194665}"/>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04D4CE-C9EA-AE4C-AC83-7621E7C025DE}"/>
                  </a:ext>
                </a:extLst>
              </p:cNvPr>
              <p:cNvSpPr>
                <a:spLocks noGrp="1"/>
              </p:cNvSpPr>
              <p:nvPr>
                <p:ph idx="1"/>
              </p:nvPr>
            </p:nvSpPr>
            <p:spPr/>
            <p:txBody>
              <a:bodyPr/>
              <a:lstStyle/>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𝒂</m:t>
                          </m:r>
                        </m:e>
                      </m:rad>
                      <m:r>
                        <a:rPr lang="en-GB" b="1" i="1">
                          <a:latin typeface="Cambria Math" panose="02040503050406030204" pitchFamily="18" charset="0"/>
                          <a:ea typeface="Cambria Math" panose="02040503050406030204" pitchFamily="18" charset="0"/>
                        </a:rPr>
                        <m:t>±</m:t>
                      </m:r>
                      <m:rad>
                        <m:radPr>
                          <m:degHide m:val="on"/>
                          <m:ctrlPr>
                            <a:rPr lang="en-GB" b="1" i="1">
                              <a:latin typeface="Cambria Math" panose="02040503050406030204" pitchFamily="18" charset="0"/>
                            </a:rPr>
                          </m:ctrlPr>
                        </m:radPr>
                        <m:deg/>
                        <m:e>
                          <m:r>
                            <a:rPr lang="en-GB" b="1" i="1" smtClean="0">
                              <a:latin typeface="Cambria Math" panose="02040503050406030204" pitchFamily="18" charset="0"/>
                            </a:rPr>
                            <m:t>𝒃</m:t>
                          </m:r>
                        </m:e>
                      </m:rad>
                      <m:r>
                        <a:rPr lang="en-GB" b="1" i="0" smtClean="0">
                          <a:latin typeface="Cambria Math" panose="02040503050406030204" pitchFamily="18" charset="0"/>
                        </a:rPr>
                        <m:t>=?</m:t>
                      </m:r>
                    </m:oMath>
                  </m:oMathPara>
                </a14:m>
                <a:endParaRPr lang="en-GB" b="1" dirty="0"/>
              </a:p>
              <a:p>
                <a:r>
                  <a:rPr lang="en-GB" dirty="0"/>
                  <a:t>Try this: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4+9</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a14:m>
                <a:endParaRPr lang="en-GB" b="0"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4</m:t>
                        </m:r>
                      </m:e>
                    </m:rad>
                    <m:r>
                      <a:rPr lang="en-GB">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9</m:t>
                        </m:r>
                      </m:e>
                    </m:rad>
                    <m:r>
                      <a:rPr lang="en-GB" i="1">
                        <a:latin typeface="Cambria Math" panose="02040503050406030204" pitchFamily="18" charset="0"/>
                      </a:rPr>
                      <m:t>=2+3=5=</m:t>
                    </m:r>
                    <m:rad>
                      <m:radPr>
                        <m:degHide m:val="on"/>
                        <m:ctrlPr>
                          <a:rPr lang="en-GB" i="1">
                            <a:latin typeface="Cambria Math" panose="02040503050406030204" pitchFamily="18" charset="0"/>
                          </a:rPr>
                        </m:ctrlPr>
                      </m:radPr>
                      <m:deg/>
                      <m:e>
                        <m:r>
                          <a:rPr lang="en-GB" i="1">
                            <a:latin typeface="Cambria Math" panose="02040503050406030204" pitchFamily="18" charset="0"/>
                          </a:rPr>
                          <m:t>25</m:t>
                        </m:r>
                      </m:e>
                    </m:rad>
                  </m:oMath>
                </a14:m>
                <a:endParaRPr lang="en-GB" b="0" dirty="0"/>
              </a:p>
              <a:p>
                <a:endParaRPr lang="en-GB"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25</m:t>
                        </m:r>
                      </m:e>
                    </m:rad>
                  </m:oMath>
                </a14:m>
                <a:endParaRPr lang="en-GB" b="0" dirty="0"/>
              </a:p>
              <a:p>
                <a:endParaRPr lang="en-GB" dirty="0"/>
              </a:p>
            </p:txBody>
          </p:sp>
        </mc:Choice>
        <mc:Fallback xmlns="">
          <p:sp>
            <p:nvSpPr>
              <p:cNvPr id="3" name="Content Placeholder 2">
                <a:extLst>
                  <a:ext uri="{FF2B5EF4-FFF2-40B4-BE49-F238E27FC236}">
                    <a16:creationId xmlns:a16="http://schemas.microsoft.com/office/drawing/2014/main" id="{EC04D4CE-C9EA-AE4C-AC83-7621E7C025DE}"/>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099065A-C1FC-2FB7-EEA1-7C7F620BD0CB}"/>
              </a:ext>
            </a:extLst>
          </p:cNvPr>
          <p:cNvSpPr>
            <a:spLocks noGrp="1"/>
          </p:cNvSpPr>
          <p:nvPr>
            <p:ph type="dt" sz="half" idx="10"/>
          </p:nvPr>
        </p:nvSpPr>
        <p:spPr/>
        <p:txBody>
          <a:bodyPr/>
          <a:lstStyle/>
          <a:p>
            <a:fld id="{3EA925B3-74DC-4446-B959-22168623610B}" type="datetime1">
              <a:rPr lang="en-GB" smtClean="0"/>
              <a:t>09/06/2026</a:t>
            </a:fld>
            <a:endParaRPr lang="en-GB"/>
          </a:p>
        </p:txBody>
      </p:sp>
      <p:sp>
        <p:nvSpPr>
          <p:cNvPr id="5" name="Footer Placeholder 4">
            <a:extLst>
              <a:ext uri="{FF2B5EF4-FFF2-40B4-BE49-F238E27FC236}">
                <a16:creationId xmlns:a16="http://schemas.microsoft.com/office/drawing/2014/main" id="{BAF900D3-6215-C886-980D-DA94A5D85A94}"/>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E95DA10D-2271-5CE1-93AF-10C80430E1CA}"/>
              </a:ext>
            </a:extLst>
          </p:cNvPr>
          <p:cNvSpPr>
            <a:spLocks noGrp="1"/>
          </p:cNvSpPr>
          <p:nvPr>
            <p:ph type="sldNum" sz="quarter" idx="12"/>
          </p:nvPr>
        </p:nvSpPr>
        <p:spPr/>
        <p:txBody>
          <a:bodyPr/>
          <a:lstStyle/>
          <a:p>
            <a:fld id="{AF0AAFC3-3F4A-4B2D-8327-342C607D890C}" type="slidenum">
              <a:rPr lang="en-GB" smtClean="0"/>
              <a:t>42</a:t>
            </a:fld>
            <a:endParaRPr lang="en-GB"/>
          </a:p>
        </p:txBody>
      </p:sp>
    </p:spTree>
    <p:extLst>
      <p:ext uri="{BB962C8B-B14F-4D97-AF65-F5344CB8AC3E}">
        <p14:creationId xmlns:p14="http://schemas.microsoft.com/office/powerpoint/2010/main" val="479203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CF70-D6E9-3E5D-F558-2332BD7C8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09C97-E1E7-6F9D-85F2-82323A3F4053}"/>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FAF25A-3DAE-C368-C77B-1AADE0B9E9BC}"/>
                  </a:ext>
                </a:extLst>
              </p:cNvPr>
              <p:cNvSpPr>
                <a:spLocks noGrp="1"/>
              </p:cNvSpPr>
              <p:nvPr>
                <p:ph idx="1"/>
              </p:nvPr>
            </p:nvSpPr>
            <p:spPr/>
            <p:txBody>
              <a:bodyPr>
                <a:noAutofit/>
              </a:bodyPr>
              <a:lstStyle/>
              <a:p>
                <a14:m>
                  <m:oMath xmlns:m="http://schemas.openxmlformats.org/officeDocument/2006/math">
                    <m:rad>
                      <m:radPr>
                        <m:degHide m:val="on"/>
                        <m:ctrlPr>
                          <a:rPr lang="en-GB" sz="3000" b="1" i="1">
                            <a:solidFill>
                              <a:srgbClr val="7030A0"/>
                            </a:solidFill>
                            <a:latin typeface="Cambria Math" panose="02040503050406030204" pitchFamily="18" charset="0"/>
                          </a:rPr>
                        </m:ctrlPr>
                      </m:radPr>
                      <m:deg/>
                      <m:e>
                        <m:r>
                          <a:rPr lang="en-GB" sz="3000" b="1" i="1">
                            <a:solidFill>
                              <a:srgbClr val="7030A0"/>
                            </a:solidFill>
                            <a:latin typeface="Cambria Math" panose="02040503050406030204" pitchFamily="18" charset="0"/>
                          </a:rPr>
                          <m:t>𝒂</m:t>
                        </m:r>
                        <m:r>
                          <a:rPr lang="en-GB" sz="3000" b="1" i="1">
                            <a:solidFill>
                              <a:srgbClr val="7030A0"/>
                            </a:solidFill>
                            <a:latin typeface="Cambria Math" panose="02040503050406030204" pitchFamily="18" charset="0"/>
                            <a:ea typeface="Cambria Math" panose="02040503050406030204" pitchFamily="18" charset="0"/>
                          </a:rPr>
                          <m:t>×</m:t>
                        </m:r>
                        <m:r>
                          <a:rPr lang="en-GB" sz="3000" b="1" i="1">
                            <a:solidFill>
                              <a:srgbClr val="7030A0"/>
                            </a:solidFill>
                            <a:latin typeface="Cambria Math" panose="02040503050406030204" pitchFamily="18" charset="0"/>
                            <a:ea typeface="Cambria Math" panose="02040503050406030204" pitchFamily="18" charset="0"/>
                          </a:rPr>
                          <m:t>𝒃</m:t>
                        </m:r>
                      </m:e>
                    </m:rad>
                    <m:r>
                      <a:rPr lang="en-GB" sz="3000" b="1" i="1">
                        <a:solidFill>
                          <a:srgbClr val="7030A0"/>
                        </a:solidFill>
                        <a:latin typeface="Cambria Math" panose="02040503050406030204" pitchFamily="18" charset="0"/>
                      </a:rPr>
                      <m:t>=</m:t>
                    </m:r>
                    <m:rad>
                      <m:radPr>
                        <m:degHide m:val="on"/>
                        <m:ctrlPr>
                          <a:rPr lang="en-GB" sz="3000" b="1" i="1" smtClean="0">
                            <a:solidFill>
                              <a:srgbClr val="7030A0"/>
                            </a:solidFill>
                            <a:latin typeface="Cambria Math" panose="02040503050406030204" pitchFamily="18" charset="0"/>
                          </a:rPr>
                        </m:ctrlPr>
                      </m:radPr>
                      <m:deg/>
                      <m:e>
                        <m:r>
                          <a:rPr lang="en-GB" sz="3000" b="1" i="1" smtClean="0">
                            <a:solidFill>
                              <a:srgbClr val="7030A0"/>
                            </a:solidFill>
                            <a:latin typeface="Cambria Math" panose="02040503050406030204" pitchFamily="18" charset="0"/>
                          </a:rPr>
                          <m:t>𝒂</m:t>
                        </m:r>
                      </m:e>
                    </m:rad>
                    <m:r>
                      <a:rPr lang="en-GB" sz="3000" b="1" i="1">
                        <a:solidFill>
                          <a:srgbClr val="7030A0"/>
                        </a:solidFill>
                        <a:latin typeface="Cambria Math" panose="02040503050406030204" pitchFamily="18" charset="0"/>
                        <a:ea typeface="Cambria Math" panose="02040503050406030204" pitchFamily="18" charset="0"/>
                      </a:rPr>
                      <m:t>×</m:t>
                    </m:r>
                    <m:rad>
                      <m:radPr>
                        <m:degHide m:val="on"/>
                        <m:ctrlPr>
                          <a:rPr lang="en-GB" sz="3000" b="1" i="1">
                            <a:solidFill>
                              <a:srgbClr val="7030A0"/>
                            </a:solidFill>
                            <a:latin typeface="Cambria Math" panose="02040503050406030204" pitchFamily="18" charset="0"/>
                          </a:rPr>
                        </m:ctrlPr>
                      </m:radPr>
                      <m:deg/>
                      <m:e>
                        <m:r>
                          <a:rPr lang="en-GB" sz="3000" b="1" i="1" smtClean="0">
                            <a:solidFill>
                              <a:srgbClr val="7030A0"/>
                            </a:solidFill>
                            <a:latin typeface="Cambria Math" panose="02040503050406030204" pitchFamily="18" charset="0"/>
                          </a:rPr>
                          <m:t>𝒃</m:t>
                        </m:r>
                      </m:e>
                    </m:rad>
                    <m:r>
                      <a:rPr lang="en-GB" sz="3000" b="1" i="1" smtClean="0">
                        <a:solidFill>
                          <a:srgbClr val="7030A0"/>
                        </a:solidFill>
                        <a:latin typeface="Cambria Math" panose="02040503050406030204" pitchFamily="18" charset="0"/>
                        <a:ea typeface="Cambria Math" panose="02040503050406030204" pitchFamily="18" charset="0"/>
                      </a:rPr>
                      <m:t>                       </m:t>
                    </m:r>
                    <m:r>
                      <a:rPr lang="en-GB" sz="3000" b="0" i="1" smtClean="0">
                        <a:latin typeface="Cambria Math" panose="02040503050406030204" pitchFamily="18" charset="0"/>
                        <a:ea typeface="Cambria Math" panose="02040503050406030204" pitchFamily="18" charset="0"/>
                      </a:rPr>
                      <m:t>𝑠𝑝𝑒𝑐𝑖𝑎𝑙</m:t>
                    </m:r>
                    <m:r>
                      <a:rPr lang="en-GB" sz="3000" b="0" i="1" smtClean="0">
                        <a:latin typeface="Cambria Math" panose="02040503050406030204" pitchFamily="18" charset="0"/>
                        <a:ea typeface="Cambria Math" panose="02040503050406030204" pitchFamily="18" charset="0"/>
                      </a:rPr>
                      <m:t> </m:t>
                    </m:r>
                    <m:r>
                      <a:rPr lang="en-GB" sz="3000" b="0" i="1" smtClean="0">
                        <a:latin typeface="Cambria Math" panose="02040503050406030204" pitchFamily="18" charset="0"/>
                        <a:ea typeface="Cambria Math" panose="02040503050406030204" pitchFamily="18" charset="0"/>
                      </a:rPr>
                      <m:t>𝑐𝑎𝑠𝑒</m:t>
                    </m:r>
                    <m:r>
                      <a:rPr lang="en-GB" sz="3000" b="0" i="1" smtClean="0">
                        <a:latin typeface="Cambria Math" panose="02040503050406030204" pitchFamily="18" charset="0"/>
                        <a:ea typeface="Cambria Math" panose="02040503050406030204" pitchFamily="18" charset="0"/>
                      </a:rPr>
                      <m:t>: </m:t>
                    </m:r>
                    <m:rad>
                      <m:radPr>
                        <m:degHide m:val="on"/>
                        <m:ctrlPr>
                          <a:rPr lang="en-GB" sz="3000" i="1">
                            <a:latin typeface="Cambria Math" panose="02040503050406030204" pitchFamily="18" charset="0"/>
                          </a:rPr>
                        </m:ctrlPr>
                      </m:radPr>
                      <m:deg/>
                      <m:e>
                        <m:r>
                          <a:rPr lang="en-GB" sz="3000" b="0" i="1">
                            <a:latin typeface="Cambria Math" panose="02040503050406030204" pitchFamily="18" charset="0"/>
                          </a:rPr>
                          <m:t>𝑎</m:t>
                        </m:r>
                      </m:e>
                    </m:rad>
                    <m:r>
                      <a:rPr lang="en-GB" sz="3000" b="0" i="1">
                        <a:latin typeface="Cambria Math" panose="02040503050406030204" pitchFamily="18" charset="0"/>
                        <a:ea typeface="Cambria Math" panose="02040503050406030204" pitchFamily="18" charset="0"/>
                      </a:rPr>
                      <m:t>×</m:t>
                    </m:r>
                    <m:rad>
                      <m:radPr>
                        <m:degHide m:val="on"/>
                        <m:ctrlPr>
                          <a:rPr lang="en-GB" sz="3000" i="1">
                            <a:latin typeface="Cambria Math" panose="02040503050406030204" pitchFamily="18" charset="0"/>
                          </a:rPr>
                        </m:ctrlPr>
                      </m:radPr>
                      <m:deg/>
                      <m:e>
                        <m:r>
                          <a:rPr lang="en-GB" sz="3000" b="0" i="1">
                            <a:latin typeface="Cambria Math" panose="02040503050406030204" pitchFamily="18" charset="0"/>
                          </a:rPr>
                          <m:t>𝑎</m:t>
                        </m:r>
                      </m:e>
                    </m:rad>
                    <m:r>
                      <a:rPr lang="en-GB" sz="3000" b="0" i="1">
                        <a:latin typeface="Cambria Math" panose="02040503050406030204" pitchFamily="18" charset="0"/>
                      </a:rPr>
                      <m:t>=</m:t>
                    </m:r>
                    <m:r>
                      <a:rPr lang="en-GB" sz="3000" b="0" i="1">
                        <a:latin typeface="Cambria Math" panose="02040503050406030204" pitchFamily="18" charset="0"/>
                      </a:rPr>
                      <m:t>𝑎</m:t>
                    </m:r>
                  </m:oMath>
                </a14:m>
                <a:endParaRPr lang="en-GB" sz="3000" dirty="0"/>
              </a:p>
              <a:p>
                <a14:m>
                  <m:oMath xmlns:m="http://schemas.openxmlformats.org/officeDocument/2006/math">
                    <m:rad>
                      <m:radPr>
                        <m:degHide m:val="on"/>
                        <m:ctrlPr>
                          <a:rPr lang="en-GB" sz="3400" b="1" i="1">
                            <a:solidFill>
                              <a:srgbClr val="7030A0"/>
                            </a:solidFill>
                            <a:latin typeface="Cambria Math" panose="02040503050406030204" pitchFamily="18" charset="0"/>
                          </a:rPr>
                        </m:ctrlPr>
                      </m:radPr>
                      <m:deg/>
                      <m:e>
                        <m:f>
                          <m:fPr>
                            <m:ctrlPr>
                              <a:rPr lang="en-GB" sz="3400" b="1" i="1">
                                <a:solidFill>
                                  <a:srgbClr val="7030A0"/>
                                </a:solidFill>
                                <a:latin typeface="Cambria Math" panose="02040503050406030204" pitchFamily="18" charset="0"/>
                              </a:rPr>
                            </m:ctrlPr>
                          </m:fPr>
                          <m:num>
                            <m:r>
                              <a:rPr lang="en-GB" sz="3400" b="1" i="1">
                                <a:solidFill>
                                  <a:srgbClr val="7030A0"/>
                                </a:solidFill>
                                <a:latin typeface="Cambria Math" panose="02040503050406030204" pitchFamily="18" charset="0"/>
                              </a:rPr>
                              <m:t>𝒂</m:t>
                            </m:r>
                          </m:num>
                          <m:den>
                            <m:r>
                              <a:rPr lang="en-GB" sz="3400" b="1" i="1">
                                <a:solidFill>
                                  <a:srgbClr val="7030A0"/>
                                </a:solidFill>
                                <a:latin typeface="Cambria Math" panose="02040503050406030204" pitchFamily="18" charset="0"/>
                              </a:rPr>
                              <m:t>𝒃</m:t>
                            </m:r>
                          </m:den>
                        </m:f>
                        <m:r>
                          <a:rPr lang="en-GB" sz="3400" b="1" i="1">
                            <a:solidFill>
                              <a:srgbClr val="7030A0"/>
                            </a:solidFill>
                            <a:latin typeface="Cambria Math" panose="02040503050406030204" pitchFamily="18" charset="0"/>
                          </a:rPr>
                          <m:t>=</m:t>
                        </m:r>
                      </m:e>
                    </m:rad>
                    <m:f>
                      <m:fPr>
                        <m:ctrlPr>
                          <a:rPr lang="en-GB" sz="3400" b="1" i="1" smtClean="0">
                            <a:solidFill>
                              <a:srgbClr val="7030A0"/>
                            </a:solidFill>
                            <a:latin typeface="Cambria Math" panose="02040503050406030204" pitchFamily="18" charset="0"/>
                          </a:rPr>
                        </m:ctrlPr>
                      </m:fPr>
                      <m:num>
                        <m:rad>
                          <m:radPr>
                            <m:degHide m:val="on"/>
                            <m:ctrlPr>
                              <a:rPr lang="en-GB" sz="3400" b="1" i="1" smtClean="0">
                                <a:solidFill>
                                  <a:srgbClr val="7030A0"/>
                                </a:solidFill>
                                <a:latin typeface="Cambria Math" panose="02040503050406030204" pitchFamily="18" charset="0"/>
                              </a:rPr>
                            </m:ctrlPr>
                          </m:radPr>
                          <m:deg/>
                          <m:e>
                            <m:r>
                              <a:rPr lang="en-GB" sz="3400" b="1" i="1" smtClean="0">
                                <a:solidFill>
                                  <a:srgbClr val="7030A0"/>
                                </a:solidFill>
                                <a:latin typeface="Cambria Math" panose="02040503050406030204" pitchFamily="18" charset="0"/>
                              </a:rPr>
                              <m:t>𝒂</m:t>
                            </m:r>
                          </m:e>
                        </m:rad>
                      </m:num>
                      <m:den>
                        <m:rad>
                          <m:radPr>
                            <m:degHide m:val="on"/>
                            <m:ctrlPr>
                              <a:rPr lang="en-GB" sz="3400" b="1" i="1" smtClean="0">
                                <a:solidFill>
                                  <a:srgbClr val="7030A0"/>
                                </a:solidFill>
                                <a:latin typeface="Cambria Math" panose="02040503050406030204" pitchFamily="18" charset="0"/>
                              </a:rPr>
                            </m:ctrlPr>
                          </m:radPr>
                          <m:deg/>
                          <m:e>
                            <m:r>
                              <a:rPr lang="en-GB" sz="3400" b="1" i="1" smtClean="0">
                                <a:solidFill>
                                  <a:srgbClr val="7030A0"/>
                                </a:solidFill>
                                <a:latin typeface="Cambria Math" panose="02040503050406030204" pitchFamily="18" charset="0"/>
                              </a:rPr>
                              <m:t>𝒃</m:t>
                            </m:r>
                          </m:e>
                        </m:rad>
                      </m:den>
                    </m:f>
                  </m:oMath>
                </a14:m>
                <a:endParaRPr lang="en-GB" sz="3400" b="1" dirty="0">
                  <a:solidFill>
                    <a:srgbClr val="7030A0"/>
                  </a:solidFill>
                </a:endParaRPr>
              </a:p>
              <a:p>
                <a:endParaRPr lang="en-GB" sz="3000" b="1" dirty="0">
                  <a:solidFill>
                    <a:srgbClr val="7030A0"/>
                  </a:solidFill>
                </a:endParaRPr>
              </a:p>
              <a:p>
                <a:endParaRPr lang="en-GB" sz="3000" dirty="0"/>
              </a:p>
              <a:p>
                <a14:m>
                  <m:oMath xmlns:m="http://schemas.openxmlformats.org/officeDocument/2006/math">
                    <m:rad>
                      <m:radPr>
                        <m:degHide m:val="on"/>
                        <m:ctrlPr>
                          <a:rPr lang="en-GB" sz="3000" i="1">
                            <a:latin typeface="Cambria Math" panose="02040503050406030204" pitchFamily="18" charset="0"/>
                          </a:rPr>
                        </m:ctrlPr>
                      </m:radPr>
                      <m:deg/>
                      <m:e>
                        <m:r>
                          <a:rPr lang="en-GB" sz="3000" i="1">
                            <a:latin typeface="Cambria Math" panose="02040503050406030204" pitchFamily="18" charset="0"/>
                          </a:rPr>
                          <m:t>𝑎</m:t>
                        </m:r>
                        <m:r>
                          <a:rPr lang="en-GB" sz="3000" i="1">
                            <a:latin typeface="Cambria Math" panose="02040503050406030204" pitchFamily="18" charset="0"/>
                            <a:ea typeface="Cambria Math" panose="02040503050406030204" pitchFamily="18" charset="0"/>
                          </a:rPr>
                          <m:t>±</m:t>
                        </m:r>
                        <m:r>
                          <a:rPr lang="en-GB" sz="3000" i="1">
                            <a:latin typeface="Cambria Math" panose="02040503050406030204" pitchFamily="18" charset="0"/>
                          </a:rPr>
                          <m:t>𝑏</m:t>
                        </m:r>
                      </m:e>
                    </m:rad>
                    <m:r>
                      <a:rPr lang="en-GB" sz="3000" i="1">
                        <a:latin typeface="Cambria Math" panose="02040503050406030204" pitchFamily="18" charset="0"/>
                        <a:ea typeface="Cambria Math" panose="02040503050406030204" pitchFamily="18" charset="0"/>
                      </a:rPr>
                      <m:t>≠</m:t>
                    </m:r>
                    <m:rad>
                      <m:radPr>
                        <m:degHide m:val="on"/>
                        <m:ctrlPr>
                          <a:rPr lang="en-GB" sz="3000" i="1">
                            <a:latin typeface="Cambria Math" panose="02040503050406030204" pitchFamily="18" charset="0"/>
                            <a:ea typeface="Cambria Math" panose="02040503050406030204" pitchFamily="18" charset="0"/>
                          </a:rPr>
                        </m:ctrlPr>
                      </m:radPr>
                      <m:deg/>
                      <m:e>
                        <m:r>
                          <a:rPr lang="en-GB" sz="3000" i="1">
                            <a:latin typeface="Cambria Math" panose="02040503050406030204" pitchFamily="18" charset="0"/>
                            <a:ea typeface="Cambria Math" panose="02040503050406030204" pitchFamily="18" charset="0"/>
                          </a:rPr>
                          <m:t>𝑎</m:t>
                        </m:r>
                      </m:e>
                    </m:rad>
                    <m:r>
                      <a:rPr lang="en-GB" sz="3000" i="1" dirty="0">
                        <a:latin typeface="Cambria Math" panose="02040503050406030204" pitchFamily="18" charset="0"/>
                        <a:ea typeface="Cambria Math" panose="02040503050406030204" pitchFamily="18" charset="0"/>
                      </a:rPr>
                      <m:t>±</m:t>
                    </m:r>
                    <m:rad>
                      <m:radPr>
                        <m:degHide m:val="on"/>
                        <m:ctrlPr>
                          <a:rPr lang="en-GB" sz="3000" i="1" dirty="0">
                            <a:latin typeface="Cambria Math" panose="02040503050406030204" pitchFamily="18" charset="0"/>
                          </a:rPr>
                        </m:ctrlPr>
                      </m:radPr>
                      <m:deg/>
                      <m:e>
                        <m:r>
                          <a:rPr lang="en-GB" sz="3000" i="1" dirty="0">
                            <a:latin typeface="Cambria Math" panose="02040503050406030204" pitchFamily="18" charset="0"/>
                          </a:rPr>
                          <m:t>𝑏</m:t>
                        </m:r>
                      </m:e>
                    </m:rad>
                  </m:oMath>
                </a14:m>
                <a:endParaRPr lang="en-GB" sz="3000" dirty="0"/>
              </a:p>
              <a:p>
                <a14:m>
                  <m:oMath xmlns:m="http://schemas.openxmlformats.org/officeDocument/2006/math">
                    <m:rad>
                      <m:radPr>
                        <m:degHide m:val="on"/>
                        <m:ctrlPr>
                          <a:rPr lang="en-GB" sz="3000" i="1">
                            <a:latin typeface="Cambria Math" panose="02040503050406030204" pitchFamily="18" charset="0"/>
                          </a:rPr>
                        </m:ctrlPr>
                      </m:radPr>
                      <m:deg/>
                      <m:e>
                        <m:r>
                          <a:rPr lang="en-GB" sz="3000" i="1">
                            <a:latin typeface="Cambria Math" panose="02040503050406030204" pitchFamily="18" charset="0"/>
                          </a:rPr>
                          <m:t>𝑎</m:t>
                        </m:r>
                      </m:e>
                    </m:rad>
                    <m:r>
                      <a:rPr lang="en-GB" sz="3000" i="1">
                        <a:latin typeface="Cambria Math" panose="02040503050406030204" pitchFamily="18" charset="0"/>
                        <a:ea typeface="Cambria Math" panose="02040503050406030204" pitchFamily="18" charset="0"/>
                      </a:rPr>
                      <m:t>±</m:t>
                    </m:r>
                    <m:rad>
                      <m:radPr>
                        <m:degHide m:val="on"/>
                        <m:ctrlPr>
                          <a:rPr lang="en-GB" sz="3000" i="1">
                            <a:latin typeface="Cambria Math" panose="02040503050406030204" pitchFamily="18" charset="0"/>
                          </a:rPr>
                        </m:ctrlPr>
                      </m:radPr>
                      <m:deg/>
                      <m:e>
                        <m:r>
                          <a:rPr lang="en-GB" sz="3000" i="1">
                            <a:latin typeface="Cambria Math" panose="02040503050406030204" pitchFamily="18" charset="0"/>
                          </a:rPr>
                          <m:t>𝑏</m:t>
                        </m:r>
                      </m:e>
                    </m:rad>
                    <m:r>
                      <a:rPr lang="en-GB" sz="3000">
                        <a:latin typeface="Cambria Math" panose="02040503050406030204" pitchFamily="18" charset="0"/>
                      </a:rPr>
                      <m:t>=</m:t>
                    </m:r>
                    <m:r>
                      <m:rPr>
                        <m:nor/>
                      </m:rPr>
                      <a:rPr lang="en-GB" sz="3000" dirty="0"/>
                      <m:t> </m:t>
                    </m:r>
                    <m:rad>
                      <m:radPr>
                        <m:degHide m:val="on"/>
                        <m:ctrlPr>
                          <a:rPr lang="en-GB" sz="3000" i="1">
                            <a:latin typeface="Cambria Math" panose="02040503050406030204" pitchFamily="18" charset="0"/>
                          </a:rPr>
                        </m:ctrlPr>
                      </m:radPr>
                      <m:deg/>
                      <m:e>
                        <m:r>
                          <a:rPr lang="en-GB" sz="3000" i="1">
                            <a:latin typeface="Cambria Math" panose="02040503050406030204" pitchFamily="18" charset="0"/>
                          </a:rPr>
                          <m:t>𝑎</m:t>
                        </m:r>
                      </m:e>
                    </m:rad>
                    <m:r>
                      <a:rPr lang="en-GB" sz="3000" i="1">
                        <a:latin typeface="Cambria Math" panose="02040503050406030204" pitchFamily="18" charset="0"/>
                        <a:ea typeface="Cambria Math" panose="02040503050406030204" pitchFamily="18" charset="0"/>
                      </a:rPr>
                      <m:t>±</m:t>
                    </m:r>
                    <m:rad>
                      <m:radPr>
                        <m:degHide m:val="on"/>
                        <m:ctrlPr>
                          <a:rPr lang="en-GB" sz="3000" i="1">
                            <a:latin typeface="Cambria Math" panose="02040503050406030204" pitchFamily="18" charset="0"/>
                          </a:rPr>
                        </m:ctrlPr>
                      </m:radPr>
                      <m:deg/>
                      <m:e>
                        <m:r>
                          <a:rPr lang="en-GB" sz="3000" i="1">
                            <a:latin typeface="Cambria Math" panose="02040503050406030204" pitchFamily="18" charset="0"/>
                          </a:rPr>
                          <m:t>𝑏</m:t>
                        </m:r>
                      </m:e>
                    </m:rad>
                  </m:oMath>
                </a14:m>
                <a:endParaRPr lang="en-GB" sz="3000" dirty="0"/>
              </a:p>
            </p:txBody>
          </p:sp>
        </mc:Choice>
        <mc:Fallback xmlns="">
          <p:sp>
            <p:nvSpPr>
              <p:cNvPr id="3" name="Content Placeholder 2">
                <a:extLst>
                  <a:ext uri="{FF2B5EF4-FFF2-40B4-BE49-F238E27FC236}">
                    <a16:creationId xmlns:a16="http://schemas.microsoft.com/office/drawing/2014/main" id="{FFFAF25A-3DAE-C368-C77B-1AADE0B9E9B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AFC92DC6-5ACD-3FA9-F61C-5ADF5210D88C}"/>
              </a:ext>
            </a:extLst>
          </p:cNvPr>
          <p:cNvSpPr>
            <a:spLocks noGrp="1"/>
          </p:cNvSpPr>
          <p:nvPr>
            <p:ph type="dt" sz="half" idx="10"/>
          </p:nvPr>
        </p:nvSpPr>
        <p:spPr/>
        <p:txBody>
          <a:bodyPr/>
          <a:lstStyle/>
          <a:p>
            <a:fld id="{C1F7887D-D6F8-4820-A91E-4B8B4263AF86}" type="datetime1">
              <a:rPr lang="en-GB" smtClean="0"/>
              <a:t>09/06/2026</a:t>
            </a:fld>
            <a:endParaRPr lang="en-GB"/>
          </a:p>
        </p:txBody>
      </p:sp>
      <p:sp>
        <p:nvSpPr>
          <p:cNvPr id="5" name="Footer Placeholder 4">
            <a:extLst>
              <a:ext uri="{FF2B5EF4-FFF2-40B4-BE49-F238E27FC236}">
                <a16:creationId xmlns:a16="http://schemas.microsoft.com/office/drawing/2014/main" id="{4E871B1A-D08C-238A-9A08-ABCE76373B85}"/>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FA55C902-D2B8-9140-3F97-2FF6964107AA}"/>
              </a:ext>
            </a:extLst>
          </p:cNvPr>
          <p:cNvSpPr>
            <a:spLocks noGrp="1"/>
          </p:cNvSpPr>
          <p:nvPr>
            <p:ph type="sldNum" sz="quarter" idx="12"/>
          </p:nvPr>
        </p:nvSpPr>
        <p:spPr/>
        <p:txBody>
          <a:bodyPr/>
          <a:lstStyle/>
          <a:p>
            <a:fld id="{AF0AAFC3-3F4A-4B2D-8327-342C607D890C}" type="slidenum">
              <a:rPr lang="en-GB" smtClean="0"/>
              <a:t>43</a:t>
            </a:fld>
            <a:endParaRPr lang="en-GB"/>
          </a:p>
        </p:txBody>
      </p:sp>
    </p:spTree>
    <p:extLst>
      <p:ext uri="{BB962C8B-B14F-4D97-AF65-F5344CB8AC3E}">
        <p14:creationId xmlns:p14="http://schemas.microsoft.com/office/powerpoint/2010/main" val="20722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443C-3774-E971-73D2-85C5F0855CF9}"/>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1B380D-C7C5-9EE4-FF13-F70DD38CCB63}"/>
                  </a:ext>
                </a:extLst>
              </p:cNvPr>
              <p:cNvSpPr>
                <a:spLocks noGrp="1"/>
              </p:cNvSpPr>
              <p:nvPr>
                <p:ph idx="1"/>
              </p:nvPr>
            </p:nvSpPr>
            <p:spPr/>
            <p:txBody>
              <a:bodyPr>
                <a:normAutofit fontScale="92500" lnSpcReduction="20000"/>
              </a:bodyPr>
              <a:lstStyle/>
              <a:p>
                <a:pPr marL="0" indent="0">
                  <a:buNone/>
                </a:pPr>
                <a:r>
                  <a:rPr lang="en-GB" dirty="0"/>
                  <a:t>Simplify </a:t>
                </a:r>
                <a:r>
                  <a:rPr lang="en-GB" i="1" dirty="0"/>
                  <a:t>fully</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oMath>
                </a14:m>
                <a:r>
                  <a:rPr lang="en-GB" dirty="0"/>
                  <a:t>3 </a:t>
                </a:r>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endParaRPr lang="en-GB" dirty="0"/>
              </a:p>
              <a:p>
                <a14:m>
                  <m:oMath xmlns:m="http://schemas.openxmlformats.org/officeDocument/2006/math">
                    <m:r>
                      <a:rPr lang="en-GB" b="0" i="1" smtClean="0">
                        <a:latin typeface="Cambria Math" panose="02040503050406030204" pitchFamily="18" charset="0"/>
                      </a:rPr>
                      <m:t>5</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−2</m:t>
                    </m:r>
                  </m:oMath>
                </a14:m>
                <a:r>
                  <a:rPr lang="en-GB" dirty="0"/>
                  <a:t> </a:t>
                </a:r>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r>
                  <a:rPr lang="en-GB" dirty="0"/>
                  <a:t>+ </a:t>
                </a:r>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oMath>
                </a14:m>
                <a:endParaRPr lang="en-GB" dirty="0"/>
              </a:p>
              <a:p>
                <a14:m>
                  <m:oMath xmlns:m="http://schemas.openxmlformats.org/officeDocument/2006/math">
                    <m:sSup>
                      <m:sSupPr>
                        <m:ctrlPr>
                          <a:rPr lang="en-GB" i="1" smtClean="0">
                            <a:latin typeface="Cambria Math" panose="02040503050406030204" pitchFamily="18" charset="0"/>
                          </a:rPr>
                        </m:ctrlPr>
                      </m:sSupPr>
                      <m:e>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e>
                      <m:sup>
                        <m:r>
                          <a:rPr lang="en-GB" b="0" i="1" smtClean="0">
                            <a:latin typeface="Cambria Math" panose="02040503050406030204" pitchFamily="18" charset="0"/>
                          </a:rPr>
                          <m:t>2</m:t>
                        </m:r>
                      </m:sup>
                    </m:sSup>
                  </m:oMath>
                </a14:m>
                <a:endParaRPr lang="en-GB" i="1" dirty="0">
                  <a:latin typeface="Cambria Math" panose="02040503050406030204" pitchFamily="18" charset="0"/>
                </a:endParaRPr>
              </a:p>
              <a:p>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8</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9</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b="0" i="1" smtClean="0">
                            <a:latin typeface="Cambria Math" panose="02040503050406030204" pitchFamily="18" charset="0"/>
                          </a:rPr>
                          <m:t>4</m:t>
                        </m:r>
                      </m:e>
                    </m:rad>
                    <m:r>
                      <a:rPr lang="en-GB" b="0" i="1" smtClean="0">
                        <a:latin typeface="Cambria Math" panose="02040503050406030204" pitchFamily="18" charset="0"/>
                      </a:rPr>
                      <m:t>+2</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6</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1</m:t>
                        </m:r>
                        <m:r>
                          <a:rPr lang="en-GB" i="1">
                            <a:latin typeface="Cambria Math" panose="02040503050406030204" pitchFamily="18" charset="0"/>
                          </a:rPr>
                          <m:t>2</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b="0" i="1" smtClean="0">
                            <a:latin typeface="Cambria Math" panose="02040503050406030204" pitchFamily="18" charset="0"/>
                          </a:rPr>
                          <m:t>7</m:t>
                        </m:r>
                      </m:e>
                    </m:rad>
                  </m:oMath>
                </a14:m>
                <a:endParaRPr lang="en-GB" dirty="0"/>
              </a:p>
            </p:txBody>
          </p:sp>
        </mc:Choice>
        <mc:Fallback xmlns="">
          <p:sp>
            <p:nvSpPr>
              <p:cNvPr id="3" name="Content Placeholder 2">
                <a:extLst>
                  <a:ext uri="{FF2B5EF4-FFF2-40B4-BE49-F238E27FC236}">
                    <a16:creationId xmlns:a16="http://schemas.microsoft.com/office/drawing/2014/main" id="{F91B380D-C7C5-9EE4-FF13-F70DD38CCB63}"/>
                  </a:ext>
                </a:extLst>
              </p:cNvPr>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C81E22E-6919-242F-A42C-09BDC0AAF8CA}"/>
              </a:ext>
            </a:extLst>
          </p:cNvPr>
          <p:cNvSpPr>
            <a:spLocks noGrp="1"/>
          </p:cNvSpPr>
          <p:nvPr>
            <p:ph type="dt" sz="half" idx="10"/>
          </p:nvPr>
        </p:nvSpPr>
        <p:spPr/>
        <p:txBody>
          <a:bodyPr/>
          <a:lstStyle/>
          <a:p>
            <a:fld id="{DF7A87DD-FC6D-4A8C-AE47-3F4A42FFC8FC}" type="datetime1">
              <a:rPr lang="en-GB" smtClean="0"/>
              <a:t>09/06/2026</a:t>
            </a:fld>
            <a:endParaRPr lang="en-GB"/>
          </a:p>
        </p:txBody>
      </p:sp>
      <p:sp>
        <p:nvSpPr>
          <p:cNvPr id="5" name="Footer Placeholder 4">
            <a:extLst>
              <a:ext uri="{FF2B5EF4-FFF2-40B4-BE49-F238E27FC236}">
                <a16:creationId xmlns:a16="http://schemas.microsoft.com/office/drawing/2014/main" id="{9CED4A5A-B8DA-B82A-4AA0-0958BC522305}"/>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731A017B-BA25-2181-59E8-539E9C41C049}"/>
              </a:ext>
            </a:extLst>
          </p:cNvPr>
          <p:cNvSpPr>
            <a:spLocks noGrp="1"/>
          </p:cNvSpPr>
          <p:nvPr>
            <p:ph type="sldNum" sz="quarter" idx="12"/>
          </p:nvPr>
        </p:nvSpPr>
        <p:spPr/>
        <p:txBody>
          <a:bodyPr/>
          <a:lstStyle/>
          <a:p>
            <a:fld id="{AF0AAFC3-3F4A-4B2D-8327-342C607D890C}" type="slidenum">
              <a:rPr lang="en-GB" smtClean="0"/>
              <a:t>44</a:t>
            </a:fld>
            <a:endParaRPr lang="en-GB"/>
          </a:p>
        </p:txBody>
      </p:sp>
    </p:spTree>
    <p:extLst>
      <p:ext uri="{BB962C8B-B14F-4D97-AF65-F5344CB8AC3E}">
        <p14:creationId xmlns:p14="http://schemas.microsoft.com/office/powerpoint/2010/main" val="3080695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244A-0628-EA7E-380C-9EF5703CC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A7F35-9EC9-1C28-94CF-907B48FEEAB4}"/>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B7E004-F995-739B-BC1E-B4682EA6DFCA}"/>
                  </a:ext>
                </a:extLst>
              </p:cNvPr>
              <p:cNvSpPr>
                <a:spLocks noGrp="1"/>
              </p:cNvSpPr>
              <p:nvPr>
                <p:ph idx="1"/>
              </p:nvPr>
            </p:nvSpPr>
            <p:spPr/>
            <p:txBody>
              <a:bodyPr>
                <a:normAutofit fontScale="85000" lnSpcReduction="10000"/>
              </a:bodyPr>
              <a:lstStyle/>
              <a:p>
                <a:pPr marL="0" indent="0">
                  <a:buNone/>
                </a:pPr>
                <a:r>
                  <a:rPr lang="en-GB" dirty="0"/>
                  <a:t>Simplify </a:t>
                </a:r>
                <a:r>
                  <a:rPr lang="en-GB" i="1" dirty="0"/>
                  <a:t>fully - </a:t>
                </a:r>
                <a:r>
                  <a:rPr lang="en-GB" dirty="0"/>
                  <a:t>Answers</a:t>
                </a:r>
              </a:p>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r>
                      <a:rPr lang="en-GB" i="1" dirty="0" smtClean="0">
                        <a:latin typeface="Cambria Math" panose="02040503050406030204" pitchFamily="18" charset="0"/>
                      </a:rPr>
                      <m:t>3 </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b="0" i="1" smtClean="0">
                        <a:latin typeface="Cambria Math" panose="02040503050406030204" pitchFamily="18" charset="0"/>
                      </a:rPr>
                      <m:t>=4</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endParaRPr lang="en-GB" dirty="0"/>
              </a:p>
              <a:p>
                <a14:m>
                  <m:oMath xmlns:m="http://schemas.openxmlformats.org/officeDocument/2006/math">
                    <m:r>
                      <a:rPr lang="en-GB" i="1" dirty="0" smtClean="0">
                        <a:latin typeface="Cambria Math" panose="02040503050406030204" pitchFamily="18" charset="0"/>
                      </a:rPr>
                      <m:t>5</m:t>
                    </m:r>
                  </m:oMath>
                </a14:m>
                <a:r>
                  <a:rPr lang="en-GB" dirty="0"/>
                  <a:t> </a:t>
                </a:r>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i="1" dirty="0" smtClean="0">
                        <a:latin typeface="Cambria Math" panose="02040503050406030204" pitchFamily="18" charset="0"/>
                      </a:rPr>
                      <m:t>−2 </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b="0" i="0" smtClean="0">
                        <a:latin typeface="Cambria Math" panose="02040503050406030204" pitchFamily="18" charset="0"/>
                      </a:rPr>
                      <m:t>=3</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dirty="0" smtClean="0">
                        <a:latin typeface="Cambria Math" panose="02040503050406030204" pitchFamily="18" charset="0"/>
                      </a:rPr>
                      <m:t>+ </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b="0" i="1" smtClean="0">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m:t>
                        </m:r>
                      </m:e>
                    </m:rad>
                  </m:oMath>
                </a14:m>
                <a:endParaRPr lang="en-GB" dirty="0"/>
              </a:p>
              <a:p>
                <a14:m>
                  <m:oMath xmlns:m="http://schemas.openxmlformats.org/officeDocument/2006/math">
                    <m:sSup>
                      <m:sSupPr>
                        <m:ctrlPr>
                          <a:rPr lang="en-GB" i="1">
                            <a:latin typeface="Cambria Math" panose="02040503050406030204" pitchFamily="18" charset="0"/>
                          </a:rPr>
                        </m:ctrlPr>
                      </m:sSupPr>
                      <m:e>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e>
                      <m:sup>
                        <m:r>
                          <a:rPr lang="en-GB" i="1">
                            <a:latin typeface="Cambria Math" panose="02040503050406030204" pitchFamily="18" charset="0"/>
                          </a:rPr>
                          <m:t>2</m:t>
                        </m:r>
                      </m:sup>
                    </m:sSup>
                    <m:r>
                      <a:rPr lang="en-GB" b="0" i="1" smtClean="0">
                        <a:latin typeface="Cambria Math" panose="02040503050406030204" pitchFamily="18" charset="0"/>
                      </a:rPr>
                      <m:t>=5</m:t>
                    </m:r>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8</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b="0" i="1" smtClean="0">
                        <a:latin typeface="Cambria Math" panose="02040503050406030204" pitchFamily="18" charset="0"/>
                      </a:rPr>
                      <m:t>=2</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dirty="0" smtClean="0">
                        <a:latin typeface="Cambria Math" panose="02040503050406030204" pitchFamily="18" charset="0"/>
                      </a:rPr>
                      <m:t>+</m:t>
                    </m:r>
                  </m:oMath>
                </a14:m>
                <a:r>
                  <a:rPr lang="en-GB" dirty="0"/>
                  <a:t> </a:t>
                </a:r>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b="0" i="0" smtClean="0">
                        <a:latin typeface="Cambria Math" panose="02040503050406030204" pitchFamily="18" charset="0"/>
                      </a:rPr>
                      <m:t>=3</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9</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=3+</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b="0" i="1" smtClean="0">
                            <a:latin typeface="Cambria Math" panose="02040503050406030204" pitchFamily="18" charset="0"/>
                          </a:rPr>
                          <m:t>4</m:t>
                        </m:r>
                      </m:e>
                    </m:rad>
                    <m:r>
                      <a:rPr lang="en-GB" b="0" i="1" smtClean="0">
                        <a:latin typeface="Cambria Math" panose="02040503050406030204" pitchFamily="18" charset="0"/>
                      </a:rPr>
                      <m:t>+2</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6</m:t>
                        </m:r>
                      </m:e>
                    </m:rad>
                    <m:r>
                      <a:rPr lang="en-GB" b="0" i="1" smtClean="0">
                        <a:latin typeface="Cambria Math" panose="02040503050406030204" pitchFamily="18" charset="0"/>
                      </a:rPr>
                      <m:t>=2</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6</m:t>
                        </m:r>
                      </m:e>
                    </m:rad>
                    <m:r>
                      <a:rPr lang="en-GB" b="0" i="1" smtClean="0">
                        <a:latin typeface="Cambria Math" panose="02040503050406030204" pitchFamily="18" charset="0"/>
                      </a:rPr>
                      <m:t>+2</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6</m:t>
                        </m:r>
                      </m:e>
                    </m:rad>
                    <m:r>
                      <a:rPr lang="en-GB" b="0" i="1" smtClean="0">
                        <a:latin typeface="Cambria Math" panose="02040503050406030204" pitchFamily="18" charset="0"/>
                      </a:rPr>
                      <m:t>=4</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6</m:t>
                        </m:r>
                      </m:e>
                    </m:rad>
                  </m:oMath>
                </a14:m>
                <a:endParaRPr lang="en-GB" dirty="0"/>
              </a:p>
              <a:p>
                <a14:m>
                  <m:oMath xmlns:m="http://schemas.openxmlformats.org/officeDocument/2006/math">
                    <m:rad>
                      <m:radPr>
                        <m:degHide m:val="on"/>
                        <m:ctrlPr>
                          <a:rPr lang="en-GB" i="1">
                            <a:latin typeface="Cambria Math" panose="02040503050406030204" pitchFamily="18" charset="0"/>
                          </a:rPr>
                        </m:ctrlPr>
                      </m:radPr>
                      <m:deg/>
                      <m:e>
                        <m:r>
                          <a:rPr lang="en-GB" b="0" i="1" smtClean="0">
                            <a:latin typeface="Cambria Math" panose="02040503050406030204" pitchFamily="18" charset="0"/>
                          </a:rPr>
                          <m:t>1</m:t>
                        </m:r>
                        <m:r>
                          <a:rPr lang="en-GB" i="1">
                            <a:latin typeface="Cambria Math" panose="02040503050406030204" pitchFamily="18" charset="0"/>
                          </a:rPr>
                          <m:t>2</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b="0" i="1" smtClean="0">
                            <a:latin typeface="Cambria Math" panose="02040503050406030204" pitchFamily="18" charset="0"/>
                          </a:rPr>
                          <m:t>7</m:t>
                        </m:r>
                      </m:e>
                    </m:rad>
                    <m:r>
                      <a:rPr lang="en-GB" b="0" i="1" smtClean="0">
                        <a:latin typeface="Cambria Math" panose="02040503050406030204" pitchFamily="18" charset="0"/>
                      </a:rPr>
                      <m:t>=2</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+3</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=5</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m:t>
                        </m:r>
                      </m:e>
                    </m:rad>
                  </m:oMath>
                </a14:m>
                <a:endParaRPr lang="en-GB" dirty="0"/>
              </a:p>
            </p:txBody>
          </p:sp>
        </mc:Choice>
        <mc:Fallback xmlns="">
          <p:sp>
            <p:nvSpPr>
              <p:cNvPr id="3" name="Content Placeholder 2">
                <a:extLst>
                  <a:ext uri="{FF2B5EF4-FFF2-40B4-BE49-F238E27FC236}">
                    <a16:creationId xmlns:a16="http://schemas.microsoft.com/office/drawing/2014/main" id="{A7B7E004-F995-739B-BC1E-B4682EA6DFCA}"/>
                  </a:ext>
                </a:extLst>
              </p:cNvPr>
              <p:cNvSpPr>
                <a:spLocks noGrp="1" noRot="1" noChangeAspect="1" noMove="1" noResize="1" noEditPoints="1" noAdjustHandles="1" noChangeArrowheads="1" noChangeShapeType="1" noTextEdit="1"/>
              </p:cNvSpPr>
              <p:nvPr>
                <p:ph idx="1"/>
              </p:nvPr>
            </p:nvSpPr>
            <p:spPr>
              <a:blipFill>
                <a:blip r:embed="rId2"/>
                <a:stretch>
                  <a:fillRect l="-928" t="-252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2B2DAA59-CAA2-5A7B-9763-30D90C4A8ABC}"/>
              </a:ext>
            </a:extLst>
          </p:cNvPr>
          <p:cNvSpPr>
            <a:spLocks noGrp="1"/>
          </p:cNvSpPr>
          <p:nvPr>
            <p:ph type="dt" sz="half" idx="10"/>
          </p:nvPr>
        </p:nvSpPr>
        <p:spPr/>
        <p:txBody>
          <a:bodyPr/>
          <a:lstStyle/>
          <a:p>
            <a:fld id="{726A5961-601E-4EB5-AFDF-220FFB753724}" type="datetime1">
              <a:rPr lang="en-GB" smtClean="0"/>
              <a:t>09/06/2026</a:t>
            </a:fld>
            <a:endParaRPr lang="en-GB"/>
          </a:p>
        </p:txBody>
      </p:sp>
      <p:sp>
        <p:nvSpPr>
          <p:cNvPr id="5" name="Footer Placeholder 4">
            <a:extLst>
              <a:ext uri="{FF2B5EF4-FFF2-40B4-BE49-F238E27FC236}">
                <a16:creationId xmlns:a16="http://schemas.microsoft.com/office/drawing/2014/main" id="{832028C1-034B-70BE-6DD3-CE8E7E64CDF0}"/>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DF4C9795-9E2F-C602-C197-F467E83377F9}"/>
              </a:ext>
            </a:extLst>
          </p:cNvPr>
          <p:cNvSpPr>
            <a:spLocks noGrp="1"/>
          </p:cNvSpPr>
          <p:nvPr>
            <p:ph type="sldNum" sz="quarter" idx="12"/>
          </p:nvPr>
        </p:nvSpPr>
        <p:spPr/>
        <p:txBody>
          <a:bodyPr/>
          <a:lstStyle/>
          <a:p>
            <a:fld id="{AF0AAFC3-3F4A-4B2D-8327-342C607D890C}" type="slidenum">
              <a:rPr lang="en-GB" smtClean="0"/>
              <a:t>45</a:t>
            </a:fld>
            <a:endParaRPr lang="en-GB"/>
          </a:p>
        </p:txBody>
      </p:sp>
    </p:spTree>
    <p:extLst>
      <p:ext uri="{BB962C8B-B14F-4D97-AF65-F5344CB8AC3E}">
        <p14:creationId xmlns:p14="http://schemas.microsoft.com/office/powerpoint/2010/main" val="20895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D310-21C7-4D3A-C95A-94F1CBB7C7A5}"/>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635E81-AFFB-B8A5-9C53-88A335045100}"/>
                  </a:ext>
                </a:extLst>
              </p:cNvPr>
              <p:cNvSpPr>
                <a:spLocks noGrp="1"/>
              </p:cNvSpPr>
              <p:nvPr>
                <p:ph idx="1"/>
              </p:nvPr>
            </p:nvSpPr>
            <p:spPr/>
            <p:txBody>
              <a:bodyPr/>
              <a:lstStyle/>
              <a:p>
                <a:pPr marL="0" indent="0">
                  <a:buNone/>
                </a:pPr>
                <a:r>
                  <a:rPr lang="en-GB" dirty="0"/>
                  <a:t>Simplify harder surds expressions</a:t>
                </a:r>
              </a:p>
              <a:p>
                <a14:m>
                  <m:oMath xmlns:m="http://schemas.openxmlformats.org/officeDocument/2006/math">
                    <m:r>
                      <a:rPr lang="en-GB" b="0" i="1" smtClean="0">
                        <a:latin typeface="Cambria Math" panose="02040503050406030204" pitchFamily="18" charset="0"/>
                      </a:rPr>
                      <m:t>(1+</m:t>
                    </m:r>
                    <m:sSup>
                      <m:sSupPr>
                        <m:ctrlPr>
                          <a:rPr lang="en-GB" i="1" smtClean="0">
                            <a:latin typeface="Cambria Math" panose="02040503050406030204" pitchFamily="18" charset="0"/>
                          </a:rPr>
                        </m:ctrlPr>
                      </m:sSupPr>
                      <m:e>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r>
                          <a:rPr lang="en-GB" b="0" i="1" smtClean="0">
                            <a:latin typeface="Cambria Math" panose="02040503050406030204" pitchFamily="18" charset="0"/>
                          </a:rPr>
                          <m:t>)</m:t>
                        </m:r>
                      </m:e>
                      <m:sup>
                        <m:r>
                          <a:rPr lang="en-GB" i="1">
                            <a:latin typeface="Cambria Math" panose="02040503050406030204" pitchFamily="18" charset="0"/>
                          </a:rPr>
                          <m:t>2</m:t>
                        </m:r>
                      </m:sup>
                    </m:sSup>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sSup>
                      <m:sSupPr>
                        <m:ctrlPr>
                          <a:rPr lang="en-GB" i="1">
                            <a:latin typeface="Cambria Math" panose="02040503050406030204" pitchFamily="18" charset="0"/>
                          </a:rPr>
                        </m:ctrlPr>
                      </m:sSupPr>
                      <m:e>
                        <m:rad>
                          <m:radPr>
                            <m:degHide m:val="on"/>
                            <m:ctrlPr>
                              <a:rPr lang="en-GB" i="1">
                                <a:latin typeface="Cambria Math" panose="02040503050406030204" pitchFamily="18" charset="0"/>
                              </a:rPr>
                            </m:ctrlPr>
                          </m:radPr>
                          <m:deg/>
                          <m:e>
                            <m:r>
                              <a:rPr lang="en-GB" b="0" i="1" smtClean="0">
                                <a:latin typeface="Cambria Math" panose="02040503050406030204" pitchFamily="18" charset="0"/>
                              </a:rPr>
                              <m:t>2</m:t>
                            </m:r>
                          </m:e>
                        </m:rad>
                        <m:r>
                          <a:rPr lang="en-GB" i="1">
                            <a:latin typeface="Cambria Math" panose="02040503050406030204" pitchFamily="18" charset="0"/>
                          </a:rPr>
                          <m:t>)</m:t>
                        </m:r>
                      </m:e>
                      <m:sup>
                        <m:r>
                          <a:rPr lang="en-GB" i="1">
                            <a:latin typeface="Cambria Math" panose="02040503050406030204" pitchFamily="18" charset="0"/>
                          </a:rPr>
                          <m:t>2</m:t>
                        </m:r>
                      </m:sup>
                    </m:sSup>
                  </m:oMath>
                </a14:m>
                <a:endParaRPr lang="en-GB" dirty="0"/>
              </a:p>
              <a:p>
                <a14:m>
                  <m:oMath xmlns:m="http://schemas.openxmlformats.org/officeDocument/2006/math">
                    <m:r>
                      <a:rPr lang="en-GB" i="1">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sSup>
                      <m:sSupPr>
                        <m:ctrlPr>
                          <a:rPr lang="en-GB" i="1">
                            <a:latin typeface="Cambria Math" panose="02040503050406030204" pitchFamily="18" charset="0"/>
                          </a:rPr>
                        </m:ctrlPr>
                      </m:sSupPr>
                      <m:e>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e>
                      <m:sup>
                        <m:r>
                          <a:rPr lang="en-GB" i="1">
                            <a:latin typeface="Cambria Math" panose="02040503050406030204" pitchFamily="18" charset="0"/>
                          </a:rPr>
                          <m:t>2</m:t>
                        </m:r>
                      </m:sup>
                    </m:sSup>
                  </m:oMath>
                </a14:m>
                <a:endParaRPr lang="en-GB" dirty="0"/>
              </a:p>
              <a:p>
                <a14:m>
                  <m:oMath xmlns:m="http://schemas.openxmlformats.org/officeDocument/2006/math">
                    <m:r>
                      <a:rPr lang="en-GB" i="1">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7</m:t>
                        </m:r>
                      </m:e>
                    </m:rad>
                    <m:r>
                      <a:rPr lang="en-GB" b="0" i="1" smtClean="0">
                        <a:latin typeface="Cambria Math" panose="02040503050406030204" pitchFamily="18" charset="0"/>
                      </a:rPr>
                      <m:t>−</m:t>
                    </m:r>
                    <m:sSup>
                      <m:sSupPr>
                        <m:ctrlPr>
                          <a:rPr lang="en-GB" i="1">
                            <a:latin typeface="Cambria Math" panose="02040503050406030204" pitchFamily="18" charset="0"/>
                          </a:rPr>
                        </m:ctrlPr>
                      </m:sSupPr>
                      <m:e>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e>
                      <m:sup>
                        <m:r>
                          <a:rPr lang="en-GB" i="1">
                            <a:latin typeface="Cambria Math" panose="02040503050406030204" pitchFamily="18" charset="0"/>
                          </a:rPr>
                          <m:t>2</m:t>
                        </m:r>
                      </m:sup>
                    </m:sSup>
                  </m:oMath>
                </a14:m>
                <a:endParaRPr lang="en-GB" dirty="0"/>
              </a:p>
              <a:p>
                <a14:m>
                  <m:oMath xmlns:m="http://schemas.openxmlformats.org/officeDocument/2006/math">
                    <m:r>
                      <a:rPr lang="en-GB" i="1">
                        <a:latin typeface="Cambria Math" panose="02040503050406030204" pitchFamily="18" charset="0"/>
                      </a:rPr>
                      <m:t>(1+</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m:t>
                    </m:r>
                    <m:r>
                      <a:rPr lang="en-GB" i="1">
                        <a:latin typeface="Cambria Math" panose="02040503050406030204" pitchFamily="18" charset="0"/>
                      </a:rPr>
                      <m:t>(1</m:t>
                    </m:r>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r>
                      <a:rPr lang="en-GB" i="1">
                        <a:latin typeface="Cambria Math" panose="02040503050406030204" pitchFamily="18" charset="0"/>
                      </a:rPr>
                      <m:t>)</m:t>
                    </m:r>
                  </m:oMath>
                </a14:m>
                <a:endParaRPr lang="en-GB" dirty="0"/>
              </a:p>
              <a:p>
                <a14:m>
                  <m:oMath xmlns:m="http://schemas.openxmlformats.org/officeDocument/2006/math">
                    <m:r>
                      <a:rPr lang="en-GB" i="1">
                        <a:latin typeface="Cambria Math" panose="02040503050406030204" pitchFamily="18" charset="0"/>
                      </a:rPr>
                      <m:t>(1+</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2</m:t>
                        </m:r>
                      </m:e>
                    </m:rad>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r>
                      <a:rPr lang="en-GB" i="1">
                        <a:latin typeface="Cambria Math" panose="02040503050406030204" pitchFamily="18" charset="0"/>
                      </a:rPr>
                      <m:t>)</m:t>
                    </m:r>
                  </m:oMath>
                </a14:m>
                <a:endParaRPr lang="en-GB" dirty="0"/>
              </a:p>
              <a:p>
                <a14:m>
                  <m:oMath xmlns:m="http://schemas.openxmlformats.org/officeDocument/2006/math">
                    <m:r>
                      <a:rPr lang="en-GB" i="1">
                        <a:latin typeface="Cambria Math" panose="02040503050406030204" pitchFamily="18" charset="0"/>
                      </a:rPr>
                      <m:t>(1+</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2</m:t>
                        </m:r>
                      </m:e>
                    </m:rad>
                    <m:r>
                      <a:rPr lang="en-GB" i="1">
                        <a:latin typeface="Cambria Math" panose="02040503050406030204" pitchFamily="18" charset="0"/>
                      </a:rPr>
                      <m:t>)</m:t>
                    </m:r>
                  </m:oMath>
                </a14:m>
                <a:endParaRPr lang="en-GB" dirty="0"/>
              </a:p>
              <a:p>
                <a:endParaRPr lang="en-GB" dirty="0"/>
              </a:p>
              <a:p>
                <a:endParaRPr lang="en-GB" dirty="0"/>
              </a:p>
              <a:p>
                <a:endParaRPr lang="en-GB" dirty="0"/>
              </a:p>
              <a:p>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E4635E81-AFFB-B8A5-9C53-88A335045100}"/>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97D3043D-F307-3BC7-1A77-5BC53398AF1E}"/>
              </a:ext>
            </a:extLst>
          </p:cNvPr>
          <p:cNvSpPr>
            <a:spLocks noGrp="1"/>
          </p:cNvSpPr>
          <p:nvPr>
            <p:ph type="dt" sz="half" idx="10"/>
          </p:nvPr>
        </p:nvSpPr>
        <p:spPr/>
        <p:txBody>
          <a:bodyPr/>
          <a:lstStyle/>
          <a:p>
            <a:fld id="{7E147824-D58D-487F-A1AD-FEF384DFD573}" type="datetime1">
              <a:rPr lang="en-GB" smtClean="0"/>
              <a:t>09/06/2026</a:t>
            </a:fld>
            <a:endParaRPr lang="en-GB"/>
          </a:p>
        </p:txBody>
      </p:sp>
      <p:sp>
        <p:nvSpPr>
          <p:cNvPr id="5" name="Footer Placeholder 4">
            <a:extLst>
              <a:ext uri="{FF2B5EF4-FFF2-40B4-BE49-F238E27FC236}">
                <a16:creationId xmlns:a16="http://schemas.microsoft.com/office/drawing/2014/main" id="{5C8ECAE0-FF24-6700-30DD-7D05FD8449F0}"/>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C55B9450-DDA3-DDD6-23BE-8174121181B7}"/>
              </a:ext>
            </a:extLst>
          </p:cNvPr>
          <p:cNvSpPr>
            <a:spLocks noGrp="1"/>
          </p:cNvSpPr>
          <p:nvPr>
            <p:ph type="sldNum" sz="quarter" idx="12"/>
          </p:nvPr>
        </p:nvSpPr>
        <p:spPr/>
        <p:txBody>
          <a:bodyPr/>
          <a:lstStyle/>
          <a:p>
            <a:fld id="{AF0AAFC3-3F4A-4B2D-8327-342C607D890C}" type="slidenum">
              <a:rPr lang="en-GB" smtClean="0"/>
              <a:t>46</a:t>
            </a:fld>
            <a:endParaRPr lang="en-GB"/>
          </a:p>
        </p:txBody>
      </p:sp>
    </p:spTree>
    <p:extLst>
      <p:ext uri="{BB962C8B-B14F-4D97-AF65-F5344CB8AC3E}">
        <p14:creationId xmlns:p14="http://schemas.microsoft.com/office/powerpoint/2010/main" val="66303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00708-B43B-DF55-10F4-E820944AB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A0ABD-A64E-7A09-48C5-49A1B9AFD67F}"/>
              </a:ext>
            </a:extLst>
          </p:cNvPr>
          <p:cNvSpPr>
            <a:spLocks noGrp="1"/>
          </p:cNvSpPr>
          <p:nvPr>
            <p:ph type="title"/>
          </p:nvPr>
        </p:nvSpPr>
        <p:spPr/>
        <p:txBody>
          <a:bodyPr/>
          <a:lstStyle/>
          <a:p>
            <a:r>
              <a:rPr lang="en-GB" dirty="0"/>
              <a:t>Surds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7FBAEF-30AD-9E18-4866-6722F737B62E}"/>
                  </a:ext>
                </a:extLst>
              </p:cNvPr>
              <p:cNvSpPr>
                <a:spLocks noGrp="1"/>
              </p:cNvSpPr>
              <p:nvPr>
                <p:ph idx="1"/>
              </p:nvPr>
            </p:nvSpPr>
            <p:spPr/>
            <p:txBody>
              <a:bodyPr>
                <a:normAutofit fontScale="85000" lnSpcReduction="10000"/>
              </a:bodyPr>
              <a:lstStyle/>
              <a:p>
                <a:pPr marL="0" indent="0">
                  <a:buNone/>
                </a:pPr>
                <a:r>
                  <a:rPr lang="en-GB" dirty="0"/>
                  <a:t>Simplify harder surds expressions - </a:t>
                </a:r>
                <a:r>
                  <a:rPr lang="en-GB" i="1" dirty="0"/>
                  <a:t>answers</a:t>
                </a:r>
              </a:p>
              <a:p>
                <a14:m>
                  <m:oMath xmlns:m="http://schemas.openxmlformats.org/officeDocument/2006/math">
                    <m:r>
                      <a:rPr lang="en-GB" b="0" i="1" smtClean="0">
                        <a:latin typeface="Cambria Math" panose="02040503050406030204" pitchFamily="18" charset="0"/>
                      </a:rPr>
                      <m:t>(1+</m:t>
                    </m:r>
                    <m:sSup>
                      <m:sSupPr>
                        <m:ctrlPr>
                          <a:rPr lang="en-GB" i="1" smtClean="0">
                            <a:latin typeface="Cambria Math" panose="02040503050406030204" pitchFamily="18" charset="0"/>
                          </a:rPr>
                        </m:ctrlPr>
                      </m:sSupPr>
                      <m:e>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r>
                          <a:rPr lang="en-GB" b="0" i="1" smtClean="0">
                            <a:latin typeface="Cambria Math" panose="02040503050406030204" pitchFamily="18" charset="0"/>
                          </a:rPr>
                          <m:t>)</m:t>
                        </m:r>
                      </m:e>
                      <m:sup>
                        <m:r>
                          <a:rPr lang="en-GB" i="1">
                            <a:latin typeface="Cambria Math" panose="02040503050406030204" pitchFamily="18" charset="0"/>
                          </a:rPr>
                          <m:t>2</m:t>
                        </m:r>
                      </m:sup>
                    </m:sSup>
                    <m:r>
                      <a:rPr lang="en-GB" b="0" i="1" smtClean="0">
                        <a:latin typeface="Cambria Math" panose="02040503050406030204" pitchFamily="18" charset="0"/>
                      </a:rPr>
                      <m:t>=6+2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sSup>
                      <m:sSupPr>
                        <m:ctrlPr>
                          <a:rPr lang="en-GB" i="1">
                            <a:latin typeface="Cambria Math" panose="02040503050406030204" pitchFamily="18" charset="0"/>
                          </a:rPr>
                        </m:ctrlPr>
                      </m:sSupPr>
                      <m:e>
                        <m:rad>
                          <m:radPr>
                            <m:degHide m:val="on"/>
                            <m:ctrlPr>
                              <a:rPr lang="en-GB" i="1">
                                <a:latin typeface="Cambria Math" panose="02040503050406030204" pitchFamily="18" charset="0"/>
                              </a:rPr>
                            </m:ctrlPr>
                          </m:radPr>
                          <m:deg/>
                          <m:e>
                            <m:r>
                              <a:rPr lang="en-GB" b="0" i="1" smtClean="0">
                                <a:latin typeface="Cambria Math" panose="02040503050406030204" pitchFamily="18" charset="0"/>
                              </a:rPr>
                              <m:t>2</m:t>
                            </m:r>
                          </m:e>
                        </m:rad>
                        <m:r>
                          <a:rPr lang="en-GB" i="1">
                            <a:latin typeface="Cambria Math" panose="02040503050406030204" pitchFamily="18" charset="0"/>
                          </a:rPr>
                          <m:t>)</m:t>
                        </m:r>
                      </m:e>
                      <m:sup>
                        <m:r>
                          <a:rPr lang="en-GB" i="1">
                            <a:latin typeface="Cambria Math" panose="02040503050406030204" pitchFamily="18" charset="0"/>
                          </a:rPr>
                          <m:t>2</m:t>
                        </m:r>
                      </m:sup>
                    </m:sSup>
                    <m:r>
                      <a:rPr lang="en-GB" b="0" i="1" smtClean="0">
                        <a:latin typeface="Cambria Math" panose="02040503050406030204" pitchFamily="18" charset="0"/>
                      </a:rPr>
                      <m:t>=6+4</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a14:m>
                <a:endParaRPr lang="en-GB" dirty="0"/>
              </a:p>
              <a:p>
                <a14:m>
                  <m:oMath xmlns:m="http://schemas.openxmlformats.org/officeDocument/2006/math">
                    <m:r>
                      <a:rPr lang="en-GB" i="1">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sSup>
                      <m:sSupPr>
                        <m:ctrlPr>
                          <a:rPr lang="en-GB" i="1">
                            <a:latin typeface="Cambria Math" panose="02040503050406030204" pitchFamily="18" charset="0"/>
                          </a:rPr>
                        </m:ctrlPr>
                      </m:sSupPr>
                      <m:e>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i="1">
                            <a:latin typeface="Cambria Math" panose="02040503050406030204" pitchFamily="18" charset="0"/>
                          </a:rPr>
                          <m:t>)</m:t>
                        </m:r>
                      </m:e>
                      <m:sup>
                        <m:r>
                          <a:rPr lang="en-GB" i="1">
                            <a:latin typeface="Cambria Math" panose="02040503050406030204" pitchFamily="18" charset="0"/>
                          </a:rPr>
                          <m:t>2</m:t>
                        </m:r>
                      </m:sup>
                    </m:sSup>
                    <m:r>
                      <a:rPr lang="en-GB" b="0" i="1" smtClean="0">
                        <a:latin typeface="Cambria Math" panose="02040503050406030204" pitchFamily="18" charset="0"/>
                      </a:rPr>
                      <m:t>=5+2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=5+2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6</m:t>
                        </m:r>
                      </m:e>
                    </m:rad>
                  </m:oMath>
                </a14:m>
                <a:endParaRPr lang="en-GB" dirty="0"/>
              </a:p>
              <a:p>
                <a14:m>
                  <m:oMath xmlns:m="http://schemas.openxmlformats.org/officeDocument/2006/math">
                    <m:r>
                      <a:rPr lang="en-GB" i="1">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7</m:t>
                        </m:r>
                      </m:e>
                    </m:rad>
                    <m:r>
                      <a:rPr lang="en-GB" b="0" i="1" smtClean="0">
                        <a:latin typeface="Cambria Math" panose="02040503050406030204" pitchFamily="18" charset="0"/>
                      </a:rPr>
                      <m:t>−</m:t>
                    </m:r>
                    <m:sSup>
                      <m:sSupPr>
                        <m:ctrlPr>
                          <a:rPr lang="en-GB" i="1">
                            <a:latin typeface="Cambria Math" panose="02040503050406030204" pitchFamily="18" charset="0"/>
                          </a:rPr>
                        </m:ctrlPr>
                      </m:sSupPr>
                      <m:e>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i="1">
                            <a:latin typeface="Cambria Math" panose="02040503050406030204" pitchFamily="18" charset="0"/>
                          </a:rPr>
                          <m:t>)</m:t>
                        </m:r>
                      </m:e>
                      <m:sup>
                        <m:r>
                          <a:rPr lang="en-GB" i="1">
                            <a:latin typeface="Cambria Math" panose="02040503050406030204" pitchFamily="18" charset="0"/>
                          </a:rPr>
                          <m:t>2</m:t>
                        </m:r>
                      </m:sup>
                    </m:sSup>
                    <m:r>
                      <a:rPr lang="en-GB" b="0" i="1" smtClean="0">
                        <a:latin typeface="Cambria Math" panose="02040503050406030204" pitchFamily="18" charset="0"/>
                      </a:rPr>
                      <m:t>=10−2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21</m:t>
                        </m:r>
                      </m:e>
                    </m:rad>
                  </m:oMath>
                </a14:m>
                <a:endParaRPr lang="en-GB" dirty="0"/>
              </a:p>
              <a:p>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e>
                    </m:d>
                    <m:d>
                      <m:dPr>
                        <m:ctrlPr>
                          <a:rPr lang="en-GB" b="0" i="1">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e>
                    </m:d>
                    <m:r>
                      <a:rPr lang="en-GB" b="0" i="1" smtClean="0">
                        <a:latin typeface="Cambria Math" panose="02040503050406030204" pitchFamily="18" charset="0"/>
                      </a:rPr>
                      <m:t>=1−5=−4</m:t>
                    </m:r>
                  </m:oMath>
                </a14:m>
                <a:endParaRPr lang="en-GB" dirty="0"/>
              </a:p>
              <a:p>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2</m:t>
                            </m:r>
                          </m:e>
                        </m:rad>
                      </m:e>
                    </m:d>
                    <m:d>
                      <m:dPr>
                        <m:ctrlPr>
                          <a:rPr lang="en-GB" b="0" i="1">
                            <a:latin typeface="Cambria Math" panose="02040503050406030204" pitchFamily="18" charset="0"/>
                          </a:rPr>
                        </m:ctrlPr>
                      </m:dPr>
                      <m:e>
                        <m:r>
                          <a:rPr lang="en-GB" b="0" i="1" smtClean="0">
                            <a:latin typeface="Cambria Math" panose="02040503050406030204" pitchFamily="18" charset="0"/>
                          </a:rPr>
                          <m:t>2</m:t>
                        </m:r>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e>
                    </m: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10</m:t>
                        </m:r>
                      </m:e>
                    </m:rad>
                  </m:oMath>
                </a14:m>
                <a:endParaRPr lang="en-GB" dirty="0"/>
              </a:p>
              <a:p>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e>
                    </m:d>
                    <m:d>
                      <m:dPr>
                        <m:ctrlPr>
                          <a:rPr lang="en-GB" b="0" i="1">
                            <a:latin typeface="Cambria Math" panose="02040503050406030204" pitchFamily="18" charset="0"/>
                          </a:rPr>
                        </m:ctrlPr>
                      </m:dPr>
                      <m:e>
                        <m:r>
                          <a:rPr lang="en-GB" b="0" i="1" smtClean="0">
                            <a:latin typeface="Cambria Math" panose="02040503050406030204" pitchFamily="18" charset="0"/>
                          </a:rPr>
                          <m:t>3</m:t>
                        </m:r>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2</m:t>
                            </m:r>
                          </m:e>
                        </m:rad>
                      </m:e>
                    </m:d>
                    <m:r>
                      <a:rPr lang="en-GB" b="0" i="1" smtClean="0">
                        <a:latin typeface="Cambria Math" panose="02040503050406030204" pitchFamily="18" charset="0"/>
                      </a:rPr>
                      <m:t>=3−</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b="0" i="1" smtClean="0">
                        <a:latin typeface="Cambria Math" panose="02040503050406030204" pitchFamily="18" charset="0"/>
                      </a:rPr>
                      <m:t>+3</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6</m:t>
                        </m:r>
                      </m:e>
                    </m:rad>
                  </m:oMath>
                </a14:m>
                <a:endParaRPr lang="en-GB" dirty="0"/>
              </a:p>
              <a:p>
                <a:endParaRPr lang="en-GB" dirty="0"/>
              </a:p>
              <a:p>
                <a:endParaRPr lang="en-GB" dirty="0"/>
              </a:p>
              <a:p>
                <a:endParaRPr lang="en-GB" dirty="0"/>
              </a:p>
              <a:p>
                <a:endParaRPr lang="en-GB" dirty="0"/>
              </a:p>
              <a:p>
                <a:endParaRPr lang="en-GB" dirty="0"/>
              </a:p>
              <a:p>
                <a:endParaRPr lang="en-GB" dirty="0"/>
              </a:p>
            </p:txBody>
          </p:sp>
        </mc:Choice>
        <mc:Fallback>
          <p:sp>
            <p:nvSpPr>
              <p:cNvPr id="3" name="Content Placeholder 2">
                <a:extLst>
                  <a:ext uri="{FF2B5EF4-FFF2-40B4-BE49-F238E27FC236}">
                    <a16:creationId xmlns:a16="http://schemas.microsoft.com/office/drawing/2014/main" id="{4B7FBAEF-30AD-9E18-4866-6722F737B62E}"/>
                  </a:ext>
                </a:extLst>
              </p:cNvPr>
              <p:cNvSpPr>
                <a:spLocks noGrp="1" noRot="1" noChangeAspect="1" noMove="1" noResize="1" noEditPoints="1" noAdjustHandles="1" noChangeArrowheads="1" noChangeShapeType="1" noTextEdit="1"/>
              </p:cNvSpPr>
              <p:nvPr>
                <p:ph idx="1"/>
              </p:nvPr>
            </p:nvSpPr>
            <p:spPr>
              <a:blipFill>
                <a:blip r:embed="rId2"/>
                <a:stretch>
                  <a:fillRect l="-928" t="-252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B3D42EF4-B553-F4AD-5706-827F9F4C485C}"/>
              </a:ext>
            </a:extLst>
          </p:cNvPr>
          <p:cNvSpPr>
            <a:spLocks noGrp="1"/>
          </p:cNvSpPr>
          <p:nvPr>
            <p:ph type="dt" sz="half" idx="10"/>
          </p:nvPr>
        </p:nvSpPr>
        <p:spPr/>
        <p:txBody>
          <a:bodyPr/>
          <a:lstStyle/>
          <a:p>
            <a:fld id="{EA14D0EF-818E-4488-B899-0E261BBE1F1F}" type="datetime1">
              <a:rPr lang="en-GB" smtClean="0"/>
              <a:t>09/06/2026</a:t>
            </a:fld>
            <a:endParaRPr lang="en-GB"/>
          </a:p>
        </p:txBody>
      </p:sp>
      <p:sp>
        <p:nvSpPr>
          <p:cNvPr id="5" name="Footer Placeholder 4">
            <a:extLst>
              <a:ext uri="{FF2B5EF4-FFF2-40B4-BE49-F238E27FC236}">
                <a16:creationId xmlns:a16="http://schemas.microsoft.com/office/drawing/2014/main" id="{47198AE4-69F8-BBD1-01C0-1E469CC762D8}"/>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DDF39920-CDF3-424C-5528-58896A3CC6E3}"/>
              </a:ext>
            </a:extLst>
          </p:cNvPr>
          <p:cNvSpPr>
            <a:spLocks noGrp="1"/>
          </p:cNvSpPr>
          <p:nvPr>
            <p:ph type="sldNum" sz="quarter" idx="12"/>
          </p:nvPr>
        </p:nvSpPr>
        <p:spPr/>
        <p:txBody>
          <a:bodyPr/>
          <a:lstStyle/>
          <a:p>
            <a:fld id="{AF0AAFC3-3F4A-4B2D-8327-342C607D890C}" type="slidenum">
              <a:rPr lang="en-GB" smtClean="0"/>
              <a:t>47</a:t>
            </a:fld>
            <a:endParaRPr lang="en-GB"/>
          </a:p>
        </p:txBody>
      </p:sp>
    </p:spTree>
    <p:extLst>
      <p:ext uri="{BB962C8B-B14F-4D97-AF65-F5344CB8AC3E}">
        <p14:creationId xmlns:p14="http://schemas.microsoft.com/office/powerpoint/2010/main" val="3922021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C301-7A82-0004-51E1-68B0E4CBE461}"/>
              </a:ext>
            </a:extLst>
          </p:cNvPr>
          <p:cNvSpPr>
            <a:spLocks noGrp="1"/>
          </p:cNvSpPr>
          <p:nvPr>
            <p:ph type="title"/>
          </p:nvPr>
        </p:nvSpPr>
        <p:spPr/>
        <p:txBody>
          <a:bodyPr/>
          <a:lstStyle/>
          <a:p>
            <a:r>
              <a:rPr lang="en-GB" dirty="0"/>
              <a:t>Surds</a:t>
            </a:r>
          </a:p>
        </p:txBody>
      </p:sp>
      <p:sp>
        <p:nvSpPr>
          <p:cNvPr id="3" name="Content Placeholder 2">
            <a:extLst>
              <a:ext uri="{FF2B5EF4-FFF2-40B4-BE49-F238E27FC236}">
                <a16:creationId xmlns:a16="http://schemas.microsoft.com/office/drawing/2014/main" id="{DAE6400B-8894-0704-470D-8D686451F821}"/>
              </a:ext>
            </a:extLst>
          </p:cNvPr>
          <p:cNvSpPr>
            <a:spLocks noGrp="1"/>
          </p:cNvSpPr>
          <p:nvPr>
            <p:ph idx="1"/>
          </p:nvPr>
        </p:nvSpPr>
        <p:spPr>
          <a:xfrm>
            <a:off x="838200" y="1521954"/>
            <a:ext cx="10515600" cy="4655009"/>
          </a:xfrm>
        </p:spPr>
        <p:txBody>
          <a:bodyPr/>
          <a:lstStyle/>
          <a:p>
            <a:pPr marL="0" indent="0">
              <a:buNone/>
            </a:pPr>
            <a:r>
              <a:rPr lang="en-GB" dirty="0"/>
              <a:t>Using surds in context:</a:t>
            </a:r>
            <a:br>
              <a:rPr lang="en-GB" dirty="0"/>
            </a:br>
            <a:br>
              <a:rPr lang="en-GB" dirty="0"/>
            </a:br>
            <a:r>
              <a:rPr lang="en-US" dirty="0"/>
              <a:t>In an isosceles right‑angled triangle, the two shorter sides meet at the right angle. If each of these sides is 1 unit long, use Pythagoras’ theorem to calculate the length of the hypotenuse. Leave your answer as a surd!</a:t>
            </a:r>
          </a:p>
          <a:p>
            <a:endParaRPr lang="en-GB" dirty="0"/>
          </a:p>
          <a:p>
            <a:endParaRPr lang="en-GB" dirty="0"/>
          </a:p>
        </p:txBody>
      </p:sp>
      <p:sp>
        <p:nvSpPr>
          <p:cNvPr id="4" name="Date Placeholder 3">
            <a:extLst>
              <a:ext uri="{FF2B5EF4-FFF2-40B4-BE49-F238E27FC236}">
                <a16:creationId xmlns:a16="http://schemas.microsoft.com/office/drawing/2014/main" id="{2035D8E7-B5E0-D7E6-E617-6507C5755187}"/>
              </a:ext>
            </a:extLst>
          </p:cNvPr>
          <p:cNvSpPr>
            <a:spLocks noGrp="1"/>
          </p:cNvSpPr>
          <p:nvPr>
            <p:ph type="dt" sz="half" idx="10"/>
          </p:nvPr>
        </p:nvSpPr>
        <p:spPr/>
        <p:txBody>
          <a:bodyPr/>
          <a:lstStyle/>
          <a:p>
            <a:fld id="{47F6A522-1D45-4752-82F1-EE276F6A4020}" type="datetime1">
              <a:rPr lang="en-GB" smtClean="0"/>
              <a:t>09/06/2026</a:t>
            </a:fld>
            <a:endParaRPr lang="en-GB"/>
          </a:p>
        </p:txBody>
      </p:sp>
      <p:sp>
        <p:nvSpPr>
          <p:cNvPr id="5" name="Footer Placeholder 4">
            <a:extLst>
              <a:ext uri="{FF2B5EF4-FFF2-40B4-BE49-F238E27FC236}">
                <a16:creationId xmlns:a16="http://schemas.microsoft.com/office/drawing/2014/main" id="{C8D45139-4A4D-FFCB-6FBD-F5EC1E1C33D0}"/>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B86EA456-2D9F-F598-C0D9-227DA66D254D}"/>
              </a:ext>
            </a:extLst>
          </p:cNvPr>
          <p:cNvSpPr>
            <a:spLocks noGrp="1"/>
          </p:cNvSpPr>
          <p:nvPr>
            <p:ph type="sldNum" sz="quarter" idx="12"/>
          </p:nvPr>
        </p:nvSpPr>
        <p:spPr/>
        <p:txBody>
          <a:bodyPr/>
          <a:lstStyle/>
          <a:p>
            <a:fld id="{AF0AAFC3-3F4A-4B2D-8327-342C607D890C}" type="slidenum">
              <a:rPr lang="en-GB" smtClean="0"/>
              <a:t>48</a:t>
            </a:fld>
            <a:endParaRPr lang="en-GB"/>
          </a:p>
        </p:txBody>
      </p:sp>
    </p:spTree>
    <p:extLst>
      <p:ext uri="{BB962C8B-B14F-4D97-AF65-F5344CB8AC3E}">
        <p14:creationId xmlns:p14="http://schemas.microsoft.com/office/powerpoint/2010/main" val="1822658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B754-C672-D5D6-96DE-2678CBDCA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55659-C7AF-807A-00AC-38452B0A5E47}"/>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E87EB1-7727-8E0D-DD64-2178D61F375A}"/>
                  </a:ext>
                </a:extLst>
              </p:cNvPr>
              <p:cNvSpPr>
                <a:spLocks noGrp="1"/>
              </p:cNvSpPr>
              <p:nvPr>
                <p:ph idx="1"/>
              </p:nvPr>
            </p:nvSpPr>
            <p:spPr>
              <a:xfrm>
                <a:off x="838200" y="1521954"/>
                <a:ext cx="10515600" cy="4655009"/>
              </a:xfrm>
            </p:spPr>
            <p:txBody>
              <a:bodyPr/>
              <a:lstStyle/>
              <a:p>
                <a:pPr marL="0" indent="0">
                  <a:buNone/>
                </a:pPr>
                <a:r>
                  <a:rPr lang="en-GB" dirty="0"/>
                  <a:t>Using surds in context:</a:t>
                </a:r>
                <a:br>
                  <a:rPr lang="en-GB" dirty="0"/>
                </a:br>
                <a:br>
                  <a:rPr lang="en-GB" dirty="0"/>
                </a:br>
                <a:r>
                  <a:rPr lang="en-US" dirty="0"/>
                  <a:t>In an isosceles right‑angled triangle, the two shorter sides meet at the right angle. If each of these sides is 1 unit long, use Pythagoras’ theorem to calculate the length of the hypotenuse. Leave your answer as a surd!</a:t>
                </a:r>
              </a:p>
              <a:p>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𝑎</m:t>
                        </m:r>
                      </m:e>
                      <m:sup>
                        <m:r>
                          <a:rPr lang="en-GB" i="1">
                            <a:latin typeface="Cambria Math" panose="02040503050406030204" pitchFamily="18" charset="0"/>
                          </a:rPr>
                          <m:t>2</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𝑏</m:t>
                        </m:r>
                      </m:e>
                      <m:sup>
                        <m:r>
                          <a:rPr lang="en-GB" i="1">
                            <a:latin typeface="Cambria Math" panose="02040503050406030204" pitchFamily="18" charset="0"/>
                          </a:rPr>
                          <m:t>2</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𝑐</m:t>
                        </m:r>
                      </m:e>
                      <m:sup>
                        <m:r>
                          <a:rPr lang="en-GB" i="1">
                            <a:latin typeface="Cambria Math" panose="02040503050406030204" pitchFamily="18" charset="0"/>
                          </a:rPr>
                          <m:t>2</m:t>
                        </m:r>
                      </m:sup>
                    </m:sSup>
                  </m:oMath>
                </a14:m>
                <a:endParaRPr lang="en-GB" dirty="0"/>
              </a:p>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1</m:t>
                        </m:r>
                      </m:e>
                      <m:sup>
                        <m:r>
                          <a:rPr lang="en-GB" i="1">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h</m:t>
                        </m:r>
                      </m:e>
                      <m:sup>
                        <m:r>
                          <a:rPr lang="en-GB" b="0" i="1" smtClean="0">
                            <a:latin typeface="Cambria Math" panose="02040503050406030204" pitchFamily="18" charset="0"/>
                          </a:rPr>
                          <m:t>2</m:t>
                        </m:r>
                      </m:sup>
                    </m:sSup>
                  </m:oMath>
                </a14:m>
                <a:endParaRPr lang="en-GB" b="0"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h</m:t>
                        </m:r>
                      </m:e>
                      <m:sup>
                        <m:r>
                          <a:rPr lang="en-GB" i="1">
                            <a:latin typeface="Cambria Math" panose="02040503050406030204" pitchFamily="18" charset="0"/>
                          </a:rPr>
                          <m:t>2</m:t>
                        </m:r>
                      </m:sup>
                    </m:sSup>
                  </m:oMath>
                </a14:m>
                <a:endParaRPr lang="en-GB"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endParaRPr lang="en-GB" dirty="0"/>
              </a:p>
            </p:txBody>
          </p:sp>
        </mc:Choice>
        <mc:Fallback xmlns="">
          <p:sp>
            <p:nvSpPr>
              <p:cNvPr id="3" name="Content Placeholder 2">
                <a:extLst>
                  <a:ext uri="{FF2B5EF4-FFF2-40B4-BE49-F238E27FC236}">
                    <a16:creationId xmlns:a16="http://schemas.microsoft.com/office/drawing/2014/main" id="{B6E87EB1-7727-8E0D-DD64-2178D61F375A}"/>
                  </a:ext>
                </a:extLst>
              </p:cNvPr>
              <p:cNvSpPr>
                <a:spLocks noGrp="1" noRot="1" noChangeAspect="1" noMove="1" noResize="1" noEditPoints="1" noAdjustHandles="1" noChangeArrowheads="1" noChangeShapeType="1" noTextEdit="1"/>
              </p:cNvSpPr>
              <p:nvPr>
                <p:ph idx="1"/>
              </p:nvPr>
            </p:nvSpPr>
            <p:spPr>
              <a:xfrm>
                <a:off x="838200" y="1521954"/>
                <a:ext cx="10515600" cy="4655009"/>
              </a:xfrm>
              <a:blipFill>
                <a:blip r:embed="rId2"/>
                <a:stretch>
                  <a:fillRect l="-1217" t="-2359"/>
                </a:stretch>
              </a:blipFill>
            </p:spPr>
            <p:txBody>
              <a:bodyPr/>
              <a:lstStyle/>
              <a:p>
                <a:r>
                  <a:rPr lang="en-GB">
                    <a:noFill/>
                  </a:rPr>
                  <a:t> </a:t>
                </a:r>
              </a:p>
            </p:txBody>
          </p:sp>
        </mc:Fallback>
      </mc:AlternateContent>
      <p:sp>
        <p:nvSpPr>
          <p:cNvPr id="4" name="Right Triangle 3">
            <a:extLst>
              <a:ext uri="{FF2B5EF4-FFF2-40B4-BE49-F238E27FC236}">
                <a16:creationId xmlns:a16="http://schemas.microsoft.com/office/drawing/2014/main" id="{5BF1F110-40CB-CA3F-AD4F-A248A2A16FE6}"/>
              </a:ext>
            </a:extLst>
          </p:cNvPr>
          <p:cNvSpPr/>
          <p:nvPr/>
        </p:nvSpPr>
        <p:spPr>
          <a:xfrm>
            <a:off x="4338430" y="3791778"/>
            <a:ext cx="2520000" cy="252000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Date Placeholder 4">
            <a:extLst>
              <a:ext uri="{FF2B5EF4-FFF2-40B4-BE49-F238E27FC236}">
                <a16:creationId xmlns:a16="http://schemas.microsoft.com/office/drawing/2014/main" id="{D1C3A0DE-8EB9-C89F-B6E4-C8653B341CE5}"/>
              </a:ext>
            </a:extLst>
          </p:cNvPr>
          <p:cNvSpPr>
            <a:spLocks noGrp="1"/>
          </p:cNvSpPr>
          <p:nvPr>
            <p:ph type="dt" sz="half" idx="10"/>
          </p:nvPr>
        </p:nvSpPr>
        <p:spPr/>
        <p:txBody>
          <a:bodyPr/>
          <a:lstStyle/>
          <a:p>
            <a:fld id="{15F71240-6823-4F11-9DAD-D9ECDF3AE820}" type="datetime1">
              <a:rPr lang="en-GB" smtClean="0"/>
              <a:t>09/06/2026</a:t>
            </a:fld>
            <a:endParaRPr lang="en-GB"/>
          </a:p>
        </p:txBody>
      </p:sp>
      <p:sp>
        <p:nvSpPr>
          <p:cNvPr id="6" name="Footer Placeholder 5">
            <a:extLst>
              <a:ext uri="{FF2B5EF4-FFF2-40B4-BE49-F238E27FC236}">
                <a16:creationId xmlns:a16="http://schemas.microsoft.com/office/drawing/2014/main" id="{AC4D06AE-22DD-D3FB-84A1-83F1E1D1EDD6}"/>
              </a:ext>
            </a:extLst>
          </p:cNvPr>
          <p:cNvSpPr>
            <a:spLocks noGrp="1"/>
          </p:cNvSpPr>
          <p:nvPr>
            <p:ph type="ftr" sz="quarter" idx="11"/>
          </p:nvPr>
        </p:nvSpPr>
        <p:spPr/>
        <p:txBody>
          <a:bodyPr/>
          <a:lstStyle/>
          <a:p>
            <a:r>
              <a:rPr lang="en-GB"/>
              <a:t>ioannageorgiou.com</a:t>
            </a:r>
            <a:endParaRPr lang="en-GB" dirty="0"/>
          </a:p>
        </p:txBody>
      </p:sp>
      <p:sp>
        <p:nvSpPr>
          <p:cNvPr id="7" name="Slide Number Placeholder 6">
            <a:extLst>
              <a:ext uri="{FF2B5EF4-FFF2-40B4-BE49-F238E27FC236}">
                <a16:creationId xmlns:a16="http://schemas.microsoft.com/office/drawing/2014/main" id="{237DD379-0832-BEAA-0716-9EFCEAF9106F}"/>
              </a:ext>
            </a:extLst>
          </p:cNvPr>
          <p:cNvSpPr>
            <a:spLocks noGrp="1"/>
          </p:cNvSpPr>
          <p:nvPr>
            <p:ph type="sldNum" sz="quarter" idx="12"/>
          </p:nvPr>
        </p:nvSpPr>
        <p:spPr/>
        <p:txBody>
          <a:bodyPr/>
          <a:lstStyle/>
          <a:p>
            <a:fld id="{AF0AAFC3-3F4A-4B2D-8327-342C607D890C}" type="slidenum">
              <a:rPr lang="en-GB" smtClean="0"/>
              <a:t>49</a:t>
            </a:fld>
            <a:endParaRPr lang="en-GB"/>
          </a:p>
        </p:txBody>
      </p:sp>
    </p:spTree>
    <p:extLst>
      <p:ext uri="{BB962C8B-B14F-4D97-AF65-F5344CB8AC3E}">
        <p14:creationId xmlns:p14="http://schemas.microsoft.com/office/powerpoint/2010/main" val="18558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BC4F-988C-587D-1DA0-DB1A62976F6A}"/>
              </a:ext>
            </a:extLst>
          </p:cNvPr>
          <p:cNvSpPr>
            <a:spLocks noGrp="1"/>
          </p:cNvSpPr>
          <p:nvPr>
            <p:ph type="title"/>
          </p:nvPr>
        </p:nvSpPr>
        <p:spPr/>
        <p:txBody>
          <a:bodyPr/>
          <a:lstStyle/>
          <a:p>
            <a:r>
              <a:rPr lang="en-GB" dirty="0"/>
              <a:t>The case of the decimals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275591-7993-B879-BDC5-8A7B59883D4F}"/>
                  </a:ext>
                </a:extLst>
              </p:cNvPr>
              <p:cNvSpPr>
                <a:spLocks noGrp="1"/>
              </p:cNvSpPr>
              <p:nvPr>
                <p:ph idx="1"/>
              </p:nvPr>
            </p:nvSpPr>
            <p:spPr/>
            <p:txBody>
              <a:bodyPr>
                <a:normAutofit/>
              </a:bodyPr>
              <a:lstStyle/>
              <a:p>
                <a:pPr marL="0" indent="0">
                  <a:buNone/>
                </a:pPr>
                <a:r>
                  <a:rPr lang="en-GB" sz="3600" dirty="0"/>
                  <a:t>Decimals are rational when:</a:t>
                </a:r>
              </a:p>
              <a:p>
                <a:pPr marL="0" indent="0">
                  <a:buNone/>
                </a:pPr>
                <a:endParaRPr lang="en-GB" sz="3600" dirty="0"/>
              </a:p>
              <a:p>
                <a:r>
                  <a:rPr lang="en-GB" sz="3600" dirty="0"/>
                  <a:t>They are terminating  	e.g. </a:t>
                </a:r>
                <a14:m>
                  <m:oMath xmlns:m="http://schemas.openxmlformats.org/officeDocument/2006/math">
                    <m:r>
                      <a:rPr lang="en-GB" sz="3600" b="0" i="1" smtClean="0">
                        <a:latin typeface="Cambria Math" panose="02040503050406030204" pitchFamily="18" charset="0"/>
                      </a:rPr>
                      <m:t>0.23=</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23</m:t>
                        </m:r>
                      </m:num>
                      <m:den>
                        <m:r>
                          <a:rPr lang="en-GB" sz="3600" b="0" i="1" smtClean="0">
                            <a:latin typeface="Cambria Math" panose="02040503050406030204" pitchFamily="18" charset="0"/>
                          </a:rPr>
                          <m:t>100</m:t>
                        </m:r>
                      </m:den>
                    </m:f>
                  </m:oMath>
                </a14:m>
                <a:endParaRPr lang="en-GB" sz="3600" dirty="0"/>
              </a:p>
              <a:p>
                <a:pPr marL="0" indent="0">
                  <a:buNone/>
                </a:pPr>
                <a:r>
                  <a:rPr lang="en-GB" sz="3600" dirty="0"/>
                  <a:t>or</a:t>
                </a:r>
              </a:p>
              <a:p>
                <a:r>
                  <a:rPr lang="en-GB" sz="3600" dirty="0"/>
                  <a:t>They are recurring 	e.g. </a:t>
                </a:r>
                <a14:m>
                  <m:oMath xmlns:m="http://schemas.openxmlformats.org/officeDocument/2006/math">
                    <m:r>
                      <a:rPr lang="en-GB" sz="3600" b="0" i="0" smtClean="0">
                        <a:latin typeface="Cambria Math" panose="02040503050406030204" pitchFamily="18" charset="0"/>
                      </a:rPr>
                      <m:t>0.</m:t>
                    </m:r>
                    <m:acc>
                      <m:accPr>
                        <m:chr m:val="̇"/>
                        <m:ctrlPr>
                          <a:rPr lang="en-GB" sz="3600" i="1" smtClean="0">
                            <a:latin typeface="Cambria Math" panose="02040503050406030204" pitchFamily="18" charset="0"/>
                          </a:rPr>
                        </m:ctrlPr>
                      </m:accPr>
                      <m:e>
                        <m:r>
                          <a:rPr lang="en-GB" sz="3600" b="0" i="1" smtClean="0">
                            <a:latin typeface="Cambria Math" panose="02040503050406030204" pitchFamily="18" charset="0"/>
                          </a:rPr>
                          <m:t>3</m:t>
                        </m:r>
                      </m:e>
                    </m:acc>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3</m:t>
                        </m:r>
                      </m:den>
                    </m:f>
                  </m:oMath>
                </a14:m>
                <a:endParaRPr lang="en-GB" sz="3600" dirty="0"/>
              </a:p>
            </p:txBody>
          </p:sp>
        </mc:Choice>
        <mc:Fallback xmlns="">
          <p:sp>
            <p:nvSpPr>
              <p:cNvPr id="3" name="Content Placeholder 2">
                <a:extLst>
                  <a:ext uri="{FF2B5EF4-FFF2-40B4-BE49-F238E27FC236}">
                    <a16:creationId xmlns:a16="http://schemas.microsoft.com/office/drawing/2014/main" id="{12275591-7993-B879-BDC5-8A7B59883D4F}"/>
                  </a:ext>
                </a:extLst>
              </p:cNvPr>
              <p:cNvSpPr>
                <a:spLocks noGrp="1" noRot="1" noChangeAspect="1" noMove="1" noResize="1" noEditPoints="1" noAdjustHandles="1" noChangeArrowheads="1" noChangeShapeType="1" noTextEdit="1"/>
              </p:cNvSpPr>
              <p:nvPr>
                <p:ph idx="1"/>
              </p:nvPr>
            </p:nvSpPr>
            <p:spPr>
              <a:blipFill>
                <a:blip r:embed="rId2"/>
                <a:stretch>
                  <a:fillRect l="-1797" t="-322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57812C44-96F6-0B4E-902B-62384953DF15}"/>
              </a:ext>
            </a:extLst>
          </p:cNvPr>
          <p:cNvSpPr>
            <a:spLocks noGrp="1"/>
          </p:cNvSpPr>
          <p:nvPr>
            <p:ph type="dt" sz="half" idx="10"/>
          </p:nvPr>
        </p:nvSpPr>
        <p:spPr/>
        <p:txBody>
          <a:bodyPr/>
          <a:lstStyle/>
          <a:p>
            <a:fld id="{4DE8574F-073E-4B66-8C32-2A3CF7659414}" type="datetime1">
              <a:rPr lang="en-GB" smtClean="0"/>
              <a:t>09/06/2026</a:t>
            </a:fld>
            <a:endParaRPr lang="en-GB"/>
          </a:p>
        </p:txBody>
      </p:sp>
      <p:sp>
        <p:nvSpPr>
          <p:cNvPr id="5" name="Footer Placeholder 4">
            <a:extLst>
              <a:ext uri="{FF2B5EF4-FFF2-40B4-BE49-F238E27FC236}">
                <a16:creationId xmlns:a16="http://schemas.microsoft.com/office/drawing/2014/main" id="{B62EEA74-1420-90DD-9408-C581F2460DA2}"/>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095F5021-0D9A-F52D-B994-32AC85260018}"/>
              </a:ext>
            </a:extLst>
          </p:cNvPr>
          <p:cNvSpPr>
            <a:spLocks noGrp="1"/>
          </p:cNvSpPr>
          <p:nvPr>
            <p:ph type="sldNum" sz="quarter" idx="12"/>
          </p:nvPr>
        </p:nvSpPr>
        <p:spPr/>
        <p:txBody>
          <a:bodyPr/>
          <a:lstStyle/>
          <a:p>
            <a:fld id="{AF0AAFC3-3F4A-4B2D-8327-342C607D890C}" type="slidenum">
              <a:rPr lang="en-GB" smtClean="0"/>
              <a:t>5</a:t>
            </a:fld>
            <a:endParaRPr lang="en-GB"/>
          </a:p>
        </p:txBody>
      </p:sp>
    </p:spTree>
    <p:extLst>
      <p:ext uri="{BB962C8B-B14F-4D97-AF65-F5344CB8AC3E}">
        <p14:creationId xmlns:p14="http://schemas.microsoft.com/office/powerpoint/2010/main" val="225671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4119-96A9-FFFD-994C-FE362313B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BF071-2DED-C30A-1D20-0EC57B5D921B}"/>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EE8539-88CD-8DB9-3BB5-AFF44BDAF345}"/>
                  </a:ext>
                </a:extLst>
              </p:cNvPr>
              <p:cNvSpPr>
                <a:spLocks noGrp="1"/>
              </p:cNvSpPr>
              <p:nvPr>
                <p:ph idx="1"/>
              </p:nvPr>
            </p:nvSpPr>
            <p:spPr>
              <a:xfrm>
                <a:off x="838200" y="1521954"/>
                <a:ext cx="10515600" cy="4655009"/>
              </a:xfrm>
            </p:spPr>
            <p:txBody>
              <a:bodyPr/>
              <a:lstStyle/>
              <a:p>
                <a:pPr marL="0" indent="0">
                  <a:buNone/>
                </a:pPr>
                <a:r>
                  <a:rPr lang="en-GB" dirty="0"/>
                  <a:t>Using surds in context:</a:t>
                </a:r>
                <a:br>
                  <a:rPr lang="en-GB" dirty="0"/>
                </a:br>
                <a:br>
                  <a:rPr lang="en-GB" dirty="0"/>
                </a:br>
                <a:r>
                  <a:rPr lang="en-US" dirty="0"/>
                  <a:t>In an isosceles right‑angled triangle, the two shorter sides meet at the right angle. If each of these sides is 1 unit long, use Pythagoras’ theorem to calculate the length of the hypotenuse. Leave your answer as a surd!</a:t>
                </a:r>
              </a:p>
              <a:p>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𝑎</m:t>
                        </m:r>
                      </m:e>
                      <m:sup>
                        <m:r>
                          <a:rPr lang="en-GB" i="1">
                            <a:latin typeface="Cambria Math" panose="02040503050406030204" pitchFamily="18" charset="0"/>
                          </a:rPr>
                          <m:t>2</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𝑏</m:t>
                        </m:r>
                      </m:e>
                      <m:sup>
                        <m:r>
                          <a:rPr lang="en-GB" i="1">
                            <a:latin typeface="Cambria Math" panose="02040503050406030204" pitchFamily="18" charset="0"/>
                          </a:rPr>
                          <m:t>2</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𝑐</m:t>
                        </m:r>
                      </m:e>
                      <m:sup>
                        <m:r>
                          <a:rPr lang="en-GB" i="1">
                            <a:latin typeface="Cambria Math" panose="02040503050406030204" pitchFamily="18" charset="0"/>
                          </a:rPr>
                          <m:t>2</m:t>
                        </m:r>
                      </m:sup>
                    </m:sSup>
                  </m:oMath>
                </a14:m>
                <a:endParaRPr lang="en-GB" dirty="0"/>
              </a:p>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1</m:t>
                        </m:r>
                      </m:e>
                      <m:sup>
                        <m:r>
                          <a:rPr lang="en-GB" i="1">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h</m:t>
                        </m:r>
                      </m:e>
                      <m:sup>
                        <m:r>
                          <a:rPr lang="en-GB" b="0" i="1" smtClean="0">
                            <a:latin typeface="Cambria Math" panose="02040503050406030204" pitchFamily="18" charset="0"/>
                          </a:rPr>
                          <m:t>2</m:t>
                        </m:r>
                      </m:sup>
                    </m:sSup>
                  </m:oMath>
                </a14:m>
                <a:endParaRPr lang="en-GB" b="0"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h</m:t>
                        </m:r>
                      </m:e>
                      <m:sup>
                        <m:r>
                          <a:rPr lang="en-GB" i="1">
                            <a:latin typeface="Cambria Math" panose="02040503050406030204" pitchFamily="18" charset="0"/>
                          </a:rPr>
                          <m:t>2</m:t>
                        </m:r>
                      </m:sup>
                    </m:sSup>
                  </m:oMath>
                </a14:m>
                <a:endParaRPr lang="en-GB"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endParaRPr lang="en-GB" dirty="0"/>
              </a:p>
            </p:txBody>
          </p:sp>
        </mc:Choice>
        <mc:Fallback xmlns="">
          <p:sp>
            <p:nvSpPr>
              <p:cNvPr id="3" name="Content Placeholder 2">
                <a:extLst>
                  <a:ext uri="{FF2B5EF4-FFF2-40B4-BE49-F238E27FC236}">
                    <a16:creationId xmlns:a16="http://schemas.microsoft.com/office/drawing/2014/main" id="{49EE8539-88CD-8DB9-3BB5-AFF44BDAF345}"/>
                  </a:ext>
                </a:extLst>
              </p:cNvPr>
              <p:cNvSpPr>
                <a:spLocks noGrp="1" noRot="1" noChangeAspect="1" noMove="1" noResize="1" noEditPoints="1" noAdjustHandles="1" noChangeArrowheads="1" noChangeShapeType="1" noTextEdit="1"/>
              </p:cNvSpPr>
              <p:nvPr>
                <p:ph idx="1"/>
              </p:nvPr>
            </p:nvSpPr>
            <p:spPr>
              <a:xfrm>
                <a:off x="838200" y="1521954"/>
                <a:ext cx="10515600" cy="4655009"/>
              </a:xfrm>
              <a:blipFill>
                <a:blip r:embed="rId2"/>
                <a:stretch>
                  <a:fillRect l="-1217" t="-2359"/>
                </a:stretch>
              </a:blipFill>
            </p:spPr>
            <p:txBody>
              <a:bodyPr/>
              <a:lstStyle/>
              <a:p>
                <a:r>
                  <a:rPr lang="en-GB">
                    <a:noFill/>
                  </a:rPr>
                  <a:t> </a:t>
                </a:r>
              </a:p>
            </p:txBody>
          </p:sp>
        </mc:Fallback>
      </mc:AlternateContent>
      <p:sp>
        <p:nvSpPr>
          <p:cNvPr id="4" name="Right Triangle 3">
            <a:extLst>
              <a:ext uri="{FF2B5EF4-FFF2-40B4-BE49-F238E27FC236}">
                <a16:creationId xmlns:a16="http://schemas.microsoft.com/office/drawing/2014/main" id="{5E3B5166-7E1D-744E-4A06-2A6937B9B6D3}"/>
              </a:ext>
            </a:extLst>
          </p:cNvPr>
          <p:cNvSpPr/>
          <p:nvPr/>
        </p:nvSpPr>
        <p:spPr>
          <a:xfrm>
            <a:off x="4338430" y="3791778"/>
            <a:ext cx="2520000" cy="252000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4C0F0AD-34D7-877E-368E-E48D50879B68}"/>
              </a:ext>
            </a:extLst>
          </p:cNvPr>
          <p:cNvPicPr>
            <a:picLocks noChangeAspect="1"/>
          </p:cNvPicPr>
          <p:nvPr/>
        </p:nvPicPr>
        <p:blipFill>
          <a:blip r:embed="rId3"/>
          <a:stretch>
            <a:fillRect/>
          </a:stretch>
        </p:blipFill>
        <p:spPr>
          <a:xfrm>
            <a:off x="7874559" y="4702295"/>
            <a:ext cx="3420152" cy="1609483"/>
          </a:xfrm>
          <a:prstGeom prst="rect">
            <a:avLst/>
          </a:prstGeom>
        </p:spPr>
      </p:pic>
      <p:sp>
        <p:nvSpPr>
          <p:cNvPr id="11" name="TextBox 10">
            <a:extLst>
              <a:ext uri="{FF2B5EF4-FFF2-40B4-BE49-F238E27FC236}">
                <a16:creationId xmlns:a16="http://schemas.microsoft.com/office/drawing/2014/main" id="{BA3A9192-A34D-07F9-D6D0-A4947C74882D}"/>
              </a:ext>
            </a:extLst>
          </p:cNvPr>
          <p:cNvSpPr txBox="1"/>
          <p:nvPr/>
        </p:nvSpPr>
        <p:spPr>
          <a:xfrm>
            <a:off x="7812156" y="4055964"/>
            <a:ext cx="3916018" cy="646331"/>
          </a:xfrm>
          <a:prstGeom prst="rect">
            <a:avLst/>
          </a:prstGeom>
          <a:noFill/>
        </p:spPr>
        <p:txBody>
          <a:bodyPr wrap="square" rtlCol="0">
            <a:spAutoFit/>
          </a:bodyPr>
          <a:lstStyle/>
          <a:p>
            <a:r>
              <a:rPr lang="en-GB" dirty="0"/>
              <a:t>More to try out:</a:t>
            </a:r>
          </a:p>
          <a:p>
            <a:endParaRPr lang="en-GB" dirty="0"/>
          </a:p>
        </p:txBody>
      </p:sp>
      <p:sp>
        <p:nvSpPr>
          <p:cNvPr id="5" name="Date Placeholder 4">
            <a:extLst>
              <a:ext uri="{FF2B5EF4-FFF2-40B4-BE49-F238E27FC236}">
                <a16:creationId xmlns:a16="http://schemas.microsoft.com/office/drawing/2014/main" id="{775C5ED6-1E8C-27C4-0709-D42BFC761D81}"/>
              </a:ext>
            </a:extLst>
          </p:cNvPr>
          <p:cNvSpPr>
            <a:spLocks noGrp="1"/>
          </p:cNvSpPr>
          <p:nvPr>
            <p:ph type="dt" sz="half" idx="10"/>
          </p:nvPr>
        </p:nvSpPr>
        <p:spPr/>
        <p:txBody>
          <a:bodyPr/>
          <a:lstStyle/>
          <a:p>
            <a:fld id="{F2AA319C-1F14-4843-AB7C-089C6CE0095D}" type="datetime1">
              <a:rPr lang="en-GB" smtClean="0"/>
              <a:t>09/06/2026</a:t>
            </a:fld>
            <a:endParaRPr lang="en-GB"/>
          </a:p>
        </p:txBody>
      </p:sp>
      <p:sp>
        <p:nvSpPr>
          <p:cNvPr id="6" name="Footer Placeholder 5">
            <a:extLst>
              <a:ext uri="{FF2B5EF4-FFF2-40B4-BE49-F238E27FC236}">
                <a16:creationId xmlns:a16="http://schemas.microsoft.com/office/drawing/2014/main" id="{BFD56662-DD14-D28C-4F31-A976ED30BA8B}"/>
              </a:ext>
            </a:extLst>
          </p:cNvPr>
          <p:cNvSpPr>
            <a:spLocks noGrp="1"/>
          </p:cNvSpPr>
          <p:nvPr>
            <p:ph type="ftr" sz="quarter" idx="11"/>
          </p:nvPr>
        </p:nvSpPr>
        <p:spPr/>
        <p:txBody>
          <a:bodyPr/>
          <a:lstStyle/>
          <a:p>
            <a:r>
              <a:rPr lang="en-GB"/>
              <a:t>ioannageorgiou.com</a:t>
            </a:r>
            <a:endParaRPr lang="en-GB" dirty="0"/>
          </a:p>
        </p:txBody>
      </p:sp>
      <p:sp>
        <p:nvSpPr>
          <p:cNvPr id="7" name="Slide Number Placeholder 6">
            <a:extLst>
              <a:ext uri="{FF2B5EF4-FFF2-40B4-BE49-F238E27FC236}">
                <a16:creationId xmlns:a16="http://schemas.microsoft.com/office/drawing/2014/main" id="{C396E2D8-3FFE-5AD3-48C4-AE15EF11DA7B}"/>
              </a:ext>
            </a:extLst>
          </p:cNvPr>
          <p:cNvSpPr>
            <a:spLocks noGrp="1"/>
          </p:cNvSpPr>
          <p:nvPr>
            <p:ph type="sldNum" sz="quarter" idx="12"/>
          </p:nvPr>
        </p:nvSpPr>
        <p:spPr/>
        <p:txBody>
          <a:bodyPr/>
          <a:lstStyle/>
          <a:p>
            <a:fld id="{AF0AAFC3-3F4A-4B2D-8327-342C607D890C}" type="slidenum">
              <a:rPr lang="en-GB" smtClean="0"/>
              <a:t>50</a:t>
            </a:fld>
            <a:endParaRPr lang="en-GB"/>
          </a:p>
        </p:txBody>
      </p:sp>
    </p:spTree>
    <p:extLst>
      <p:ext uri="{BB962C8B-B14F-4D97-AF65-F5344CB8AC3E}">
        <p14:creationId xmlns:p14="http://schemas.microsoft.com/office/powerpoint/2010/main" val="1019874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9F26-D1D8-6602-55AC-A154BBB6801F}"/>
              </a:ext>
            </a:extLst>
          </p:cNvPr>
          <p:cNvSpPr>
            <a:spLocks noGrp="1"/>
          </p:cNvSpPr>
          <p:nvPr>
            <p:ph type="title"/>
          </p:nvPr>
        </p:nvSpPr>
        <p:spPr/>
        <p:txBody>
          <a:bodyPr/>
          <a:lstStyle/>
          <a:p>
            <a:r>
              <a:rPr lang="en-GB" dirty="0"/>
              <a:t>Surds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42817E-C2BA-5E7C-7DFF-094E8119D50B}"/>
                  </a:ext>
                </a:extLst>
              </p:cNvPr>
              <p:cNvSpPr>
                <a:spLocks noGrp="1"/>
              </p:cNvSpPr>
              <p:nvPr>
                <p:ph idx="1"/>
              </p:nvPr>
            </p:nvSpPr>
            <p:spPr>
              <a:xfrm>
                <a:off x="838200" y="1825625"/>
                <a:ext cx="9993406" cy="4351338"/>
              </a:xfrm>
            </p:spPr>
            <p:txBody>
              <a:bodyPr>
                <a:normAutofit/>
              </a:bodyPr>
              <a:lstStyle/>
              <a:p>
                <a:pPr marL="0" indent="0">
                  <a:buNone/>
                </a:pPr>
                <a:r>
                  <a:rPr lang="en-GB" dirty="0"/>
                  <a:t>The hypotenuse of this isosceles right-angles triangle</a:t>
                </a:r>
                <a:br>
                  <a:rPr lang="en-GB" dirty="0"/>
                </a:br>
                <a:r>
                  <a:rPr lang="en-GB" dirty="0"/>
                  <a:t>is </a:t>
                </a:r>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r>
                      <a:rPr lang="en-GB" b="0" i="1" smtClean="0">
                        <a:latin typeface="Cambria Math" panose="02040503050406030204" pitchFamily="18" charset="0"/>
                      </a:rPr>
                      <m:t>.</m:t>
                    </m:r>
                  </m:oMath>
                </a14:m>
                <a:endParaRPr lang="en-GB" b="0" dirty="0"/>
              </a:p>
              <a:p>
                <a:endParaRPr lang="en-GB" dirty="0"/>
              </a:p>
              <a:p>
                <a:pPr marL="0" indent="0">
                  <a:buNone/>
                </a:pPr>
                <a:r>
                  <a:rPr lang="en-GB" dirty="0"/>
                  <a:t>Allegedly, this was the first irrational number discovered, and the mathematician who discovered it suffered the consequences! As no numbers other than whole numbers and their ratios were acceptable by the Pythagoreans, Hippasus overstepped by stating that this number is irrational! His fate should not be ever bestowed on anyone who makes a mathematical discovery ever again… </a:t>
                </a:r>
              </a:p>
            </p:txBody>
          </p:sp>
        </mc:Choice>
        <mc:Fallback xmlns="">
          <p:sp>
            <p:nvSpPr>
              <p:cNvPr id="3" name="Content Placeholder 2">
                <a:extLst>
                  <a:ext uri="{FF2B5EF4-FFF2-40B4-BE49-F238E27FC236}">
                    <a16:creationId xmlns:a16="http://schemas.microsoft.com/office/drawing/2014/main" id="{1842817E-C2BA-5E7C-7DFF-094E8119D50B}"/>
                  </a:ext>
                </a:extLst>
              </p:cNvPr>
              <p:cNvSpPr>
                <a:spLocks noGrp="1" noRot="1" noChangeAspect="1" noMove="1" noResize="1" noEditPoints="1" noAdjustHandles="1" noChangeArrowheads="1" noChangeShapeType="1" noTextEdit="1"/>
              </p:cNvSpPr>
              <p:nvPr>
                <p:ph idx="1"/>
              </p:nvPr>
            </p:nvSpPr>
            <p:spPr>
              <a:xfrm>
                <a:off x="838200" y="1825625"/>
                <a:ext cx="9993406" cy="4351338"/>
              </a:xfrm>
              <a:blipFill>
                <a:blip r:embed="rId2"/>
                <a:stretch>
                  <a:fillRect l="-1281" t="-2381" b="-980"/>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0F257887-15AB-D60C-8B84-431B605A5EB5}"/>
              </a:ext>
            </a:extLst>
          </p:cNvPr>
          <p:cNvSpPr>
            <a:spLocks noGrp="1"/>
          </p:cNvSpPr>
          <p:nvPr>
            <p:ph type="dt" sz="half" idx="10"/>
          </p:nvPr>
        </p:nvSpPr>
        <p:spPr/>
        <p:txBody>
          <a:bodyPr/>
          <a:lstStyle/>
          <a:p>
            <a:fld id="{ED8B053D-9D88-4430-B34B-B12A56671E2C}" type="datetime1">
              <a:rPr lang="en-GB" smtClean="0"/>
              <a:t>09/06/2026</a:t>
            </a:fld>
            <a:endParaRPr lang="en-GB"/>
          </a:p>
        </p:txBody>
      </p:sp>
      <p:sp>
        <p:nvSpPr>
          <p:cNvPr id="5" name="Footer Placeholder 4">
            <a:extLst>
              <a:ext uri="{FF2B5EF4-FFF2-40B4-BE49-F238E27FC236}">
                <a16:creationId xmlns:a16="http://schemas.microsoft.com/office/drawing/2014/main" id="{9E599609-A2E1-9522-B458-B5FEEEE22EE5}"/>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C84162E7-3C40-A1AA-88FC-DF669B0D7DF9}"/>
              </a:ext>
            </a:extLst>
          </p:cNvPr>
          <p:cNvSpPr>
            <a:spLocks noGrp="1"/>
          </p:cNvSpPr>
          <p:nvPr>
            <p:ph type="sldNum" sz="quarter" idx="12"/>
          </p:nvPr>
        </p:nvSpPr>
        <p:spPr/>
        <p:txBody>
          <a:bodyPr/>
          <a:lstStyle/>
          <a:p>
            <a:fld id="{AF0AAFC3-3F4A-4B2D-8327-342C607D890C}" type="slidenum">
              <a:rPr lang="en-GB" smtClean="0"/>
              <a:t>51</a:t>
            </a:fld>
            <a:endParaRPr lang="en-GB"/>
          </a:p>
        </p:txBody>
      </p:sp>
    </p:spTree>
    <p:extLst>
      <p:ext uri="{BB962C8B-B14F-4D97-AF65-F5344CB8AC3E}">
        <p14:creationId xmlns:p14="http://schemas.microsoft.com/office/powerpoint/2010/main" val="92787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A210D-2F57-DA82-F64B-7F2B2E706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C7864-944D-E30A-77B9-1E558A5C1ADC}"/>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p:sp>
        <p:nvSpPr>
          <p:cNvPr id="3" name="Content Placeholder 2">
            <a:extLst>
              <a:ext uri="{FF2B5EF4-FFF2-40B4-BE49-F238E27FC236}">
                <a16:creationId xmlns:a16="http://schemas.microsoft.com/office/drawing/2014/main" id="{A08CD77C-B9B0-8AE3-B1D2-E7F9DE2E8F6D}"/>
              </a:ext>
            </a:extLst>
          </p:cNvPr>
          <p:cNvSpPr>
            <a:spLocks noGrp="1"/>
          </p:cNvSpPr>
          <p:nvPr>
            <p:ph idx="1"/>
          </p:nvPr>
        </p:nvSpPr>
        <p:spPr>
          <a:xfrm>
            <a:off x="838200" y="1825624"/>
            <a:ext cx="10515600" cy="4753145"/>
          </a:xfrm>
        </p:spPr>
        <p:txBody>
          <a:bodyPr>
            <a:normAutofit/>
          </a:bodyPr>
          <a:lstStyle/>
          <a:p>
            <a:r>
              <a:rPr lang="en-GB" dirty="0"/>
              <a:t>3</a:t>
            </a:r>
          </a:p>
        </p:txBody>
      </p:sp>
      <p:sp>
        <p:nvSpPr>
          <p:cNvPr id="4" name="Date Placeholder 3">
            <a:extLst>
              <a:ext uri="{FF2B5EF4-FFF2-40B4-BE49-F238E27FC236}">
                <a16:creationId xmlns:a16="http://schemas.microsoft.com/office/drawing/2014/main" id="{B147E5B9-585D-E0AB-F74E-99AB056178AA}"/>
              </a:ext>
            </a:extLst>
          </p:cNvPr>
          <p:cNvSpPr>
            <a:spLocks noGrp="1"/>
          </p:cNvSpPr>
          <p:nvPr>
            <p:ph type="dt" sz="half" idx="10"/>
          </p:nvPr>
        </p:nvSpPr>
        <p:spPr/>
        <p:txBody>
          <a:bodyPr/>
          <a:lstStyle/>
          <a:p>
            <a:fld id="{FA7C04F3-FF72-4F75-B703-0C3E286E8DBF}" type="datetime1">
              <a:rPr lang="en-GB" smtClean="0"/>
              <a:t>09/06/2026</a:t>
            </a:fld>
            <a:endParaRPr lang="en-GB"/>
          </a:p>
        </p:txBody>
      </p:sp>
      <p:sp>
        <p:nvSpPr>
          <p:cNvPr id="5" name="Footer Placeholder 4">
            <a:extLst>
              <a:ext uri="{FF2B5EF4-FFF2-40B4-BE49-F238E27FC236}">
                <a16:creationId xmlns:a16="http://schemas.microsoft.com/office/drawing/2014/main" id="{C4AF216D-2F8B-98E4-7317-CB33B2456E1C}"/>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D2A4F4D9-5C7E-F92D-A3DB-324F2F97625B}"/>
              </a:ext>
            </a:extLst>
          </p:cNvPr>
          <p:cNvSpPr>
            <a:spLocks noGrp="1"/>
          </p:cNvSpPr>
          <p:nvPr>
            <p:ph type="sldNum" sz="quarter" idx="12"/>
          </p:nvPr>
        </p:nvSpPr>
        <p:spPr/>
        <p:txBody>
          <a:bodyPr/>
          <a:lstStyle/>
          <a:p>
            <a:fld id="{AF0AAFC3-3F4A-4B2D-8327-342C607D890C}" type="slidenum">
              <a:rPr lang="en-GB" smtClean="0"/>
              <a:t>6</a:t>
            </a:fld>
            <a:endParaRPr lang="en-GB"/>
          </a:p>
        </p:txBody>
      </p:sp>
    </p:spTree>
    <p:extLst>
      <p:ext uri="{BB962C8B-B14F-4D97-AF65-F5344CB8AC3E}">
        <p14:creationId xmlns:p14="http://schemas.microsoft.com/office/powerpoint/2010/main" val="80570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0867-60A5-B31B-9DCD-7293891BFABD}"/>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6571F-81DA-8C93-098E-429C268CCF42}"/>
                  </a:ext>
                </a:extLst>
              </p:cNvPr>
              <p:cNvSpPr>
                <a:spLocks noGrp="1"/>
              </p:cNvSpPr>
              <p:nvPr>
                <p:ph idx="1"/>
              </p:nvPr>
            </p:nvSpPr>
            <p:spPr>
              <a:xfrm>
                <a:off x="838200" y="1825624"/>
                <a:ext cx="10515600" cy="4753145"/>
              </a:xfrm>
            </p:spPr>
            <p:txBody>
              <a:bodyPr>
                <a:normAutofit/>
              </a:bodyPr>
              <a:lstStyle/>
              <a:p>
                <a:r>
                  <a:rPr lang="en-GB" dirty="0">
                    <a:solidFill>
                      <a:srgbClr val="00B050"/>
                    </a:solidFill>
                  </a:rPr>
                  <a:t>3</a:t>
                </a:r>
              </a:p>
              <a:p>
                <a14:m>
                  <m:oMath xmlns:m="http://schemas.openxmlformats.org/officeDocument/2006/math">
                    <m:rad>
                      <m:radPr>
                        <m:degHide m:val="on"/>
                        <m:ctrlPr>
                          <a:rPr lang="en-GB" i="1">
                            <a:latin typeface="Cambria Math" panose="02040503050406030204" pitchFamily="18" charset="0"/>
                          </a:rPr>
                        </m:ctrlPr>
                      </m:radPr>
                      <m:deg/>
                      <m:e>
                        <m:r>
                          <a:rPr lang="en-GB" i="1">
                            <a:latin typeface="Cambria Math" panose="02040503050406030204" pitchFamily="18" charset="0"/>
                          </a:rPr>
                          <m:t>2</m:t>
                        </m:r>
                      </m:e>
                    </m:rad>
                  </m:oMath>
                </a14:m>
                <a:endParaRPr lang="en-GB" dirty="0"/>
              </a:p>
            </p:txBody>
          </p:sp>
        </mc:Choice>
        <mc:Fallback xmlns="">
          <p:sp>
            <p:nvSpPr>
              <p:cNvPr id="3" name="Content Placeholder 2">
                <a:extLst>
                  <a:ext uri="{FF2B5EF4-FFF2-40B4-BE49-F238E27FC236}">
                    <a16:creationId xmlns:a16="http://schemas.microsoft.com/office/drawing/2014/main" id="{4246571F-81DA-8C93-098E-429C268CCF42}"/>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1043" t="-217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031E708D-5F60-E6BF-CD02-D68A929B7D9D}"/>
              </a:ext>
            </a:extLst>
          </p:cNvPr>
          <p:cNvSpPr>
            <a:spLocks noGrp="1"/>
          </p:cNvSpPr>
          <p:nvPr>
            <p:ph type="dt" sz="half" idx="10"/>
          </p:nvPr>
        </p:nvSpPr>
        <p:spPr/>
        <p:txBody>
          <a:bodyPr/>
          <a:lstStyle/>
          <a:p>
            <a:fld id="{1E3797A9-97A9-4457-8053-984F5B603182}" type="datetime1">
              <a:rPr lang="en-GB" smtClean="0"/>
              <a:t>09/06/2026</a:t>
            </a:fld>
            <a:endParaRPr lang="en-GB"/>
          </a:p>
        </p:txBody>
      </p:sp>
      <p:sp>
        <p:nvSpPr>
          <p:cNvPr id="5" name="Footer Placeholder 4">
            <a:extLst>
              <a:ext uri="{FF2B5EF4-FFF2-40B4-BE49-F238E27FC236}">
                <a16:creationId xmlns:a16="http://schemas.microsoft.com/office/drawing/2014/main" id="{B0F68857-DD28-B9B2-F58E-D079B821B389}"/>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EC3B98BF-BCD1-7E11-CC7B-DDDAFAF77A3F}"/>
              </a:ext>
            </a:extLst>
          </p:cNvPr>
          <p:cNvSpPr>
            <a:spLocks noGrp="1"/>
          </p:cNvSpPr>
          <p:nvPr>
            <p:ph type="sldNum" sz="quarter" idx="12"/>
          </p:nvPr>
        </p:nvSpPr>
        <p:spPr/>
        <p:txBody>
          <a:bodyPr/>
          <a:lstStyle/>
          <a:p>
            <a:fld id="{AF0AAFC3-3F4A-4B2D-8327-342C607D890C}" type="slidenum">
              <a:rPr lang="en-GB" smtClean="0"/>
              <a:t>7</a:t>
            </a:fld>
            <a:endParaRPr lang="en-GB"/>
          </a:p>
        </p:txBody>
      </p:sp>
    </p:spTree>
    <p:extLst>
      <p:ext uri="{BB962C8B-B14F-4D97-AF65-F5344CB8AC3E}">
        <p14:creationId xmlns:p14="http://schemas.microsoft.com/office/powerpoint/2010/main" val="218180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0615-C29D-CAFB-7208-91CD66C45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859BA-0874-16AC-7D4F-1CF9A89A1436}"/>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47D9BD-99A7-1A5A-3E22-0C3C99097FE1}"/>
                  </a:ext>
                </a:extLst>
              </p:cNvPr>
              <p:cNvSpPr>
                <a:spLocks noGrp="1"/>
              </p:cNvSpPr>
              <p:nvPr>
                <p:ph idx="1"/>
              </p:nvPr>
            </p:nvSpPr>
            <p:spPr>
              <a:xfrm>
                <a:off x="838200" y="1825624"/>
                <a:ext cx="10515600" cy="4753145"/>
              </a:xfrm>
            </p:spPr>
            <p:txBody>
              <a:bodyPr>
                <a:normAutofit/>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p:txBody>
          </p:sp>
        </mc:Choice>
        <mc:Fallback xmlns="">
          <p:sp>
            <p:nvSpPr>
              <p:cNvPr id="3" name="Content Placeholder 2">
                <a:extLst>
                  <a:ext uri="{FF2B5EF4-FFF2-40B4-BE49-F238E27FC236}">
                    <a16:creationId xmlns:a16="http://schemas.microsoft.com/office/drawing/2014/main" id="{5647D9BD-99A7-1A5A-3E22-0C3C99097FE1}"/>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1043" t="-217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6C950609-381E-6398-4374-4D912168C899}"/>
              </a:ext>
            </a:extLst>
          </p:cNvPr>
          <p:cNvSpPr>
            <a:spLocks noGrp="1"/>
          </p:cNvSpPr>
          <p:nvPr>
            <p:ph type="dt" sz="half" idx="10"/>
          </p:nvPr>
        </p:nvSpPr>
        <p:spPr/>
        <p:txBody>
          <a:bodyPr/>
          <a:lstStyle/>
          <a:p>
            <a:fld id="{8944C899-BE6A-4941-85EE-9DA237ADF961}" type="datetime1">
              <a:rPr lang="en-GB" smtClean="0"/>
              <a:t>09/06/2026</a:t>
            </a:fld>
            <a:endParaRPr lang="en-GB"/>
          </a:p>
        </p:txBody>
      </p:sp>
      <p:sp>
        <p:nvSpPr>
          <p:cNvPr id="5" name="Footer Placeholder 4">
            <a:extLst>
              <a:ext uri="{FF2B5EF4-FFF2-40B4-BE49-F238E27FC236}">
                <a16:creationId xmlns:a16="http://schemas.microsoft.com/office/drawing/2014/main" id="{F40D7C44-4EE4-7E2E-3116-3D8B60D38BC1}"/>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55CAF753-901C-17DF-1F5D-1B06C180871E}"/>
              </a:ext>
            </a:extLst>
          </p:cNvPr>
          <p:cNvSpPr>
            <a:spLocks noGrp="1"/>
          </p:cNvSpPr>
          <p:nvPr>
            <p:ph type="sldNum" sz="quarter" idx="12"/>
          </p:nvPr>
        </p:nvSpPr>
        <p:spPr/>
        <p:txBody>
          <a:bodyPr/>
          <a:lstStyle/>
          <a:p>
            <a:fld id="{AF0AAFC3-3F4A-4B2D-8327-342C607D890C}" type="slidenum">
              <a:rPr lang="en-GB" smtClean="0"/>
              <a:t>8</a:t>
            </a:fld>
            <a:endParaRPr lang="en-GB"/>
          </a:p>
        </p:txBody>
      </p:sp>
    </p:spTree>
    <p:extLst>
      <p:ext uri="{BB962C8B-B14F-4D97-AF65-F5344CB8AC3E}">
        <p14:creationId xmlns:p14="http://schemas.microsoft.com/office/powerpoint/2010/main" val="216632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8E3C6-51DB-17F0-D01A-AF1B43013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EF863-02BA-D79C-89E5-FD311BDE5167}"/>
              </a:ext>
            </a:extLst>
          </p:cNvPr>
          <p:cNvSpPr>
            <a:spLocks noGrp="1"/>
          </p:cNvSpPr>
          <p:nvPr>
            <p:ph type="title"/>
          </p:nvPr>
        </p:nvSpPr>
        <p:spPr/>
        <p:txBody>
          <a:bodyPr/>
          <a:lstStyle/>
          <a:p>
            <a:r>
              <a:rPr lang="en-GB" dirty="0">
                <a:solidFill>
                  <a:schemeClr val="accent6"/>
                </a:solidFill>
              </a:rPr>
              <a:t>Rational</a:t>
            </a:r>
            <a:r>
              <a:rPr lang="en-GB" dirty="0"/>
              <a:t> or </a:t>
            </a:r>
            <a:r>
              <a:rPr lang="en-GB" dirty="0">
                <a:solidFill>
                  <a:srgbClr val="FF0000"/>
                </a:solidFill>
              </a:rPr>
              <a:t>Irrational</a:t>
            </a:r>
            <a:r>
              <a:rPr lang="en-GB"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E03467-3449-29F7-A886-3D4DF96FF6D8}"/>
                  </a:ext>
                </a:extLst>
              </p:cNvPr>
              <p:cNvSpPr>
                <a:spLocks noGrp="1"/>
              </p:cNvSpPr>
              <p:nvPr>
                <p:ph idx="1"/>
              </p:nvPr>
            </p:nvSpPr>
            <p:spPr>
              <a:xfrm>
                <a:off x="838200" y="1825624"/>
                <a:ext cx="10515600" cy="4753145"/>
              </a:xfrm>
            </p:spPr>
            <p:txBody>
              <a:bodyPr>
                <a:normAutofit/>
              </a:bodyPr>
              <a:lstStyle/>
              <a:p>
                <a:r>
                  <a:rPr lang="en-GB" dirty="0">
                    <a:solidFill>
                      <a:srgbClr val="00B050"/>
                    </a:solidFill>
                  </a:rPr>
                  <a:t>3</a:t>
                </a:r>
              </a:p>
              <a:p>
                <a14:m>
                  <m:oMath xmlns:m="http://schemas.openxmlformats.org/officeDocument/2006/math">
                    <m:rad>
                      <m:radPr>
                        <m:degHide m:val="on"/>
                        <m:ctrlPr>
                          <a:rPr lang="en-GB" i="1" smtClean="0">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2</m:t>
                        </m:r>
                      </m:e>
                    </m:rad>
                  </m:oMath>
                </a14:m>
                <a:endParaRPr lang="en-GB" dirty="0"/>
              </a:p>
              <a:p>
                <a14:m>
                  <m:oMath xmlns:m="http://schemas.openxmlformats.org/officeDocument/2006/math">
                    <m:r>
                      <a:rPr lang="en-GB" i="1">
                        <a:latin typeface="Cambria Math" panose="02040503050406030204" pitchFamily="18" charset="0"/>
                      </a:rPr>
                      <m:t>0.</m:t>
                    </m:r>
                    <m:acc>
                      <m:accPr>
                        <m:chr m:val="̇"/>
                        <m:ctrlPr>
                          <a:rPr lang="en-GB" i="1">
                            <a:latin typeface="Cambria Math" panose="02040503050406030204" pitchFamily="18" charset="0"/>
                          </a:rPr>
                        </m:ctrlPr>
                      </m:accPr>
                      <m:e>
                        <m:r>
                          <a:rPr lang="en-GB" i="1">
                            <a:latin typeface="Cambria Math" panose="02040503050406030204" pitchFamily="18" charset="0"/>
                          </a:rPr>
                          <m:t>8</m:t>
                        </m:r>
                      </m:e>
                    </m:acc>
                  </m:oMath>
                </a14:m>
                <a:endParaRPr lang="en-GB" dirty="0"/>
              </a:p>
            </p:txBody>
          </p:sp>
        </mc:Choice>
        <mc:Fallback xmlns="">
          <p:sp>
            <p:nvSpPr>
              <p:cNvPr id="3" name="Content Placeholder 2">
                <a:extLst>
                  <a:ext uri="{FF2B5EF4-FFF2-40B4-BE49-F238E27FC236}">
                    <a16:creationId xmlns:a16="http://schemas.microsoft.com/office/drawing/2014/main" id="{BBE03467-3449-29F7-A886-3D4DF96FF6D8}"/>
                  </a:ext>
                </a:extLst>
              </p:cNvPr>
              <p:cNvSpPr>
                <a:spLocks noGrp="1" noRot="1" noChangeAspect="1" noMove="1" noResize="1" noEditPoints="1" noAdjustHandles="1" noChangeArrowheads="1" noChangeShapeType="1" noTextEdit="1"/>
              </p:cNvSpPr>
              <p:nvPr>
                <p:ph idx="1"/>
              </p:nvPr>
            </p:nvSpPr>
            <p:spPr>
              <a:xfrm>
                <a:off x="838200" y="1825624"/>
                <a:ext cx="10515600" cy="4753145"/>
              </a:xfrm>
              <a:blipFill>
                <a:blip r:embed="rId2"/>
                <a:stretch>
                  <a:fillRect l="-1043" t="-2179"/>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D0870747-E680-73C4-E407-EC42BC51B35F}"/>
              </a:ext>
            </a:extLst>
          </p:cNvPr>
          <p:cNvSpPr>
            <a:spLocks noGrp="1"/>
          </p:cNvSpPr>
          <p:nvPr>
            <p:ph type="dt" sz="half" idx="10"/>
          </p:nvPr>
        </p:nvSpPr>
        <p:spPr/>
        <p:txBody>
          <a:bodyPr/>
          <a:lstStyle/>
          <a:p>
            <a:fld id="{504C1E60-2D9B-4D06-9E39-F9452065AAB3}" type="datetime1">
              <a:rPr lang="en-GB" smtClean="0"/>
              <a:t>09/06/2026</a:t>
            </a:fld>
            <a:endParaRPr lang="en-GB"/>
          </a:p>
        </p:txBody>
      </p:sp>
      <p:sp>
        <p:nvSpPr>
          <p:cNvPr id="5" name="Footer Placeholder 4">
            <a:extLst>
              <a:ext uri="{FF2B5EF4-FFF2-40B4-BE49-F238E27FC236}">
                <a16:creationId xmlns:a16="http://schemas.microsoft.com/office/drawing/2014/main" id="{A5EC9ED4-05DE-6459-C9E9-FAC5710C53A7}"/>
              </a:ext>
            </a:extLst>
          </p:cNvPr>
          <p:cNvSpPr>
            <a:spLocks noGrp="1"/>
          </p:cNvSpPr>
          <p:nvPr>
            <p:ph type="ftr" sz="quarter" idx="11"/>
          </p:nvPr>
        </p:nvSpPr>
        <p:spPr/>
        <p:txBody>
          <a:bodyPr/>
          <a:lstStyle/>
          <a:p>
            <a:r>
              <a:rPr lang="en-GB"/>
              <a:t>ioannageorgiou.com</a:t>
            </a:r>
            <a:endParaRPr lang="en-GB" dirty="0"/>
          </a:p>
        </p:txBody>
      </p:sp>
      <p:sp>
        <p:nvSpPr>
          <p:cNvPr id="6" name="Slide Number Placeholder 5">
            <a:extLst>
              <a:ext uri="{FF2B5EF4-FFF2-40B4-BE49-F238E27FC236}">
                <a16:creationId xmlns:a16="http://schemas.microsoft.com/office/drawing/2014/main" id="{312176DC-EC66-0EF9-5B09-43DF6A8A1B74}"/>
              </a:ext>
            </a:extLst>
          </p:cNvPr>
          <p:cNvSpPr>
            <a:spLocks noGrp="1"/>
          </p:cNvSpPr>
          <p:nvPr>
            <p:ph type="sldNum" sz="quarter" idx="12"/>
          </p:nvPr>
        </p:nvSpPr>
        <p:spPr/>
        <p:txBody>
          <a:bodyPr/>
          <a:lstStyle/>
          <a:p>
            <a:fld id="{AF0AAFC3-3F4A-4B2D-8327-342C607D890C}" type="slidenum">
              <a:rPr lang="en-GB" smtClean="0"/>
              <a:t>9</a:t>
            </a:fld>
            <a:endParaRPr lang="en-GB"/>
          </a:p>
        </p:txBody>
      </p:sp>
    </p:spTree>
    <p:extLst>
      <p:ext uri="{BB962C8B-B14F-4D97-AF65-F5344CB8AC3E}">
        <p14:creationId xmlns:p14="http://schemas.microsoft.com/office/powerpoint/2010/main" val="1797688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892</TotalTime>
  <Words>1673</Words>
  <Application>Microsoft Office PowerPoint</Application>
  <PresentationFormat>Widescreen</PresentationFormat>
  <Paragraphs>495</Paragraphs>
  <Slides>51</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51</vt:i4>
      </vt:variant>
    </vt:vector>
  </HeadingPairs>
  <TitlesOfParts>
    <vt:vector size="58" baseType="lpstr">
      <vt:lpstr>Aptos</vt:lpstr>
      <vt:lpstr>Aptos Display</vt:lpstr>
      <vt:lpstr>Arial</vt:lpstr>
      <vt:lpstr>Cambria Math</vt:lpstr>
      <vt:lpstr>Office Theme</vt:lpstr>
      <vt:lpstr>1_Custom Design</vt:lpstr>
      <vt:lpstr>Custom Design</vt:lpstr>
      <vt:lpstr>Introduction to Surds</vt:lpstr>
      <vt:lpstr>Learning objectives</vt:lpstr>
      <vt:lpstr>Rational and irrational numbers</vt:lpstr>
      <vt:lpstr>Rational and irrational numbers</vt:lpstr>
      <vt:lpstr>The case of the decimals</vt:lpstr>
      <vt:lpstr>Rational or Irrational?</vt:lpstr>
      <vt:lpstr>Rational or Irrational?</vt:lpstr>
      <vt:lpstr>Rational or Irrational?</vt:lpstr>
      <vt:lpstr>Rational or Irrational?</vt:lpstr>
      <vt:lpstr>Rational or Irrational?</vt:lpstr>
      <vt:lpstr>Rational or Irrational?</vt:lpstr>
      <vt:lpstr>Rational or Irrational?</vt:lpstr>
      <vt:lpstr>Rational or Irrational?</vt:lpstr>
      <vt:lpstr>Rational or Irrational?</vt:lpstr>
      <vt:lpstr>Rational or Irrational?</vt:lpstr>
      <vt:lpstr>Rational or Irrational?</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lpstr>Surds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Ioanna Georgiou</dc:creator>
  <cp:lastModifiedBy>Ioanna Georgiou</cp:lastModifiedBy>
  <cp:revision>76</cp:revision>
  <dcterms:created xsi:type="dcterms:W3CDTF">2026-01-30T20:02:11Z</dcterms:created>
  <dcterms:modified xsi:type="dcterms:W3CDTF">2026-06-09T07:22:05Z</dcterms:modified>
</cp:coreProperties>
</file>