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9" name="Shape 16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r:in und Datum"/>
          <p:cNvSpPr txBox="1"/>
          <p:nvPr>
            <p:ph type="body" sz="quarter" idx="21" hasCustomPrompt="1"/>
          </p:nvPr>
        </p:nvSpPr>
        <p:spPr>
          <a:xfrm>
            <a:off x="1201340" y="11859862"/>
            <a:ext cx="21971003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Autor:in und Datum</a:t>
            </a:r>
          </a:p>
        </p:txBody>
      </p:sp>
      <p:sp>
        <p:nvSpPr>
          <p:cNvPr id="12" name="Titel der Präsentation"/>
          <p:cNvSpPr txBox="1"/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Titel der Präsentation</a:t>
            </a:r>
          </a:p>
        </p:txBody>
      </p:sp>
      <p:sp>
        <p:nvSpPr>
          <p:cNvPr id="13" name="Textebene 1…"/>
          <p:cNvSpPr txBox="1"/>
          <p:nvPr>
            <p:ph type="body" sz="quarter" idx="1" hasCustomPrompt="1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Präsentationsuntertitel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4" name="Folien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Folientitel"/>
          <p:cNvSpPr txBox="1"/>
          <p:nvPr>
            <p:ph type="title" hasCustomPrompt="1"/>
          </p:nvPr>
        </p:nvSpPr>
        <p:spPr>
          <a:xfrm>
            <a:off x="1206500" y="1079500"/>
            <a:ext cx="21971000" cy="1434949"/>
          </a:xfrm>
          <a:prstGeom prst="rect">
            <a:avLst/>
          </a:prstGeom>
        </p:spPr>
        <p:txBody>
          <a:bodyPr/>
          <a:lstStyle/>
          <a:p>
            <a:pPr/>
            <a:r>
              <a:t>Folientitel</a:t>
            </a:r>
          </a:p>
        </p:txBody>
      </p:sp>
      <p:sp>
        <p:nvSpPr>
          <p:cNvPr id="100" name="Folien-Untertitel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Folien-Untertitel</a:t>
            </a:r>
          </a:p>
        </p:txBody>
      </p:sp>
      <p:sp>
        <p:nvSpPr>
          <p:cNvPr id="101" name="Folien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Agenda-Titel"/>
          <p:cNvSpPr txBox="1"/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pPr/>
            <a:r>
              <a:t>Agenda-Titel</a:t>
            </a:r>
          </a:p>
        </p:txBody>
      </p:sp>
      <p:sp>
        <p:nvSpPr>
          <p:cNvPr id="109" name="Agenda-Untertitel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Agenda-Untertitel</a:t>
            </a:r>
          </a:p>
        </p:txBody>
      </p:sp>
      <p:sp>
        <p:nvSpPr>
          <p:cNvPr id="110" name="Textebene 1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5pPr>
          </a:lstStyle>
          <a:p>
            <a:pPr/>
            <a:r>
              <a:t>Agendathemen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1" name="Folien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Aufstel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Textebene 1…"/>
          <p:cNvSpPr txBox="1"/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Aufstellung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9" name="Folien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akt (groß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Textebene 1…"/>
          <p:cNvSpPr txBox="1"/>
          <p:nvPr>
            <p:ph type="body" idx="1" hasCustomPrompt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5pPr>
          </a:lstStyle>
          <a:p>
            <a:pPr/>
            <a:r>
              <a:t>100 %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27" name="Fakten"/>
          <p:cNvSpPr txBox="1"/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Fakten</a:t>
            </a:r>
          </a:p>
        </p:txBody>
      </p:sp>
      <p:sp>
        <p:nvSpPr>
          <p:cNvPr id="128" name="Folien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Quellenangabe"/>
          <p:cNvSpPr txBox="1"/>
          <p:nvPr>
            <p:ph type="body" sz="quarter" idx="21" hasCustomPrompt="1"/>
          </p:nvPr>
        </p:nvSpPr>
        <p:spPr>
          <a:xfrm>
            <a:off x="2430025" y="10675453"/>
            <a:ext cx="202000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Quellenangabe</a:t>
            </a:r>
          </a:p>
        </p:txBody>
      </p:sp>
      <p:sp>
        <p:nvSpPr>
          <p:cNvPr id="136" name="Textebene 1…"/>
          <p:cNvSpPr txBox="1"/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/>
          <a:lstStyle>
            <a:lvl1pPr marL="638923" indent="-4699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638923" indent="-127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638923" indent="4445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638923" indent="9017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638923" indent="13589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„Bemerkenswert“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37" name="Folien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oto - 3 Stü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alatschüssel mit gebratenem Reis, gekochten Eiern und Stäbchen"/>
          <p:cNvSpPr/>
          <p:nvPr>
            <p:ph type="pic" sz="quarter" idx="21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45" name="Schüssel mit Lachsfrikadellen, Salat und Hummus "/>
          <p:cNvSpPr/>
          <p:nvPr>
            <p:ph type="pic" sz="half" idx="22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46" name="Schüssel mit Pappardelle, Petersilienbutter, gerösteten Haselnüssen und geriebenem Parmesan"/>
          <p:cNvSpPr/>
          <p:nvPr>
            <p:ph type="pic" idx="23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47" name="Folien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alatschüssel mit gebratenem Reis, gekochten Eiern und Stäbchen"/>
          <p:cNvSpPr/>
          <p:nvPr>
            <p:ph type="pic" idx="21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55" name="Folien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Folien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el &amp;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Avocados und Limonen"/>
          <p:cNvSpPr/>
          <p:nvPr>
            <p:ph type="pic" idx="21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Titel der Präsentation"/>
          <p:cNvSpPr txBox="1"/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Titel der Präsentation</a:t>
            </a:r>
          </a:p>
        </p:txBody>
      </p:sp>
      <p:sp>
        <p:nvSpPr>
          <p:cNvPr id="23" name="Autor:in und Datum"/>
          <p:cNvSpPr txBox="1"/>
          <p:nvPr>
            <p:ph type="body" sz="quarter" idx="22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Autor:in und Datum</a:t>
            </a:r>
          </a:p>
        </p:txBody>
      </p:sp>
      <p:sp>
        <p:nvSpPr>
          <p:cNvPr id="24" name="Textebene 1…"/>
          <p:cNvSpPr txBox="1"/>
          <p:nvPr>
            <p:ph type="body" sz="quarter" idx="1" hasCustomPrompt="1"/>
          </p:nvPr>
        </p:nvSpPr>
        <p:spPr>
          <a:xfrm>
            <a:off x="1206500" y="11609910"/>
            <a:ext cx="21971000" cy="1116952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Präsentationsuntertitel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5" name="Folien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el &amp; F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chüssel mit Lachsfrikadellen, Salat und Hummus"/>
          <p:cNvSpPr/>
          <p:nvPr>
            <p:ph type="pic" idx="21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3" name="Folientitel"/>
          <p:cNvSpPr txBox="1"/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pPr/>
            <a:r>
              <a:t>Folientitel</a:t>
            </a:r>
          </a:p>
        </p:txBody>
      </p:sp>
      <p:sp>
        <p:nvSpPr>
          <p:cNvPr id="34" name="Textebene 1…"/>
          <p:cNvSpPr txBox="1"/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Folien-Untertitel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5" name="Foliennummer"/>
          <p:cNvSpPr txBox="1"/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el &amp; Punk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Folientitel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Folientitel</a:t>
            </a:r>
          </a:p>
        </p:txBody>
      </p:sp>
      <p:sp>
        <p:nvSpPr>
          <p:cNvPr id="43" name="Folien-Untertitel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Folien-Untertitel</a:t>
            </a:r>
          </a:p>
        </p:txBody>
      </p:sp>
      <p:sp>
        <p:nvSpPr>
          <p:cNvPr id="44" name="Textebene 1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 für Folienpunkt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5" name="Folien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unk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ebene 1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pPr/>
            <a:r>
              <a:t>Text für Folienpunkt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Folien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el, Punkte &amp;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Folien-Untertitel"/>
          <p:cNvSpPr txBox="1"/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Folien-Untertitel</a:t>
            </a:r>
          </a:p>
        </p:txBody>
      </p:sp>
      <p:sp>
        <p:nvSpPr>
          <p:cNvPr id="61" name="Textebene 1…"/>
          <p:cNvSpPr txBox="1"/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pPr/>
            <a:r>
              <a:t>Text für Folienpunkt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2" name="Schüssel mit Pappardelle, Petersilienbutter, gerösteten Haselnüssen und geriebenem Parmesan"/>
          <p:cNvSpPr/>
          <p:nvPr>
            <p:ph type="pic" idx="22"/>
          </p:nvPr>
        </p:nvSpPr>
        <p:spPr>
          <a:xfrm>
            <a:off x="12192000" y="-407266"/>
            <a:ext cx="10916874" cy="145558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3" name="Folientitel"/>
          <p:cNvSpPr txBox="1"/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pPr/>
            <a:r>
              <a:t>Folientitel</a:t>
            </a:r>
          </a:p>
        </p:txBody>
      </p:sp>
      <p:sp>
        <p:nvSpPr>
          <p:cNvPr id="64" name="Folien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el, Punkte &amp; Livevideo – kle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Folien-Untertitel"/>
          <p:cNvSpPr txBox="1"/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Folien-Untertitel</a:t>
            </a:r>
          </a:p>
        </p:txBody>
      </p:sp>
      <p:sp>
        <p:nvSpPr>
          <p:cNvPr id="72" name="Textebene 1…"/>
          <p:cNvSpPr txBox="1"/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pPr/>
            <a:r>
              <a:t>Text für Folienpunkt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73" name="Folientitel"/>
          <p:cNvSpPr txBox="1"/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pPr/>
            <a:r>
              <a:t>Folientitel</a:t>
            </a:r>
          </a:p>
        </p:txBody>
      </p:sp>
      <p:sp>
        <p:nvSpPr>
          <p:cNvPr id="74" name="Folien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el, Punkte &amp; Livevideo – gro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Folien-Untertitel"/>
          <p:cNvSpPr txBox="1"/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Folien-Untertitel</a:t>
            </a:r>
          </a:p>
        </p:txBody>
      </p:sp>
      <p:sp>
        <p:nvSpPr>
          <p:cNvPr id="82" name="Textebene 1…"/>
          <p:cNvSpPr txBox="1"/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pPr/>
            <a:r>
              <a:t>Text für Folienpunkt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83" name="Folientitel"/>
          <p:cNvSpPr txBox="1"/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pPr/>
            <a:r>
              <a:t>Folientitel</a:t>
            </a:r>
          </a:p>
        </p:txBody>
      </p:sp>
      <p:sp>
        <p:nvSpPr>
          <p:cNvPr id="84" name="Folien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Abschni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itel des Abschnitts"/>
          <p:cNvSpPr txBox="1"/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b="0"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Titel des Abschnitts</a:t>
            </a:r>
          </a:p>
        </p:txBody>
      </p:sp>
      <p:sp>
        <p:nvSpPr>
          <p:cNvPr id="92" name="Foliennummer"/>
          <p:cNvSpPr txBox="1"/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17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titel"/>
          <p:cNvSpPr txBox="1"/>
          <p:nvPr>
            <p:ph type="title" hasCustomPrompt="1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Folientitel</a:t>
            </a:r>
          </a:p>
        </p:txBody>
      </p:sp>
      <p:sp>
        <p:nvSpPr>
          <p:cNvPr id="3" name="Textebene 1…"/>
          <p:cNvSpPr txBox="1"/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Text für Folienpunkt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Foliennummer"/>
          <p:cNvSpPr txBox="1"/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algn="ctr" defTabSz="584200">
              <a:lnSpc>
                <a:spcPct val="100000"/>
              </a:lnSpc>
              <a:spcBef>
                <a:spcPts val="0"/>
              </a:spcBef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</p:sldLayoutIdLst>
  <p:transition xmlns:p14="http://schemas.microsoft.com/office/powerpoint/2010/main" spd="med" advClick="1"/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jpe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pn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jpeg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jpeg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jpeg"/><Relationship Id="rId3" Type="http://schemas.openxmlformats.org/officeDocument/2006/relationships/image" Target="../media/image1.jpeg"/><Relationship Id="rId4" Type="http://schemas.openxmlformats.org/officeDocument/2006/relationships/image" Target="../media/image9.png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Dossier de travail : Réalisation d’une coiffure créative…"/>
          <p:cNvSpPr txBox="1"/>
          <p:nvPr>
            <p:ph type="title"/>
          </p:nvPr>
        </p:nvSpPr>
        <p:spPr>
          <a:xfrm>
            <a:off x="921975" y="6869307"/>
            <a:ext cx="21971001" cy="4648201"/>
          </a:xfrm>
          <a:prstGeom prst="rect">
            <a:avLst/>
          </a:prstGeom>
        </p:spPr>
        <p:txBody>
          <a:bodyPr/>
          <a:lstStyle/>
          <a:p>
            <a:pPr defTabSz="457200">
              <a:lnSpc>
                <a:spcPct val="100000"/>
              </a:lnSpc>
              <a:spcBef>
                <a:spcPts val="1400"/>
              </a:spcBef>
              <a:defRPr spc="0" sz="4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Dossier de travail : Réalisation d’une coiffure créative</a:t>
            </a:r>
          </a:p>
          <a:p>
            <a:pPr defTabSz="457200">
              <a:lnSpc>
                <a:spcPct val="100000"/>
              </a:lnSpc>
              <a:spcBef>
                <a:spcPts val="1400"/>
              </a:spcBef>
              <a:defRPr spc="0" sz="4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Arbeitsmappe: Realisierung einer kreativen Frisur</a:t>
            </a:r>
          </a:p>
        </p:txBody>
      </p:sp>
      <p:sp>
        <p:nvSpPr>
          <p:cNvPr id="172" name="Nom / Date:"/>
          <p:cNvSpPr txBox="1"/>
          <p:nvPr>
            <p:ph type="body" idx="2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r>
              <a:t>Nom / Date:</a:t>
            </a:r>
          </a:p>
        </p:txBody>
      </p:sp>
      <p:sp>
        <p:nvSpPr>
          <p:cNvPr id="173" name="Coiffure créative / Kreative Frisur"/>
          <p:cNvSpPr txBox="1"/>
          <p:nvPr>
            <p:ph type="body" sz="quarter" idx="1"/>
          </p:nvPr>
        </p:nvSpPr>
        <p:spPr>
          <a:xfrm>
            <a:off x="1206500" y="11803552"/>
            <a:ext cx="21971000" cy="1116951"/>
          </a:xfrm>
          <a:prstGeom prst="rect">
            <a:avLst/>
          </a:prstGeom>
        </p:spPr>
        <p:txBody>
          <a:bodyPr/>
          <a:lstStyle>
            <a:lvl1pPr defTabSz="457200">
              <a:spcBef>
                <a:spcPts val="1400"/>
              </a:spcBef>
              <a:defRPr sz="40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Coiffure créative / Kreative Frisur</a:t>
            </a:r>
          </a:p>
        </p:txBody>
      </p:sp>
      <p:pic>
        <p:nvPicPr>
          <p:cNvPr id="174" name="Bild" descr="Bild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920586" y="3084430"/>
            <a:ext cx="10542829" cy="6892432"/>
          </a:xfrm>
          <a:prstGeom prst="rect">
            <a:avLst/>
          </a:prstGeom>
          <a:ln w="12700">
            <a:miter lim="400000"/>
          </a:ln>
        </p:spPr>
      </p:pic>
      <p:pic>
        <p:nvPicPr>
          <p:cNvPr id="175" name="social.png" descr="social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7815590" y="480485"/>
            <a:ext cx="6120057" cy="321303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Autor:in und Datum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21" name="7. Réalisation (à documenter avec des photos) / Ausführung (mit Fotos dokumentieren)…"/>
          <p:cNvSpPr txBox="1"/>
          <p:nvPr/>
        </p:nvSpPr>
        <p:spPr>
          <a:xfrm>
            <a:off x="1258127" y="339589"/>
            <a:ext cx="19454668" cy="20439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457200">
              <a:lnSpc>
                <a:spcPct val="100000"/>
              </a:lnSpc>
              <a:spcBef>
                <a:spcPts val="1400"/>
              </a:spcBef>
              <a:defRPr b="1" sz="25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7. Réalisation (à documenter avec des photos) / Ausführung (mit Fotos dokumentieren)</a:t>
            </a:r>
          </a:p>
          <a:p>
            <a:pPr defTabSz="457200">
              <a:lnSpc>
                <a:spcPct val="100000"/>
              </a:lnSpc>
              <a:spcBef>
                <a:spcPts val="0"/>
              </a:spcBef>
              <a:defRPr sz="25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Ajoute ici des photos de vos préparation: /  Füge hier Fotos von Ihrer Vorbereitung ein:</a:t>
            </a:r>
          </a:p>
          <a:p>
            <a:pPr defTabSz="457200">
              <a:lnSpc>
                <a:spcPct val="100000"/>
              </a:lnSpc>
              <a:spcBef>
                <a:spcPts val="0"/>
              </a:spcBef>
              <a:defRPr sz="2500"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 marL="457200" indent="-317500" defTabSz="457200">
              <a:lnSpc>
                <a:spcPct val="100000"/>
              </a:lnSpc>
              <a:spcBef>
                <a:spcPts val="0"/>
              </a:spcBef>
              <a:buSzPct val="100000"/>
              <a:buFont typeface="Times New Roman"/>
              <a:buChar char="•"/>
              <a:defRPr sz="25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Photo avant (tête malléable lavés et préparé, coupe préparer)</a:t>
            </a:r>
          </a:p>
          <a:p>
            <a:pPr marL="457200" indent="-317500" defTabSz="457200">
              <a:lnSpc>
                <a:spcPct val="100000"/>
              </a:lnSpc>
              <a:spcBef>
                <a:spcPts val="0"/>
              </a:spcBef>
              <a:buSzPct val="100000"/>
              <a:buFont typeface="Times New Roman"/>
              <a:buChar char="•"/>
              <a:defRPr sz="25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Vorher-Foto (Übungskopf gewaschenem Haar und vorbereiteter Haarschnitt, )</a:t>
            </a:r>
          </a:p>
        </p:txBody>
      </p:sp>
      <p:pic>
        <p:nvPicPr>
          <p:cNvPr id="222" name="Foto.jpg" descr="Foto.jpg"/>
          <p:cNvPicPr>
            <a:picLocks noChangeAspect="1"/>
          </p:cNvPicPr>
          <p:nvPr/>
        </p:nvPicPr>
        <p:blipFill>
          <a:blip r:embed="rId2">
            <a:extLst/>
          </a:blip>
          <a:srcRect l="0" t="11627" r="0" b="11627"/>
          <a:stretch>
            <a:fillRect/>
          </a:stretch>
        </p:blipFill>
        <p:spPr>
          <a:xfrm>
            <a:off x="1436043" y="3433302"/>
            <a:ext cx="4716319" cy="4826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23" name="Foto.jpg" descr="Foto.jpg"/>
          <p:cNvPicPr>
            <a:picLocks noChangeAspect="1"/>
          </p:cNvPicPr>
          <p:nvPr/>
        </p:nvPicPr>
        <p:blipFill>
          <a:blip r:embed="rId2">
            <a:extLst/>
          </a:blip>
          <a:srcRect l="0" t="11627" r="0" b="11627"/>
          <a:stretch>
            <a:fillRect/>
          </a:stretch>
        </p:blipFill>
        <p:spPr>
          <a:xfrm>
            <a:off x="6597347" y="3433302"/>
            <a:ext cx="4716319" cy="4826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24" name="Foto.jpg" descr="Foto.jpg"/>
          <p:cNvPicPr>
            <a:picLocks noChangeAspect="1"/>
          </p:cNvPicPr>
          <p:nvPr/>
        </p:nvPicPr>
        <p:blipFill>
          <a:blip r:embed="rId2">
            <a:extLst/>
          </a:blip>
          <a:srcRect l="0" t="11627" r="0" b="11627"/>
          <a:stretch>
            <a:fillRect/>
          </a:stretch>
        </p:blipFill>
        <p:spPr>
          <a:xfrm>
            <a:off x="11758652" y="3433302"/>
            <a:ext cx="4716319" cy="4826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25" name="Foto.jpg" descr="Foto.jpg"/>
          <p:cNvPicPr>
            <a:picLocks noChangeAspect="1"/>
          </p:cNvPicPr>
          <p:nvPr/>
        </p:nvPicPr>
        <p:blipFill>
          <a:blip r:embed="rId2">
            <a:extLst/>
          </a:blip>
          <a:srcRect l="0" t="11627" r="0" b="11627"/>
          <a:stretch>
            <a:fillRect/>
          </a:stretch>
        </p:blipFill>
        <p:spPr>
          <a:xfrm>
            <a:off x="17791346" y="3433302"/>
            <a:ext cx="4716319" cy="4826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Autor:in und Datum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28" name="7. Réalisation (à documenter avec des photos) / Ausführung (mit Fotos dokumentieren)…"/>
          <p:cNvSpPr txBox="1"/>
          <p:nvPr/>
        </p:nvSpPr>
        <p:spPr>
          <a:xfrm>
            <a:off x="1243232" y="695189"/>
            <a:ext cx="19454668" cy="13327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457200">
              <a:lnSpc>
                <a:spcPct val="100000"/>
              </a:lnSpc>
              <a:spcBef>
                <a:spcPts val="1400"/>
              </a:spcBef>
              <a:defRPr b="1" sz="25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7. Réalisation (à documenter avec des photos) / Ausführung (mit Fotos dokumentieren)</a:t>
            </a:r>
          </a:p>
          <a:p>
            <a:pPr marL="457200" indent="-317500" defTabSz="457200">
              <a:lnSpc>
                <a:spcPct val="100000"/>
              </a:lnSpc>
              <a:spcBef>
                <a:spcPts val="0"/>
              </a:spcBef>
              <a:buSzPct val="100000"/>
              <a:buFont typeface="Times New Roman"/>
              <a:buChar char="•"/>
              <a:defRPr sz="25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Étapes intermédiaires (Couleur)</a:t>
            </a:r>
          </a:p>
          <a:p>
            <a:pPr marL="457200" indent="-317500" defTabSz="457200">
              <a:lnSpc>
                <a:spcPct val="100000"/>
              </a:lnSpc>
              <a:spcBef>
                <a:spcPts val="0"/>
              </a:spcBef>
              <a:buSzPct val="100000"/>
              <a:buFont typeface="Times New Roman"/>
              <a:buChar char="•"/>
              <a:defRPr sz="25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Zwischenschritte (Farbe)</a:t>
            </a:r>
          </a:p>
        </p:txBody>
      </p:sp>
      <p:pic>
        <p:nvPicPr>
          <p:cNvPr id="229" name="Foto.jpg" descr="Foto.jpg"/>
          <p:cNvPicPr>
            <a:picLocks noChangeAspect="1"/>
          </p:cNvPicPr>
          <p:nvPr/>
        </p:nvPicPr>
        <p:blipFill>
          <a:blip r:embed="rId2">
            <a:extLst/>
          </a:blip>
          <a:srcRect l="0" t="11627" r="0" b="11627"/>
          <a:stretch>
            <a:fillRect/>
          </a:stretch>
        </p:blipFill>
        <p:spPr>
          <a:xfrm>
            <a:off x="1436043" y="3433302"/>
            <a:ext cx="4716319" cy="4826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30" name="Foto.jpg" descr="Foto.jpg"/>
          <p:cNvPicPr>
            <a:picLocks noChangeAspect="1"/>
          </p:cNvPicPr>
          <p:nvPr/>
        </p:nvPicPr>
        <p:blipFill>
          <a:blip r:embed="rId2">
            <a:extLst/>
          </a:blip>
          <a:srcRect l="0" t="11627" r="0" b="11627"/>
          <a:stretch>
            <a:fillRect/>
          </a:stretch>
        </p:blipFill>
        <p:spPr>
          <a:xfrm>
            <a:off x="6597347" y="3433302"/>
            <a:ext cx="4716319" cy="4826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31" name="Foto.jpg" descr="Foto.jpg"/>
          <p:cNvPicPr>
            <a:picLocks noChangeAspect="1"/>
          </p:cNvPicPr>
          <p:nvPr/>
        </p:nvPicPr>
        <p:blipFill>
          <a:blip r:embed="rId2">
            <a:extLst/>
          </a:blip>
          <a:srcRect l="0" t="11627" r="0" b="11627"/>
          <a:stretch>
            <a:fillRect/>
          </a:stretch>
        </p:blipFill>
        <p:spPr>
          <a:xfrm>
            <a:off x="11758652" y="3433302"/>
            <a:ext cx="4716319" cy="4826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32" name="Foto.jpg" descr="Foto.jpg"/>
          <p:cNvPicPr>
            <a:picLocks noChangeAspect="1"/>
          </p:cNvPicPr>
          <p:nvPr/>
        </p:nvPicPr>
        <p:blipFill>
          <a:blip r:embed="rId2">
            <a:extLst/>
          </a:blip>
          <a:srcRect l="0" t="11627" r="0" b="11627"/>
          <a:stretch>
            <a:fillRect/>
          </a:stretch>
        </p:blipFill>
        <p:spPr>
          <a:xfrm>
            <a:off x="17791346" y="3433302"/>
            <a:ext cx="4716319" cy="4826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Autor:in und Datum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35" name="7. Réalisation (à documenter avec des photos) / Ausführung (mit Fotos dokumentieren)…"/>
          <p:cNvSpPr txBox="1"/>
          <p:nvPr/>
        </p:nvSpPr>
        <p:spPr>
          <a:xfrm>
            <a:off x="1243232" y="695189"/>
            <a:ext cx="19454668" cy="13327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457200">
              <a:lnSpc>
                <a:spcPct val="100000"/>
              </a:lnSpc>
              <a:spcBef>
                <a:spcPts val="1400"/>
              </a:spcBef>
              <a:defRPr b="1" sz="25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7. Réalisation (à documenter avec des photos) / Ausführung (mit Fotos dokumentieren)</a:t>
            </a:r>
          </a:p>
          <a:p>
            <a:pPr marL="457200" indent="-317500" defTabSz="457200">
              <a:lnSpc>
                <a:spcPct val="100000"/>
              </a:lnSpc>
              <a:spcBef>
                <a:spcPts val="0"/>
              </a:spcBef>
              <a:buSzPct val="100000"/>
              <a:buFont typeface="Times New Roman"/>
              <a:buChar char="•"/>
              <a:defRPr sz="25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Photo finale (coiffure finie sous différents angles)</a:t>
            </a:r>
          </a:p>
          <a:p>
            <a:pPr marL="457200" indent="-317500" defTabSz="457200">
              <a:lnSpc>
                <a:spcPct val="100000"/>
              </a:lnSpc>
              <a:spcBef>
                <a:spcPts val="0"/>
              </a:spcBef>
              <a:buSzPct val="100000"/>
              <a:buFont typeface="Times New Roman"/>
              <a:buChar char="•"/>
              <a:defRPr sz="25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Nachher-Foto (Fertige Frisur aus verschiedenen Perspektiven)</a:t>
            </a:r>
          </a:p>
        </p:txBody>
      </p:sp>
      <p:pic>
        <p:nvPicPr>
          <p:cNvPr id="236" name="Foto.jpg" descr="Foto.jpg"/>
          <p:cNvPicPr>
            <a:picLocks noChangeAspect="1"/>
          </p:cNvPicPr>
          <p:nvPr/>
        </p:nvPicPr>
        <p:blipFill>
          <a:blip r:embed="rId2">
            <a:extLst/>
          </a:blip>
          <a:srcRect l="0" t="11627" r="0" b="11627"/>
          <a:stretch>
            <a:fillRect/>
          </a:stretch>
        </p:blipFill>
        <p:spPr>
          <a:xfrm>
            <a:off x="1436043" y="3433302"/>
            <a:ext cx="4716319" cy="4826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37" name="Foto.jpg" descr="Foto.jpg"/>
          <p:cNvPicPr>
            <a:picLocks noChangeAspect="1"/>
          </p:cNvPicPr>
          <p:nvPr/>
        </p:nvPicPr>
        <p:blipFill>
          <a:blip r:embed="rId2">
            <a:extLst/>
          </a:blip>
          <a:srcRect l="0" t="11627" r="0" b="11627"/>
          <a:stretch>
            <a:fillRect/>
          </a:stretch>
        </p:blipFill>
        <p:spPr>
          <a:xfrm>
            <a:off x="6597347" y="3433302"/>
            <a:ext cx="4716319" cy="4826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38" name="Foto.jpg" descr="Foto.jpg"/>
          <p:cNvPicPr>
            <a:picLocks noChangeAspect="1"/>
          </p:cNvPicPr>
          <p:nvPr/>
        </p:nvPicPr>
        <p:blipFill>
          <a:blip r:embed="rId2">
            <a:extLst/>
          </a:blip>
          <a:srcRect l="0" t="11627" r="0" b="11627"/>
          <a:stretch>
            <a:fillRect/>
          </a:stretch>
        </p:blipFill>
        <p:spPr>
          <a:xfrm>
            <a:off x="11758652" y="3433302"/>
            <a:ext cx="4716319" cy="4826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39" name="Foto.jpg" descr="Foto.jpg"/>
          <p:cNvPicPr>
            <a:picLocks noChangeAspect="1"/>
          </p:cNvPicPr>
          <p:nvPr/>
        </p:nvPicPr>
        <p:blipFill>
          <a:blip r:embed="rId2">
            <a:extLst/>
          </a:blip>
          <a:srcRect l="0" t="11627" r="0" b="11627"/>
          <a:stretch>
            <a:fillRect/>
          </a:stretch>
        </p:blipFill>
        <p:spPr>
          <a:xfrm>
            <a:off x="17791346" y="3433302"/>
            <a:ext cx="4716319" cy="4826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Autor:in und Datum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42" name="8. Réflexion / Évaluation de vos préparation  / Reflexion / Bewertung ihrer Vorbereitung…"/>
          <p:cNvSpPr txBox="1"/>
          <p:nvPr/>
        </p:nvSpPr>
        <p:spPr>
          <a:xfrm>
            <a:off x="1258127" y="858093"/>
            <a:ext cx="19454668" cy="9771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457200">
              <a:lnSpc>
                <a:spcPct val="100000"/>
              </a:lnSpc>
              <a:spcBef>
                <a:spcPts val="1400"/>
              </a:spcBef>
              <a:defRPr b="1" sz="25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8. Réflexion / Évaluation de vos préparation  / Reflexion / Bewertung ihrer Vorbereitung</a:t>
            </a:r>
          </a:p>
          <a:p>
            <a:pPr defTabSz="457200">
              <a:lnSpc>
                <a:spcPct val="100000"/>
              </a:lnSpc>
              <a:spcBef>
                <a:spcPts val="1200"/>
              </a:spcBef>
              <a:defRPr sz="25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Qu’est-ce qui a bien fonctionné ?/ Was ist gut gelungen?</a:t>
            </a:r>
          </a:p>
        </p:txBody>
      </p:sp>
      <p:graphicFrame>
        <p:nvGraphicFramePr>
          <p:cNvPr id="243" name="Tabelle 1"/>
          <p:cNvGraphicFramePr/>
          <p:nvPr/>
        </p:nvGraphicFramePr>
        <p:xfrm>
          <a:off x="1057544" y="2953933"/>
          <a:ext cx="21983703" cy="2388163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21971002"/>
              </a:tblGrid>
              <a:tr h="791820">
                <a:tc>
                  <a:txBody>
                    <a:bodyPr/>
                    <a:lstStyle/>
                    <a:p>
                      <a:pPr algn="l" defTabSz="914400">
                        <a:defRPr sz="2500"/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791820">
                <a:tc>
                  <a:txBody>
                    <a:bodyPr/>
                    <a:lstStyle/>
                    <a:p>
                      <a:pPr algn="l" defTabSz="914400">
                        <a:defRPr sz="2500"/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791820">
                <a:tc>
                  <a:txBody>
                    <a:bodyPr/>
                    <a:lstStyle/>
                    <a:p>
                      <a:pPr algn="l" defTabSz="914400">
                        <a:defRPr sz="2500"/>
                      </a:pP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  <p:graphicFrame>
        <p:nvGraphicFramePr>
          <p:cNvPr id="244" name="Tabelle 1-1"/>
          <p:cNvGraphicFramePr/>
          <p:nvPr/>
        </p:nvGraphicFramePr>
        <p:xfrm>
          <a:off x="1206499" y="8122685"/>
          <a:ext cx="21983702" cy="238816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21971002"/>
              </a:tblGrid>
              <a:tr h="791820">
                <a:tc>
                  <a:txBody>
                    <a:bodyPr/>
                    <a:lstStyle/>
                    <a:p>
                      <a:pPr algn="l" defTabSz="914400">
                        <a:defRPr sz="2500"/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791820">
                <a:tc>
                  <a:txBody>
                    <a:bodyPr/>
                    <a:lstStyle/>
                    <a:p>
                      <a:pPr algn="l" defTabSz="914400">
                        <a:defRPr sz="2500"/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791820">
                <a:tc>
                  <a:txBody>
                    <a:bodyPr/>
                    <a:lstStyle/>
                    <a:p>
                      <a:pPr algn="l" defTabSz="914400">
                        <a:defRPr sz="2500"/>
                      </a:pP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  <p:sp>
        <p:nvSpPr>
          <p:cNvPr id="245" name="Quels ont été les défis ? / Was war herausfordernd?"/>
          <p:cNvSpPr txBox="1"/>
          <p:nvPr/>
        </p:nvSpPr>
        <p:spPr>
          <a:xfrm>
            <a:off x="1186264" y="6448122"/>
            <a:ext cx="7072964" cy="4437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marL="457200" indent="-317500" defTabSz="457200">
              <a:lnSpc>
                <a:spcPct val="100000"/>
              </a:lnSpc>
              <a:spcBef>
                <a:spcPts val="0"/>
              </a:spcBef>
              <a:buSzPct val="100000"/>
              <a:buFont typeface="Times New Roman"/>
              <a:buChar char="•"/>
              <a:defRPr sz="25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Quels ont été les défis ? / Was war herausfordernd?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Autor:in und Datum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48" name="8. Réflexion / Évaluation de vos préparation  / Reflexion / Bewertung ihrer Vorbereitung…"/>
          <p:cNvSpPr txBox="1"/>
          <p:nvPr/>
        </p:nvSpPr>
        <p:spPr>
          <a:xfrm>
            <a:off x="1258127" y="858093"/>
            <a:ext cx="19454668" cy="9771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457200">
              <a:lnSpc>
                <a:spcPct val="100000"/>
              </a:lnSpc>
              <a:spcBef>
                <a:spcPts val="1400"/>
              </a:spcBef>
              <a:defRPr b="1" sz="25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8. Réflexion / Évaluation de vos préparation  / Reflexion / Bewertung ihrer Vorbereitung</a:t>
            </a:r>
          </a:p>
          <a:p>
            <a:pPr defTabSz="457200">
              <a:lnSpc>
                <a:spcPct val="100000"/>
              </a:lnSpc>
              <a:spcBef>
                <a:spcPts val="1200"/>
              </a:spcBef>
              <a:defRPr sz="25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Que ferra-tu différemment pour le Projet de maitrise ? / Was wirst du beim Meisterprojekt anders machen?</a:t>
            </a:r>
          </a:p>
        </p:txBody>
      </p:sp>
      <p:graphicFrame>
        <p:nvGraphicFramePr>
          <p:cNvPr id="249" name="Tabelle 1"/>
          <p:cNvGraphicFramePr/>
          <p:nvPr/>
        </p:nvGraphicFramePr>
        <p:xfrm>
          <a:off x="1057544" y="2953933"/>
          <a:ext cx="21983703" cy="2388163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21971002"/>
              </a:tblGrid>
              <a:tr h="791820">
                <a:tc>
                  <a:txBody>
                    <a:bodyPr/>
                    <a:lstStyle/>
                    <a:p>
                      <a:pPr algn="l" defTabSz="914400">
                        <a:defRPr sz="2500"/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791820">
                <a:tc>
                  <a:txBody>
                    <a:bodyPr/>
                    <a:lstStyle/>
                    <a:p>
                      <a:pPr algn="l" defTabSz="914400">
                        <a:defRPr sz="2500"/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791820">
                <a:tc>
                  <a:txBody>
                    <a:bodyPr/>
                    <a:lstStyle/>
                    <a:p>
                      <a:pPr algn="l" defTabSz="914400">
                        <a:defRPr sz="2500"/>
                      </a:pP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  <p:sp>
        <p:nvSpPr>
          <p:cNvPr id="250" name="Donnez vous une note pour vos préparation. 10 bien 1 Mauvais - Geben Sie sich eine Note für Ihre Vorbereitungen. 10 gut 1 Schlecht"/>
          <p:cNvSpPr txBox="1"/>
          <p:nvPr/>
        </p:nvSpPr>
        <p:spPr>
          <a:xfrm>
            <a:off x="1186264" y="6448122"/>
            <a:ext cx="17532946" cy="4437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marL="457200" indent="-317500" defTabSz="457200">
              <a:lnSpc>
                <a:spcPct val="100000"/>
              </a:lnSpc>
              <a:spcBef>
                <a:spcPts val="0"/>
              </a:spcBef>
              <a:buSzPct val="100000"/>
              <a:buFont typeface="Times New Roman"/>
              <a:buChar char="•"/>
              <a:defRPr sz="25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Donnez vous une note pour vos préparation. 10 bien 1 Mauvais - Geben Sie sich eine Note für Ihre Vorbereitungen. 10 gut 1 Schlecht</a:t>
            </a:r>
          </a:p>
        </p:txBody>
      </p:sp>
      <p:graphicFrame>
        <p:nvGraphicFramePr>
          <p:cNvPr id="251" name="Tabelle 2"/>
          <p:cNvGraphicFramePr/>
          <p:nvPr/>
        </p:nvGraphicFramePr>
        <p:xfrm>
          <a:off x="2535661" y="8265519"/>
          <a:ext cx="14838597" cy="669015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0">
                <a:tableStyleId>{4C3C2611-4C71-4FC5-86AE-919BDF0F9419}</a:tableStyleId>
              </a:tblPr>
              <a:tblGrid>
                <a:gridCol w="1483415"/>
                <a:gridCol w="1483415"/>
                <a:gridCol w="1483415"/>
                <a:gridCol w="1483415"/>
                <a:gridCol w="1483415"/>
                <a:gridCol w="1483415"/>
                <a:gridCol w="1483415"/>
                <a:gridCol w="1483415"/>
                <a:gridCol w="1483415"/>
                <a:gridCol w="1483415"/>
              </a:tblGrid>
              <a:tr h="664569">
                <a:tc>
                  <a:txBody>
                    <a:bodyPr/>
                    <a:lstStyle/>
                    <a:p>
                      <a:pPr algn="r" defTabSz="457200"/>
                      <a:r>
                        <a:rPr sz="2500"/>
                        <a:t>1</a:t>
                      </a:r>
                    </a:p>
                  </a:txBody>
                  <a:tcPr marL="50800" marR="50800" marT="50800" marB="50800" anchor="t" anchorCtr="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 defTabSz="457200"/>
                      <a:r>
                        <a:rPr sz="2500"/>
                        <a:t>2</a:t>
                      </a:r>
                    </a:p>
                  </a:txBody>
                  <a:tcPr marL="50800" marR="50800" marT="50800" marB="50800" anchor="t" anchorCtr="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 defTabSz="457200"/>
                      <a:r>
                        <a:rPr sz="2500"/>
                        <a:t>3</a:t>
                      </a:r>
                    </a:p>
                  </a:txBody>
                  <a:tcPr marL="50800" marR="50800" marT="50800" marB="50800" anchor="t" anchorCtr="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 defTabSz="457200"/>
                      <a:r>
                        <a:rPr sz="2500"/>
                        <a:t>4</a:t>
                      </a:r>
                    </a:p>
                  </a:txBody>
                  <a:tcPr marL="50800" marR="50800" marT="50800" marB="50800" anchor="t" anchorCtr="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 defTabSz="457200"/>
                      <a:r>
                        <a:rPr sz="2500"/>
                        <a:t>5</a:t>
                      </a:r>
                    </a:p>
                  </a:txBody>
                  <a:tcPr marL="50800" marR="50800" marT="50800" marB="50800" anchor="t" anchorCtr="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 defTabSz="457200"/>
                      <a:r>
                        <a:rPr sz="2500"/>
                        <a:t>6</a:t>
                      </a:r>
                    </a:p>
                  </a:txBody>
                  <a:tcPr marL="50800" marR="50800" marT="50800" marB="50800" anchor="t" anchorCtr="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 defTabSz="457200"/>
                      <a:r>
                        <a:rPr sz="2500"/>
                        <a:t>7</a:t>
                      </a:r>
                    </a:p>
                  </a:txBody>
                  <a:tcPr marL="50800" marR="50800" marT="50800" marB="50800" anchor="t" anchorCtr="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 defTabSz="457200"/>
                      <a:r>
                        <a:rPr sz="2500"/>
                        <a:t>8</a:t>
                      </a:r>
                    </a:p>
                  </a:txBody>
                  <a:tcPr marL="50800" marR="50800" marT="50800" marB="50800" anchor="t" anchorCtr="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 defTabSz="457200"/>
                      <a:r>
                        <a:rPr sz="2500"/>
                        <a:t>9</a:t>
                      </a:r>
                    </a:p>
                  </a:txBody>
                  <a:tcPr marL="50800" marR="50800" marT="50800" marB="50800" anchor="t" anchorCtr="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 defTabSz="457200"/>
                      <a:r>
                        <a:rPr sz="2500"/>
                        <a:t>10</a:t>
                      </a:r>
                    </a:p>
                  </a:txBody>
                  <a:tcPr marL="50800" marR="50800" marT="50800" marB="50800" anchor="t" anchorCtr="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Autor:in und Datum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54" name="Réflexion / Évaluation du brevet  Artisan en beauté  / Reflexion / Bewertung der Meisterprüfung Schönheitsberufe"/>
          <p:cNvSpPr txBox="1"/>
          <p:nvPr/>
        </p:nvSpPr>
        <p:spPr>
          <a:xfrm>
            <a:off x="946112" y="1036382"/>
            <a:ext cx="19454668" cy="4437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457200">
              <a:lnSpc>
                <a:spcPct val="100000"/>
              </a:lnSpc>
              <a:spcBef>
                <a:spcPts val="1400"/>
              </a:spcBef>
              <a:defRPr b="1" sz="25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 Réflexion / Évaluation du brevet  Artisan en beauté  / Reflexion / Bewertung der Meisterprüfung Schönheitsberufe</a:t>
            </a:r>
          </a:p>
        </p:txBody>
      </p:sp>
      <p:graphicFrame>
        <p:nvGraphicFramePr>
          <p:cNvPr id="255" name="Tabelle 1"/>
          <p:cNvGraphicFramePr/>
          <p:nvPr/>
        </p:nvGraphicFramePr>
        <p:xfrm>
          <a:off x="1206499" y="4693287"/>
          <a:ext cx="21983702" cy="238816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21971002"/>
              </a:tblGrid>
              <a:tr h="791820">
                <a:tc>
                  <a:txBody>
                    <a:bodyPr/>
                    <a:lstStyle/>
                    <a:p>
                      <a:pPr algn="l" defTabSz="914400">
                        <a:defRPr sz="2500"/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791820">
                <a:tc>
                  <a:txBody>
                    <a:bodyPr/>
                    <a:lstStyle/>
                    <a:p>
                      <a:pPr algn="l" defTabSz="914400">
                        <a:defRPr sz="2500"/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791820">
                <a:tc>
                  <a:txBody>
                    <a:bodyPr/>
                    <a:lstStyle/>
                    <a:p>
                      <a:pPr algn="l" defTabSz="914400">
                        <a:defRPr sz="2500"/>
                      </a:pP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  <p:sp>
        <p:nvSpPr>
          <p:cNvPr id="256" name="Quelle note donnez-vous au nouveau diplôme de Artisan en  beauté.10 bien 1 Mauvais - Welche Note geben Sie dem neuen Diplom des Schönheitsberufes. 10 gut 1 Schlecht"/>
          <p:cNvSpPr txBox="1"/>
          <p:nvPr/>
        </p:nvSpPr>
        <p:spPr>
          <a:xfrm>
            <a:off x="804598" y="1930442"/>
            <a:ext cx="22214037" cy="4437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457200">
              <a:lnSpc>
                <a:spcPct val="100000"/>
              </a:lnSpc>
              <a:spcBef>
                <a:spcPts val="0"/>
              </a:spcBef>
              <a:defRPr sz="25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 Quelle note donnez-vous au nouveau diplôme de Artisan en  beauté.10 bien 1 Mauvais - Welche Note geben Sie dem neuen Diplom des Schönheitsberufes. 10 gut 1 Schlecht</a:t>
            </a:r>
          </a:p>
        </p:txBody>
      </p:sp>
      <p:graphicFrame>
        <p:nvGraphicFramePr>
          <p:cNvPr id="257" name="Tabelle 2"/>
          <p:cNvGraphicFramePr/>
          <p:nvPr/>
        </p:nvGraphicFramePr>
        <p:xfrm>
          <a:off x="3474780" y="2593006"/>
          <a:ext cx="14838598" cy="669015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0">
                <a:tableStyleId>{4C3C2611-4C71-4FC5-86AE-919BDF0F9419}</a:tableStyleId>
              </a:tblPr>
              <a:tblGrid>
                <a:gridCol w="1483415"/>
                <a:gridCol w="1483415"/>
                <a:gridCol w="1483415"/>
                <a:gridCol w="1483415"/>
                <a:gridCol w="1483415"/>
                <a:gridCol w="1483415"/>
                <a:gridCol w="1483415"/>
                <a:gridCol w="1483415"/>
                <a:gridCol w="1483415"/>
                <a:gridCol w="1483415"/>
              </a:tblGrid>
              <a:tr h="664569">
                <a:tc>
                  <a:txBody>
                    <a:bodyPr/>
                    <a:lstStyle/>
                    <a:p>
                      <a:pPr algn="r" defTabSz="457200"/>
                      <a:r>
                        <a:rPr sz="2500"/>
                        <a:t>1</a:t>
                      </a:r>
                    </a:p>
                  </a:txBody>
                  <a:tcPr marL="50800" marR="50800" marT="50800" marB="50800" anchor="t" anchorCtr="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 defTabSz="457200"/>
                      <a:r>
                        <a:rPr sz="2500"/>
                        <a:t>2</a:t>
                      </a:r>
                    </a:p>
                  </a:txBody>
                  <a:tcPr marL="50800" marR="50800" marT="50800" marB="50800" anchor="t" anchorCtr="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 defTabSz="457200"/>
                      <a:r>
                        <a:rPr sz="2500"/>
                        <a:t>3</a:t>
                      </a:r>
                    </a:p>
                  </a:txBody>
                  <a:tcPr marL="50800" marR="50800" marT="50800" marB="50800" anchor="t" anchorCtr="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 defTabSz="457200"/>
                      <a:r>
                        <a:rPr sz="2500"/>
                        <a:t>4</a:t>
                      </a:r>
                    </a:p>
                  </a:txBody>
                  <a:tcPr marL="50800" marR="50800" marT="50800" marB="50800" anchor="t" anchorCtr="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 defTabSz="457200"/>
                      <a:r>
                        <a:rPr sz="2500"/>
                        <a:t>5</a:t>
                      </a:r>
                    </a:p>
                  </a:txBody>
                  <a:tcPr marL="50800" marR="50800" marT="50800" marB="50800" anchor="t" anchorCtr="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 defTabSz="457200"/>
                      <a:r>
                        <a:rPr sz="2500"/>
                        <a:t>6</a:t>
                      </a:r>
                    </a:p>
                  </a:txBody>
                  <a:tcPr marL="50800" marR="50800" marT="50800" marB="50800" anchor="t" anchorCtr="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 defTabSz="457200"/>
                      <a:r>
                        <a:rPr sz="2500"/>
                        <a:t>7</a:t>
                      </a:r>
                    </a:p>
                  </a:txBody>
                  <a:tcPr marL="50800" marR="50800" marT="50800" marB="50800" anchor="t" anchorCtr="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 defTabSz="457200"/>
                      <a:r>
                        <a:rPr sz="2500"/>
                        <a:t>8</a:t>
                      </a:r>
                    </a:p>
                  </a:txBody>
                  <a:tcPr marL="50800" marR="50800" marT="50800" marB="50800" anchor="t" anchorCtr="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 defTabSz="457200"/>
                      <a:r>
                        <a:rPr sz="2500"/>
                        <a:t>9</a:t>
                      </a:r>
                    </a:p>
                  </a:txBody>
                  <a:tcPr marL="50800" marR="50800" marT="50800" marB="50800" anchor="t" anchorCtr="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 defTabSz="457200"/>
                      <a:r>
                        <a:rPr sz="2500"/>
                        <a:t>10</a:t>
                      </a:r>
                    </a:p>
                  </a:txBody>
                  <a:tcPr marL="50800" marR="50800" marT="50800" marB="50800" anchor="t" anchorCtr="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</a:tcPr>
                </a:tc>
              </a:tr>
            </a:tbl>
          </a:graphicData>
        </a:graphic>
      </p:graphicFrame>
      <p:sp>
        <p:nvSpPr>
          <p:cNvPr id="258" name="Donnez-vous votre impression personnelle des 3 dernières années où vous avez suivi les cours d'examen de maîtrise? ? / Geben Sie Ihre persönliche Eindruck der 3 letzten  Jahre wo Sie die MeisterprüfungKurse besucht haben?"/>
          <p:cNvSpPr txBox="1"/>
          <p:nvPr/>
        </p:nvSpPr>
        <p:spPr>
          <a:xfrm>
            <a:off x="1058986" y="3576886"/>
            <a:ext cx="24152678" cy="7993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457200">
              <a:lnSpc>
                <a:spcPct val="100000"/>
              </a:lnSpc>
              <a:spcBef>
                <a:spcPts val="1200"/>
              </a:spcBef>
              <a:defRPr sz="25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Donnez-vous votre impression personnelle des 3 dernières années où vous avez suivi les cours d'examen de maîtrise? ? / Geben Sie Ihre persönliche Eindruck der 3 letzten  Jahre wo Sie die MeisterprüfungKurse besucht haben?</a:t>
            </a:r>
          </a:p>
        </p:txBody>
      </p:sp>
      <p:sp>
        <p:nvSpPr>
          <p:cNvPr id="259" name="Comment voyez-vous votre avenir avec votre nouveau diplôme visé ? / Wie sehen Sie Ihre Zukunft mit Ihrem neuen angestrebten Abschluss?"/>
          <p:cNvSpPr txBox="1"/>
          <p:nvPr/>
        </p:nvSpPr>
        <p:spPr>
          <a:xfrm>
            <a:off x="1183792" y="7807274"/>
            <a:ext cx="18099715" cy="4437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457200">
              <a:lnSpc>
                <a:spcPct val="100000"/>
              </a:lnSpc>
              <a:spcBef>
                <a:spcPts val="1200"/>
              </a:spcBef>
              <a:defRPr sz="25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Comment voyez-vous votre avenir avec votre nouveau diplôme visé ? / Wie sehen Sie Ihre Zukunft mit Ihrem neuen angestrebten Abschluss?</a:t>
            </a:r>
          </a:p>
        </p:txBody>
      </p:sp>
      <p:graphicFrame>
        <p:nvGraphicFramePr>
          <p:cNvPr id="260" name="Tabelle 1-1"/>
          <p:cNvGraphicFramePr/>
          <p:nvPr/>
        </p:nvGraphicFramePr>
        <p:xfrm>
          <a:off x="1206499" y="8502239"/>
          <a:ext cx="21983702" cy="2388163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21971002"/>
              </a:tblGrid>
              <a:tr h="791820">
                <a:tc>
                  <a:txBody>
                    <a:bodyPr/>
                    <a:lstStyle/>
                    <a:p>
                      <a:pPr algn="l" defTabSz="914400">
                        <a:defRPr sz="2500"/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791820">
                <a:tc>
                  <a:txBody>
                    <a:bodyPr/>
                    <a:lstStyle/>
                    <a:p>
                      <a:pPr algn="l" defTabSz="914400">
                        <a:defRPr sz="2500"/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791820">
                <a:tc>
                  <a:txBody>
                    <a:bodyPr/>
                    <a:lstStyle/>
                    <a:p>
                      <a:pPr algn="l" defTabSz="914400">
                        <a:defRPr sz="2500"/>
                      </a:pP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2" name="istockphoto-165063091-612x612.jpg" descr="istockphoto-165063091-612x612.jpg"/>
          <p:cNvPicPr>
            <a:picLocks noChangeAspect="1"/>
          </p:cNvPicPr>
          <p:nvPr>
            <p:ph type="pic" idx="21"/>
          </p:nvPr>
        </p:nvPicPr>
        <p:blipFill>
          <a:blip r:embed="rId2">
            <a:extLst/>
          </a:blip>
          <a:srcRect l="0" t="0" r="0" b="893"/>
          <a:stretch>
            <a:fillRect/>
          </a:stretch>
        </p:blipFill>
        <p:spPr>
          <a:xfrm>
            <a:off x="844478" y="2085913"/>
            <a:ext cx="9862255" cy="9774154"/>
          </a:xfrm>
          <a:prstGeom prst="rect">
            <a:avLst/>
          </a:prstGeom>
        </p:spPr>
      </p:pic>
      <p:graphicFrame>
        <p:nvGraphicFramePr>
          <p:cNvPr id="263" name="Tabelle 1"/>
          <p:cNvGraphicFramePr/>
          <p:nvPr/>
        </p:nvGraphicFramePr>
        <p:xfrm>
          <a:off x="12334016" y="3821888"/>
          <a:ext cx="10618124" cy="6315001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10605423"/>
              </a:tblGrid>
              <a:tr h="1050383">
                <a:tc>
                  <a:txBody>
                    <a:bodyPr/>
                    <a:lstStyle/>
                    <a:p>
                      <a:pPr algn="l" defTabSz="914400">
                        <a:defRPr sz="2500"/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1050383">
                <a:tc>
                  <a:txBody>
                    <a:bodyPr/>
                    <a:lstStyle/>
                    <a:p>
                      <a:pPr algn="l" defTabSz="914400">
                        <a:defRPr sz="2500"/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1050383">
                <a:tc>
                  <a:txBody>
                    <a:bodyPr/>
                    <a:lstStyle/>
                    <a:p>
                      <a:pPr algn="l" defTabSz="914400">
                        <a:defRPr sz="2500"/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1050383">
                <a:tc>
                  <a:txBody>
                    <a:bodyPr/>
                    <a:lstStyle/>
                    <a:p>
                      <a:pPr algn="l" defTabSz="914400">
                        <a:defRPr sz="2500"/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1050383">
                <a:tc>
                  <a:txBody>
                    <a:bodyPr/>
                    <a:lstStyle/>
                    <a:p>
                      <a:pPr algn="l" defTabSz="914400">
                        <a:defRPr sz="2500"/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1050383">
                <a:tc>
                  <a:txBody>
                    <a:bodyPr/>
                    <a:lstStyle/>
                    <a:p>
                      <a:pPr algn="l" defTabSz="914400">
                        <a:defRPr sz="2500"/>
                      </a:pP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  <p:sp>
        <p:nvSpPr>
          <p:cNvPr id="264" name="Plan de couleur -  Farbplan…"/>
          <p:cNvSpPr txBox="1"/>
          <p:nvPr/>
        </p:nvSpPr>
        <p:spPr>
          <a:xfrm>
            <a:off x="12306266" y="2449721"/>
            <a:ext cx="5141126" cy="9517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457200">
              <a:lnSpc>
                <a:spcPct val="100000"/>
              </a:lnSpc>
              <a:spcBef>
                <a:spcPts val="1200"/>
              </a:spcBef>
              <a:defRPr sz="25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Plan de couleur -  Farbplan</a:t>
            </a:r>
          </a:p>
          <a:p>
            <a:pPr defTabSz="457200">
              <a:lnSpc>
                <a:spcPct val="100000"/>
              </a:lnSpc>
              <a:spcBef>
                <a:spcPts val="1400"/>
              </a:spcBef>
              <a:defRPr b="1" sz="25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Mélange de couleurs - Farbmischung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" name="kopf31.png" descr="kopf31.png"/>
          <p:cNvPicPr>
            <a:picLocks noChangeAspect="1"/>
          </p:cNvPicPr>
          <p:nvPr>
            <p:ph type="pic" idx="21"/>
          </p:nvPr>
        </p:nvPicPr>
        <p:blipFill>
          <a:blip r:embed="rId2">
            <a:extLst/>
          </a:blip>
          <a:srcRect l="742" t="0" r="0" b="0"/>
          <a:stretch>
            <a:fillRect/>
          </a:stretch>
        </p:blipFill>
        <p:spPr>
          <a:xfrm>
            <a:off x="471208" y="3168635"/>
            <a:ext cx="22335092" cy="6604162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8" name="T-4S.png" descr="T-4S.png"/>
          <p:cNvPicPr>
            <a:picLocks noChangeAspect="1"/>
          </p:cNvPicPr>
          <p:nvPr>
            <p:ph type="pic" idx="21"/>
          </p:nvPr>
        </p:nvPicPr>
        <p:blipFill>
          <a:blip r:embed="rId2">
            <a:extLst/>
          </a:blip>
          <a:srcRect l="0" t="3867" r="0" b="3867"/>
          <a:stretch>
            <a:fillRect/>
          </a:stretch>
        </p:blipFill>
        <p:spPr>
          <a:xfrm>
            <a:off x="5089607" y="882716"/>
            <a:ext cx="13474963" cy="12454166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0" name="240_F_129233478_huS6FmTcdgC7XOR3E8WB0GkmH2Oy3Ska.jpg" descr="240_F_129233478_huS6FmTcdgC7XOR3E8WB0GkmH2Oy3Ska.jpg"/>
          <p:cNvPicPr>
            <a:picLocks noChangeAspect="1"/>
          </p:cNvPicPr>
          <p:nvPr>
            <p:ph type="pic" idx="21"/>
          </p:nvPr>
        </p:nvPicPr>
        <p:blipFill>
          <a:blip r:embed="rId2">
            <a:extLst/>
          </a:blip>
          <a:srcRect l="0" t="7195" r="0" b="0"/>
          <a:stretch>
            <a:fillRect/>
          </a:stretch>
        </p:blipFill>
        <p:spPr>
          <a:xfrm>
            <a:off x="5293443" y="732234"/>
            <a:ext cx="13201293" cy="12251334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Autor:in und Datum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78" name="Informations personnelles /Persönliche Angaben"/>
          <p:cNvSpPr txBox="1"/>
          <p:nvPr>
            <p:ph type="subTitle" sz="quarter" idx="1"/>
          </p:nvPr>
        </p:nvSpPr>
        <p:spPr>
          <a:xfrm>
            <a:off x="650207" y="743630"/>
            <a:ext cx="21971001" cy="784228"/>
          </a:xfrm>
          <a:prstGeom prst="rect">
            <a:avLst/>
          </a:prstGeom>
        </p:spPr>
        <p:txBody>
          <a:bodyPr/>
          <a:lstStyle>
            <a:lvl1pPr marL="290945" indent="-290945" defTabSz="457200">
              <a:spcBef>
                <a:spcPts val="1400"/>
              </a:spcBef>
              <a:buSzPct val="100000"/>
              <a:buAutoNum type="arabicPeriod" startAt="1"/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Informations personnelles /Persönliche Angaben </a:t>
            </a:r>
          </a:p>
        </p:txBody>
      </p:sp>
      <p:graphicFrame>
        <p:nvGraphicFramePr>
          <p:cNvPr id="179" name="Tabelle 1"/>
          <p:cNvGraphicFramePr/>
          <p:nvPr/>
        </p:nvGraphicFramePr>
        <p:xfrm>
          <a:off x="4059585" y="3132968"/>
          <a:ext cx="18428620" cy="4162305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0">
                <a:tableStyleId>{4C3C2611-4C71-4FC5-86AE-919BDF0F9419}</a:tableStyleId>
              </a:tblPr>
              <a:tblGrid>
                <a:gridCol w="4682564"/>
                <a:gridCol w="13741609"/>
              </a:tblGrid>
              <a:tr h="1283247">
                <a:tc>
                  <a:txBody>
                    <a:bodyPr/>
                    <a:lstStyle/>
                    <a:p>
                      <a:pPr algn="l" defTabSz="457200"/>
                      <a:r>
                        <a:rPr sz="2500"/>
                        <a:t>Numéro Place:
Platznummer:</a:t>
                      </a:r>
                    </a:p>
                  </a:txBody>
                  <a:tcPr marL="50800" marR="50800" marT="50800" marB="50800" anchor="t" anchorCtr="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2500"/>
                      </a:pPr>
                    </a:p>
                  </a:txBody>
                  <a:tcPr marL="12700" marR="12700" marT="12700" marB="12700" anchor="ctr" anchorCtr="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</a:tcPr>
                </a:tc>
              </a:tr>
              <a:tr h="800279">
                <a:tc>
                  <a:txBody>
                    <a:bodyPr/>
                    <a:lstStyle/>
                    <a:p>
                      <a:pPr defTabSz="457200">
                        <a:spcBef>
                          <a:spcPts val="1200"/>
                        </a:spcBef>
                      </a:pPr>
                      <a:r>
                        <a:rPr b="1" sz="25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Nom :/ Name:</a:t>
                      </a:r>
                    </a:p>
                  </a:txBody>
                  <a:tcPr marL="12700" marR="12700" marT="12700" marB="12700" anchor="ctr" anchorCtr="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2500"/>
                      </a:pPr>
                    </a:p>
                  </a:txBody>
                  <a:tcPr marL="12700" marR="12700" marT="12700" marB="12700" anchor="ctr" anchorCtr="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5F5F5"/>
                    </a:solidFill>
                  </a:tcPr>
                </a:tc>
              </a:tr>
              <a:tr h="800279">
                <a:tc>
                  <a:txBody>
                    <a:bodyPr/>
                    <a:lstStyle/>
                    <a:p>
                      <a:pPr algn="l" defTabSz="457200">
                        <a:spcBef>
                          <a:spcPts val="1200"/>
                        </a:spcBef>
                      </a:pPr>
                      <a:r>
                        <a:rPr sz="25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Date :Datum:</a:t>
                      </a:r>
                    </a:p>
                  </a:txBody>
                  <a:tcPr marL="12700" marR="12700" marT="12700" marB="12700" anchor="ctr" anchorCtr="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2500"/>
                      </a:pPr>
                    </a:p>
                  </a:txBody>
                  <a:tcPr marL="12700" marR="12700" marT="12700" marB="12700" anchor="ctr" anchorCtr="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</a:tcPr>
                </a:tc>
              </a:tr>
              <a:tr h="1274053">
                <a:tc>
                  <a:txBody>
                    <a:bodyPr/>
                    <a:lstStyle/>
                    <a:p>
                      <a:pPr algn="l" defTabSz="457200">
                        <a:spcBef>
                          <a:spcPts val="1200"/>
                        </a:spcBef>
                      </a:pPr>
                      <a:r>
                        <a:rPr sz="25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Période du projet : Projektzeitraum:</a:t>
                      </a:r>
                    </a:p>
                  </a:txBody>
                  <a:tcPr marL="12700" marR="12700" marT="12700" marB="12700" anchor="ctr" anchorCtr="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2500"/>
                      </a:pPr>
                    </a:p>
                  </a:txBody>
                  <a:tcPr marL="12700" marR="12700" marT="12700" marB="12700" anchor="ctr" anchorCtr="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5F5F5"/>
                    </a:solidFill>
                  </a:tcPr>
                </a:tc>
              </a:tr>
            </a:tbl>
          </a:graphicData>
        </a:graphic>
      </p:graphicFrame>
      <p:pic>
        <p:nvPicPr>
          <p:cNvPr id="180" name="Foto.jpg" descr="Foto.jpg"/>
          <p:cNvPicPr>
            <a:picLocks noChangeAspect="1"/>
          </p:cNvPicPr>
          <p:nvPr/>
        </p:nvPicPr>
        <p:blipFill>
          <a:blip r:embed="rId2">
            <a:extLst/>
          </a:blip>
          <a:srcRect l="0" t="11627" r="0" b="11627"/>
          <a:stretch>
            <a:fillRect/>
          </a:stretch>
        </p:blipFill>
        <p:spPr>
          <a:xfrm>
            <a:off x="289086" y="3433302"/>
            <a:ext cx="3476352" cy="355719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2" name="240_F_1128702799_jLgbKprurEuD6HaxwUAH6YgnPpLcpoDB.jpg" descr="240_F_1128702799_jLgbKprurEuD6HaxwUAH6YgnPpLcpoDB.jpg"/>
          <p:cNvPicPr>
            <a:picLocks noChangeAspect="1"/>
          </p:cNvPicPr>
          <p:nvPr>
            <p:ph type="pic" idx="21"/>
          </p:nvPr>
        </p:nvPicPr>
        <p:blipFill>
          <a:blip r:embed="rId2">
            <a:extLst/>
          </a:blip>
          <a:srcRect l="0" t="8914" r="0" b="0"/>
          <a:stretch>
            <a:fillRect/>
          </a:stretch>
        </p:blipFill>
        <p:spPr>
          <a:xfrm>
            <a:off x="5524153" y="732234"/>
            <a:ext cx="13335694" cy="12146818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4" name="istockphoto-165063091-612x612.jpg" descr="istockphoto-165063091-612x612.jpg"/>
          <p:cNvPicPr>
            <a:picLocks noChangeAspect="1"/>
          </p:cNvPicPr>
          <p:nvPr>
            <p:ph type="pic" idx="21"/>
          </p:nvPr>
        </p:nvPicPr>
        <p:blipFill>
          <a:blip r:embed="rId2">
            <a:extLst/>
          </a:blip>
          <a:srcRect l="0" t="3247" r="0" b="3247"/>
          <a:stretch>
            <a:fillRect/>
          </a:stretch>
        </p:blipFill>
        <p:spPr>
          <a:xfrm>
            <a:off x="5338783" y="732234"/>
            <a:ext cx="13319150" cy="12454166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" name="T-V.png" descr="T-V.png"/>
          <p:cNvPicPr>
            <a:picLocks noChangeAspect="1"/>
          </p:cNvPicPr>
          <p:nvPr>
            <p:ph type="pic" idx="21"/>
          </p:nvPr>
        </p:nvPicPr>
        <p:blipFill>
          <a:blip r:embed="rId2">
            <a:extLst/>
          </a:blip>
          <a:srcRect l="0" t="6169" r="0" b="0"/>
          <a:stretch>
            <a:fillRect/>
          </a:stretch>
        </p:blipFill>
        <p:spPr>
          <a:xfrm>
            <a:off x="2885009" y="762025"/>
            <a:ext cx="8038148" cy="11685866"/>
          </a:xfrm>
          <a:prstGeom prst="rect">
            <a:avLst/>
          </a:prstGeom>
        </p:spPr>
      </p:pic>
      <p:pic>
        <p:nvPicPr>
          <p:cNvPr id="277" name="T-O.png" descr="T-O.png"/>
          <p:cNvPicPr>
            <a:picLocks noChangeAspect="1"/>
          </p:cNvPicPr>
          <p:nvPr/>
        </p:nvPicPr>
        <p:blipFill>
          <a:blip r:embed="rId3">
            <a:extLst/>
          </a:blip>
          <a:srcRect l="0" t="7232" r="0" b="7232"/>
          <a:stretch>
            <a:fillRect/>
          </a:stretch>
        </p:blipFill>
        <p:spPr>
          <a:xfrm>
            <a:off x="12749308" y="1031553"/>
            <a:ext cx="8958828" cy="1079595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9" name="T-SR.png" descr="T-SR.png"/>
          <p:cNvPicPr>
            <a:picLocks noChangeAspect="1"/>
          </p:cNvPicPr>
          <p:nvPr>
            <p:ph type="pic" idx="21"/>
          </p:nvPr>
        </p:nvPicPr>
        <p:blipFill>
          <a:blip r:embed="rId2">
            <a:extLst/>
          </a:blip>
          <a:srcRect l="2312" t="1913" r="0" b="0"/>
          <a:stretch>
            <a:fillRect/>
          </a:stretch>
        </p:blipFill>
        <p:spPr>
          <a:xfrm>
            <a:off x="2333150" y="762025"/>
            <a:ext cx="10095859" cy="12215838"/>
          </a:xfrm>
          <a:prstGeom prst="rect">
            <a:avLst/>
          </a:prstGeom>
        </p:spPr>
      </p:pic>
      <p:pic>
        <p:nvPicPr>
          <p:cNvPr id="280" name="T-SL.png" descr="T-SL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3286677" y="-993329"/>
            <a:ext cx="9699711" cy="1371599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2" name="360_F_116382595_yuE4K67WaFzc0xVChx8xhatuNFgsJxY7.jpg" descr="360_F_116382595_yuE4K67WaFzc0xVChx8xhatuNFgsJxY7.jpg"/>
          <p:cNvPicPr>
            <a:picLocks noChangeAspect="1"/>
          </p:cNvPicPr>
          <p:nvPr/>
        </p:nvPicPr>
        <p:blipFill>
          <a:blip r:embed="rId2">
            <a:alphaModFix amt="9655"/>
            <a:extLst/>
          </a:blip>
          <a:stretch>
            <a:fillRect/>
          </a:stretch>
        </p:blipFill>
        <p:spPr>
          <a:xfrm>
            <a:off x="12046" y="-130805"/>
            <a:ext cx="24359908" cy="16209920"/>
          </a:xfrm>
          <a:prstGeom prst="rect">
            <a:avLst/>
          </a:prstGeom>
          <a:ln w="12700">
            <a:miter lim="400000"/>
          </a:ln>
        </p:spPr>
      </p:pic>
      <p:sp>
        <p:nvSpPr>
          <p:cNvPr id="283" name="Moodboard"/>
          <p:cNvSpPr txBox="1"/>
          <p:nvPr/>
        </p:nvSpPr>
        <p:spPr>
          <a:xfrm>
            <a:off x="1392539" y="1170455"/>
            <a:ext cx="2361761" cy="5907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457200">
              <a:lnSpc>
                <a:spcPct val="100000"/>
              </a:lnSpc>
              <a:spcBef>
                <a:spcPts val="1400"/>
              </a:spcBef>
              <a:defRPr b="1" sz="35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Moodboard</a:t>
            </a:r>
          </a:p>
        </p:txBody>
      </p:sp>
      <p:pic>
        <p:nvPicPr>
          <p:cNvPr id="284" name="Foto.jpg" descr="Foto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8122189" y="2328360"/>
            <a:ext cx="2822735" cy="3763645"/>
          </a:xfrm>
          <a:prstGeom prst="rect">
            <a:avLst/>
          </a:prstGeom>
          <a:ln w="12700">
            <a:miter lim="400000"/>
          </a:ln>
        </p:spPr>
      </p:pic>
      <p:pic>
        <p:nvPicPr>
          <p:cNvPr id="285" name="Foto.jpg" descr="Foto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200707" y="382731"/>
            <a:ext cx="2822734" cy="3763645"/>
          </a:xfrm>
          <a:prstGeom prst="rect">
            <a:avLst/>
          </a:prstGeom>
          <a:ln w="12700">
            <a:miter lim="400000"/>
          </a:ln>
        </p:spPr>
      </p:pic>
      <p:pic>
        <p:nvPicPr>
          <p:cNvPr id="286" name="Foto.jpg" descr="Foto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478027" y="1164619"/>
            <a:ext cx="2822734" cy="3763645"/>
          </a:xfrm>
          <a:prstGeom prst="rect">
            <a:avLst/>
          </a:prstGeom>
          <a:ln w="12700">
            <a:miter lim="400000"/>
          </a:ln>
        </p:spPr>
      </p:pic>
      <p:pic>
        <p:nvPicPr>
          <p:cNvPr id="287" name="Foto.jpg" descr="Foto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266762" y="9409307"/>
            <a:ext cx="2822734" cy="3763646"/>
          </a:xfrm>
          <a:prstGeom prst="rect">
            <a:avLst/>
          </a:prstGeom>
          <a:ln w="12700">
            <a:miter lim="400000"/>
          </a:ln>
        </p:spPr>
      </p:pic>
      <p:pic>
        <p:nvPicPr>
          <p:cNvPr id="288" name="Foto.jpg" descr="Foto.jpg"/>
          <p:cNvPicPr>
            <a:picLocks noChangeAspect="1"/>
          </p:cNvPicPr>
          <p:nvPr/>
        </p:nvPicPr>
        <p:blipFill>
          <a:blip r:embed="rId3">
            <a:extLst/>
          </a:blip>
          <a:srcRect l="490" t="490" r="490" b="490"/>
          <a:stretch>
            <a:fillRect/>
          </a:stretch>
        </p:blipFill>
        <p:spPr>
          <a:xfrm>
            <a:off x="16225440" y="4850581"/>
            <a:ext cx="2822734" cy="3763645"/>
          </a:xfrm>
          <a:prstGeom prst="rect">
            <a:avLst/>
          </a:prstGeom>
          <a:ln w="12700">
            <a:miter lim="400000"/>
          </a:ln>
        </p:spPr>
      </p:pic>
      <p:pic>
        <p:nvPicPr>
          <p:cNvPr id="289" name="Foto.jpg" descr="Foto.jpg"/>
          <p:cNvPicPr>
            <a:picLocks noChangeAspect="1"/>
          </p:cNvPicPr>
          <p:nvPr/>
        </p:nvPicPr>
        <p:blipFill>
          <a:blip r:embed="rId3">
            <a:extLst/>
          </a:blip>
          <a:srcRect l="490" t="490" r="490" b="490"/>
          <a:stretch>
            <a:fillRect/>
          </a:stretch>
        </p:blipFill>
        <p:spPr>
          <a:xfrm>
            <a:off x="5484774" y="8347119"/>
            <a:ext cx="2822734" cy="3763646"/>
          </a:xfrm>
          <a:prstGeom prst="rect">
            <a:avLst/>
          </a:prstGeom>
          <a:ln w="12700">
            <a:miter lim="400000"/>
          </a:ln>
        </p:spPr>
      </p:pic>
      <p:pic>
        <p:nvPicPr>
          <p:cNvPr id="290" name="Foto.jpg" descr="Foto.jpg"/>
          <p:cNvPicPr>
            <a:picLocks noChangeAspect="1"/>
          </p:cNvPicPr>
          <p:nvPr/>
        </p:nvPicPr>
        <p:blipFill>
          <a:blip r:embed="rId3">
            <a:extLst/>
          </a:blip>
          <a:srcRect l="490" t="490" r="490" b="490"/>
          <a:stretch>
            <a:fillRect/>
          </a:stretch>
        </p:blipFill>
        <p:spPr>
          <a:xfrm>
            <a:off x="8295567" y="1452713"/>
            <a:ext cx="1952043" cy="2602723"/>
          </a:xfrm>
          <a:prstGeom prst="rect">
            <a:avLst/>
          </a:prstGeom>
          <a:ln w="12700">
            <a:miter lim="400000"/>
          </a:ln>
        </p:spPr>
      </p:pic>
      <p:pic>
        <p:nvPicPr>
          <p:cNvPr id="291" name="Foto.jpg" descr="Foto.jpg"/>
          <p:cNvPicPr>
            <a:picLocks noChangeAspect="1"/>
          </p:cNvPicPr>
          <p:nvPr/>
        </p:nvPicPr>
        <p:blipFill>
          <a:blip r:embed="rId3">
            <a:extLst/>
          </a:blip>
          <a:srcRect l="490" t="490" r="490" b="490"/>
          <a:stretch>
            <a:fillRect/>
          </a:stretch>
        </p:blipFill>
        <p:spPr>
          <a:xfrm>
            <a:off x="6349939" y="3198386"/>
            <a:ext cx="1952042" cy="2602723"/>
          </a:xfrm>
          <a:prstGeom prst="rect">
            <a:avLst/>
          </a:prstGeom>
          <a:ln w="12700">
            <a:miter lim="400000"/>
          </a:ln>
        </p:spPr>
      </p:pic>
      <p:pic>
        <p:nvPicPr>
          <p:cNvPr id="292" name="Foto.jpg" descr="Foto.jpg"/>
          <p:cNvPicPr>
            <a:picLocks noChangeAspect="1"/>
          </p:cNvPicPr>
          <p:nvPr/>
        </p:nvPicPr>
        <p:blipFill>
          <a:blip r:embed="rId3">
            <a:extLst/>
          </a:blip>
          <a:srcRect l="490" t="490" r="490" b="490"/>
          <a:stretch>
            <a:fillRect/>
          </a:stretch>
        </p:blipFill>
        <p:spPr>
          <a:xfrm>
            <a:off x="11103459" y="4528596"/>
            <a:ext cx="2822734" cy="3763645"/>
          </a:xfrm>
          <a:prstGeom prst="rect">
            <a:avLst/>
          </a:prstGeom>
          <a:ln w="12700">
            <a:miter lim="400000"/>
          </a:ln>
        </p:spPr>
      </p:pic>
      <p:pic>
        <p:nvPicPr>
          <p:cNvPr id="293" name="Foto 2.png" descr="Foto 2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384393" y="4083645"/>
            <a:ext cx="7837304" cy="5297438"/>
          </a:xfrm>
          <a:prstGeom prst="rect">
            <a:avLst/>
          </a:prstGeom>
          <a:ln w="12700">
            <a:miter lim="400000"/>
          </a:ln>
        </p:spPr>
      </p:pic>
      <p:pic>
        <p:nvPicPr>
          <p:cNvPr id="294" name="Foto.jpg" descr="Foto.jpg"/>
          <p:cNvPicPr>
            <a:picLocks noChangeAspect="1"/>
          </p:cNvPicPr>
          <p:nvPr/>
        </p:nvPicPr>
        <p:blipFill>
          <a:blip r:embed="rId3">
            <a:extLst/>
          </a:blip>
          <a:srcRect l="490" t="490" r="490" b="490"/>
          <a:stretch>
            <a:fillRect/>
          </a:stretch>
        </p:blipFill>
        <p:spPr>
          <a:xfrm>
            <a:off x="12877795" y="1452713"/>
            <a:ext cx="1952043" cy="2602723"/>
          </a:xfrm>
          <a:prstGeom prst="rect">
            <a:avLst/>
          </a:prstGeom>
          <a:ln w="12700">
            <a:miter lim="400000"/>
          </a:ln>
        </p:spPr>
      </p:pic>
      <p:pic>
        <p:nvPicPr>
          <p:cNvPr id="295" name="Foto 2.png" descr="Foto 2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124396" y="9409307"/>
            <a:ext cx="5066144" cy="3424338"/>
          </a:xfrm>
          <a:prstGeom prst="rect">
            <a:avLst/>
          </a:prstGeom>
          <a:ln w="12700">
            <a:miter lim="400000"/>
          </a:ln>
        </p:spPr>
      </p:pic>
      <p:pic>
        <p:nvPicPr>
          <p:cNvPr id="296" name="Foto.jpg" descr="Foto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9007587" y="5965049"/>
            <a:ext cx="2822734" cy="3763645"/>
          </a:xfrm>
          <a:prstGeom prst="rect">
            <a:avLst/>
          </a:prstGeom>
          <a:ln w="12700">
            <a:miter lim="400000"/>
          </a:ln>
        </p:spPr>
      </p:pic>
      <p:pic>
        <p:nvPicPr>
          <p:cNvPr id="297" name="Foto 2.png" descr="Foto 2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499031" y="5784491"/>
            <a:ext cx="3880818" cy="2623146"/>
          </a:xfrm>
          <a:prstGeom prst="rect">
            <a:avLst/>
          </a:prstGeom>
          <a:ln w="12700">
            <a:miter lim="400000"/>
          </a:ln>
        </p:spPr>
      </p:pic>
      <p:pic>
        <p:nvPicPr>
          <p:cNvPr id="298" name="Foto 2.png" descr="Foto 2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6225440" y="8657476"/>
            <a:ext cx="2747246" cy="185693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0" name="Tabelle 1-1"/>
          <p:cNvGraphicFramePr/>
          <p:nvPr/>
        </p:nvGraphicFramePr>
        <p:xfrm>
          <a:off x="1206499" y="8122685"/>
          <a:ext cx="21983702" cy="238816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21971002"/>
              </a:tblGrid>
              <a:tr h="791820">
                <a:tc>
                  <a:txBody>
                    <a:bodyPr/>
                    <a:lstStyle/>
                    <a:p>
                      <a:pPr algn="l" defTabSz="914400">
                        <a:defRPr sz="2500"/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791820">
                <a:tc>
                  <a:txBody>
                    <a:bodyPr/>
                    <a:lstStyle/>
                    <a:p>
                      <a:pPr algn="l" defTabSz="914400">
                        <a:defRPr sz="2500"/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791820">
                <a:tc>
                  <a:txBody>
                    <a:bodyPr/>
                    <a:lstStyle/>
                    <a:p>
                      <a:pPr algn="l" defTabSz="914400">
                        <a:defRPr sz="2500"/>
                      </a:pP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  <p:sp>
        <p:nvSpPr>
          <p:cNvPr id="301" name="Qu’est-ce qui rend cette coiffure spéciale ?…"/>
          <p:cNvSpPr txBox="1"/>
          <p:nvPr/>
        </p:nvSpPr>
        <p:spPr>
          <a:xfrm>
            <a:off x="1186264" y="6270322"/>
            <a:ext cx="6013184" cy="7993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457200" indent="-317500" defTabSz="457200">
              <a:lnSpc>
                <a:spcPct val="100000"/>
              </a:lnSpc>
              <a:spcBef>
                <a:spcPts val="0"/>
              </a:spcBef>
              <a:buSzPct val="100000"/>
              <a:buFont typeface="Times New Roman"/>
              <a:buChar char="•"/>
              <a:defRPr sz="25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Qu’est-ce qui rend cette coiffure spéciale ?</a:t>
            </a:r>
          </a:p>
          <a:p>
            <a:pPr marL="457200" indent="-317500" defTabSz="457200">
              <a:lnSpc>
                <a:spcPct val="100000"/>
              </a:lnSpc>
              <a:spcBef>
                <a:spcPts val="0"/>
              </a:spcBef>
              <a:buSzPct val="100000"/>
              <a:buFont typeface="Times New Roman"/>
              <a:buChar char="•"/>
              <a:defRPr sz="25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Was ist das Besondere an dieser Frisur?</a:t>
            </a:r>
          </a:p>
        </p:txBody>
      </p:sp>
      <p:sp>
        <p:nvSpPr>
          <p:cNvPr id="302" name="Arbeitsmappe: Realisierung einer kreativen Frisur"/>
          <p:cNvSpPr txBox="1"/>
          <p:nvPr/>
        </p:nvSpPr>
        <p:spPr>
          <a:xfrm>
            <a:off x="818423" y="989035"/>
            <a:ext cx="11129071" cy="6769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457200">
              <a:lnSpc>
                <a:spcPct val="100000"/>
              </a:lnSpc>
              <a:spcBef>
                <a:spcPts val="1400"/>
              </a:spcBef>
              <a:defRPr b="1" sz="40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Arbeitsmappe: Realisierung einer kreativen Frisur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Autor:in und Datum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83" name="2. Description du projet / Projektbeschreibung…"/>
          <p:cNvSpPr txBox="1"/>
          <p:nvPr/>
        </p:nvSpPr>
        <p:spPr>
          <a:xfrm>
            <a:off x="1749680" y="1528905"/>
            <a:ext cx="19454668" cy="35679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457200">
              <a:lnSpc>
                <a:spcPct val="100000"/>
              </a:lnSpc>
              <a:spcBef>
                <a:spcPts val="1400"/>
              </a:spcBef>
              <a:defRPr b="1" sz="25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2. Description du projet / Projektbeschreibung</a:t>
            </a:r>
          </a:p>
          <a:p>
            <a:pPr defTabSz="457200">
              <a:lnSpc>
                <a:spcPct val="100000"/>
              </a:lnSpc>
              <a:spcBef>
                <a:spcPts val="1200"/>
              </a:spcBef>
              <a:defRPr i="1" sz="25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(Décris brièvement le concept ou le thème de la coiffure créative, par exemple : « Futuriste », « Vintage bohème », « Fée fantastique »)</a:t>
            </a:r>
          </a:p>
          <a:p>
            <a:pPr defTabSz="457200">
              <a:lnSpc>
                <a:spcPct val="100000"/>
              </a:lnSpc>
              <a:spcBef>
                <a:spcPts val="1200"/>
              </a:spcBef>
              <a:defRPr sz="25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(</a:t>
            </a:r>
            <a:r>
              <a:rPr i="1"/>
              <a:t>Beschreibe kurz das Konzept oder Thema der kreativen Frisur, z. B. „Futuristisch“, „Boho-Vintage“, „Fantasy-Elfe“)</a:t>
            </a:r>
          </a:p>
          <a:p>
            <a:pPr defTabSz="457200">
              <a:lnSpc>
                <a:spcPct val="100000"/>
              </a:lnSpc>
              <a:spcBef>
                <a:spcPts val="0"/>
              </a:spcBef>
              <a:defRPr sz="25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Idée de coiffure / Thème :</a:t>
            </a:r>
          </a:p>
          <a:p>
            <a:pPr defTabSz="457200">
              <a:lnSpc>
                <a:spcPct val="100000"/>
              </a:lnSpc>
              <a:spcBef>
                <a:spcPts val="0"/>
              </a:spcBef>
              <a:defRPr sz="25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Frisurenidee / Thema:</a:t>
            </a:r>
          </a:p>
          <a:p>
            <a:pPr marL="190500" indent="-190500" defTabSz="457200">
              <a:lnSpc>
                <a:spcPct val="100000"/>
              </a:lnSpc>
              <a:spcBef>
                <a:spcPts val="0"/>
              </a:spcBef>
              <a:defRPr sz="2500">
                <a:solidFill>
                  <a:schemeClr val="accent1">
                    <a:lumOff val="16847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 defTabSz="457200">
              <a:lnSpc>
                <a:spcPct val="100000"/>
              </a:lnSpc>
              <a:spcBef>
                <a:spcPts val="1200"/>
              </a:spcBef>
              <a:defRPr sz="2500"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</p:txBody>
      </p:sp>
      <p:graphicFrame>
        <p:nvGraphicFramePr>
          <p:cNvPr id="184" name="Tabelle 1"/>
          <p:cNvGraphicFramePr/>
          <p:nvPr/>
        </p:nvGraphicFramePr>
        <p:xfrm>
          <a:off x="1057544" y="4488173"/>
          <a:ext cx="21983701" cy="6526389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21971000"/>
              </a:tblGrid>
              <a:tr h="930526">
                <a:tc>
                  <a:txBody>
                    <a:bodyPr/>
                    <a:lstStyle/>
                    <a:p>
                      <a:pPr algn="l" defTabSz="914400">
                        <a:defRPr sz="2500"/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930526">
                <a:tc>
                  <a:txBody>
                    <a:bodyPr/>
                    <a:lstStyle/>
                    <a:p>
                      <a:pPr algn="l" defTabSz="914400">
                        <a:defRPr sz="2500"/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930526">
                <a:tc>
                  <a:txBody>
                    <a:bodyPr/>
                    <a:lstStyle/>
                    <a:p>
                      <a:pPr algn="l" defTabSz="914400">
                        <a:defRPr sz="2500"/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930526">
                <a:tc>
                  <a:txBody>
                    <a:bodyPr/>
                    <a:lstStyle/>
                    <a:p>
                      <a:pPr algn="l" defTabSz="914400">
                        <a:defRPr sz="2500"/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930526">
                <a:tc>
                  <a:txBody>
                    <a:bodyPr/>
                    <a:lstStyle/>
                    <a:p>
                      <a:pPr algn="l" defTabSz="914400">
                        <a:defRPr sz="2500"/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930526">
                <a:tc>
                  <a:txBody>
                    <a:bodyPr/>
                    <a:lstStyle/>
                    <a:p>
                      <a:pPr algn="l" defTabSz="914400">
                        <a:defRPr sz="2500"/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930526">
                <a:tc>
                  <a:txBody>
                    <a:bodyPr/>
                    <a:lstStyle/>
                    <a:p>
                      <a:pPr algn="l" defTabSz="914400">
                        <a:defRPr sz="2500"/>
                      </a:pP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Autor:in und Datum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87" name="3. Objectifs du projet / Zielsetzung des Projekts…"/>
          <p:cNvSpPr txBox="1"/>
          <p:nvPr/>
        </p:nvSpPr>
        <p:spPr>
          <a:xfrm>
            <a:off x="1258127" y="680293"/>
            <a:ext cx="19454668" cy="13327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457200">
              <a:lnSpc>
                <a:spcPct val="100000"/>
              </a:lnSpc>
              <a:spcBef>
                <a:spcPts val="1400"/>
              </a:spcBef>
              <a:defRPr b="1" sz="25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3. Objectifs du projet / Zielsetzung des Projekts</a:t>
            </a:r>
          </a:p>
          <a:p>
            <a:pPr marL="457200" indent="-317500" defTabSz="457200">
              <a:lnSpc>
                <a:spcPct val="100000"/>
              </a:lnSpc>
              <a:spcBef>
                <a:spcPts val="0"/>
              </a:spcBef>
              <a:buSzPct val="100000"/>
              <a:buFont typeface="Times New Roman"/>
              <a:buChar char="•"/>
              <a:defRPr sz="25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Que veux-tu exprimer avec cette coiffure ?</a:t>
            </a:r>
          </a:p>
          <a:p>
            <a:pPr marL="457200" indent="-317500" defTabSz="457200">
              <a:lnSpc>
                <a:spcPct val="100000"/>
              </a:lnSpc>
              <a:spcBef>
                <a:spcPts val="0"/>
              </a:spcBef>
              <a:buSzPct val="100000"/>
              <a:buFont typeface="Times New Roman"/>
              <a:buChar char="•"/>
              <a:defRPr sz="25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Was möchtest du mit dieser Frisur ausdrücken?</a:t>
            </a:r>
          </a:p>
        </p:txBody>
      </p:sp>
      <p:graphicFrame>
        <p:nvGraphicFramePr>
          <p:cNvPr id="188" name="Tabelle 1"/>
          <p:cNvGraphicFramePr/>
          <p:nvPr/>
        </p:nvGraphicFramePr>
        <p:xfrm>
          <a:off x="1057544" y="2953933"/>
          <a:ext cx="21983703" cy="2388163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21971002"/>
              </a:tblGrid>
              <a:tr h="791820">
                <a:tc>
                  <a:txBody>
                    <a:bodyPr/>
                    <a:lstStyle/>
                    <a:p>
                      <a:pPr algn="l" defTabSz="914400">
                        <a:defRPr sz="2500"/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791820">
                <a:tc>
                  <a:txBody>
                    <a:bodyPr/>
                    <a:lstStyle/>
                    <a:p>
                      <a:pPr algn="l" defTabSz="914400">
                        <a:defRPr sz="2500"/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791820">
                <a:tc>
                  <a:txBody>
                    <a:bodyPr/>
                    <a:lstStyle/>
                    <a:p>
                      <a:pPr algn="l" defTabSz="914400">
                        <a:defRPr sz="2500"/>
                      </a:pP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  <p:graphicFrame>
        <p:nvGraphicFramePr>
          <p:cNvPr id="189" name="Tabelle 1-1"/>
          <p:cNvGraphicFramePr/>
          <p:nvPr/>
        </p:nvGraphicFramePr>
        <p:xfrm>
          <a:off x="1206499" y="8122685"/>
          <a:ext cx="21983702" cy="238816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21971002"/>
              </a:tblGrid>
              <a:tr h="791820">
                <a:tc>
                  <a:txBody>
                    <a:bodyPr/>
                    <a:lstStyle/>
                    <a:p>
                      <a:pPr algn="l" defTabSz="914400">
                        <a:defRPr sz="2500"/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791820">
                <a:tc>
                  <a:txBody>
                    <a:bodyPr/>
                    <a:lstStyle/>
                    <a:p>
                      <a:pPr algn="l" defTabSz="914400">
                        <a:defRPr sz="2500"/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791820">
                <a:tc>
                  <a:txBody>
                    <a:bodyPr/>
                    <a:lstStyle/>
                    <a:p>
                      <a:pPr algn="l" defTabSz="914400">
                        <a:defRPr sz="2500"/>
                      </a:pP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  <p:sp>
        <p:nvSpPr>
          <p:cNvPr id="190" name="Qu’est-ce qui rend cette coiffure spéciale ?…"/>
          <p:cNvSpPr txBox="1"/>
          <p:nvPr/>
        </p:nvSpPr>
        <p:spPr>
          <a:xfrm>
            <a:off x="1186264" y="6270322"/>
            <a:ext cx="6013184" cy="7993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457200" indent="-317500" defTabSz="457200">
              <a:lnSpc>
                <a:spcPct val="100000"/>
              </a:lnSpc>
              <a:spcBef>
                <a:spcPts val="0"/>
              </a:spcBef>
              <a:buSzPct val="100000"/>
              <a:buFont typeface="Times New Roman"/>
              <a:buChar char="•"/>
              <a:defRPr sz="25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Qu’est-ce qui rend cette coiffure spéciale ?</a:t>
            </a:r>
          </a:p>
          <a:p>
            <a:pPr marL="457200" indent="-317500" defTabSz="457200">
              <a:lnSpc>
                <a:spcPct val="100000"/>
              </a:lnSpc>
              <a:spcBef>
                <a:spcPts val="0"/>
              </a:spcBef>
              <a:buSzPct val="100000"/>
              <a:buFont typeface="Times New Roman"/>
              <a:buChar char="•"/>
              <a:defRPr sz="25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Was ist das Besondere an dieser Frisur?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Autor:in und Datum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93" name="3. Objectifs du projet / Zielsetzung des Projekts…"/>
          <p:cNvSpPr txBox="1"/>
          <p:nvPr/>
        </p:nvSpPr>
        <p:spPr>
          <a:xfrm>
            <a:off x="1258127" y="680293"/>
            <a:ext cx="19454668" cy="13327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457200">
              <a:lnSpc>
                <a:spcPct val="100000"/>
              </a:lnSpc>
              <a:spcBef>
                <a:spcPts val="1400"/>
              </a:spcBef>
              <a:defRPr b="1" sz="25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3. Objectifs du projet / Zielsetzung des Projekts</a:t>
            </a:r>
          </a:p>
          <a:p>
            <a:pPr marL="457200" indent="-317500" defTabSz="457200">
              <a:lnSpc>
                <a:spcPct val="100000"/>
              </a:lnSpc>
              <a:spcBef>
                <a:spcPts val="0"/>
              </a:spcBef>
              <a:buSzPct val="100000"/>
              <a:buFont typeface="Times New Roman"/>
              <a:buChar char="•"/>
              <a:defRPr sz="25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Donnez un nom à votre coiffure.</a:t>
            </a:r>
          </a:p>
          <a:p>
            <a:pPr marL="457200" indent="-317500" defTabSz="457200">
              <a:lnSpc>
                <a:spcPct val="100000"/>
              </a:lnSpc>
              <a:spcBef>
                <a:spcPts val="0"/>
              </a:spcBef>
              <a:buSzPct val="100000"/>
              <a:buFont typeface="Times New Roman"/>
              <a:buChar char="•"/>
              <a:defRPr sz="25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Geben Sie ihrer Frisur einen Namen.</a:t>
            </a:r>
          </a:p>
        </p:txBody>
      </p:sp>
      <p:graphicFrame>
        <p:nvGraphicFramePr>
          <p:cNvPr id="194" name="Tabelle 1"/>
          <p:cNvGraphicFramePr/>
          <p:nvPr/>
        </p:nvGraphicFramePr>
        <p:xfrm>
          <a:off x="1057544" y="2953933"/>
          <a:ext cx="21983703" cy="2388163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21971002"/>
              </a:tblGrid>
              <a:tr h="791820">
                <a:tc>
                  <a:txBody>
                    <a:bodyPr/>
                    <a:lstStyle/>
                    <a:p>
                      <a:pPr algn="l" defTabSz="914400">
                        <a:defRPr sz="2500"/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791820">
                <a:tc>
                  <a:txBody>
                    <a:bodyPr/>
                    <a:lstStyle/>
                    <a:p>
                      <a:pPr algn="l" defTabSz="914400">
                        <a:defRPr sz="2500"/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791820">
                <a:tc>
                  <a:txBody>
                    <a:bodyPr/>
                    <a:lstStyle/>
                    <a:p>
                      <a:pPr algn="l" defTabSz="914400">
                        <a:defRPr sz="2500"/>
                      </a:pP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Autor:in und Datum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97" name="4. Sources d’inspiration / Moodboard / Inspirationsquellen / Moodboard…"/>
          <p:cNvSpPr txBox="1"/>
          <p:nvPr/>
        </p:nvSpPr>
        <p:spPr>
          <a:xfrm>
            <a:off x="1258127" y="680293"/>
            <a:ext cx="19454668" cy="13327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457200">
              <a:lnSpc>
                <a:spcPct val="100000"/>
              </a:lnSpc>
              <a:spcBef>
                <a:spcPts val="1400"/>
              </a:spcBef>
              <a:defRPr b="1" sz="25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4. Sources d’inspiration / Moodboard / Inspirationsquellen / Moodboard</a:t>
            </a:r>
          </a:p>
          <a:p>
            <a:pPr marL="457200" indent="-317500" defTabSz="457200">
              <a:lnSpc>
                <a:spcPct val="100000"/>
              </a:lnSpc>
              <a:spcBef>
                <a:spcPts val="1200"/>
              </a:spcBef>
              <a:buSzPct val="100000"/>
              <a:buFont typeface="Times New Roman"/>
              <a:buChar char="•"/>
              <a:defRPr sz="25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b="1"/>
              <a:t>Images, croquis, couleurs, matériaux</a:t>
            </a:r>
            <a:r>
              <a:t> / Bilder,Zeichnungen, Farben, Materialien</a:t>
            </a:r>
            <a:br/>
            <a:r>
              <a:t>(Ajoute ici des croquis ou un moodboard numérique) / (Füge hier Skizzen ein oder füge ein digitales Moodboard bei)</a:t>
            </a:r>
          </a:p>
        </p:txBody>
      </p:sp>
      <p:graphicFrame>
        <p:nvGraphicFramePr>
          <p:cNvPr id="198" name="Tabelle 1"/>
          <p:cNvGraphicFramePr/>
          <p:nvPr/>
        </p:nvGraphicFramePr>
        <p:xfrm>
          <a:off x="1057544" y="2953933"/>
          <a:ext cx="21983703" cy="2388163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21971002"/>
              </a:tblGrid>
              <a:tr h="791820">
                <a:tc>
                  <a:txBody>
                    <a:bodyPr/>
                    <a:lstStyle/>
                    <a:p>
                      <a:pPr algn="l" defTabSz="914400">
                        <a:defRPr sz="2500"/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791820">
                <a:tc>
                  <a:txBody>
                    <a:bodyPr/>
                    <a:lstStyle/>
                    <a:p>
                      <a:pPr algn="l" defTabSz="914400">
                        <a:defRPr sz="2500"/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791820">
                <a:tc>
                  <a:txBody>
                    <a:bodyPr/>
                    <a:lstStyle/>
                    <a:p>
                      <a:pPr algn="l" defTabSz="914400">
                        <a:defRPr sz="2500"/>
                      </a:pP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  <p:pic>
        <p:nvPicPr>
          <p:cNvPr id="199" name="Foto.jpg" descr="Foto.jpg"/>
          <p:cNvPicPr>
            <a:picLocks noChangeAspect="1"/>
          </p:cNvPicPr>
          <p:nvPr/>
        </p:nvPicPr>
        <p:blipFill>
          <a:blip r:embed="rId2">
            <a:extLst/>
          </a:blip>
          <a:srcRect l="0" t="11627" r="0" b="11627"/>
          <a:stretch>
            <a:fillRect/>
          </a:stretch>
        </p:blipFill>
        <p:spPr>
          <a:xfrm>
            <a:off x="1182819" y="6069812"/>
            <a:ext cx="3476352" cy="3557198"/>
          </a:xfrm>
          <a:prstGeom prst="rect">
            <a:avLst/>
          </a:prstGeom>
          <a:ln w="12700">
            <a:miter lim="400000"/>
          </a:ln>
        </p:spPr>
      </p:pic>
      <p:pic>
        <p:nvPicPr>
          <p:cNvPr id="200" name="Foto.jpg" descr="Foto.jpg"/>
          <p:cNvPicPr>
            <a:picLocks noChangeAspect="1"/>
          </p:cNvPicPr>
          <p:nvPr/>
        </p:nvPicPr>
        <p:blipFill>
          <a:blip r:embed="rId2">
            <a:extLst/>
          </a:blip>
          <a:srcRect l="0" t="11627" r="0" b="11627"/>
          <a:stretch>
            <a:fillRect/>
          </a:stretch>
        </p:blipFill>
        <p:spPr>
          <a:xfrm>
            <a:off x="5368466" y="6069812"/>
            <a:ext cx="3476352" cy="3557198"/>
          </a:xfrm>
          <a:prstGeom prst="rect">
            <a:avLst/>
          </a:prstGeom>
          <a:ln w="12700">
            <a:miter lim="400000"/>
          </a:ln>
        </p:spPr>
      </p:pic>
      <p:pic>
        <p:nvPicPr>
          <p:cNvPr id="201" name="Foto.jpg" descr="Foto.jpg"/>
          <p:cNvPicPr>
            <a:picLocks noChangeAspect="1"/>
          </p:cNvPicPr>
          <p:nvPr/>
        </p:nvPicPr>
        <p:blipFill>
          <a:blip r:embed="rId2">
            <a:extLst/>
          </a:blip>
          <a:srcRect l="0" t="11627" r="0" b="11627"/>
          <a:stretch>
            <a:fillRect/>
          </a:stretch>
        </p:blipFill>
        <p:spPr>
          <a:xfrm>
            <a:off x="9390261" y="6069812"/>
            <a:ext cx="3476352" cy="3557198"/>
          </a:xfrm>
          <a:prstGeom prst="rect">
            <a:avLst/>
          </a:prstGeom>
          <a:ln w="12700">
            <a:miter lim="400000"/>
          </a:ln>
        </p:spPr>
      </p:pic>
      <p:pic>
        <p:nvPicPr>
          <p:cNvPr id="202" name="Foto.jpg" descr="Foto.jpg"/>
          <p:cNvPicPr>
            <a:picLocks noChangeAspect="1"/>
          </p:cNvPicPr>
          <p:nvPr/>
        </p:nvPicPr>
        <p:blipFill>
          <a:blip r:embed="rId2">
            <a:extLst/>
          </a:blip>
          <a:srcRect l="0" t="11627" r="0" b="11627"/>
          <a:stretch>
            <a:fillRect/>
          </a:stretch>
        </p:blipFill>
        <p:spPr>
          <a:xfrm>
            <a:off x="13724864" y="6069812"/>
            <a:ext cx="3476352" cy="355719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Autor:in und Datum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05" name="4.1 Sources d’inspiration / Moodboard / Inspirationsquellen / Moodboard…"/>
          <p:cNvSpPr txBox="1"/>
          <p:nvPr/>
        </p:nvSpPr>
        <p:spPr>
          <a:xfrm>
            <a:off x="1258127" y="680293"/>
            <a:ext cx="19454668" cy="13327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457200">
              <a:lnSpc>
                <a:spcPct val="100000"/>
              </a:lnSpc>
              <a:spcBef>
                <a:spcPts val="1400"/>
              </a:spcBef>
              <a:defRPr b="1" sz="25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4.1 Sources d’inspiration / Moodboard / Inspirationsquellen / Moodboard</a:t>
            </a:r>
          </a:p>
          <a:p>
            <a:pPr marL="457200" indent="-317500" defTabSz="457200">
              <a:lnSpc>
                <a:spcPct val="100000"/>
              </a:lnSpc>
              <a:spcBef>
                <a:spcPts val="1200"/>
              </a:spcBef>
              <a:buSzPct val="100000"/>
              <a:buFont typeface="Times New Roman"/>
              <a:buChar char="•"/>
              <a:defRPr sz="25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b="1"/>
              <a:t>Images, croquis, couleurs, matériaux</a:t>
            </a:r>
            <a:r>
              <a:t> / Bilder,Zeichnungen, Farben, Materialien</a:t>
            </a:r>
            <a:br/>
            <a:r>
              <a:t>(Ajoute ici des croquis ou un moodboard numérique) / (Füge hier Skizzen ein oder füge ein digitales Moodboard bei)</a:t>
            </a:r>
          </a:p>
        </p:txBody>
      </p:sp>
      <p:graphicFrame>
        <p:nvGraphicFramePr>
          <p:cNvPr id="206" name="Tabelle 1"/>
          <p:cNvGraphicFramePr/>
          <p:nvPr/>
        </p:nvGraphicFramePr>
        <p:xfrm>
          <a:off x="1057544" y="2853678"/>
          <a:ext cx="21983703" cy="2388163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21971002"/>
              </a:tblGrid>
              <a:tr h="791820">
                <a:tc>
                  <a:txBody>
                    <a:bodyPr/>
                    <a:lstStyle/>
                    <a:p>
                      <a:pPr algn="l" defTabSz="914400">
                        <a:defRPr sz="2500"/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791820">
                <a:tc>
                  <a:txBody>
                    <a:bodyPr/>
                    <a:lstStyle/>
                    <a:p>
                      <a:pPr algn="l" defTabSz="914400">
                        <a:defRPr sz="2500"/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791820">
                <a:tc>
                  <a:txBody>
                    <a:bodyPr/>
                    <a:lstStyle/>
                    <a:p>
                      <a:pPr algn="l" defTabSz="914400">
                        <a:defRPr sz="2500"/>
                      </a:pP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  <p:pic>
        <p:nvPicPr>
          <p:cNvPr id="207" name="Foto.jpg" descr="Foto.jpg"/>
          <p:cNvPicPr>
            <a:picLocks noChangeAspect="1"/>
          </p:cNvPicPr>
          <p:nvPr/>
        </p:nvPicPr>
        <p:blipFill>
          <a:blip r:embed="rId2">
            <a:extLst/>
          </a:blip>
          <a:srcRect l="0" t="11627" r="0" b="11627"/>
          <a:stretch>
            <a:fillRect/>
          </a:stretch>
        </p:blipFill>
        <p:spPr>
          <a:xfrm>
            <a:off x="1182819" y="6069812"/>
            <a:ext cx="3476352" cy="3557198"/>
          </a:xfrm>
          <a:prstGeom prst="rect">
            <a:avLst/>
          </a:prstGeom>
          <a:ln w="12700">
            <a:miter lim="400000"/>
          </a:ln>
        </p:spPr>
      </p:pic>
      <p:pic>
        <p:nvPicPr>
          <p:cNvPr id="208" name="Foto.jpg" descr="Foto.jpg"/>
          <p:cNvPicPr>
            <a:picLocks noChangeAspect="1"/>
          </p:cNvPicPr>
          <p:nvPr/>
        </p:nvPicPr>
        <p:blipFill>
          <a:blip r:embed="rId2">
            <a:extLst/>
          </a:blip>
          <a:srcRect l="0" t="11627" r="0" b="11627"/>
          <a:stretch>
            <a:fillRect/>
          </a:stretch>
        </p:blipFill>
        <p:spPr>
          <a:xfrm>
            <a:off x="5368466" y="6069812"/>
            <a:ext cx="3476352" cy="3557198"/>
          </a:xfrm>
          <a:prstGeom prst="rect">
            <a:avLst/>
          </a:prstGeom>
          <a:ln w="12700">
            <a:miter lim="400000"/>
          </a:ln>
        </p:spPr>
      </p:pic>
      <p:pic>
        <p:nvPicPr>
          <p:cNvPr id="209" name="Foto.jpg" descr="Foto.jpg"/>
          <p:cNvPicPr>
            <a:picLocks noChangeAspect="1"/>
          </p:cNvPicPr>
          <p:nvPr/>
        </p:nvPicPr>
        <p:blipFill>
          <a:blip r:embed="rId2">
            <a:extLst/>
          </a:blip>
          <a:srcRect l="0" t="11627" r="0" b="11627"/>
          <a:stretch>
            <a:fillRect/>
          </a:stretch>
        </p:blipFill>
        <p:spPr>
          <a:xfrm>
            <a:off x="9390261" y="6069812"/>
            <a:ext cx="3476352" cy="3557198"/>
          </a:xfrm>
          <a:prstGeom prst="rect">
            <a:avLst/>
          </a:prstGeom>
          <a:ln w="12700">
            <a:miter lim="400000"/>
          </a:ln>
        </p:spPr>
      </p:pic>
      <p:pic>
        <p:nvPicPr>
          <p:cNvPr id="210" name="Foto.jpg" descr="Foto.jpg"/>
          <p:cNvPicPr>
            <a:picLocks noChangeAspect="1"/>
          </p:cNvPicPr>
          <p:nvPr/>
        </p:nvPicPr>
        <p:blipFill>
          <a:blip r:embed="rId2">
            <a:extLst/>
          </a:blip>
          <a:srcRect l="0" t="11627" r="0" b="11627"/>
          <a:stretch>
            <a:fillRect/>
          </a:stretch>
        </p:blipFill>
        <p:spPr>
          <a:xfrm>
            <a:off x="13724864" y="6069812"/>
            <a:ext cx="3476352" cy="355719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Autor:in und Datum"/>
          <p:cNvSpPr txBox="1"/>
          <p:nvPr>
            <p:ph type="body" idx="21"/>
          </p:nvPr>
        </p:nvSpPr>
        <p:spPr>
          <a:xfrm>
            <a:off x="1076663" y="12753595"/>
            <a:ext cx="21971003" cy="636979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13" name="5. Liste du matériel et des outils / Material- und Werkzeugliste"/>
          <p:cNvSpPr txBox="1"/>
          <p:nvPr/>
        </p:nvSpPr>
        <p:spPr>
          <a:xfrm>
            <a:off x="1079381" y="439598"/>
            <a:ext cx="19454668" cy="4437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457200">
              <a:lnSpc>
                <a:spcPct val="100000"/>
              </a:lnSpc>
              <a:spcBef>
                <a:spcPts val="1400"/>
              </a:spcBef>
              <a:defRPr b="1" sz="25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5. Liste du matériel et des outils / Material- und Werkzeugliste</a:t>
            </a:r>
          </a:p>
        </p:txBody>
      </p:sp>
      <p:graphicFrame>
        <p:nvGraphicFramePr>
          <p:cNvPr id="214" name="Tabelle 1"/>
          <p:cNvGraphicFramePr/>
          <p:nvPr/>
        </p:nvGraphicFramePr>
        <p:xfrm>
          <a:off x="1023528" y="1329372"/>
          <a:ext cx="22349644" cy="11069956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11168471"/>
                <a:gridCol w="11168471"/>
              </a:tblGrid>
              <a:tr h="368575">
                <a:tc>
                  <a:txBody>
                    <a:bodyPr/>
                    <a:lstStyle/>
                    <a:p>
                      <a:pPr defTabSz="457200">
                        <a:spcBef>
                          <a:spcPts val="1200"/>
                        </a:spcBef>
                      </a:pPr>
                      <a:r>
                        <a:rPr b="1" sz="25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Matériel / Outil Material / Werkzeug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457200">
                        <a:spcBef>
                          <a:spcPts val="1200"/>
                        </a:spcBef>
                      </a:pPr>
                      <a:r>
                        <a:rPr b="1" sz="25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Utilisation prévue Vorgesehene Verwendung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368575">
                <a:tc>
                  <a:txBody>
                    <a:bodyPr/>
                    <a:lstStyle/>
                    <a:p>
                      <a:pPr algn="l" defTabSz="914400">
                        <a:defRPr sz="15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l" defTabSz="914400">
                        <a:defRPr sz="1500"/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368575">
                <a:tc>
                  <a:txBody>
                    <a:bodyPr/>
                    <a:lstStyle/>
                    <a:p>
                      <a:pPr algn="l" defTabSz="914400">
                        <a:defRPr sz="15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l" defTabSz="914400">
                        <a:defRPr sz="1500"/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368575">
                <a:tc>
                  <a:txBody>
                    <a:bodyPr/>
                    <a:lstStyle/>
                    <a:p>
                      <a:pPr algn="l" defTabSz="914400">
                        <a:defRPr sz="15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l" defTabSz="914400">
                        <a:defRPr sz="1500"/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368575">
                <a:tc>
                  <a:txBody>
                    <a:bodyPr/>
                    <a:lstStyle/>
                    <a:p>
                      <a:pPr algn="l" defTabSz="914400">
                        <a:defRPr sz="15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l" defTabSz="914400">
                        <a:defRPr sz="1500"/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368575">
                <a:tc>
                  <a:txBody>
                    <a:bodyPr/>
                    <a:lstStyle/>
                    <a:p>
                      <a:pPr algn="l" defTabSz="914400">
                        <a:defRPr sz="15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l" defTabSz="914400">
                        <a:defRPr sz="1500"/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368575">
                <a:tc>
                  <a:txBody>
                    <a:bodyPr/>
                    <a:lstStyle/>
                    <a:p>
                      <a:pPr algn="l" defTabSz="914400">
                        <a:defRPr sz="15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l" defTabSz="914400">
                        <a:defRPr sz="1500"/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368575">
                <a:tc>
                  <a:txBody>
                    <a:bodyPr/>
                    <a:lstStyle/>
                    <a:p>
                      <a:pPr algn="l" defTabSz="914400">
                        <a:defRPr sz="15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l" defTabSz="914400">
                        <a:defRPr sz="1500"/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368575">
                <a:tc>
                  <a:txBody>
                    <a:bodyPr/>
                    <a:lstStyle/>
                    <a:p>
                      <a:pPr algn="l" defTabSz="914400">
                        <a:defRPr sz="15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l" defTabSz="914400">
                        <a:defRPr sz="1500"/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368575">
                <a:tc>
                  <a:txBody>
                    <a:bodyPr/>
                    <a:lstStyle/>
                    <a:p>
                      <a:pPr algn="l" defTabSz="914400">
                        <a:defRPr sz="15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l" defTabSz="914400">
                        <a:defRPr sz="1500"/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368575">
                <a:tc>
                  <a:txBody>
                    <a:bodyPr/>
                    <a:lstStyle/>
                    <a:p>
                      <a:pPr algn="l" defTabSz="914400">
                        <a:defRPr sz="15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l" defTabSz="914400">
                        <a:defRPr sz="1500"/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368575">
                <a:tc>
                  <a:txBody>
                    <a:bodyPr/>
                    <a:lstStyle/>
                    <a:p>
                      <a:pPr algn="l" defTabSz="914400">
                        <a:defRPr sz="15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l" defTabSz="914400">
                        <a:defRPr sz="1500"/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368575">
                <a:tc>
                  <a:txBody>
                    <a:bodyPr/>
                    <a:lstStyle/>
                    <a:p>
                      <a:pPr algn="l" defTabSz="914400">
                        <a:defRPr sz="15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l" defTabSz="914400">
                        <a:defRPr sz="1500"/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368575">
                <a:tc>
                  <a:txBody>
                    <a:bodyPr/>
                    <a:lstStyle/>
                    <a:p>
                      <a:pPr algn="l" defTabSz="914400">
                        <a:defRPr sz="15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l" defTabSz="914400">
                        <a:defRPr sz="1500"/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368575">
                <a:tc>
                  <a:txBody>
                    <a:bodyPr/>
                    <a:lstStyle/>
                    <a:p>
                      <a:pPr algn="l" defTabSz="914400">
                        <a:defRPr sz="15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l" defTabSz="914400">
                        <a:defRPr sz="1500"/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368575">
                <a:tc>
                  <a:txBody>
                    <a:bodyPr/>
                    <a:lstStyle/>
                    <a:p>
                      <a:pPr algn="l" defTabSz="914400">
                        <a:defRPr sz="15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l" defTabSz="914400">
                        <a:defRPr sz="1500"/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368575">
                <a:tc>
                  <a:txBody>
                    <a:bodyPr/>
                    <a:lstStyle/>
                    <a:p>
                      <a:pPr algn="l" defTabSz="914400">
                        <a:defRPr sz="15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l" defTabSz="914400">
                        <a:defRPr sz="1500"/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368575">
                <a:tc>
                  <a:txBody>
                    <a:bodyPr/>
                    <a:lstStyle/>
                    <a:p>
                      <a:pPr algn="l" defTabSz="914400">
                        <a:defRPr sz="15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l" defTabSz="914400">
                        <a:defRPr sz="1500"/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368575">
                <a:tc>
                  <a:txBody>
                    <a:bodyPr/>
                    <a:lstStyle/>
                    <a:p>
                      <a:pPr algn="l" defTabSz="914400">
                        <a:defRPr sz="15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l" defTabSz="914400">
                        <a:defRPr sz="1500"/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368575">
                <a:tc>
                  <a:txBody>
                    <a:bodyPr/>
                    <a:lstStyle/>
                    <a:p>
                      <a:pPr algn="l" defTabSz="914400">
                        <a:defRPr sz="15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l" defTabSz="914400">
                        <a:defRPr sz="1500"/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368575">
                <a:tc>
                  <a:txBody>
                    <a:bodyPr/>
                    <a:lstStyle/>
                    <a:p>
                      <a:pPr algn="l" defTabSz="914400">
                        <a:defRPr sz="15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l" defTabSz="914400">
                        <a:defRPr sz="1500"/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368575">
                <a:tc>
                  <a:txBody>
                    <a:bodyPr/>
                    <a:lstStyle/>
                    <a:p>
                      <a:pPr algn="l" defTabSz="914400">
                        <a:defRPr sz="15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l" defTabSz="914400">
                        <a:defRPr sz="1500"/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368575">
                <a:tc>
                  <a:txBody>
                    <a:bodyPr/>
                    <a:lstStyle/>
                    <a:p>
                      <a:pPr algn="l" defTabSz="914400">
                        <a:defRPr sz="15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l" defTabSz="914400">
                        <a:defRPr sz="1500"/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368575">
                <a:tc>
                  <a:txBody>
                    <a:bodyPr/>
                    <a:lstStyle/>
                    <a:p>
                      <a:pPr algn="l" defTabSz="914400">
                        <a:defRPr sz="15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l" defTabSz="914400">
                        <a:defRPr sz="1500"/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368575">
                <a:tc>
                  <a:txBody>
                    <a:bodyPr/>
                    <a:lstStyle/>
                    <a:p>
                      <a:pPr algn="l" defTabSz="914400">
                        <a:defRPr sz="15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l" defTabSz="914400">
                        <a:defRPr sz="1500"/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368575">
                <a:tc>
                  <a:txBody>
                    <a:bodyPr/>
                    <a:lstStyle/>
                    <a:p>
                      <a:pPr algn="l" defTabSz="914400">
                        <a:defRPr sz="15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l" defTabSz="914400">
                        <a:defRPr sz="1500"/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368575">
                <a:tc>
                  <a:txBody>
                    <a:bodyPr/>
                    <a:lstStyle/>
                    <a:p>
                      <a:pPr algn="l" defTabSz="914400">
                        <a:defRPr sz="15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l" defTabSz="914400">
                        <a:defRPr sz="1500"/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368575">
                <a:tc>
                  <a:txBody>
                    <a:bodyPr/>
                    <a:lstStyle/>
                    <a:p>
                      <a:pPr algn="l" defTabSz="914400">
                        <a:defRPr sz="15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l" defTabSz="914400">
                        <a:defRPr sz="1500"/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368575">
                <a:tc>
                  <a:txBody>
                    <a:bodyPr/>
                    <a:lstStyle/>
                    <a:p>
                      <a:pPr algn="l" defTabSz="914400">
                        <a:defRPr sz="15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l" defTabSz="914400">
                        <a:defRPr sz="1500"/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368575">
                <a:tc>
                  <a:txBody>
                    <a:bodyPr/>
                    <a:lstStyle/>
                    <a:p>
                      <a:pPr algn="l" defTabSz="914400">
                        <a:defRPr sz="15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l" defTabSz="914400">
                        <a:defRPr sz="1500"/>
                      </a:pP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Autor:in und Datum"/>
          <p:cNvSpPr txBox="1"/>
          <p:nvPr>
            <p:ph type="body" idx="21"/>
          </p:nvPr>
        </p:nvSpPr>
        <p:spPr>
          <a:xfrm>
            <a:off x="1076663" y="12753595"/>
            <a:ext cx="21971003" cy="636979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17" name="6. Étapes de travail – Planification / Arbeitsschritte – Planung"/>
          <p:cNvSpPr txBox="1"/>
          <p:nvPr/>
        </p:nvSpPr>
        <p:spPr>
          <a:xfrm>
            <a:off x="1079381" y="439598"/>
            <a:ext cx="19454668" cy="4437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457200">
              <a:lnSpc>
                <a:spcPct val="100000"/>
              </a:lnSpc>
              <a:spcBef>
                <a:spcPts val="1400"/>
              </a:spcBef>
              <a:defRPr b="1" sz="25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6. Étapes de travail – Planification / Arbeitsschritte – Planung</a:t>
            </a:r>
          </a:p>
        </p:txBody>
      </p:sp>
      <p:graphicFrame>
        <p:nvGraphicFramePr>
          <p:cNvPr id="218" name="Tabelle 1"/>
          <p:cNvGraphicFramePr/>
          <p:nvPr/>
        </p:nvGraphicFramePr>
        <p:xfrm>
          <a:off x="1023528" y="1091044"/>
          <a:ext cx="22349644" cy="11069955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1987369"/>
                <a:gridCol w="9181102"/>
                <a:gridCol w="2551945"/>
                <a:gridCol w="8616525"/>
              </a:tblGrid>
              <a:tr h="611509">
                <a:tc>
                  <a:txBody>
                    <a:bodyPr/>
                    <a:lstStyle/>
                    <a:p>
                      <a:pPr defTabSz="457200"/>
                      <a:r>
                        <a:rPr b="1" sz="25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Étape /Schritt</a:t>
                      </a:r>
                    </a:p>
                  </a:txBody>
                  <a:tcPr marL="12700" marR="12700" marT="12700" marB="12700" anchor="ctr" anchorCtr="0" horzOverflow="overflow"/>
                </a:tc>
                <a:tc>
                  <a:txBody>
                    <a:bodyPr/>
                    <a:lstStyle/>
                    <a:p>
                      <a:pPr defTabSz="457200"/>
                      <a:r>
                        <a:rPr b="1" sz="25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Description / Beschreibung</a:t>
                      </a:r>
                    </a:p>
                  </a:txBody>
                  <a:tcPr marL="12700" marR="12700" marT="12700" marB="12700" anchor="ctr" anchorCtr="0" horzOverflow="overflow"/>
                </a:tc>
                <a:tc>
                  <a:txBody>
                    <a:bodyPr/>
                    <a:lstStyle/>
                    <a:p>
                      <a:pPr defTabSz="457200"/>
                      <a:r>
                        <a:rPr b="1"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Durée estimée / Zeitaufwand</a:t>
                      </a:r>
                    </a:p>
                  </a:txBody>
                  <a:tcPr marL="12700" marR="12700" marT="12700" marB="12700" anchor="ctr" anchorCtr="0" horzOverflow="overflow"/>
                </a:tc>
                <a:tc>
                  <a:txBody>
                    <a:bodyPr/>
                    <a:lstStyle/>
                    <a:p>
                      <a:pPr defTabSz="457200"/>
                      <a:r>
                        <a:rPr b="1" sz="25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Remarques particulières / Besondere Hinweise</a:t>
                      </a:r>
                    </a:p>
                  </a:txBody>
                  <a:tcPr marL="12700" marR="12700" marT="12700" marB="12700" anchor="ctr" anchorCtr="0" horzOverflow="overflow"/>
                </a:tc>
              </a:tr>
              <a:tr h="324866">
                <a:tc>
                  <a:txBody>
                    <a:bodyPr/>
                    <a:lstStyle/>
                    <a:p>
                      <a:pPr algn="l" defTabSz="914400">
                        <a:defRPr sz="15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l" defTabSz="914400">
                        <a:defRPr sz="15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l" defTabSz="914400">
                        <a:defRPr sz="15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l" defTabSz="914400">
                        <a:defRPr sz="1500"/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368575">
                <a:tc>
                  <a:txBody>
                    <a:bodyPr/>
                    <a:lstStyle/>
                    <a:p>
                      <a:pPr algn="l" defTabSz="914400">
                        <a:defRPr sz="15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l" defTabSz="914400">
                        <a:defRPr sz="15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l" defTabSz="914400">
                        <a:defRPr sz="15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l" defTabSz="914400">
                        <a:defRPr sz="1500"/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368575">
                <a:tc>
                  <a:txBody>
                    <a:bodyPr/>
                    <a:lstStyle/>
                    <a:p>
                      <a:pPr algn="l" defTabSz="914400">
                        <a:defRPr sz="15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l" defTabSz="914400">
                        <a:defRPr sz="15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l" defTabSz="914400">
                        <a:defRPr sz="15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l" defTabSz="914400">
                        <a:defRPr sz="1500"/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368575">
                <a:tc>
                  <a:txBody>
                    <a:bodyPr/>
                    <a:lstStyle/>
                    <a:p>
                      <a:pPr algn="l" defTabSz="914400">
                        <a:defRPr sz="15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l" defTabSz="914400">
                        <a:defRPr sz="15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l" defTabSz="914400">
                        <a:defRPr sz="15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l" defTabSz="914400">
                        <a:defRPr sz="1500"/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368575">
                <a:tc>
                  <a:txBody>
                    <a:bodyPr/>
                    <a:lstStyle/>
                    <a:p>
                      <a:pPr algn="l" defTabSz="914400">
                        <a:defRPr sz="15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l" defTabSz="914400">
                        <a:defRPr sz="15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l" defTabSz="914400">
                        <a:defRPr sz="15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l" defTabSz="914400">
                        <a:defRPr sz="1500"/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368575">
                <a:tc>
                  <a:txBody>
                    <a:bodyPr/>
                    <a:lstStyle/>
                    <a:p>
                      <a:pPr algn="l" defTabSz="914400">
                        <a:defRPr sz="15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l" defTabSz="914400">
                        <a:defRPr sz="15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l" defTabSz="914400">
                        <a:defRPr sz="15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l" defTabSz="914400">
                        <a:defRPr sz="1500"/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368575">
                <a:tc>
                  <a:txBody>
                    <a:bodyPr/>
                    <a:lstStyle/>
                    <a:p>
                      <a:pPr algn="l" defTabSz="914400">
                        <a:defRPr sz="15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l" defTabSz="914400">
                        <a:defRPr sz="15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l" defTabSz="914400">
                        <a:defRPr sz="15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l" defTabSz="914400">
                        <a:defRPr sz="1500"/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368575">
                <a:tc>
                  <a:txBody>
                    <a:bodyPr/>
                    <a:lstStyle/>
                    <a:p>
                      <a:pPr algn="l" defTabSz="914400">
                        <a:defRPr sz="15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l" defTabSz="914400">
                        <a:defRPr sz="15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l" defTabSz="914400">
                        <a:defRPr sz="15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l" defTabSz="914400">
                        <a:defRPr sz="1500"/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368575">
                <a:tc>
                  <a:txBody>
                    <a:bodyPr/>
                    <a:lstStyle/>
                    <a:p>
                      <a:pPr algn="l" defTabSz="914400">
                        <a:defRPr sz="15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l" defTabSz="914400">
                        <a:defRPr sz="15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l" defTabSz="914400">
                        <a:defRPr sz="15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l" defTabSz="914400">
                        <a:defRPr sz="1500"/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368575">
                <a:tc>
                  <a:txBody>
                    <a:bodyPr/>
                    <a:lstStyle/>
                    <a:p>
                      <a:pPr algn="l" defTabSz="914400">
                        <a:defRPr sz="15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l" defTabSz="914400">
                        <a:defRPr sz="15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l" defTabSz="914400">
                        <a:defRPr sz="15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l" defTabSz="914400">
                        <a:defRPr sz="1500"/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368575">
                <a:tc>
                  <a:txBody>
                    <a:bodyPr/>
                    <a:lstStyle/>
                    <a:p>
                      <a:pPr algn="l" defTabSz="914400">
                        <a:defRPr sz="15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l" defTabSz="914400">
                        <a:defRPr sz="15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l" defTabSz="914400">
                        <a:defRPr sz="15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l" defTabSz="914400">
                        <a:defRPr sz="1500"/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368575">
                <a:tc>
                  <a:txBody>
                    <a:bodyPr/>
                    <a:lstStyle/>
                    <a:p>
                      <a:pPr algn="l" defTabSz="914400">
                        <a:defRPr sz="15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l" defTabSz="914400">
                        <a:defRPr sz="15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l" defTabSz="914400">
                        <a:defRPr sz="15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l" defTabSz="914400">
                        <a:defRPr sz="1500"/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368575">
                <a:tc>
                  <a:txBody>
                    <a:bodyPr/>
                    <a:lstStyle/>
                    <a:p>
                      <a:pPr algn="l" defTabSz="914400">
                        <a:defRPr sz="15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l" defTabSz="914400">
                        <a:defRPr sz="15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l" defTabSz="914400">
                        <a:defRPr sz="15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l" defTabSz="914400">
                        <a:defRPr sz="1500"/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368575">
                <a:tc>
                  <a:txBody>
                    <a:bodyPr/>
                    <a:lstStyle/>
                    <a:p>
                      <a:pPr algn="l" defTabSz="914400">
                        <a:defRPr sz="15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l" defTabSz="914400">
                        <a:defRPr sz="15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l" defTabSz="914400">
                        <a:defRPr sz="15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l" defTabSz="914400">
                        <a:defRPr sz="1500"/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368575">
                <a:tc>
                  <a:txBody>
                    <a:bodyPr/>
                    <a:lstStyle/>
                    <a:p>
                      <a:pPr algn="l" defTabSz="914400">
                        <a:defRPr sz="15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l" defTabSz="914400">
                        <a:defRPr sz="15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l" defTabSz="914400">
                        <a:defRPr sz="15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l" defTabSz="914400">
                        <a:defRPr sz="1500"/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368575">
                <a:tc>
                  <a:txBody>
                    <a:bodyPr/>
                    <a:lstStyle/>
                    <a:p>
                      <a:pPr algn="l" defTabSz="914400">
                        <a:defRPr sz="15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l" defTabSz="914400">
                        <a:defRPr sz="15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l" defTabSz="914400">
                        <a:defRPr sz="15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l" defTabSz="914400">
                        <a:defRPr sz="1500"/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368575">
                <a:tc>
                  <a:txBody>
                    <a:bodyPr/>
                    <a:lstStyle/>
                    <a:p>
                      <a:pPr algn="l" defTabSz="914400">
                        <a:defRPr sz="15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l" defTabSz="914400">
                        <a:defRPr sz="15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l" defTabSz="914400">
                        <a:defRPr sz="15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l" defTabSz="914400">
                        <a:defRPr sz="1500"/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368575">
                <a:tc>
                  <a:txBody>
                    <a:bodyPr/>
                    <a:lstStyle/>
                    <a:p>
                      <a:pPr algn="l" defTabSz="914400">
                        <a:defRPr sz="15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l" defTabSz="914400">
                        <a:defRPr sz="15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l" defTabSz="914400">
                        <a:defRPr sz="15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l" defTabSz="914400">
                        <a:defRPr sz="1500"/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368575">
                <a:tc>
                  <a:txBody>
                    <a:bodyPr/>
                    <a:lstStyle/>
                    <a:p>
                      <a:pPr algn="l" defTabSz="914400">
                        <a:defRPr sz="15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l" defTabSz="914400">
                        <a:defRPr sz="15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l" defTabSz="914400">
                        <a:defRPr sz="15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l" defTabSz="914400">
                        <a:defRPr sz="1500"/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368575">
                <a:tc>
                  <a:txBody>
                    <a:bodyPr/>
                    <a:lstStyle/>
                    <a:p>
                      <a:pPr algn="l" defTabSz="914400">
                        <a:defRPr sz="15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l" defTabSz="914400">
                        <a:defRPr sz="15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l" defTabSz="914400">
                        <a:defRPr sz="15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l" defTabSz="914400">
                        <a:defRPr sz="1500"/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368575">
                <a:tc>
                  <a:txBody>
                    <a:bodyPr/>
                    <a:lstStyle/>
                    <a:p>
                      <a:pPr algn="l" defTabSz="914400">
                        <a:defRPr sz="15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l" defTabSz="914400">
                        <a:defRPr sz="15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l" defTabSz="914400">
                        <a:defRPr sz="15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l" defTabSz="914400">
                        <a:defRPr sz="1500"/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368575">
                <a:tc>
                  <a:txBody>
                    <a:bodyPr/>
                    <a:lstStyle/>
                    <a:p>
                      <a:pPr algn="l" defTabSz="914400">
                        <a:defRPr sz="15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l" defTabSz="914400">
                        <a:defRPr sz="15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l" defTabSz="914400">
                        <a:defRPr sz="15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l" defTabSz="914400">
                        <a:defRPr sz="1500"/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368575">
                <a:tc>
                  <a:txBody>
                    <a:bodyPr/>
                    <a:lstStyle/>
                    <a:p>
                      <a:pPr algn="l" defTabSz="914400">
                        <a:defRPr sz="15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l" defTabSz="914400">
                        <a:defRPr sz="15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l" defTabSz="914400">
                        <a:defRPr sz="15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l" defTabSz="914400">
                        <a:defRPr sz="1500"/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368575">
                <a:tc>
                  <a:txBody>
                    <a:bodyPr/>
                    <a:lstStyle/>
                    <a:p>
                      <a:pPr algn="l" defTabSz="914400">
                        <a:defRPr sz="15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l" defTabSz="914400">
                        <a:defRPr sz="15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l" defTabSz="914400">
                        <a:defRPr sz="15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l" defTabSz="914400">
                        <a:defRPr sz="1500"/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368575">
                <a:tc>
                  <a:txBody>
                    <a:bodyPr/>
                    <a:lstStyle/>
                    <a:p>
                      <a:pPr algn="l" defTabSz="914400">
                        <a:defRPr sz="15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l" defTabSz="914400">
                        <a:defRPr sz="15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l" defTabSz="914400">
                        <a:defRPr sz="15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l" defTabSz="914400">
                        <a:defRPr sz="1500"/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368575">
                <a:tc>
                  <a:txBody>
                    <a:bodyPr/>
                    <a:lstStyle/>
                    <a:p>
                      <a:pPr algn="l" defTabSz="914400">
                        <a:defRPr sz="15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l" defTabSz="914400">
                        <a:defRPr sz="15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l" defTabSz="914400">
                        <a:defRPr sz="15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l" defTabSz="914400">
                        <a:defRPr sz="1500"/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368575">
                <a:tc>
                  <a:txBody>
                    <a:bodyPr/>
                    <a:lstStyle/>
                    <a:p>
                      <a:pPr algn="l" defTabSz="914400">
                        <a:defRPr sz="15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l" defTabSz="914400">
                        <a:defRPr sz="15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l" defTabSz="914400">
                        <a:defRPr sz="15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l" defTabSz="914400">
                        <a:defRPr sz="1500"/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368575">
                <a:tc>
                  <a:txBody>
                    <a:bodyPr/>
                    <a:lstStyle/>
                    <a:p>
                      <a:pPr algn="l" defTabSz="914400">
                        <a:defRPr sz="15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l" defTabSz="914400">
                        <a:defRPr sz="15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l" defTabSz="914400">
                        <a:defRPr sz="15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l" defTabSz="914400">
                        <a:defRPr sz="1500"/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368575">
                <a:tc>
                  <a:txBody>
                    <a:bodyPr/>
                    <a:lstStyle/>
                    <a:p>
                      <a:pPr algn="l" defTabSz="914400">
                        <a:defRPr sz="15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l" defTabSz="914400">
                        <a:defRPr sz="15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l" defTabSz="914400">
                        <a:defRPr sz="15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l" defTabSz="914400">
                        <a:defRPr sz="1500"/>
                      </a:pP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2438338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2438338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