
<file path=[Content_Types].xml><?xml version="1.0" encoding="utf-8"?>
<Types xmlns="http://schemas.openxmlformats.org/package/2006/content-types">
  <Default Extension="gif" ContentType="image/gif"/>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theme/themeOverride1.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 id="2147483672" r:id="rId5"/>
  </p:sldMasterIdLst>
  <p:notesMasterIdLst>
    <p:notesMasterId r:id="rId74"/>
  </p:notesMasterIdLst>
  <p:sldIdLst>
    <p:sldId id="256" r:id="rId6"/>
    <p:sldId id="261" r:id="rId7"/>
    <p:sldId id="262" r:id="rId8"/>
    <p:sldId id="357" r:id="rId9"/>
    <p:sldId id="358" r:id="rId10"/>
    <p:sldId id="359" r:id="rId11"/>
    <p:sldId id="360" r:id="rId12"/>
    <p:sldId id="361" r:id="rId13"/>
    <p:sldId id="267" r:id="rId14"/>
    <p:sldId id="295" r:id="rId15"/>
    <p:sldId id="362" r:id="rId16"/>
    <p:sldId id="275" r:id="rId17"/>
    <p:sldId id="293" r:id="rId18"/>
    <p:sldId id="296" r:id="rId19"/>
    <p:sldId id="297" r:id="rId20"/>
    <p:sldId id="298" r:id="rId21"/>
    <p:sldId id="299" r:id="rId22"/>
    <p:sldId id="310" r:id="rId23"/>
    <p:sldId id="300" r:id="rId24"/>
    <p:sldId id="301" r:id="rId25"/>
    <p:sldId id="314" r:id="rId26"/>
    <p:sldId id="317" r:id="rId27"/>
    <p:sldId id="302" r:id="rId28"/>
    <p:sldId id="303" r:id="rId29"/>
    <p:sldId id="315" r:id="rId30"/>
    <p:sldId id="305" r:id="rId31"/>
    <p:sldId id="316" r:id="rId32"/>
    <p:sldId id="306" r:id="rId33"/>
    <p:sldId id="307" r:id="rId34"/>
    <p:sldId id="324" r:id="rId35"/>
    <p:sldId id="325" r:id="rId36"/>
    <p:sldId id="326" r:id="rId37"/>
    <p:sldId id="290" r:id="rId38"/>
    <p:sldId id="330" r:id="rId39"/>
    <p:sldId id="331" r:id="rId40"/>
    <p:sldId id="332" r:id="rId41"/>
    <p:sldId id="333" r:id="rId42"/>
    <p:sldId id="334" r:id="rId43"/>
    <p:sldId id="335" r:id="rId44"/>
    <p:sldId id="336" r:id="rId45"/>
    <p:sldId id="337" r:id="rId46"/>
    <p:sldId id="338" r:id="rId47"/>
    <p:sldId id="339" r:id="rId48"/>
    <p:sldId id="340" r:id="rId49"/>
    <p:sldId id="341" r:id="rId50"/>
    <p:sldId id="342" r:id="rId51"/>
    <p:sldId id="343" r:id="rId52"/>
    <p:sldId id="344" r:id="rId53"/>
    <p:sldId id="345" r:id="rId54"/>
    <p:sldId id="291" r:id="rId55"/>
    <p:sldId id="280" r:id="rId56"/>
    <p:sldId id="281" r:id="rId57"/>
    <p:sldId id="282" r:id="rId58"/>
    <p:sldId id="283" r:id="rId59"/>
    <p:sldId id="284" r:id="rId60"/>
    <p:sldId id="285" r:id="rId61"/>
    <p:sldId id="286" r:id="rId62"/>
    <p:sldId id="346" r:id="rId63"/>
    <p:sldId id="288" r:id="rId64"/>
    <p:sldId id="312" r:id="rId65"/>
    <p:sldId id="304" r:id="rId66"/>
    <p:sldId id="318" r:id="rId67"/>
    <p:sldId id="319" r:id="rId68"/>
    <p:sldId id="320" r:id="rId69"/>
    <p:sldId id="321" r:id="rId70"/>
    <p:sldId id="322" r:id="rId71"/>
    <p:sldId id="323" r:id="rId72"/>
    <p:sldId id="309" r:id="rId7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970FF"/>
    <a:srgbClr val="A86ED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19" autoAdjust="0"/>
  </p:normalViewPr>
  <p:slideViewPr>
    <p:cSldViewPr snapToGrid="0">
      <p:cViewPr varScale="1">
        <p:scale>
          <a:sx n="64" d="100"/>
          <a:sy n="64" d="100"/>
        </p:scale>
        <p:origin x="408" y="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16" Type="http://schemas.openxmlformats.org/officeDocument/2006/relationships/slide" Target="slides/slide1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slide" Target="slides/slide27.xml"/><Relationship Id="rId37" Type="http://schemas.openxmlformats.org/officeDocument/2006/relationships/slide" Target="slides/slide32.xml"/><Relationship Id="rId40" Type="http://schemas.openxmlformats.org/officeDocument/2006/relationships/slide" Target="slides/slide35.xml"/><Relationship Id="rId45" Type="http://schemas.openxmlformats.org/officeDocument/2006/relationships/slide" Target="slides/slide40.xml"/><Relationship Id="rId53" Type="http://schemas.openxmlformats.org/officeDocument/2006/relationships/slide" Target="slides/slide48.xml"/><Relationship Id="rId58" Type="http://schemas.openxmlformats.org/officeDocument/2006/relationships/slide" Target="slides/slide53.xml"/><Relationship Id="rId66" Type="http://schemas.openxmlformats.org/officeDocument/2006/relationships/slide" Target="slides/slide61.xml"/><Relationship Id="rId74" Type="http://schemas.openxmlformats.org/officeDocument/2006/relationships/notesMaster" Target="notesMasters/notesMaster1.xml"/><Relationship Id="rId5" Type="http://schemas.openxmlformats.org/officeDocument/2006/relationships/slideMaster" Target="slideMasters/slideMaster2.xml"/><Relationship Id="rId61" Type="http://schemas.openxmlformats.org/officeDocument/2006/relationships/slide" Target="slides/slide56.xml"/><Relationship Id="rId19" Type="http://schemas.openxmlformats.org/officeDocument/2006/relationships/slide" Target="slides/slide1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slide" Target="slides/slide22.xml"/><Relationship Id="rId30" Type="http://schemas.openxmlformats.org/officeDocument/2006/relationships/slide" Target="slides/slide25.xml"/><Relationship Id="rId35" Type="http://schemas.openxmlformats.org/officeDocument/2006/relationships/slide" Target="slides/slide30.xml"/><Relationship Id="rId43" Type="http://schemas.openxmlformats.org/officeDocument/2006/relationships/slide" Target="slides/slide38.xml"/><Relationship Id="rId48" Type="http://schemas.openxmlformats.org/officeDocument/2006/relationships/slide" Target="slides/slide43.xml"/><Relationship Id="rId56" Type="http://schemas.openxmlformats.org/officeDocument/2006/relationships/slide" Target="slides/slide51.xml"/><Relationship Id="rId64" Type="http://schemas.openxmlformats.org/officeDocument/2006/relationships/slide" Target="slides/slide59.xml"/><Relationship Id="rId69" Type="http://schemas.openxmlformats.org/officeDocument/2006/relationships/slide" Target="slides/slide64.xml"/><Relationship Id="rId77" Type="http://schemas.openxmlformats.org/officeDocument/2006/relationships/theme" Target="theme/theme1.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3" Type="http://schemas.openxmlformats.org/officeDocument/2006/relationships/customXml" Target="../customXml/item3.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viewProps" Target="viewProps.xml"/><Relationship Id="rId7" Type="http://schemas.openxmlformats.org/officeDocument/2006/relationships/slide" Target="slides/slide2.xml"/><Relationship Id="rId71" Type="http://schemas.openxmlformats.org/officeDocument/2006/relationships/slide" Target="slides/slide66.xml"/><Relationship Id="rId2" Type="http://schemas.openxmlformats.org/officeDocument/2006/relationships/customXml" Target="../customXml/item2.xml"/><Relationship Id="rId29" Type="http://schemas.openxmlformats.org/officeDocument/2006/relationships/slide" Target="slides/slide24.xml"/></Relationships>
</file>

<file path=ppt/diagrams/colors1.xml><?xml version="1.0" encoding="utf-8"?>
<dgm:colorsDef xmlns:dgm="http://schemas.openxmlformats.org/drawingml/2006/diagram" xmlns:a="http://schemas.openxmlformats.org/drawingml/2006/main" uniqueId="urn:microsoft.com/office/officeart/2005/8/colors/colorful2">
  <dgm:title val=""/>
  <dgm:desc val=""/>
  <dgm:catLst>
    <dgm:cat type="colorful" pri="10200"/>
  </dgm:catLst>
  <dgm:styleLbl name="node0">
    <dgm:fillClrLst meth="repeat">
      <a:schemeClr val="accent1"/>
    </dgm:fillClrLst>
    <dgm:linClrLst meth="repeat">
      <a:schemeClr val="lt1"/>
    </dgm:linClrLst>
    <dgm:effectClrLst/>
    <dgm:txLinClrLst/>
    <dgm:txFillClrLst/>
    <dgm:txEffectClrLst/>
  </dgm:styleLbl>
  <dgm:styleLbl name="node1">
    <dgm:fillClrLst>
      <a:schemeClr val="accent2"/>
      <a:schemeClr val="accent3"/>
    </dgm:fillClrLst>
    <dgm:linClrLst meth="repeat">
      <a:schemeClr val="lt1"/>
    </dgm:linClrLst>
    <dgm:effectClrLst/>
    <dgm:txLinClrLst/>
    <dgm:txFillClrLst/>
    <dgm:txEffectClrLst/>
  </dgm:styleLbl>
  <dgm:styleLbl name="alignNode1">
    <dgm:fillClrLst>
      <a:schemeClr val="accent2"/>
      <a:schemeClr val="accent3"/>
    </dgm:fillClrLst>
    <dgm:linClrLst>
      <a:schemeClr val="accent2"/>
      <a:schemeClr val="accent3"/>
    </dgm:linClrLst>
    <dgm:effectClrLst/>
    <dgm:txLinClrLst/>
    <dgm:txFillClrLst/>
    <dgm:txEffectClrLst/>
  </dgm:styleLbl>
  <dgm:styleLbl name="lnNode1">
    <dgm:fillClrLst>
      <a:schemeClr val="accent2"/>
      <a:schemeClr val="accent3"/>
    </dgm:fillClrLst>
    <dgm:linClrLst meth="repeat">
      <a:schemeClr val="lt1"/>
    </dgm:linClrLst>
    <dgm:effectClrLst/>
    <dgm:txLinClrLst/>
    <dgm:txFillClrLst/>
    <dgm:txEffectClrLst/>
  </dgm:styleLbl>
  <dgm:styleLbl name="vennNode1">
    <dgm:fillClrLst>
      <a:schemeClr val="accent2">
        <a:alpha val="50000"/>
      </a:schemeClr>
      <a:schemeClr val="accent3">
        <a:alpha val="50000"/>
      </a:schemeClr>
    </dgm:fillClrLst>
    <dgm:linClrLst meth="repeat">
      <a:schemeClr val="lt1"/>
    </dgm:linClrLst>
    <dgm:effectClrLst/>
    <dgm:txLinClrLst/>
    <dgm:txFillClrLst/>
    <dgm:txEffectClrLst/>
  </dgm:styleLbl>
  <dgm:styleLbl name="node2">
    <dgm:fillClrLst>
      <a:schemeClr val="accent3"/>
    </dgm:fillClrLst>
    <dgm:linClrLst meth="repeat">
      <a:schemeClr val="lt1"/>
    </dgm:linClrLst>
    <dgm:effectClrLst/>
    <dgm:txLinClrLst/>
    <dgm:txFillClrLst/>
    <dgm:txEffectClrLst/>
  </dgm:styleLbl>
  <dgm:styleLbl name="node3">
    <dgm:fillClrLst>
      <a:schemeClr val="accent4"/>
    </dgm:fillClrLst>
    <dgm:linClrLst meth="repeat">
      <a:schemeClr val="lt1"/>
    </dgm:linClrLst>
    <dgm:effectClrLst/>
    <dgm:txLinClrLst/>
    <dgm:txFillClrLst/>
    <dgm:txEffectClrLst/>
  </dgm:styleLbl>
  <dgm:styleLbl name="node4">
    <dgm:fillClrLst>
      <a:schemeClr val="accent5"/>
    </dgm:fillClrLst>
    <dgm:linClrLst meth="repeat">
      <a:schemeClr val="lt1"/>
    </dgm:linClrLst>
    <dgm:effectClrLst/>
    <dgm:txLinClrLst/>
    <dgm:txFillClrLst/>
    <dgm:txEffectClrLst/>
  </dgm:styleLbl>
  <dgm:styleLbl name="fgImgPlace1">
    <dgm:fillClrLst>
      <a:schemeClr val="accent2">
        <a:tint val="50000"/>
      </a:schemeClr>
      <a:schemeClr val="accent3">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2">
        <a:tint val="50000"/>
      </a:schemeClr>
      <a:schemeClr val="accent3">
        <a:tint val="20000"/>
      </a:schemeClr>
    </dgm:fillClrLst>
    <dgm:linClrLst meth="repeat">
      <a:schemeClr val="lt1"/>
    </dgm:linClrLst>
    <dgm:effectClrLst/>
    <dgm:txLinClrLst/>
    <dgm:txFillClrLst meth="repeat">
      <a:schemeClr val="lt1"/>
    </dgm:txFillClrLst>
    <dgm:txEffectClrLst/>
  </dgm:styleLbl>
  <dgm:styleLbl name="sibTrans2D1">
    <dgm:fillClrLst>
      <a:schemeClr val="accent2"/>
      <a:schemeClr val="accent3"/>
    </dgm:fillClrLst>
    <dgm:linClrLst meth="repeat">
      <a:schemeClr val="lt1"/>
    </dgm:linClrLst>
    <dgm:effectClrLst/>
    <dgm:txLinClrLst/>
    <dgm:txFillClrLst/>
    <dgm:txEffectClrLst/>
  </dgm:styleLbl>
  <dgm:styleLbl name="fgSibTrans2D1">
    <dgm:fillClrLst>
      <a:schemeClr val="accent2"/>
      <a:schemeClr val="accent3"/>
    </dgm:fillClrLst>
    <dgm:linClrLst meth="repeat">
      <a:schemeClr val="lt1"/>
    </dgm:linClrLst>
    <dgm:effectClrLst/>
    <dgm:txLinClrLst/>
    <dgm:txFillClrLst meth="repeat">
      <a:schemeClr val="lt1"/>
    </dgm:txFillClrLst>
    <dgm:txEffectClrLst/>
  </dgm:styleLbl>
  <dgm:styleLbl name="bgSibTrans2D1">
    <dgm:fillClrLst>
      <a:schemeClr val="accent2"/>
      <a:schemeClr val="accent3"/>
    </dgm:fillClrLst>
    <dgm:linClrLst meth="repeat">
      <a:schemeClr val="lt1"/>
    </dgm:linClrLst>
    <dgm:effectClrLst/>
    <dgm:txLinClrLst/>
    <dgm:txFillClrLst meth="repeat">
      <a:schemeClr val="lt1"/>
    </dgm:txFillClrLst>
    <dgm:txEffectClrLst/>
  </dgm:styleLbl>
  <dgm:styleLbl name="sibTrans1D1">
    <dgm:fillClrLst/>
    <dgm:linClrLst>
      <a:schemeClr val="accent2"/>
      <a:schemeClr val="accent3"/>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2"/>
    </dgm:fillClrLst>
    <dgm:linClrLst meth="repeat">
      <a:schemeClr val="lt1">
        <a:shade val="80000"/>
      </a:schemeClr>
    </dgm:linClrLst>
    <dgm:effectClrLst/>
    <dgm:txLinClrLst/>
    <dgm:txFillClrLst/>
    <dgm:txEffectClrLst/>
  </dgm:styleLbl>
  <dgm:styleLbl name="asst1">
    <dgm:fillClrLst meth="repeat">
      <a:schemeClr val="accent3"/>
    </dgm:fillClrLst>
    <dgm:linClrLst meth="repeat">
      <a:schemeClr val="lt1">
        <a:shade val="80000"/>
      </a:schemeClr>
    </dgm:linClrLst>
    <dgm:effectClrLst/>
    <dgm:txLinClrLst/>
    <dgm:txFillClrLst/>
    <dgm:txEffectClrLst/>
  </dgm:styleLbl>
  <dgm:styleLbl name="asst2">
    <dgm:fillClrLst>
      <a:schemeClr val="accent4"/>
    </dgm:fillClrLst>
    <dgm:linClrLst meth="repeat">
      <a:schemeClr val="lt1"/>
    </dgm:linClrLst>
    <dgm:effectClrLst/>
    <dgm:txLinClrLst/>
    <dgm:txFillClrLst/>
    <dgm:txEffectClrLst/>
  </dgm:styleLbl>
  <dgm:styleLbl name="asst3">
    <dgm:fillClrLst>
      <a:schemeClr val="accent5"/>
    </dgm:fillClrLst>
    <dgm:linClrLst meth="repeat">
      <a:schemeClr val="lt1"/>
    </dgm:linClrLst>
    <dgm:effectClrLst/>
    <dgm:txLinClrLst/>
    <dgm:txFillClrLst/>
    <dgm:txEffectClrLst/>
  </dgm:styleLbl>
  <dgm:styleLbl name="asst4">
    <dgm:fillClrLst>
      <a:schemeClr val="accent6"/>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2"/>
    </dgm:linClrLst>
    <dgm:effectClrLst/>
    <dgm:txLinClrLst/>
    <dgm:txFillClrLst meth="repeat">
      <a:schemeClr val="tx1"/>
    </dgm:txFillClrLst>
    <dgm:txEffectClrLst/>
  </dgm:styleLbl>
  <dgm:styleLbl name="parChTrans1D2">
    <dgm:fillClrLst meth="repeat">
      <a:schemeClr val="accent2">
        <a:tint val="90000"/>
      </a:schemeClr>
    </dgm:fillClrLst>
    <dgm:linClrLst meth="repeat">
      <a:schemeClr val="accent3"/>
    </dgm:linClrLst>
    <dgm:effectClrLst/>
    <dgm:txLinClrLst/>
    <dgm:txFillClrLst meth="repeat">
      <a:schemeClr val="tx1"/>
    </dgm:txFillClrLst>
    <dgm:txEffectClrLst/>
  </dgm:styleLbl>
  <dgm:styleLbl name="parChTrans1D3">
    <dgm:fillClrLst meth="repeat">
      <a:schemeClr val="accent2">
        <a:tint val="70000"/>
      </a:schemeClr>
    </dgm:fillClrLst>
    <dgm:linClrLst meth="repeat">
      <a:schemeClr val="accent4"/>
    </dgm:linClrLst>
    <dgm:effectClrLst/>
    <dgm:txLinClrLst/>
    <dgm:txFillClrLst meth="repeat">
      <a:schemeClr val="tx1"/>
    </dgm:txFillClrLst>
    <dgm:txEffectClrLst/>
  </dgm:styleLbl>
  <dgm:styleLbl name="parChTrans1D4">
    <dgm:fillClrLst meth="repeat">
      <a:schemeClr val="accent2">
        <a:tint val="50000"/>
      </a:schemeClr>
    </dgm:fillClrLst>
    <dgm:linClrLst meth="repeat">
      <a:schemeClr val="accent5"/>
    </dgm:linClrLst>
    <dgm:effectClrLst/>
    <dgm:txLinClrLst/>
    <dgm:txFillClrLst meth="repeat">
      <a:schemeClr val="tx1"/>
    </dgm:txFillClrLst>
    <dgm:txEffectClrLst/>
  </dgm:styleLbl>
  <dgm:styleLbl name="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conF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align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2"/>
    </dgm:linClrLst>
    <dgm:effectClrLst/>
    <dgm:txLinClrLst/>
    <dgm:txFillClrLst meth="repeat">
      <a:schemeClr val="dk1"/>
    </dgm:txFillClrLst>
    <dgm:txEffectClrLst/>
  </dgm:styleLbl>
  <dgm:styleLbl name="bgAcc1">
    <dgm:fillClrLst meth="repeat">
      <a:schemeClr val="lt1">
        <a:alpha val="90000"/>
      </a:schemeClr>
    </dgm:fillClrLst>
    <dgm:linClrLst>
      <a:schemeClr val="accent2"/>
      <a:schemeClr val="accent3"/>
    </dgm:linClrLst>
    <dgm:effectClrLst/>
    <dgm:txLinClrLst/>
    <dgm:txFillClrLst meth="repeat">
      <a:schemeClr val="dk1"/>
    </dgm:txFillClrLst>
    <dgm:txEffectClrLst/>
  </dgm:styleLbl>
  <dgm:styleLbl name="solidFgAcc1">
    <dgm:fillClrLst meth="repeat">
      <a:schemeClr val="lt1"/>
    </dgm:fillClrLst>
    <dgm:linClrLst>
      <a:schemeClr val="accent2"/>
      <a:schemeClr val="accent3"/>
    </dgm:linClrLst>
    <dgm:effectClrLst/>
    <dgm:txLinClrLst/>
    <dgm:txFillClrLst meth="repeat">
      <a:schemeClr val="dk1"/>
    </dgm:txFillClrLst>
    <dgm:txEffectClrLst/>
  </dgm:styleLbl>
  <dgm:styleLbl name="solidAlignAcc1">
    <dgm:fillClrLst meth="repeat">
      <a:schemeClr val="lt1"/>
    </dgm:fillClrLst>
    <dgm:linClrLst>
      <a:schemeClr val="accent2"/>
      <a:schemeClr val="accent3"/>
    </dgm:linClrLst>
    <dgm:effectClrLst/>
    <dgm:txLinClrLst/>
    <dgm:txFillClrLst meth="repeat">
      <a:schemeClr val="dk1"/>
    </dgm:txFillClrLst>
    <dgm:txEffectClrLst/>
  </dgm:styleLbl>
  <dgm:styleLbl name="solidBgAcc1">
    <dgm:fillClrLst meth="repeat">
      <a:schemeClr val="lt1"/>
    </dgm:fillClrLst>
    <dgm:linClrLst>
      <a:schemeClr val="accent2"/>
      <a:schemeClr val="accent3"/>
    </dgm:linClrLst>
    <dgm:effectClrLst/>
    <dgm:txLinClrLst/>
    <dgm:txFillClrLst meth="repeat">
      <a:schemeClr val="dk1"/>
    </dgm:txFillClrLst>
    <dgm:txEffectClrLst/>
  </dgm:styleLbl>
  <dgm:styleLbl name="f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align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bgAccFollowNode1">
    <dgm:fillClrLst>
      <a:schemeClr val="accent2">
        <a:tint val="40000"/>
        <a:alpha val="90000"/>
      </a:schemeClr>
      <a:schemeClr val="accent3">
        <a:tint val="40000"/>
        <a:alpha val="90000"/>
      </a:schemeClr>
    </dgm:fillClrLst>
    <dgm:linClrLst>
      <a:schemeClr val="accent2">
        <a:tint val="40000"/>
        <a:alpha val="90000"/>
      </a:schemeClr>
      <a:schemeClr val="accent3">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3"/>
    </dgm:linClrLst>
    <dgm:effectClrLst/>
    <dgm:txLinClrLst/>
    <dgm:txFillClrLst meth="repeat">
      <a:schemeClr val="dk1"/>
    </dgm:txFillClrLst>
    <dgm:txEffectClrLst/>
  </dgm:styleLbl>
  <dgm:styleLbl name="fgAcc3">
    <dgm:fillClrLst meth="repeat">
      <a:schemeClr val="lt1">
        <a:alpha val="90000"/>
      </a:schemeClr>
    </dgm:fillClrLst>
    <dgm:linClrLst>
      <a:schemeClr val="accent4"/>
    </dgm:linClrLst>
    <dgm:effectClrLst/>
    <dgm:txLinClrLst/>
    <dgm:txFillClrLst meth="repeat">
      <a:schemeClr val="dk1"/>
    </dgm:txFillClrLst>
    <dgm:txEffectClrLst/>
  </dgm:styleLbl>
  <dgm:styleLbl name="fgAcc4">
    <dgm:fillClrLst meth="repeat">
      <a:schemeClr val="lt1">
        <a:alpha val="90000"/>
      </a:schemeClr>
    </dgm:fillClrLst>
    <dgm:linClrLst>
      <a:schemeClr val="accent5"/>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2">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8509E91-E89B-4579-9C66-ACED46A71D96}" type="doc">
      <dgm:prSet loTypeId="urn:microsoft.com/office/officeart/2008/layout/LinedList" loCatId="list" qsTypeId="urn:microsoft.com/office/officeart/2005/8/quickstyle/simple1" qsCatId="simple" csTypeId="urn:microsoft.com/office/officeart/2005/8/colors/colorful2" csCatId="colorful"/>
      <dgm:spPr/>
      <dgm:t>
        <a:bodyPr/>
        <a:lstStyle/>
        <a:p>
          <a:endParaRPr lang="en-US"/>
        </a:p>
      </dgm:t>
    </dgm:pt>
    <dgm:pt modelId="{1B64DA0A-3605-4C3C-86FF-BB0C47DCB613}">
      <dgm:prSet/>
      <dgm:spPr/>
      <dgm:t>
        <a:bodyPr/>
        <a:lstStyle/>
        <a:p>
          <a:r>
            <a:rPr lang="en-US" dirty="0"/>
            <a:t>There are severe penalties for failure to make a mandated report when there is knowledge of suspected abuse or neglect. </a:t>
          </a:r>
        </a:p>
      </dgm:t>
    </dgm:pt>
    <dgm:pt modelId="{93C77161-67BD-4535-B0CE-3A8203AFB1C6}" type="parTrans" cxnId="{8457504D-9E49-47C2-84EB-51666BE00D59}">
      <dgm:prSet/>
      <dgm:spPr/>
      <dgm:t>
        <a:bodyPr/>
        <a:lstStyle/>
        <a:p>
          <a:endParaRPr lang="en-US"/>
        </a:p>
      </dgm:t>
    </dgm:pt>
    <dgm:pt modelId="{E439C2B2-CD52-4F88-B95F-4FCCE4DD8D25}" type="sibTrans" cxnId="{8457504D-9E49-47C2-84EB-51666BE00D59}">
      <dgm:prSet/>
      <dgm:spPr/>
      <dgm:t>
        <a:bodyPr/>
        <a:lstStyle/>
        <a:p>
          <a:endParaRPr lang="en-US"/>
        </a:p>
      </dgm:t>
    </dgm:pt>
    <dgm:pt modelId="{7D8B83BF-DB86-4ADA-86D5-4967C1C0970A}">
      <dgm:prSet/>
      <dgm:spPr/>
      <dgm:t>
        <a:bodyPr/>
        <a:lstStyle/>
        <a:p>
          <a:r>
            <a:rPr lang="en-US" dirty="0"/>
            <a:t>The WIC states that failure to report may result in a fine up to $1,000 , up to six months in jail, or both.</a:t>
          </a:r>
        </a:p>
      </dgm:t>
    </dgm:pt>
    <dgm:pt modelId="{B8BB7D09-17A9-4904-83D3-2E6D6CA1C73F}" type="parTrans" cxnId="{12EDC22E-D45D-49AB-9198-360CFC5B291A}">
      <dgm:prSet/>
      <dgm:spPr/>
      <dgm:t>
        <a:bodyPr/>
        <a:lstStyle/>
        <a:p>
          <a:endParaRPr lang="en-US"/>
        </a:p>
      </dgm:t>
    </dgm:pt>
    <dgm:pt modelId="{AB535023-D246-45F8-A58A-34340A7038E0}" type="sibTrans" cxnId="{12EDC22E-D45D-49AB-9198-360CFC5B291A}">
      <dgm:prSet/>
      <dgm:spPr/>
      <dgm:t>
        <a:bodyPr/>
        <a:lstStyle/>
        <a:p>
          <a:endParaRPr lang="en-US"/>
        </a:p>
      </dgm:t>
    </dgm:pt>
    <dgm:pt modelId="{8FFF9A59-7825-439C-B35D-6F9E24CC5EDE}">
      <dgm:prSet/>
      <dgm:spPr/>
      <dgm:t>
        <a:bodyPr/>
        <a:lstStyle/>
        <a:p>
          <a:r>
            <a:rPr lang="en-US" dirty="0"/>
            <a:t>If failure to report results in “great bodily injury or death” then the penalty increases to a fine up to $5,000 and 1 year in jail or both</a:t>
          </a:r>
        </a:p>
      </dgm:t>
    </dgm:pt>
    <dgm:pt modelId="{F8EA2972-8F4E-4D73-9BF4-F332AAA971F6}" type="parTrans" cxnId="{542A4307-0C95-425D-ADEE-52283F339FB1}">
      <dgm:prSet/>
      <dgm:spPr/>
      <dgm:t>
        <a:bodyPr/>
        <a:lstStyle/>
        <a:p>
          <a:endParaRPr lang="en-US"/>
        </a:p>
      </dgm:t>
    </dgm:pt>
    <dgm:pt modelId="{B149BA8F-D649-4508-8030-1E8467CC0C3C}" type="sibTrans" cxnId="{542A4307-0C95-425D-ADEE-52283F339FB1}">
      <dgm:prSet/>
      <dgm:spPr/>
      <dgm:t>
        <a:bodyPr/>
        <a:lstStyle/>
        <a:p>
          <a:endParaRPr lang="en-US"/>
        </a:p>
      </dgm:t>
    </dgm:pt>
    <dgm:pt modelId="{6F8B976C-EAAA-4CE0-A2AB-655E1301FDEF}" type="pres">
      <dgm:prSet presAssocID="{B8509E91-E89B-4579-9C66-ACED46A71D96}" presName="vert0" presStyleCnt="0">
        <dgm:presLayoutVars>
          <dgm:dir/>
          <dgm:animOne val="branch"/>
          <dgm:animLvl val="lvl"/>
        </dgm:presLayoutVars>
      </dgm:prSet>
      <dgm:spPr/>
    </dgm:pt>
    <dgm:pt modelId="{62108461-0CA9-4194-9635-280D4E11B92C}" type="pres">
      <dgm:prSet presAssocID="{1B64DA0A-3605-4C3C-86FF-BB0C47DCB613}" presName="thickLine" presStyleLbl="alignNode1" presStyleIdx="0" presStyleCnt="3"/>
      <dgm:spPr/>
    </dgm:pt>
    <dgm:pt modelId="{BB5E0E3C-8E75-40BE-BA9C-4528B576FC58}" type="pres">
      <dgm:prSet presAssocID="{1B64DA0A-3605-4C3C-86FF-BB0C47DCB613}" presName="horz1" presStyleCnt="0"/>
      <dgm:spPr/>
    </dgm:pt>
    <dgm:pt modelId="{2B3CC015-6C1F-40D9-A3F6-0822A1922BDC}" type="pres">
      <dgm:prSet presAssocID="{1B64DA0A-3605-4C3C-86FF-BB0C47DCB613}" presName="tx1" presStyleLbl="revTx" presStyleIdx="0" presStyleCnt="3"/>
      <dgm:spPr/>
    </dgm:pt>
    <dgm:pt modelId="{96A3AC2C-8077-4E1A-8E6E-BE32DDB379F7}" type="pres">
      <dgm:prSet presAssocID="{1B64DA0A-3605-4C3C-86FF-BB0C47DCB613}" presName="vert1" presStyleCnt="0"/>
      <dgm:spPr/>
    </dgm:pt>
    <dgm:pt modelId="{30369A60-D01A-4BBA-9686-F65D1453CCE3}" type="pres">
      <dgm:prSet presAssocID="{7D8B83BF-DB86-4ADA-86D5-4967C1C0970A}" presName="thickLine" presStyleLbl="alignNode1" presStyleIdx="1" presStyleCnt="3"/>
      <dgm:spPr/>
    </dgm:pt>
    <dgm:pt modelId="{042DF2DB-7B69-4C64-B801-79AAAE8BE523}" type="pres">
      <dgm:prSet presAssocID="{7D8B83BF-DB86-4ADA-86D5-4967C1C0970A}" presName="horz1" presStyleCnt="0"/>
      <dgm:spPr/>
    </dgm:pt>
    <dgm:pt modelId="{40224277-76A3-4D08-986E-787BE3A0D4DD}" type="pres">
      <dgm:prSet presAssocID="{7D8B83BF-DB86-4ADA-86D5-4967C1C0970A}" presName="tx1" presStyleLbl="revTx" presStyleIdx="1" presStyleCnt="3"/>
      <dgm:spPr/>
    </dgm:pt>
    <dgm:pt modelId="{0210E9FB-4F19-4761-8DD8-E4EF51DA643D}" type="pres">
      <dgm:prSet presAssocID="{7D8B83BF-DB86-4ADA-86D5-4967C1C0970A}" presName="vert1" presStyleCnt="0"/>
      <dgm:spPr/>
    </dgm:pt>
    <dgm:pt modelId="{08FDF21D-E22F-494B-9F9A-FAADBD9A334E}" type="pres">
      <dgm:prSet presAssocID="{8FFF9A59-7825-439C-B35D-6F9E24CC5EDE}" presName="thickLine" presStyleLbl="alignNode1" presStyleIdx="2" presStyleCnt="3"/>
      <dgm:spPr/>
    </dgm:pt>
    <dgm:pt modelId="{C5213116-39DB-4832-A484-604E7B88D0E6}" type="pres">
      <dgm:prSet presAssocID="{8FFF9A59-7825-439C-B35D-6F9E24CC5EDE}" presName="horz1" presStyleCnt="0"/>
      <dgm:spPr/>
    </dgm:pt>
    <dgm:pt modelId="{469B2BCF-9FF4-499A-BFEE-D4F019826CBB}" type="pres">
      <dgm:prSet presAssocID="{8FFF9A59-7825-439C-B35D-6F9E24CC5EDE}" presName="tx1" presStyleLbl="revTx" presStyleIdx="2" presStyleCnt="3"/>
      <dgm:spPr/>
    </dgm:pt>
    <dgm:pt modelId="{8288CDFA-BA44-41B3-AB0D-B723C68D8796}" type="pres">
      <dgm:prSet presAssocID="{8FFF9A59-7825-439C-B35D-6F9E24CC5EDE}" presName="vert1" presStyleCnt="0"/>
      <dgm:spPr/>
    </dgm:pt>
  </dgm:ptLst>
  <dgm:cxnLst>
    <dgm:cxn modelId="{542A4307-0C95-425D-ADEE-52283F339FB1}" srcId="{B8509E91-E89B-4579-9C66-ACED46A71D96}" destId="{8FFF9A59-7825-439C-B35D-6F9E24CC5EDE}" srcOrd="2" destOrd="0" parTransId="{F8EA2972-8F4E-4D73-9BF4-F332AAA971F6}" sibTransId="{B149BA8F-D649-4508-8030-1E8467CC0C3C}"/>
    <dgm:cxn modelId="{12EDC22E-D45D-49AB-9198-360CFC5B291A}" srcId="{B8509E91-E89B-4579-9C66-ACED46A71D96}" destId="{7D8B83BF-DB86-4ADA-86D5-4967C1C0970A}" srcOrd="1" destOrd="0" parTransId="{B8BB7D09-17A9-4904-83D3-2E6D6CA1C73F}" sibTransId="{AB535023-D246-45F8-A58A-34340A7038E0}"/>
    <dgm:cxn modelId="{8EBE813F-83FE-40CD-8939-D5F62ED039BC}" type="presOf" srcId="{B8509E91-E89B-4579-9C66-ACED46A71D96}" destId="{6F8B976C-EAAA-4CE0-A2AB-655E1301FDEF}" srcOrd="0" destOrd="0" presId="urn:microsoft.com/office/officeart/2008/layout/LinedList"/>
    <dgm:cxn modelId="{8457504D-9E49-47C2-84EB-51666BE00D59}" srcId="{B8509E91-E89B-4579-9C66-ACED46A71D96}" destId="{1B64DA0A-3605-4C3C-86FF-BB0C47DCB613}" srcOrd="0" destOrd="0" parTransId="{93C77161-67BD-4535-B0CE-3A8203AFB1C6}" sibTransId="{E439C2B2-CD52-4F88-B95F-4FCCE4DD8D25}"/>
    <dgm:cxn modelId="{12232490-E0E1-45C0-AFCF-5B73864D172C}" type="presOf" srcId="{1B64DA0A-3605-4C3C-86FF-BB0C47DCB613}" destId="{2B3CC015-6C1F-40D9-A3F6-0822A1922BDC}" srcOrd="0" destOrd="0" presId="urn:microsoft.com/office/officeart/2008/layout/LinedList"/>
    <dgm:cxn modelId="{7B7F8E92-52DA-460A-A024-3200BD580BFC}" type="presOf" srcId="{7D8B83BF-DB86-4ADA-86D5-4967C1C0970A}" destId="{40224277-76A3-4D08-986E-787BE3A0D4DD}" srcOrd="0" destOrd="0" presId="urn:microsoft.com/office/officeart/2008/layout/LinedList"/>
    <dgm:cxn modelId="{EF7FB6FE-B2B2-412F-9C9C-07F19A6447AE}" type="presOf" srcId="{8FFF9A59-7825-439C-B35D-6F9E24CC5EDE}" destId="{469B2BCF-9FF4-499A-BFEE-D4F019826CBB}" srcOrd="0" destOrd="0" presId="urn:microsoft.com/office/officeart/2008/layout/LinedList"/>
    <dgm:cxn modelId="{03168262-1E85-4DB3-BB5D-2EBD5C552D8F}" type="presParOf" srcId="{6F8B976C-EAAA-4CE0-A2AB-655E1301FDEF}" destId="{62108461-0CA9-4194-9635-280D4E11B92C}" srcOrd="0" destOrd="0" presId="urn:microsoft.com/office/officeart/2008/layout/LinedList"/>
    <dgm:cxn modelId="{416A988C-A1D4-4569-B6F4-8495AF17BF5B}" type="presParOf" srcId="{6F8B976C-EAAA-4CE0-A2AB-655E1301FDEF}" destId="{BB5E0E3C-8E75-40BE-BA9C-4528B576FC58}" srcOrd="1" destOrd="0" presId="urn:microsoft.com/office/officeart/2008/layout/LinedList"/>
    <dgm:cxn modelId="{457D0C6D-D41C-4DF5-8854-2D888EF2666E}" type="presParOf" srcId="{BB5E0E3C-8E75-40BE-BA9C-4528B576FC58}" destId="{2B3CC015-6C1F-40D9-A3F6-0822A1922BDC}" srcOrd="0" destOrd="0" presId="urn:microsoft.com/office/officeart/2008/layout/LinedList"/>
    <dgm:cxn modelId="{3B4B3C63-03FC-47F4-8D50-9A095BFDE392}" type="presParOf" srcId="{BB5E0E3C-8E75-40BE-BA9C-4528B576FC58}" destId="{96A3AC2C-8077-4E1A-8E6E-BE32DDB379F7}" srcOrd="1" destOrd="0" presId="urn:microsoft.com/office/officeart/2008/layout/LinedList"/>
    <dgm:cxn modelId="{A19EFA93-4CE2-4BC0-8E52-71C05779AAAB}" type="presParOf" srcId="{6F8B976C-EAAA-4CE0-A2AB-655E1301FDEF}" destId="{30369A60-D01A-4BBA-9686-F65D1453CCE3}" srcOrd="2" destOrd="0" presId="urn:microsoft.com/office/officeart/2008/layout/LinedList"/>
    <dgm:cxn modelId="{1C2A34BB-54D5-444F-BE54-5AFEF74B20A8}" type="presParOf" srcId="{6F8B976C-EAAA-4CE0-A2AB-655E1301FDEF}" destId="{042DF2DB-7B69-4C64-B801-79AAAE8BE523}" srcOrd="3" destOrd="0" presId="urn:microsoft.com/office/officeart/2008/layout/LinedList"/>
    <dgm:cxn modelId="{28242A8E-AF11-4770-822C-A9607FE0F42E}" type="presParOf" srcId="{042DF2DB-7B69-4C64-B801-79AAAE8BE523}" destId="{40224277-76A3-4D08-986E-787BE3A0D4DD}" srcOrd="0" destOrd="0" presId="urn:microsoft.com/office/officeart/2008/layout/LinedList"/>
    <dgm:cxn modelId="{51B24C2B-0FCD-492F-9DE7-997B953D6607}" type="presParOf" srcId="{042DF2DB-7B69-4C64-B801-79AAAE8BE523}" destId="{0210E9FB-4F19-4761-8DD8-E4EF51DA643D}" srcOrd="1" destOrd="0" presId="urn:microsoft.com/office/officeart/2008/layout/LinedList"/>
    <dgm:cxn modelId="{9226AEB1-A106-4704-8EB9-6E2F6EC60098}" type="presParOf" srcId="{6F8B976C-EAAA-4CE0-A2AB-655E1301FDEF}" destId="{08FDF21D-E22F-494B-9F9A-FAADBD9A334E}" srcOrd="4" destOrd="0" presId="urn:microsoft.com/office/officeart/2008/layout/LinedList"/>
    <dgm:cxn modelId="{269411B7-F832-4DCF-A836-9560690381E7}" type="presParOf" srcId="{6F8B976C-EAAA-4CE0-A2AB-655E1301FDEF}" destId="{C5213116-39DB-4832-A484-604E7B88D0E6}" srcOrd="5" destOrd="0" presId="urn:microsoft.com/office/officeart/2008/layout/LinedList"/>
    <dgm:cxn modelId="{50C895A9-5295-4FC6-AA6E-322B93B51C40}" type="presParOf" srcId="{C5213116-39DB-4832-A484-604E7B88D0E6}" destId="{469B2BCF-9FF4-499A-BFEE-D4F019826CBB}" srcOrd="0" destOrd="0" presId="urn:microsoft.com/office/officeart/2008/layout/LinedList"/>
    <dgm:cxn modelId="{CC2009CD-46BC-445C-AD2F-C2E1F753D028}" type="presParOf" srcId="{C5213116-39DB-4832-A484-604E7B88D0E6}" destId="{8288CDFA-BA44-41B3-AB0D-B723C68D8796}" srcOrd="1" destOrd="0" presId="urn:microsoft.com/office/officeart/2008/layout/Line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62108461-0CA9-4194-9635-280D4E11B92C}">
      <dsp:nvSpPr>
        <dsp:cNvPr id="0" name=""/>
        <dsp:cNvSpPr/>
      </dsp:nvSpPr>
      <dsp:spPr>
        <a:xfrm>
          <a:off x="0" y="2554"/>
          <a:ext cx="5906181" cy="0"/>
        </a:xfrm>
        <a:prstGeom prst="line">
          <a:avLst/>
        </a:prstGeom>
        <a:solidFill>
          <a:schemeClr val="accent2">
            <a:hueOff val="0"/>
            <a:satOff val="0"/>
            <a:lumOff val="0"/>
            <a:alphaOff val="0"/>
          </a:schemeClr>
        </a:solidFill>
        <a:ln w="12700" cap="flat" cmpd="sng" algn="ctr">
          <a:solidFill>
            <a:schemeClr val="accent2">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2B3CC015-6C1F-40D9-A3F6-0822A1922BDC}">
      <dsp:nvSpPr>
        <dsp:cNvPr id="0" name=""/>
        <dsp:cNvSpPr/>
      </dsp:nvSpPr>
      <dsp:spPr>
        <a:xfrm>
          <a:off x="0" y="2554"/>
          <a:ext cx="5906181" cy="17418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dirty="0"/>
            <a:t>There are severe penalties for failure to make a mandated report when there is knowledge of suspected abuse or neglect. </a:t>
          </a:r>
        </a:p>
      </dsp:txBody>
      <dsp:txXfrm>
        <a:off x="0" y="2554"/>
        <a:ext cx="5906181" cy="1741869"/>
      </dsp:txXfrm>
    </dsp:sp>
    <dsp:sp modelId="{30369A60-D01A-4BBA-9686-F65D1453CCE3}">
      <dsp:nvSpPr>
        <dsp:cNvPr id="0" name=""/>
        <dsp:cNvSpPr/>
      </dsp:nvSpPr>
      <dsp:spPr>
        <a:xfrm>
          <a:off x="0" y="1744424"/>
          <a:ext cx="5906181" cy="0"/>
        </a:xfrm>
        <a:prstGeom prst="line">
          <a:avLst/>
        </a:prstGeom>
        <a:solidFill>
          <a:schemeClr val="accent2">
            <a:hueOff val="1373170"/>
            <a:satOff val="-24404"/>
            <a:lumOff val="785"/>
            <a:alphaOff val="0"/>
          </a:schemeClr>
        </a:solidFill>
        <a:ln w="12700" cap="flat" cmpd="sng" algn="ctr">
          <a:solidFill>
            <a:schemeClr val="accent2">
              <a:hueOff val="1373170"/>
              <a:satOff val="-24404"/>
              <a:lumOff val="785"/>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0224277-76A3-4D08-986E-787BE3A0D4DD}">
      <dsp:nvSpPr>
        <dsp:cNvPr id="0" name=""/>
        <dsp:cNvSpPr/>
      </dsp:nvSpPr>
      <dsp:spPr>
        <a:xfrm>
          <a:off x="0" y="1744424"/>
          <a:ext cx="5906181" cy="17418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dirty="0"/>
            <a:t>The WIC states that failure to report may result in a fine up to $1,000 , up to six months in jail, or both.</a:t>
          </a:r>
        </a:p>
      </dsp:txBody>
      <dsp:txXfrm>
        <a:off x="0" y="1744424"/>
        <a:ext cx="5906181" cy="1741869"/>
      </dsp:txXfrm>
    </dsp:sp>
    <dsp:sp modelId="{08FDF21D-E22F-494B-9F9A-FAADBD9A334E}">
      <dsp:nvSpPr>
        <dsp:cNvPr id="0" name=""/>
        <dsp:cNvSpPr/>
      </dsp:nvSpPr>
      <dsp:spPr>
        <a:xfrm>
          <a:off x="0" y="3486293"/>
          <a:ext cx="5906181" cy="0"/>
        </a:xfrm>
        <a:prstGeom prst="line">
          <a:avLst/>
        </a:prstGeom>
        <a:solidFill>
          <a:schemeClr val="accent2">
            <a:hueOff val="2746340"/>
            <a:satOff val="-48808"/>
            <a:lumOff val="1569"/>
            <a:alphaOff val="0"/>
          </a:schemeClr>
        </a:solidFill>
        <a:ln w="12700" cap="flat" cmpd="sng" algn="ctr">
          <a:solidFill>
            <a:schemeClr val="accent2">
              <a:hueOff val="2746340"/>
              <a:satOff val="-48808"/>
              <a:lumOff val="1569"/>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69B2BCF-9FF4-499A-BFEE-D4F019826CBB}">
      <dsp:nvSpPr>
        <dsp:cNvPr id="0" name=""/>
        <dsp:cNvSpPr/>
      </dsp:nvSpPr>
      <dsp:spPr>
        <a:xfrm>
          <a:off x="0" y="3486293"/>
          <a:ext cx="5906181" cy="174186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02870" tIns="102870" rIns="102870" bIns="102870" numCol="1" spcCol="1270" anchor="t" anchorCtr="0">
          <a:noAutofit/>
        </a:bodyPr>
        <a:lstStyle/>
        <a:p>
          <a:pPr marL="0" lvl="0" indent="0" algn="l" defTabSz="1200150">
            <a:lnSpc>
              <a:spcPct val="90000"/>
            </a:lnSpc>
            <a:spcBef>
              <a:spcPct val="0"/>
            </a:spcBef>
            <a:spcAft>
              <a:spcPct val="35000"/>
            </a:spcAft>
            <a:buNone/>
          </a:pPr>
          <a:r>
            <a:rPr lang="en-US" sz="2700" kern="1200" dirty="0"/>
            <a:t>If failure to report results in “great bodily injury or death” then the penalty increases to a fine up to $5,000 and 1 year in jail or both</a:t>
          </a:r>
        </a:p>
      </dsp:txBody>
      <dsp:txXfrm>
        <a:off x="0" y="3486293"/>
        <a:ext cx="5906181" cy="1741869"/>
      </dsp:txXfrm>
    </dsp:sp>
  </dsp:spTree>
</dsp:drawing>
</file>

<file path=ppt/diagrams/layout1.xml><?xml version="1.0" encoding="utf-8"?>
<dgm:layoutDef xmlns:dgm="http://schemas.openxmlformats.org/drawingml/2006/diagram" xmlns:a="http://schemas.openxmlformats.org/drawingml/2006/main" uniqueId="urn:microsoft.com/office/officeart/2008/layout/LinedList">
  <dgm:title val=""/>
  <dgm:desc val=""/>
  <dgm:catLst>
    <dgm:cat type="hierarchy" pri="8000"/>
    <dgm:cat type="list" pri="2500"/>
  </dgm:catLst>
  <dgm:sampData>
    <dgm:dataModel>
      <dgm:ptLst>
        <dgm:pt modelId="0" type="doc"/>
        <dgm:pt modelId="1">
          <dgm:prSet phldr="1"/>
        </dgm:pt>
        <dgm:pt modelId="11">
          <dgm:prSet phldr="1"/>
        </dgm:pt>
        <dgm:pt modelId="12">
          <dgm:prSet phldr="1"/>
        </dgm:pt>
        <dgm:pt modelId="13">
          <dgm:prSet phldr="1"/>
        </dgm:pt>
      </dgm:ptLst>
      <dgm:cxnLst>
        <dgm:cxn modelId="2" srcId="0" destId="1" srcOrd="0" destOrd="0"/>
        <dgm:cxn modelId="3" srcId="1" destId="11" srcOrd="0" destOrd="0"/>
        <dgm:cxn modelId="4" srcId="1" destId="12" srcOrd="1" destOrd="0"/>
        <dgm:cxn modelId="5" srcId="1" destId="13" srcOrd="2" destOrd="0"/>
      </dgm:cxnLst>
      <dgm:bg/>
      <dgm:whole/>
    </dgm:dataModel>
  </dgm:sampData>
  <dgm:style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styleData>
  <dgm:clrData>
    <dgm:dataModel>
      <dgm:ptLst>
        <dgm:pt modelId="0" type="doc"/>
        <dgm:pt modelId="1">
          <dgm:prSet phldr="1"/>
        </dgm:pt>
        <dgm:pt modelId="11">
          <dgm:prSet phldr="1"/>
        </dgm:pt>
        <dgm:pt modelId="12">
          <dgm:prSet phldr="1"/>
        </dgm:pt>
      </dgm:ptLst>
      <dgm:cxnLst>
        <dgm:cxn modelId="2" srcId="0" destId="1" srcOrd="0" destOrd="0"/>
        <dgm:cxn modelId="3" srcId="1" destId="11" srcOrd="0" destOrd="0"/>
        <dgm:cxn modelId="4" srcId="1" destId="12" srcOrd="1" destOrd="0"/>
      </dgm:cxnLst>
      <dgm:bg/>
      <dgm:whole/>
    </dgm:dataModel>
  </dgm:clrData>
  <dgm:layoutNode name="vert0">
    <dgm:varLst>
      <dgm:dir/>
      <dgm:animOne val="branch"/>
      <dgm:animLvl val="lvl"/>
    </dgm:varLst>
    <dgm:choose name="Name0">
      <dgm:if name="Name1"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onstrLst>
      <dgm:constr type="w" for="ch" forName="horz1" refType="w"/>
      <dgm:constr type="h" for="ch" forName="horz1" refType="h"/>
      <dgm:constr type="h" for="des" forName="vert1" refType="h"/>
      <dgm:constr type="h" for="des" forName="tx1" refType="h"/>
      <dgm:constr type="h" for="des" forName="horz2" refType="h"/>
      <dgm:constr type="h" for="des" forName="vert2" refType="h"/>
      <dgm:constr type="h" for="des" forName="horz3" refType="h"/>
      <dgm:constr type="h" for="des" forName="vert3" refType="h"/>
      <dgm:constr type="h" for="des" forName="horz4" refType="h"/>
      <dgm:constr type="h" for="des" ptType="node" refType="h"/>
      <dgm:constr type="primFontSz" for="des" forName="tx1" op="equ" val="65"/>
      <dgm:constr type="primFontSz" for="des" forName="tx2" op="equ" val="65"/>
      <dgm:constr type="primFontSz" for="des" forName="tx3" op="equ" val="65"/>
      <dgm:constr type="primFontSz" for="des" forName="tx4" op="equ" val="65"/>
      <dgm:constr type="w" for="des" forName="thickLine" refType="w"/>
      <dgm:constr type="h" for="des" forName="thickLine"/>
      <dgm:constr type="h" for="des" forName="thinLine1"/>
      <dgm:constr type="h" for="des" forName="thinLine2b"/>
      <dgm:constr type="h" for="des" forName="thinLine3"/>
      <dgm:constr type="h" for="des" forName="vertSpace2a" refType="h" fact="0.05"/>
      <dgm:constr type="h" for="des" forName="vertSpace2b" refType="h" refFor="des" refForName="vertSpace2a"/>
    </dgm:constrLst>
    <dgm:forEach name="Name3" axis="ch" ptType="node">
      <dgm:layoutNode name="thickLine" styleLbl="alignNode1">
        <dgm:alg type="sp"/>
        <dgm:shape xmlns:r="http://schemas.openxmlformats.org/officeDocument/2006/relationships" type="line" r:blip="">
          <dgm:adjLst/>
        </dgm:shape>
        <dgm:presOf/>
      </dgm:layoutNode>
      <dgm:layoutNode name="horz1">
        <dgm:choose name="Name4">
          <dgm:if name="Name5" func="var" arg="dir" op="equ" val="norm">
            <dgm:alg type="lin">
              <dgm:param type="linDir" val="fromL"/>
              <dgm:param type="nodeVertAlign" val="t"/>
            </dgm:alg>
          </dgm:if>
          <dgm:else name="Name6">
            <dgm:alg type="lin">
              <dgm:param type="linDir" val="fromR"/>
              <dgm:param type="nodeVertAlign" val="t"/>
            </dgm:alg>
          </dgm:else>
        </dgm:choose>
        <dgm:shape xmlns:r="http://schemas.openxmlformats.org/officeDocument/2006/relationships" r:blip="">
          <dgm:adjLst/>
        </dgm:shape>
        <dgm:presOf/>
        <dgm:choose name="Name7">
          <dgm:if name="Name8" axis="root des" func="maxDepth" op="equ" val="1">
            <dgm:constrLst>
              <dgm:constr type="w" for="ch" forName="tx1" refType="w"/>
            </dgm:constrLst>
          </dgm:if>
          <dgm:if name="Name9" axis="root des" func="maxDepth" op="equ" val="2">
            <dgm:constrLst>
              <dgm:constr type="w" for="ch" forName="tx1" refType="w" fact="0.2"/>
              <dgm:constr type="w" for="des" forName="tx2" refType="w" fact="0.785"/>
              <dgm:constr type="w" for="des" forName="horzSpace2" refType="w" fact="0.015"/>
              <dgm:constr type="w" for="des" forName="thinLine2b" refType="w" fact="0.8"/>
            </dgm:constrLst>
          </dgm:if>
          <dgm:if name="Name10" axis="root des" func="maxDepth" op="equ" val="3">
            <dgm:constrLst>
              <dgm:constr type="w" for="ch" forName="tx1" refType="w" fact="0.2"/>
              <dgm:constr type="w" for="des" forName="tx2" refType="w" fact="0.385"/>
              <dgm:constr type="w" for="des" forName="tx3" refType="w" fact="0.385"/>
              <dgm:constr type="w" for="des" forName="horzSpace2" refType="w" fact="0.015"/>
              <dgm:constr type="w" for="des" forName="horzSpace3" refType="w" fact="0.015"/>
              <dgm:constr type="w" for="des" forName="thinLine2b" refType="w" fact="0.8"/>
              <dgm:constr type="w" for="des" forName="thinLine3" refType="w" fact="0.385"/>
            </dgm:constrLst>
          </dgm:if>
          <dgm:if name="Name11" axis="root des" func="maxDepth" op="gte" val="4">
            <dgm:constrLst>
              <dgm:constr type="w" for="ch" forName="tx1" refType="w" fact="0.2"/>
              <dgm:constr type="w" for="des" forName="tx2" refType="w" fact="0.2516"/>
              <dgm:constr type="w" for="des" forName="tx3" refType="w" fact="0.2516"/>
              <dgm:constr type="w" for="des" forName="tx4" refType="w" fact="0.2516"/>
              <dgm:constr type="w" for="des" forName="horzSpace2" refType="w" fact="0.015"/>
              <dgm:constr type="w" for="des" forName="horzSpace3" refType="w" fact="0.015"/>
              <dgm:constr type="w" for="des" forName="horzSpace4" refType="w" fact="0.015"/>
              <dgm:constr type="w" for="des" forName="thinLine2b" refType="w" fact="0.8"/>
              <dgm:constr type="w" for="des" forName="thinLine3" refType="w" fact="0.5332"/>
            </dgm:constrLst>
          </dgm:if>
          <dgm:else name="Name12"/>
        </dgm:choose>
        <dgm:layoutNode name="tx1"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1">
          <dgm:choose name="Name13">
            <dgm:if name="Name14" func="var" arg="dir" op="equ" val="norm">
              <dgm:alg type="lin">
                <dgm:param type="linDir" val="fromT"/>
                <dgm:param type="nodeHorzAlign" val="l"/>
              </dgm:alg>
            </dgm:if>
            <dgm:else name="Name15">
              <dgm:alg type="lin">
                <dgm:param type="linDir" val="fromT"/>
                <dgm:param type="nodeHorzAlign" val="r"/>
              </dgm:alg>
            </dgm:else>
          </dgm:choose>
          <dgm:shape xmlns:r="http://schemas.openxmlformats.org/officeDocument/2006/relationships" r:blip="">
            <dgm:adjLst/>
          </dgm:shape>
          <dgm:presOf/>
          <dgm:forEach name="Name16" axis="ch" ptType="node">
            <dgm:choose name="Name17">
              <dgm:if name="Name18" axis="self" ptType="node" func="pos" op="equ" val="1">
                <dgm:layoutNode name="vertSpace2a">
                  <dgm:alg type="sp"/>
                  <dgm:shape xmlns:r="http://schemas.openxmlformats.org/officeDocument/2006/relationships" r:blip="">
                    <dgm:adjLst/>
                  </dgm:shape>
                  <dgm:presOf/>
                </dgm:layoutNode>
              </dgm:if>
              <dgm:else name="Name19"/>
            </dgm:choose>
            <dgm:layoutNode name="horz2">
              <dgm:choose name="Name20">
                <dgm:if name="Name21" func="var" arg="dir" op="equ" val="norm">
                  <dgm:alg type="lin">
                    <dgm:param type="linDir" val="fromL"/>
                    <dgm:param type="nodeVertAlign" val="t"/>
                  </dgm:alg>
                </dgm:if>
                <dgm:else name="Name22">
                  <dgm:alg type="lin">
                    <dgm:param type="linDir" val="fromR"/>
                    <dgm:param type="nodeVertAlign" val="t"/>
                  </dgm:alg>
                </dgm:else>
              </dgm:choose>
              <dgm:shape xmlns:r="http://schemas.openxmlformats.org/officeDocument/2006/relationships" r:blip="">
                <dgm:adjLst/>
              </dgm:shape>
              <dgm:presOf/>
              <dgm:layoutNode name="horzSpace2">
                <dgm:alg type="sp"/>
                <dgm:shape xmlns:r="http://schemas.openxmlformats.org/officeDocument/2006/relationships" r:blip="">
                  <dgm:adjLst/>
                </dgm:shape>
                <dgm:presOf/>
              </dgm:layoutNode>
              <dgm:layoutNode name="tx2"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2">
                <dgm:choose name="Name23">
                  <dgm:if name="Name24" func="var" arg="dir" op="equ" val="norm">
                    <dgm:alg type="lin">
                      <dgm:param type="linDir" val="fromT"/>
                      <dgm:param type="nodeHorzAlign" val="l"/>
                    </dgm:alg>
                  </dgm:if>
                  <dgm:else name="Name25">
                    <dgm:alg type="lin">
                      <dgm:param type="linDir" val="fromT"/>
                      <dgm:param type="nodeHorzAlign" val="r"/>
                    </dgm:alg>
                  </dgm:else>
                </dgm:choose>
                <dgm:shape xmlns:r="http://schemas.openxmlformats.org/officeDocument/2006/relationships" r:blip="">
                  <dgm:adjLst/>
                </dgm:shape>
                <dgm:presOf/>
                <dgm:forEach name="Name26" axis="ch" ptType="node">
                  <dgm:layoutNode name="horz3">
                    <dgm:choose name="Name27">
                      <dgm:if name="Name28" func="var" arg="dir" op="equ" val="norm">
                        <dgm:alg type="lin">
                          <dgm:param type="linDir" val="fromL"/>
                          <dgm:param type="nodeVertAlign" val="t"/>
                        </dgm:alg>
                      </dgm:if>
                      <dgm:else name="Name29">
                        <dgm:alg type="lin">
                          <dgm:param type="linDir" val="fromR"/>
                          <dgm:param type="nodeVertAlign" val="t"/>
                        </dgm:alg>
                      </dgm:else>
                    </dgm:choose>
                    <dgm:shape xmlns:r="http://schemas.openxmlformats.org/officeDocument/2006/relationships" r:blip="">
                      <dgm:adjLst/>
                    </dgm:shape>
                    <dgm:presOf/>
                    <dgm:layoutNode name="horzSpace3">
                      <dgm:alg type="sp"/>
                      <dgm:shape xmlns:r="http://schemas.openxmlformats.org/officeDocument/2006/relationships" r:blip="">
                        <dgm:adjLst/>
                      </dgm:shape>
                      <dgm:presOf/>
                    </dgm:layoutNode>
                    <dgm:layoutNode name="tx3" styleLbl="revTx">
                      <dgm:alg type="tx">
                        <dgm:param type="parTxLTRAlign" val="l"/>
                        <dgm:param type="parTxRTLAlign" val="r"/>
                        <dgm:param type="txAnchorVert" val="t"/>
                      </dgm:alg>
                      <dgm:shape xmlns:r="http://schemas.openxmlformats.org/officeDocument/2006/relationships" type="rect" r:blip="">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vert3">
                      <dgm:choose name="Name30">
                        <dgm:if name="Name31" func="var" arg="dir" op="equ" val="norm">
                          <dgm:alg type="lin">
                            <dgm:param type="linDir" val="fromT"/>
                            <dgm:param type="nodeHorzAlign" val="l"/>
                          </dgm:alg>
                        </dgm:if>
                        <dgm:else name="Name32">
                          <dgm:alg type="lin">
                            <dgm:param type="linDir" val="fromT"/>
                            <dgm:param type="nodeHorzAlign" val="r"/>
                          </dgm:alg>
                        </dgm:else>
                      </dgm:choose>
                      <dgm:shape xmlns:r="http://schemas.openxmlformats.org/officeDocument/2006/relationships" r:blip="">
                        <dgm:adjLst/>
                      </dgm:shape>
                      <dgm:presOf/>
                      <dgm:forEach name="Name33" axis="ch" ptType="node">
                        <dgm:layoutNode name="horz4">
                          <dgm:choose name="Name34">
                            <dgm:if name="Name35" func="var" arg="dir" op="equ" val="norm">
                              <dgm:alg type="lin">
                                <dgm:param type="linDir" val="fromL"/>
                                <dgm:param type="nodeVertAlign" val="t"/>
                              </dgm:alg>
                            </dgm:if>
                            <dgm:else name="Name36">
                              <dgm:alg type="lin">
                                <dgm:param type="linDir" val="fromR"/>
                                <dgm:param type="nodeVertAlign" val="t"/>
                              </dgm:alg>
                            </dgm:else>
                          </dgm:choose>
                          <dgm:shape xmlns:r="http://schemas.openxmlformats.org/officeDocument/2006/relationships" r:blip="">
                            <dgm:adjLst/>
                          </dgm:shape>
                          <dgm:presOf/>
                          <dgm:layoutNode name="horzSpace4">
                            <dgm:alg type="sp"/>
                            <dgm:shape xmlns:r="http://schemas.openxmlformats.org/officeDocument/2006/relationships" r:blip="">
                              <dgm:adjLst/>
                            </dgm:shape>
                            <dgm:presOf/>
                          </dgm:layoutNode>
                          <dgm:layoutNode name="tx4" styleLbl="revTx">
                            <dgm:varLst>
                              <dgm:bulletEnabled val="1"/>
                            </dgm:varLst>
                            <dgm:alg type="tx">
                              <dgm:param type="parTxLTRAlign" val="l"/>
                              <dgm:param type="parTxRTLAlign" val="r"/>
                              <dgm:param type="txAnchorVert" val="t"/>
                            </dgm:alg>
                            <dgm:shape xmlns:r="http://schemas.openxmlformats.org/officeDocument/2006/relationships" type="rect" r:blip="">
                              <dgm:adjLst/>
                            </dgm:shape>
                            <dgm:presOf axis="desOrSelf" ptType="node"/>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forEach>
                    </dgm:layoutNode>
                  </dgm:layoutNode>
                  <dgm:forEach name="Name37" axis="followSib" ptType="sibTrans" cnt="1">
                    <dgm:layoutNode name="thinLine3" styleLbl="callout">
                      <dgm:alg type="sp"/>
                      <dgm:shape xmlns:r="http://schemas.openxmlformats.org/officeDocument/2006/relationships" type="line" r:blip="">
                        <dgm:adjLst/>
                      </dgm:shape>
                      <dgm:presOf/>
                    </dgm:layoutNode>
                  </dgm:forEach>
                </dgm:forEach>
              </dgm:layoutNode>
            </dgm:layoutNode>
            <dgm:layoutNode name="thinLine2b" styleLbl="callout">
              <dgm:alg type="sp"/>
              <dgm:shape xmlns:r="http://schemas.openxmlformats.org/officeDocument/2006/relationships" type="line" r:blip="">
                <dgm:adjLst/>
              </dgm:shape>
              <dgm:presOf/>
            </dgm:layoutNode>
            <dgm:layoutNode name="vertSpace2b">
              <dgm:alg type="sp"/>
              <dgm:shape xmlns:r="http://schemas.openxmlformats.org/officeDocument/2006/relationships" r:blip="">
                <dgm:adjLst/>
              </dgm:shape>
              <dgm:presOf/>
            </dgm:layoutNode>
          </dgm:forEach>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6C7652B-7E22-4D0D-A531-4305A313A747}" type="datetimeFigureOut">
              <a:rPr lang="en-US" smtClean="0"/>
              <a:t>10/15/2022</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48662C-6876-494A-BDC2-11D54C96D165}" type="slidenum">
              <a:rPr lang="en-US" smtClean="0"/>
              <a:t>‹#›</a:t>
            </a:fld>
            <a:endParaRPr lang="en-US" dirty="0"/>
          </a:p>
        </p:txBody>
      </p:sp>
    </p:spTree>
    <p:extLst>
      <p:ext uri="{BB962C8B-B14F-4D97-AF65-F5344CB8AC3E}">
        <p14:creationId xmlns:p14="http://schemas.microsoft.com/office/powerpoint/2010/main" val="3373171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22D2F8-28A7-48E8-ADD3-E9583D47D83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966658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22D2F8-28A7-48E8-ADD3-E9583D47D83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966911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22D2F8-28A7-48E8-ADD3-E9583D47D83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5233828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922D2F8-28A7-48E8-ADD3-E9583D47D83D}"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200"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40458116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1BF5AA7-B6DE-4B59-ABD0-79342F499140}" type="slidenum">
              <a:rPr lang="en-US" smtClean="0"/>
              <a:t>35</a:t>
            </a:fld>
            <a:endParaRPr lang="en-US" dirty="0"/>
          </a:p>
        </p:txBody>
      </p:sp>
    </p:spTree>
    <p:extLst>
      <p:ext uri="{BB962C8B-B14F-4D97-AF65-F5344CB8AC3E}">
        <p14:creationId xmlns:p14="http://schemas.microsoft.com/office/powerpoint/2010/main" val="38278272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1BF5AA7-B6DE-4B59-ABD0-79342F499140}" type="slidenum">
              <a:rPr lang="en-US" smtClean="0"/>
              <a:t>36</a:t>
            </a:fld>
            <a:endParaRPr lang="en-US" dirty="0"/>
          </a:p>
        </p:txBody>
      </p:sp>
    </p:spTree>
    <p:extLst>
      <p:ext uri="{BB962C8B-B14F-4D97-AF65-F5344CB8AC3E}">
        <p14:creationId xmlns:p14="http://schemas.microsoft.com/office/powerpoint/2010/main" val="40194485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Georgia" panose="02040502050405020303" pitchFamily="18" charset="0"/>
              </a:rPr>
              <a:t>Referral Details:</a:t>
            </a:r>
          </a:p>
        </p:txBody>
      </p:sp>
      <p:sp>
        <p:nvSpPr>
          <p:cNvPr id="4" name="Slide Number Placeholder 3"/>
          <p:cNvSpPr>
            <a:spLocks noGrp="1"/>
          </p:cNvSpPr>
          <p:nvPr>
            <p:ph type="sldNum" sz="quarter" idx="10"/>
          </p:nvPr>
        </p:nvSpPr>
        <p:spPr/>
        <p:txBody>
          <a:bodyPr/>
          <a:lstStyle/>
          <a:p>
            <a:fld id="{C1BF5AA7-B6DE-4B59-ABD0-79342F499140}" type="slidenum">
              <a:rPr lang="en-US" smtClean="0"/>
              <a:t>37</a:t>
            </a:fld>
            <a:endParaRPr lang="en-US" dirty="0"/>
          </a:p>
        </p:txBody>
      </p:sp>
    </p:spTree>
    <p:extLst>
      <p:ext uri="{BB962C8B-B14F-4D97-AF65-F5344CB8AC3E}">
        <p14:creationId xmlns:p14="http://schemas.microsoft.com/office/powerpoint/2010/main" val="40194485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Georgia" panose="02040502050405020303" pitchFamily="18" charset="0"/>
              </a:rPr>
              <a:t>Referral Details:</a:t>
            </a:r>
          </a:p>
        </p:txBody>
      </p:sp>
      <p:sp>
        <p:nvSpPr>
          <p:cNvPr id="4" name="Slide Number Placeholder 3"/>
          <p:cNvSpPr>
            <a:spLocks noGrp="1"/>
          </p:cNvSpPr>
          <p:nvPr>
            <p:ph type="sldNum" sz="quarter" idx="10"/>
          </p:nvPr>
        </p:nvSpPr>
        <p:spPr/>
        <p:txBody>
          <a:bodyPr/>
          <a:lstStyle/>
          <a:p>
            <a:fld id="{C1BF5AA7-B6DE-4B59-ABD0-79342F499140}" type="slidenum">
              <a:rPr lang="en-US" smtClean="0"/>
              <a:t>39</a:t>
            </a:fld>
            <a:endParaRPr lang="en-US" dirty="0"/>
          </a:p>
        </p:txBody>
      </p:sp>
    </p:spTree>
    <p:extLst>
      <p:ext uri="{BB962C8B-B14F-4D97-AF65-F5344CB8AC3E}">
        <p14:creationId xmlns:p14="http://schemas.microsoft.com/office/powerpoint/2010/main" val="4019448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Georgia" panose="02040502050405020303" pitchFamily="18" charset="0"/>
              </a:rPr>
              <a:t>Referral Details:</a:t>
            </a:r>
          </a:p>
        </p:txBody>
      </p:sp>
      <p:sp>
        <p:nvSpPr>
          <p:cNvPr id="4" name="Slide Number Placeholder 3"/>
          <p:cNvSpPr>
            <a:spLocks noGrp="1"/>
          </p:cNvSpPr>
          <p:nvPr>
            <p:ph type="sldNum" sz="quarter" idx="10"/>
          </p:nvPr>
        </p:nvSpPr>
        <p:spPr/>
        <p:txBody>
          <a:bodyPr/>
          <a:lstStyle/>
          <a:p>
            <a:fld id="{C1BF5AA7-B6DE-4B59-ABD0-79342F499140}" type="slidenum">
              <a:rPr lang="en-US" smtClean="0"/>
              <a:t>40</a:t>
            </a:fld>
            <a:endParaRPr lang="en-US" dirty="0"/>
          </a:p>
        </p:txBody>
      </p:sp>
    </p:spTree>
    <p:extLst>
      <p:ext uri="{BB962C8B-B14F-4D97-AF65-F5344CB8AC3E}">
        <p14:creationId xmlns:p14="http://schemas.microsoft.com/office/powerpoint/2010/main" val="40194485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Georgia" panose="02040502050405020303" pitchFamily="18" charset="0"/>
              </a:rPr>
              <a:t>Referral Details:</a:t>
            </a:r>
          </a:p>
        </p:txBody>
      </p:sp>
      <p:sp>
        <p:nvSpPr>
          <p:cNvPr id="4" name="Slide Number Placeholder 3"/>
          <p:cNvSpPr>
            <a:spLocks noGrp="1"/>
          </p:cNvSpPr>
          <p:nvPr>
            <p:ph type="sldNum" sz="quarter" idx="10"/>
          </p:nvPr>
        </p:nvSpPr>
        <p:spPr/>
        <p:txBody>
          <a:bodyPr/>
          <a:lstStyle/>
          <a:p>
            <a:fld id="{C1BF5AA7-B6DE-4B59-ABD0-79342F499140}" type="slidenum">
              <a:rPr lang="en-US" smtClean="0"/>
              <a:t>45</a:t>
            </a:fld>
            <a:endParaRPr lang="en-US" dirty="0"/>
          </a:p>
        </p:txBody>
      </p:sp>
    </p:spTree>
    <p:extLst>
      <p:ext uri="{BB962C8B-B14F-4D97-AF65-F5344CB8AC3E}">
        <p14:creationId xmlns:p14="http://schemas.microsoft.com/office/powerpoint/2010/main" val="40194485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Georgia" panose="02040502050405020303" pitchFamily="18" charset="0"/>
              </a:rPr>
              <a:t>Referral Details:</a:t>
            </a:r>
          </a:p>
        </p:txBody>
      </p:sp>
      <p:sp>
        <p:nvSpPr>
          <p:cNvPr id="4" name="Slide Number Placeholder 3"/>
          <p:cNvSpPr>
            <a:spLocks noGrp="1"/>
          </p:cNvSpPr>
          <p:nvPr>
            <p:ph type="sldNum" sz="quarter" idx="10"/>
          </p:nvPr>
        </p:nvSpPr>
        <p:spPr/>
        <p:txBody>
          <a:bodyPr/>
          <a:lstStyle/>
          <a:p>
            <a:fld id="{C1BF5AA7-B6DE-4B59-ABD0-79342F499140}" type="slidenum">
              <a:rPr lang="en-US" smtClean="0"/>
              <a:t>46</a:t>
            </a:fld>
            <a:endParaRPr lang="en-US" dirty="0"/>
          </a:p>
        </p:txBody>
      </p:sp>
    </p:spTree>
    <p:extLst>
      <p:ext uri="{BB962C8B-B14F-4D97-AF65-F5344CB8AC3E}">
        <p14:creationId xmlns:p14="http://schemas.microsoft.com/office/powerpoint/2010/main" val="40194485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Georgia" panose="02040502050405020303" pitchFamily="18" charset="0"/>
              </a:rPr>
              <a:t>Referral Details:</a:t>
            </a:r>
          </a:p>
        </p:txBody>
      </p:sp>
      <p:sp>
        <p:nvSpPr>
          <p:cNvPr id="4" name="Slide Number Placeholder 3"/>
          <p:cNvSpPr>
            <a:spLocks noGrp="1"/>
          </p:cNvSpPr>
          <p:nvPr>
            <p:ph type="sldNum" sz="quarter" idx="10"/>
          </p:nvPr>
        </p:nvSpPr>
        <p:spPr/>
        <p:txBody>
          <a:bodyPr/>
          <a:lstStyle/>
          <a:p>
            <a:fld id="{C1BF5AA7-B6DE-4B59-ABD0-79342F499140}" type="slidenum">
              <a:rPr lang="en-US" smtClean="0"/>
              <a:t>48</a:t>
            </a:fld>
            <a:endParaRPr lang="en-US" dirty="0"/>
          </a:p>
        </p:txBody>
      </p:sp>
    </p:spTree>
    <p:extLst>
      <p:ext uri="{BB962C8B-B14F-4D97-AF65-F5344CB8AC3E}">
        <p14:creationId xmlns:p14="http://schemas.microsoft.com/office/powerpoint/2010/main" val="40194485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1BF5AA7-B6DE-4B59-ABD0-79342F499140}" type="slidenum">
              <a:rPr lang="en-US" smtClean="0"/>
              <a:t>51</a:t>
            </a:fld>
            <a:endParaRPr lang="en-US" dirty="0"/>
          </a:p>
        </p:txBody>
      </p:sp>
    </p:spTree>
    <p:extLst>
      <p:ext uri="{BB962C8B-B14F-4D97-AF65-F5344CB8AC3E}">
        <p14:creationId xmlns:p14="http://schemas.microsoft.com/office/powerpoint/2010/main" val="3827827250"/>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1BF5AA7-B6DE-4B59-ABD0-79342F499140}" type="slidenum">
              <a:rPr lang="en-US" smtClean="0"/>
              <a:t>52</a:t>
            </a:fld>
            <a:endParaRPr lang="en-US" dirty="0"/>
          </a:p>
        </p:txBody>
      </p:sp>
    </p:spTree>
    <p:extLst>
      <p:ext uri="{BB962C8B-B14F-4D97-AF65-F5344CB8AC3E}">
        <p14:creationId xmlns:p14="http://schemas.microsoft.com/office/powerpoint/2010/main" val="40194485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Georgia" panose="02040502050405020303" pitchFamily="18" charset="0"/>
              </a:rPr>
              <a:t>Referral Details:</a:t>
            </a:r>
          </a:p>
          <a:p>
            <a:r>
              <a:rPr lang="en-US" dirty="0">
                <a:latin typeface="Georgia" panose="02040502050405020303" pitchFamily="18" charset="0"/>
              </a:rPr>
              <a:t>Alleged family member called law enforcement to assist with getting personal belongings from home. After assist, she called law enforcement back to the home because she heard screaming from the back of the home.</a:t>
            </a:r>
          </a:p>
          <a:p>
            <a:endParaRPr lang="en-US" dirty="0">
              <a:latin typeface="Georgia" panose="02040502050405020303" pitchFamily="18" charset="0"/>
            </a:endParaRPr>
          </a:p>
          <a:p>
            <a:r>
              <a:rPr lang="en-US" dirty="0">
                <a:latin typeface="Georgia" panose="02040502050405020303" pitchFamily="18" charset="0"/>
              </a:rPr>
              <a:t>Client was found to be locked in her bedroom, confused and unable to exit room. Law enforcement intervened and removed client from room and transported client to the hospital.</a:t>
            </a:r>
          </a:p>
          <a:p>
            <a:endParaRPr lang="en-US" dirty="0">
              <a:latin typeface="Georgia" panose="02040502050405020303" pitchFamily="18" charset="0"/>
            </a:endParaRPr>
          </a:p>
          <a:p>
            <a:r>
              <a:rPr lang="en-US" dirty="0">
                <a:latin typeface="Georgia" panose="02040502050405020303" pitchFamily="18" charset="0"/>
              </a:rPr>
              <a:t>Client was discharged from hospital to suspected abuser and stated client appeared to be well taken care of and investigation continued</a:t>
            </a:r>
          </a:p>
          <a:p>
            <a:endParaRPr lang="en-US" dirty="0"/>
          </a:p>
        </p:txBody>
      </p:sp>
      <p:sp>
        <p:nvSpPr>
          <p:cNvPr id="4" name="Slide Number Placeholder 3"/>
          <p:cNvSpPr>
            <a:spLocks noGrp="1"/>
          </p:cNvSpPr>
          <p:nvPr>
            <p:ph type="sldNum" sz="quarter" idx="10"/>
          </p:nvPr>
        </p:nvSpPr>
        <p:spPr/>
        <p:txBody>
          <a:bodyPr/>
          <a:lstStyle/>
          <a:p>
            <a:fld id="{C1BF5AA7-B6DE-4B59-ABD0-79342F499140}" type="slidenum">
              <a:rPr lang="en-US" smtClean="0"/>
              <a:t>53</a:t>
            </a:fld>
            <a:endParaRPr lang="en-US" dirty="0"/>
          </a:p>
        </p:txBody>
      </p:sp>
    </p:spTree>
    <p:extLst>
      <p:ext uri="{BB962C8B-B14F-4D97-AF65-F5344CB8AC3E}">
        <p14:creationId xmlns:p14="http://schemas.microsoft.com/office/powerpoint/2010/main" val="401944850"/>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Georgia" panose="02040502050405020303" pitchFamily="18" charset="0"/>
              </a:rPr>
              <a:t>Investigation Details (9/8/17): </a:t>
            </a:r>
          </a:p>
          <a:p>
            <a:endParaRPr lang="en-US" dirty="0">
              <a:latin typeface="Georgia" panose="02040502050405020303" pitchFamily="18" charset="0"/>
            </a:endParaRPr>
          </a:p>
          <a:p>
            <a:pPr marL="168244" indent="-168244" defTabSz="897301">
              <a:buFont typeface="Arial" panose="020B0604020202020204" pitchFamily="34" charset="0"/>
              <a:buChar char="•"/>
              <a:defRPr/>
            </a:pPr>
            <a:r>
              <a:rPr lang="en-US" dirty="0">
                <a:latin typeface="Georgia" panose="02040502050405020303" pitchFamily="18" charset="0"/>
              </a:rPr>
              <a:t>Contact is made with hospital and APS learns that client was discharged from hospital to suspected abuser and stated client appeared to be well taken care of</a:t>
            </a:r>
          </a:p>
          <a:p>
            <a:pPr marL="168244" indent="-168244" defTabSz="897301">
              <a:buFont typeface="Arial" panose="020B0604020202020204" pitchFamily="34" charset="0"/>
              <a:buChar char="•"/>
              <a:defRPr/>
            </a:pPr>
            <a:r>
              <a:rPr lang="en-US" dirty="0">
                <a:latin typeface="Georgia" panose="02040502050405020303" pitchFamily="18" charset="0"/>
              </a:rPr>
              <a:t>SW makes contact with SA and interviews</a:t>
            </a:r>
          </a:p>
          <a:p>
            <a:pPr marL="168244" indent="-168244" defTabSz="897301">
              <a:buFont typeface="Arial" panose="020B0604020202020204" pitchFamily="34" charset="0"/>
              <a:buChar char="•"/>
              <a:defRPr/>
            </a:pPr>
            <a:r>
              <a:rPr lang="en-US" dirty="0">
                <a:latin typeface="Georgia" panose="02040502050405020303" pitchFamily="18" charset="0"/>
              </a:rPr>
              <a:t>SW makes contact with Client. Client presents with cognitive impairment but states “I am fine at home.”</a:t>
            </a:r>
          </a:p>
          <a:p>
            <a:pPr marL="168244" indent="-168244" defTabSz="897301">
              <a:buFont typeface="Arial" panose="020B0604020202020204" pitchFamily="34" charset="0"/>
              <a:buChar char="•"/>
              <a:defRPr/>
            </a:pPr>
            <a:r>
              <a:rPr lang="en-US" dirty="0">
                <a:latin typeface="Georgia" panose="02040502050405020303" pitchFamily="18" charset="0"/>
              </a:rPr>
              <a:t>SW follows up with law enforcement officer on scene during incident</a:t>
            </a:r>
          </a:p>
          <a:p>
            <a:pPr defTabSz="897301">
              <a:defRPr/>
            </a:pPr>
            <a:endParaRPr lang="en-US" dirty="0">
              <a:latin typeface="Georgia" panose="02040502050405020303" pitchFamily="18" charset="0"/>
            </a:endParaRPr>
          </a:p>
          <a:p>
            <a:endParaRPr lang="en-US" dirty="0">
              <a:latin typeface="Georgia" panose="02040502050405020303" pitchFamily="18" charset="0"/>
            </a:endParaRPr>
          </a:p>
          <a:p>
            <a:endParaRPr lang="en-US" dirty="0">
              <a:latin typeface="Georgia" panose="02040502050405020303" pitchFamily="18" charset="0"/>
            </a:endParaRPr>
          </a:p>
          <a:p>
            <a:endParaRPr lang="en-US" dirty="0">
              <a:latin typeface="Georgia" panose="02040502050405020303" pitchFamily="18" charset="0"/>
            </a:endParaRPr>
          </a:p>
        </p:txBody>
      </p:sp>
      <p:sp>
        <p:nvSpPr>
          <p:cNvPr id="4" name="Slide Number Placeholder 3"/>
          <p:cNvSpPr>
            <a:spLocks noGrp="1"/>
          </p:cNvSpPr>
          <p:nvPr>
            <p:ph type="sldNum" sz="quarter" idx="10"/>
          </p:nvPr>
        </p:nvSpPr>
        <p:spPr/>
        <p:txBody>
          <a:bodyPr/>
          <a:lstStyle/>
          <a:p>
            <a:fld id="{C1BF5AA7-B6DE-4B59-ABD0-79342F499140}" type="slidenum">
              <a:rPr lang="en-US" smtClean="0"/>
              <a:t>54</a:t>
            </a:fld>
            <a:endParaRPr lang="en-US" dirty="0"/>
          </a:p>
        </p:txBody>
      </p:sp>
    </p:spTree>
    <p:extLst>
      <p:ext uri="{BB962C8B-B14F-4D97-AF65-F5344CB8AC3E}">
        <p14:creationId xmlns:p14="http://schemas.microsoft.com/office/powerpoint/2010/main" val="40194485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Georgia" panose="02040502050405020303" pitchFamily="18" charset="0"/>
              </a:rPr>
              <a:t>Investigation Details (9/11-12/17): </a:t>
            </a:r>
          </a:p>
          <a:p>
            <a:endParaRPr lang="en-US" dirty="0">
              <a:latin typeface="Georgia" panose="02040502050405020303" pitchFamily="18" charset="0"/>
            </a:endParaRPr>
          </a:p>
          <a:p>
            <a:pPr marL="168244" indent="-168244" defTabSz="897301">
              <a:buFont typeface="Arial" panose="020B0604020202020204" pitchFamily="34" charset="0"/>
              <a:buChar char="•"/>
              <a:defRPr/>
            </a:pPr>
            <a:r>
              <a:rPr lang="en-US" dirty="0">
                <a:latin typeface="Georgia" panose="02040502050405020303" pitchFamily="18" charset="0"/>
              </a:rPr>
              <a:t>SA reports that he only uses deadbolt on occasion and for short instances when he goes outside because she wanders and it for her own safety and protection. </a:t>
            </a:r>
          </a:p>
          <a:p>
            <a:pPr marL="168244" indent="-168244" defTabSz="897301">
              <a:buFont typeface="Arial" panose="020B0604020202020204" pitchFamily="34" charset="0"/>
              <a:buChar char="•"/>
              <a:defRPr/>
            </a:pPr>
            <a:r>
              <a:rPr lang="en-US" dirty="0">
                <a:latin typeface="Georgia" panose="02040502050405020303" pitchFamily="18" charset="0"/>
              </a:rPr>
              <a:t>SA states the does not feel this is necessary and hangs up on social worker</a:t>
            </a:r>
          </a:p>
          <a:p>
            <a:pPr marL="168244" indent="-168244" defTabSz="897301">
              <a:buFont typeface="Arial" panose="020B0604020202020204" pitchFamily="34" charset="0"/>
              <a:buChar char="•"/>
              <a:defRPr/>
            </a:pPr>
            <a:endParaRPr lang="en-US" dirty="0">
              <a:latin typeface="Georgia" panose="02040502050405020303" pitchFamily="18" charset="0"/>
            </a:endParaRPr>
          </a:p>
          <a:p>
            <a:pPr defTabSz="897301">
              <a:defRPr/>
            </a:pPr>
            <a:endParaRPr lang="en-US" dirty="0">
              <a:latin typeface="Georgia" panose="02040502050405020303" pitchFamily="18" charset="0"/>
            </a:endParaRPr>
          </a:p>
          <a:p>
            <a:pPr defTabSz="897301">
              <a:defRPr/>
            </a:pPr>
            <a:endParaRPr lang="en-US" dirty="0">
              <a:latin typeface="Georgia" panose="02040502050405020303" pitchFamily="18" charset="0"/>
            </a:endParaRPr>
          </a:p>
          <a:p>
            <a:endParaRPr lang="en-US" dirty="0">
              <a:latin typeface="Georgia" panose="02040502050405020303" pitchFamily="18" charset="0"/>
            </a:endParaRPr>
          </a:p>
          <a:p>
            <a:endParaRPr lang="en-US" dirty="0">
              <a:latin typeface="Georgia" panose="02040502050405020303" pitchFamily="18" charset="0"/>
            </a:endParaRPr>
          </a:p>
          <a:p>
            <a:endParaRPr lang="en-US" dirty="0">
              <a:latin typeface="Georgia" panose="02040502050405020303" pitchFamily="18" charset="0"/>
            </a:endParaRPr>
          </a:p>
        </p:txBody>
      </p:sp>
      <p:sp>
        <p:nvSpPr>
          <p:cNvPr id="4" name="Slide Number Placeholder 3"/>
          <p:cNvSpPr>
            <a:spLocks noGrp="1"/>
          </p:cNvSpPr>
          <p:nvPr>
            <p:ph type="sldNum" sz="quarter" idx="10"/>
          </p:nvPr>
        </p:nvSpPr>
        <p:spPr/>
        <p:txBody>
          <a:bodyPr/>
          <a:lstStyle/>
          <a:p>
            <a:fld id="{C1BF5AA7-B6DE-4B59-ABD0-79342F499140}" type="slidenum">
              <a:rPr lang="en-US" smtClean="0"/>
              <a:t>55</a:t>
            </a:fld>
            <a:endParaRPr lang="en-US" dirty="0"/>
          </a:p>
        </p:txBody>
      </p:sp>
    </p:spTree>
    <p:extLst>
      <p:ext uri="{BB962C8B-B14F-4D97-AF65-F5344CB8AC3E}">
        <p14:creationId xmlns:p14="http://schemas.microsoft.com/office/powerpoint/2010/main" val="40194485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dirty="0">
                <a:latin typeface="Georgia" panose="02040502050405020303" pitchFamily="18" charset="0"/>
              </a:rPr>
              <a:t>Investigation Details (9/13/17): </a:t>
            </a:r>
          </a:p>
          <a:p>
            <a:endParaRPr lang="en-US" dirty="0">
              <a:latin typeface="Georgia" panose="02040502050405020303" pitchFamily="18" charset="0"/>
            </a:endParaRPr>
          </a:p>
          <a:p>
            <a:pPr marL="168244" indent="-168244" defTabSz="897301">
              <a:buFont typeface="Arial" panose="020B0604020202020204" pitchFamily="34" charset="0"/>
              <a:buChar char="•"/>
              <a:defRPr/>
            </a:pPr>
            <a:r>
              <a:rPr lang="en-US" dirty="0">
                <a:latin typeface="Georgia" panose="02040502050405020303" pitchFamily="18" charset="0"/>
              </a:rPr>
              <a:t>SW attempted to gain entrance to the property but suspected abuser would not allow them entrance and refused to remove the deadbolt. </a:t>
            </a:r>
          </a:p>
          <a:p>
            <a:pPr marL="168244" indent="-168244" defTabSz="897301">
              <a:buFont typeface="Arial" panose="020B0604020202020204" pitchFamily="34" charset="0"/>
              <a:buChar char="•"/>
              <a:defRPr/>
            </a:pPr>
            <a:r>
              <a:rPr lang="en-US" dirty="0">
                <a:latin typeface="Georgia" panose="02040502050405020303" pitchFamily="18" charset="0"/>
              </a:rPr>
              <a:t>SW then contacted law enforcement for assistance</a:t>
            </a:r>
          </a:p>
          <a:p>
            <a:pPr marL="168244" indent="-168244" defTabSz="897301">
              <a:buFont typeface="Arial" panose="020B0604020202020204" pitchFamily="34" charset="0"/>
              <a:buChar char="•"/>
              <a:defRPr/>
            </a:pPr>
            <a:r>
              <a:rPr lang="en-US" dirty="0">
                <a:latin typeface="Georgia" panose="02040502050405020303" pitchFamily="18" charset="0"/>
              </a:rPr>
              <a:t>While waiting for law enforcement, they witnessed a vehicle parked at the client’s residence drive away</a:t>
            </a:r>
          </a:p>
          <a:p>
            <a:pPr marL="168244" indent="-168244" defTabSz="897301">
              <a:buFont typeface="Arial" panose="020B0604020202020204" pitchFamily="34" charset="0"/>
              <a:buChar char="•"/>
              <a:defRPr/>
            </a:pPr>
            <a:r>
              <a:rPr lang="en-US" dirty="0">
                <a:latin typeface="Georgia" panose="02040502050405020303" pitchFamily="18" charset="0"/>
              </a:rPr>
              <a:t>Law enforcement attempted to call out for someone to let them in, but when no one responded they jumped the fence to enter the property</a:t>
            </a:r>
          </a:p>
          <a:p>
            <a:pPr marL="168244" indent="-168244" defTabSz="897301">
              <a:buFont typeface="Arial" panose="020B0604020202020204" pitchFamily="34" charset="0"/>
              <a:buChar char="•"/>
              <a:defRPr/>
            </a:pPr>
            <a:r>
              <a:rPr lang="en-US" dirty="0">
                <a:latin typeface="Georgia" panose="02040502050405020303" pitchFamily="18" charset="0"/>
              </a:rPr>
              <a:t>They observed client through the window to be in her room. They tried to instruct her to exit the room, but she was unable to exit her room. </a:t>
            </a:r>
          </a:p>
          <a:p>
            <a:pPr marL="168244" indent="-168244" defTabSz="897301">
              <a:buFont typeface="Arial" panose="020B0604020202020204" pitchFamily="34" charset="0"/>
              <a:buChar char="•"/>
              <a:defRPr/>
            </a:pPr>
            <a:r>
              <a:rPr lang="en-US" dirty="0">
                <a:latin typeface="Georgia" panose="02040502050405020303" pitchFamily="18" charset="0"/>
              </a:rPr>
              <a:t>Client was found to be locked in her room again </a:t>
            </a:r>
          </a:p>
          <a:p>
            <a:pPr defTabSz="897301">
              <a:defRPr/>
            </a:pPr>
            <a:endParaRPr lang="en-US" dirty="0">
              <a:latin typeface="Georgia" panose="02040502050405020303" pitchFamily="18" charset="0"/>
            </a:endParaRPr>
          </a:p>
          <a:p>
            <a:pPr defTabSz="897301">
              <a:defRPr/>
            </a:pPr>
            <a:endParaRPr lang="en-US" dirty="0">
              <a:latin typeface="Georgia" panose="02040502050405020303" pitchFamily="18" charset="0"/>
            </a:endParaRPr>
          </a:p>
          <a:p>
            <a:pPr defTabSz="897301">
              <a:defRPr/>
            </a:pPr>
            <a:endParaRPr lang="en-US" dirty="0">
              <a:latin typeface="Georgia" panose="02040502050405020303" pitchFamily="18" charset="0"/>
            </a:endParaRPr>
          </a:p>
          <a:p>
            <a:endParaRPr lang="en-US" dirty="0">
              <a:latin typeface="Georgia" panose="02040502050405020303" pitchFamily="18" charset="0"/>
            </a:endParaRPr>
          </a:p>
          <a:p>
            <a:endParaRPr lang="en-US" dirty="0">
              <a:latin typeface="Georgia" panose="02040502050405020303" pitchFamily="18" charset="0"/>
            </a:endParaRPr>
          </a:p>
          <a:p>
            <a:endParaRPr lang="en-US" dirty="0">
              <a:latin typeface="Georgia" panose="02040502050405020303" pitchFamily="18" charset="0"/>
            </a:endParaRPr>
          </a:p>
        </p:txBody>
      </p:sp>
      <p:sp>
        <p:nvSpPr>
          <p:cNvPr id="4" name="Slide Number Placeholder 3"/>
          <p:cNvSpPr>
            <a:spLocks noGrp="1"/>
          </p:cNvSpPr>
          <p:nvPr>
            <p:ph type="sldNum" sz="quarter" idx="10"/>
          </p:nvPr>
        </p:nvSpPr>
        <p:spPr/>
        <p:txBody>
          <a:bodyPr/>
          <a:lstStyle/>
          <a:p>
            <a:fld id="{C1BF5AA7-B6DE-4B59-ABD0-79342F499140}" type="slidenum">
              <a:rPr lang="en-US" smtClean="0"/>
              <a:t>56</a:t>
            </a:fld>
            <a:endParaRPr lang="en-US" dirty="0"/>
          </a:p>
        </p:txBody>
      </p:sp>
    </p:spTree>
    <p:extLst>
      <p:ext uri="{BB962C8B-B14F-4D97-AF65-F5344CB8AC3E}">
        <p14:creationId xmlns:p14="http://schemas.microsoft.com/office/powerpoint/2010/main" val="401944850"/>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Georgia" panose="02040502050405020303" pitchFamily="18" charset="0"/>
            </a:endParaRPr>
          </a:p>
        </p:txBody>
      </p:sp>
      <p:sp>
        <p:nvSpPr>
          <p:cNvPr id="4" name="Slide Number Placeholder 3"/>
          <p:cNvSpPr>
            <a:spLocks noGrp="1"/>
          </p:cNvSpPr>
          <p:nvPr>
            <p:ph type="sldNum" sz="quarter" idx="10"/>
          </p:nvPr>
        </p:nvSpPr>
        <p:spPr/>
        <p:txBody>
          <a:bodyPr/>
          <a:lstStyle/>
          <a:p>
            <a:fld id="{C1BF5AA7-B6DE-4B59-ABD0-79342F499140}" type="slidenum">
              <a:rPr lang="en-US" smtClean="0"/>
              <a:t>57</a:t>
            </a:fld>
            <a:endParaRPr lang="en-US" dirty="0"/>
          </a:p>
        </p:txBody>
      </p:sp>
    </p:spTree>
    <p:extLst>
      <p:ext uri="{BB962C8B-B14F-4D97-AF65-F5344CB8AC3E}">
        <p14:creationId xmlns:p14="http://schemas.microsoft.com/office/powerpoint/2010/main" val="40194485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Georgia" panose="02040502050405020303" pitchFamily="18" charset="0"/>
            </a:endParaRPr>
          </a:p>
        </p:txBody>
      </p:sp>
      <p:sp>
        <p:nvSpPr>
          <p:cNvPr id="4" name="Slide Number Placeholder 3"/>
          <p:cNvSpPr>
            <a:spLocks noGrp="1"/>
          </p:cNvSpPr>
          <p:nvPr>
            <p:ph type="sldNum" sz="quarter" idx="10"/>
          </p:nvPr>
        </p:nvSpPr>
        <p:spPr/>
        <p:txBody>
          <a:bodyPr/>
          <a:lstStyle/>
          <a:p>
            <a:fld id="{C1BF5AA7-B6DE-4B59-ABD0-79342F499140}" type="slidenum">
              <a:rPr lang="en-US" smtClean="0"/>
              <a:t>58</a:t>
            </a:fld>
            <a:endParaRPr lang="en-US" dirty="0"/>
          </a:p>
        </p:txBody>
      </p:sp>
    </p:spTree>
    <p:extLst>
      <p:ext uri="{BB962C8B-B14F-4D97-AF65-F5344CB8AC3E}">
        <p14:creationId xmlns:p14="http://schemas.microsoft.com/office/powerpoint/2010/main" val="40194485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latin typeface="Georgia" panose="02040502050405020303" pitchFamily="18" charset="0"/>
            </a:endParaRPr>
          </a:p>
        </p:txBody>
      </p:sp>
      <p:sp>
        <p:nvSpPr>
          <p:cNvPr id="4" name="Slide Number Placeholder 3"/>
          <p:cNvSpPr>
            <a:spLocks noGrp="1"/>
          </p:cNvSpPr>
          <p:nvPr>
            <p:ph type="sldNum" sz="quarter" idx="10"/>
          </p:nvPr>
        </p:nvSpPr>
        <p:spPr/>
        <p:txBody>
          <a:bodyPr/>
          <a:lstStyle/>
          <a:p>
            <a:fld id="{C1BF5AA7-B6DE-4B59-ABD0-79342F499140}" type="slidenum">
              <a:rPr lang="en-US" smtClean="0"/>
              <a:t>59</a:t>
            </a:fld>
            <a:endParaRPr lang="en-US" dirty="0"/>
          </a:p>
        </p:txBody>
      </p:sp>
    </p:spTree>
    <p:extLst>
      <p:ext uri="{BB962C8B-B14F-4D97-AF65-F5344CB8AC3E}">
        <p14:creationId xmlns:p14="http://schemas.microsoft.com/office/powerpoint/2010/main" val="4019448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3.svg"/><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5.svg"/><Relationship Id="rId2" Type="http://schemas.openxmlformats.org/officeDocument/2006/relationships/image" Target="../media/image4.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9.svg"/><Relationship Id="rId2" Type="http://schemas.openxmlformats.org/officeDocument/2006/relationships/image" Target="../media/image8.pn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11.svg"/><Relationship Id="rId2" Type="http://schemas.openxmlformats.org/officeDocument/2006/relationships/image" Target="../media/image10.png"/><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15.svg"/><Relationship Id="rId2" Type="http://schemas.openxmlformats.org/officeDocument/2006/relationships/image" Target="../media/image14.pn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pn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19.svg"/><Relationship Id="rId2" Type="http://schemas.openxmlformats.org/officeDocument/2006/relationships/image" Target="../media/image18.pn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23.svg"/><Relationship Id="rId2" Type="http://schemas.openxmlformats.org/officeDocument/2006/relationships/image" Target="../media/image22.pn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13.svg"/><Relationship Id="rId2" Type="http://schemas.openxmlformats.org/officeDocument/2006/relationships/image" Target="../media/image12.png"/><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25.svg"/><Relationship Id="rId2" Type="http://schemas.openxmlformats.org/officeDocument/2006/relationships/image" Target="../media/image24.pn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27.svg"/><Relationship Id="rId2" Type="http://schemas.openxmlformats.org/officeDocument/2006/relationships/image" Target="../media/image26.pn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5" name="Rectangle 4">
            <a:extLst>
              <a:ext uri="{FF2B5EF4-FFF2-40B4-BE49-F238E27FC236}">
                <a16:creationId xmlns:a16="http://schemas.microsoft.com/office/drawing/2014/main" id="{904DB13E-F722-4ED6-BB00-556651E95281}"/>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10" name="Rectangle 9"/>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7" name="Group 6">
            <a:extLst>
              <a:ext uri="{FF2B5EF4-FFF2-40B4-BE49-F238E27FC236}">
                <a16:creationId xmlns:a16="http://schemas.microsoft.com/office/drawing/2014/main" id="{E26428D7-C6F3-473D-A360-A3F5C3E8728C}"/>
              </a:ext>
            </a:extLst>
          </p:cNvPr>
          <p:cNvGrpSpPr/>
          <p:nvPr/>
        </p:nvGrpSpPr>
        <p:grpSpPr>
          <a:xfrm>
            <a:off x="5250180" y="1267730"/>
            <a:ext cx="1691640" cy="615934"/>
            <a:chOff x="5250180" y="1267730"/>
            <a:chExt cx="1691640" cy="615934"/>
          </a:xfrm>
        </p:grpSpPr>
        <p:cxnSp>
          <p:nvCxnSpPr>
            <p:cNvPr id="17" name="Straight Connector 16"/>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629103" y="2244830"/>
            <a:ext cx="8933796" cy="2437232"/>
          </a:xfrm>
        </p:spPr>
        <p:txBody>
          <a:bodyPr tIns="45720" bIns="45720" anchor="ctr">
            <a:normAutofit/>
          </a:bodyPr>
          <a:lstStyle>
            <a:lvl1pPr algn="ctr">
              <a:lnSpc>
                <a:spcPct val="83000"/>
              </a:lnSpc>
              <a:defRPr lang="en-US" sz="68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629101" y="4682062"/>
            <a:ext cx="8936846" cy="457201"/>
          </a:xfrm>
        </p:spPr>
        <p:txBody>
          <a:bodyPr>
            <a:normAutofit/>
          </a:bodyPr>
          <a:lstStyle>
            <a:lvl1pPr marL="0" indent="0" algn="ctr">
              <a:spcBef>
                <a:spcPts val="0"/>
              </a:spcBef>
              <a:buNone/>
              <a:defRPr sz="1800" spc="80" baseline="0">
                <a:solidFill>
                  <a:schemeClr val="tx1">
                    <a:lumMod val="95000"/>
                    <a:lumOff val="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6"/>
            <a:ext cx="1554480" cy="485546"/>
          </a:xfrm>
        </p:spPr>
        <p:txBody>
          <a:bodyPr/>
          <a:lstStyle>
            <a:lvl1pPr algn="ctr">
              <a:defRPr sz="1300" spc="0" baseline="0">
                <a:solidFill>
                  <a:srgbClr val="FFFFFF"/>
                </a:solidFill>
                <a:latin typeface="+mn-lt"/>
              </a:defRPr>
            </a:lvl1pPr>
          </a:lstStyle>
          <a:p>
            <a:fld id="{EA0C0817-A112-4847-8014-A94B7D2A4EA3}" type="datetime1">
              <a:rPr lang="en-US" smtClean="0"/>
              <a:t>10/15/2022</a:t>
            </a:fld>
            <a:endParaRPr lang="en-US" dirty="0"/>
          </a:p>
        </p:txBody>
      </p:sp>
      <p:sp>
        <p:nvSpPr>
          <p:cNvPr id="21" name="Footer Placeholder 20"/>
          <p:cNvSpPr>
            <a:spLocks noGrp="1"/>
          </p:cNvSpPr>
          <p:nvPr>
            <p:ph type="ftr" sz="quarter" idx="11"/>
          </p:nvPr>
        </p:nvSpPr>
        <p:spPr>
          <a:xfrm>
            <a:off x="1629100" y="5177408"/>
            <a:ext cx="5730295" cy="228600"/>
          </a:xfrm>
        </p:spPr>
        <p:txBody>
          <a:bodyPr/>
          <a:lstStyle>
            <a:lvl1pPr algn="l">
              <a:defRPr>
                <a:solidFill>
                  <a:schemeClr val="tx1">
                    <a:lumMod val="85000"/>
                    <a:lumOff val="15000"/>
                  </a:schemeClr>
                </a:solidFill>
              </a:defRPr>
            </a:lvl1pPr>
          </a:lstStyle>
          <a:p>
            <a:endParaRPr lang="en-US" dirty="0"/>
          </a:p>
        </p:txBody>
      </p:sp>
      <p:sp>
        <p:nvSpPr>
          <p:cNvPr id="22" name="Slide Number Placeholder 21"/>
          <p:cNvSpPr>
            <a:spLocks noGrp="1"/>
          </p:cNvSpPr>
          <p:nvPr>
            <p:ph type="sldNum" sz="quarter" idx="12"/>
          </p:nvPr>
        </p:nvSpPr>
        <p:spPr>
          <a:xfrm>
            <a:off x="8606920" y="5177408"/>
            <a:ext cx="1955980"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24713444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7332B432-ACDA-4023-A761-2BAB76577B62}" type="datetime1">
              <a:rPr lang="en-US" smtClean="0"/>
              <a:t>10/15/2022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328040028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0A4A1889-E37C-4EC3-9E41-9DAD221CF389}"/>
              </a:ext>
            </a:extLst>
          </p:cNvPr>
          <p:cNvSpPr/>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useBgFill="1">
        <p:nvSpPr>
          <p:cNvPr id="23" name="Rectangle 22"/>
          <p:cNvSpPr/>
          <p:nvPr/>
        </p:nvSpPr>
        <p:spPr>
          <a:xfrm>
            <a:off x="1307870" y="1267730"/>
            <a:ext cx="9576262" cy="4307950"/>
          </a:xfrm>
          <a:prstGeom prst="rect">
            <a:avLst/>
          </a:prstGeom>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629156" y="2275165"/>
            <a:ext cx="8933688" cy="2406895"/>
          </a:xfrm>
        </p:spPr>
        <p:txBody>
          <a:bodyPr anchor="ctr">
            <a:normAutofit/>
          </a:bodyPr>
          <a:lstStyle>
            <a:lvl1pPr algn="ctr">
              <a:lnSpc>
                <a:spcPct val="83000"/>
              </a:lnSpc>
              <a:defRPr lang="en-US" sz="68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grpSp>
        <p:nvGrpSpPr>
          <p:cNvPr id="16" name="Group 15">
            <a:extLst>
              <a:ext uri="{FF2B5EF4-FFF2-40B4-BE49-F238E27FC236}">
                <a16:creationId xmlns:a16="http://schemas.microsoft.com/office/drawing/2014/main" id="{1683EB04-C23E-490C-A1A6-030CF79D23C8}"/>
              </a:ext>
            </a:extLst>
          </p:cNvPr>
          <p:cNvGrpSpPr/>
          <p:nvPr/>
        </p:nvGrpSpPr>
        <p:grpSpPr>
          <a:xfrm>
            <a:off x="5250180" y="1267730"/>
            <a:ext cx="1691640" cy="615934"/>
            <a:chOff x="5250180" y="1267730"/>
            <a:chExt cx="1691640" cy="615934"/>
          </a:xfrm>
        </p:grpSpPr>
        <p:cxnSp>
          <p:nvCxnSpPr>
            <p:cNvPr id="17" name="Straight Connector 16">
              <a:extLst>
                <a:ext uri="{FF2B5EF4-FFF2-40B4-BE49-F238E27FC236}">
                  <a16:creationId xmlns:a16="http://schemas.microsoft.com/office/drawing/2014/main" id="{F8A84C03-E1CA-4A4E-81D6-9BB0C335B7A0}"/>
                </a:ext>
              </a:extLst>
            </p:cNvPr>
            <p:cNvCxnSpPr/>
            <p:nvPr/>
          </p:nvCxnSpPr>
          <p:spPr>
            <a:xfrm>
              <a:off x="525018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4A26FB5A-D5D1-4DAB-AC43-7F51A7F2D197}"/>
                </a:ext>
              </a:extLst>
            </p:cNvPr>
            <p:cNvCxnSpPr/>
            <p:nvPr/>
          </p:nvCxnSpPr>
          <p:spPr>
            <a:xfrm>
              <a:off x="6941820" y="1267730"/>
              <a:ext cx="0" cy="612648"/>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a:extLst>
                <a:ext uri="{FF2B5EF4-FFF2-40B4-BE49-F238E27FC236}">
                  <a16:creationId xmlns:a16="http://schemas.microsoft.com/office/drawing/2014/main" id="{49303F14-E560-4C02-94F4-B4695FE26813}"/>
                </a:ext>
              </a:extLst>
            </p:cNvPr>
            <p:cNvCxnSpPr/>
            <p:nvPr/>
          </p:nvCxnSpPr>
          <p:spPr>
            <a:xfrm>
              <a:off x="5250180" y="1883664"/>
              <a:ext cx="1691640" cy="0"/>
            </a:xfrm>
            <a:prstGeom prst="line">
              <a:avLst/>
            </a:prstGeom>
            <a:solidFill>
              <a:schemeClr val="tx1">
                <a:lumMod val="85000"/>
                <a:lumOff val="15000"/>
              </a:schemeClr>
            </a:solidFill>
            <a:ln>
              <a:solidFill>
                <a:srgbClr val="FFFFFF"/>
              </a:solidFill>
              <a:miter lim="800000"/>
            </a:ln>
          </p:spPr>
          <p:style>
            <a:lnRef idx="1">
              <a:schemeClr val="accent1"/>
            </a:lnRef>
            <a:fillRef idx="0">
              <a:schemeClr val="accent1"/>
            </a:fillRef>
            <a:effectRef idx="0">
              <a:schemeClr val="accent1"/>
            </a:effectRef>
            <a:fontRef idx="minor">
              <a:schemeClr val="tx1"/>
            </a:fontRef>
          </p:style>
        </p:cxnSp>
      </p:grpSp>
      <p:sp>
        <p:nvSpPr>
          <p:cNvPr id="3" name="Text Placeholder 2"/>
          <p:cNvSpPr>
            <a:spLocks noGrp="1"/>
          </p:cNvSpPr>
          <p:nvPr>
            <p:ph type="body" idx="1"/>
          </p:nvPr>
        </p:nvSpPr>
        <p:spPr>
          <a:xfrm>
            <a:off x="1629156" y="4682062"/>
            <a:ext cx="8939784" cy="457200"/>
          </a:xfrm>
        </p:spPr>
        <p:txBody>
          <a:bodyPr anchor="t">
            <a:normAutofit/>
          </a:bodyPr>
          <a:lstStyle>
            <a:lvl1pPr marL="0" indent="0" algn="ctr">
              <a:buNone/>
              <a:tabLst>
                <a:tab pos="2633663" algn="l"/>
              </a:tabLst>
              <a:defRPr sz="1800">
                <a:solidFill>
                  <a:schemeClr val="tx1">
                    <a:lumMod val="95000"/>
                    <a:lumOff val="5000"/>
                  </a:schemeClr>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5318760" y="1344502"/>
            <a:ext cx="1554480" cy="498781"/>
          </a:xfrm>
        </p:spPr>
        <p:txBody>
          <a:bodyPr/>
          <a:lstStyle>
            <a:lvl1pPr algn="ctr">
              <a:defRPr lang="en-US" sz="1300" kern="1200" spc="0" baseline="0">
                <a:solidFill>
                  <a:srgbClr val="FFFFFF"/>
                </a:solidFill>
                <a:latin typeface="+mn-lt"/>
                <a:ea typeface="+mn-ea"/>
                <a:cs typeface="+mn-cs"/>
              </a:defRPr>
            </a:lvl1pPr>
          </a:lstStyle>
          <a:p>
            <a:fld id="{D9C646AA-F36E-4540-911D-FFFC0A0EF24A}" type="datetime1">
              <a:rPr lang="en-US" smtClean="0"/>
              <a:t>10/15/2022</a:t>
            </a:fld>
            <a:endParaRPr lang="en-US" dirty="0"/>
          </a:p>
        </p:txBody>
      </p:sp>
      <p:sp>
        <p:nvSpPr>
          <p:cNvPr id="5" name="Footer Placeholder 4"/>
          <p:cNvSpPr>
            <a:spLocks noGrp="1"/>
          </p:cNvSpPr>
          <p:nvPr>
            <p:ph type="ftr" sz="quarter" idx="11"/>
          </p:nvPr>
        </p:nvSpPr>
        <p:spPr>
          <a:xfrm>
            <a:off x="1629157" y="5177408"/>
            <a:ext cx="5660134" cy="228600"/>
          </a:xfrm>
        </p:spPr>
        <p:txBody>
          <a:bodyPr/>
          <a:lstStyle>
            <a:lvl1pPr algn="l">
              <a:defRPr>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12"/>
          </p:nvPr>
        </p:nvSpPr>
        <p:spPr>
          <a:xfrm>
            <a:off x="8604504" y="5177408"/>
            <a:ext cx="1958339" cy="22860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15796025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461760" y="2103120"/>
            <a:ext cx="466344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9186D26-FA5F-4637-B602-B7C2DC34CFD4}" type="datetime1">
              <a:rPr lang="en-US" smtClean="0"/>
              <a:t>10/15/2022</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81998757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663440" cy="640080"/>
          </a:xfrm>
        </p:spPr>
        <p:txBody>
          <a:bodyPr anchor="ctr">
            <a:normAutofit/>
          </a:bodyPr>
          <a:lstStyle>
            <a:lvl1pPr marL="0" indent="0" algn="l">
              <a:spcBef>
                <a:spcPts val="0"/>
              </a:spcBef>
              <a:buNone/>
              <a:defRPr sz="1900" b="1" i="0">
                <a:solidFill>
                  <a:schemeClr val="tx1"/>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069848" y="2792472"/>
            <a:ext cx="4663440" cy="3163825"/>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458712" y="2074334"/>
            <a:ext cx="4663440" cy="640080"/>
          </a:xfrm>
        </p:spPr>
        <p:txBody>
          <a:bodyPr anchor="ctr">
            <a:normAutofit/>
          </a:bodyPr>
          <a:lstStyle>
            <a:lvl1pPr marL="0" indent="0" algn="l">
              <a:spcBef>
                <a:spcPts val="0"/>
              </a:spcBef>
              <a:buNone/>
              <a:defRPr sz="1900" b="1">
                <a:solidFill>
                  <a:schemeClr val="tx1"/>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458712" y="2792471"/>
            <a:ext cx="4663440" cy="3164509"/>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8A7F15D8-96D1-4781-BC50-CA8A088B2FE4}" type="datetime1">
              <a:rPr lang="en-US" smtClean="0"/>
              <a:t>10/15/2022</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53768688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9A96C99-B8F8-4528-BD05-0E16E943DC09}" type="datetime1">
              <a:rPr lang="en-US" smtClean="0"/>
              <a:t>10/15/2022</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0719674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3636942-C211-4B28-8DBD-C953E00AF71B}" type="datetime1">
              <a:rPr lang="en-US" smtClean="0"/>
              <a:t>10/15/2022</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409782460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5E1BBF9-8BEF-4353-BA68-30AAF9EBD8D8}"/>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13" name="Rectangle 12">
            <a:extLst>
              <a:ext uri="{FF2B5EF4-FFF2-40B4-BE49-F238E27FC236}">
                <a16:creationId xmlns:a16="http://schemas.microsoft.com/office/drawing/2014/main" id="{5B941C21-2A5D-4912-AB06-1BB0C0EB6AE1}"/>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58200" y="607392"/>
            <a:ext cx="3161963" cy="1645920"/>
          </a:xfrm>
        </p:spPr>
        <p:txBody>
          <a:bodyPr anchor="b">
            <a:normAutofit/>
          </a:bodyPr>
          <a:lstStyle>
            <a:lvl1pPr algn="l" defTabSz="914400" rtl="0" eaLnBrk="1" latinLnBrk="0" hangingPunct="1">
              <a:lnSpc>
                <a:spcPct val="100000"/>
              </a:lnSpc>
              <a:spcBef>
                <a:spcPct val="0"/>
              </a:spcBef>
              <a:buNone/>
              <a:defRPr lang="en-US" sz="32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68580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458200" y="2336800"/>
            <a:ext cx="3161963" cy="3606800"/>
          </a:xfrm>
        </p:spPr>
        <p:txBody>
          <a:bodyPr>
            <a:normAutofit/>
          </a:bodyPr>
          <a:lstStyle>
            <a:lvl1pPr marL="0" indent="0">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8" name="Date Placeholder 7"/>
          <p:cNvSpPr>
            <a:spLocks noGrp="1"/>
          </p:cNvSpPr>
          <p:nvPr>
            <p:ph type="dt" sz="half" idx="10"/>
          </p:nvPr>
        </p:nvSpPr>
        <p:spPr>
          <a:xfrm>
            <a:off x="5588000" y="6035040"/>
            <a:ext cx="1955800" cy="365760"/>
          </a:xfrm>
        </p:spPr>
        <p:txBody>
          <a:bodyPr/>
          <a:lstStyle>
            <a:lvl1pPr>
              <a:defRPr>
                <a:solidFill>
                  <a:schemeClr val="tx1">
                    <a:lumMod val="85000"/>
                    <a:lumOff val="15000"/>
                  </a:schemeClr>
                </a:solidFill>
              </a:defRPr>
            </a:lvl1pPr>
          </a:lstStyle>
          <a:p>
            <a:fld id="{7E8D12A6-918A-48BD-8CB9-CA713993B0EA}" type="datetime1">
              <a:rPr lang="en-US" smtClean="0"/>
              <a:t>10/15/2022</a:t>
            </a:fld>
            <a:endParaRPr lang="en-US" dirty="0"/>
          </a:p>
        </p:txBody>
      </p:sp>
      <p:sp>
        <p:nvSpPr>
          <p:cNvPr id="9" name="Footer Placeholder 8"/>
          <p:cNvSpPr>
            <a:spLocks noGrp="1"/>
          </p:cNvSpPr>
          <p:nvPr>
            <p:ph type="ftr" sz="quarter" idx="11"/>
          </p:nvPr>
        </p:nvSpPr>
        <p:spPr>
          <a:xfrm>
            <a:off x="685801" y="6035040"/>
            <a:ext cx="4584700" cy="365760"/>
          </a:xfrm>
        </p:spPr>
        <p:txBody>
          <a:bodyPr/>
          <a:lstStyle>
            <a:lvl1pPr algn="l">
              <a:defRPr/>
            </a:lvl1pPr>
          </a:lstStyle>
          <a:p>
            <a:endParaRPr lang="en-US" dirty="0"/>
          </a:p>
        </p:txBody>
      </p:sp>
      <p:sp>
        <p:nvSpPr>
          <p:cNvPr id="11" name="Slide Number Placeholder 10"/>
          <p:cNvSpPr>
            <a:spLocks noGrp="1"/>
          </p:cNvSpPr>
          <p:nvPr>
            <p:ph type="sldNum" sz="quarter" idx="12"/>
          </p:nvPr>
        </p:nvSpPr>
        <p:spPr>
          <a:xfrm>
            <a:off x="10396728" y="6035040"/>
            <a:ext cx="1223435" cy="365760"/>
          </a:xfrm>
        </p:spPr>
        <p:txBody>
          <a:bodyPr/>
          <a:lstStyle>
            <a:lvl1pPr>
              <a:defRPr>
                <a:solidFill>
                  <a:schemeClr val="tx1">
                    <a:lumMod val="85000"/>
                    <a:lumOff val="1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2688635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E687CA98-D9C7-497F-A1DA-7D22F8753BCE}"/>
              </a:ext>
            </a:extLst>
          </p:cNvPr>
          <p:cNvSpPr/>
          <p:nvPr/>
        </p:nvSpPr>
        <p:spPr>
          <a:xfrm>
            <a:off x="8119870" y="237744"/>
            <a:ext cx="3826596" cy="6382512"/>
          </a:xfrm>
          <a:prstGeom prst="rect">
            <a:avLst/>
          </a:prstGeom>
          <a:solidFill>
            <a:schemeClr val="bg1">
              <a:lumMod val="8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3" name="Picture Placeholder 2"/>
          <p:cNvSpPr>
            <a:spLocks noGrp="1" noChangeAspect="1"/>
          </p:cNvSpPr>
          <p:nvPr>
            <p:ph type="pic" idx="1"/>
          </p:nvPr>
        </p:nvSpPr>
        <p:spPr>
          <a:xfrm>
            <a:off x="228599" y="237744"/>
            <a:ext cx="7696201" cy="6382512"/>
          </a:xfrm>
          <a:solidFill>
            <a:schemeClr val="accent1">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dirty="0"/>
              <a:t>Click icon to add picture</a:t>
            </a:r>
          </a:p>
        </p:txBody>
      </p:sp>
      <p:sp>
        <p:nvSpPr>
          <p:cNvPr id="5" name="Date Placeholder 4"/>
          <p:cNvSpPr>
            <a:spLocks noGrp="1"/>
          </p:cNvSpPr>
          <p:nvPr>
            <p:ph type="dt" sz="half" idx="10"/>
          </p:nvPr>
        </p:nvSpPr>
        <p:spPr>
          <a:xfrm>
            <a:off x="5662337" y="6035040"/>
            <a:ext cx="2071963" cy="365760"/>
          </a:xfrm>
        </p:spPr>
        <p:txBody>
          <a:bodyPr/>
          <a:lstStyle>
            <a:lvl1pPr>
              <a:defRPr b="1">
                <a:solidFill>
                  <a:srgbClr val="FFFFFF"/>
                </a:solidFill>
                <a:effectLst>
                  <a:outerShdw blurRad="19050" dist="6350" dir="2700000" algn="tl" rotWithShape="0">
                    <a:prstClr val="black">
                      <a:alpha val="40000"/>
                    </a:prstClr>
                  </a:outerShdw>
                </a:effectLst>
              </a:defRPr>
            </a:lvl1pPr>
          </a:lstStyle>
          <a:p>
            <a:fld id="{E778CE86-875F-4587-BCF6-FA054AFC0D53}" type="datetime1">
              <a:rPr lang="en-US" smtClean="0"/>
              <a:pPr/>
              <a:t>10/15/2022</a:t>
            </a:fld>
            <a:endParaRPr lang="en-US" dirty="0"/>
          </a:p>
        </p:txBody>
      </p:sp>
      <p:sp>
        <p:nvSpPr>
          <p:cNvPr id="6" name="Footer Placeholder 5"/>
          <p:cNvSpPr>
            <a:spLocks noGrp="1"/>
          </p:cNvSpPr>
          <p:nvPr>
            <p:ph type="ftr" sz="quarter" idx="11"/>
          </p:nvPr>
        </p:nvSpPr>
        <p:spPr>
          <a:xfrm>
            <a:off x="612648" y="6035040"/>
            <a:ext cx="4588002" cy="365760"/>
          </a:xfrm>
        </p:spPr>
        <p:txBody>
          <a:bodyPr/>
          <a:lstStyle>
            <a:lvl1pPr marL="0" algn="r" defTabSz="914400" rtl="0" eaLnBrk="1" latinLnBrk="0" hangingPunct="1">
              <a:defRPr lang="en-US" sz="1000" b="1"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pPr algn="l"/>
            <a:endParaRPr lang="en-US" dirty="0"/>
          </a:p>
        </p:txBody>
      </p:sp>
      <p:sp>
        <p:nvSpPr>
          <p:cNvPr id="7" name="Slide Number Placeholder 6"/>
          <p:cNvSpPr>
            <a:spLocks noGrp="1"/>
          </p:cNvSpPr>
          <p:nvPr>
            <p:ph type="sldNum" sz="quarter" idx="12"/>
          </p:nvPr>
        </p:nvSpPr>
        <p:spPr>
          <a:xfrm>
            <a:off x="10396728" y="6035040"/>
            <a:ext cx="1225296" cy="365760"/>
          </a:xfrm>
        </p:spPr>
        <p:txBody>
          <a:bodyPr/>
          <a:lstStyle/>
          <a:p>
            <a:fld id="{34B7E4EF-A1BD-40F4-AB7B-04F084DD991D}" type="slidenum">
              <a:rPr lang="en-US" smtClean="0"/>
              <a:t>‹#›</a:t>
            </a:fld>
            <a:endParaRPr lang="en-US" dirty="0"/>
          </a:p>
        </p:txBody>
      </p:sp>
      <p:sp>
        <p:nvSpPr>
          <p:cNvPr id="12" name="Rectangle 11">
            <a:extLst>
              <a:ext uri="{FF2B5EF4-FFF2-40B4-BE49-F238E27FC236}">
                <a16:creationId xmlns:a16="http://schemas.microsoft.com/office/drawing/2014/main" id="{F8B3D8CC-BB13-41A5-8F34-B8E84A4F9534}"/>
              </a:ext>
            </a:extLst>
          </p:cNvPr>
          <p:cNvSpPr/>
          <p:nvPr/>
        </p:nvSpPr>
        <p:spPr>
          <a:xfrm>
            <a:off x="8254660" y="374904"/>
            <a:ext cx="3557016"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8477250" y="603504"/>
            <a:ext cx="3144774" cy="1645920"/>
          </a:xfrm>
        </p:spPr>
        <p:txBody>
          <a:bodyPr anchor="b">
            <a:noAutofit/>
          </a:bodyPr>
          <a:lstStyle>
            <a:lvl1pPr algn="l">
              <a:lnSpc>
                <a:spcPct val="100000"/>
              </a:lnSpc>
              <a:defRPr sz="3200" b="0">
                <a:solidFill>
                  <a:schemeClr val="tx1"/>
                </a:solidFill>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a:off x="8477250" y="2386584"/>
            <a:ext cx="3144774" cy="3511296"/>
          </a:xfrm>
        </p:spPr>
        <p:txBody>
          <a:bodyPr>
            <a:normAutofit/>
          </a:bodyPr>
          <a:lstStyle>
            <a:lvl1pPr marL="0" indent="0" algn="l">
              <a:lnSpc>
                <a:spcPct val="110000"/>
              </a:lnSpc>
              <a:spcBef>
                <a:spcPts val="800"/>
              </a:spcBef>
              <a:buNone/>
              <a:defRPr sz="18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Tree>
    <p:extLst>
      <p:ext uri="{BB962C8B-B14F-4D97-AF65-F5344CB8AC3E}">
        <p14:creationId xmlns:p14="http://schemas.microsoft.com/office/powerpoint/2010/main" val="42913042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34F40B7-36AB-4376-BE14-EF7004D79BB9}" type="datetime1">
              <a:rPr lang="en-US" smtClean="0"/>
              <a:t>10/15/2022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12030085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F87CAB8-DCAE-46A5-AADA-B3FAD11A54E0}" type="datetime1">
              <a:rPr lang="en-US" smtClean="0"/>
              <a:t>10/15/2022</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34B7E4EF-A1BD-40F4-AB7B-04F084DD991D}" type="slidenum">
              <a:rPr lang="en-US" smtClean="0"/>
              <a:t>‹#›</a:t>
            </a:fld>
            <a:endParaRPr lang="en-US" dirty="0"/>
          </a:p>
        </p:txBody>
      </p:sp>
    </p:spTree>
    <p:extLst>
      <p:ext uri="{BB962C8B-B14F-4D97-AF65-F5344CB8AC3E}">
        <p14:creationId xmlns:p14="http://schemas.microsoft.com/office/powerpoint/2010/main" val="289999998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Title">
    <p:bg>
      <p:bgPr>
        <a:solidFill>
          <a:schemeClr val="accent1"/>
        </a:solidFill>
        <a:effectLst/>
      </p:bgPr>
    </p:bg>
    <p:spTree>
      <p:nvGrpSpPr>
        <p:cNvPr id="1" name=""/>
        <p:cNvGrpSpPr/>
        <p:nvPr/>
      </p:nvGrpSpPr>
      <p:grpSpPr>
        <a:xfrm>
          <a:off x="0" y="0"/>
          <a:ext cx="0" cy="0"/>
          <a:chOff x="0" y="0"/>
          <a:chExt cx="0" cy="0"/>
        </a:xfrm>
      </p:grpSpPr>
      <p:pic>
        <p:nvPicPr>
          <p:cNvPr id="5" name="Graphic 4">
            <a:extLst>
              <a:ext uri="{FF2B5EF4-FFF2-40B4-BE49-F238E27FC236}">
                <a16:creationId xmlns:a16="http://schemas.microsoft.com/office/drawing/2014/main" id="{C7F6B47B-FE57-44F5-B5A8-26DF978ABF2D}"/>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0F9444BC-BA6E-47AE-9F54-D7B7A498323F}"/>
              </a:ext>
            </a:extLst>
          </p:cNvPr>
          <p:cNvSpPr>
            <a:spLocks noGrp="1"/>
          </p:cNvSpPr>
          <p:nvPr>
            <p:ph type="title" hasCustomPrompt="1"/>
          </p:nvPr>
        </p:nvSpPr>
        <p:spPr>
          <a:xfrm>
            <a:off x="825674" y="1327759"/>
            <a:ext cx="4989628" cy="1929505"/>
          </a:xfrm>
          <a:prstGeom prst="rect">
            <a:avLst/>
          </a:prstGeom>
        </p:spPr>
        <p:txBody>
          <a:bodyPr anchor="b"/>
          <a:lstStyle>
            <a:lvl1pPr>
              <a:defRPr sz="4800" cap="all" spc="400" baseline="0">
                <a:solidFill>
                  <a:schemeClr val="accent6"/>
                </a:solidFill>
              </a:defRPr>
            </a:lvl1pPr>
          </a:lstStyle>
          <a:p>
            <a:r>
              <a:rPr lang="en-US" dirty="0"/>
              <a:t>Click to add title</a:t>
            </a:r>
          </a:p>
        </p:txBody>
      </p:sp>
      <p:sp>
        <p:nvSpPr>
          <p:cNvPr id="14" name="Text Placeholder 13">
            <a:extLst>
              <a:ext uri="{FF2B5EF4-FFF2-40B4-BE49-F238E27FC236}">
                <a16:creationId xmlns:a16="http://schemas.microsoft.com/office/drawing/2014/main" id="{36ACD8B9-402D-4E40-BE1F-410604448141}"/>
              </a:ext>
            </a:extLst>
          </p:cNvPr>
          <p:cNvSpPr>
            <a:spLocks noGrp="1"/>
          </p:cNvSpPr>
          <p:nvPr>
            <p:ph type="body" sz="quarter" idx="12" hasCustomPrompt="1"/>
          </p:nvPr>
        </p:nvSpPr>
        <p:spPr>
          <a:xfrm>
            <a:off x="838934" y="3257264"/>
            <a:ext cx="4989628" cy="816022"/>
          </a:xfrm>
          <a:prstGeom prst="rect">
            <a:avLst/>
          </a:prstGeom>
        </p:spPr>
        <p:txBody>
          <a:bodyPr>
            <a:normAutofit/>
          </a:bodyPr>
          <a:lstStyle>
            <a:lvl1pPr marL="0" indent="0" algn="l">
              <a:buNone/>
              <a:defRPr sz="1800" i="0">
                <a:solidFill>
                  <a:schemeClr val="bg1"/>
                </a:solidFill>
              </a:defRPr>
            </a:lvl1pPr>
          </a:lstStyle>
          <a:p>
            <a:pPr lvl="0"/>
            <a:r>
              <a:rPr lang="en-US" dirty="0"/>
              <a:t>Click to add subtitle</a:t>
            </a:r>
          </a:p>
        </p:txBody>
      </p:sp>
    </p:spTree>
    <p:extLst>
      <p:ext uri="{BB962C8B-B14F-4D97-AF65-F5344CB8AC3E}">
        <p14:creationId xmlns:p14="http://schemas.microsoft.com/office/powerpoint/2010/main" val="62457607"/>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About Us">
    <p:spTree>
      <p:nvGrpSpPr>
        <p:cNvPr id="1" name=""/>
        <p:cNvGrpSpPr/>
        <p:nvPr/>
      </p:nvGrpSpPr>
      <p:grpSpPr>
        <a:xfrm>
          <a:off x="0" y="0"/>
          <a:ext cx="0" cy="0"/>
          <a:chOff x="0" y="0"/>
          <a:chExt cx="0" cy="0"/>
        </a:xfrm>
      </p:grpSpPr>
      <p:pic>
        <p:nvPicPr>
          <p:cNvPr id="37" name="Graphic 36">
            <a:extLst>
              <a:ext uri="{FF2B5EF4-FFF2-40B4-BE49-F238E27FC236}">
                <a16:creationId xmlns:a16="http://schemas.microsoft.com/office/drawing/2014/main" id="{65AAE033-7EA4-4A87-A126-29FE42764512}"/>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31" name="Oval 30">
            <a:extLst>
              <a:ext uri="{FF2B5EF4-FFF2-40B4-BE49-F238E27FC236}">
                <a16:creationId xmlns:a16="http://schemas.microsoft.com/office/drawing/2014/main" id="{A5F6FE17-A48F-4A3E-8719-1DE83CD6B4C5}"/>
              </a:ext>
              <a:ext uri="{C183D7F6-B498-43B3-948B-1728B52AA6E4}">
                <adec:decorative xmlns:adec="http://schemas.microsoft.com/office/drawing/2017/decorative" val="1"/>
              </a:ext>
            </a:extLst>
          </p:cNvPr>
          <p:cNvSpPr/>
          <p:nvPr userDrawn="1"/>
        </p:nvSpPr>
        <p:spPr>
          <a:xfrm>
            <a:off x="7462048" y="1199853"/>
            <a:ext cx="3929901" cy="3929901"/>
          </a:xfrm>
          <a:prstGeom prst="ellipse">
            <a:avLst/>
          </a:prstGeom>
          <a:noFill/>
          <a:ln w="381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3FF73882-4B79-419D-89EE-4B7CED18D9E2}"/>
              </a:ext>
            </a:extLst>
          </p:cNvPr>
          <p:cNvSpPr>
            <a:spLocks noGrp="1"/>
          </p:cNvSpPr>
          <p:nvPr>
            <p:ph type="title" hasCustomPrompt="1"/>
          </p:nvPr>
        </p:nvSpPr>
        <p:spPr>
          <a:xfrm>
            <a:off x="1021623" y="2210810"/>
            <a:ext cx="4579970" cy="538038"/>
          </a:xfrm>
          <a:prstGeom prst="rect">
            <a:avLst/>
          </a:prstGeom>
        </p:spPr>
        <p:txBody>
          <a:bodyPr/>
          <a:lstStyle>
            <a:lvl1pPr>
              <a:defRPr sz="2800" cap="all" spc="400" baseline="0">
                <a:solidFill>
                  <a:schemeClr val="accent6"/>
                </a:solidFill>
              </a:defRPr>
            </a:lvl1pPr>
          </a:lstStyle>
          <a:p>
            <a:r>
              <a:rPr lang="en-US" dirty="0"/>
              <a:t>Click to add title</a:t>
            </a:r>
          </a:p>
        </p:txBody>
      </p:sp>
      <p:sp>
        <p:nvSpPr>
          <p:cNvPr id="26" name="Text Placeholder 25">
            <a:extLst>
              <a:ext uri="{FF2B5EF4-FFF2-40B4-BE49-F238E27FC236}">
                <a16:creationId xmlns:a16="http://schemas.microsoft.com/office/drawing/2014/main" id="{EF50E1F4-245D-4104-AFDB-25D35D7C5C07}"/>
              </a:ext>
            </a:extLst>
          </p:cNvPr>
          <p:cNvSpPr>
            <a:spLocks noGrp="1"/>
          </p:cNvSpPr>
          <p:nvPr>
            <p:ph type="body" sz="quarter" idx="12" hasCustomPrompt="1"/>
          </p:nvPr>
        </p:nvSpPr>
        <p:spPr>
          <a:xfrm>
            <a:off x="1034661" y="2747550"/>
            <a:ext cx="5309918" cy="2872039"/>
          </a:xfrm>
          <a:prstGeom prst="rect">
            <a:avLst/>
          </a:prstGeom>
        </p:spPr>
        <p:txBody>
          <a:bodyPr/>
          <a:lstStyle>
            <a:lvl1pPr marL="0" indent="0" algn="l">
              <a:lnSpc>
                <a:spcPct val="150000"/>
              </a:lnSpc>
              <a:spcBef>
                <a:spcPts val="0"/>
              </a:spcBef>
              <a:buNone/>
              <a:defRPr sz="1600">
                <a:solidFill>
                  <a:schemeClr val="bg1"/>
                </a:solidFill>
              </a:defRPr>
            </a:lvl1pPr>
          </a:lstStyle>
          <a:p>
            <a:pPr lvl="0"/>
            <a:r>
              <a:rPr lang="en-US" dirty="0"/>
              <a:t>Click to add text</a:t>
            </a:r>
          </a:p>
        </p:txBody>
      </p:sp>
      <p:sp>
        <p:nvSpPr>
          <p:cNvPr id="30" name="Picture Placeholder 29">
            <a:extLst>
              <a:ext uri="{FF2B5EF4-FFF2-40B4-BE49-F238E27FC236}">
                <a16:creationId xmlns:a16="http://schemas.microsoft.com/office/drawing/2014/main" id="{73A2FF74-415E-49BB-B2ED-E04C7B50BDE2}"/>
              </a:ext>
            </a:extLst>
          </p:cNvPr>
          <p:cNvSpPr>
            <a:spLocks noGrp="1"/>
          </p:cNvSpPr>
          <p:nvPr>
            <p:ph type="pic" sz="quarter" idx="13" hasCustomPrompt="1"/>
          </p:nvPr>
        </p:nvSpPr>
        <p:spPr>
          <a:xfrm>
            <a:off x="7663453" y="1433033"/>
            <a:ext cx="3527091" cy="3463540"/>
          </a:xfrm>
          <a:prstGeom prst="ellipse">
            <a:avLst/>
          </a:prstGeom>
        </p:spPr>
        <p:txBody>
          <a:bodyPr/>
          <a:lstStyle>
            <a:lvl1pPr marL="0" indent="0" algn="ctr">
              <a:buFont typeface="+mj-lt"/>
              <a:buNone/>
              <a:defRPr>
                <a:solidFill>
                  <a:schemeClr val="bg1"/>
                </a:solidFill>
              </a:defRPr>
            </a:lvl1pPr>
          </a:lstStyle>
          <a:p>
            <a:r>
              <a:rPr lang="en-US" dirty="0"/>
              <a:t>Click to add photo</a:t>
            </a:r>
          </a:p>
        </p:txBody>
      </p:sp>
      <p:sp>
        <p:nvSpPr>
          <p:cNvPr id="20" name="Footer Placeholder 15">
            <a:extLst>
              <a:ext uri="{FF2B5EF4-FFF2-40B4-BE49-F238E27FC236}">
                <a16:creationId xmlns:a16="http://schemas.microsoft.com/office/drawing/2014/main" id="{1847553A-14C8-45EB-88C7-05CE63B7E34D}"/>
              </a:ext>
            </a:extLst>
          </p:cNvPr>
          <p:cNvSpPr>
            <a:spLocks noGrp="1"/>
          </p:cNvSpPr>
          <p:nvPr>
            <p:ph type="ftr" sz="quarter" idx="3"/>
          </p:nvPr>
        </p:nvSpPr>
        <p:spPr>
          <a:xfrm rot="5400000">
            <a:off x="10541127" y="1408176"/>
            <a:ext cx="2770499" cy="365125"/>
          </a:xfrm>
          <a:prstGeom prst="rect">
            <a:avLst/>
          </a:prstGeom>
        </p:spPr>
        <p:txBody>
          <a:bodyPr anchor="ctr"/>
          <a:lstStyle>
            <a:lvl1pPr algn="r">
              <a:defRPr sz="900" cap="all" spc="400" baseline="0">
                <a:solidFill>
                  <a:schemeClr val="bg1"/>
                </a:solidFill>
                <a:effectLst>
                  <a:outerShdw blurRad="38100" dist="38100" dir="2700000" algn="tl">
                    <a:srgbClr val="000000">
                      <a:alpha val="43137"/>
                    </a:srgbClr>
                  </a:outerShdw>
                </a:effectLst>
                <a:latin typeface="+mj-lt"/>
              </a:defRPr>
            </a:lvl1pPr>
          </a:lstStyle>
          <a:p>
            <a:r>
              <a:rPr lang="en-US" dirty="0"/>
              <a:t>PRESENTATION TITLE</a:t>
            </a:r>
          </a:p>
        </p:txBody>
      </p:sp>
      <p:sp>
        <p:nvSpPr>
          <p:cNvPr id="21" name="Slide Number Placeholder 16">
            <a:extLst>
              <a:ext uri="{FF2B5EF4-FFF2-40B4-BE49-F238E27FC236}">
                <a16:creationId xmlns:a16="http://schemas.microsoft.com/office/drawing/2014/main" id="{E7FABA93-7D08-4CFE-B3A8-D44B1A0F3656}"/>
              </a:ext>
            </a:extLst>
          </p:cNvPr>
          <p:cNvSpPr>
            <a:spLocks noGrp="1"/>
          </p:cNvSpPr>
          <p:nvPr>
            <p:ph type="sldNum" sz="quarter" idx="4"/>
          </p:nvPr>
        </p:nvSpPr>
        <p:spPr>
          <a:xfrm>
            <a:off x="11519019" y="3164804"/>
            <a:ext cx="545911" cy="580029"/>
          </a:xfrm>
          <a:prstGeom prst="rect">
            <a:avLst/>
          </a:prstGeom>
        </p:spPr>
        <p:txBody>
          <a:bodyPr anchor="ctr"/>
          <a:lstStyle>
            <a:lvl1pPr algn="r">
              <a:defRPr sz="1600">
                <a:solidFill>
                  <a:schemeClr val="accent6"/>
                </a:solidFill>
                <a:effectLst>
                  <a:outerShdw blurRad="38100" dist="38100" dir="2700000" algn="tl">
                    <a:srgbClr val="000000">
                      <a:alpha val="43137"/>
                    </a:srgbClr>
                  </a:outerShdw>
                </a:effectLst>
                <a:latin typeface="+mn-lt"/>
              </a:defRPr>
            </a:lvl1pPr>
          </a:lstStyle>
          <a:p>
            <a:pPr>
              <a:defRPr/>
            </a:pPr>
            <a:fld id="{8D1FC6F8-0BCD-47E9-9C64-690771D9C143}" type="slidenum">
              <a:rPr lang="en-US" smtClean="0"/>
              <a:pPr>
                <a:defRPr/>
              </a:pPr>
              <a:t>‹#›</a:t>
            </a:fld>
            <a:endParaRPr lang="en-US" dirty="0"/>
          </a:p>
        </p:txBody>
      </p:sp>
      <p:sp>
        <p:nvSpPr>
          <p:cNvPr id="22" name="Date Placeholder 14">
            <a:extLst>
              <a:ext uri="{FF2B5EF4-FFF2-40B4-BE49-F238E27FC236}">
                <a16:creationId xmlns:a16="http://schemas.microsoft.com/office/drawing/2014/main" id="{FBD26C03-0B97-464A-A39C-A1F339DBAC8B}"/>
              </a:ext>
            </a:extLst>
          </p:cNvPr>
          <p:cNvSpPr>
            <a:spLocks noGrp="1"/>
          </p:cNvSpPr>
          <p:nvPr>
            <p:ph type="dt" sz="half" idx="2"/>
          </p:nvPr>
        </p:nvSpPr>
        <p:spPr>
          <a:xfrm rot="5400000">
            <a:off x="10595991" y="5074920"/>
            <a:ext cx="2647667" cy="365125"/>
          </a:xfrm>
          <a:prstGeom prst="rect">
            <a:avLst/>
          </a:prstGeom>
        </p:spPr>
        <p:txBody>
          <a:bodyPr anchor="ctr"/>
          <a:lstStyle>
            <a:lvl1pPr>
              <a:defRPr sz="900" spc="400" baseline="0">
                <a:solidFill>
                  <a:schemeClr val="bg1"/>
                </a:solidFill>
                <a:effectLst>
                  <a:outerShdw blurRad="38100" dist="38100" dir="2700000" algn="tl">
                    <a:srgbClr val="000000">
                      <a:alpha val="43137"/>
                    </a:srgbClr>
                  </a:outerShdw>
                </a:effectLst>
                <a:latin typeface="+mj-lt"/>
              </a:defRPr>
            </a:lvl1pPr>
          </a:lstStyle>
          <a:p>
            <a:pPr>
              <a:defRPr/>
            </a:pPr>
            <a:r>
              <a:rPr lang="en-US" cap="all" dirty="0"/>
              <a:t>May 21, 20XX</a:t>
            </a:r>
          </a:p>
        </p:txBody>
      </p:sp>
    </p:spTree>
    <p:extLst>
      <p:ext uri="{BB962C8B-B14F-4D97-AF65-F5344CB8AC3E}">
        <p14:creationId xmlns:p14="http://schemas.microsoft.com/office/powerpoint/2010/main" val="21985958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blem">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EC80EFA4-265B-48D2-AE72-8585EEED6484}"/>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0" y="0"/>
            <a:ext cx="12192000" cy="6858000"/>
          </a:xfrm>
          <a:prstGeom prst="rect">
            <a:avLst/>
          </a:prstGeom>
        </p:spPr>
      </p:pic>
      <p:sp>
        <p:nvSpPr>
          <p:cNvPr id="3" name="Title 2">
            <a:extLst>
              <a:ext uri="{FF2B5EF4-FFF2-40B4-BE49-F238E27FC236}">
                <a16:creationId xmlns:a16="http://schemas.microsoft.com/office/drawing/2014/main" id="{9C648289-A550-4F4F-96C8-3D82FCE94245}"/>
              </a:ext>
            </a:extLst>
          </p:cNvPr>
          <p:cNvSpPr>
            <a:spLocks noGrp="1"/>
          </p:cNvSpPr>
          <p:nvPr>
            <p:ph type="title" hasCustomPrompt="1"/>
          </p:nvPr>
        </p:nvSpPr>
        <p:spPr>
          <a:xfrm>
            <a:off x="4187069" y="695093"/>
            <a:ext cx="4919354" cy="667498"/>
          </a:xfrm>
          <a:prstGeom prst="rect">
            <a:avLst/>
          </a:prstGeom>
        </p:spPr>
        <p:txBody>
          <a:bodyPr/>
          <a:lstStyle>
            <a:lvl1pPr>
              <a:defRPr sz="2800" cap="all" spc="400" baseline="0">
                <a:solidFill>
                  <a:schemeClr val="bg1"/>
                </a:solidFill>
              </a:defRPr>
            </a:lvl1pPr>
          </a:lstStyle>
          <a:p>
            <a:r>
              <a:rPr lang="en-US" dirty="0"/>
              <a:t>Click to add title</a:t>
            </a:r>
          </a:p>
        </p:txBody>
      </p:sp>
      <p:sp>
        <p:nvSpPr>
          <p:cNvPr id="26" name="Text Placeholder 14">
            <a:extLst>
              <a:ext uri="{FF2B5EF4-FFF2-40B4-BE49-F238E27FC236}">
                <a16:creationId xmlns:a16="http://schemas.microsoft.com/office/drawing/2014/main" id="{33EEFC4F-DE64-450E-9DD5-65D08E123C22}"/>
              </a:ext>
            </a:extLst>
          </p:cNvPr>
          <p:cNvSpPr>
            <a:spLocks noGrp="1"/>
          </p:cNvSpPr>
          <p:nvPr>
            <p:ph type="body" sz="quarter" idx="22" hasCustomPrompt="1"/>
          </p:nvPr>
        </p:nvSpPr>
        <p:spPr>
          <a:xfrm>
            <a:off x="4199594" y="1873815"/>
            <a:ext cx="2556579" cy="365125"/>
          </a:xfrm>
          <a:prstGeom prst="rect">
            <a:avLst/>
          </a:prstGeom>
        </p:spPr>
        <p:txBody>
          <a:bodyPr/>
          <a:lstStyle>
            <a:lvl1pPr marL="0" indent="0">
              <a:buNone/>
              <a:defRPr sz="1600" cap="none" spc="200" baseline="0">
                <a:solidFill>
                  <a:schemeClr val="accent6"/>
                </a:solidFill>
                <a:latin typeface="+mj-lt"/>
              </a:defRPr>
            </a:lvl1pPr>
          </a:lstStyle>
          <a:p>
            <a:pPr lvl="0"/>
            <a:r>
              <a:rPr lang="en-US" dirty="0"/>
              <a:t>Click to add title</a:t>
            </a:r>
          </a:p>
        </p:txBody>
      </p:sp>
      <p:sp>
        <p:nvSpPr>
          <p:cNvPr id="18" name="Text Placeholder 14">
            <a:extLst>
              <a:ext uri="{FF2B5EF4-FFF2-40B4-BE49-F238E27FC236}">
                <a16:creationId xmlns:a16="http://schemas.microsoft.com/office/drawing/2014/main" id="{38C58F5B-7BA2-42E8-B66A-4561678ADDC4}"/>
              </a:ext>
            </a:extLst>
          </p:cNvPr>
          <p:cNvSpPr>
            <a:spLocks noGrp="1"/>
          </p:cNvSpPr>
          <p:nvPr>
            <p:ph type="body" sz="quarter" idx="15" hasCustomPrompt="1"/>
          </p:nvPr>
        </p:nvSpPr>
        <p:spPr>
          <a:xfrm>
            <a:off x="4199595" y="2178444"/>
            <a:ext cx="2556579" cy="1328236"/>
          </a:xfrm>
          <a:prstGeom prst="rect">
            <a:avLst/>
          </a:prstGeom>
        </p:spPr>
        <p:txBody>
          <a:bodyPr/>
          <a:lstStyle>
            <a:lvl1pPr marL="0" indent="0">
              <a:lnSpc>
                <a:spcPct val="150000"/>
              </a:lnSpc>
              <a:spcBef>
                <a:spcPts val="0"/>
              </a:spcBef>
              <a:buNone/>
              <a:defRPr sz="1400" cap="none" spc="0" baseline="0">
                <a:solidFill>
                  <a:schemeClr val="bg1"/>
                </a:solidFill>
                <a:latin typeface="+mn-lt"/>
              </a:defRPr>
            </a:lvl1pPr>
          </a:lstStyle>
          <a:p>
            <a:pPr lvl="0"/>
            <a:r>
              <a:rPr lang="en-US" dirty="0"/>
              <a:t>Click to add text</a:t>
            </a:r>
          </a:p>
        </p:txBody>
      </p:sp>
      <p:sp>
        <p:nvSpPr>
          <p:cNvPr id="15" name="Text Placeholder 14">
            <a:extLst>
              <a:ext uri="{FF2B5EF4-FFF2-40B4-BE49-F238E27FC236}">
                <a16:creationId xmlns:a16="http://schemas.microsoft.com/office/drawing/2014/main" id="{66743AAE-DD8A-4954-B033-100DF6D97554}"/>
              </a:ext>
            </a:extLst>
          </p:cNvPr>
          <p:cNvSpPr>
            <a:spLocks noGrp="1"/>
          </p:cNvSpPr>
          <p:nvPr>
            <p:ph type="body" sz="quarter" idx="12" hasCustomPrompt="1"/>
          </p:nvPr>
        </p:nvSpPr>
        <p:spPr>
          <a:xfrm>
            <a:off x="7538997" y="1873815"/>
            <a:ext cx="2556578" cy="365125"/>
          </a:xfrm>
          <a:prstGeom prst="rect">
            <a:avLst/>
          </a:prstGeom>
        </p:spPr>
        <p:txBody>
          <a:bodyPr/>
          <a:lstStyle>
            <a:lvl1pPr marL="0" indent="0">
              <a:buNone/>
              <a:defRPr sz="1600" cap="none" spc="200" baseline="0">
                <a:solidFill>
                  <a:schemeClr val="accent6"/>
                </a:solidFill>
                <a:latin typeface="+mj-lt"/>
              </a:defRPr>
            </a:lvl1pPr>
          </a:lstStyle>
          <a:p>
            <a:pPr lvl="0"/>
            <a:r>
              <a:rPr lang="en-US" dirty="0"/>
              <a:t>Click to add title</a:t>
            </a:r>
          </a:p>
        </p:txBody>
      </p:sp>
      <p:sp>
        <p:nvSpPr>
          <p:cNvPr id="16" name="Text Placeholder 14">
            <a:extLst>
              <a:ext uri="{FF2B5EF4-FFF2-40B4-BE49-F238E27FC236}">
                <a16:creationId xmlns:a16="http://schemas.microsoft.com/office/drawing/2014/main" id="{B7B5D3C5-66A2-486B-9B1D-A7075D150C27}"/>
              </a:ext>
            </a:extLst>
          </p:cNvPr>
          <p:cNvSpPr>
            <a:spLocks noGrp="1"/>
          </p:cNvSpPr>
          <p:nvPr>
            <p:ph type="body" sz="quarter" idx="13" hasCustomPrompt="1"/>
          </p:nvPr>
        </p:nvSpPr>
        <p:spPr>
          <a:xfrm>
            <a:off x="7538997" y="2178444"/>
            <a:ext cx="2556578" cy="1291081"/>
          </a:xfrm>
          <a:prstGeom prst="rect">
            <a:avLst/>
          </a:prstGeom>
        </p:spPr>
        <p:txBody>
          <a:bodyPr/>
          <a:lstStyle>
            <a:lvl1pPr marL="0" indent="0">
              <a:lnSpc>
                <a:spcPct val="150000"/>
              </a:lnSpc>
              <a:spcBef>
                <a:spcPts val="0"/>
              </a:spcBef>
              <a:buNone/>
              <a:defRPr sz="1400" cap="none" spc="0" baseline="0">
                <a:solidFill>
                  <a:schemeClr val="bg1"/>
                </a:solidFill>
                <a:latin typeface="+mn-lt"/>
              </a:defRPr>
            </a:lvl1pPr>
          </a:lstStyle>
          <a:p>
            <a:pPr lvl="0"/>
            <a:r>
              <a:rPr lang="en-US" dirty="0"/>
              <a:t>Click to add text</a:t>
            </a:r>
          </a:p>
        </p:txBody>
      </p:sp>
      <p:sp>
        <p:nvSpPr>
          <p:cNvPr id="30" name="Text Placeholder 14">
            <a:extLst>
              <a:ext uri="{FF2B5EF4-FFF2-40B4-BE49-F238E27FC236}">
                <a16:creationId xmlns:a16="http://schemas.microsoft.com/office/drawing/2014/main" id="{AD063EDB-47FD-44F8-9344-12CBC2AE0B77}"/>
              </a:ext>
            </a:extLst>
          </p:cNvPr>
          <p:cNvSpPr>
            <a:spLocks noGrp="1"/>
          </p:cNvSpPr>
          <p:nvPr>
            <p:ph type="body" sz="quarter" idx="24" hasCustomPrompt="1"/>
          </p:nvPr>
        </p:nvSpPr>
        <p:spPr>
          <a:xfrm>
            <a:off x="4199595" y="4071261"/>
            <a:ext cx="2556577" cy="365125"/>
          </a:xfrm>
          <a:prstGeom prst="rect">
            <a:avLst/>
          </a:prstGeom>
        </p:spPr>
        <p:txBody>
          <a:bodyPr/>
          <a:lstStyle>
            <a:lvl1pPr marL="0" indent="0">
              <a:buNone/>
              <a:defRPr sz="1600" cap="none" spc="200" baseline="0">
                <a:solidFill>
                  <a:schemeClr val="accent6"/>
                </a:solidFill>
                <a:latin typeface="+mj-lt"/>
              </a:defRPr>
            </a:lvl1pPr>
          </a:lstStyle>
          <a:p>
            <a:pPr lvl="0"/>
            <a:r>
              <a:rPr lang="en-US" dirty="0"/>
              <a:t>Click to add title</a:t>
            </a:r>
          </a:p>
        </p:txBody>
      </p:sp>
      <p:sp>
        <p:nvSpPr>
          <p:cNvPr id="22" name="Text Placeholder 14">
            <a:extLst>
              <a:ext uri="{FF2B5EF4-FFF2-40B4-BE49-F238E27FC236}">
                <a16:creationId xmlns:a16="http://schemas.microsoft.com/office/drawing/2014/main" id="{94586DE3-CDE9-4337-A49D-C1031595E36F}"/>
              </a:ext>
            </a:extLst>
          </p:cNvPr>
          <p:cNvSpPr>
            <a:spLocks noGrp="1"/>
          </p:cNvSpPr>
          <p:nvPr>
            <p:ph type="body" sz="quarter" idx="19" hasCustomPrompt="1"/>
          </p:nvPr>
        </p:nvSpPr>
        <p:spPr>
          <a:xfrm>
            <a:off x="4199596" y="4383943"/>
            <a:ext cx="2556577" cy="1328236"/>
          </a:xfrm>
          <a:prstGeom prst="rect">
            <a:avLst/>
          </a:prstGeom>
        </p:spPr>
        <p:txBody>
          <a:bodyPr/>
          <a:lstStyle>
            <a:lvl1pPr marL="0" indent="0">
              <a:lnSpc>
                <a:spcPct val="150000"/>
              </a:lnSpc>
              <a:spcBef>
                <a:spcPts val="0"/>
              </a:spcBef>
              <a:buNone/>
              <a:defRPr sz="1400" cap="none" spc="0" baseline="0">
                <a:solidFill>
                  <a:schemeClr val="bg1"/>
                </a:solidFill>
                <a:latin typeface="+mn-lt"/>
              </a:defRPr>
            </a:lvl1pPr>
          </a:lstStyle>
          <a:p>
            <a:pPr lvl="0"/>
            <a:r>
              <a:rPr lang="en-US" dirty="0"/>
              <a:t>Click to add text</a:t>
            </a:r>
          </a:p>
        </p:txBody>
      </p:sp>
      <p:sp>
        <p:nvSpPr>
          <p:cNvPr id="29" name="Text Placeholder 14">
            <a:extLst>
              <a:ext uri="{FF2B5EF4-FFF2-40B4-BE49-F238E27FC236}">
                <a16:creationId xmlns:a16="http://schemas.microsoft.com/office/drawing/2014/main" id="{64F0745D-06FC-4840-B9DF-3176DEDA6F67}"/>
              </a:ext>
            </a:extLst>
          </p:cNvPr>
          <p:cNvSpPr>
            <a:spLocks noGrp="1"/>
          </p:cNvSpPr>
          <p:nvPr>
            <p:ph type="body" sz="quarter" idx="23" hasCustomPrompt="1"/>
          </p:nvPr>
        </p:nvSpPr>
        <p:spPr>
          <a:xfrm>
            <a:off x="7538997" y="4071261"/>
            <a:ext cx="2556578" cy="365125"/>
          </a:xfrm>
          <a:prstGeom prst="rect">
            <a:avLst/>
          </a:prstGeom>
        </p:spPr>
        <p:txBody>
          <a:bodyPr/>
          <a:lstStyle>
            <a:lvl1pPr marL="0" indent="0">
              <a:buNone/>
              <a:defRPr sz="1600" cap="none" spc="200" baseline="0">
                <a:solidFill>
                  <a:schemeClr val="accent6"/>
                </a:solidFill>
                <a:latin typeface="+mj-lt"/>
              </a:defRPr>
            </a:lvl1pPr>
          </a:lstStyle>
          <a:p>
            <a:pPr lvl="0"/>
            <a:r>
              <a:rPr lang="en-US" dirty="0"/>
              <a:t>Click to add title</a:t>
            </a:r>
          </a:p>
        </p:txBody>
      </p:sp>
      <p:sp>
        <p:nvSpPr>
          <p:cNvPr id="20" name="Text Placeholder 14">
            <a:extLst>
              <a:ext uri="{FF2B5EF4-FFF2-40B4-BE49-F238E27FC236}">
                <a16:creationId xmlns:a16="http://schemas.microsoft.com/office/drawing/2014/main" id="{F29A1EC1-1F01-46ED-BF67-15FE9E12068C}"/>
              </a:ext>
            </a:extLst>
          </p:cNvPr>
          <p:cNvSpPr>
            <a:spLocks noGrp="1"/>
          </p:cNvSpPr>
          <p:nvPr>
            <p:ph type="body" sz="quarter" idx="17" hasCustomPrompt="1"/>
          </p:nvPr>
        </p:nvSpPr>
        <p:spPr>
          <a:xfrm>
            <a:off x="7538997" y="4375890"/>
            <a:ext cx="2556578" cy="1291081"/>
          </a:xfrm>
          <a:prstGeom prst="rect">
            <a:avLst/>
          </a:prstGeom>
        </p:spPr>
        <p:txBody>
          <a:bodyPr/>
          <a:lstStyle>
            <a:lvl1pPr marL="0" indent="0">
              <a:lnSpc>
                <a:spcPct val="150000"/>
              </a:lnSpc>
              <a:spcBef>
                <a:spcPts val="0"/>
              </a:spcBef>
              <a:buNone/>
              <a:defRPr sz="1400" cap="none" spc="0" baseline="0">
                <a:solidFill>
                  <a:schemeClr val="bg1"/>
                </a:solidFill>
                <a:latin typeface="+mn-lt"/>
              </a:defRPr>
            </a:lvl1pPr>
          </a:lstStyle>
          <a:p>
            <a:pPr lvl="0"/>
            <a:r>
              <a:rPr lang="en-US" dirty="0"/>
              <a:t>Click to add text</a:t>
            </a:r>
          </a:p>
        </p:txBody>
      </p:sp>
      <p:sp>
        <p:nvSpPr>
          <p:cNvPr id="41" name="Footer Placeholder 15">
            <a:extLst>
              <a:ext uri="{FF2B5EF4-FFF2-40B4-BE49-F238E27FC236}">
                <a16:creationId xmlns:a16="http://schemas.microsoft.com/office/drawing/2014/main" id="{B2A74AF7-DFFE-4795-8CF0-8C90F6C3E5D7}"/>
              </a:ext>
            </a:extLst>
          </p:cNvPr>
          <p:cNvSpPr>
            <a:spLocks noGrp="1"/>
          </p:cNvSpPr>
          <p:nvPr>
            <p:ph type="ftr" sz="quarter" idx="3"/>
          </p:nvPr>
        </p:nvSpPr>
        <p:spPr>
          <a:xfrm rot="5400000">
            <a:off x="10541127" y="1408176"/>
            <a:ext cx="2770499" cy="365125"/>
          </a:xfrm>
          <a:prstGeom prst="rect">
            <a:avLst/>
          </a:prstGeom>
        </p:spPr>
        <p:txBody>
          <a:bodyPr anchor="ctr"/>
          <a:lstStyle>
            <a:lvl1pPr algn="r">
              <a:defRPr sz="900" cap="all" spc="400" baseline="0">
                <a:solidFill>
                  <a:schemeClr val="bg1"/>
                </a:solidFill>
                <a:latin typeface="+mj-lt"/>
              </a:defRPr>
            </a:lvl1pPr>
          </a:lstStyle>
          <a:p>
            <a:r>
              <a:rPr lang="en-US" dirty="0"/>
              <a:t>PRESENTATION TITLE</a:t>
            </a:r>
          </a:p>
        </p:txBody>
      </p:sp>
      <p:sp>
        <p:nvSpPr>
          <p:cNvPr id="42" name="Slide Number Placeholder 16">
            <a:extLst>
              <a:ext uri="{FF2B5EF4-FFF2-40B4-BE49-F238E27FC236}">
                <a16:creationId xmlns:a16="http://schemas.microsoft.com/office/drawing/2014/main" id="{13F4D90B-645E-4CFF-8AA0-91C269845FBC}"/>
              </a:ext>
            </a:extLst>
          </p:cNvPr>
          <p:cNvSpPr>
            <a:spLocks noGrp="1"/>
          </p:cNvSpPr>
          <p:nvPr>
            <p:ph type="sldNum" sz="quarter" idx="4"/>
          </p:nvPr>
        </p:nvSpPr>
        <p:spPr>
          <a:xfrm>
            <a:off x="11519019" y="3164804"/>
            <a:ext cx="545911" cy="580029"/>
          </a:xfrm>
          <a:prstGeom prst="rect">
            <a:avLst/>
          </a:prstGeom>
        </p:spPr>
        <p:txBody>
          <a:bodyPr anchor="ctr"/>
          <a:lstStyle>
            <a:lvl1pPr algn="r">
              <a:defRPr sz="1600">
                <a:solidFill>
                  <a:schemeClr val="accent6"/>
                </a:solidFill>
                <a:latin typeface="+mn-lt"/>
              </a:defRPr>
            </a:lvl1pPr>
          </a:lstStyle>
          <a:p>
            <a:pPr>
              <a:defRPr/>
            </a:pPr>
            <a:fld id="{8D1FC6F8-0BCD-47E9-9C64-690771D9C143}" type="slidenum">
              <a:rPr lang="en-US" smtClean="0"/>
              <a:pPr>
                <a:defRPr/>
              </a:pPr>
              <a:t>‹#›</a:t>
            </a:fld>
            <a:endParaRPr lang="en-US" dirty="0"/>
          </a:p>
        </p:txBody>
      </p:sp>
      <p:sp>
        <p:nvSpPr>
          <p:cNvPr id="43" name="Date Placeholder 14">
            <a:extLst>
              <a:ext uri="{FF2B5EF4-FFF2-40B4-BE49-F238E27FC236}">
                <a16:creationId xmlns:a16="http://schemas.microsoft.com/office/drawing/2014/main" id="{21EA3114-5B31-47ED-9AB6-EE59E580379D}"/>
              </a:ext>
            </a:extLst>
          </p:cNvPr>
          <p:cNvSpPr>
            <a:spLocks noGrp="1"/>
          </p:cNvSpPr>
          <p:nvPr>
            <p:ph type="dt" sz="half" idx="2"/>
          </p:nvPr>
        </p:nvSpPr>
        <p:spPr>
          <a:xfrm rot="5400000">
            <a:off x="10595991" y="5074920"/>
            <a:ext cx="2647667" cy="365125"/>
          </a:xfrm>
          <a:prstGeom prst="rect">
            <a:avLst/>
          </a:prstGeom>
        </p:spPr>
        <p:txBody>
          <a:bodyPr anchor="ctr"/>
          <a:lstStyle>
            <a:lvl1pPr>
              <a:defRPr sz="900" spc="400" baseline="0">
                <a:solidFill>
                  <a:schemeClr val="bg1"/>
                </a:solidFill>
                <a:latin typeface="+mj-lt"/>
              </a:defRPr>
            </a:lvl1pPr>
          </a:lstStyle>
          <a:p>
            <a:pPr>
              <a:defRPr/>
            </a:pPr>
            <a:r>
              <a:rPr lang="en-US" cap="all" dirty="0"/>
              <a:t>May 21, 20XX</a:t>
            </a:r>
          </a:p>
        </p:txBody>
      </p:sp>
    </p:spTree>
    <p:extLst>
      <p:ext uri="{BB962C8B-B14F-4D97-AF65-F5344CB8AC3E}">
        <p14:creationId xmlns:p14="http://schemas.microsoft.com/office/powerpoint/2010/main" val="76650206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Solution">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86D81B66-9FC1-4E48-808B-98B1726D470A}"/>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0" y="0"/>
            <a:ext cx="12192000" cy="6858000"/>
          </a:xfrm>
          <a:prstGeom prst="rect">
            <a:avLst/>
          </a:prstGeom>
        </p:spPr>
      </p:pic>
      <p:sp>
        <p:nvSpPr>
          <p:cNvPr id="11" name="Title 10">
            <a:extLst>
              <a:ext uri="{FF2B5EF4-FFF2-40B4-BE49-F238E27FC236}">
                <a16:creationId xmlns:a16="http://schemas.microsoft.com/office/drawing/2014/main" id="{747F51C0-908A-420C-B5BC-5685D0E95231}"/>
              </a:ext>
            </a:extLst>
          </p:cNvPr>
          <p:cNvSpPr>
            <a:spLocks noGrp="1"/>
          </p:cNvSpPr>
          <p:nvPr>
            <p:ph type="title" hasCustomPrompt="1"/>
          </p:nvPr>
        </p:nvSpPr>
        <p:spPr>
          <a:xfrm>
            <a:off x="3509716" y="1823625"/>
            <a:ext cx="4719884" cy="580030"/>
          </a:xfrm>
          <a:prstGeom prst="rect">
            <a:avLst/>
          </a:prstGeom>
        </p:spPr>
        <p:txBody>
          <a:bodyPr/>
          <a:lstStyle>
            <a:lvl1pPr algn="ctr">
              <a:defRPr sz="2800" cap="all" spc="400" baseline="0">
                <a:solidFill>
                  <a:schemeClr val="bg1"/>
                </a:solidFill>
              </a:defRPr>
            </a:lvl1pPr>
          </a:lstStyle>
          <a:p>
            <a:r>
              <a:rPr lang="en-US" dirty="0"/>
              <a:t>Click to add title</a:t>
            </a:r>
          </a:p>
        </p:txBody>
      </p:sp>
      <p:sp>
        <p:nvSpPr>
          <p:cNvPr id="26" name="Text Placeholder 14">
            <a:extLst>
              <a:ext uri="{FF2B5EF4-FFF2-40B4-BE49-F238E27FC236}">
                <a16:creationId xmlns:a16="http://schemas.microsoft.com/office/drawing/2014/main" id="{4F835D01-B0D4-49D8-B947-C2062305C5C5}"/>
              </a:ext>
            </a:extLst>
          </p:cNvPr>
          <p:cNvSpPr>
            <a:spLocks noGrp="1"/>
          </p:cNvSpPr>
          <p:nvPr>
            <p:ph type="body" sz="quarter" idx="12" hasCustomPrompt="1"/>
          </p:nvPr>
        </p:nvSpPr>
        <p:spPr>
          <a:xfrm>
            <a:off x="379005" y="4230943"/>
            <a:ext cx="2640803" cy="365125"/>
          </a:xfrm>
          <a:prstGeom prst="rect">
            <a:avLst/>
          </a:prstGeom>
        </p:spPr>
        <p:txBody>
          <a:bodyPr/>
          <a:lstStyle>
            <a:lvl1pPr marL="0" indent="0" algn="ctr">
              <a:buNone/>
              <a:defRPr sz="1600" cap="none" spc="200" baseline="0">
                <a:solidFill>
                  <a:schemeClr val="accent6"/>
                </a:solidFill>
                <a:latin typeface="+mj-lt"/>
              </a:defRPr>
            </a:lvl1pPr>
          </a:lstStyle>
          <a:p>
            <a:pPr lvl="0"/>
            <a:r>
              <a:rPr lang="en-US" dirty="0"/>
              <a:t>Click to add title</a:t>
            </a:r>
          </a:p>
        </p:txBody>
      </p:sp>
      <p:sp>
        <p:nvSpPr>
          <p:cNvPr id="27" name="Text Placeholder 14">
            <a:extLst>
              <a:ext uri="{FF2B5EF4-FFF2-40B4-BE49-F238E27FC236}">
                <a16:creationId xmlns:a16="http://schemas.microsoft.com/office/drawing/2014/main" id="{0B4ACDBA-7606-44B8-B1E1-C4750F89525F}"/>
              </a:ext>
            </a:extLst>
          </p:cNvPr>
          <p:cNvSpPr>
            <a:spLocks noGrp="1"/>
          </p:cNvSpPr>
          <p:nvPr>
            <p:ph type="body" sz="quarter" idx="13" hasCustomPrompt="1"/>
          </p:nvPr>
        </p:nvSpPr>
        <p:spPr>
          <a:xfrm>
            <a:off x="379005" y="4546458"/>
            <a:ext cx="2640803" cy="1616414"/>
          </a:xfrm>
          <a:prstGeom prst="rect">
            <a:avLst/>
          </a:prstGeom>
        </p:spPr>
        <p:txBody>
          <a:bodyPr/>
          <a:lstStyle>
            <a:lvl1pPr marL="0" indent="0" algn="ctr">
              <a:lnSpc>
                <a:spcPct val="150000"/>
              </a:lnSpc>
              <a:spcBef>
                <a:spcPts val="0"/>
              </a:spcBef>
              <a:buNone/>
              <a:defRPr sz="1400" cap="none" spc="0" baseline="0">
                <a:solidFill>
                  <a:schemeClr val="bg1"/>
                </a:solidFill>
                <a:latin typeface="+mn-lt"/>
              </a:defRPr>
            </a:lvl1pPr>
          </a:lstStyle>
          <a:p>
            <a:pPr lvl="0"/>
            <a:r>
              <a:rPr lang="en-US" dirty="0"/>
              <a:t>Click to add text</a:t>
            </a:r>
          </a:p>
        </p:txBody>
      </p:sp>
      <p:sp>
        <p:nvSpPr>
          <p:cNvPr id="32" name="Text Placeholder 14">
            <a:extLst>
              <a:ext uri="{FF2B5EF4-FFF2-40B4-BE49-F238E27FC236}">
                <a16:creationId xmlns:a16="http://schemas.microsoft.com/office/drawing/2014/main" id="{D24600D7-8A94-406B-9274-351140BE27DC}"/>
              </a:ext>
            </a:extLst>
          </p:cNvPr>
          <p:cNvSpPr>
            <a:spLocks noGrp="1"/>
          </p:cNvSpPr>
          <p:nvPr>
            <p:ph type="body" sz="quarter" idx="22" hasCustomPrompt="1"/>
          </p:nvPr>
        </p:nvSpPr>
        <p:spPr>
          <a:xfrm>
            <a:off x="3237502" y="4234631"/>
            <a:ext cx="2640803" cy="365125"/>
          </a:xfrm>
          <a:prstGeom prst="rect">
            <a:avLst/>
          </a:prstGeom>
        </p:spPr>
        <p:txBody>
          <a:bodyPr/>
          <a:lstStyle>
            <a:lvl1pPr marL="0" indent="0" algn="ctr">
              <a:buNone/>
              <a:defRPr sz="1600" cap="none" spc="200" baseline="0">
                <a:solidFill>
                  <a:schemeClr val="accent6"/>
                </a:solidFill>
                <a:latin typeface="+mj-lt"/>
              </a:defRPr>
            </a:lvl1pPr>
          </a:lstStyle>
          <a:p>
            <a:pPr lvl="0"/>
            <a:r>
              <a:rPr lang="en-US" dirty="0"/>
              <a:t>Click to add title</a:t>
            </a:r>
          </a:p>
        </p:txBody>
      </p:sp>
      <p:sp>
        <p:nvSpPr>
          <p:cNvPr id="28" name="Text Placeholder 14">
            <a:extLst>
              <a:ext uri="{FF2B5EF4-FFF2-40B4-BE49-F238E27FC236}">
                <a16:creationId xmlns:a16="http://schemas.microsoft.com/office/drawing/2014/main" id="{5FE6844F-9BC3-4E56-82B1-0B53BE292BA0}"/>
              </a:ext>
            </a:extLst>
          </p:cNvPr>
          <p:cNvSpPr>
            <a:spLocks noGrp="1"/>
          </p:cNvSpPr>
          <p:nvPr>
            <p:ph type="body" sz="quarter" idx="15" hasCustomPrompt="1"/>
          </p:nvPr>
        </p:nvSpPr>
        <p:spPr>
          <a:xfrm>
            <a:off x="3237503" y="4550146"/>
            <a:ext cx="2640803" cy="1616414"/>
          </a:xfrm>
          <a:prstGeom prst="rect">
            <a:avLst/>
          </a:prstGeom>
        </p:spPr>
        <p:txBody>
          <a:bodyPr/>
          <a:lstStyle>
            <a:lvl1pPr marL="0" indent="0" algn="ctr">
              <a:lnSpc>
                <a:spcPct val="150000"/>
              </a:lnSpc>
              <a:spcBef>
                <a:spcPts val="0"/>
              </a:spcBef>
              <a:buNone/>
              <a:defRPr sz="1400" cap="none" spc="0" baseline="0">
                <a:solidFill>
                  <a:schemeClr val="bg1"/>
                </a:solidFill>
                <a:latin typeface="+mn-lt"/>
              </a:defRPr>
            </a:lvl1pPr>
          </a:lstStyle>
          <a:p>
            <a:pPr lvl="0"/>
            <a:r>
              <a:rPr lang="en-US" dirty="0"/>
              <a:t>Click to add text</a:t>
            </a:r>
          </a:p>
        </p:txBody>
      </p:sp>
      <p:sp>
        <p:nvSpPr>
          <p:cNvPr id="33" name="Text Placeholder 14">
            <a:extLst>
              <a:ext uri="{FF2B5EF4-FFF2-40B4-BE49-F238E27FC236}">
                <a16:creationId xmlns:a16="http://schemas.microsoft.com/office/drawing/2014/main" id="{105C7AE2-E0F2-4EA9-B804-774B125FB0DF}"/>
              </a:ext>
            </a:extLst>
          </p:cNvPr>
          <p:cNvSpPr>
            <a:spLocks noGrp="1"/>
          </p:cNvSpPr>
          <p:nvPr>
            <p:ph type="body" sz="quarter" idx="23" hasCustomPrompt="1"/>
          </p:nvPr>
        </p:nvSpPr>
        <p:spPr>
          <a:xfrm>
            <a:off x="6096000" y="4218499"/>
            <a:ext cx="2640803" cy="365125"/>
          </a:xfrm>
          <a:prstGeom prst="rect">
            <a:avLst/>
          </a:prstGeom>
        </p:spPr>
        <p:txBody>
          <a:bodyPr/>
          <a:lstStyle>
            <a:lvl1pPr marL="0" indent="0" algn="ctr">
              <a:buNone/>
              <a:defRPr sz="1600" cap="none" spc="200" baseline="0">
                <a:solidFill>
                  <a:schemeClr val="accent6"/>
                </a:solidFill>
                <a:latin typeface="+mj-lt"/>
              </a:defRPr>
            </a:lvl1pPr>
          </a:lstStyle>
          <a:p>
            <a:pPr lvl="0"/>
            <a:r>
              <a:rPr lang="en-US" dirty="0"/>
              <a:t>Click to add title</a:t>
            </a:r>
          </a:p>
        </p:txBody>
      </p:sp>
      <p:sp>
        <p:nvSpPr>
          <p:cNvPr id="29" name="Text Placeholder 14">
            <a:extLst>
              <a:ext uri="{FF2B5EF4-FFF2-40B4-BE49-F238E27FC236}">
                <a16:creationId xmlns:a16="http://schemas.microsoft.com/office/drawing/2014/main" id="{4B70930A-D98B-43B3-BC32-B48D9D7F06B3}"/>
              </a:ext>
            </a:extLst>
          </p:cNvPr>
          <p:cNvSpPr>
            <a:spLocks noGrp="1"/>
          </p:cNvSpPr>
          <p:nvPr>
            <p:ph type="body" sz="quarter" idx="17" hasCustomPrompt="1"/>
          </p:nvPr>
        </p:nvSpPr>
        <p:spPr>
          <a:xfrm>
            <a:off x="6096000" y="4534014"/>
            <a:ext cx="2640803" cy="1616414"/>
          </a:xfrm>
          <a:prstGeom prst="rect">
            <a:avLst/>
          </a:prstGeom>
        </p:spPr>
        <p:txBody>
          <a:bodyPr/>
          <a:lstStyle>
            <a:lvl1pPr marL="0" indent="0" algn="ctr">
              <a:lnSpc>
                <a:spcPct val="150000"/>
              </a:lnSpc>
              <a:spcBef>
                <a:spcPts val="0"/>
              </a:spcBef>
              <a:buNone/>
              <a:defRPr sz="1400" cap="none" spc="0" baseline="0">
                <a:solidFill>
                  <a:schemeClr val="bg1"/>
                </a:solidFill>
                <a:latin typeface="+mn-lt"/>
              </a:defRPr>
            </a:lvl1pPr>
          </a:lstStyle>
          <a:p>
            <a:pPr lvl="0"/>
            <a:r>
              <a:rPr lang="en-US" dirty="0"/>
              <a:t>Click to add text</a:t>
            </a:r>
          </a:p>
        </p:txBody>
      </p:sp>
      <p:sp>
        <p:nvSpPr>
          <p:cNvPr id="34" name="Text Placeholder 14">
            <a:extLst>
              <a:ext uri="{FF2B5EF4-FFF2-40B4-BE49-F238E27FC236}">
                <a16:creationId xmlns:a16="http://schemas.microsoft.com/office/drawing/2014/main" id="{500DE4BC-2A21-4C62-8F5C-AFE1D0AEDFBE}"/>
              </a:ext>
            </a:extLst>
          </p:cNvPr>
          <p:cNvSpPr>
            <a:spLocks noGrp="1"/>
          </p:cNvSpPr>
          <p:nvPr>
            <p:ph type="body" sz="quarter" idx="24" hasCustomPrompt="1"/>
          </p:nvPr>
        </p:nvSpPr>
        <p:spPr>
          <a:xfrm>
            <a:off x="8946967" y="4218499"/>
            <a:ext cx="2640803" cy="365125"/>
          </a:xfrm>
          <a:prstGeom prst="rect">
            <a:avLst/>
          </a:prstGeom>
        </p:spPr>
        <p:txBody>
          <a:bodyPr/>
          <a:lstStyle>
            <a:lvl1pPr marL="0" indent="0" algn="ctr">
              <a:buNone/>
              <a:defRPr sz="1600" cap="none" spc="200" baseline="0">
                <a:solidFill>
                  <a:schemeClr val="accent6"/>
                </a:solidFill>
                <a:latin typeface="+mj-lt"/>
              </a:defRPr>
            </a:lvl1pPr>
          </a:lstStyle>
          <a:p>
            <a:pPr lvl="0"/>
            <a:r>
              <a:rPr lang="en-US" dirty="0"/>
              <a:t>Click to add title</a:t>
            </a:r>
          </a:p>
        </p:txBody>
      </p:sp>
      <p:sp>
        <p:nvSpPr>
          <p:cNvPr id="30" name="Text Placeholder 14">
            <a:extLst>
              <a:ext uri="{FF2B5EF4-FFF2-40B4-BE49-F238E27FC236}">
                <a16:creationId xmlns:a16="http://schemas.microsoft.com/office/drawing/2014/main" id="{0EEFD44C-4B64-4246-BC04-76812ED5E09E}"/>
              </a:ext>
            </a:extLst>
          </p:cNvPr>
          <p:cNvSpPr>
            <a:spLocks noGrp="1"/>
          </p:cNvSpPr>
          <p:nvPr>
            <p:ph type="body" sz="quarter" idx="19" hasCustomPrompt="1"/>
          </p:nvPr>
        </p:nvSpPr>
        <p:spPr>
          <a:xfrm>
            <a:off x="8946967" y="4534014"/>
            <a:ext cx="2640803" cy="1616414"/>
          </a:xfrm>
          <a:prstGeom prst="rect">
            <a:avLst/>
          </a:prstGeom>
        </p:spPr>
        <p:txBody>
          <a:bodyPr/>
          <a:lstStyle>
            <a:lvl1pPr marL="0" indent="0" algn="ctr">
              <a:lnSpc>
                <a:spcPct val="150000"/>
              </a:lnSpc>
              <a:spcBef>
                <a:spcPts val="0"/>
              </a:spcBef>
              <a:buNone/>
              <a:defRPr sz="1400" cap="none" spc="0" baseline="0">
                <a:solidFill>
                  <a:schemeClr val="bg1"/>
                </a:solidFill>
                <a:latin typeface="+mn-lt"/>
              </a:defRPr>
            </a:lvl1pPr>
          </a:lstStyle>
          <a:p>
            <a:pPr lvl="0"/>
            <a:r>
              <a:rPr lang="en-US" dirty="0"/>
              <a:t>Click to add text</a:t>
            </a:r>
          </a:p>
        </p:txBody>
      </p:sp>
      <p:sp>
        <p:nvSpPr>
          <p:cNvPr id="20" name="Footer Placeholder 15">
            <a:extLst>
              <a:ext uri="{FF2B5EF4-FFF2-40B4-BE49-F238E27FC236}">
                <a16:creationId xmlns:a16="http://schemas.microsoft.com/office/drawing/2014/main" id="{AB492A3E-766F-42FE-A5F7-88807B595947}"/>
              </a:ext>
            </a:extLst>
          </p:cNvPr>
          <p:cNvSpPr>
            <a:spLocks noGrp="1"/>
          </p:cNvSpPr>
          <p:nvPr>
            <p:ph type="ftr" sz="quarter" idx="3"/>
          </p:nvPr>
        </p:nvSpPr>
        <p:spPr>
          <a:xfrm rot="5400000">
            <a:off x="10541127" y="1408176"/>
            <a:ext cx="2770499" cy="365125"/>
          </a:xfrm>
          <a:prstGeom prst="rect">
            <a:avLst/>
          </a:prstGeom>
        </p:spPr>
        <p:txBody>
          <a:bodyPr anchor="ctr"/>
          <a:lstStyle>
            <a:lvl1pPr algn="r">
              <a:defRPr sz="900" cap="all" spc="400" baseline="0">
                <a:solidFill>
                  <a:schemeClr val="bg1"/>
                </a:solidFill>
                <a:latin typeface="+mj-lt"/>
              </a:defRPr>
            </a:lvl1pPr>
          </a:lstStyle>
          <a:p>
            <a:r>
              <a:rPr lang="en-US" dirty="0"/>
              <a:t>PRESENTATION TITLE</a:t>
            </a:r>
          </a:p>
        </p:txBody>
      </p:sp>
      <p:sp>
        <p:nvSpPr>
          <p:cNvPr id="21" name="Slide Number Placeholder 16">
            <a:extLst>
              <a:ext uri="{FF2B5EF4-FFF2-40B4-BE49-F238E27FC236}">
                <a16:creationId xmlns:a16="http://schemas.microsoft.com/office/drawing/2014/main" id="{784AE79C-95F2-4A84-B62A-95B076FB0218}"/>
              </a:ext>
            </a:extLst>
          </p:cNvPr>
          <p:cNvSpPr>
            <a:spLocks noGrp="1"/>
          </p:cNvSpPr>
          <p:nvPr>
            <p:ph type="sldNum" sz="quarter" idx="4"/>
          </p:nvPr>
        </p:nvSpPr>
        <p:spPr>
          <a:xfrm>
            <a:off x="11519019" y="3164804"/>
            <a:ext cx="545911" cy="580029"/>
          </a:xfrm>
          <a:prstGeom prst="rect">
            <a:avLst/>
          </a:prstGeom>
        </p:spPr>
        <p:txBody>
          <a:bodyPr anchor="ctr"/>
          <a:lstStyle>
            <a:lvl1pPr algn="r">
              <a:defRPr sz="1600">
                <a:solidFill>
                  <a:schemeClr val="accent6"/>
                </a:solidFill>
                <a:latin typeface="+mn-lt"/>
              </a:defRPr>
            </a:lvl1pPr>
          </a:lstStyle>
          <a:p>
            <a:pPr>
              <a:defRPr/>
            </a:pPr>
            <a:fld id="{8D1FC6F8-0BCD-47E9-9C64-690771D9C143}" type="slidenum">
              <a:rPr lang="en-US" smtClean="0"/>
              <a:pPr>
                <a:defRPr/>
              </a:pPr>
              <a:t>‹#›</a:t>
            </a:fld>
            <a:endParaRPr lang="en-US" dirty="0"/>
          </a:p>
        </p:txBody>
      </p:sp>
      <p:sp>
        <p:nvSpPr>
          <p:cNvPr id="22" name="Date Placeholder 14">
            <a:extLst>
              <a:ext uri="{FF2B5EF4-FFF2-40B4-BE49-F238E27FC236}">
                <a16:creationId xmlns:a16="http://schemas.microsoft.com/office/drawing/2014/main" id="{1C2E5CE3-E252-4255-BF5E-8B4F1F3A1635}"/>
              </a:ext>
            </a:extLst>
          </p:cNvPr>
          <p:cNvSpPr>
            <a:spLocks noGrp="1"/>
          </p:cNvSpPr>
          <p:nvPr>
            <p:ph type="dt" sz="half" idx="2"/>
          </p:nvPr>
        </p:nvSpPr>
        <p:spPr>
          <a:xfrm rot="5400000">
            <a:off x="10595991" y="5074920"/>
            <a:ext cx="2647667" cy="365125"/>
          </a:xfrm>
          <a:prstGeom prst="rect">
            <a:avLst/>
          </a:prstGeom>
        </p:spPr>
        <p:txBody>
          <a:bodyPr anchor="ctr"/>
          <a:lstStyle>
            <a:lvl1pPr>
              <a:defRPr sz="900" spc="400" baseline="0">
                <a:solidFill>
                  <a:schemeClr val="bg1"/>
                </a:solidFill>
                <a:latin typeface="+mj-lt"/>
              </a:defRPr>
            </a:lvl1pPr>
          </a:lstStyle>
          <a:p>
            <a:pPr>
              <a:defRPr/>
            </a:pPr>
            <a:r>
              <a:rPr lang="en-US" cap="all" dirty="0"/>
              <a:t>May 21, 20XX</a:t>
            </a:r>
          </a:p>
        </p:txBody>
      </p:sp>
      <p:sp>
        <p:nvSpPr>
          <p:cNvPr id="14" name="Picture Placeholder 13">
            <a:extLst>
              <a:ext uri="{FF2B5EF4-FFF2-40B4-BE49-F238E27FC236}">
                <a16:creationId xmlns:a16="http://schemas.microsoft.com/office/drawing/2014/main" id="{45E5C588-A831-4EB3-BFDF-78002F7D5507}"/>
              </a:ext>
            </a:extLst>
          </p:cNvPr>
          <p:cNvSpPr>
            <a:spLocks noGrp="1"/>
          </p:cNvSpPr>
          <p:nvPr>
            <p:ph type="pic" sz="quarter" idx="25"/>
          </p:nvPr>
        </p:nvSpPr>
        <p:spPr>
          <a:xfrm>
            <a:off x="1408479" y="3330145"/>
            <a:ext cx="603504" cy="603504"/>
          </a:xfrm>
          <a:prstGeom prst="rect">
            <a:avLst/>
          </a:prstGeom>
        </p:spPr>
        <p:txBody>
          <a:bodyPr/>
          <a:lstStyle>
            <a:lvl1pPr marL="0" indent="0">
              <a:buNone/>
              <a:defRPr sz="1000">
                <a:solidFill>
                  <a:schemeClr val="bg1"/>
                </a:solidFill>
              </a:defRPr>
            </a:lvl1pPr>
          </a:lstStyle>
          <a:p>
            <a:r>
              <a:rPr lang="en-US" dirty="0"/>
              <a:t>Click icon to add picture</a:t>
            </a:r>
          </a:p>
        </p:txBody>
      </p:sp>
      <p:sp>
        <p:nvSpPr>
          <p:cNvPr id="36" name="Picture Placeholder 13">
            <a:extLst>
              <a:ext uri="{FF2B5EF4-FFF2-40B4-BE49-F238E27FC236}">
                <a16:creationId xmlns:a16="http://schemas.microsoft.com/office/drawing/2014/main" id="{AD31BE3F-B09E-4BCC-947F-3D4DB153E354}"/>
              </a:ext>
            </a:extLst>
          </p:cNvPr>
          <p:cNvSpPr>
            <a:spLocks noGrp="1"/>
          </p:cNvSpPr>
          <p:nvPr>
            <p:ph type="pic" sz="quarter" idx="26"/>
          </p:nvPr>
        </p:nvSpPr>
        <p:spPr>
          <a:xfrm>
            <a:off x="4266976" y="3330145"/>
            <a:ext cx="603504" cy="603504"/>
          </a:xfrm>
          <a:prstGeom prst="rect">
            <a:avLst/>
          </a:prstGeom>
        </p:spPr>
        <p:txBody>
          <a:bodyPr/>
          <a:lstStyle>
            <a:lvl1pPr marL="0" indent="0">
              <a:buNone/>
              <a:defRPr sz="1000">
                <a:solidFill>
                  <a:schemeClr val="bg1"/>
                </a:solidFill>
              </a:defRPr>
            </a:lvl1pPr>
          </a:lstStyle>
          <a:p>
            <a:r>
              <a:rPr lang="en-US" dirty="0"/>
              <a:t>Click icon to add picture</a:t>
            </a:r>
          </a:p>
        </p:txBody>
      </p:sp>
      <p:sp>
        <p:nvSpPr>
          <p:cNvPr id="37" name="Picture Placeholder 13">
            <a:extLst>
              <a:ext uri="{FF2B5EF4-FFF2-40B4-BE49-F238E27FC236}">
                <a16:creationId xmlns:a16="http://schemas.microsoft.com/office/drawing/2014/main" id="{0BF7BBBD-C42C-408E-8F10-7B1BF3C53EF0}"/>
              </a:ext>
            </a:extLst>
          </p:cNvPr>
          <p:cNvSpPr>
            <a:spLocks noGrp="1"/>
          </p:cNvSpPr>
          <p:nvPr>
            <p:ph type="pic" sz="quarter" idx="27"/>
          </p:nvPr>
        </p:nvSpPr>
        <p:spPr>
          <a:xfrm>
            <a:off x="9972085" y="3330145"/>
            <a:ext cx="603504" cy="603504"/>
          </a:xfrm>
          <a:prstGeom prst="rect">
            <a:avLst/>
          </a:prstGeom>
        </p:spPr>
        <p:txBody>
          <a:bodyPr/>
          <a:lstStyle>
            <a:lvl1pPr marL="0" indent="0">
              <a:buNone/>
              <a:defRPr sz="1000">
                <a:solidFill>
                  <a:schemeClr val="bg1"/>
                </a:solidFill>
              </a:defRPr>
            </a:lvl1pPr>
          </a:lstStyle>
          <a:p>
            <a:r>
              <a:rPr lang="en-US" dirty="0"/>
              <a:t>Click icon to add picture</a:t>
            </a:r>
          </a:p>
        </p:txBody>
      </p:sp>
      <p:sp>
        <p:nvSpPr>
          <p:cNvPr id="38" name="Picture Placeholder 13">
            <a:extLst>
              <a:ext uri="{FF2B5EF4-FFF2-40B4-BE49-F238E27FC236}">
                <a16:creationId xmlns:a16="http://schemas.microsoft.com/office/drawing/2014/main" id="{74FF5159-7129-4F52-B5B7-13F2D04EAD34}"/>
              </a:ext>
            </a:extLst>
          </p:cNvPr>
          <p:cNvSpPr>
            <a:spLocks noGrp="1"/>
          </p:cNvSpPr>
          <p:nvPr>
            <p:ph type="pic" sz="quarter" idx="28"/>
          </p:nvPr>
        </p:nvSpPr>
        <p:spPr>
          <a:xfrm>
            <a:off x="7109232" y="3330145"/>
            <a:ext cx="603504" cy="603504"/>
          </a:xfrm>
          <a:prstGeom prst="rect">
            <a:avLst/>
          </a:prstGeom>
        </p:spPr>
        <p:txBody>
          <a:bodyPr/>
          <a:lstStyle>
            <a:lvl1pPr marL="0" indent="0">
              <a:buNone/>
              <a:defRPr sz="1000">
                <a:solidFill>
                  <a:schemeClr val="bg1"/>
                </a:solidFill>
              </a:defRPr>
            </a:lvl1pPr>
          </a:lstStyle>
          <a:p>
            <a:r>
              <a:rPr lang="en-US" dirty="0"/>
              <a:t>Click icon to add picture</a:t>
            </a:r>
          </a:p>
        </p:txBody>
      </p:sp>
    </p:spTree>
    <p:extLst>
      <p:ext uri="{BB962C8B-B14F-4D97-AF65-F5344CB8AC3E}">
        <p14:creationId xmlns:p14="http://schemas.microsoft.com/office/powerpoint/2010/main" val="79458675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Product Overview">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B4076C2D-3CFB-4EFB-8012-9F6E65333676}"/>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0" y="0"/>
            <a:ext cx="12192000" cy="6858000"/>
          </a:xfrm>
          <a:prstGeom prst="rect">
            <a:avLst/>
          </a:prstGeom>
        </p:spPr>
      </p:pic>
      <p:sp>
        <p:nvSpPr>
          <p:cNvPr id="3" name="Title 2">
            <a:extLst>
              <a:ext uri="{FF2B5EF4-FFF2-40B4-BE49-F238E27FC236}">
                <a16:creationId xmlns:a16="http://schemas.microsoft.com/office/drawing/2014/main" id="{D1D3A9EE-57EE-476A-A657-3A4019818918}"/>
              </a:ext>
            </a:extLst>
          </p:cNvPr>
          <p:cNvSpPr>
            <a:spLocks noGrp="1"/>
          </p:cNvSpPr>
          <p:nvPr>
            <p:ph type="title" hasCustomPrompt="1"/>
          </p:nvPr>
        </p:nvSpPr>
        <p:spPr>
          <a:xfrm>
            <a:off x="4196218" y="690802"/>
            <a:ext cx="4936277" cy="575890"/>
          </a:xfrm>
          <a:prstGeom prst="rect">
            <a:avLst/>
          </a:prstGeom>
        </p:spPr>
        <p:txBody>
          <a:bodyPr/>
          <a:lstStyle>
            <a:lvl1pPr algn="l">
              <a:defRPr sz="2800" cap="all" spc="400" baseline="0">
                <a:solidFill>
                  <a:schemeClr val="bg1"/>
                </a:solidFill>
              </a:defRPr>
            </a:lvl1pPr>
          </a:lstStyle>
          <a:p>
            <a:r>
              <a:rPr lang="en-US" dirty="0"/>
              <a:t>Click to add title</a:t>
            </a:r>
          </a:p>
        </p:txBody>
      </p:sp>
      <p:sp>
        <p:nvSpPr>
          <p:cNvPr id="33" name="Text Placeholder 14">
            <a:extLst>
              <a:ext uri="{FF2B5EF4-FFF2-40B4-BE49-F238E27FC236}">
                <a16:creationId xmlns:a16="http://schemas.microsoft.com/office/drawing/2014/main" id="{2A0CB777-EF14-4BA6-A19D-697B165B1D34}"/>
              </a:ext>
            </a:extLst>
          </p:cNvPr>
          <p:cNvSpPr>
            <a:spLocks noGrp="1"/>
          </p:cNvSpPr>
          <p:nvPr>
            <p:ph type="body" sz="quarter" idx="12" hasCustomPrompt="1"/>
          </p:nvPr>
        </p:nvSpPr>
        <p:spPr>
          <a:xfrm>
            <a:off x="4190069" y="2568679"/>
            <a:ext cx="3008631" cy="348162"/>
          </a:xfrm>
          <a:prstGeom prst="rect">
            <a:avLst/>
          </a:prstGeom>
        </p:spPr>
        <p:txBody>
          <a:bodyPr/>
          <a:lstStyle>
            <a:lvl1pPr marL="0" indent="0" algn="l">
              <a:buNone/>
              <a:defRPr sz="1600" cap="none" spc="200" baseline="0">
                <a:solidFill>
                  <a:schemeClr val="accent6"/>
                </a:solidFill>
                <a:latin typeface="+mj-lt"/>
              </a:defRPr>
            </a:lvl1pPr>
          </a:lstStyle>
          <a:p>
            <a:pPr lvl="0"/>
            <a:r>
              <a:rPr lang="en-US" dirty="0"/>
              <a:t>Click to add title</a:t>
            </a:r>
          </a:p>
        </p:txBody>
      </p:sp>
      <p:sp>
        <p:nvSpPr>
          <p:cNvPr id="32" name="Text Placeholder 14">
            <a:extLst>
              <a:ext uri="{FF2B5EF4-FFF2-40B4-BE49-F238E27FC236}">
                <a16:creationId xmlns:a16="http://schemas.microsoft.com/office/drawing/2014/main" id="{0053894D-FD48-4BB5-84D8-2EE54EC8D700}"/>
              </a:ext>
            </a:extLst>
          </p:cNvPr>
          <p:cNvSpPr>
            <a:spLocks noGrp="1"/>
          </p:cNvSpPr>
          <p:nvPr>
            <p:ph type="body" sz="quarter" idx="13" hasCustomPrompt="1"/>
          </p:nvPr>
        </p:nvSpPr>
        <p:spPr>
          <a:xfrm>
            <a:off x="4190069" y="2861988"/>
            <a:ext cx="3008630" cy="636682"/>
          </a:xfrm>
          <a:prstGeom prst="rect">
            <a:avLst/>
          </a:prstGeom>
        </p:spPr>
        <p:txBody>
          <a:bodyPr/>
          <a:lstStyle>
            <a:lvl1pPr marL="0" indent="0" algn="l">
              <a:lnSpc>
                <a:spcPct val="150000"/>
              </a:lnSpc>
              <a:spcBef>
                <a:spcPts val="0"/>
              </a:spcBef>
              <a:buNone/>
              <a:defRPr sz="1400" cap="none" spc="0" baseline="0">
                <a:solidFill>
                  <a:schemeClr val="bg1"/>
                </a:solidFill>
                <a:latin typeface="+mn-lt"/>
              </a:defRPr>
            </a:lvl1pPr>
          </a:lstStyle>
          <a:p>
            <a:pPr lvl="0"/>
            <a:r>
              <a:rPr lang="en-US" dirty="0"/>
              <a:t>Click to add text</a:t>
            </a:r>
          </a:p>
        </p:txBody>
      </p:sp>
      <p:sp>
        <p:nvSpPr>
          <p:cNvPr id="58" name="Text Placeholder 14">
            <a:extLst>
              <a:ext uri="{FF2B5EF4-FFF2-40B4-BE49-F238E27FC236}">
                <a16:creationId xmlns:a16="http://schemas.microsoft.com/office/drawing/2014/main" id="{32A7FBEC-71F7-4A1F-82A1-C7FBFE05185C}"/>
              </a:ext>
            </a:extLst>
          </p:cNvPr>
          <p:cNvSpPr>
            <a:spLocks noGrp="1"/>
          </p:cNvSpPr>
          <p:nvPr>
            <p:ph type="body" sz="quarter" idx="21" hasCustomPrompt="1"/>
          </p:nvPr>
        </p:nvSpPr>
        <p:spPr>
          <a:xfrm>
            <a:off x="7913979" y="2568679"/>
            <a:ext cx="3008631" cy="348162"/>
          </a:xfrm>
          <a:prstGeom prst="rect">
            <a:avLst/>
          </a:prstGeom>
        </p:spPr>
        <p:txBody>
          <a:bodyPr/>
          <a:lstStyle>
            <a:lvl1pPr marL="0" indent="0" algn="l">
              <a:buNone/>
              <a:defRPr sz="1600" cap="none" spc="200" baseline="0">
                <a:solidFill>
                  <a:schemeClr val="accent6"/>
                </a:solidFill>
                <a:latin typeface="+mj-lt"/>
              </a:defRPr>
            </a:lvl1pPr>
          </a:lstStyle>
          <a:p>
            <a:pPr lvl="0"/>
            <a:r>
              <a:rPr lang="en-US" dirty="0"/>
              <a:t>Click to add title</a:t>
            </a:r>
          </a:p>
        </p:txBody>
      </p:sp>
      <p:sp>
        <p:nvSpPr>
          <p:cNvPr id="57" name="Text Placeholder 14">
            <a:extLst>
              <a:ext uri="{FF2B5EF4-FFF2-40B4-BE49-F238E27FC236}">
                <a16:creationId xmlns:a16="http://schemas.microsoft.com/office/drawing/2014/main" id="{00EDBC93-E454-47AD-B9C9-E7CCE8DE6B59}"/>
              </a:ext>
            </a:extLst>
          </p:cNvPr>
          <p:cNvSpPr>
            <a:spLocks noGrp="1"/>
          </p:cNvSpPr>
          <p:nvPr>
            <p:ph type="body" sz="quarter" idx="20" hasCustomPrompt="1"/>
          </p:nvPr>
        </p:nvSpPr>
        <p:spPr>
          <a:xfrm>
            <a:off x="7913979" y="2861988"/>
            <a:ext cx="3008630" cy="636682"/>
          </a:xfrm>
          <a:prstGeom prst="rect">
            <a:avLst/>
          </a:prstGeom>
        </p:spPr>
        <p:txBody>
          <a:bodyPr/>
          <a:lstStyle>
            <a:lvl1pPr marL="0" indent="0" algn="l">
              <a:lnSpc>
                <a:spcPct val="150000"/>
              </a:lnSpc>
              <a:spcBef>
                <a:spcPts val="0"/>
              </a:spcBef>
              <a:buNone/>
              <a:defRPr sz="1400" cap="none" spc="0" baseline="0">
                <a:solidFill>
                  <a:schemeClr val="bg1"/>
                </a:solidFill>
                <a:latin typeface="+mn-lt"/>
              </a:defRPr>
            </a:lvl1pPr>
          </a:lstStyle>
          <a:p>
            <a:pPr lvl="0"/>
            <a:r>
              <a:rPr lang="en-US" dirty="0"/>
              <a:t>Click to add text</a:t>
            </a:r>
          </a:p>
        </p:txBody>
      </p:sp>
      <p:sp>
        <p:nvSpPr>
          <p:cNvPr id="64" name="Text Placeholder 14">
            <a:extLst>
              <a:ext uri="{FF2B5EF4-FFF2-40B4-BE49-F238E27FC236}">
                <a16:creationId xmlns:a16="http://schemas.microsoft.com/office/drawing/2014/main" id="{E792D94E-72D4-43F1-8063-14A3F6270A35}"/>
              </a:ext>
            </a:extLst>
          </p:cNvPr>
          <p:cNvSpPr>
            <a:spLocks noGrp="1"/>
          </p:cNvSpPr>
          <p:nvPr>
            <p:ph type="body" sz="quarter" idx="23" hasCustomPrompt="1"/>
          </p:nvPr>
        </p:nvSpPr>
        <p:spPr>
          <a:xfrm>
            <a:off x="4190069" y="5044309"/>
            <a:ext cx="3008631" cy="348162"/>
          </a:xfrm>
          <a:prstGeom prst="rect">
            <a:avLst/>
          </a:prstGeom>
        </p:spPr>
        <p:txBody>
          <a:bodyPr/>
          <a:lstStyle>
            <a:lvl1pPr marL="0" indent="0" algn="l">
              <a:buNone/>
              <a:defRPr sz="1600" cap="none" spc="200" baseline="0">
                <a:solidFill>
                  <a:schemeClr val="accent6"/>
                </a:solidFill>
                <a:latin typeface="+mj-lt"/>
              </a:defRPr>
            </a:lvl1pPr>
          </a:lstStyle>
          <a:p>
            <a:pPr lvl="0"/>
            <a:r>
              <a:rPr lang="en-US" dirty="0"/>
              <a:t>Click to add title</a:t>
            </a:r>
          </a:p>
        </p:txBody>
      </p:sp>
      <p:sp>
        <p:nvSpPr>
          <p:cNvPr id="63" name="Text Placeholder 14">
            <a:extLst>
              <a:ext uri="{FF2B5EF4-FFF2-40B4-BE49-F238E27FC236}">
                <a16:creationId xmlns:a16="http://schemas.microsoft.com/office/drawing/2014/main" id="{C18EBA8F-5A95-4501-A602-A9889F0CE3A0}"/>
              </a:ext>
            </a:extLst>
          </p:cNvPr>
          <p:cNvSpPr>
            <a:spLocks noGrp="1"/>
          </p:cNvSpPr>
          <p:nvPr>
            <p:ph type="body" sz="quarter" idx="22" hasCustomPrompt="1"/>
          </p:nvPr>
        </p:nvSpPr>
        <p:spPr>
          <a:xfrm>
            <a:off x="4190069" y="5337618"/>
            <a:ext cx="3008630" cy="636682"/>
          </a:xfrm>
          <a:prstGeom prst="rect">
            <a:avLst/>
          </a:prstGeom>
        </p:spPr>
        <p:txBody>
          <a:bodyPr/>
          <a:lstStyle>
            <a:lvl1pPr marL="0" indent="0" algn="l">
              <a:lnSpc>
                <a:spcPct val="150000"/>
              </a:lnSpc>
              <a:spcBef>
                <a:spcPts val="0"/>
              </a:spcBef>
              <a:buNone/>
              <a:defRPr sz="1400" cap="none" spc="0" baseline="0">
                <a:solidFill>
                  <a:schemeClr val="bg1"/>
                </a:solidFill>
                <a:latin typeface="+mn-lt"/>
              </a:defRPr>
            </a:lvl1pPr>
          </a:lstStyle>
          <a:p>
            <a:pPr lvl="0"/>
            <a:r>
              <a:rPr lang="en-US" dirty="0"/>
              <a:t>Click to add text</a:t>
            </a:r>
          </a:p>
        </p:txBody>
      </p:sp>
      <p:sp>
        <p:nvSpPr>
          <p:cNvPr id="67" name="Text Placeholder 14">
            <a:extLst>
              <a:ext uri="{FF2B5EF4-FFF2-40B4-BE49-F238E27FC236}">
                <a16:creationId xmlns:a16="http://schemas.microsoft.com/office/drawing/2014/main" id="{AF03D6DF-70BB-4EC0-B7BF-94BB780FDF01}"/>
              </a:ext>
            </a:extLst>
          </p:cNvPr>
          <p:cNvSpPr>
            <a:spLocks noGrp="1"/>
          </p:cNvSpPr>
          <p:nvPr>
            <p:ph type="body" sz="quarter" idx="25" hasCustomPrompt="1"/>
          </p:nvPr>
        </p:nvSpPr>
        <p:spPr>
          <a:xfrm>
            <a:off x="7913980" y="5047681"/>
            <a:ext cx="3008631" cy="348162"/>
          </a:xfrm>
          <a:prstGeom prst="rect">
            <a:avLst/>
          </a:prstGeom>
        </p:spPr>
        <p:txBody>
          <a:bodyPr/>
          <a:lstStyle>
            <a:lvl1pPr marL="0" indent="0" algn="l">
              <a:buNone/>
              <a:defRPr sz="1600" cap="none" spc="200" baseline="0">
                <a:solidFill>
                  <a:schemeClr val="accent6"/>
                </a:solidFill>
                <a:latin typeface="+mj-lt"/>
              </a:defRPr>
            </a:lvl1pPr>
          </a:lstStyle>
          <a:p>
            <a:pPr lvl="0"/>
            <a:r>
              <a:rPr lang="en-US" dirty="0"/>
              <a:t>Click to add title</a:t>
            </a:r>
          </a:p>
        </p:txBody>
      </p:sp>
      <p:sp>
        <p:nvSpPr>
          <p:cNvPr id="66" name="Text Placeholder 14">
            <a:extLst>
              <a:ext uri="{FF2B5EF4-FFF2-40B4-BE49-F238E27FC236}">
                <a16:creationId xmlns:a16="http://schemas.microsoft.com/office/drawing/2014/main" id="{A21FAF3A-556C-4A61-B1C4-E6FB98BE40B2}"/>
              </a:ext>
            </a:extLst>
          </p:cNvPr>
          <p:cNvSpPr>
            <a:spLocks noGrp="1"/>
          </p:cNvSpPr>
          <p:nvPr>
            <p:ph type="body" sz="quarter" idx="24" hasCustomPrompt="1"/>
          </p:nvPr>
        </p:nvSpPr>
        <p:spPr>
          <a:xfrm>
            <a:off x="7913980" y="5340990"/>
            <a:ext cx="3008630" cy="636682"/>
          </a:xfrm>
          <a:prstGeom prst="rect">
            <a:avLst/>
          </a:prstGeom>
        </p:spPr>
        <p:txBody>
          <a:bodyPr/>
          <a:lstStyle>
            <a:lvl1pPr marL="0" indent="0" algn="l">
              <a:lnSpc>
                <a:spcPct val="150000"/>
              </a:lnSpc>
              <a:spcBef>
                <a:spcPts val="0"/>
              </a:spcBef>
              <a:buNone/>
              <a:defRPr sz="1400" cap="none" spc="0" baseline="0">
                <a:solidFill>
                  <a:schemeClr val="bg1"/>
                </a:solidFill>
                <a:latin typeface="+mn-lt"/>
              </a:defRPr>
            </a:lvl1pPr>
          </a:lstStyle>
          <a:p>
            <a:pPr lvl="0"/>
            <a:r>
              <a:rPr lang="en-US" dirty="0"/>
              <a:t>Click to add text</a:t>
            </a:r>
          </a:p>
        </p:txBody>
      </p:sp>
      <p:sp>
        <p:nvSpPr>
          <p:cNvPr id="22" name="Footer Placeholder 15">
            <a:extLst>
              <a:ext uri="{FF2B5EF4-FFF2-40B4-BE49-F238E27FC236}">
                <a16:creationId xmlns:a16="http://schemas.microsoft.com/office/drawing/2014/main" id="{54442D89-5EE7-4BC5-A35D-B0F93DD36269}"/>
              </a:ext>
            </a:extLst>
          </p:cNvPr>
          <p:cNvSpPr>
            <a:spLocks noGrp="1"/>
          </p:cNvSpPr>
          <p:nvPr>
            <p:ph type="ftr" sz="quarter" idx="3"/>
          </p:nvPr>
        </p:nvSpPr>
        <p:spPr>
          <a:xfrm rot="5400000">
            <a:off x="10541127" y="1408176"/>
            <a:ext cx="2770499" cy="365125"/>
          </a:xfrm>
          <a:prstGeom prst="rect">
            <a:avLst/>
          </a:prstGeom>
        </p:spPr>
        <p:txBody>
          <a:bodyPr anchor="ctr"/>
          <a:lstStyle>
            <a:lvl1pPr algn="r">
              <a:defRPr sz="900" cap="all" spc="400" baseline="0">
                <a:solidFill>
                  <a:schemeClr val="bg1"/>
                </a:solidFill>
                <a:latin typeface="+mj-lt"/>
              </a:defRPr>
            </a:lvl1pPr>
          </a:lstStyle>
          <a:p>
            <a:r>
              <a:rPr lang="en-US" dirty="0"/>
              <a:t>PRESENTATION TITLE</a:t>
            </a:r>
          </a:p>
        </p:txBody>
      </p:sp>
      <p:sp>
        <p:nvSpPr>
          <p:cNvPr id="23" name="Slide Number Placeholder 16">
            <a:extLst>
              <a:ext uri="{FF2B5EF4-FFF2-40B4-BE49-F238E27FC236}">
                <a16:creationId xmlns:a16="http://schemas.microsoft.com/office/drawing/2014/main" id="{DC13E404-DE29-4300-A8D5-25F34585A492}"/>
              </a:ext>
            </a:extLst>
          </p:cNvPr>
          <p:cNvSpPr>
            <a:spLocks noGrp="1"/>
          </p:cNvSpPr>
          <p:nvPr>
            <p:ph type="sldNum" sz="quarter" idx="4"/>
          </p:nvPr>
        </p:nvSpPr>
        <p:spPr>
          <a:xfrm>
            <a:off x="11519019" y="3164804"/>
            <a:ext cx="545911" cy="580029"/>
          </a:xfrm>
          <a:prstGeom prst="rect">
            <a:avLst/>
          </a:prstGeom>
        </p:spPr>
        <p:txBody>
          <a:bodyPr anchor="ctr"/>
          <a:lstStyle>
            <a:lvl1pPr algn="r">
              <a:defRPr sz="1600">
                <a:solidFill>
                  <a:schemeClr val="accent6"/>
                </a:solidFill>
                <a:latin typeface="+mn-lt"/>
              </a:defRPr>
            </a:lvl1pPr>
          </a:lstStyle>
          <a:p>
            <a:pPr>
              <a:defRPr/>
            </a:pPr>
            <a:fld id="{8D1FC6F8-0BCD-47E9-9C64-690771D9C143}" type="slidenum">
              <a:rPr lang="en-US" smtClean="0"/>
              <a:pPr>
                <a:defRPr/>
              </a:pPr>
              <a:t>‹#›</a:t>
            </a:fld>
            <a:endParaRPr lang="en-US" dirty="0"/>
          </a:p>
        </p:txBody>
      </p:sp>
      <p:sp>
        <p:nvSpPr>
          <p:cNvPr id="24" name="Date Placeholder 14">
            <a:extLst>
              <a:ext uri="{FF2B5EF4-FFF2-40B4-BE49-F238E27FC236}">
                <a16:creationId xmlns:a16="http://schemas.microsoft.com/office/drawing/2014/main" id="{1EAC24B5-8E72-46CA-9A6A-4A6D6EA2C064}"/>
              </a:ext>
            </a:extLst>
          </p:cNvPr>
          <p:cNvSpPr>
            <a:spLocks noGrp="1"/>
          </p:cNvSpPr>
          <p:nvPr>
            <p:ph type="dt" sz="half" idx="2"/>
          </p:nvPr>
        </p:nvSpPr>
        <p:spPr>
          <a:xfrm rot="5400000">
            <a:off x="10595991" y="5074920"/>
            <a:ext cx="2647667" cy="365125"/>
          </a:xfrm>
          <a:prstGeom prst="rect">
            <a:avLst/>
          </a:prstGeom>
        </p:spPr>
        <p:txBody>
          <a:bodyPr anchor="ctr"/>
          <a:lstStyle>
            <a:lvl1pPr>
              <a:defRPr sz="900" spc="400" baseline="0">
                <a:solidFill>
                  <a:schemeClr val="bg1"/>
                </a:solidFill>
                <a:latin typeface="+mj-lt"/>
              </a:defRPr>
            </a:lvl1pPr>
          </a:lstStyle>
          <a:p>
            <a:pPr>
              <a:defRPr/>
            </a:pPr>
            <a:r>
              <a:rPr lang="en-US" cap="all" dirty="0"/>
              <a:t>May 21, 20XX</a:t>
            </a:r>
          </a:p>
        </p:txBody>
      </p:sp>
      <p:sp>
        <p:nvSpPr>
          <p:cNvPr id="5" name="Picture Placeholder 4">
            <a:extLst>
              <a:ext uri="{FF2B5EF4-FFF2-40B4-BE49-F238E27FC236}">
                <a16:creationId xmlns:a16="http://schemas.microsoft.com/office/drawing/2014/main" id="{C1F11D19-3D38-460E-A8AF-F6A30642EC0D}"/>
              </a:ext>
            </a:extLst>
          </p:cNvPr>
          <p:cNvSpPr>
            <a:spLocks noGrp="1"/>
          </p:cNvSpPr>
          <p:nvPr>
            <p:ph type="pic" sz="quarter" idx="26"/>
          </p:nvPr>
        </p:nvSpPr>
        <p:spPr>
          <a:xfrm>
            <a:off x="4190069" y="1818852"/>
            <a:ext cx="603504" cy="603504"/>
          </a:xfrm>
          <a:prstGeom prst="rect">
            <a:avLst/>
          </a:prstGeom>
        </p:spPr>
        <p:txBody>
          <a:bodyPr/>
          <a:lstStyle>
            <a:lvl1pPr marL="0" indent="0">
              <a:buNone/>
              <a:defRPr sz="1050">
                <a:solidFill>
                  <a:schemeClr val="bg1"/>
                </a:solidFill>
              </a:defRPr>
            </a:lvl1pPr>
          </a:lstStyle>
          <a:p>
            <a:r>
              <a:rPr lang="en-US" dirty="0"/>
              <a:t>Click icon to add picture</a:t>
            </a:r>
          </a:p>
        </p:txBody>
      </p:sp>
      <p:sp>
        <p:nvSpPr>
          <p:cNvPr id="21" name="Picture Placeholder 4">
            <a:extLst>
              <a:ext uri="{FF2B5EF4-FFF2-40B4-BE49-F238E27FC236}">
                <a16:creationId xmlns:a16="http://schemas.microsoft.com/office/drawing/2014/main" id="{F915DDB2-3A13-4240-8ECB-677499946C14}"/>
              </a:ext>
            </a:extLst>
          </p:cNvPr>
          <p:cNvSpPr>
            <a:spLocks noGrp="1"/>
          </p:cNvSpPr>
          <p:nvPr>
            <p:ph type="pic" sz="quarter" idx="27"/>
          </p:nvPr>
        </p:nvSpPr>
        <p:spPr>
          <a:xfrm>
            <a:off x="7913979" y="1818852"/>
            <a:ext cx="603504" cy="603504"/>
          </a:xfrm>
          <a:prstGeom prst="rect">
            <a:avLst/>
          </a:prstGeom>
        </p:spPr>
        <p:txBody>
          <a:bodyPr/>
          <a:lstStyle>
            <a:lvl1pPr marL="0" indent="0">
              <a:buNone/>
              <a:defRPr sz="1050">
                <a:solidFill>
                  <a:schemeClr val="bg1"/>
                </a:solidFill>
              </a:defRPr>
            </a:lvl1pPr>
          </a:lstStyle>
          <a:p>
            <a:r>
              <a:rPr lang="en-US" dirty="0"/>
              <a:t>Click icon to add picture</a:t>
            </a:r>
          </a:p>
        </p:txBody>
      </p:sp>
      <p:sp>
        <p:nvSpPr>
          <p:cNvPr id="25" name="Picture Placeholder 4">
            <a:extLst>
              <a:ext uri="{FF2B5EF4-FFF2-40B4-BE49-F238E27FC236}">
                <a16:creationId xmlns:a16="http://schemas.microsoft.com/office/drawing/2014/main" id="{E9059CA0-144F-4780-BA0D-005B827AAECE}"/>
              </a:ext>
            </a:extLst>
          </p:cNvPr>
          <p:cNvSpPr>
            <a:spLocks noGrp="1"/>
          </p:cNvSpPr>
          <p:nvPr>
            <p:ph type="pic" sz="quarter" idx="28"/>
          </p:nvPr>
        </p:nvSpPr>
        <p:spPr>
          <a:xfrm>
            <a:off x="4190069" y="4281832"/>
            <a:ext cx="603504" cy="603504"/>
          </a:xfrm>
          <a:prstGeom prst="rect">
            <a:avLst/>
          </a:prstGeom>
        </p:spPr>
        <p:txBody>
          <a:bodyPr/>
          <a:lstStyle>
            <a:lvl1pPr marL="0" indent="0">
              <a:buNone/>
              <a:defRPr sz="1050">
                <a:solidFill>
                  <a:schemeClr val="bg1"/>
                </a:solidFill>
              </a:defRPr>
            </a:lvl1pPr>
          </a:lstStyle>
          <a:p>
            <a:r>
              <a:rPr lang="en-US" dirty="0"/>
              <a:t>Click icon to add picture</a:t>
            </a:r>
          </a:p>
        </p:txBody>
      </p:sp>
      <p:sp>
        <p:nvSpPr>
          <p:cNvPr id="26" name="Picture Placeholder 4">
            <a:extLst>
              <a:ext uri="{FF2B5EF4-FFF2-40B4-BE49-F238E27FC236}">
                <a16:creationId xmlns:a16="http://schemas.microsoft.com/office/drawing/2014/main" id="{B770164C-988C-4217-B0E9-7D0DC17C8BC6}"/>
              </a:ext>
            </a:extLst>
          </p:cNvPr>
          <p:cNvSpPr>
            <a:spLocks noGrp="1"/>
          </p:cNvSpPr>
          <p:nvPr>
            <p:ph type="pic" sz="quarter" idx="29"/>
          </p:nvPr>
        </p:nvSpPr>
        <p:spPr>
          <a:xfrm>
            <a:off x="7908115" y="4294030"/>
            <a:ext cx="603504" cy="603504"/>
          </a:xfrm>
          <a:prstGeom prst="rect">
            <a:avLst/>
          </a:prstGeom>
        </p:spPr>
        <p:txBody>
          <a:bodyPr/>
          <a:lstStyle>
            <a:lvl1pPr marL="0" indent="0">
              <a:buNone/>
              <a:defRPr sz="1050">
                <a:solidFill>
                  <a:schemeClr val="bg1"/>
                </a:solidFill>
              </a:defRPr>
            </a:lvl1pPr>
          </a:lstStyle>
          <a:p>
            <a:r>
              <a:rPr lang="en-US" dirty="0"/>
              <a:t>Click icon to add picture</a:t>
            </a:r>
          </a:p>
        </p:txBody>
      </p:sp>
    </p:spTree>
    <p:extLst>
      <p:ext uri="{BB962C8B-B14F-4D97-AF65-F5344CB8AC3E}">
        <p14:creationId xmlns:p14="http://schemas.microsoft.com/office/powerpoint/2010/main" val="187960538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Product Benefits">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ED540A63-9BB9-478A-BE65-7A901018323F}"/>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0" y="0"/>
            <a:ext cx="12192000" cy="6858000"/>
          </a:xfrm>
          <a:prstGeom prst="rect">
            <a:avLst/>
          </a:prstGeom>
        </p:spPr>
      </p:pic>
      <p:sp>
        <p:nvSpPr>
          <p:cNvPr id="3" name="Title 2">
            <a:extLst>
              <a:ext uri="{FF2B5EF4-FFF2-40B4-BE49-F238E27FC236}">
                <a16:creationId xmlns:a16="http://schemas.microsoft.com/office/drawing/2014/main" id="{767FB1D5-16C4-4AAC-9E31-560F596F8D5E}"/>
              </a:ext>
            </a:extLst>
          </p:cNvPr>
          <p:cNvSpPr>
            <a:spLocks noGrp="1"/>
          </p:cNvSpPr>
          <p:nvPr>
            <p:ph type="title" hasCustomPrompt="1"/>
          </p:nvPr>
        </p:nvSpPr>
        <p:spPr>
          <a:xfrm>
            <a:off x="3672555" y="1823626"/>
            <a:ext cx="4569572" cy="580029"/>
          </a:xfrm>
          <a:prstGeom prst="rect">
            <a:avLst/>
          </a:prstGeom>
        </p:spPr>
        <p:txBody>
          <a:bodyPr/>
          <a:lstStyle>
            <a:lvl1pPr>
              <a:defRPr sz="2800" cap="all" spc="400" baseline="0">
                <a:solidFill>
                  <a:schemeClr val="bg1"/>
                </a:solidFill>
              </a:defRPr>
            </a:lvl1pPr>
          </a:lstStyle>
          <a:p>
            <a:r>
              <a:rPr lang="en-US" dirty="0"/>
              <a:t>Click to add title</a:t>
            </a:r>
          </a:p>
        </p:txBody>
      </p:sp>
      <p:sp>
        <p:nvSpPr>
          <p:cNvPr id="27" name="Text Placeholder 14">
            <a:extLst>
              <a:ext uri="{FF2B5EF4-FFF2-40B4-BE49-F238E27FC236}">
                <a16:creationId xmlns:a16="http://schemas.microsoft.com/office/drawing/2014/main" id="{C269BEF2-E65B-4046-B8D1-1E5DC6D58296}"/>
              </a:ext>
            </a:extLst>
          </p:cNvPr>
          <p:cNvSpPr>
            <a:spLocks noGrp="1"/>
          </p:cNvSpPr>
          <p:nvPr>
            <p:ph type="body" sz="quarter" idx="22" hasCustomPrompt="1"/>
          </p:nvPr>
        </p:nvSpPr>
        <p:spPr>
          <a:xfrm>
            <a:off x="2956595" y="2807310"/>
            <a:ext cx="5824073" cy="1940149"/>
          </a:xfrm>
          <a:prstGeom prst="rect">
            <a:avLst/>
          </a:prstGeom>
        </p:spPr>
        <p:txBody>
          <a:bodyPr anchor="t"/>
          <a:lstStyle>
            <a:lvl1pPr marL="0" indent="0" algn="ctr">
              <a:lnSpc>
                <a:spcPct val="200000"/>
              </a:lnSpc>
              <a:spcBef>
                <a:spcPts val="0"/>
              </a:spcBef>
              <a:buNone/>
              <a:defRPr sz="1800" cap="none" spc="200" baseline="0">
                <a:solidFill>
                  <a:schemeClr val="bg1"/>
                </a:solidFill>
                <a:latin typeface="+mn-lt"/>
              </a:defRPr>
            </a:lvl1pPr>
          </a:lstStyle>
          <a:p>
            <a:pPr lvl="0"/>
            <a:r>
              <a:rPr lang="en-US" dirty="0"/>
              <a:t>Click to add title</a:t>
            </a:r>
          </a:p>
        </p:txBody>
      </p:sp>
      <p:sp>
        <p:nvSpPr>
          <p:cNvPr id="18" name="Footer Placeholder 15">
            <a:extLst>
              <a:ext uri="{FF2B5EF4-FFF2-40B4-BE49-F238E27FC236}">
                <a16:creationId xmlns:a16="http://schemas.microsoft.com/office/drawing/2014/main" id="{D89CE923-C669-4E0E-8161-BB328133EE8B}"/>
              </a:ext>
            </a:extLst>
          </p:cNvPr>
          <p:cNvSpPr>
            <a:spLocks noGrp="1"/>
          </p:cNvSpPr>
          <p:nvPr>
            <p:ph type="ftr" sz="quarter" idx="3"/>
          </p:nvPr>
        </p:nvSpPr>
        <p:spPr>
          <a:xfrm rot="5400000">
            <a:off x="10541127" y="1408176"/>
            <a:ext cx="2770499" cy="365125"/>
          </a:xfrm>
          <a:prstGeom prst="rect">
            <a:avLst/>
          </a:prstGeom>
        </p:spPr>
        <p:txBody>
          <a:bodyPr anchor="ctr"/>
          <a:lstStyle>
            <a:lvl1pPr algn="r">
              <a:defRPr sz="900" cap="all" spc="400" baseline="0">
                <a:solidFill>
                  <a:schemeClr val="bg1"/>
                </a:solidFill>
                <a:latin typeface="+mj-lt"/>
              </a:defRPr>
            </a:lvl1pPr>
          </a:lstStyle>
          <a:p>
            <a:r>
              <a:rPr lang="en-US" dirty="0"/>
              <a:t>PRESENTATION TITLE</a:t>
            </a:r>
          </a:p>
        </p:txBody>
      </p:sp>
      <p:sp>
        <p:nvSpPr>
          <p:cNvPr id="19" name="Slide Number Placeholder 16">
            <a:extLst>
              <a:ext uri="{FF2B5EF4-FFF2-40B4-BE49-F238E27FC236}">
                <a16:creationId xmlns:a16="http://schemas.microsoft.com/office/drawing/2014/main" id="{C820EE41-4997-4CD3-B951-56ECA884252E}"/>
              </a:ext>
            </a:extLst>
          </p:cNvPr>
          <p:cNvSpPr>
            <a:spLocks noGrp="1"/>
          </p:cNvSpPr>
          <p:nvPr>
            <p:ph type="sldNum" sz="quarter" idx="4"/>
          </p:nvPr>
        </p:nvSpPr>
        <p:spPr>
          <a:xfrm>
            <a:off x="11519019" y="3164804"/>
            <a:ext cx="545911" cy="580029"/>
          </a:xfrm>
          <a:prstGeom prst="rect">
            <a:avLst/>
          </a:prstGeom>
        </p:spPr>
        <p:txBody>
          <a:bodyPr anchor="ctr"/>
          <a:lstStyle>
            <a:lvl1pPr algn="r">
              <a:defRPr sz="1600">
                <a:solidFill>
                  <a:schemeClr val="accent6"/>
                </a:solidFill>
                <a:latin typeface="+mn-lt"/>
              </a:defRPr>
            </a:lvl1pPr>
          </a:lstStyle>
          <a:p>
            <a:pPr>
              <a:defRPr/>
            </a:pPr>
            <a:fld id="{8D1FC6F8-0BCD-47E9-9C64-690771D9C143}" type="slidenum">
              <a:rPr lang="en-US" smtClean="0"/>
              <a:pPr>
                <a:defRPr/>
              </a:pPr>
              <a:t>‹#›</a:t>
            </a:fld>
            <a:endParaRPr lang="en-US" dirty="0"/>
          </a:p>
        </p:txBody>
      </p:sp>
      <p:sp>
        <p:nvSpPr>
          <p:cNvPr id="20" name="Date Placeholder 14">
            <a:extLst>
              <a:ext uri="{FF2B5EF4-FFF2-40B4-BE49-F238E27FC236}">
                <a16:creationId xmlns:a16="http://schemas.microsoft.com/office/drawing/2014/main" id="{A2A3BC0C-B522-4DA2-BBC0-AC180D8B2C9A}"/>
              </a:ext>
            </a:extLst>
          </p:cNvPr>
          <p:cNvSpPr>
            <a:spLocks noGrp="1"/>
          </p:cNvSpPr>
          <p:nvPr>
            <p:ph type="dt" sz="half" idx="2"/>
          </p:nvPr>
        </p:nvSpPr>
        <p:spPr>
          <a:xfrm rot="5400000">
            <a:off x="10595991" y="5074920"/>
            <a:ext cx="2647667" cy="365125"/>
          </a:xfrm>
          <a:prstGeom prst="rect">
            <a:avLst/>
          </a:prstGeom>
        </p:spPr>
        <p:txBody>
          <a:bodyPr anchor="ctr"/>
          <a:lstStyle>
            <a:lvl1pPr>
              <a:defRPr sz="900" spc="400" baseline="0">
                <a:solidFill>
                  <a:schemeClr val="bg1"/>
                </a:solidFill>
                <a:latin typeface="+mj-lt"/>
              </a:defRPr>
            </a:lvl1pPr>
          </a:lstStyle>
          <a:p>
            <a:pPr>
              <a:defRPr/>
            </a:pPr>
            <a:r>
              <a:rPr lang="en-US" cap="all" dirty="0"/>
              <a:t>May 21, 20XX</a:t>
            </a:r>
          </a:p>
        </p:txBody>
      </p:sp>
    </p:spTree>
    <p:extLst>
      <p:ext uri="{BB962C8B-B14F-4D97-AF65-F5344CB8AC3E}">
        <p14:creationId xmlns:p14="http://schemas.microsoft.com/office/powerpoint/2010/main" val="3998640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Divider Slide">
    <p:spTree>
      <p:nvGrpSpPr>
        <p:cNvPr id="1" name=""/>
        <p:cNvGrpSpPr/>
        <p:nvPr/>
      </p:nvGrpSpPr>
      <p:grpSpPr>
        <a:xfrm>
          <a:off x="0" y="0"/>
          <a:ext cx="0" cy="0"/>
          <a:chOff x="0" y="0"/>
          <a:chExt cx="0" cy="0"/>
        </a:xfrm>
      </p:grpSpPr>
      <p:pic>
        <p:nvPicPr>
          <p:cNvPr id="9" name="Graphic 8">
            <a:extLst>
              <a:ext uri="{FF2B5EF4-FFF2-40B4-BE49-F238E27FC236}">
                <a16:creationId xmlns:a16="http://schemas.microsoft.com/office/drawing/2014/main" id="{5F31BC2D-187A-4ED3-8D67-C55187E532E7}"/>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0" y="0"/>
            <a:ext cx="12192000" cy="6858000"/>
          </a:xfrm>
          <a:prstGeom prst="rect">
            <a:avLst/>
          </a:prstGeom>
        </p:spPr>
      </p:pic>
      <p:sp>
        <p:nvSpPr>
          <p:cNvPr id="2" name="Title 1">
            <a:extLst>
              <a:ext uri="{FF2B5EF4-FFF2-40B4-BE49-F238E27FC236}">
                <a16:creationId xmlns:a16="http://schemas.microsoft.com/office/drawing/2014/main" id="{F947F2F5-8E72-425B-A8C2-2B3262F73021}"/>
              </a:ext>
            </a:extLst>
          </p:cNvPr>
          <p:cNvSpPr>
            <a:spLocks noGrp="1"/>
          </p:cNvSpPr>
          <p:nvPr>
            <p:ph type="title" hasCustomPrompt="1"/>
          </p:nvPr>
        </p:nvSpPr>
        <p:spPr>
          <a:xfrm>
            <a:off x="5425440" y="2741026"/>
            <a:ext cx="5002478" cy="2357066"/>
          </a:xfrm>
          <a:prstGeom prst="rect">
            <a:avLst/>
          </a:prstGeom>
        </p:spPr>
        <p:txBody>
          <a:bodyPr/>
          <a:lstStyle>
            <a:lvl1pPr algn="ctr">
              <a:defRPr sz="4800" cap="all" spc="400" baseline="0">
                <a:solidFill>
                  <a:schemeClr val="accent6"/>
                </a:solidFill>
              </a:defRPr>
            </a:lvl1pPr>
          </a:lstStyle>
          <a:p>
            <a:r>
              <a:rPr lang="en-US" dirty="0"/>
              <a:t>Click to add title</a:t>
            </a:r>
          </a:p>
        </p:txBody>
      </p:sp>
    </p:spTree>
    <p:extLst>
      <p:ext uri="{BB962C8B-B14F-4D97-AF65-F5344CB8AC3E}">
        <p14:creationId xmlns:p14="http://schemas.microsoft.com/office/powerpoint/2010/main" val="1934767179"/>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usiness Model">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5490FC0B-50EB-42D6-A2A5-E02EE642E2EC}"/>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0" y="0"/>
            <a:ext cx="12192000" cy="6858000"/>
          </a:xfrm>
          <a:prstGeom prst="rect">
            <a:avLst/>
          </a:prstGeom>
        </p:spPr>
      </p:pic>
      <p:sp>
        <p:nvSpPr>
          <p:cNvPr id="16" name="Title 15">
            <a:extLst>
              <a:ext uri="{FF2B5EF4-FFF2-40B4-BE49-F238E27FC236}">
                <a16:creationId xmlns:a16="http://schemas.microsoft.com/office/drawing/2014/main" id="{04AFCE56-D794-4638-A3EC-63DCFB4B6F0D}"/>
              </a:ext>
            </a:extLst>
          </p:cNvPr>
          <p:cNvSpPr>
            <a:spLocks noGrp="1"/>
          </p:cNvSpPr>
          <p:nvPr>
            <p:ph type="title" hasCustomPrompt="1"/>
          </p:nvPr>
        </p:nvSpPr>
        <p:spPr>
          <a:xfrm>
            <a:off x="965511" y="760406"/>
            <a:ext cx="5424988" cy="579245"/>
          </a:xfrm>
          <a:prstGeom prst="rect">
            <a:avLst/>
          </a:prstGeom>
        </p:spPr>
        <p:txBody>
          <a:bodyPr/>
          <a:lstStyle>
            <a:lvl1pPr>
              <a:defRPr sz="2800" cap="all" spc="400" baseline="0">
                <a:solidFill>
                  <a:schemeClr val="bg1"/>
                </a:solidFill>
              </a:defRPr>
            </a:lvl1pPr>
          </a:lstStyle>
          <a:p>
            <a:r>
              <a:rPr lang="en-US" dirty="0"/>
              <a:t>Click to add title</a:t>
            </a:r>
          </a:p>
        </p:txBody>
      </p:sp>
      <p:sp>
        <p:nvSpPr>
          <p:cNvPr id="10" name="Text Placeholder 14">
            <a:extLst>
              <a:ext uri="{FF2B5EF4-FFF2-40B4-BE49-F238E27FC236}">
                <a16:creationId xmlns:a16="http://schemas.microsoft.com/office/drawing/2014/main" id="{318D6597-136D-4434-B628-D387BBEEC3C5}"/>
              </a:ext>
            </a:extLst>
          </p:cNvPr>
          <p:cNvSpPr>
            <a:spLocks noGrp="1"/>
          </p:cNvSpPr>
          <p:nvPr>
            <p:ph type="body" sz="quarter" idx="12" hasCustomPrompt="1"/>
          </p:nvPr>
        </p:nvSpPr>
        <p:spPr>
          <a:xfrm>
            <a:off x="965511" y="3417877"/>
            <a:ext cx="2806280" cy="365125"/>
          </a:xfrm>
          <a:prstGeom prst="rect">
            <a:avLst/>
          </a:prstGeom>
        </p:spPr>
        <p:txBody>
          <a:bodyPr/>
          <a:lstStyle>
            <a:lvl1pPr marL="0" indent="0" algn="ctr">
              <a:buNone/>
              <a:defRPr sz="1600" cap="none" spc="200" baseline="0">
                <a:solidFill>
                  <a:schemeClr val="accent6"/>
                </a:solidFill>
                <a:latin typeface="+mj-lt"/>
              </a:defRPr>
            </a:lvl1pPr>
          </a:lstStyle>
          <a:p>
            <a:pPr lvl="0"/>
            <a:r>
              <a:rPr lang="en-US" dirty="0"/>
              <a:t>Click to add title</a:t>
            </a:r>
          </a:p>
        </p:txBody>
      </p:sp>
      <p:sp>
        <p:nvSpPr>
          <p:cNvPr id="11" name="Text Placeholder 14">
            <a:extLst>
              <a:ext uri="{FF2B5EF4-FFF2-40B4-BE49-F238E27FC236}">
                <a16:creationId xmlns:a16="http://schemas.microsoft.com/office/drawing/2014/main" id="{0691DF94-6587-4325-9C04-970034F1A85C}"/>
              </a:ext>
            </a:extLst>
          </p:cNvPr>
          <p:cNvSpPr>
            <a:spLocks noGrp="1"/>
          </p:cNvSpPr>
          <p:nvPr>
            <p:ph type="body" sz="quarter" idx="13" hasCustomPrompt="1"/>
          </p:nvPr>
        </p:nvSpPr>
        <p:spPr>
          <a:xfrm>
            <a:off x="965511" y="3766050"/>
            <a:ext cx="2806280" cy="1148945"/>
          </a:xfrm>
          <a:prstGeom prst="rect">
            <a:avLst/>
          </a:prstGeom>
        </p:spPr>
        <p:txBody>
          <a:bodyPr/>
          <a:lstStyle>
            <a:lvl1pPr marL="0" indent="0" algn="ctr">
              <a:lnSpc>
                <a:spcPct val="150000"/>
              </a:lnSpc>
              <a:spcBef>
                <a:spcPts val="0"/>
              </a:spcBef>
              <a:buNone/>
              <a:defRPr sz="1400" cap="none" spc="0" baseline="0">
                <a:solidFill>
                  <a:schemeClr val="bg1"/>
                </a:solidFill>
                <a:latin typeface="+mn-lt"/>
              </a:defRPr>
            </a:lvl1pPr>
          </a:lstStyle>
          <a:p>
            <a:pPr lvl="0"/>
            <a:r>
              <a:rPr lang="en-US" dirty="0"/>
              <a:t>Click to add text</a:t>
            </a:r>
          </a:p>
        </p:txBody>
      </p:sp>
      <p:sp>
        <p:nvSpPr>
          <p:cNvPr id="12" name="Text Placeholder 14">
            <a:extLst>
              <a:ext uri="{FF2B5EF4-FFF2-40B4-BE49-F238E27FC236}">
                <a16:creationId xmlns:a16="http://schemas.microsoft.com/office/drawing/2014/main" id="{A3CE4E75-7868-44AD-9AF2-753E07BE78A3}"/>
              </a:ext>
            </a:extLst>
          </p:cNvPr>
          <p:cNvSpPr>
            <a:spLocks noGrp="1"/>
          </p:cNvSpPr>
          <p:nvPr>
            <p:ph type="body" sz="quarter" idx="14" hasCustomPrompt="1"/>
          </p:nvPr>
        </p:nvSpPr>
        <p:spPr>
          <a:xfrm>
            <a:off x="4514520" y="3400925"/>
            <a:ext cx="2806280" cy="365125"/>
          </a:xfrm>
          <a:prstGeom prst="rect">
            <a:avLst/>
          </a:prstGeom>
        </p:spPr>
        <p:txBody>
          <a:bodyPr/>
          <a:lstStyle>
            <a:lvl1pPr marL="0" indent="0" algn="ctr">
              <a:buNone/>
              <a:defRPr sz="1600" cap="none" spc="200" baseline="0">
                <a:solidFill>
                  <a:schemeClr val="accent6"/>
                </a:solidFill>
                <a:latin typeface="+mj-lt"/>
              </a:defRPr>
            </a:lvl1pPr>
          </a:lstStyle>
          <a:p>
            <a:pPr lvl="0"/>
            <a:r>
              <a:rPr lang="en-US" dirty="0"/>
              <a:t>Click to add title</a:t>
            </a:r>
          </a:p>
        </p:txBody>
      </p:sp>
      <p:sp>
        <p:nvSpPr>
          <p:cNvPr id="13" name="Text Placeholder 14">
            <a:extLst>
              <a:ext uri="{FF2B5EF4-FFF2-40B4-BE49-F238E27FC236}">
                <a16:creationId xmlns:a16="http://schemas.microsoft.com/office/drawing/2014/main" id="{8A9FE9C2-0801-4D41-A54B-E00BC7AB7C16}"/>
              </a:ext>
            </a:extLst>
          </p:cNvPr>
          <p:cNvSpPr>
            <a:spLocks noGrp="1"/>
          </p:cNvSpPr>
          <p:nvPr>
            <p:ph type="body" sz="quarter" idx="15" hasCustomPrompt="1"/>
          </p:nvPr>
        </p:nvSpPr>
        <p:spPr>
          <a:xfrm>
            <a:off x="4514520" y="3749098"/>
            <a:ext cx="2806280" cy="1148945"/>
          </a:xfrm>
          <a:prstGeom prst="rect">
            <a:avLst/>
          </a:prstGeom>
        </p:spPr>
        <p:txBody>
          <a:bodyPr/>
          <a:lstStyle>
            <a:lvl1pPr marL="0" indent="0" algn="ctr">
              <a:lnSpc>
                <a:spcPct val="150000"/>
              </a:lnSpc>
              <a:spcBef>
                <a:spcPts val="0"/>
              </a:spcBef>
              <a:buNone/>
              <a:defRPr sz="1400" cap="none" spc="0" baseline="0">
                <a:solidFill>
                  <a:schemeClr val="bg1"/>
                </a:solidFill>
                <a:latin typeface="+mn-lt"/>
              </a:defRPr>
            </a:lvl1pPr>
          </a:lstStyle>
          <a:p>
            <a:pPr lvl="0"/>
            <a:r>
              <a:rPr lang="en-US" dirty="0"/>
              <a:t>Click to add text</a:t>
            </a:r>
          </a:p>
        </p:txBody>
      </p:sp>
      <p:sp>
        <p:nvSpPr>
          <p:cNvPr id="14" name="Text Placeholder 14">
            <a:extLst>
              <a:ext uri="{FF2B5EF4-FFF2-40B4-BE49-F238E27FC236}">
                <a16:creationId xmlns:a16="http://schemas.microsoft.com/office/drawing/2014/main" id="{632FBCC2-2CDB-448A-AA61-8D99495226AF}"/>
              </a:ext>
            </a:extLst>
          </p:cNvPr>
          <p:cNvSpPr>
            <a:spLocks noGrp="1"/>
          </p:cNvSpPr>
          <p:nvPr>
            <p:ph type="body" sz="quarter" idx="16" hasCustomPrompt="1"/>
          </p:nvPr>
        </p:nvSpPr>
        <p:spPr>
          <a:xfrm>
            <a:off x="8063529" y="3400925"/>
            <a:ext cx="2692240" cy="365125"/>
          </a:xfrm>
          <a:prstGeom prst="rect">
            <a:avLst/>
          </a:prstGeom>
        </p:spPr>
        <p:txBody>
          <a:bodyPr/>
          <a:lstStyle>
            <a:lvl1pPr marL="0" indent="0" algn="ctr">
              <a:buNone/>
              <a:defRPr sz="1600" cap="none" spc="200" baseline="0">
                <a:solidFill>
                  <a:schemeClr val="accent6"/>
                </a:solidFill>
                <a:latin typeface="+mj-lt"/>
              </a:defRPr>
            </a:lvl1pPr>
          </a:lstStyle>
          <a:p>
            <a:pPr lvl="0"/>
            <a:r>
              <a:rPr lang="en-US" dirty="0"/>
              <a:t>Click to add title</a:t>
            </a:r>
          </a:p>
        </p:txBody>
      </p:sp>
      <p:sp>
        <p:nvSpPr>
          <p:cNvPr id="15" name="Text Placeholder 14">
            <a:extLst>
              <a:ext uri="{FF2B5EF4-FFF2-40B4-BE49-F238E27FC236}">
                <a16:creationId xmlns:a16="http://schemas.microsoft.com/office/drawing/2014/main" id="{7F6A4D9D-1690-4C0A-9F62-1FE93C0145FC}"/>
              </a:ext>
            </a:extLst>
          </p:cNvPr>
          <p:cNvSpPr>
            <a:spLocks noGrp="1"/>
          </p:cNvSpPr>
          <p:nvPr>
            <p:ph type="body" sz="quarter" idx="17" hasCustomPrompt="1"/>
          </p:nvPr>
        </p:nvSpPr>
        <p:spPr>
          <a:xfrm>
            <a:off x="8063529" y="3749098"/>
            <a:ext cx="2692240" cy="1148945"/>
          </a:xfrm>
          <a:prstGeom prst="rect">
            <a:avLst/>
          </a:prstGeom>
        </p:spPr>
        <p:txBody>
          <a:bodyPr/>
          <a:lstStyle>
            <a:lvl1pPr marL="0" indent="0" algn="ctr">
              <a:lnSpc>
                <a:spcPct val="150000"/>
              </a:lnSpc>
              <a:spcBef>
                <a:spcPts val="0"/>
              </a:spcBef>
              <a:buNone/>
              <a:defRPr sz="1400" cap="none" spc="0" baseline="0">
                <a:solidFill>
                  <a:schemeClr val="bg1"/>
                </a:solidFill>
                <a:latin typeface="+mn-lt"/>
              </a:defRPr>
            </a:lvl1pPr>
          </a:lstStyle>
          <a:p>
            <a:pPr lvl="0"/>
            <a:r>
              <a:rPr lang="en-US" dirty="0"/>
              <a:t>Click to add text</a:t>
            </a:r>
          </a:p>
        </p:txBody>
      </p:sp>
      <p:sp>
        <p:nvSpPr>
          <p:cNvPr id="20" name="Footer Placeholder 15">
            <a:extLst>
              <a:ext uri="{FF2B5EF4-FFF2-40B4-BE49-F238E27FC236}">
                <a16:creationId xmlns:a16="http://schemas.microsoft.com/office/drawing/2014/main" id="{48863DDD-C3CC-439D-B738-34F6E8960AFF}"/>
              </a:ext>
            </a:extLst>
          </p:cNvPr>
          <p:cNvSpPr>
            <a:spLocks noGrp="1"/>
          </p:cNvSpPr>
          <p:nvPr>
            <p:ph type="ftr" sz="quarter" idx="3"/>
          </p:nvPr>
        </p:nvSpPr>
        <p:spPr>
          <a:xfrm rot="5400000">
            <a:off x="10541127" y="1408176"/>
            <a:ext cx="2770499" cy="365125"/>
          </a:xfrm>
          <a:prstGeom prst="rect">
            <a:avLst/>
          </a:prstGeom>
        </p:spPr>
        <p:txBody>
          <a:bodyPr anchor="ctr"/>
          <a:lstStyle>
            <a:lvl1pPr algn="r">
              <a:defRPr sz="900" cap="all" spc="400" baseline="0">
                <a:solidFill>
                  <a:schemeClr val="bg1"/>
                </a:solidFill>
                <a:latin typeface="+mj-lt"/>
              </a:defRPr>
            </a:lvl1pPr>
          </a:lstStyle>
          <a:p>
            <a:r>
              <a:rPr lang="en-US" dirty="0"/>
              <a:t>PRESENTATION TITLE</a:t>
            </a:r>
          </a:p>
        </p:txBody>
      </p:sp>
      <p:sp>
        <p:nvSpPr>
          <p:cNvPr id="21" name="Slide Number Placeholder 16">
            <a:extLst>
              <a:ext uri="{FF2B5EF4-FFF2-40B4-BE49-F238E27FC236}">
                <a16:creationId xmlns:a16="http://schemas.microsoft.com/office/drawing/2014/main" id="{A4788388-29C8-4E9F-BF82-A1648088A8B0}"/>
              </a:ext>
            </a:extLst>
          </p:cNvPr>
          <p:cNvSpPr>
            <a:spLocks noGrp="1"/>
          </p:cNvSpPr>
          <p:nvPr>
            <p:ph type="sldNum" sz="quarter" idx="4"/>
          </p:nvPr>
        </p:nvSpPr>
        <p:spPr>
          <a:xfrm>
            <a:off x="11519019" y="3164804"/>
            <a:ext cx="545911" cy="580029"/>
          </a:xfrm>
          <a:prstGeom prst="rect">
            <a:avLst/>
          </a:prstGeom>
        </p:spPr>
        <p:txBody>
          <a:bodyPr anchor="ctr"/>
          <a:lstStyle>
            <a:lvl1pPr algn="r">
              <a:defRPr sz="1600">
                <a:solidFill>
                  <a:schemeClr val="accent6"/>
                </a:solidFill>
                <a:latin typeface="+mn-lt"/>
              </a:defRPr>
            </a:lvl1pPr>
          </a:lstStyle>
          <a:p>
            <a:pPr>
              <a:defRPr/>
            </a:pPr>
            <a:fld id="{8D1FC6F8-0BCD-47E9-9C64-690771D9C143}" type="slidenum">
              <a:rPr lang="en-US" smtClean="0"/>
              <a:pPr>
                <a:defRPr/>
              </a:pPr>
              <a:t>‹#›</a:t>
            </a:fld>
            <a:endParaRPr lang="en-US" dirty="0"/>
          </a:p>
        </p:txBody>
      </p:sp>
      <p:sp>
        <p:nvSpPr>
          <p:cNvPr id="22" name="Date Placeholder 14">
            <a:extLst>
              <a:ext uri="{FF2B5EF4-FFF2-40B4-BE49-F238E27FC236}">
                <a16:creationId xmlns:a16="http://schemas.microsoft.com/office/drawing/2014/main" id="{5E6E1CB5-0E5F-4B44-8044-4010565FCF6D}"/>
              </a:ext>
            </a:extLst>
          </p:cNvPr>
          <p:cNvSpPr>
            <a:spLocks noGrp="1"/>
          </p:cNvSpPr>
          <p:nvPr>
            <p:ph type="dt" sz="half" idx="2"/>
          </p:nvPr>
        </p:nvSpPr>
        <p:spPr>
          <a:xfrm rot="5400000">
            <a:off x="10595991" y="5074920"/>
            <a:ext cx="2647667" cy="365125"/>
          </a:xfrm>
          <a:prstGeom prst="rect">
            <a:avLst/>
          </a:prstGeom>
        </p:spPr>
        <p:txBody>
          <a:bodyPr anchor="ctr"/>
          <a:lstStyle>
            <a:lvl1pPr>
              <a:defRPr sz="900" spc="400" baseline="0">
                <a:solidFill>
                  <a:schemeClr val="bg1"/>
                </a:solidFill>
                <a:latin typeface="+mj-lt"/>
              </a:defRPr>
            </a:lvl1pPr>
          </a:lstStyle>
          <a:p>
            <a:pPr>
              <a:defRPr/>
            </a:pPr>
            <a:r>
              <a:rPr lang="en-US" cap="all" dirty="0"/>
              <a:t>May 21, 20XX</a:t>
            </a:r>
          </a:p>
        </p:txBody>
      </p:sp>
    </p:spTree>
    <p:extLst>
      <p:ext uri="{BB962C8B-B14F-4D97-AF65-F5344CB8AC3E}">
        <p14:creationId xmlns:p14="http://schemas.microsoft.com/office/powerpoint/2010/main" val="415203351"/>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Market Opportunity Overview">
    <p:spTree>
      <p:nvGrpSpPr>
        <p:cNvPr id="1" name=""/>
        <p:cNvGrpSpPr/>
        <p:nvPr/>
      </p:nvGrpSpPr>
      <p:grpSpPr>
        <a:xfrm>
          <a:off x="0" y="0"/>
          <a:ext cx="0" cy="0"/>
          <a:chOff x="0" y="0"/>
          <a:chExt cx="0" cy="0"/>
        </a:xfrm>
      </p:grpSpPr>
      <p:pic>
        <p:nvPicPr>
          <p:cNvPr id="6" name="Graphic 5">
            <a:extLst>
              <a:ext uri="{FF2B5EF4-FFF2-40B4-BE49-F238E27FC236}">
                <a16:creationId xmlns:a16="http://schemas.microsoft.com/office/drawing/2014/main" id="{4E96CB8F-A88F-40C3-A65B-8C33A16A0C2B}"/>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31086E70-8E77-436D-93CE-4BCD3EC94BEA}"/>
              </a:ext>
            </a:extLst>
          </p:cNvPr>
          <p:cNvSpPr>
            <a:spLocks noGrp="1"/>
          </p:cNvSpPr>
          <p:nvPr>
            <p:ph type="title" hasCustomPrompt="1"/>
          </p:nvPr>
        </p:nvSpPr>
        <p:spPr>
          <a:xfrm>
            <a:off x="5029799" y="1380501"/>
            <a:ext cx="5097428" cy="991689"/>
          </a:xfrm>
          <a:prstGeom prst="rect">
            <a:avLst/>
          </a:prstGeom>
        </p:spPr>
        <p:txBody>
          <a:bodyPr/>
          <a:lstStyle>
            <a:lvl1pPr algn="ctr">
              <a:defRPr sz="2800" cap="all" spc="400" baseline="0">
                <a:solidFill>
                  <a:schemeClr val="bg1"/>
                </a:solidFill>
              </a:defRPr>
            </a:lvl1pPr>
          </a:lstStyle>
          <a:p>
            <a:r>
              <a:rPr lang="en-US" dirty="0"/>
              <a:t>Click to add title</a:t>
            </a:r>
          </a:p>
        </p:txBody>
      </p:sp>
      <p:sp>
        <p:nvSpPr>
          <p:cNvPr id="10" name="Text Placeholder 10">
            <a:extLst>
              <a:ext uri="{FF2B5EF4-FFF2-40B4-BE49-F238E27FC236}">
                <a16:creationId xmlns:a16="http://schemas.microsoft.com/office/drawing/2014/main" id="{C95B0D27-123C-4F09-AEDC-7874964B77BC}"/>
              </a:ext>
            </a:extLst>
          </p:cNvPr>
          <p:cNvSpPr>
            <a:spLocks noGrp="1"/>
          </p:cNvSpPr>
          <p:nvPr>
            <p:ph type="body" sz="quarter" idx="14" hasCustomPrompt="1"/>
          </p:nvPr>
        </p:nvSpPr>
        <p:spPr>
          <a:xfrm>
            <a:off x="692337" y="3400981"/>
            <a:ext cx="2693128" cy="991689"/>
          </a:xfrm>
          <a:prstGeom prst="rect">
            <a:avLst/>
          </a:prstGeom>
        </p:spPr>
        <p:txBody>
          <a:bodyPr anchor="b"/>
          <a:lstStyle>
            <a:lvl1pPr marL="0" indent="0" algn="l">
              <a:buNone/>
              <a:defRPr sz="5400" kern="0" cap="all" spc="400" baseline="0">
                <a:solidFill>
                  <a:schemeClr val="accent6"/>
                </a:solidFill>
                <a:latin typeface="+mj-lt"/>
              </a:defRPr>
            </a:lvl1pPr>
          </a:lstStyle>
          <a:p>
            <a:pPr lvl="0"/>
            <a:r>
              <a:rPr lang="en-US" dirty="0"/>
              <a:t>Add title</a:t>
            </a:r>
          </a:p>
        </p:txBody>
      </p:sp>
      <p:sp>
        <p:nvSpPr>
          <p:cNvPr id="13" name="Text Placeholder 14">
            <a:extLst>
              <a:ext uri="{FF2B5EF4-FFF2-40B4-BE49-F238E27FC236}">
                <a16:creationId xmlns:a16="http://schemas.microsoft.com/office/drawing/2014/main" id="{F3772143-8573-4FED-977E-651FC59C168F}"/>
              </a:ext>
            </a:extLst>
          </p:cNvPr>
          <p:cNvSpPr>
            <a:spLocks noGrp="1"/>
          </p:cNvSpPr>
          <p:nvPr>
            <p:ph type="body" sz="quarter" idx="20" hasCustomPrompt="1"/>
          </p:nvPr>
        </p:nvSpPr>
        <p:spPr>
          <a:xfrm>
            <a:off x="692336" y="4670980"/>
            <a:ext cx="2693129" cy="1151633"/>
          </a:xfrm>
          <a:prstGeom prst="rect">
            <a:avLst/>
          </a:prstGeom>
        </p:spPr>
        <p:txBody>
          <a:bodyPr anchor="t"/>
          <a:lstStyle>
            <a:lvl1pPr marL="0" indent="0" algn="l">
              <a:lnSpc>
                <a:spcPct val="150000"/>
              </a:lnSpc>
              <a:spcBef>
                <a:spcPts val="0"/>
              </a:spcBef>
              <a:buClr>
                <a:schemeClr val="accent6"/>
              </a:buClr>
              <a:buFont typeface="Courier New" panose="02070309020205020404" pitchFamily="49" charset="0"/>
              <a:buNone/>
              <a:defRPr sz="1400" cap="none" spc="0" baseline="0">
                <a:solidFill>
                  <a:schemeClr val="bg1"/>
                </a:solidFill>
                <a:latin typeface="+mn-lt"/>
              </a:defRPr>
            </a:lvl1pPr>
          </a:lstStyle>
          <a:p>
            <a:pPr lvl="0"/>
            <a:r>
              <a:rPr lang="en-US" dirty="0"/>
              <a:t>Add text here</a:t>
            </a:r>
          </a:p>
        </p:txBody>
      </p:sp>
      <p:sp>
        <p:nvSpPr>
          <p:cNvPr id="25" name="Text Placeholder 10">
            <a:extLst>
              <a:ext uri="{FF2B5EF4-FFF2-40B4-BE49-F238E27FC236}">
                <a16:creationId xmlns:a16="http://schemas.microsoft.com/office/drawing/2014/main" id="{4FD80858-A8CA-496F-8CC0-5ACDBE65112A}"/>
              </a:ext>
            </a:extLst>
          </p:cNvPr>
          <p:cNvSpPr>
            <a:spLocks noGrp="1"/>
          </p:cNvSpPr>
          <p:nvPr>
            <p:ph type="body" sz="quarter" idx="24" hasCustomPrompt="1"/>
          </p:nvPr>
        </p:nvSpPr>
        <p:spPr>
          <a:xfrm>
            <a:off x="3587933" y="3400981"/>
            <a:ext cx="2693128" cy="991689"/>
          </a:xfrm>
          <a:prstGeom prst="rect">
            <a:avLst/>
          </a:prstGeom>
        </p:spPr>
        <p:txBody>
          <a:bodyPr anchor="b"/>
          <a:lstStyle>
            <a:lvl1pPr marL="0" indent="0" algn="l">
              <a:buNone/>
              <a:defRPr sz="5400" kern="0" cap="all" spc="400" baseline="0">
                <a:solidFill>
                  <a:schemeClr val="accent6"/>
                </a:solidFill>
                <a:latin typeface="+mj-lt"/>
              </a:defRPr>
            </a:lvl1pPr>
          </a:lstStyle>
          <a:p>
            <a:pPr lvl="0"/>
            <a:r>
              <a:rPr lang="en-US" dirty="0"/>
              <a:t>Add title</a:t>
            </a:r>
          </a:p>
        </p:txBody>
      </p:sp>
      <p:sp>
        <p:nvSpPr>
          <p:cNvPr id="33" name="Text Placeholder 14">
            <a:extLst>
              <a:ext uri="{FF2B5EF4-FFF2-40B4-BE49-F238E27FC236}">
                <a16:creationId xmlns:a16="http://schemas.microsoft.com/office/drawing/2014/main" id="{2B840B1F-9319-4653-84C5-FF1FDC5E9D9A}"/>
              </a:ext>
            </a:extLst>
          </p:cNvPr>
          <p:cNvSpPr>
            <a:spLocks noGrp="1"/>
          </p:cNvSpPr>
          <p:nvPr>
            <p:ph type="body" sz="quarter" idx="21" hasCustomPrompt="1"/>
          </p:nvPr>
        </p:nvSpPr>
        <p:spPr>
          <a:xfrm>
            <a:off x="3587931" y="4670980"/>
            <a:ext cx="2693129" cy="1151633"/>
          </a:xfrm>
          <a:prstGeom prst="rect">
            <a:avLst/>
          </a:prstGeom>
        </p:spPr>
        <p:txBody>
          <a:bodyPr anchor="t"/>
          <a:lstStyle>
            <a:lvl1pPr marL="0" indent="0" algn="l">
              <a:lnSpc>
                <a:spcPct val="150000"/>
              </a:lnSpc>
              <a:spcBef>
                <a:spcPts val="0"/>
              </a:spcBef>
              <a:buClr>
                <a:schemeClr val="accent6"/>
              </a:buClr>
              <a:buFont typeface="Courier New" panose="02070309020205020404" pitchFamily="49" charset="0"/>
              <a:buNone/>
              <a:defRPr sz="1400" cap="none" spc="0" baseline="0">
                <a:solidFill>
                  <a:schemeClr val="bg1"/>
                </a:solidFill>
                <a:latin typeface="+mn-lt"/>
              </a:defRPr>
            </a:lvl1pPr>
          </a:lstStyle>
          <a:p>
            <a:pPr lvl="0"/>
            <a:r>
              <a:rPr lang="en-US" dirty="0"/>
              <a:t>Add text here</a:t>
            </a:r>
          </a:p>
        </p:txBody>
      </p:sp>
      <p:sp>
        <p:nvSpPr>
          <p:cNvPr id="27" name="Text Placeholder 10">
            <a:extLst>
              <a:ext uri="{FF2B5EF4-FFF2-40B4-BE49-F238E27FC236}">
                <a16:creationId xmlns:a16="http://schemas.microsoft.com/office/drawing/2014/main" id="{0882E4D8-D2AA-4EA0-BBCE-50334E8D160C}"/>
              </a:ext>
            </a:extLst>
          </p:cNvPr>
          <p:cNvSpPr>
            <a:spLocks noGrp="1"/>
          </p:cNvSpPr>
          <p:nvPr>
            <p:ph type="body" sz="quarter" idx="25" hasCustomPrompt="1"/>
          </p:nvPr>
        </p:nvSpPr>
        <p:spPr>
          <a:xfrm>
            <a:off x="6483530" y="3400981"/>
            <a:ext cx="2693128" cy="991689"/>
          </a:xfrm>
          <a:prstGeom prst="rect">
            <a:avLst/>
          </a:prstGeom>
        </p:spPr>
        <p:txBody>
          <a:bodyPr anchor="b"/>
          <a:lstStyle>
            <a:lvl1pPr marL="0" indent="0" algn="l">
              <a:buNone/>
              <a:defRPr sz="5400" kern="0" cap="all" spc="400" baseline="0">
                <a:solidFill>
                  <a:schemeClr val="accent6"/>
                </a:solidFill>
                <a:latin typeface="+mj-lt"/>
              </a:defRPr>
            </a:lvl1pPr>
          </a:lstStyle>
          <a:p>
            <a:pPr lvl="0"/>
            <a:r>
              <a:rPr lang="en-US" dirty="0"/>
              <a:t>Add title</a:t>
            </a:r>
          </a:p>
        </p:txBody>
      </p:sp>
      <p:sp>
        <p:nvSpPr>
          <p:cNvPr id="36" name="Text Placeholder 14">
            <a:extLst>
              <a:ext uri="{FF2B5EF4-FFF2-40B4-BE49-F238E27FC236}">
                <a16:creationId xmlns:a16="http://schemas.microsoft.com/office/drawing/2014/main" id="{97EFBCD4-F812-493F-895A-3449020A0651}"/>
              </a:ext>
            </a:extLst>
          </p:cNvPr>
          <p:cNvSpPr>
            <a:spLocks noGrp="1"/>
          </p:cNvSpPr>
          <p:nvPr>
            <p:ph type="body" sz="quarter" idx="23" hasCustomPrompt="1"/>
          </p:nvPr>
        </p:nvSpPr>
        <p:spPr>
          <a:xfrm>
            <a:off x="6483528" y="4670980"/>
            <a:ext cx="2693129" cy="1151633"/>
          </a:xfrm>
          <a:prstGeom prst="rect">
            <a:avLst/>
          </a:prstGeom>
        </p:spPr>
        <p:txBody>
          <a:bodyPr anchor="t"/>
          <a:lstStyle>
            <a:lvl1pPr marL="0" indent="0" algn="l">
              <a:lnSpc>
                <a:spcPct val="150000"/>
              </a:lnSpc>
              <a:spcBef>
                <a:spcPts val="0"/>
              </a:spcBef>
              <a:buClr>
                <a:schemeClr val="accent6"/>
              </a:buClr>
              <a:buFont typeface="Courier New" panose="02070309020205020404" pitchFamily="49" charset="0"/>
              <a:buNone/>
              <a:defRPr sz="1400" cap="none" spc="0" baseline="0">
                <a:solidFill>
                  <a:schemeClr val="bg1"/>
                </a:solidFill>
                <a:latin typeface="+mn-lt"/>
              </a:defRPr>
            </a:lvl1pPr>
          </a:lstStyle>
          <a:p>
            <a:pPr lvl="0"/>
            <a:r>
              <a:rPr lang="en-US" dirty="0"/>
              <a:t>Add text here</a:t>
            </a:r>
          </a:p>
        </p:txBody>
      </p:sp>
      <p:sp>
        <p:nvSpPr>
          <p:cNvPr id="20" name="Footer Placeholder 15">
            <a:extLst>
              <a:ext uri="{FF2B5EF4-FFF2-40B4-BE49-F238E27FC236}">
                <a16:creationId xmlns:a16="http://schemas.microsoft.com/office/drawing/2014/main" id="{698D43C2-06AB-4549-BCD0-CBDCA0653292}"/>
              </a:ext>
            </a:extLst>
          </p:cNvPr>
          <p:cNvSpPr>
            <a:spLocks noGrp="1"/>
          </p:cNvSpPr>
          <p:nvPr>
            <p:ph type="ftr" sz="quarter" idx="3"/>
          </p:nvPr>
        </p:nvSpPr>
        <p:spPr>
          <a:xfrm rot="5400000">
            <a:off x="10541127" y="1408176"/>
            <a:ext cx="2770499" cy="365125"/>
          </a:xfrm>
          <a:prstGeom prst="rect">
            <a:avLst/>
          </a:prstGeom>
        </p:spPr>
        <p:txBody>
          <a:bodyPr anchor="ctr"/>
          <a:lstStyle>
            <a:lvl1pPr algn="r">
              <a:defRPr sz="900" cap="all" spc="400" baseline="0">
                <a:solidFill>
                  <a:schemeClr val="bg1"/>
                </a:solidFill>
                <a:effectLst>
                  <a:outerShdw blurRad="38100" dist="38100" dir="2700000" algn="tl">
                    <a:srgbClr val="000000">
                      <a:alpha val="43137"/>
                    </a:srgbClr>
                  </a:outerShdw>
                </a:effectLst>
                <a:latin typeface="+mj-lt"/>
              </a:defRPr>
            </a:lvl1pPr>
          </a:lstStyle>
          <a:p>
            <a:r>
              <a:rPr lang="en-US" dirty="0"/>
              <a:t>PRESENTATION TITLE</a:t>
            </a:r>
          </a:p>
        </p:txBody>
      </p:sp>
      <p:sp>
        <p:nvSpPr>
          <p:cNvPr id="21" name="Slide Number Placeholder 16">
            <a:extLst>
              <a:ext uri="{FF2B5EF4-FFF2-40B4-BE49-F238E27FC236}">
                <a16:creationId xmlns:a16="http://schemas.microsoft.com/office/drawing/2014/main" id="{7B2AB1D3-DFF0-43A8-BDE0-52FB314E03A1}"/>
              </a:ext>
            </a:extLst>
          </p:cNvPr>
          <p:cNvSpPr>
            <a:spLocks noGrp="1"/>
          </p:cNvSpPr>
          <p:nvPr>
            <p:ph type="sldNum" sz="quarter" idx="4"/>
          </p:nvPr>
        </p:nvSpPr>
        <p:spPr>
          <a:xfrm>
            <a:off x="11519019" y="3164804"/>
            <a:ext cx="545911" cy="580029"/>
          </a:xfrm>
          <a:prstGeom prst="rect">
            <a:avLst/>
          </a:prstGeom>
        </p:spPr>
        <p:txBody>
          <a:bodyPr anchor="ctr"/>
          <a:lstStyle>
            <a:lvl1pPr algn="r">
              <a:defRPr sz="1600">
                <a:solidFill>
                  <a:schemeClr val="accent6"/>
                </a:solidFill>
                <a:effectLst>
                  <a:outerShdw blurRad="38100" dist="38100" dir="2700000" algn="tl">
                    <a:srgbClr val="000000">
                      <a:alpha val="43137"/>
                    </a:srgbClr>
                  </a:outerShdw>
                </a:effectLst>
                <a:latin typeface="+mn-lt"/>
              </a:defRPr>
            </a:lvl1pPr>
          </a:lstStyle>
          <a:p>
            <a:pPr>
              <a:defRPr/>
            </a:pPr>
            <a:fld id="{8D1FC6F8-0BCD-47E9-9C64-690771D9C143}" type="slidenum">
              <a:rPr lang="en-US" smtClean="0"/>
              <a:pPr>
                <a:defRPr/>
              </a:pPr>
              <a:t>‹#›</a:t>
            </a:fld>
            <a:endParaRPr lang="en-US" dirty="0"/>
          </a:p>
        </p:txBody>
      </p:sp>
      <p:sp>
        <p:nvSpPr>
          <p:cNvPr id="22" name="Date Placeholder 14">
            <a:extLst>
              <a:ext uri="{FF2B5EF4-FFF2-40B4-BE49-F238E27FC236}">
                <a16:creationId xmlns:a16="http://schemas.microsoft.com/office/drawing/2014/main" id="{28A81ABF-135E-483F-9992-6F79C2F559E9}"/>
              </a:ext>
            </a:extLst>
          </p:cNvPr>
          <p:cNvSpPr>
            <a:spLocks noGrp="1"/>
          </p:cNvSpPr>
          <p:nvPr>
            <p:ph type="dt" sz="half" idx="2"/>
          </p:nvPr>
        </p:nvSpPr>
        <p:spPr>
          <a:xfrm rot="5400000">
            <a:off x="10595991" y="5074920"/>
            <a:ext cx="2647667" cy="365125"/>
          </a:xfrm>
          <a:prstGeom prst="rect">
            <a:avLst/>
          </a:prstGeom>
        </p:spPr>
        <p:txBody>
          <a:bodyPr anchor="ctr"/>
          <a:lstStyle>
            <a:lvl1pPr>
              <a:defRPr sz="900" spc="400" baseline="0">
                <a:solidFill>
                  <a:schemeClr val="bg1"/>
                </a:solidFill>
                <a:effectLst>
                  <a:outerShdw blurRad="38100" dist="38100" dir="2700000" algn="tl">
                    <a:srgbClr val="000000">
                      <a:alpha val="43137"/>
                    </a:srgbClr>
                  </a:outerShdw>
                </a:effectLst>
                <a:latin typeface="+mj-lt"/>
              </a:defRPr>
            </a:lvl1pPr>
          </a:lstStyle>
          <a:p>
            <a:pPr>
              <a:defRPr/>
            </a:pPr>
            <a:r>
              <a:rPr lang="en-US" cap="all" dirty="0"/>
              <a:t>May 21, 20XX</a:t>
            </a:r>
          </a:p>
        </p:txBody>
      </p:sp>
    </p:spTree>
    <p:extLst>
      <p:ext uri="{BB962C8B-B14F-4D97-AF65-F5344CB8AC3E}">
        <p14:creationId xmlns:p14="http://schemas.microsoft.com/office/powerpoint/2010/main" val="245199170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Market Opportunity Comparison">
    <p:spTree>
      <p:nvGrpSpPr>
        <p:cNvPr id="1" name=""/>
        <p:cNvGrpSpPr/>
        <p:nvPr/>
      </p:nvGrpSpPr>
      <p:grpSpPr>
        <a:xfrm>
          <a:off x="0" y="0"/>
          <a:ext cx="0" cy="0"/>
          <a:chOff x="0" y="0"/>
          <a:chExt cx="0" cy="0"/>
        </a:xfrm>
      </p:grpSpPr>
      <p:pic>
        <p:nvPicPr>
          <p:cNvPr id="37" name="Graphic 36">
            <a:extLst>
              <a:ext uri="{FF2B5EF4-FFF2-40B4-BE49-F238E27FC236}">
                <a16:creationId xmlns:a16="http://schemas.microsoft.com/office/drawing/2014/main" id="{133E6176-F4F6-41F9-8F2A-BA6586E1658A}"/>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48AC667-531B-4E40-98C6-B36847DE0684}"/>
              </a:ext>
            </a:extLst>
          </p:cNvPr>
          <p:cNvSpPr>
            <a:spLocks noGrp="1"/>
          </p:cNvSpPr>
          <p:nvPr>
            <p:ph type="title" hasCustomPrompt="1"/>
          </p:nvPr>
        </p:nvSpPr>
        <p:spPr>
          <a:xfrm>
            <a:off x="5029799" y="1377876"/>
            <a:ext cx="5097428" cy="918377"/>
          </a:xfrm>
          <a:prstGeom prst="rect">
            <a:avLst/>
          </a:prstGeom>
        </p:spPr>
        <p:txBody>
          <a:bodyPr/>
          <a:lstStyle>
            <a:lvl1pPr algn="ctr">
              <a:defRPr sz="2800" cap="all" spc="400" baseline="0">
                <a:solidFill>
                  <a:schemeClr val="bg1"/>
                </a:solidFill>
              </a:defRPr>
            </a:lvl1pPr>
          </a:lstStyle>
          <a:p>
            <a:r>
              <a:rPr lang="en-US" dirty="0"/>
              <a:t>Click to add title</a:t>
            </a:r>
          </a:p>
        </p:txBody>
      </p:sp>
      <p:sp>
        <p:nvSpPr>
          <p:cNvPr id="25" name="Text Placeholder 10">
            <a:extLst>
              <a:ext uri="{FF2B5EF4-FFF2-40B4-BE49-F238E27FC236}">
                <a16:creationId xmlns:a16="http://schemas.microsoft.com/office/drawing/2014/main" id="{42930722-7AFE-41FC-8830-E2075CE783EA}"/>
              </a:ext>
            </a:extLst>
          </p:cNvPr>
          <p:cNvSpPr>
            <a:spLocks noGrp="1"/>
          </p:cNvSpPr>
          <p:nvPr>
            <p:ph type="body" sz="quarter" idx="14" hasCustomPrompt="1"/>
          </p:nvPr>
        </p:nvSpPr>
        <p:spPr>
          <a:xfrm>
            <a:off x="2535012" y="2724048"/>
            <a:ext cx="1786461" cy="1072345"/>
          </a:xfrm>
          <a:prstGeom prst="rect">
            <a:avLst/>
          </a:prstGeom>
        </p:spPr>
        <p:txBody>
          <a:bodyPr anchor="ctr"/>
          <a:lstStyle>
            <a:lvl1pPr marL="0" indent="0" algn="l">
              <a:buNone/>
              <a:defRPr sz="5400" cap="all" spc="400" baseline="0">
                <a:solidFill>
                  <a:schemeClr val="accent6"/>
                </a:solidFill>
                <a:latin typeface="+mj-lt"/>
              </a:defRPr>
            </a:lvl1pPr>
          </a:lstStyle>
          <a:p>
            <a:pPr lvl="0"/>
            <a:r>
              <a:rPr lang="en-US" dirty="0"/>
              <a:t>text</a:t>
            </a:r>
          </a:p>
        </p:txBody>
      </p:sp>
      <p:sp>
        <p:nvSpPr>
          <p:cNvPr id="26" name="Text Placeholder 14">
            <a:extLst>
              <a:ext uri="{FF2B5EF4-FFF2-40B4-BE49-F238E27FC236}">
                <a16:creationId xmlns:a16="http://schemas.microsoft.com/office/drawing/2014/main" id="{4FD0E59A-1834-4F86-8ED3-1EBC643224D7}"/>
              </a:ext>
            </a:extLst>
          </p:cNvPr>
          <p:cNvSpPr>
            <a:spLocks noGrp="1"/>
          </p:cNvSpPr>
          <p:nvPr>
            <p:ph type="body" sz="quarter" idx="19" hasCustomPrompt="1"/>
          </p:nvPr>
        </p:nvSpPr>
        <p:spPr>
          <a:xfrm>
            <a:off x="4267209" y="2930881"/>
            <a:ext cx="3639904" cy="387746"/>
          </a:xfrm>
          <a:prstGeom prst="rect">
            <a:avLst/>
          </a:prstGeom>
        </p:spPr>
        <p:txBody>
          <a:bodyPr/>
          <a:lstStyle>
            <a:lvl1pPr marL="0" indent="0" algn="l">
              <a:buNone/>
              <a:defRPr sz="1800" cap="none" spc="200" baseline="0">
                <a:solidFill>
                  <a:schemeClr val="bg1"/>
                </a:solidFill>
                <a:latin typeface="+mn-lt"/>
              </a:defRPr>
            </a:lvl1pPr>
          </a:lstStyle>
          <a:p>
            <a:pPr lvl="0"/>
            <a:r>
              <a:rPr lang="en-US" dirty="0"/>
              <a:t>Add subtitle</a:t>
            </a:r>
          </a:p>
        </p:txBody>
      </p:sp>
      <p:sp>
        <p:nvSpPr>
          <p:cNvPr id="27" name="Text Placeholder 14">
            <a:extLst>
              <a:ext uri="{FF2B5EF4-FFF2-40B4-BE49-F238E27FC236}">
                <a16:creationId xmlns:a16="http://schemas.microsoft.com/office/drawing/2014/main" id="{7084F479-66F8-4110-96A2-F3A27ED1C202}"/>
              </a:ext>
            </a:extLst>
          </p:cNvPr>
          <p:cNvSpPr>
            <a:spLocks noGrp="1"/>
          </p:cNvSpPr>
          <p:nvPr>
            <p:ph type="body" sz="quarter" idx="20" hasCustomPrompt="1"/>
          </p:nvPr>
        </p:nvSpPr>
        <p:spPr>
          <a:xfrm>
            <a:off x="4267209" y="3282057"/>
            <a:ext cx="3639904" cy="481781"/>
          </a:xfrm>
          <a:prstGeom prst="rect">
            <a:avLst/>
          </a:prstGeom>
        </p:spPr>
        <p:txBody>
          <a:bodyPr/>
          <a:lstStyle>
            <a:lvl1pPr marL="0" indent="0" algn="l">
              <a:buNone/>
              <a:defRPr sz="1400" cap="none" spc="200" baseline="0">
                <a:solidFill>
                  <a:schemeClr val="bg1"/>
                </a:solidFill>
                <a:latin typeface="+mn-lt"/>
              </a:defRPr>
            </a:lvl1pPr>
          </a:lstStyle>
          <a:p>
            <a:pPr lvl="0"/>
            <a:r>
              <a:rPr lang="en-US" dirty="0"/>
              <a:t>Add subtitle</a:t>
            </a:r>
          </a:p>
        </p:txBody>
      </p:sp>
      <p:sp>
        <p:nvSpPr>
          <p:cNvPr id="28" name="Text Placeholder 10">
            <a:extLst>
              <a:ext uri="{FF2B5EF4-FFF2-40B4-BE49-F238E27FC236}">
                <a16:creationId xmlns:a16="http://schemas.microsoft.com/office/drawing/2014/main" id="{DD083869-3E3D-40A3-AE1C-3384E7096AED}"/>
              </a:ext>
            </a:extLst>
          </p:cNvPr>
          <p:cNvSpPr>
            <a:spLocks noGrp="1"/>
          </p:cNvSpPr>
          <p:nvPr>
            <p:ph type="body" sz="quarter" idx="21" hasCustomPrompt="1"/>
          </p:nvPr>
        </p:nvSpPr>
        <p:spPr>
          <a:xfrm>
            <a:off x="2535012" y="3882118"/>
            <a:ext cx="1786461" cy="1072345"/>
          </a:xfrm>
          <a:prstGeom prst="rect">
            <a:avLst/>
          </a:prstGeom>
        </p:spPr>
        <p:txBody>
          <a:bodyPr anchor="ctr"/>
          <a:lstStyle>
            <a:lvl1pPr marL="0" indent="0" algn="l">
              <a:buNone/>
              <a:defRPr sz="5400" cap="all" spc="400" baseline="0">
                <a:solidFill>
                  <a:schemeClr val="accent6"/>
                </a:solidFill>
                <a:latin typeface="+mj-lt"/>
              </a:defRPr>
            </a:lvl1pPr>
          </a:lstStyle>
          <a:p>
            <a:pPr lvl="0"/>
            <a:r>
              <a:rPr lang="en-US" dirty="0"/>
              <a:t>text</a:t>
            </a:r>
          </a:p>
        </p:txBody>
      </p:sp>
      <p:sp>
        <p:nvSpPr>
          <p:cNvPr id="29" name="Text Placeholder 14">
            <a:extLst>
              <a:ext uri="{FF2B5EF4-FFF2-40B4-BE49-F238E27FC236}">
                <a16:creationId xmlns:a16="http://schemas.microsoft.com/office/drawing/2014/main" id="{ECD259C4-54A9-4BCA-A693-5A8F91D824AD}"/>
              </a:ext>
            </a:extLst>
          </p:cNvPr>
          <p:cNvSpPr>
            <a:spLocks noGrp="1"/>
          </p:cNvSpPr>
          <p:nvPr>
            <p:ph type="body" sz="quarter" idx="22" hasCustomPrompt="1"/>
          </p:nvPr>
        </p:nvSpPr>
        <p:spPr>
          <a:xfrm>
            <a:off x="4267209" y="4097257"/>
            <a:ext cx="3639905" cy="387746"/>
          </a:xfrm>
          <a:prstGeom prst="rect">
            <a:avLst/>
          </a:prstGeom>
        </p:spPr>
        <p:txBody>
          <a:bodyPr/>
          <a:lstStyle>
            <a:lvl1pPr marL="0" indent="0" algn="l">
              <a:buNone/>
              <a:defRPr sz="1800" cap="none" spc="200" baseline="0">
                <a:solidFill>
                  <a:schemeClr val="bg1"/>
                </a:solidFill>
                <a:latin typeface="+mn-lt"/>
              </a:defRPr>
            </a:lvl1pPr>
          </a:lstStyle>
          <a:p>
            <a:pPr lvl="0"/>
            <a:r>
              <a:rPr lang="en-US" dirty="0"/>
              <a:t>Add subtitle</a:t>
            </a:r>
          </a:p>
        </p:txBody>
      </p:sp>
      <p:sp>
        <p:nvSpPr>
          <p:cNvPr id="30" name="Text Placeholder 14">
            <a:extLst>
              <a:ext uri="{FF2B5EF4-FFF2-40B4-BE49-F238E27FC236}">
                <a16:creationId xmlns:a16="http://schemas.microsoft.com/office/drawing/2014/main" id="{3099E6DD-0A81-4AD6-97AD-DB777418E5D6}"/>
              </a:ext>
            </a:extLst>
          </p:cNvPr>
          <p:cNvSpPr>
            <a:spLocks noGrp="1"/>
          </p:cNvSpPr>
          <p:nvPr>
            <p:ph type="body" sz="quarter" idx="23" hasCustomPrompt="1"/>
          </p:nvPr>
        </p:nvSpPr>
        <p:spPr>
          <a:xfrm>
            <a:off x="4267209" y="4448433"/>
            <a:ext cx="3639905" cy="481781"/>
          </a:xfrm>
          <a:prstGeom prst="rect">
            <a:avLst/>
          </a:prstGeom>
        </p:spPr>
        <p:txBody>
          <a:bodyPr/>
          <a:lstStyle>
            <a:lvl1pPr marL="0" indent="0" algn="l">
              <a:buNone/>
              <a:defRPr sz="1400" cap="none" spc="200" baseline="0">
                <a:solidFill>
                  <a:schemeClr val="bg1"/>
                </a:solidFill>
                <a:latin typeface="+mn-lt"/>
              </a:defRPr>
            </a:lvl1pPr>
          </a:lstStyle>
          <a:p>
            <a:pPr lvl="0"/>
            <a:r>
              <a:rPr lang="en-US" dirty="0"/>
              <a:t>Add subtitle</a:t>
            </a:r>
          </a:p>
        </p:txBody>
      </p:sp>
      <p:sp>
        <p:nvSpPr>
          <p:cNvPr id="31" name="Text Placeholder 10">
            <a:extLst>
              <a:ext uri="{FF2B5EF4-FFF2-40B4-BE49-F238E27FC236}">
                <a16:creationId xmlns:a16="http://schemas.microsoft.com/office/drawing/2014/main" id="{01E19938-3E97-4D01-9075-1BB1AF8DDF0B}"/>
              </a:ext>
            </a:extLst>
          </p:cNvPr>
          <p:cNvSpPr>
            <a:spLocks noGrp="1"/>
          </p:cNvSpPr>
          <p:nvPr>
            <p:ph type="body" sz="quarter" idx="24" hasCustomPrompt="1"/>
          </p:nvPr>
        </p:nvSpPr>
        <p:spPr>
          <a:xfrm>
            <a:off x="2535012" y="5046627"/>
            <a:ext cx="1786461" cy="1072345"/>
          </a:xfrm>
          <a:prstGeom prst="rect">
            <a:avLst/>
          </a:prstGeom>
        </p:spPr>
        <p:txBody>
          <a:bodyPr anchor="ctr"/>
          <a:lstStyle>
            <a:lvl1pPr marL="0" indent="0" algn="l">
              <a:buNone/>
              <a:defRPr sz="5400" cap="all" spc="400" baseline="0">
                <a:solidFill>
                  <a:schemeClr val="accent6"/>
                </a:solidFill>
                <a:latin typeface="+mj-lt"/>
              </a:defRPr>
            </a:lvl1pPr>
          </a:lstStyle>
          <a:p>
            <a:pPr lvl="0"/>
            <a:r>
              <a:rPr lang="en-US" dirty="0"/>
              <a:t>text</a:t>
            </a:r>
          </a:p>
        </p:txBody>
      </p:sp>
      <p:sp>
        <p:nvSpPr>
          <p:cNvPr id="32" name="Text Placeholder 14">
            <a:extLst>
              <a:ext uri="{FF2B5EF4-FFF2-40B4-BE49-F238E27FC236}">
                <a16:creationId xmlns:a16="http://schemas.microsoft.com/office/drawing/2014/main" id="{FA19E736-C7E5-448A-AC90-0EB1D902C0D9}"/>
              </a:ext>
            </a:extLst>
          </p:cNvPr>
          <p:cNvSpPr>
            <a:spLocks noGrp="1"/>
          </p:cNvSpPr>
          <p:nvPr>
            <p:ph type="body" sz="quarter" idx="25" hasCustomPrompt="1"/>
          </p:nvPr>
        </p:nvSpPr>
        <p:spPr>
          <a:xfrm>
            <a:off x="4258730" y="5267189"/>
            <a:ext cx="3639905" cy="387746"/>
          </a:xfrm>
          <a:prstGeom prst="rect">
            <a:avLst/>
          </a:prstGeom>
        </p:spPr>
        <p:txBody>
          <a:bodyPr/>
          <a:lstStyle>
            <a:lvl1pPr marL="0" indent="0" algn="l">
              <a:buNone/>
              <a:defRPr sz="1800" cap="none" spc="200" baseline="0">
                <a:solidFill>
                  <a:schemeClr val="bg1"/>
                </a:solidFill>
                <a:latin typeface="+mn-lt"/>
              </a:defRPr>
            </a:lvl1pPr>
          </a:lstStyle>
          <a:p>
            <a:pPr lvl="0"/>
            <a:r>
              <a:rPr lang="en-US" dirty="0"/>
              <a:t>Add subtitle</a:t>
            </a:r>
          </a:p>
        </p:txBody>
      </p:sp>
      <p:sp>
        <p:nvSpPr>
          <p:cNvPr id="33" name="Text Placeholder 14">
            <a:extLst>
              <a:ext uri="{FF2B5EF4-FFF2-40B4-BE49-F238E27FC236}">
                <a16:creationId xmlns:a16="http://schemas.microsoft.com/office/drawing/2014/main" id="{4C139082-0147-4871-8F86-8D4DFC57E881}"/>
              </a:ext>
            </a:extLst>
          </p:cNvPr>
          <p:cNvSpPr>
            <a:spLocks noGrp="1"/>
          </p:cNvSpPr>
          <p:nvPr>
            <p:ph type="body" sz="quarter" idx="26" hasCustomPrompt="1"/>
          </p:nvPr>
        </p:nvSpPr>
        <p:spPr>
          <a:xfrm>
            <a:off x="4258730" y="5618365"/>
            <a:ext cx="3639905" cy="481781"/>
          </a:xfrm>
          <a:prstGeom prst="rect">
            <a:avLst/>
          </a:prstGeom>
        </p:spPr>
        <p:txBody>
          <a:bodyPr/>
          <a:lstStyle>
            <a:lvl1pPr marL="0" indent="0" algn="l">
              <a:buNone/>
              <a:defRPr sz="1400" cap="none" spc="200" baseline="0">
                <a:solidFill>
                  <a:schemeClr val="bg1"/>
                </a:solidFill>
                <a:latin typeface="+mn-lt"/>
              </a:defRPr>
            </a:lvl1pPr>
          </a:lstStyle>
          <a:p>
            <a:pPr lvl="0"/>
            <a:r>
              <a:rPr lang="en-US" dirty="0"/>
              <a:t>Add subtitle</a:t>
            </a:r>
          </a:p>
        </p:txBody>
      </p:sp>
      <p:sp>
        <p:nvSpPr>
          <p:cNvPr id="21" name="Footer Placeholder 15">
            <a:extLst>
              <a:ext uri="{FF2B5EF4-FFF2-40B4-BE49-F238E27FC236}">
                <a16:creationId xmlns:a16="http://schemas.microsoft.com/office/drawing/2014/main" id="{97BCF052-161B-4AD4-AE2D-DED3FA964C2D}"/>
              </a:ext>
            </a:extLst>
          </p:cNvPr>
          <p:cNvSpPr>
            <a:spLocks noGrp="1"/>
          </p:cNvSpPr>
          <p:nvPr>
            <p:ph type="ftr" sz="quarter" idx="3"/>
          </p:nvPr>
        </p:nvSpPr>
        <p:spPr>
          <a:xfrm rot="5400000">
            <a:off x="10541127" y="1408176"/>
            <a:ext cx="2770499" cy="365125"/>
          </a:xfrm>
          <a:prstGeom prst="rect">
            <a:avLst/>
          </a:prstGeom>
        </p:spPr>
        <p:txBody>
          <a:bodyPr anchor="ctr"/>
          <a:lstStyle>
            <a:lvl1pPr algn="r">
              <a:defRPr sz="900" cap="all" spc="400" baseline="0">
                <a:solidFill>
                  <a:schemeClr val="bg1"/>
                </a:solidFill>
                <a:effectLst>
                  <a:outerShdw blurRad="38100" dist="38100" dir="2700000" algn="tl">
                    <a:srgbClr val="000000">
                      <a:alpha val="43137"/>
                    </a:srgbClr>
                  </a:outerShdw>
                </a:effectLst>
                <a:latin typeface="+mj-lt"/>
              </a:defRPr>
            </a:lvl1pPr>
          </a:lstStyle>
          <a:p>
            <a:r>
              <a:rPr lang="en-US" dirty="0"/>
              <a:t>PRESENTATION TITLE</a:t>
            </a:r>
          </a:p>
        </p:txBody>
      </p:sp>
      <p:sp>
        <p:nvSpPr>
          <p:cNvPr id="22" name="Slide Number Placeholder 16">
            <a:extLst>
              <a:ext uri="{FF2B5EF4-FFF2-40B4-BE49-F238E27FC236}">
                <a16:creationId xmlns:a16="http://schemas.microsoft.com/office/drawing/2014/main" id="{E388F47C-0B7F-4C1B-B356-52A1CB56DD0D}"/>
              </a:ext>
            </a:extLst>
          </p:cNvPr>
          <p:cNvSpPr>
            <a:spLocks noGrp="1"/>
          </p:cNvSpPr>
          <p:nvPr>
            <p:ph type="sldNum" sz="quarter" idx="4"/>
          </p:nvPr>
        </p:nvSpPr>
        <p:spPr>
          <a:xfrm>
            <a:off x="11519019" y="3164804"/>
            <a:ext cx="545911" cy="580029"/>
          </a:xfrm>
          <a:prstGeom prst="rect">
            <a:avLst/>
          </a:prstGeom>
        </p:spPr>
        <p:txBody>
          <a:bodyPr anchor="ctr"/>
          <a:lstStyle>
            <a:lvl1pPr algn="r">
              <a:defRPr sz="1600">
                <a:solidFill>
                  <a:schemeClr val="accent6"/>
                </a:solidFill>
                <a:effectLst>
                  <a:outerShdw blurRad="38100" dist="38100" dir="2700000" algn="tl">
                    <a:srgbClr val="000000">
                      <a:alpha val="43137"/>
                    </a:srgbClr>
                  </a:outerShdw>
                </a:effectLst>
                <a:latin typeface="+mn-lt"/>
              </a:defRPr>
            </a:lvl1pPr>
          </a:lstStyle>
          <a:p>
            <a:pPr>
              <a:defRPr/>
            </a:pPr>
            <a:fld id="{8D1FC6F8-0BCD-47E9-9C64-690771D9C143}" type="slidenum">
              <a:rPr lang="en-US" smtClean="0"/>
              <a:pPr>
                <a:defRPr/>
              </a:pPr>
              <a:t>‹#›</a:t>
            </a:fld>
            <a:endParaRPr lang="en-US" dirty="0"/>
          </a:p>
        </p:txBody>
      </p:sp>
      <p:sp>
        <p:nvSpPr>
          <p:cNvPr id="23" name="Date Placeholder 14">
            <a:extLst>
              <a:ext uri="{FF2B5EF4-FFF2-40B4-BE49-F238E27FC236}">
                <a16:creationId xmlns:a16="http://schemas.microsoft.com/office/drawing/2014/main" id="{4654010E-C1FB-4195-AD8B-03A8DAE012A0}"/>
              </a:ext>
            </a:extLst>
          </p:cNvPr>
          <p:cNvSpPr>
            <a:spLocks noGrp="1"/>
          </p:cNvSpPr>
          <p:nvPr>
            <p:ph type="dt" sz="half" idx="2"/>
          </p:nvPr>
        </p:nvSpPr>
        <p:spPr>
          <a:xfrm rot="5400000">
            <a:off x="10595991" y="5074920"/>
            <a:ext cx="2647667" cy="365125"/>
          </a:xfrm>
          <a:prstGeom prst="rect">
            <a:avLst/>
          </a:prstGeom>
        </p:spPr>
        <p:txBody>
          <a:bodyPr anchor="ctr"/>
          <a:lstStyle>
            <a:lvl1pPr>
              <a:defRPr sz="900" spc="400" baseline="0">
                <a:solidFill>
                  <a:schemeClr val="bg1"/>
                </a:solidFill>
                <a:effectLst>
                  <a:outerShdw blurRad="38100" dist="38100" dir="2700000" algn="tl">
                    <a:srgbClr val="000000">
                      <a:alpha val="43137"/>
                    </a:srgbClr>
                  </a:outerShdw>
                </a:effectLst>
                <a:latin typeface="+mj-lt"/>
              </a:defRPr>
            </a:lvl1pPr>
          </a:lstStyle>
          <a:p>
            <a:pPr>
              <a:defRPr/>
            </a:pPr>
            <a:r>
              <a:rPr lang="en-US" cap="all" dirty="0"/>
              <a:t>May 21, 20XX</a:t>
            </a:r>
          </a:p>
        </p:txBody>
      </p:sp>
    </p:spTree>
    <p:extLst>
      <p:ext uri="{BB962C8B-B14F-4D97-AF65-F5344CB8AC3E}">
        <p14:creationId xmlns:p14="http://schemas.microsoft.com/office/powerpoint/2010/main" val="4258659469"/>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Our Competition">
    <p:spTree>
      <p:nvGrpSpPr>
        <p:cNvPr id="1" name=""/>
        <p:cNvGrpSpPr/>
        <p:nvPr/>
      </p:nvGrpSpPr>
      <p:grpSpPr>
        <a:xfrm>
          <a:off x="0" y="0"/>
          <a:ext cx="0" cy="0"/>
          <a:chOff x="0" y="0"/>
          <a:chExt cx="0" cy="0"/>
        </a:xfrm>
      </p:grpSpPr>
      <p:pic>
        <p:nvPicPr>
          <p:cNvPr id="31" name="Graphic 30">
            <a:extLst>
              <a:ext uri="{FF2B5EF4-FFF2-40B4-BE49-F238E27FC236}">
                <a16:creationId xmlns:a16="http://schemas.microsoft.com/office/drawing/2014/main" id="{84044BB2-E43C-47D4-AA71-04F22AA35EAE}"/>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C0F929B-B0E5-4A66-B6D7-462C68EF7A7F}"/>
              </a:ext>
            </a:extLst>
          </p:cNvPr>
          <p:cNvSpPr>
            <a:spLocks noGrp="1"/>
          </p:cNvSpPr>
          <p:nvPr>
            <p:ph type="title" hasCustomPrompt="1"/>
          </p:nvPr>
        </p:nvSpPr>
        <p:spPr>
          <a:xfrm>
            <a:off x="2434082" y="2232234"/>
            <a:ext cx="7323836" cy="743753"/>
          </a:xfrm>
          <a:prstGeom prst="rect">
            <a:avLst/>
          </a:prstGeom>
        </p:spPr>
        <p:txBody>
          <a:bodyPr/>
          <a:lstStyle>
            <a:lvl1pPr algn="ctr">
              <a:defRPr sz="2800" cap="all" spc="400" baseline="0">
                <a:solidFill>
                  <a:schemeClr val="bg1"/>
                </a:solidFill>
              </a:defRPr>
            </a:lvl1pPr>
          </a:lstStyle>
          <a:p>
            <a:r>
              <a:rPr lang="en-US" dirty="0"/>
              <a:t>Click to add title</a:t>
            </a:r>
          </a:p>
        </p:txBody>
      </p:sp>
      <p:sp>
        <p:nvSpPr>
          <p:cNvPr id="24" name="Text Placeholder 14">
            <a:extLst>
              <a:ext uri="{FF2B5EF4-FFF2-40B4-BE49-F238E27FC236}">
                <a16:creationId xmlns:a16="http://schemas.microsoft.com/office/drawing/2014/main" id="{04A0468C-03A1-433C-BEB5-89CD0787ABA4}"/>
              </a:ext>
            </a:extLst>
          </p:cNvPr>
          <p:cNvSpPr>
            <a:spLocks noGrp="1"/>
          </p:cNvSpPr>
          <p:nvPr>
            <p:ph type="body" sz="quarter" idx="19" hasCustomPrompt="1"/>
          </p:nvPr>
        </p:nvSpPr>
        <p:spPr>
          <a:xfrm>
            <a:off x="1469369" y="3317783"/>
            <a:ext cx="4172533" cy="274650"/>
          </a:xfrm>
          <a:prstGeom prst="rect">
            <a:avLst/>
          </a:prstGeom>
        </p:spPr>
        <p:txBody>
          <a:bodyPr/>
          <a:lstStyle>
            <a:lvl1pPr marL="0" indent="0" algn="l">
              <a:buNone/>
              <a:defRPr sz="1600" cap="all" spc="200" baseline="0">
                <a:solidFill>
                  <a:schemeClr val="accent6"/>
                </a:solidFill>
                <a:latin typeface="+mj-lt"/>
              </a:defRPr>
            </a:lvl1pPr>
          </a:lstStyle>
          <a:p>
            <a:pPr lvl="0"/>
            <a:r>
              <a:rPr lang="en-US" dirty="0"/>
              <a:t>Add subtitle</a:t>
            </a:r>
          </a:p>
        </p:txBody>
      </p:sp>
      <p:sp>
        <p:nvSpPr>
          <p:cNvPr id="25" name="Text Placeholder 14">
            <a:extLst>
              <a:ext uri="{FF2B5EF4-FFF2-40B4-BE49-F238E27FC236}">
                <a16:creationId xmlns:a16="http://schemas.microsoft.com/office/drawing/2014/main" id="{1345DEAC-8D5A-44A0-9EA3-9A2039ADD049}"/>
              </a:ext>
            </a:extLst>
          </p:cNvPr>
          <p:cNvSpPr>
            <a:spLocks noGrp="1"/>
          </p:cNvSpPr>
          <p:nvPr>
            <p:ph type="body" sz="quarter" idx="20" hasCustomPrompt="1"/>
          </p:nvPr>
        </p:nvSpPr>
        <p:spPr>
          <a:xfrm>
            <a:off x="1469369" y="3651424"/>
            <a:ext cx="4172533" cy="2329657"/>
          </a:xfrm>
          <a:prstGeom prst="rect">
            <a:avLst/>
          </a:prstGeom>
        </p:spPr>
        <p:txBody>
          <a:bodyPr/>
          <a:lstStyle>
            <a:lvl1pPr marL="0" indent="0" algn="l">
              <a:lnSpc>
                <a:spcPct val="150000"/>
              </a:lnSpc>
              <a:spcBef>
                <a:spcPts val="0"/>
              </a:spcBef>
              <a:spcAft>
                <a:spcPts val="1200"/>
              </a:spcAft>
              <a:buClr>
                <a:schemeClr val="accent6"/>
              </a:buClr>
              <a:buFont typeface="Courier New" panose="02070309020205020404" pitchFamily="49" charset="0"/>
              <a:buNone/>
              <a:defRPr sz="1400" cap="none" spc="0" baseline="0">
                <a:solidFill>
                  <a:schemeClr val="bg1"/>
                </a:solidFill>
                <a:latin typeface="+mn-lt"/>
              </a:defRPr>
            </a:lvl1pPr>
          </a:lstStyle>
          <a:p>
            <a:pPr lvl="0"/>
            <a:r>
              <a:rPr lang="en-US" dirty="0"/>
              <a:t>Add text here</a:t>
            </a:r>
          </a:p>
        </p:txBody>
      </p:sp>
      <p:sp>
        <p:nvSpPr>
          <p:cNvPr id="26" name="Text Placeholder 14">
            <a:extLst>
              <a:ext uri="{FF2B5EF4-FFF2-40B4-BE49-F238E27FC236}">
                <a16:creationId xmlns:a16="http://schemas.microsoft.com/office/drawing/2014/main" id="{D2839B01-8B79-4655-BADE-8F0A9351936D}"/>
              </a:ext>
            </a:extLst>
          </p:cNvPr>
          <p:cNvSpPr>
            <a:spLocks noGrp="1"/>
          </p:cNvSpPr>
          <p:nvPr>
            <p:ph type="body" sz="quarter" idx="21" hasCustomPrompt="1"/>
          </p:nvPr>
        </p:nvSpPr>
        <p:spPr>
          <a:xfrm>
            <a:off x="6672448" y="3317783"/>
            <a:ext cx="4172533" cy="274650"/>
          </a:xfrm>
          <a:prstGeom prst="rect">
            <a:avLst/>
          </a:prstGeom>
        </p:spPr>
        <p:txBody>
          <a:bodyPr/>
          <a:lstStyle>
            <a:lvl1pPr marL="0" indent="0" algn="l">
              <a:buNone/>
              <a:defRPr sz="1600" cap="all" spc="200" baseline="0">
                <a:solidFill>
                  <a:schemeClr val="accent6"/>
                </a:solidFill>
                <a:latin typeface="+mj-lt"/>
              </a:defRPr>
            </a:lvl1pPr>
          </a:lstStyle>
          <a:p>
            <a:pPr lvl="0"/>
            <a:r>
              <a:rPr lang="en-US" dirty="0"/>
              <a:t>Add subtitle</a:t>
            </a:r>
          </a:p>
        </p:txBody>
      </p:sp>
      <p:sp>
        <p:nvSpPr>
          <p:cNvPr id="27" name="Text Placeholder 14">
            <a:extLst>
              <a:ext uri="{FF2B5EF4-FFF2-40B4-BE49-F238E27FC236}">
                <a16:creationId xmlns:a16="http://schemas.microsoft.com/office/drawing/2014/main" id="{D0AFF7FE-E069-4C57-9F9F-909B7FE43E92}"/>
              </a:ext>
            </a:extLst>
          </p:cNvPr>
          <p:cNvSpPr>
            <a:spLocks noGrp="1"/>
          </p:cNvSpPr>
          <p:nvPr>
            <p:ph type="body" sz="quarter" idx="22" hasCustomPrompt="1"/>
          </p:nvPr>
        </p:nvSpPr>
        <p:spPr>
          <a:xfrm>
            <a:off x="6672448" y="3651424"/>
            <a:ext cx="4172533" cy="2329657"/>
          </a:xfrm>
          <a:prstGeom prst="rect">
            <a:avLst/>
          </a:prstGeom>
        </p:spPr>
        <p:txBody>
          <a:bodyPr/>
          <a:lstStyle>
            <a:lvl1pPr marL="0" indent="0" algn="l">
              <a:lnSpc>
                <a:spcPct val="150000"/>
              </a:lnSpc>
              <a:spcBef>
                <a:spcPts val="0"/>
              </a:spcBef>
              <a:spcAft>
                <a:spcPts val="1200"/>
              </a:spcAft>
              <a:buClr>
                <a:schemeClr val="accent6"/>
              </a:buClr>
              <a:buFont typeface="Courier New" panose="02070309020205020404" pitchFamily="49" charset="0"/>
              <a:buNone/>
              <a:defRPr sz="1400" cap="none" spc="0" baseline="0">
                <a:solidFill>
                  <a:schemeClr val="bg1"/>
                </a:solidFill>
                <a:latin typeface="+mn-lt"/>
              </a:defRPr>
            </a:lvl1pPr>
          </a:lstStyle>
          <a:p>
            <a:pPr lvl="0"/>
            <a:r>
              <a:rPr lang="en-US" dirty="0"/>
              <a:t>Add text here</a:t>
            </a:r>
          </a:p>
        </p:txBody>
      </p:sp>
      <p:sp>
        <p:nvSpPr>
          <p:cNvPr id="21" name="Footer Placeholder 15">
            <a:extLst>
              <a:ext uri="{FF2B5EF4-FFF2-40B4-BE49-F238E27FC236}">
                <a16:creationId xmlns:a16="http://schemas.microsoft.com/office/drawing/2014/main" id="{95A4BAFB-A1C5-4E01-9E16-ED02AADB1FA5}"/>
              </a:ext>
            </a:extLst>
          </p:cNvPr>
          <p:cNvSpPr>
            <a:spLocks noGrp="1"/>
          </p:cNvSpPr>
          <p:nvPr>
            <p:ph type="ftr" sz="quarter" idx="3"/>
          </p:nvPr>
        </p:nvSpPr>
        <p:spPr>
          <a:xfrm rot="5400000">
            <a:off x="10541127" y="1408176"/>
            <a:ext cx="2770499" cy="365125"/>
          </a:xfrm>
          <a:prstGeom prst="rect">
            <a:avLst/>
          </a:prstGeom>
        </p:spPr>
        <p:txBody>
          <a:bodyPr anchor="ctr"/>
          <a:lstStyle>
            <a:lvl1pPr algn="r">
              <a:defRPr sz="900" cap="all" spc="400" baseline="0">
                <a:solidFill>
                  <a:schemeClr val="bg1"/>
                </a:solidFill>
                <a:latin typeface="+mj-lt"/>
              </a:defRPr>
            </a:lvl1pPr>
          </a:lstStyle>
          <a:p>
            <a:r>
              <a:rPr lang="en-US" dirty="0"/>
              <a:t>PRESENTATION TITLE</a:t>
            </a:r>
          </a:p>
        </p:txBody>
      </p:sp>
      <p:sp>
        <p:nvSpPr>
          <p:cNvPr id="22" name="Slide Number Placeholder 16">
            <a:extLst>
              <a:ext uri="{FF2B5EF4-FFF2-40B4-BE49-F238E27FC236}">
                <a16:creationId xmlns:a16="http://schemas.microsoft.com/office/drawing/2014/main" id="{D2409207-E360-4301-9134-4DA109683DDC}"/>
              </a:ext>
            </a:extLst>
          </p:cNvPr>
          <p:cNvSpPr>
            <a:spLocks noGrp="1"/>
          </p:cNvSpPr>
          <p:nvPr>
            <p:ph type="sldNum" sz="quarter" idx="4"/>
          </p:nvPr>
        </p:nvSpPr>
        <p:spPr>
          <a:xfrm>
            <a:off x="11519019" y="3164804"/>
            <a:ext cx="545911" cy="580029"/>
          </a:xfrm>
          <a:prstGeom prst="rect">
            <a:avLst/>
          </a:prstGeom>
        </p:spPr>
        <p:txBody>
          <a:bodyPr anchor="ctr"/>
          <a:lstStyle>
            <a:lvl1pPr algn="r">
              <a:defRPr sz="1600">
                <a:solidFill>
                  <a:schemeClr val="accent6"/>
                </a:solidFill>
                <a:latin typeface="+mn-lt"/>
              </a:defRPr>
            </a:lvl1pPr>
          </a:lstStyle>
          <a:p>
            <a:pPr>
              <a:defRPr/>
            </a:pPr>
            <a:fld id="{8D1FC6F8-0BCD-47E9-9C64-690771D9C143}" type="slidenum">
              <a:rPr lang="en-US" smtClean="0"/>
              <a:pPr>
                <a:defRPr/>
              </a:pPr>
              <a:t>‹#›</a:t>
            </a:fld>
            <a:endParaRPr lang="en-US" dirty="0"/>
          </a:p>
        </p:txBody>
      </p:sp>
      <p:sp>
        <p:nvSpPr>
          <p:cNvPr id="23" name="Date Placeholder 14">
            <a:extLst>
              <a:ext uri="{FF2B5EF4-FFF2-40B4-BE49-F238E27FC236}">
                <a16:creationId xmlns:a16="http://schemas.microsoft.com/office/drawing/2014/main" id="{F78AA50C-2DC6-46C5-B2CE-FB29A305F81D}"/>
              </a:ext>
            </a:extLst>
          </p:cNvPr>
          <p:cNvSpPr>
            <a:spLocks noGrp="1"/>
          </p:cNvSpPr>
          <p:nvPr>
            <p:ph type="dt" sz="half" idx="2"/>
          </p:nvPr>
        </p:nvSpPr>
        <p:spPr>
          <a:xfrm rot="5400000">
            <a:off x="10595991" y="5074920"/>
            <a:ext cx="2647667" cy="365125"/>
          </a:xfrm>
          <a:prstGeom prst="rect">
            <a:avLst/>
          </a:prstGeom>
        </p:spPr>
        <p:txBody>
          <a:bodyPr anchor="ctr"/>
          <a:lstStyle>
            <a:lvl1pPr>
              <a:defRPr sz="900" spc="400" baseline="0">
                <a:solidFill>
                  <a:schemeClr val="bg1"/>
                </a:solidFill>
                <a:latin typeface="+mj-lt"/>
              </a:defRPr>
            </a:lvl1pPr>
          </a:lstStyle>
          <a:p>
            <a:pPr>
              <a:defRPr/>
            </a:pPr>
            <a:r>
              <a:rPr lang="en-US" cap="all" dirty="0"/>
              <a:t>May 21, 20XX</a:t>
            </a:r>
          </a:p>
        </p:txBody>
      </p:sp>
    </p:spTree>
    <p:extLst>
      <p:ext uri="{BB962C8B-B14F-4D97-AF65-F5344CB8AC3E}">
        <p14:creationId xmlns:p14="http://schemas.microsoft.com/office/powerpoint/2010/main" val="1693294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Our Competition v2">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9172C710-E0AE-4BB2-88CC-99E77C188CA1}"/>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0" y="0"/>
            <a:ext cx="12192000" cy="6858000"/>
          </a:xfrm>
          <a:prstGeom prst="rect">
            <a:avLst/>
          </a:prstGeom>
        </p:spPr>
      </p:pic>
      <p:sp>
        <p:nvSpPr>
          <p:cNvPr id="2" name="Title 1">
            <a:extLst>
              <a:ext uri="{FF2B5EF4-FFF2-40B4-BE49-F238E27FC236}">
                <a16:creationId xmlns:a16="http://schemas.microsoft.com/office/drawing/2014/main" id="{A24C9529-8AA8-4D29-9375-C579768868A4}"/>
              </a:ext>
            </a:extLst>
          </p:cNvPr>
          <p:cNvSpPr>
            <a:spLocks noGrp="1"/>
          </p:cNvSpPr>
          <p:nvPr>
            <p:ph type="title" hasCustomPrompt="1"/>
          </p:nvPr>
        </p:nvSpPr>
        <p:spPr>
          <a:xfrm>
            <a:off x="614107" y="501519"/>
            <a:ext cx="10515600" cy="492025"/>
          </a:xfrm>
          <a:prstGeom prst="rect">
            <a:avLst/>
          </a:prstGeom>
        </p:spPr>
        <p:txBody>
          <a:bodyPr/>
          <a:lstStyle>
            <a:lvl1pPr>
              <a:defRPr sz="2800" cap="all" spc="400" baseline="0">
                <a:solidFill>
                  <a:schemeClr val="bg1"/>
                </a:solidFill>
              </a:defRPr>
            </a:lvl1pPr>
          </a:lstStyle>
          <a:p>
            <a:r>
              <a:rPr lang="en-US" dirty="0"/>
              <a:t>Click to add title</a:t>
            </a:r>
          </a:p>
        </p:txBody>
      </p:sp>
      <p:sp>
        <p:nvSpPr>
          <p:cNvPr id="32" name="Text Placeholder 14">
            <a:extLst>
              <a:ext uri="{FF2B5EF4-FFF2-40B4-BE49-F238E27FC236}">
                <a16:creationId xmlns:a16="http://schemas.microsoft.com/office/drawing/2014/main" id="{68E86424-D329-4314-90E5-3475B98D2DDA}"/>
              </a:ext>
            </a:extLst>
          </p:cNvPr>
          <p:cNvSpPr>
            <a:spLocks noGrp="1"/>
          </p:cNvSpPr>
          <p:nvPr>
            <p:ph type="body" sz="quarter" idx="15" hasCustomPrompt="1"/>
          </p:nvPr>
        </p:nvSpPr>
        <p:spPr>
          <a:xfrm>
            <a:off x="3927206" y="1599947"/>
            <a:ext cx="1706965" cy="492025"/>
          </a:xfrm>
          <a:prstGeom prst="rect">
            <a:avLst/>
          </a:prstGeom>
        </p:spPr>
        <p:txBody>
          <a:bodyPr anchor="ctr"/>
          <a:lstStyle>
            <a:lvl1pPr marL="0" indent="0" algn="ctr">
              <a:lnSpc>
                <a:spcPct val="100000"/>
              </a:lnSpc>
              <a:buNone/>
              <a:defRPr sz="1000" cap="all" spc="200" baseline="0">
                <a:solidFill>
                  <a:schemeClr val="accent6"/>
                </a:solidFill>
                <a:latin typeface="+mj-lt"/>
              </a:defRPr>
            </a:lvl1pPr>
          </a:lstStyle>
          <a:p>
            <a:pPr lvl="0"/>
            <a:r>
              <a:rPr lang="en-US" dirty="0"/>
              <a:t>Click to add name</a:t>
            </a:r>
          </a:p>
        </p:txBody>
      </p:sp>
      <p:sp>
        <p:nvSpPr>
          <p:cNvPr id="40" name="Text Placeholder 14">
            <a:extLst>
              <a:ext uri="{FF2B5EF4-FFF2-40B4-BE49-F238E27FC236}">
                <a16:creationId xmlns:a16="http://schemas.microsoft.com/office/drawing/2014/main" id="{64DB45FF-E618-4122-91A4-A6E4F2B7FCA0}"/>
              </a:ext>
            </a:extLst>
          </p:cNvPr>
          <p:cNvSpPr>
            <a:spLocks noGrp="1"/>
          </p:cNvSpPr>
          <p:nvPr>
            <p:ph type="body" sz="quarter" idx="20" hasCustomPrompt="1"/>
          </p:nvPr>
        </p:nvSpPr>
        <p:spPr>
          <a:xfrm>
            <a:off x="2423421" y="2378452"/>
            <a:ext cx="1183179" cy="492025"/>
          </a:xfrm>
          <a:prstGeom prst="rect">
            <a:avLst/>
          </a:prstGeom>
        </p:spPr>
        <p:txBody>
          <a:bodyPr anchor="ctr"/>
          <a:lstStyle>
            <a:lvl1pPr marL="0" indent="0" algn="ctr">
              <a:lnSpc>
                <a:spcPct val="100000"/>
              </a:lnSpc>
              <a:buNone/>
              <a:defRPr sz="1800" cap="all" spc="200" baseline="0">
                <a:solidFill>
                  <a:schemeClr val="accent3"/>
                </a:solidFill>
                <a:latin typeface="+mj-lt"/>
              </a:defRPr>
            </a:lvl1pPr>
          </a:lstStyle>
          <a:p>
            <a:pPr lvl="0"/>
            <a:r>
              <a:rPr lang="en-US" dirty="0"/>
              <a:t>Click to add name</a:t>
            </a:r>
          </a:p>
        </p:txBody>
      </p:sp>
      <p:sp>
        <p:nvSpPr>
          <p:cNvPr id="54" name="Text Placeholder 14">
            <a:extLst>
              <a:ext uri="{FF2B5EF4-FFF2-40B4-BE49-F238E27FC236}">
                <a16:creationId xmlns:a16="http://schemas.microsoft.com/office/drawing/2014/main" id="{9D03616C-C870-402E-9CD2-D61A8C881CE6}"/>
              </a:ext>
            </a:extLst>
          </p:cNvPr>
          <p:cNvSpPr>
            <a:spLocks noGrp="1"/>
          </p:cNvSpPr>
          <p:nvPr>
            <p:ph type="body" sz="quarter" idx="26" hasCustomPrompt="1"/>
          </p:nvPr>
        </p:nvSpPr>
        <p:spPr>
          <a:xfrm>
            <a:off x="5443586" y="2129182"/>
            <a:ext cx="1706965" cy="1048575"/>
          </a:xfrm>
          <a:prstGeom prst="rect">
            <a:avLst/>
          </a:prstGeom>
        </p:spPr>
        <p:txBody>
          <a:bodyPr anchor="ctr"/>
          <a:lstStyle>
            <a:lvl1pPr marL="0" indent="0" algn="ctr">
              <a:lnSpc>
                <a:spcPct val="100000"/>
              </a:lnSpc>
              <a:buNone/>
              <a:defRPr sz="1600" cap="all" spc="200" baseline="0">
                <a:solidFill>
                  <a:schemeClr val="bg1"/>
                </a:solidFill>
                <a:latin typeface="+mj-lt"/>
              </a:defRPr>
            </a:lvl1pPr>
          </a:lstStyle>
          <a:p>
            <a:pPr lvl="0"/>
            <a:r>
              <a:rPr lang="en-US" dirty="0"/>
              <a:t>Click to add name</a:t>
            </a:r>
          </a:p>
        </p:txBody>
      </p:sp>
      <p:sp>
        <p:nvSpPr>
          <p:cNvPr id="49" name="Text Placeholder 14">
            <a:extLst>
              <a:ext uri="{FF2B5EF4-FFF2-40B4-BE49-F238E27FC236}">
                <a16:creationId xmlns:a16="http://schemas.microsoft.com/office/drawing/2014/main" id="{1EFBBB7D-BA85-47E3-B62F-AA1F2F44FB51}"/>
              </a:ext>
            </a:extLst>
          </p:cNvPr>
          <p:cNvSpPr>
            <a:spLocks noGrp="1"/>
          </p:cNvSpPr>
          <p:nvPr>
            <p:ph type="body" sz="quarter" idx="25" hasCustomPrompt="1"/>
          </p:nvPr>
        </p:nvSpPr>
        <p:spPr>
          <a:xfrm>
            <a:off x="1234399" y="3528829"/>
            <a:ext cx="1209143" cy="492025"/>
          </a:xfrm>
          <a:prstGeom prst="rect">
            <a:avLst/>
          </a:prstGeom>
        </p:spPr>
        <p:txBody>
          <a:bodyPr anchor="ctr"/>
          <a:lstStyle>
            <a:lvl1pPr marL="0" indent="0" algn="ctr">
              <a:lnSpc>
                <a:spcPct val="100000"/>
              </a:lnSpc>
              <a:buNone/>
              <a:defRPr sz="1000" cap="all" spc="200" baseline="0">
                <a:solidFill>
                  <a:schemeClr val="accent6"/>
                </a:solidFill>
                <a:latin typeface="+mj-lt"/>
              </a:defRPr>
            </a:lvl1pPr>
          </a:lstStyle>
          <a:p>
            <a:pPr lvl="0"/>
            <a:r>
              <a:rPr lang="en-US" dirty="0"/>
              <a:t>Click to add name</a:t>
            </a:r>
          </a:p>
        </p:txBody>
      </p:sp>
      <p:sp>
        <p:nvSpPr>
          <p:cNvPr id="38" name="Text Placeholder 14">
            <a:extLst>
              <a:ext uri="{FF2B5EF4-FFF2-40B4-BE49-F238E27FC236}">
                <a16:creationId xmlns:a16="http://schemas.microsoft.com/office/drawing/2014/main" id="{956FCC53-780F-4831-91B6-1F8A24502CB9}"/>
              </a:ext>
            </a:extLst>
          </p:cNvPr>
          <p:cNvSpPr>
            <a:spLocks noGrp="1"/>
          </p:cNvSpPr>
          <p:nvPr>
            <p:ph type="body" sz="quarter" idx="19" hasCustomPrompt="1"/>
          </p:nvPr>
        </p:nvSpPr>
        <p:spPr>
          <a:xfrm>
            <a:off x="7131018" y="3528829"/>
            <a:ext cx="1380681" cy="492025"/>
          </a:xfrm>
          <a:prstGeom prst="rect">
            <a:avLst/>
          </a:prstGeom>
        </p:spPr>
        <p:txBody>
          <a:bodyPr anchor="ctr"/>
          <a:lstStyle>
            <a:lvl1pPr marL="0" indent="0" algn="ctr">
              <a:lnSpc>
                <a:spcPct val="100000"/>
              </a:lnSpc>
              <a:buNone/>
              <a:defRPr sz="1000" cap="all" spc="200" baseline="0">
                <a:solidFill>
                  <a:schemeClr val="accent6"/>
                </a:solidFill>
                <a:latin typeface="+mj-lt"/>
              </a:defRPr>
            </a:lvl1pPr>
          </a:lstStyle>
          <a:p>
            <a:pPr lvl="0"/>
            <a:r>
              <a:rPr lang="en-US" dirty="0"/>
              <a:t>Click to add name</a:t>
            </a:r>
          </a:p>
        </p:txBody>
      </p:sp>
      <p:sp>
        <p:nvSpPr>
          <p:cNvPr id="44" name="Text Placeholder 14">
            <a:extLst>
              <a:ext uri="{FF2B5EF4-FFF2-40B4-BE49-F238E27FC236}">
                <a16:creationId xmlns:a16="http://schemas.microsoft.com/office/drawing/2014/main" id="{5A939BCA-4047-481F-B0C2-85F9AFDDFAFF}"/>
              </a:ext>
            </a:extLst>
          </p:cNvPr>
          <p:cNvSpPr>
            <a:spLocks noGrp="1"/>
          </p:cNvSpPr>
          <p:nvPr>
            <p:ph type="body" sz="quarter" idx="22" hasCustomPrompt="1"/>
          </p:nvPr>
        </p:nvSpPr>
        <p:spPr>
          <a:xfrm>
            <a:off x="1322436" y="4634331"/>
            <a:ext cx="1183179" cy="492025"/>
          </a:xfrm>
          <a:prstGeom prst="rect">
            <a:avLst/>
          </a:prstGeom>
        </p:spPr>
        <p:txBody>
          <a:bodyPr anchor="ctr"/>
          <a:lstStyle>
            <a:lvl1pPr marL="0" indent="0" algn="ctr">
              <a:lnSpc>
                <a:spcPct val="100000"/>
              </a:lnSpc>
              <a:buNone/>
              <a:defRPr sz="1800" cap="all" spc="200" baseline="0">
                <a:solidFill>
                  <a:schemeClr val="accent1">
                    <a:lumMod val="50000"/>
                    <a:lumOff val="50000"/>
                  </a:schemeClr>
                </a:solidFill>
                <a:latin typeface="+mj-lt"/>
              </a:defRPr>
            </a:lvl1pPr>
          </a:lstStyle>
          <a:p>
            <a:pPr lvl="0"/>
            <a:r>
              <a:rPr lang="en-US" dirty="0"/>
              <a:t>Click to add name</a:t>
            </a:r>
          </a:p>
        </p:txBody>
      </p:sp>
      <p:sp>
        <p:nvSpPr>
          <p:cNvPr id="42" name="Text Placeholder 14">
            <a:extLst>
              <a:ext uri="{FF2B5EF4-FFF2-40B4-BE49-F238E27FC236}">
                <a16:creationId xmlns:a16="http://schemas.microsoft.com/office/drawing/2014/main" id="{EEACD572-F95D-4ABE-9CC6-03D3CAF89EBF}"/>
              </a:ext>
            </a:extLst>
          </p:cNvPr>
          <p:cNvSpPr>
            <a:spLocks noGrp="1"/>
          </p:cNvSpPr>
          <p:nvPr>
            <p:ph type="body" sz="quarter" idx="21" hasCustomPrompt="1"/>
          </p:nvPr>
        </p:nvSpPr>
        <p:spPr>
          <a:xfrm>
            <a:off x="2859913" y="4459860"/>
            <a:ext cx="1183179" cy="492025"/>
          </a:xfrm>
          <a:prstGeom prst="rect">
            <a:avLst/>
          </a:prstGeom>
        </p:spPr>
        <p:txBody>
          <a:bodyPr anchor="ctr"/>
          <a:lstStyle>
            <a:lvl1pPr marL="0" indent="0" algn="ctr">
              <a:lnSpc>
                <a:spcPct val="100000"/>
              </a:lnSpc>
              <a:buNone/>
              <a:defRPr sz="1800" cap="all" spc="200" baseline="0">
                <a:solidFill>
                  <a:schemeClr val="accent5"/>
                </a:solidFill>
                <a:latin typeface="+mj-lt"/>
              </a:defRPr>
            </a:lvl1pPr>
          </a:lstStyle>
          <a:p>
            <a:pPr lvl="0"/>
            <a:r>
              <a:rPr lang="en-US" dirty="0"/>
              <a:t>Click to add name</a:t>
            </a:r>
          </a:p>
        </p:txBody>
      </p:sp>
      <p:sp>
        <p:nvSpPr>
          <p:cNvPr id="46" name="Text Placeholder 14">
            <a:extLst>
              <a:ext uri="{FF2B5EF4-FFF2-40B4-BE49-F238E27FC236}">
                <a16:creationId xmlns:a16="http://schemas.microsoft.com/office/drawing/2014/main" id="{F21A51C9-DB80-45BF-8C5D-A0236927289E}"/>
              </a:ext>
            </a:extLst>
          </p:cNvPr>
          <p:cNvSpPr>
            <a:spLocks noGrp="1"/>
          </p:cNvSpPr>
          <p:nvPr>
            <p:ph type="body" sz="quarter" idx="23" hasCustomPrompt="1"/>
          </p:nvPr>
        </p:nvSpPr>
        <p:spPr>
          <a:xfrm>
            <a:off x="5237403" y="4321788"/>
            <a:ext cx="1183179" cy="492025"/>
          </a:xfrm>
          <a:prstGeom prst="rect">
            <a:avLst/>
          </a:prstGeom>
        </p:spPr>
        <p:txBody>
          <a:bodyPr anchor="ctr"/>
          <a:lstStyle>
            <a:lvl1pPr marL="0" indent="0" algn="ctr">
              <a:lnSpc>
                <a:spcPct val="100000"/>
              </a:lnSpc>
              <a:buNone/>
              <a:defRPr sz="1800" cap="all" spc="200" baseline="0">
                <a:solidFill>
                  <a:schemeClr val="accent6">
                    <a:lumMod val="75000"/>
                  </a:schemeClr>
                </a:solidFill>
                <a:latin typeface="+mj-lt"/>
              </a:defRPr>
            </a:lvl1pPr>
          </a:lstStyle>
          <a:p>
            <a:pPr lvl="0"/>
            <a:r>
              <a:rPr lang="en-US" dirty="0"/>
              <a:t>Click to add name</a:t>
            </a:r>
          </a:p>
        </p:txBody>
      </p:sp>
      <p:sp>
        <p:nvSpPr>
          <p:cNvPr id="34" name="Text Placeholder 14">
            <a:extLst>
              <a:ext uri="{FF2B5EF4-FFF2-40B4-BE49-F238E27FC236}">
                <a16:creationId xmlns:a16="http://schemas.microsoft.com/office/drawing/2014/main" id="{AAF01185-D17F-4327-A264-7BA944344077}"/>
              </a:ext>
            </a:extLst>
          </p:cNvPr>
          <p:cNvSpPr>
            <a:spLocks noGrp="1"/>
          </p:cNvSpPr>
          <p:nvPr>
            <p:ph type="body" sz="quarter" idx="17" hasCustomPrompt="1"/>
          </p:nvPr>
        </p:nvSpPr>
        <p:spPr>
          <a:xfrm>
            <a:off x="3927206" y="5468790"/>
            <a:ext cx="1706965" cy="492025"/>
          </a:xfrm>
          <a:prstGeom prst="rect">
            <a:avLst/>
          </a:prstGeom>
        </p:spPr>
        <p:txBody>
          <a:bodyPr anchor="ctr"/>
          <a:lstStyle>
            <a:lvl1pPr marL="0" indent="0" algn="ctr">
              <a:lnSpc>
                <a:spcPct val="100000"/>
              </a:lnSpc>
              <a:buNone/>
              <a:defRPr sz="1000" cap="all" spc="200" baseline="0">
                <a:solidFill>
                  <a:schemeClr val="accent6"/>
                </a:solidFill>
                <a:latin typeface="+mj-lt"/>
              </a:defRPr>
            </a:lvl1pPr>
          </a:lstStyle>
          <a:p>
            <a:pPr lvl="0"/>
            <a:r>
              <a:rPr lang="en-US" dirty="0"/>
              <a:t>Click to add name</a:t>
            </a:r>
          </a:p>
        </p:txBody>
      </p:sp>
      <p:sp>
        <p:nvSpPr>
          <p:cNvPr id="48" name="Text Placeholder 14">
            <a:extLst>
              <a:ext uri="{FF2B5EF4-FFF2-40B4-BE49-F238E27FC236}">
                <a16:creationId xmlns:a16="http://schemas.microsoft.com/office/drawing/2014/main" id="{0F026DA0-6868-4098-AA73-18F8CB275090}"/>
              </a:ext>
            </a:extLst>
          </p:cNvPr>
          <p:cNvSpPr>
            <a:spLocks noGrp="1"/>
          </p:cNvSpPr>
          <p:nvPr>
            <p:ph type="body" sz="quarter" idx="24" hasCustomPrompt="1"/>
          </p:nvPr>
        </p:nvSpPr>
        <p:spPr>
          <a:xfrm>
            <a:off x="6486546" y="5195673"/>
            <a:ext cx="1183179" cy="492025"/>
          </a:xfrm>
          <a:prstGeom prst="rect">
            <a:avLst/>
          </a:prstGeom>
        </p:spPr>
        <p:txBody>
          <a:bodyPr anchor="ctr"/>
          <a:lstStyle>
            <a:lvl1pPr marL="0" indent="0" algn="ctr">
              <a:lnSpc>
                <a:spcPct val="100000"/>
              </a:lnSpc>
              <a:buNone/>
              <a:defRPr sz="1800" cap="all" spc="200" baseline="0">
                <a:solidFill>
                  <a:schemeClr val="bg1">
                    <a:lumMod val="75000"/>
                  </a:schemeClr>
                </a:solidFill>
                <a:latin typeface="+mj-lt"/>
              </a:defRPr>
            </a:lvl1pPr>
          </a:lstStyle>
          <a:p>
            <a:pPr lvl="0"/>
            <a:r>
              <a:rPr lang="en-US" dirty="0"/>
              <a:t>Click to add name</a:t>
            </a:r>
          </a:p>
        </p:txBody>
      </p:sp>
      <p:cxnSp>
        <p:nvCxnSpPr>
          <p:cNvPr id="17" name="Straight Connector 16">
            <a:extLst>
              <a:ext uri="{FF2B5EF4-FFF2-40B4-BE49-F238E27FC236}">
                <a16:creationId xmlns:a16="http://schemas.microsoft.com/office/drawing/2014/main" id="{C6886378-0368-485F-8D6E-3C9CB4C63C1F}"/>
              </a:ext>
              <a:ext uri="{C183D7F6-B498-43B3-948B-1728B52AA6E4}">
                <adec:decorative xmlns:adec="http://schemas.microsoft.com/office/drawing/2017/decorative" val="1"/>
              </a:ext>
            </a:extLst>
          </p:cNvPr>
          <p:cNvCxnSpPr>
            <a:cxnSpLocks/>
          </p:cNvCxnSpPr>
          <p:nvPr userDrawn="1"/>
        </p:nvCxnSpPr>
        <p:spPr>
          <a:xfrm>
            <a:off x="2447369" y="3774842"/>
            <a:ext cx="4683649" cy="0"/>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cxnSp>
        <p:nvCxnSpPr>
          <p:cNvPr id="52" name="Straight Connector 51">
            <a:extLst>
              <a:ext uri="{FF2B5EF4-FFF2-40B4-BE49-F238E27FC236}">
                <a16:creationId xmlns:a16="http://schemas.microsoft.com/office/drawing/2014/main" id="{58EB2C4E-9EF3-4CC7-9BDE-ED5598CCBF65}"/>
              </a:ext>
              <a:ext uri="{C183D7F6-B498-43B3-948B-1728B52AA6E4}">
                <adec:decorative xmlns:adec="http://schemas.microsoft.com/office/drawing/2017/decorative" val="1"/>
              </a:ext>
            </a:extLst>
          </p:cNvPr>
          <p:cNvCxnSpPr>
            <a:cxnSpLocks/>
          </p:cNvCxnSpPr>
          <p:nvPr userDrawn="1"/>
        </p:nvCxnSpPr>
        <p:spPr>
          <a:xfrm flipV="1">
            <a:off x="4780689" y="2091972"/>
            <a:ext cx="4678" cy="3376818"/>
          </a:xfrm>
          <a:prstGeom prst="line">
            <a:avLst/>
          </a:prstGeom>
          <a:ln>
            <a:solidFill>
              <a:schemeClr val="accent6"/>
            </a:solidFill>
          </a:ln>
        </p:spPr>
        <p:style>
          <a:lnRef idx="1">
            <a:schemeClr val="accent1"/>
          </a:lnRef>
          <a:fillRef idx="0">
            <a:schemeClr val="accent1"/>
          </a:fillRef>
          <a:effectRef idx="0">
            <a:schemeClr val="accent1"/>
          </a:effectRef>
          <a:fontRef idx="minor">
            <a:schemeClr val="tx1"/>
          </a:fontRef>
        </p:style>
      </p:cxnSp>
      <p:sp>
        <p:nvSpPr>
          <p:cNvPr id="21" name="Footer Placeholder 15">
            <a:extLst>
              <a:ext uri="{FF2B5EF4-FFF2-40B4-BE49-F238E27FC236}">
                <a16:creationId xmlns:a16="http://schemas.microsoft.com/office/drawing/2014/main" id="{95A4BAFB-A1C5-4E01-9E16-ED02AADB1FA5}"/>
              </a:ext>
            </a:extLst>
          </p:cNvPr>
          <p:cNvSpPr>
            <a:spLocks noGrp="1"/>
          </p:cNvSpPr>
          <p:nvPr>
            <p:ph type="ftr" sz="quarter" idx="3"/>
          </p:nvPr>
        </p:nvSpPr>
        <p:spPr>
          <a:xfrm rot="5400000">
            <a:off x="10541127" y="1408176"/>
            <a:ext cx="2770499" cy="365125"/>
          </a:xfrm>
          <a:prstGeom prst="rect">
            <a:avLst/>
          </a:prstGeom>
        </p:spPr>
        <p:txBody>
          <a:bodyPr anchor="ctr"/>
          <a:lstStyle>
            <a:lvl1pPr algn="r">
              <a:defRPr sz="900" cap="all" spc="400" baseline="0">
                <a:solidFill>
                  <a:schemeClr val="bg1"/>
                </a:solidFill>
                <a:effectLst>
                  <a:outerShdw blurRad="38100" dist="38100" dir="2700000" algn="tl">
                    <a:srgbClr val="000000">
                      <a:alpha val="43137"/>
                    </a:srgbClr>
                  </a:outerShdw>
                </a:effectLst>
                <a:latin typeface="+mj-lt"/>
              </a:defRPr>
            </a:lvl1pPr>
          </a:lstStyle>
          <a:p>
            <a:r>
              <a:rPr lang="en-US" dirty="0"/>
              <a:t>PRESENTATION TITLE</a:t>
            </a:r>
          </a:p>
        </p:txBody>
      </p:sp>
      <p:sp>
        <p:nvSpPr>
          <p:cNvPr id="22" name="Slide Number Placeholder 16">
            <a:extLst>
              <a:ext uri="{FF2B5EF4-FFF2-40B4-BE49-F238E27FC236}">
                <a16:creationId xmlns:a16="http://schemas.microsoft.com/office/drawing/2014/main" id="{D2409207-E360-4301-9134-4DA109683DDC}"/>
              </a:ext>
            </a:extLst>
          </p:cNvPr>
          <p:cNvSpPr>
            <a:spLocks noGrp="1"/>
          </p:cNvSpPr>
          <p:nvPr>
            <p:ph type="sldNum" sz="quarter" idx="4"/>
          </p:nvPr>
        </p:nvSpPr>
        <p:spPr>
          <a:xfrm>
            <a:off x="11519019" y="3164804"/>
            <a:ext cx="545911" cy="580029"/>
          </a:xfrm>
          <a:prstGeom prst="rect">
            <a:avLst/>
          </a:prstGeom>
        </p:spPr>
        <p:txBody>
          <a:bodyPr anchor="ctr"/>
          <a:lstStyle>
            <a:lvl1pPr algn="r">
              <a:defRPr sz="1600">
                <a:solidFill>
                  <a:schemeClr val="accent1"/>
                </a:solidFill>
                <a:effectLst>
                  <a:outerShdw blurRad="38100" dist="38100" dir="2700000" algn="tl">
                    <a:srgbClr val="000000">
                      <a:alpha val="43137"/>
                    </a:srgbClr>
                  </a:outerShdw>
                </a:effectLst>
                <a:latin typeface="+mn-lt"/>
              </a:defRPr>
            </a:lvl1pPr>
          </a:lstStyle>
          <a:p>
            <a:pPr>
              <a:defRPr/>
            </a:pPr>
            <a:fld id="{8D1FC6F8-0BCD-47E9-9C64-690771D9C143}" type="slidenum">
              <a:rPr lang="en-US" smtClean="0"/>
              <a:pPr>
                <a:defRPr/>
              </a:pPr>
              <a:t>‹#›</a:t>
            </a:fld>
            <a:endParaRPr lang="en-US" dirty="0"/>
          </a:p>
        </p:txBody>
      </p:sp>
      <p:sp>
        <p:nvSpPr>
          <p:cNvPr id="23" name="Date Placeholder 14">
            <a:extLst>
              <a:ext uri="{FF2B5EF4-FFF2-40B4-BE49-F238E27FC236}">
                <a16:creationId xmlns:a16="http://schemas.microsoft.com/office/drawing/2014/main" id="{F78AA50C-2DC6-46C5-B2CE-FB29A305F81D}"/>
              </a:ext>
            </a:extLst>
          </p:cNvPr>
          <p:cNvSpPr>
            <a:spLocks noGrp="1"/>
          </p:cNvSpPr>
          <p:nvPr>
            <p:ph type="dt" sz="half" idx="2"/>
          </p:nvPr>
        </p:nvSpPr>
        <p:spPr>
          <a:xfrm rot="5400000">
            <a:off x="10595991" y="5074920"/>
            <a:ext cx="2647667" cy="365125"/>
          </a:xfrm>
          <a:prstGeom prst="rect">
            <a:avLst/>
          </a:prstGeom>
        </p:spPr>
        <p:txBody>
          <a:bodyPr anchor="ctr"/>
          <a:lstStyle>
            <a:lvl1pPr>
              <a:defRPr sz="900" spc="400" baseline="0">
                <a:solidFill>
                  <a:schemeClr val="bg1"/>
                </a:solidFill>
                <a:effectLst>
                  <a:outerShdw blurRad="38100" dist="38100" dir="2700000" algn="tl">
                    <a:srgbClr val="000000">
                      <a:alpha val="43137"/>
                    </a:srgbClr>
                  </a:outerShdw>
                </a:effectLst>
                <a:latin typeface="+mj-lt"/>
              </a:defRPr>
            </a:lvl1pPr>
          </a:lstStyle>
          <a:p>
            <a:pPr>
              <a:defRPr/>
            </a:pPr>
            <a:r>
              <a:rPr lang="en-US" cap="all" dirty="0"/>
              <a:t>May 21, 20XX</a:t>
            </a:r>
          </a:p>
        </p:txBody>
      </p:sp>
    </p:spTree>
    <p:extLst>
      <p:ext uri="{BB962C8B-B14F-4D97-AF65-F5344CB8AC3E}">
        <p14:creationId xmlns:p14="http://schemas.microsoft.com/office/powerpoint/2010/main" val="285190813"/>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Growth Strategy">
    <p:spTree>
      <p:nvGrpSpPr>
        <p:cNvPr id="1" name=""/>
        <p:cNvGrpSpPr/>
        <p:nvPr/>
      </p:nvGrpSpPr>
      <p:grpSpPr>
        <a:xfrm>
          <a:off x="0" y="0"/>
          <a:ext cx="0" cy="0"/>
          <a:chOff x="0" y="0"/>
          <a:chExt cx="0" cy="0"/>
        </a:xfrm>
      </p:grpSpPr>
      <p:pic>
        <p:nvPicPr>
          <p:cNvPr id="2" name="Graphic 1">
            <a:extLst>
              <a:ext uri="{FF2B5EF4-FFF2-40B4-BE49-F238E27FC236}">
                <a16:creationId xmlns:a16="http://schemas.microsoft.com/office/drawing/2014/main" id="{FEDCC43F-6D79-4D9A-A842-74287B40D334}"/>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0" y="3371"/>
            <a:ext cx="12192000" cy="6858000"/>
          </a:xfrm>
          <a:prstGeom prst="rect">
            <a:avLst/>
          </a:prstGeom>
        </p:spPr>
      </p:pic>
      <p:sp>
        <p:nvSpPr>
          <p:cNvPr id="3" name="Title 2">
            <a:extLst>
              <a:ext uri="{FF2B5EF4-FFF2-40B4-BE49-F238E27FC236}">
                <a16:creationId xmlns:a16="http://schemas.microsoft.com/office/drawing/2014/main" id="{A8255D77-6260-4F8F-86E3-D0AAF36FA403}"/>
              </a:ext>
            </a:extLst>
          </p:cNvPr>
          <p:cNvSpPr>
            <a:spLocks noGrp="1"/>
          </p:cNvSpPr>
          <p:nvPr>
            <p:ph type="title" hasCustomPrompt="1"/>
          </p:nvPr>
        </p:nvSpPr>
        <p:spPr>
          <a:xfrm>
            <a:off x="3294345" y="1158710"/>
            <a:ext cx="5611660" cy="677782"/>
          </a:xfrm>
          <a:prstGeom prst="rect">
            <a:avLst/>
          </a:prstGeom>
        </p:spPr>
        <p:txBody>
          <a:bodyPr anchor="b"/>
          <a:lstStyle>
            <a:lvl1pPr algn="ctr">
              <a:defRPr sz="2800" cap="all" spc="400" baseline="0">
                <a:solidFill>
                  <a:schemeClr val="bg1"/>
                </a:solidFill>
              </a:defRPr>
            </a:lvl1pPr>
          </a:lstStyle>
          <a:p>
            <a:r>
              <a:rPr lang="en-US" dirty="0"/>
              <a:t>Click to add title</a:t>
            </a:r>
          </a:p>
        </p:txBody>
      </p:sp>
      <p:sp>
        <p:nvSpPr>
          <p:cNvPr id="8" name="Text Placeholder 14">
            <a:extLst>
              <a:ext uri="{FF2B5EF4-FFF2-40B4-BE49-F238E27FC236}">
                <a16:creationId xmlns:a16="http://schemas.microsoft.com/office/drawing/2014/main" id="{5C91A828-665B-4FC2-950E-370DF47348CE}"/>
              </a:ext>
            </a:extLst>
          </p:cNvPr>
          <p:cNvSpPr>
            <a:spLocks noGrp="1"/>
          </p:cNvSpPr>
          <p:nvPr>
            <p:ph type="body" sz="quarter" idx="19" hasCustomPrompt="1"/>
          </p:nvPr>
        </p:nvSpPr>
        <p:spPr>
          <a:xfrm>
            <a:off x="3519730" y="1836492"/>
            <a:ext cx="5152539" cy="718457"/>
          </a:xfrm>
          <a:prstGeom prst="rect">
            <a:avLst/>
          </a:prstGeom>
        </p:spPr>
        <p:txBody>
          <a:bodyPr/>
          <a:lstStyle>
            <a:lvl1pPr marL="0" indent="0" algn="ctr">
              <a:buNone/>
              <a:defRPr sz="1800" cap="none" spc="200" baseline="0">
                <a:solidFill>
                  <a:schemeClr val="bg1"/>
                </a:solidFill>
                <a:latin typeface="+mn-lt"/>
              </a:defRPr>
            </a:lvl1pPr>
          </a:lstStyle>
          <a:p>
            <a:pPr lvl="0"/>
            <a:r>
              <a:rPr lang="en-US" dirty="0"/>
              <a:t>Add subtitle</a:t>
            </a:r>
          </a:p>
        </p:txBody>
      </p:sp>
      <p:sp>
        <p:nvSpPr>
          <p:cNvPr id="10" name="Text Placeholder 14">
            <a:extLst>
              <a:ext uri="{FF2B5EF4-FFF2-40B4-BE49-F238E27FC236}">
                <a16:creationId xmlns:a16="http://schemas.microsoft.com/office/drawing/2014/main" id="{0BE18AA7-27E7-4763-A428-079E43A450DA}"/>
              </a:ext>
            </a:extLst>
          </p:cNvPr>
          <p:cNvSpPr>
            <a:spLocks noGrp="1"/>
          </p:cNvSpPr>
          <p:nvPr>
            <p:ph type="body" sz="quarter" idx="26" hasCustomPrompt="1"/>
          </p:nvPr>
        </p:nvSpPr>
        <p:spPr>
          <a:xfrm>
            <a:off x="1833290" y="3262556"/>
            <a:ext cx="1706965" cy="1048575"/>
          </a:xfrm>
          <a:prstGeom prst="rect">
            <a:avLst/>
          </a:prstGeom>
        </p:spPr>
        <p:txBody>
          <a:bodyPr anchor="ctr"/>
          <a:lstStyle>
            <a:lvl1pPr marL="0" indent="0" algn="ctr">
              <a:lnSpc>
                <a:spcPct val="100000"/>
              </a:lnSpc>
              <a:buNone/>
              <a:defRPr sz="1600" cap="all" spc="200" baseline="0">
                <a:solidFill>
                  <a:schemeClr val="accent6"/>
                </a:solidFill>
                <a:latin typeface="+mj-lt"/>
              </a:defRPr>
            </a:lvl1pPr>
          </a:lstStyle>
          <a:p>
            <a:pPr lvl="0"/>
            <a:r>
              <a:rPr lang="en-US" dirty="0"/>
              <a:t>Click to add name</a:t>
            </a:r>
          </a:p>
        </p:txBody>
      </p:sp>
      <p:sp>
        <p:nvSpPr>
          <p:cNvPr id="17" name="Text Placeholder 14">
            <a:extLst>
              <a:ext uri="{FF2B5EF4-FFF2-40B4-BE49-F238E27FC236}">
                <a16:creationId xmlns:a16="http://schemas.microsoft.com/office/drawing/2014/main" id="{6ED488B3-3B38-4DE8-8789-E9C406DB6525}"/>
              </a:ext>
            </a:extLst>
          </p:cNvPr>
          <p:cNvSpPr>
            <a:spLocks noGrp="1"/>
          </p:cNvSpPr>
          <p:nvPr>
            <p:ph type="body" sz="quarter" idx="27" hasCustomPrompt="1"/>
          </p:nvPr>
        </p:nvSpPr>
        <p:spPr>
          <a:xfrm>
            <a:off x="5053332" y="3262556"/>
            <a:ext cx="1706965" cy="1048575"/>
          </a:xfrm>
          <a:prstGeom prst="rect">
            <a:avLst/>
          </a:prstGeom>
        </p:spPr>
        <p:txBody>
          <a:bodyPr anchor="ctr"/>
          <a:lstStyle>
            <a:lvl1pPr marL="0" indent="0" algn="ctr">
              <a:lnSpc>
                <a:spcPct val="100000"/>
              </a:lnSpc>
              <a:buNone/>
              <a:defRPr sz="1600" cap="all" spc="200" baseline="0">
                <a:solidFill>
                  <a:schemeClr val="accent6"/>
                </a:solidFill>
                <a:latin typeface="+mj-lt"/>
              </a:defRPr>
            </a:lvl1pPr>
          </a:lstStyle>
          <a:p>
            <a:pPr lvl="0"/>
            <a:r>
              <a:rPr lang="en-US" dirty="0"/>
              <a:t>Click to add name</a:t>
            </a:r>
          </a:p>
        </p:txBody>
      </p:sp>
      <p:sp>
        <p:nvSpPr>
          <p:cNvPr id="19" name="Text Placeholder 14">
            <a:extLst>
              <a:ext uri="{FF2B5EF4-FFF2-40B4-BE49-F238E27FC236}">
                <a16:creationId xmlns:a16="http://schemas.microsoft.com/office/drawing/2014/main" id="{5717E8AA-E5DC-43D1-BED9-1A8F554EB61F}"/>
              </a:ext>
            </a:extLst>
          </p:cNvPr>
          <p:cNvSpPr>
            <a:spLocks noGrp="1"/>
          </p:cNvSpPr>
          <p:nvPr>
            <p:ph type="body" sz="quarter" idx="28" hasCustomPrompt="1"/>
          </p:nvPr>
        </p:nvSpPr>
        <p:spPr>
          <a:xfrm>
            <a:off x="8197008" y="3262556"/>
            <a:ext cx="1706965" cy="1048575"/>
          </a:xfrm>
          <a:prstGeom prst="rect">
            <a:avLst/>
          </a:prstGeom>
        </p:spPr>
        <p:txBody>
          <a:bodyPr anchor="ctr"/>
          <a:lstStyle>
            <a:lvl1pPr marL="0" indent="0" algn="ctr">
              <a:lnSpc>
                <a:spcPct val="100000"/>
              </a:lnSpc>
              <a:buNone/>
              <a:defRPr sz="1600" cap="all" spc="200" baseline="0">
                <a:solidFill>
                  <a:schemeClr val="accent6"/>
                </a:solidFill>
                <a:latin typeface="+mj-lt"/>
              </a:defRPr>
            </a:lvl1pPr>
          </a:lstStyle>
          <a:p>
            <a:pPr lvl="0"/>
            <a:r>
              <a:rPr lang="en-US" dirty="0"/>
              <a:t>Click to add name</a:t>
            </a:r>
          </a:p>
        </p:txBody>
      </p:sp>
      <p:sp>
        <p:nvSpPr>
          <p:cNvPr id="20" name="Text Placeholder 14">
            <a:extLst>
              <a:ext uri="{FF2B5EF4-FFF2-40B4-BE49-F238E27FC236}">
                <a16:creationId xmlns:a16="http://schemas.microsoft.com/office/drawing/2014/main" id="{83A9D178-AD0E-4E87-97B3-88B79A533B1B}"/>
              </a:ext>
            </a:extLst>
          </p:cNvPr>
          <p:cNvSpPr>
            <a:spLocks noGrp="1"/>
          </p:cNvSpPr>
          <p:nvPr>
            <p:ph type="body" sz="quarter" idx="13" hasCustomPrompt="1"/>
          </p:nvPr>
        </p:nvSpPr>
        <p:spPr>
          <a:xfrm>
            <a:off x="1462028" y="4704557"/>
            <a:ext cx="2431015" cy="1148945"/>
          </a:xfrm>
          <a:prstGeom prst="rect">
            <a:avLst/>
          </a:prstGeom>
        </p:spPr>
        <p:txBody>
          <a:bodyPr/>
          <a:lstStyle>
            <a:lvl1pPr marL="0" indent="0" algn="ctr">
              <a:lnSpc>
                <a:spcPct val="125000"/>
              </a:lnSpc>
              <a:spcBef>
                <a:spcPts val="0"/>
              </a:spcBef>
              <a:buNone/>
              <a:defRPr sz="1400" cap="none" spc="0" baseline="0">
                <a:solidFill>
                  <a:schemeClr val="bg1"/>
                </a:solidFill>
                <a:latin typeface="+mn-lt"/>
              </a:defRPr>
            </a:lvl1pPr>
          </a:lstStyle>
          <a:p>
            <a:pPr lvl="0"/>
            <a:r>
              <a:rPr lang="en-US" dirty="0"/>
              <a:t>Click to add text</a:t>
            </a:r>
          </a:p>
        </p:txBody>
      </p:sp>
      <p:sp>
        <p:nvSpPr>
          <p:cNvPr id="21" name="Text Placeholder 14">
            <a:extLst>
              <a:ext uri="{FF2B5EF4-FFF2-40B4-BE49-F238E27FC236}">
                <a16:creationId xmlns:a16="http://schemas.microsoft.com/office/drawing/2014/main" id="{BF8B39EE-8EB7-4880-A9FE-9F98D23984F3}"/>
              </a:ext>
            </a:extLst>
          </p:cNvPr>
          <p:cNvSpPr>
            <a:spLocks noGrp="1"/>
          </p:cNvSpPr>
          <p:nvPr>
            <p:ph type="body" sz="quarter" idx="29" hasCustomPrompt="1"/>
          </p:nvPr>
        </p:nvSpPr>
        <p:spPr>
          <a:xfrm>
            <a:off x="4691306" y="4704558"/>
            <a:ext cx="2431015" cy="1148945"/>
          </a:xfrm>
          <a:prstGeom prst="rect">
            <a:avLst/>
          </a:prstGeom>
        </p:spPr>
        <p:txBody>
          <a:bodyPr/>
          <a:lstStyle>
            <a:lvl1pPr marL="0" indent="0" algn="ctr">
              <a:lnSpc>
                <a:spcPct val="125000"/>
              </a:lnSpc>
              <a:spcBef>
                <a:spcPts val="0"/>
              </a:spcBef>
              <a:buNone/>
              <a:defRPr sz="1400" cap="none" spc="0" baseline="0">
                <a:solidFill>
                  <a:schemeClr val="bg1"/>
                </a:solidFill>
                <a:latin typeface="+mn-lt"/>
              </a:defRPr>
            </a:lvl1pPr>
          </a:lstStyle>
          <a:p>
            <a:pPr lvl="0"/>
            <a:r>
              <a:rPr lang="en-US" dirty="0"/>
              <a:t>Click to add text</a:t>
            </a:r>
          </a:p>
        </p:txBody>
      </p:sp>
      <p:sp>
        <p:nvSpPr>
          <p:cNvPr id="22" name="Text Placeholder 14">
            <a:extLst>
              <a:ext uri="{FF2B5EF4-FFF2-40B4-BE49-F238E27FC236}">
                <a16:creationId xmlns:a16="http://schemas.microsoft.com/office/drawing/2014/main" id="{C74686F1-FD3B-4529-9DBC-C6E34312C5CF}"/>
              </a:ext>
            </a:extLst>
          </p:cNvPr>
          <p:cNvSpPr>
            <a:spLocks noGrp="1"/>
          </p:cNvSpPr>
          <p:nvPr>
            <p:ph type="body" sz="quarter" idx="30" hasCustomPrompt="1"/>
          </p:nvPr>
        </p:nvSpPr>
        <p:spPr>
          <a:xfrm>
            <a:off x="7834982" y="4704557"/>
            <a:ext cx="2431015" cy="1148945"/>
          </a:xfrm>
          <a:prstGeom prst="rect">
            <a:avLst/>
          </a:prstGeom>
        </p:spPr>
        <p:txBody>
          <a:bodyPr/>
          <a:lstStyle>
            <a:lvl1pPr marL="0" indent="0" algn="ctr">
              <a:lnSpc>
                <a:spcPct val="125000"/>
              </a:lnSpc>
              <a:spcBef>
                <a:spcPts val="0"/>
              </a:spcBef>
              <a:buNone/>
              <a:defRPr sz="1400" cap="none" spc="0" baseline="0">
                <a:solidFill>
                  <a:schemeClr val="bg1"/>
                </a:solidFill>
                <a:latin typeface="+mn-lt"/>
              </a:defRPr>
            </a:lvl1pPr>
          </a:lstStyle>
          <a:p>
            <a:pPr lvl="0"/>
            <a:r>
              <a:rPr lang="en-US" dirty="0"/>
              <a:t>Click to add text</a:t>
            </a:r>
          </a:p>
        </p:txBody>
      </p:sp>
      <p:sp>
        <p:nvSpPr>
          <p:cNvPr id="12" name="Footer Placeholder 15">
            <a:extLst>
              <a:ext uri="{FF2B5EF4-FFF2-40B4-BE49-F238E27FC236}">
                <a16:creationId xmlns:a16="http://schemas.microsoft.com/office/drawing/2014/main" id="{0A8B5FF2-6B96-4FE7-A6ED-0C89D74FAD0E}"/>
              </a:ext>
            </a:extLst>
          </p:cNvPr>
          <p:cNvSpPr>
            <a:spLocks noGrp="1"/>
          </p:cNvSpPr>
          <p:nvPr>
            <p:ph type="ftr" sz="quarter" idx="3"/>
          </p:nvPr>
        </p:nvSpPr>
        <p:spPr>
          <a:xfrm rot="5400000">
            <a:off x="10541127" y="1408176"/>
            <a:ext cx="2770499" cy="365125"/>
          </a:xfrm>
          <a:prstGeom prst="rect">
            <a:avLst/>
          </a:prstGeom>
        </p:spPr>
        <p:txBody>
          <a:bodyPr anchor="ctr"/>
          <a:lstStyle>
            <a:lvl1pPr algn="r">
              <a:defRPr sz="900" cap="all" spc="400" baseline="0">
                <a:solidFill>
                  <a:schemeClr val="bg1"/>
                </a:solidFill>
                <a:latin typeface="+mj-lt"/>
              </a:defRPr>
            </a:lvl1pPr>
          </a:lstStyle>
          <a:p>
            <a:r>
              <a:rPr lang="en-US" dirty="0"/>
              <a:t>PRESENTATION TITLE</a:t>
            </a:r>
          </a:p>
        </p:txBody>
      </p:sp>
      <p:sp>
        <p:nvSpPr>
          <p:cNvPr id="13" name="Slide Number Placeholder 16">
            <a:extLst>
              <a:ext uri="{FF2B5EF4-FFF2-40B4-BE49-F238E27FC236}">
                <a16:creationId xmlns:a16="http://schemas.microsoft.com/office/drawing/2014/main" id="{B8BB57A8-7823-42A3-BA84-96690BFFDC36}"/>
              </a:ext>
            </a:extLst>
          </p:cNvPr>
          <p:cNvSpPr>
            <a:spLocks noGrp="1"/>
          </p:cNvSpPr>
          <p:nvPr>
            <p:ph type="sldNum" sz="quarter" idx="4"/>
          </p:nvPr>
        </p:nvSpPr>
        <p:spPr>
          <a:xfrm>
            <a:off x="11519019" y="3164804"/>
            <a:ext cx="545911" cy="580029"/>
          </a:xfrm>
          <a:prstGeom prst="rect">
            <a:avLst/>
          </a:prstGeom>
        </p:spPr>
        <p:txBody>
          <a:bodyPr anchor="ctr"/>
          <a:lstStyle>
            <a:lvl1pPr algn="r">
              <a:defRPr sz="1600">
                <a:solidFill>
                  <a:schemeClr val="accent6"/>
                </a:solidFill>
                <a:latin typeface="+mn-lt"/>
              </a:defRPr>
            </a:lvl1pPr>
          </a:lstStyle>
          <a:p>
            <a:pPr>
              <a:defRPr/>
            </a:pPr>
            <a:fld id="{8D1FC6F8-0BCD-47E9-9C64-690771D9C143}" type="slidenum">
              <a:rPr lang="en-US" smtClean="0"/>
              <a:pPr>
                <a:defRPr/>
              </a:pPr>
              <a:t>‹#›</a:t>
            </a:fld>
            <a:endParaRPr lang="en-US" dirty="0"/>
          </a:p>
        </p:txBody>
      </p:sp>
      <p:sp>
        <p:nvSpPr>
          <p:cNvPr id="14" name="Date Placeholder 14">
            <a:extLst>
              <a:ext uri="{FF2B5EF4-FFF2-40B4-BE49-F238E27FC236}">
                <a16:creationId xmlns:a16="http://schemas.microsoft.com/office/drawing/2014/main" id="{902A41BF-FE61-48B9-A0B1-94AAB15381BA}"/>
              </a:ext>
            </a:extLst>
          </p:cNvPr>
          <p:cNvSpPr>
            <a:spLocks noGrp="1"/>
          </p:cNvSpPr>
          <p:nvPr>
            <p:ph type="dt" sz="half" idx="2"/>
          </p:nvPr>
        </p:nvSpPr>
        <p:spPr>
          <a:xfrm rot="5400000">
            <a:off x="10595991" y="5074920"/>
            <a:ext cx="2647667" cy="365125"/>
          </a:xfrm>
          <a:prstGeom prst="rect">
            <a:avLst/>
          </a:prstGeom>
        </p:spPr>
        <p:txBody>
          <a:bodyPr anchor="ctr"/>
          <a:lstStyle>
            <a:lvl1pPr>
              <a:defRPr sz="900" spc="400" baseline="0">
                <a:solidFill>
                  <a:schemeClr val="bg1"/>
                </a:solidFill>
                <a:latin typeface="+mj-lt"/>
              </a:defRPr>
            </a:lvl1pPr>
          </a:lstStyle>
          <a:p>
            <a:pPr>
              <a:defRPr/>
            </a:pPr>
            <a:r>
              <a:rPr lang="en-US" cap="all" dirty="0"/>
              <a:t>May 21, 20XX</a:t>
            </a:r>
          </a:p>
        </p:txBody>
      </p:sp>
    </p:spTree>
    <p:extLst>
      <p:ext uri="{BB962C8B-B14F-4D97-AF65-F5344CB8AC3E}">
        <p14:creationId xmlns:p14="http://schemas.microsoft.com/office/powerpoint/2010/main" val="361270689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raction">
    <p:spTree>
      <p:nvGrpSpPr>
        <p:cNvPr id="1" name=""/>
        <p:cNvGrpSpPr/>
        <p:nvPr/>
      </p:nvGrpSpPr>
      <p:grpSpPr>
        <a:xfrm>
          <a:off x="0" y="0"/>
          <a:ext cx="0" cy="0"/>
          <a:chOff x="0" y="0"/>
          <a:chExt cx="0" cy="0"/>
        </a:xfrm>
      </p:grpSpPr>
      <p:pic>
        <p:nvPicPr>
          <p:cNvPr id="36" name="Graphic 35">
            <a:extLst>
              <a:ext uri="{FF2B5EF4-FFF2-40B4-BE49-F238E27FC236}">
                <a16:creationId xmlns:a16="http://schemas.microsoft.com/office/drawing/2014/main" id="{41C2529C-151F-488B-A358-D60A3D5521D7}"/>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0" y="3371"/>
            <a:ext cx="12192000" cy="6858000"/>
          </a:xfrm>
          <a:prstGeom prst="rect">
            <a:avLst/>
          </a:prstGeom>
        </p:spPr>
      </p:pic>
      <p:sp>
        <p:nvSpPr>
          <p:cNvPr id="2" name="Title 1">
            <a:extLst>
              <a:ext uri="{FF2B5EF4-FFF2-40B4-BE49-F238E27FC236}">
                <a16:creationId xmlns:a16="http://schemas.microsoft.com/office/drawing/2014/main" id="{53E2EB21-CF4E-4578-820A-EACF488B1712}"/>
              </a:ext>
            </a:extLst>
          </p:cNvPr>
          <p:cNvSpPr>
            <a:spLocks noGrp="1"/>
          </p:cNvSpPr>
          <p:nvPr>
            <p:ph type="title" hasCustomPrompt="1"/>
          </p:nvPr>
        </p:nvSpPr>
        <p:spPr>
          <a:xfrm>
            <a:off x="3356975" y="1144939"/>
            <a:ext cx="5473874" cy="687833"/>
          </a:xfrm>
          <a:prstGeom prst="rect">
            <a:avLst/>
          </a:prstGeom>
        </p:spPr>
        <p:txBody>
          <a:bodyPr anchor="b"/>
          <a:lstStyle>
            <a:lvl1pPr algn="ctr">
              <a:defRPr sz="2800" cap="all" spc="400" baseline="0">
                <a:solidFill>
                  <a:schemeClr val="bg1"/>
                </a:solidFill>
              </a:defRPr>
            </a:lvl1pPr>
          </a:lstStyle>
          <a:p>
            <a:r>
              <a:rPr lang="en-US" dirty="0"/>
              <a:t>Click to add title</a:t>
            </a:r>
          </a:p>
        </p:txBody>
      </p:sp>
      <p:sp>
        <p:nvSpPr>
          <p:cNvPr id="10" name="Text Placeholder 14">
            <a:extLst>
              <a:ext uri="{FF2B5EF4-FFF2-40B4-BE49-F238E27FC236}">
                <a16:creationId xmlns:a16="http://schemas.microsoft.com/office/drawing/2014/main" id="{7F450FCB-3FE4-489F-A4BA-4BF492C226C5}"/>
              </a:ext>
            </a:extLst>
          </p:cNvPr>
          <p:cNvSpPr>
            <a:spLocks noGrp="1"/>
          </p:cNvSpPr>
          <p:nvPr>
            <p:ph type="body" sz="quarter" idx="19" hasCustomPrompt="1"/>
          </p:nvPr>
        </p:nvSpPr>
        <p:spPr>
          <a:xfrm>
            <a:off x="3519730" y="1836492"/>
            <a:ext cx="5152539" cy="718457"/>
          </a:xfrm>
          <a:prstGeom prst="rect">
            <a:avLst/>
          </a:prstGeom>
        </p:spPr>
        <p:txBody>
          <a:bodyPr/>
          <a:lstStyle>
            <a:lvl1pPr marL="0" indent="0" algn="ctr">
              <a:buNone/>
              <a:defRPr sz="1800" cap="none" spc="200" baseline="0">
                <a:solidFill>
                  <a:schemeClr val="bg1"/>
                </a:solidFill>
                <a:latin typeface="+mn-lt"/>
              </a:defRPr>
            </a:lvl1pPr>
          </a:lstStyle>
          <a:p>
            <a:pPr lvl="0"/>
            <a:r>
              <a:rPr lang="en-US" dirty="0"/>
              <a:t>Add subtitle</a:t>
            </a:r>
          </a:p>
        </p:txBody>
      </p:sp>
      <p:sp>
        <p:nvSpPr>
          <p:cNvPr id="39" name="Text Placeholder 10">
            <a:extLst>
              <a:ext uri="{FF2B5EF4-FFF2-40B4-BE49-F238E27FC236}">
                <a16:creationId xmlns:a16="http://schemas.microsoft.com/office/drawing/2014/main" id="{EB6054A1-FB6D-4599-BAA9-5A51A0FA8C5C}"/>
              </a:ext>
            </a:extLst>
          </p:cNvPr>
          <p:cNvSpPr>
            <a:spLocks noGrp="1"/>
          </p:cNvSpPr>
          <p:nvPr>
            <p:ph type="body" sz="quarter" idx="24" hasCustomPrompt="1"/>
          </p:nvPr>
        </p:nvSpPr>
        <p:spPr>
          <a:xfrm>
            <a:off x="963991" y="2822318"/>
            <a:ext cx="3574251" cy="448769"/>
          </a:xfrm>
          <a:prstGeom prst="rect">
            <a:avLst/>
          </a:prstGeom>
        </p:spPr>
        <p:txBody>
          <a:bodyPr/>
          <a:lstStyle>
            <a:lvl1pPr marL="0" indent="0" algn="l">
              <a:buNone/>
              <a:defRPr sz="1600" cap="none" spc="200" baseline="0">
                <a:solidFill>
                  <a:schemeClr val="bg1"/>
                </a:solidFill>
                <a:latin typeface="+mj-lt"/>
              </a:defRPr>
            </a:lvl1pPr>
          </a:lstStyle>
          <a:p>
            <a:pPr lvl="0"/>
            <a:r>
              <a:rPr lang="en-US" dirty="0"/>
              <a:t>Click to add title</a:t>
            </a:r>
          </a:p>
        </p:txBody>
      </p:sp>
      <p:sp>
        <p:nvSpPr>
          <p:cNvPr id="4" name="Content Placeholder 3">
            <a:extLst>
              <a:ext uri="{FF2B5EF4-FFF2-40B4-BE49-F238E27FC236}">
                <a16:creationId xmlns:a16="http://schemas.microsoft.com/office/drawing/2014/main" id="{95054896-ABA6-49DF-9D5D-B2E6224DD442}"/>
              </a:ext>
            </a:extLst>
          </p:cNvPr>
          <p:cNvSpPr>
            <a:spLocks noGrp="1"/>
          </p:cNvSpPr>
          <p:nvPr>
            <p:ph sz="quarter" idx="32"/>
          </p:nvPr>
        </p:nvSpPr>
        <p:spPr>
          <a:xfrm>
            <a:off x="866775" y="3333750"/>
            <a:ext cx="4352925" cy="2636837"/>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0" name="Text Placeholder 10">
            <a:extLst>
              <a:ext uri="{FF2B5EF4-FFF2-40B4-BE49-F238E27FC236}">
                <a16:creationId xmlns:a16="http://schemas.microsoft.com/office/drawing/2014/main" id="{5E9FFDEA-766B-48BC-B5E5-F06563BF4DE9}"/>
              </a:ext>
            </a:extLst>
          </p:cNvPr>
          <p:cNvSpPr>
            <a:spLocks noGrp="1"/>
          </p:cNvSpPr>
          <p:nvPr>
            <p:ph type="body" sz="quarter" idx="25" hasCustomPrompt="1"/>
          </p:nvPr>
        </p:nvSpPr>
        <p:spPr>
          <a:xfrm>
            <a:off x="6479875" y="2829932"/>
            <a:ext cx="3574251" cy="448769"/>
          </a:xfrm>
          <a:prstGeom prst="rect">
            <a:avLst/>
          </a:prstGeom>
        </p:spPr>
        <p:txBody>
          <a:bodyPr/>
          <a:lstStyle>
            <a:lvl1pPr marL="0" indent="0" algn="l">
              <a:buNone/>
              <a:defRPr sz="1600" cap="none" spc="200" baseline="0">
                <a:solidFill>
                  <a:schemeClr val="bg1"/>
                </a:solidFill>
                <a:latin typeface="+mj-lt"/>
              </a:defRPr>
            </a:lvl1pPr>
          </a:lstStyle>
          <a:p>
            <a:pPr lvl="0"/>
            <a:r>
              <a:rPr lang="en-US" dirty="0"/>
              <a:t>Click to add title</a:t>
            </a:r>
          </a:p>
        </p:txBody>
      </p:sp>
      <p:sp>
        <p:nvSpPr>
          <p:cNvPr id="12" name="Footer Placeholder 15">
            <a:extLst>
              <a:ext uri="{FF2B5EF4-FFF2-40B4-BE49-F238E27FC236}">
                <a16:creationId xmlns:a16="http://schemas.microsoft.com/office/drawing/2014/main" id="{067B5EA1-9C03-415F-A792-0E81289DB3BC}"/>
              </a:ext>
            </a:extLst>
          </p:cNvPr>
          <p:cNvSpPr>
            <a:spLocks noGrp="1"/>
          </p:cNvSpPr>
          <p:nvPr>
            <p:ph type="ftr" sz="quarter" idx="3"/>
          </p:nvPr>
        </p:nvSpPr>
        <p:spPr>
          <a:xfrm rot="5400000">
            <a:off x="10541127" y="1408176"/>
            <a:ext cx="2770499" cy="365125"/>
          </a:xfrm>
          <a:prstGeom prst="rect">
            <a:avLst/>
          </a:prstGeom>
        </p:spPr>
        <p:txBody>
          <a:bodyPr anchor="ctr"/>
          <a:lstStyle>
            <a:lvl1pPr algn="r">
              <a:defRPr sz="900" cap="all" spc="400" baseline="0">
                <a:solidFill>
                  <a:schemeClr val="bg1"/>
                </a:solidFill>
                <a:latin typeface="+mj-lt"/>
              </a:defRPr>
            </a:lvl1pPr>
          </a:lstStyle>
          <a:p>
            <a:r>
              <a:rPr lang="en-US" dirty="0"/>
              <a:t>PRESENTATION TITLE</a:t>
            </a:r>
          </a:p>
        </p:txBody>
      </p:sp>
      <p:sp>
        <p:nvSpPr>
          <p:cNvPr id="13" name="Slide Number Placeholder 16">
            <a:extLst>
              <a:ext uri="{FF2B5EF4-FFF2-40B4-BE49-F238E27FC236}">
                <a16:creationId xmlns:a16="http://schemas.microsoft.com/office/drawing/2014/main" id="{258AB827-653F-449B-8FE9-EC1E4F1C15B3}"/>
              </a:ext>
            </a:extLst>
          </p:cNvPr>
          <p:cNvSpPr>
            <a:spLocks noGrp="1"/>
          </p:cNvSpPr>
          <p:nvPr>
            <p:ph type="sldNum" sz="quarter" idx="4"/>
          </p:nvPr>
        </p:nvSpPr>
        <p:spPr>
          <a:xfrm>
            <a:off x="11519019" y="3164804"/>
            <a:ext cx="545911" cy="580029"/>
          </a:xfrm>
          <a:prstGeom prst="rect">
            <a:avLst/>
          </a:prstGeom>
        </p:spPr>
        <p:txBody>
          <a:bodyPr anchor="ctr"/>
          <a:lstStyle>
            <a:lvl1pPr algn="r">
              <a:defRPr sz="1600">
                <a:solidFill>
                  <a:schemeClr val="accent6"/>
                </a:solidFill>
                <a:latin typeface="+mn-lt"/>
              </a:defRPr>
            </a:lvl1pPr>
          </a:lstStyle>
          <a:p>
            <a:pPr>
              <a:defRPr/>
            </a:pPr>
            <a:fld id="{8D1FC6F8-0BCD-47E9-9C64-690771D9C143}" type="slidenum">
              <a:rPr lang="en-US" smtClean="0"/>
              <a:pPr>
                <a:defRPr/>
              </a:pPr>
              <a:t>‹#›</a:t>
            </a:fld>
            <a:endParaRPr lang="en-US" dirty="0"/>
          </a:p>
        </p:txBody>
      </p:sp>
      <p:sp>
        <p:nvSpPr>
          <p:cNvPr id="14" name="Date Placeholder 14">
            <a:extLst>
              <a:ext uri="{FF2B5EF4-FFF2-40B4-BE49-F238E27FC236}">
                <a16:creationId xmlns:a16="http://schemas.microsoft.com/office/drawing/2014/main" id="{045230A5-30E4-4168-93C9-124C889B63F7}"/>
              </a:ext>
            </a:extLst>
          </p:cNvPr>
          <p:cNvSpPr>
            <a:spLocks noGrp="1"/>
          </p:cNvSpPr>
          <p:nvPr>
            <p:ph type="dt" sz="half" idx="2"/>
          </p:nvPr>
        </p:nvSpPr>
        <p:spPr>
          <a:xfrm rot="5400000">
            <a:off x="10595991" y="5074920"/>
            <a:ext cx="2647667" cy="365125"/>
          </a:xfrm>
          <a:prstGeom prst="rect">
            <a:avLst/>
          </a:prstGeom>
        </p:spPr>
        <p:txBody>
          <a:bodyPr anchor="ctr"/>
          <a:lstStyle>
            <a:lvl1pPr>
              <a:defRPr sz="900" spc="400" baseline="0">
                <a:solidFill>
                  <a:schemeClr val="bg1"/>
                </a:solidFill>
                <a:latin typeface="+mj-lt"/>
              </a:defRPr>
            </a:lvl1pPr>
          </a:lstStyle>
          <a:p>
            <a:pPr>
              <a:defRPr/>
            </a:pPr>
            <a:r>
              <a:rPr lang="en-US" cap="all" dirty="0"/>
              <a:t>May 21, 20XX</a:t>
            </a:r>
          </a:p>
        </p:txBody>
      </p:sp>
      <p:sp>
        <p:nvSpPr>
          <p:cNvPr id="34" name="Content Placeholder 3">
            <a:extLst>
              <a:ext uri="{FF2B5EF4-FFF2-40B4-BE49-F238E27FC236}">
                <a16:creationId xmlns:a16="http://schemas.microsoft.com/office/drawing/2014/main" id="{C1979EE6-6944-48F0-87CE-65E90A3ACC71}"/>
              </a:ext>
            </a:extLst>
          </p:cNvPr>
          <p:cNvSpPr>
            <a:spLocks noGrp="1"/>
          </p:cNvSpPr>
          <p:nvPr>
            <p:ph sz="quarter" idx="33"/>
          </p:nvPr>
        </p:nvSpPr>
        <p:spPr>
          <a:xfrm>
            <a:off x="6433647" y="3333750"/>
            <a:ext cx="4352925" cy="2636837"/>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56917605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wo-Year Action Plan">
    <p:spTree>
      <p:nvGrpSpPr>
        <p:cNvPr id="1" name=""/>
        <p:cNvGrpSpPr/>
        <p:nvPr/>
      </p:nvGrpSpPr>
      <p:grpSpPr>
        <a:xfrm>
          <a:off x="0" y="0"/>
          <a:ext cx="0" cy="0"/>
          <a:chOff x="0" y="0"/>
          <a:chExt cx="0" cy="0"/>
        </a:xfrm>
      </p:grpSpPr>
      <p:pic>
        <p:nvPicPr>
          <p:cNvPr id="120" name="Graphic 119">
            <a:extLst>
              <a:ext uri="{FF2B5EF4-FFF2-40B4-BE49-F238E27FC236}">
                <a16:creationId xmlns:a16="http://schemas.microsoft.com/office/drawing/2014/main" id="{0D59F18F-5BD3-4E80-A69E-6D92DA9BB549}"/>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0" y="0"/>
            <a:ext cx="12192000" cy="6858000"/>
          </a:xfrm>
          <a:prstGeom prst="rect">
            <a:avLst/>
          </a:prstGeom>
        </p:spPr>
      </p:pic>
      <p:grpSp>
        <p:nvGrpSpPr>
          <p:cNvPr id="100" name="Group 99">
            <a:extLst>
              <a:ext uri="{FF2B5EF4-FFF2-40B4-BE49-F238E27FC236}">
                <a16:creationId xmlns:a16="http://schemas.microsoft.com/office/drawing/2014/main" id="{79CFC79B-A403-4086-AB1A-E4F1F5AC31F2}"/>
              </a:ext>
              <a:ext uri="{C183D7F6-B498-43B3-948B-1728B52AA6E4}">
                <adec:decorative xmlns:adec="http://schemas.microsoft.com/office/drawing/2017/decorative" val="1"/>
              </a:ext>
            </a:extLst>
          </p:cNvPr>
          <p:cNvGrpSpPr/>
          <p:nvPr userDrawn="1"/>
        </p:nvGrpSpPr>
        <p:grpSpPr>
          <a:xfrm>
            <a:off x="2010137" y="2689356"/>
            <a:ext cx="8510121" cy="0"/>
            <a:chOff x="1504814" y="2488864"/>
            <a:chExt cx="8510121" cy="0"/>
          </a:xfrm>
        </p:grpSpPr>
        <p:cxnSp>
          <p:nvCxnSpPr>
            <p:cNvPr id="79" name="Straight Connector 78">
              <a:extLst>
                <a:ext uri="{FF2B5EF4-FFF2-40B4-BE49-F238E27FC236}">
                  <a16:creationId xmlns:a16="http://schemas.microsoft.com/office/drawing/2014/main" id="{3993C126-30E8-42C9-97ED-B7968CE61D87}"/>
                </a:ext>
              </a:extLst>
            </p:cNvPr>
            <p:cNvCxnSpPr>
              <a:cxnSpLocks/>
            </p:cNvCxnSpPr>
            <p:nvPr userDrawn="1"/>
          </p:nvCxnSpPr>
          <p:spPr>
            <a:xfrm>
              <a:off x="1504814"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1" name="Straight Connector 80">
              <a:extLst>
                <a:ext uri="{FF2B5EF4-FFF2-40B4-BE49-F238E27FC236}">
                  <a16:creationId xmlns:a16="http://schemas.microsoft.com/office/drawing/2014/main" id="{710C08B4-5A67-4383-9733-CF6DCA952D8F}"/>
                </a:ext>
              </a:extLst>
            </p:cNvPr>
            <p:cNvCxnSpPr>
              <a:cxnSpLocks/>
            </p:cNvCxnSpPr>
            <p:nvPr userDrawn="1"/>
          </p:nvCxnSpPr>
          <p:spPr>
            <a:xfrm>
              <a:off x="2301137"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3" name="Straight Connector 82">
              <a:extLst>
                <a:ext uri="{FF2B5EF4-FFF2-40B4-BE49-F238E27FC236}">
                  <a16:creationId xmlns:a16="http://schemas.microsoft.com/office/drawing/2014/main" id="{9736A6D3-72B8-4ADD-83D7-F905F1EB82FE}"/>
                </a:ext>
              </a:extLst>
            </p:cNvPr>
            <p:cNvCxnSpPr>
              <a:cxnSpLocks/>
            </p:cNvCxnSpPr>
            <p:nvPr userDrawn="1"/>
          </p:nvCxnSpPr>
          <p:spPr>
            <a:xfrm>
              <a:off x="3083776"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5" name="Straight Connector 84">
              <a:extLst>
                <a:ext uri="{FF2B5EF4-FFF2-40B4-BE49-F238E27FC236}">
                  <a16:creationId xmlns:a16="http://schemas.microsoft.com/office/drawing/2014/main" id="{7C048AE4-D798-4F1B-874C-F9044ECC8603}"/>
                </a:ext>
              </a:extLst>
            </p:cNvPr>
            <p:cNvCxnSpPr>
              <a:cxnSpLocks/>
            </p:cNvCxnSpPr>
            <p:nvPr userDrawn="1"/>
          </p:nvCxnSpPr>
          <p:spPr>
            <a:xfrm>
              <a:off x="3880099"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7" name="Straight Connector 86">
              <a:extLst>
                <a:ext uri="{FF2B5EF4-FFF2-40B4-BE49-F238E27FC236}">
                  <a16:creationId xmlns:a16="http://schemas.microsoft.com/office/drawing/2014/main" id="{224A7533-05E8-464C-81E3-83136E632AF6}"/>
                </a:ext>
              </a:extLst>
            </p:cNvPr>
            <p:cNvCxnSpPr>
              <a:cxnSpLocks/>
            </p:cNvCxnSpPr>
            <p:nvPr userDrawn="1"/>
          </p:nvCxnSpPr>
          <p:spPr>
            <a:xfrm>
              <a:off x="4655896"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89" name="Straight Connector 88">
              <a:extLst>
                <a:ext uri="{FF2B5EF4-FFF2-40B4-BE49-F238E27FC236}">
                  <a16:creationId xmlns:a16="http://schemas.microsoft.com/office/drawing/2014/main" id="{714E820A-336F-43A8-AB0D-875A28FB90F6}"/>
                </a:ext>
              </a:extLst>
            </p:cNvPr>
            <p:cNvCxnSpPr>
              <a:cxnSpLocks/>
            </p:cNvCxnSpPr>
            <p:nvPr userDrawn="1"/>
          </p:nvCxnSpPr>
          <p:spPr>
            <a:xfrm>
              <a:off x="5452219"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1" name="Straight Connector 90">
              <a:extLst>
                <a:ext uri="{FF2B5EF4-FFF2-40B4-BE49-F238E27FC236}">
                  <a16:creationId xmlns:a16="http://schemas.microsoft.com/office/drawing/2014/main" id="{6D557188-FB50-4CF1-85AD-28747D97DC45}"/>
                </a:ext>
              </a:extLst>
            </p:cNvPr>
            <p:cNvCxnSpPr>
              <a:cxnSpLocks/>
            </p:cNvCxnSpPr>
            <p:nvPr userDrawn="1"/>
          </p:nvCxnSpPr>
          <p:spPr>
            <a:xfrm>
              <a:off x="6234858"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3" name="Straight Connector 92">
              <a:extLst>
                <a:ext uri="{FF2B5EF4-FFF2-40B4-BE49-F238E27FC236}">
                  <a16:creationId xmlns:a16="http://schemas.microsoft.com/office/drawing/2014/main" id="{1AF23435-A9FF-4958-AAD2-BC57F32090C1}"/>
                </a:ext>
              </a:extLst>
            </p:cNvPr>
            <p:cNvCxnSpPr>
              <a:cxnSpLocks/>
            </p:cNvCxnSpPr>
            <p:nvPr userDrawn="1"/>
          </p:nvCxnSpPr>
          <p:spPr>
            <a:xfrm>
              <a:off x="7031181"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5" name="Straight Connector 94">
              <a:extLst>
                <a:ext uri="{FF2B5EF4-FFF2-40B4-BE49-F238E27FC236}">
                  <a16:creationId xmlns:a16="http://schemas.microsoft.com/office/drawing/2014/main" id="{3B538E04-AA2E-459F-8D6B-7272BF9117A5}"/>
                </a:ext>
              </a:extLst>
            </p:cNvPr>
            <p:cNvCxnSpPr>
              <a:cxnSpLocks/>
            </p:cNvCxnSpPr>
            <p:nvPr userDrawn="1"/>
          </p:nvCxnSpPr>
          <p:spPr>
            <a:xfrm>
              <a:off x="7813820"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7" name="Straight Connector 96">
              <a:extLst>
                <a:ext uri="{FF2B5EF4-FFF2-40B4-BE49-F238E27FC236}">
                  <a16:creationId xmlns:a16="http://schemas.microsoft.com/office/drawing/2014/main" id="{379A5921-876C-47AA-BF02-FADD423D79B7}"/>
                </a:ext>
              </a:extLst>
            </p:cNvPr>
            <p:cNvCxnSpPr>
              <a:cxnSpLocks/>
            </p:cNvCxnSpPr>
            <p:nvPr userDrawn="1"/>
          </p:nvCxnSpPr>
          <p:spPr>
            <a:xfrm>
              <a:off x="8610143"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99" name="Straight Connector 98">
              <a:extLst>
                <a:ext uri="{FF2B5EF4-FFF2-40B4-BE49-F238E27FC236}">
                  <a16:creationId xmlns:a16="http://schemas.microsoft.com/office/drawing/2014/main" id="{9B30A0A8-B885-4ACC-A172-7A4408F0C0BC}"/>
                </a:ext>
              </a:extLst>
            </p:cNvPr>
            <p:cNvCxnSpPr>
              <a:cxnSpLocks/>
            </p:cNvCxnSpPr>
            <p:nvPr userDrawn="1"/>
          </p:nvCxnSpPr>
          <p:spPr>
            <a:xfrm>
              <a:off x="9399625"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2" name="Title 1">
            <a:extLst>
              <a:ext uri="{FF2B5EF4-FFF2-40B4-BE49-F238E27FC236}">
                <a16:creationId xmlns:a16="http://schemas.microsoft.com/office/drawing/2014/main" id="{F3B7C7B2-16AE-4434-A8AD-0977BCB9459A}"/>
              </a:ext>
            </a:extLst>
          </p:cNvPr>
          <p:cNvSpPr>
            <a:spLocks noGrp="1"/>
          </p:cNvSpPr>
          <p:nvPr>
            <p:ph type="title" hasCustomPrompt="1"/>
          </p:nvPr>
        </p:nvSpPr>
        <p:spPr>
          <a:xfrm>
            <a:off x="681698" y="512299"/>
            <a:ext cx="10515600" cy="727388"/>
          </a:xfrm>
          <a:prstGeom prst="rect">
            <a:avLst/>
          </a:prstGeom>
        </p:spPr>
        <p:txBody>
          <a:bodyPr/>
          <a:lstStyle>
            <a:lvl1pPr>
              <a:defRPr sz="2800" cap="all" spc="400" baseline="0">
                <a:solidFill>
                  <a:schemeClr val="bg1"/>
                </a:solidFill>
              </a:defRPr>
            </a:lvl1pPr>
          </a:lstStyle>
          <a:p>
            <a:r>
              <a:rPr lang="en-US" dirty="0"/>
              <a:t>Click to add title</a:t>
            </a:r>
          </a:p>
        </p:txBody>
      </p:sp>
      <p:sp>
        <p:nvSpPr>
          <p:cNvPr id="121" name="Text Placeholder 14">
            <a:extLst>
              <a:ext uri="{FF2B5EF4-FFF2-40B4-BE49-F238E27FC236}">
                <a16:creationId xmlns:a16="http://schemas.microsoft.com/office/drawing/2014/main" id="{53B0593C-E961-4FCF-8FFD-E10C0FD17BBF}"/>
              </a:ext>
            </a:extLst>
          </p:cNvPr>
          <p:cNvSpPr>
            <a:spLocks noGrp="1"/>
          </p:cNvSpPr>
          <p:nvPr>
            <p:ph type="body" sz="quarter" idx="43" hasCustomPrompt="1"/>
          </p:nvPr>
        </p:nvSpPr>
        <p:spPr>
          <a:xfrm>
            <a:off x="1992423" y="1780403"/>
            <a:ext cx="1440088" cy="586248"/>
          </a:xfrm>
          <a:prstGeom prst="rect">
            <a:avLst/>
          </a:prstGeom>
        </p:spPr>
        <p:txBody>
          <a:bodyPr anchor="ctr"/>
          <a:lstStyle>
            <a:lvl1pPr marL="0" indent="0" algn="ctr">
              <a:lnSpc>
                <a:spcPct val="100000"/>
              </a:lnSpc>
              <a:spcBef>
                <a:spcPts val="0"/>
              </a:spcBef>
              <a:buNone/>
              <a:defRPr sz="1400" cap="none" spc="0" baseline="0">
                <a:solidFill>
                  <a:schemeClr val="bg1"/>
                </a:solidFill>
                <a:latin typeface="+mn-lt"/>
              </a:defRPr>
            </a:lvl1pPr>
          </a:lstStyle>
          <a:p>
            <a:pPr lvl="0"/>
            <a:r>
              <a:rPr lang="en-US" dirty="0"/>
              <a:t>Click to add text</a:t>
            </a:r>
          </a:p>
        </p:txBody>
      </p:sp>
      <p:sp>
        <p:nvSpPr>
          <p:cNvPr id="122" name="Text Placeholder 14">
            <a:extLst>
              <a:ext uri="{FF2B5EF4-FFF2-40B4-BE49-F238E27FC236}">
                <a16:creationId xmlns:a16="http://schemas.microsoft.com/office/drawing/2014/main" id="{82A98F85-0B8A-4F76-813C-C9E7A0AD8804}"/>
              </a:ext>
            </a:extLst>
          </p:cNvPr>
          <p:cNvSpPr>
            <a:spLocks noGrp="1"/>
          </p:cNvSpPr>
          <p:nvPr>
            <p:ph type="body" sz="quarter" idx="44" hasCustomPrompt="1"/>
          </p:nvPr>
        </p:nvSpPr>
        <p:spPr>
          <a:xfrm>
            <a:off x="4360668" y="1780403"/>
            <a:ext cx="1440088" cy="586248"/>
          </a:xfrm>
          <a:prstGeom prst="rect">
            <a:avLst/>
          </a:prstGeom>
        </p:spPr>
        <p:txBody>
          <a:bodyPr anchor="ctr"/>
          <a:lstStyle>
            <a:lvl1pPr marL="0" indent="0" algn="ctr">
              <a:lnSpc>
                <a:spcPct val="100000"/>
              </a:lnSpc>
              <a:spcBef>
                <a:spcPts val="0"/>
              </a:spcBef>
              <a:buNone/>
              <a:defRPr sz="1400" cap="none" spc="0" baseline="0">
                <a:solidFill>
                  <a:schemeClr val="bg1"/>
                </a:solidFill>
                <a:latin typeface="+mn-lt"/>
              </a:defRPr>
            </a:lvl1pPr>
          </a:lstStyle>
          <a:p>
            <a:pPr lvl="0"/>
            <a:r>
              <a:rPr lang="en-US" dirty="0"/>
              <a:t>Click to add text</a:t>
            </a:r>
          </a:p>
        </p:txBody>
      </p:sp>
      <p:sp>
        <p:nvSpPr>
          <p:cNvPr id="123" name="Text Placeholder 14">
            <a:extLst>
              <a:ext uri="{FF2B5EF4-FFF2-40B4-BE49-F238E27FC236}">
                <a16:creationId xmlns:a16="http://schemas.microsoft.com/office/drawing/2014/main" id="{0E645547-1191-4919-804B-D1DC905F3680}"/>
              </a:ext>
            </a:extLst>
          </p:cNvPr>
          <p:cNvSpPr>
            <a:spLocks noGrp="1"/>
          </p:cNvSpPr>
          <p:nvPr>
            <p:ph type="body" sz="quarter" idx="45" hasCustomPrompt="1"/>
          </p:nvPr>
        </p:nvSpPr>
        <p:spPr>
          <a:xfrm>
            <a:off x="8307743" y="1780403"/>
            <a:ext cx="1440088" cy="586248"/>
          </a:xfrm>
          <a:prstGeom prst="rect">
            <a:avLst/>
          </a:prstGeom>
        </p:spPr>
        <p:txBody>
          <a:bodyPr anchor="ctr"/>
          <a:lstStyle>
            <a:lvl1pPr marL="0" indent="0" algn="ctr">
              <a:lnSpc>
                <a:spcPct val="100000"/>
              </a:lnSpc>
              <a:spcBef>
                <a:spcPts val="0"/>
              </a:spcBef>
              <a:buNone/>
              <a:defRPr sz="1400" cap="none" spc="0" baseline="0">
                <a:solidFill>
                  <a:schemeClr val="bg1"/>
                </a:solidFill>
                <a:latin typeface="+mn-lt"/>
              </a:defRPr>
            </a:lvl1pPr>
          </a:lstStyle>
          <a:p>
            <a:pPr lvl="0"/>
            <a:r>
              <a:rPr lang="en-US" dirty="0"/>
              <a:t>Click to add text</a:t>
            </a:r>
          </a:p>
        </p:txBody>
      </p:sp>
      <p:sp>
        <p:nvSpPr>
          <p:cNvPr id="113" name="Text Placeholder 14">
            <a:extLst>
              <a:ext uri="{FF2B5EF4-FFF2-40B4-BE49-F238E27FC236}">
                <a16:creationId xmlns:a16="http://schemas.microsoft.com/office/drawing/2014/main" id="{70437561-3145-4AA5-B5BF-FC2748828C08}"/>
              </a:ext>
            </a:extLst>
          </p:cNvPr>
          <p:cNvSpPr>
            <a:spLocks noGrp="1"/>
          </p:cNvSpPr>
          <p:nvPr>
            <p:ph type="body" sz="quarter" idx="41" hasCustomPrompt="1"/>
          </p:nvPr>
        </p:nvSpPr>
        <p:spPr>
          <a:xfrm>
            <a:off x="505322" y="2436036"/>
            <a:ext cx="1194201" cy="501726"/>
          </a:xfrm>
          <a:prstGeom prst="rect">
            <a:avLst/>
          </a:prstGeom>
        </p:spPr>
        <p:txBody>
          <a:bodyPr anchor="ctr"/>
          <a:lstStyle>
            <a:lvl1pPr marL="0" indent="0" algn="ctr">
              <a:buNone/>
              <a:defRPr sz="1800" cap="none" spc="200" baseline="0">
                <a:solidFill>
                  <a:schemeClr val="accent6"/>
                </a:solidFill>
                <a:latin typeface="+mj-lt"/>
              </a:defRPr>
            </a:lvl1pPr>
          </a:lstStyle>
          <a:p>
            <a:pPr lvl="0"/>
            <a:r>
              <a:rPr lang="en-US" dirty="0"/>
              <a:t>Add year</a:t>
            </a:r>
          </a:p>
        </p:txBody>
      </p:sp>
      <p:sp>
        <p:nvSpPr>
          <p:cNvPr id="42" name="Text Placeholder 14">
            <a:extLst>
              <a:ext uri="{FF2B5EF4-FFF2-40B4-BE49-F238E27FC236}">
                <a16:creationId xmlns:a16="http://schemas.microsoft.com/office/drawing/2014/main" id="{25924F20-2A98-40F8-8A1C-BF4BCDC2E915}"/>
              </a:ext>
            </a:extLst>
          </p:cNvPr>
          <p:cNvSpPr>
            <a:spLocks noGrp="1"/>
          </p:cNvSpPr>
          <p:nvPr>
            <p:ph type="body" sz="quarter" idx="17" hasCustomPrompt="1"/>
          </p:nvPr>
        </p:nvSpPr>
        <p:spPr>
          <a:xfrm>
            <a:off x="1675402" y="2774313"/>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43" name="Text Placeholder 14">
            <a:extLst>
              <a:ext uri="{FF2B5EF4-FFF2-40B4-BE49-F238E27FC236}">
                <a16:creationId xmlns:a16="http://schemas.microsoft.com/office/drawing/2014/main" id="{DFA884F6-1E9E-4CB8-B4C3-3699E85DC2F4}"/>
              </a:ext>
            </a:extLst>
          </p:cNvPr>
          <p:cNvSpPr>
            <a:spLocks noGrp="1"/>
          </p:cNvSpPr>
          <p:nvPr>
            <p:ph type="body" sz="quarter" idx="18" hasCustomPrompt="1"/>
          </p:nvPr>
        </p:nvSpPr>
        <p:spPr>
          <a:xfrm>
            <a:off x="2464817" y="2774313"/>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44" name="Text Placeholder 14">
            <a:extLst>
              <a:ext uri="{FF2B5EF4-FFF2-40B4-BE49-F238E27FC236}">
                <a16:creationId xmlns:a16="http://schemas.microsoft.com/office/drawing/2014/main" id="{7C52539B-C569-4941-87E7-C3EFCFA1B401}"/>
              </a:ext>
            </a:extLst>
          </p:cNvPr>
          <p:cNvSpPr>
            <a:spLocks noGrp="1"/>
          </p:cNvSpPr>
          <p:nvPr>
            <p:ph type="body" sz="quarter" idx="19" hasCustomPrompt="1"/>
          </p:nvPr>
        </p:nvSpPr>
        <p:spPr>
          <a:xfrm>
            <a:off x="3254232" y="2774313"/>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45" name="Text Placeholder 14">
            <a:extLst>
              <a:ext uri="{FF2B5EF4-FFF2-40B4-BE49-F238E27FC236}">
                <a16:creationId xmlns:a16="http://schemas.microsoft.com/office/drawing/2014/main" id="{9B18D372-BEFC-4475-B0A5-A798E6CFD62B}"/>
              </a:ext>
            </a:extLst>
          </p:cNvPr>
          <p:cNvSpPr>
            <a:spLocks noGrp="1"/>
          </p:cNvSpPr>
          <p:nvPr>
            <p:ph type="body" sz="quarter" idx="20" hasCustomPrompt="1"/>
          </p:nvPr>
        </p:nvSpPr>
        <p:spPr>
          <a:xfrm>
            <a:off x="4043647" y="2774313"/>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46" name="Text Placeholder 14">
            <a:extLst>
              <a:ext uri="{FF2B5EF4-FFF2-40B4-BE49-F238E27FC236}">
                <a16:creationId xmlns:a16="http://schemas.microsoft.com/office/drawing/2014/main" id="{19FE16DC-63F2-4A3D-A743-C8480AE391F6}"/>
              </a:ext>
            </a:extLst>
          </p:cNvPr>
          <p:cNvSpPr>
            <a:spLocks noGrp="1"/>
          </p:cNvSpPr>
          <p:nvPr>
            <p:ph type="body" sz="quarter" idx="21" hasCustomPrompt="1"/>
          </p:nvPr>
        </p:nvSpPr>
        <p:spPr>
          <a:xfrm>
            <a:off x="4833062" y="2774313"/>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47" name="Text Placeholder 14">
            <a:extLst>
              <a:ext uri="{FF2B5EF4-FFF2-40B4-BE49-F238E27FC236}">
                <a16:creationId xmlns:a16="http://schemas.microsoft.com/office/drawing/2014/main" id="{23422F26-58EB-43A7-A33C-2ADBC2320CFB}"/>
              </a:ext>
            </a:extLst>
          </p:cNvPr>
          <p:cNvSpPr>
            <a:spLocks noGrp="1"/>
          </p:cNvSpPr>
          <p:nvPr>
            <p:ph type="body" sz="quarter" idx="22" hasCustomPrompt="1"/>
          </p:nvPr>
        </p:nvSpPr>
        <p:spPr>
          <a:xfrm>
            <a:off x="5622477" y="2774313"/>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48" name="Text Placeholder 14">
            <a:extLst>
              <a:ext uri="{FF2B5EF4-FFF2-40B4-BE49-F238E27FC236}">
                <a16:creationId xmlns:a16="http://schemas.microsoft.com/office/drawing/2014/main" id="{D9B50A50-093B-4DCA-929F-AF8AB169A473}"/>
              </a:ext>
            </a:extLst>
          </p:cNvPr>
          <p:cNvSpPr>
            <a:spLocks noGrp="1"/>
          </p:cNvSpPr>
          <p:nvPr>
            <p:ph type="body" sz="quarter" idx="23" hasCustomPrompt="1"/>
          </p:nvPr>
        </p:nvSpPr>
        <p:spPr>
          <a:xfrm>
            <a:off x="6411892" y="2774313"/>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49" name="Text Placeholder 14">
            <a:extLst>
              <a:ext uri="{FF2B5EF4-FFF2-40B4-BE49-F238E27FC236}">
                <a16:creationId xmlns:a16="http://schemas.microsoft.com/office/drawing/2014/main" id="{A60753DF-99A3-4BAF-AA47-4AD0BEAEAEDD}"/>
              </a:ext>
            </a:extLst>
          </p:cNvPr>
          <p:cNvSpPr>
            <a:spLocks noGrp="1"/>
          </p:cNvSpPr>
          <p:nvPr>
            <p:ph type="body" sz="quarter" idx="24" hasCustomPrompt="1"/>
          </p:nvPr>
        </p:nvSpPr>
        <p:spPr>
          <a:xfrm>
            <a:off x="7201307" y="2774313"/>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50" name="Text Placeholder 14">
            <a:extLst>
              <a:ext uri="{FF2B5EF4-FFF2-40B4-BE49-F238E27FC236}">
                <a16:creationId xmlns:a16="http://schemas.microsoft.com/office/drawing/2014/main" id="{470DC77E-070B-46BC-B95C-A323D9EEC9D5}"/>
              </a:ext>
            </a:extLst>
          </p:cNvPr>
          <p:cNvSpPr>
            <a:spLocks noGrp="1"/>
          </p:cNvSpPr>
          <p:nvPr>
            <p:ph type="body" sz="quarter" idx="25" hasCustomPrompt="1"/>
          </p:nvPr>
        </p:nvSpPr>
        <p:spPr>
          <a:xfrm>
            <a:off x="7990722" y="2774313"/>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51" name="Text Placeholder 14">
            <a:extLst>
              <a:ext uri="{FF2B5EF4-FFF2-40B4-BE49-F238E27FC236}">
                <a16:creationId xmlns:a16="http://schemas.microsoft.com/office/drawing/2014/main" id="{E7D1C36D-258C-4B31-95BB-6C0127AEEACB}"/>
              </a:ext>
            </a:extLst>
          </p:cNvPr>
          <p:cNvSpPr>
            <a:spLocks noGrp="1"/>
          </p:cNvSpPr>
          <p:nvPr>
            <p:ph type="body" sz="quarter" idx="26" hasCustomPrompt="1"/>
          </p:nvPr>
        </p:nvSpPr>
        <p:spPr>
          <a:xfrm>
            <a:off x="8780137" y="2774313"/>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52" name="Text Placeholder 14">
            <a:extLst>
              <a:ext uri="{FF2B5EF4-FFF2-40B4-BE49-F238E27FC236}">
                <a16:creationId xmlns:a16="http://schemas.microsoft.com/office/drawing/2014/main" id="{214A7064-793B-4F30-9A33-42069EF60489}"/>
              </a:ext>
            </a:extLst>
          </p:cNvPr>
          <p:cNvSpPr>
            <a:spLocks noGrp="1"/>
          </p:cNvSpPr>
          <p:nvPr>
            <p:ph type="body" sz="quarter" idx="27" hasCustomPrompt="1"/>
          </p:nvPr>
        </p:nvSpPr>
        <p:spPr>
          <a:xfrm>
            <a:off x="9569552" y="2774313"/>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53" name="Text Placeholder 14">
            <a:extLst>
              <a:ext uri="{FF2B5EF4-FFF2-40B4-BE49-F238E27FC236}">
                <a16:creationId xmlns:a16="http://schemas.microsoft.com/office/drawing/2014/main" id="{5868F5A5-3ED0-4C78-A557-F4B94B123D9B}"/>
              </a:ext>
            </a:extLst>
          </p:cNvPr>
          <p:cNvSpPr>
            <a:spLocks noGrp="1"/>
          </p:cNvSpPr>
          <p:nvPr>
            <p:ph type="body" sz="quarter" idx="28" hasCustomPrompt="1"/>
          </p:nvPr>
        </p:nvSpPr>
        <p:spPr>
          <a:xfrm>
            <a:off x="10358963" y="2774313"/>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124" name="Text Placeholder 14">
            <a:extLst>
              <a:ext uri="{FF2B5EF4-FFF2-40B4-BE49-F238E27FC236}">
                <a16:creationId xmlns:a16="http://schemas.microsoft.com/office/drawing/2014/main" id="{A727AB6E-B8DB-4DE5-BF92-3EDCA58B0CD4}"/>
              </a:ext>
            </a:extLst>
          </p:cNvPr>
          <p:cNvSpPr>
            <a:spLocks noGrp="1"/>
          </p:cNvSpPr>
          <p:nvPr>
            <p:ph type="body" sz="quarter" idx="46" hasCustomPrompt="1"/>
          </p:nvPr>
        </p:nvSpPr>
        <p:spPr>
          <a:xfrm>
            <a:off x="1992423" y="3563114"/>
            <a:ext cx="1440088" cy="586248"/>
          </a:xfrm>
          <a:prstGeom prst="rect">
            <a:avLst/>
          </a:prstGeom>
        </p:spPr>
        <p:txBody>
          <a:bodyPr anchor="ctr"/>
          <a:lstStyle>
            <a:lvl1pPr marL="0" indent="0" algn="ctr">
              <a:lnSpc>
                <a:spcPct val="100000"/>
              </a:lnSpc>
              <a:spcBef>
                <a:spcPts val="0"/>
              </a:spcBef>
              <a:buNone/>
              <a:defRPr sz="1400" cap="none" spc="0" baseline="0">
                <a:solidFill>
                  <a:schemeClr val="bg1"/>
                </a:solidFill>
                <a:latin typeface="+mn-lt"/>
              </a:defRPr>
            </a:lvl1pPr>
          </a:lstStyle>
          <a:p>
            <a:pPr lvl="0"/>
            <a:r>
              <a:rPr lang="en-US" dirty="0"/>
              <a:t>Click to add text</a:t>
            </a:r>
          </a:p>
        </p:txBody>
      </p:sp>
      <p:sp>
        <p:nvSpPr>
          <p:cNvPr id="125" name="Text Placeholder 14">
            <a:extLst>
              <a:ext uri="{FF2B5EF4-FFF2-40B4-BE49-F238E27FC236}">
                <a16:creationId xmlns:a16="http://schemas.microsoft.com/office/drawing/2014/main" id="{9E6A60C5-3054-4500-AE04-5766330FED67}"/>
              </a:ext>
            </a:extLst>
          </p:cNvPr>
          <p:cNvSpPr>
            <a:spLocks noGrp="1"/>
          </p:cNvSpPr>
          <p:nvPr>
            <p:ph type="body" sz="quarter" idx="47" hasCustomPrompt="1"/>
          </p:nvPr>
        </p:nvSpPr>
        <p:spPr>
          <a:xfrm>
            <a:off x="5939498" y="3563114"/>
            <a:ext cx="1440088" cy="586248"/>
          </a:xfrm>
          <a:prstGeom prst="rect">
            <a:avLst/>
          </a:prstGeom>
        </p:spPr>
        <p:txBody>
          <a:bodyPr anchor="ctr"/>
          <a:lstStyle>
            <a:lvl1pPr marL="0" indent="0" algn="ctr">
              <a:lnSpc>
                <a:spcPct val="100000"/>
              </a:lnSpc>
              <a:spcBef>
                <a:spcPts val="0"/>
              </a:spcBef>
              <a:buNone/>
              <a:defRPr sz="1400" b="1" cap="none" spc="0" baseline="0">
                <a:solidFill>
                  <a:schemeClr val="accent6"/>
                </a:solidFill>
                <a:latin typeface="+mn-lt"/>
              </a:defRPr>
            </a:lvl1pPr>
          </a:lstStyle>
          <a:p>
            <a:pPr lvl="0"/>
            <a:r>
              <a:rPr lang="en-US" dirty="0"/>
              <a:t>Click to add text</a:t>
            </a:r>
          </a:p>
        </p:txBody>
      </p:sp>
      <p:sp>
        <p:nvSpPr>
          <p:cNvPr id="126" name="Text Placeholder 14">
            <a:extLst>
              <a:ext uri="{FF2B5EF4-FFF2-40B4-BE49-F238E27FC236}">
                <a16:creationId xmlns:a16="http://schemas.microsoft.com/office/drawing/2014/main" id="{3984C0A5-C9AE-4249-8578-A0909B41B459}"/>
              </a:ext>
            </a:extLst>
          </p:cNvPr>
          <p:cNvSpPr>
            <a:spLocks noGrp="1"/>
          </p:cNvSpPr>
          <p:nvPr>
            <p:ph type="body" sz="quarter" idx="48" hasCustomPrompt="1"/>
          </p:nvPr>
        </p:nvSpPr>
        <p:spPr>
          <a:xfrm>
            <a:off x="9886573" y="3563114"/>
            <a:ext cx="1440088" cy="586248"/>
          </a:xfrm>
          <a:prstGeom prst="rect">
            <a:avLst/>
          </a:prstGeom>
        </p:spPr>
        <p:txBody>
          <a:bodyPr anchor="ctr"/>
          <a:lstStyle>
            <a:lvl1pPr marL="0" indent="0" algn="ctr">
              <a:lnSpc>
                <a:spcPct val="100000"/>
              </a:lnSpc>
              <a:spcBef>
                <a:spcPts val="0"/>
              </a:spcBef>
              <a:buNone/>
              <a:defRPr sz="1400" cap="none" spc="0" baseline="0">
                <a:solidFill>
                  <a:schemeClr val="bg1"/>
                </a:solidFill>
                <a:latin typeface="+mn-lt"/>
              </a:defRPr>
            </a:lvl1pPr>
          </a:lstStyle>
          <a:p>
            <a:pPr lvl="0"/>
            <a:r>
              <a:rPr lang="en-US" dirty="0"/>
              <a:t>Click to add text</a:t>
            </a:r>
          </a:p>
        </p:txBody>
      </p:sp>
      <p:sp>
        <p:nvSpPr>
          <p:cNvPr id="114" name="Text Placeholder 14">
            <a:extLst>
              <a:ext uri="{FF2B5EF4-FFF2-40B4-BE49-F238E27FC236}">
                <a16:creationId xmlns:a16="http://schemas.microsoft.com/office/drawing/2014/main" id="{4C9A8467-48EB-4C64-8A54-0526649B91A3}"/>
              </a:ext>
            </a:extLst>
          </p:cNvPr>
          <p:cNvSpPr>
            <a:spLocks noGrp="1"/>
          </p:cNvSpPr>
          <p:nvPr>
            <p:ph type="body" sz="quarter" idx="42" hasCustomPrompt="1"/>
          </p:nvPr>
        </p:nvSpPr>
        <p:spPr>
          <a:xfrm>
            <a:off x="505322" y="4134112"/>
            <a:ext cx="1194201" cy="501726"/>
          </a:xfrm>
          <a:prstGeom prst="rect">
            <a:avLst/>
          </a:prstGeom>
        </p:spPr>
        <p:txBody>
          <a:bodyPr anchor="ctr"/>
          <a:lstStyle>
            <a:lvl1pPr marL="0" indent="0" algn="ctr">
              <a:buNone/>
              <a:defRPr sz="1800" cap="none" spc="200" baseline="0">
                <a:solidFill>
                  <a:schemeClr val="accent6"/>
                </a:solidFill>
                <a:latin typeface="+mj-lt"/>
              </a:defRPr>
            </a:lvl1pPr>
          </a:lstStyle>
          <a:p>
            <a:pPr lvl="0"/>
            <a:r>
              <a:rPr lang="en-US" dirty="0"/>
              <a:t>Add year</a:t>
            </a:r>
          </a:p>
        </p:txBody>
      </p:sp>
      <p:sp>
        <p:nvSpPr>
          <p:cNvPr id="66" name="Text Placeholder 14">
            <a:extLst>
              <a:ext uri="{FF2B5EF4-FFF2-40B4-BE49-F238E27FC236}">
                <a16:creationId xmlns:a16="http://schemas.microsoft.com/office/drawing/2014/main" id="{11C267AB-B4C6-4059-B2A8-DCF715B29ECE}"/>
              </a:ext>
            </a:extLst>
          </p:cNvPr>
          <p:cNvSpPr>
            <a:spLocks noGrp="1"/>
          </p:cNvSpPr>
          <p:nvPr>
            <p:ph type="body" sz="quarter" idx="29" hasCustomPrompt="1"/>
          </p:nvPr>
        </p:nvSpPr>
        <p:spPr>
          <a:xfrm>
            <a:off x="1675402" y="4476140"/>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67" name="Text Placeholder 14">
            <a:extLst>
              <a:ext uri="{FF2B5EF4-FFF2-40B4-BE49-F238E27FC236}">
                <a16:creationId xmlns:a16="http://schemas.microsoft.com/office/drawing/2014/main" id="{3BF85ABF-DD16-49D4-9DD2-C35A92EAFE3A}"/>
              </a:ext>
            </a:extLst>
          </p:cNvPr>
          <p:cNvSpPr>
            <a:spLocks noGrp="1"/>
          </p:cNvSpPr>
          <p:nvPr>
            <p:ph type="body" sz="quarter" idx="30" hasCustomPrompt="1"/>
          </p:nvPr>
        </p:nvSpPr>
        <p:spPr>
          <a:xfrm>
            <a:off x="2464817" y="4476140"/>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68" name="Text Placeholder 14">
            <a:extLst>
              <a:ext uri="{FF2B5EF4-FFF2-40B4-BE49-F238E27FC236}">
                <a16:creationId xmlns:a16="http://schemas.microsoft.com/office/drawing/2014/main" id="{997C6187-BB2F-413C-AC7B-BBAA249AFD0A}"/>
              </a:ext>
            </a:extLst>
          </p:cNvPr>
          <p:cNvSpPr>
            <a:spLocks noGrp="1"/>
          </p:cNvSpPr>
          <p:nvPr>
            <p:ph type="body" sz="quarter" idx="31" hasCustomPrompt="1"/>
          </p:nvPr>
        </p:nvSpPr>
        <p:spPr>
          <a:xfrm>
            <a:off x="3254232" y="4476140"/>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69" name="Text Placeholder 14">
            <a:extLst>
              <a:ext uri="{FF2B5EF4-FFF2-40B4-BE49-F238E27FC236}">
                <a16:creationId xmlns:a16="http://schemas.microsoft.com/office/drawing/2014/main" id="{96C1DC7A-93B1-4894-AD2D-AC636AC3DABF}"/>
              </a:ext>
            </a:extLst>
          </p:cNvPr>
          <p:cNvSpPr>
            <a:spLocks noGrp="1"/>
          </p:cNvSpPr>
          <p:nvPr>
            <p:ph type="body" sz="quarter" idx="32" hasCustomPrompt="1"/>
          </p:nvPr>
        </p:nvSpPr>
        <p:spPr>
          <a:xfrm>
            <a:off x="4043647" y="4476140"/>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70" name="Text Placeholder 14">
            <a:extLst>
              <a:ext uri="{FF2B5EF4-FFF2-40B4-BE49-F238E27FC236}">
                <a16:creationId xmlns:a16="http://schemas.microsoft.com/office/drawing/2014/main" id="{872C35DC-A640-4C27-A87F-380E7440F3F2}"/>
              </a:ext>
            </a:extLst>
          </p:cNvPr>
          <p:cNvSpPr>
            <a:spLocks noGrp="1"/>
          </p:cNvSpPr>
          <p:nvPr>
            <p:ph type="body" sz="quarter" idx="33" hasCustomPrompt="1"/>
          </p:nvPr>
        </p:nvSpPr>
        <p:spPr>
          <a:xfrm>
            <a:off x="4833062" y="4476140"/>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71" name="Text Placeholder 14">
            <a:extLst>
              <a:ext uri="{FF2B5EF4-FFF2-40B4-BE49-F238E27FC236}">
                <a16:creationId xmlns:a16="http://schemas.microsoft.com/office/drawing/2014/main" id="{02969206-EA35-4C29-B0EB-3FF5636A8AB9}"/>
              </a:ext>
            </a:extLst>
          </p:cNvPr>
          <p:cNvSpPr>
            <a:spLocks noGrp="1"/>
          </p:cNvSpPr>
          <p:nvPr>
            <p:ph type="body" sz="quarter" idx="34" hasCustomPrompt="1"/>
          </p:nvPr>
        </p:nvSpPr>
        <p:spPr>
          <a:xfrm>
            <a:off x="5622477" y="4476140"/>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72" name="Text Placeholder 14">
            <a:extLst>
              <a:ext uri="{FF2B5EF4-FFF2-40B4-BE49-F238E27FC236}">
                <a16:creationId xmlns:a16="http://schemas.microsoft.com/office/drawing/2014/main" id="{79B642F3-327B-4AF1-85D8-5BE8BA286A17}"/>
              </a:ext>
            </a:extLst>
          </p:cNvPr>
          <p:cNvSpPr>
            <a:spLocks noGrp="1"/>
          </p:cNvSpPr>
          <p:nvPr>
            <p:ph type="body" sz="quarter" idx="35" hasCustomPrompt="1"/>
          </p:nvPr>
        </p:nvSpPr>
        <p:spPr>
          <a:xfrm>
            <a:off x="6411892" y="4476140"/>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73" name="Text Placeholder 14">
            <a:extLst>
              <a:ext uri="{FF2B5EF4-FFF2-40B4-BE49-F238E27FC236}">
                <a16:creationId xmlns:a16="http://schemas.microsoft.com/office/drawing/2014/main" id="{0D45BD78-6B19-4D6A-A164-2017ABC78369}"/>
              </a:ext>
            </a:extLst>
          </p:cNvPr>
          <p:cNvSpPr>
            <a:spLocks noGrp="1"/>
          </p:cNvSpPr>
          <p:nvPr>
            <p:ph type="body" sz="quarter" idx="36" hasCustomPrompt="1"/>
          </p:nvPr>
        </p:nvSpPr>
        <p:spPr>
          <a:xfrm>
            <a:off x="7201307" y="4476140"/>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74" name="Text Placeholder 14">
            <a:extLst>
              <a:ext uri="{FF2B5EF4-FFF2-40B4-BE49-F238E27FC236}">
                <a16:creationId xmlns:a16="http://schemas.microsoft.com/office/drawing/2014/main" id="{494676D6-C880-49A1-B83E-2D632934D666}"/>
              </a:ext>
            </a:extLst>
          </p:cNvPr>
          <p:cNvSpPr>
            <a:spLocks noGrp="1"/>
          </p:cNvSpPr>
          <p:nvPr>
            <p:ph type="body" sz="quarter" idx="37" hasCustomPrompt="1"/>
          </p:nvPr>
        </p:nvSpPr>
        <p:spPr>
          <a:xfrm>
            <a:off x="7990722" y="4476140"/>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75" name="Text Placeholder 14">
            <a:extLst>
              <a:ext uri="{FF2B5EF4-FFF2-40B4-BE49-F238E27FC236}">
                <a16:creationId xmlns:a16="http://schemas.microsoft.com/office/drawing/2014/main" id="{0C07048D-5DEB-4348-8A16-DB77BE49097C}"/>
              </a:ext>
            </a:extLst>
          </p:cNvPr>
          <p:cNvSpPr>
            <a:spLocks noGrp="1"/>
          </p:cNvSpPr>
          <p:nvPr>
            <p:ph type="body" sz="quarter" idx="38" hasCustomPrompt="1"/>
          </p:nvPr>
        </p:nvSpPr>
        <p:spPr>
          <a:xfrm>
            <a:off x="8780137" y="4476140"/>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76" name="Text Placeholder 14">
            <a:extLst>
              <a:ext uri="{FF2B5EF4-FFF2-40B4-BE49-F238E27FC236}">
                <a16:creationId xmlns:a16="http://schemas.microsoft.com/office/drawing/2014/main" id="{DCED3D6A-EF8C-4F42-B23B-30ED2C33EAB6}"/>
              </a:ext>
            </a:extLst>
          </p:cNvPr>
          <p:cNvSpPr>
            <a:spLocks noGrp="1"/>
          </p:cNvSpPr>
          <p:nvPr>
            <p:ph type="body" sz="quarter" idx="39" hasCustomPrompt="1"/>
          </p:nvPr>
        </p:nvSpPr>
        <p:spPr>
          <a:xfrm>
            <a:off x="9569552" y="4476140"/>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77" name="Text Placeholder 14">
            <a:extLst>
              <a:ext uri="{FF2B5EF4-FFF2-40B4-BE49-F238E27FC236}">
                <a16:creationId xmlns:a16="http://schemas.microsoft.com/office/drawing/2014/main" id="{E966B469-8508-4732-8A0A-58429BD0E7BE}"/>
              </a:ext>
            </a:extLst>
          </p:cNvPr>
          <p:cNvSpPr>
            <a:spLocks noGrp="1"/>
          </p:cNvSpPr>
          <p:nvPr>
            <p:ph type="body" sz="quarter" idx="40" hasCustomPrompt="1"/>
          </p:nvPr>
        </p:nvSpPr>
        <p:spPr>
          <a:xfrm>
            <a:off x="10358963" y="4476140"/>
            <a:ext cx="495300" cy="904490"/>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grpSp>
        <p:nvGrpSpPr>
          <p:cNvPr id="101" name="Group 100">
            <a:extLst>
              <a:ext uri="{FF2B5EF4-FFF2-40B4-BE49-F238E27FC236}">
                <a16:creationId xmlns:a16="http://schemas.microsoft.com/office/drawing/2014/main" id="{97A40874-7B89-4A5D-9562-21D6994C3946}"/>
              </a:ext>
              <a:ext uri="{C183D7F6-B498-43B3-948B-1728B52AA6E4}">
                <adec:decorative xmlns:adec="http://schemas.microsoft.com/office/drawing/2017/decorative" val="1"/>
              </a:ext>
            </a:extLst>
          </p:cNvPr>
          <p:cNvGrpSpPr/>
          <p:nvPr userDrawn="1"/>
        </p:nvGrpSpPr>
        <p:grpSpPr>
          <a:xfrm>
            <a:off x="2010137" y="4391183"/>
            <a:ext cx="8510121" cy="0"/>
            <a:chOff x="1504814" y="2488864"/>
            <a:chExt cx="8510121" cy="0"/>
          </a:xfrm>
        </p:grpSpPr>
        <p:cxnSp>
          <p:nvCxnSpPr>
            <p:cNvPr id="102" name="Straight Connector 101">
              <a:extLst>
                <a:ext uri="{FF2B5EF4-FFF2-40B4-BE49-F238E27FC236}">
                  <a16:creationId xmlns:a16="http://schemas.microsoft.com/office/drawing/2014/main" id="{32860379-5BA3-4D4F-BAC0-C7783F7552D4}"/>
                </a:ext>
              </a:extLst>
            </p:cNvPr>
            <p:cNvCxnSpPr>
              <a:cxnSpLocks/>
            </p:cNvCxnSpPr>
            <p:nvPr userDrawn="1"/>
          </p:nvCxnSpPr>
          <p:spPr>
            <a:xfrm>
              <a:off x="1504814"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3" name="Straight Connector 102">
              <a:extLst>
                <a:ext uri="{FF2B5EF4-FFF2-40B4-BE49-F238E27FC236}">
                  <a16:creationId xmlns:a16="http://schemas.microsoft.com/office/drawing/2014/main" id="{DF221EBE-F43A-48CE-8E3D-D0777E2424C4}"/>
                </a:ext>
              </a:extLst>
            </p:cNvPr>
            <p:cNvCxnSpPr>
              <a:cxnSpLocks/>
            </p:cNvCxnSpPr>
            <p:nvPr userDrawn="1"/>
          </p:nvCxnSpPr>
          <p:spPr>
            <a:xfrm>
              <a:off x="2301137"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4" name="Straight Connector 103">
              <a:extLst>
                <a:ext uri="{FF2B5EF4-FFF2-40B4-BE49-F238E27FC236}">
                  <a16:creationId xmlns:a16="http://schemas.microsoft.com/office/drawing/2014/main" id="{C70DFAA8-4E1B-45F7-B640-2C00AAC65BA3}"/>
                </a:ext>
              </a:extLst>
            </p:cNvPr>
            <p:cNvCxnSpPr>
              <a:cxnSpLocks/>
            </p:cNvCxnSpPr>
            <p:nvPr userDrawn="1"/>
          </p:nvCxnSpPr>
          <p:spPr>
            <a:xfrm>
              <a:off x="3083776"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5" name="Straight Connector 104">
              <a:extLst>
                <a:ext uri="{FF2B5EF4-FFF2-40B4-BE49-F238E27FC236}">
                  <a16:creationId xmlns:a16="http://schemas.microsoft.com/office/drawing/2014/main" id="{067A42DA-2625-4CA8-AEC6-2FBCF01A9278}"/>
                </a:ext>
              </a:extLst>
            </p:cNvPr>
            <p:cNvCxnSpPr>
              <a:cxnSpLocks/>
            </p:cNvCxnSpPr>
            <p:nvPr userDrawn="1"/>
          </p:nvCxnSpPr>
          <p:spPr>
            <a:xfrm>
              <a:off x="3880099"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6" name="Straight Connector 105">
              <a:extLst>
                <a:ext uri="{FF2B5EF4-FFF2-40B4-BE49-F238E27FC236}">
                  <a16:creationId xmlns:a16="http://schemas.microsoft.com/office/drawing/2014/main" id="{89B3F7FF-9011-4E3D-9DA2-C144F9B7A5EB}"/>
                </a:ext>
              </a:extLst>
            </p:cNvPr>
            <p:cNvCxnSpPr>
              <a:cxnSpLocks/>
            </p:cNvCxnSpPr>
            <p:nvPr userDrawn="1"/>
          </p:nvCxnSpPr>
          <p:spPr>
            <a:xfrm>
              <a:off x="4655896"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7" name="Straight Connector 106">
              <a:extLst>
                <a:ext uri="{FF2B5EF4-FFF2-40B4-BE49-F238E27FC236}">
                  <a16:creationId xmlns:a16="http://schemas.microsoft.com/office/drawing/2014/main" id="{30EEA406-B4BE-4A22-9879-A86700556BEA}"/>
                </a:ext>
              </a:extLst>
            </p:cNvPr>
            <p:cNvCxnSpPr>
              <a:cxnSpLocks/>
            </p:cNvCxnSpPr>
            <p:nvPr userDrawn="1"/>
          </p:nvCxnSpPr>
          <p:spPr>
            <a:xfrm>
              <a:off x="5452219"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8" name="Straight Connector 107">
              <a:extLst>
                <a:ext uri="{FF2B5EF4-FFF2-40B4-BE49-F238E27FC236}">
                  <a16:creationId xmlns:a16="http://schemas.microsoft.com/office/drawing/2014/main" id="{F5F5190B-A9FA-4925-81A3-8AF19F70933F}"/>
                </a:ext>
              </a:extLst>
            </p:cNvPr>
            <p:cNvCxnSpPr>
              <a:cxnSpLocks/>
            </p:cNvCxnSpPr>
            <p:nvPr userDrawn="1"/>
          </p:nvCxnSpPr>
          <p:spPr>
            <a:xfrm>
              <a:off x="6234858"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09" name="Straight Connector 108">
              <a:extLst>
                <a:ext uri="{FF2B5EF4-FFF2-40B4-BE49-F238E27FC236}">
                  <a16:creationId xmlns:a16="http://schemas.microsoft.com/office/drawing/2014/main" id="{93F58E8B-B6D9-46C2-95B1-755AD7B02890}"/>
                </a:ext>
              </a:extLst>
            </p:cNvPr>
            <p:cNvCxnSpPr>
              <a:cxnSpLocks/>
            </p:cNvCxnSpPr>
            <p:nvPr userDrawn="1"/>
          </p:nvCxnSpPr>
          <p:spPr>
            <a:xfrm>
              <a:off x="7031181"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0" name="Straight Connector 109">
              <a:extLst>
                <a:ext uri="{FF2B5EF4-FFF2-40B4-BE49-F238E27FC236}">
                  <a16:creationId xmlns:a16="http://schemas.microsoft.com/office/drawing/2014/main" id="{46BED819-4195-456A-8507-0CC09BDCFEDE}"/>
                </a:ext>
              </a:extLst>
            </p:cNvPr>
            <p:cNvCxnSpPr>
              <a:cxnSpLocks/>
            </p:cNvCxnSpPr>
            <p:nvPr userDrawn="1"/>
          </p:nvCxnSpPr>
          <p:spPr>
            <a:xfrm>
              <a:off x="7813820"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1" name="Straight Connector 110">
              <a:extLst>
                <a:ext uri="{FF2B5EF4-FFF2-40B4-BE49-F238E27FC236}">
                  <a16:creationId xmlns:a16="http://schemas.microsoft.com/office/drawing/2014/main" id="{23541D3E-8275-4522-81E7-C83B829D83C1}"/>
                </a:ext>
              </a:extLst>
            </p:cNvPr>
            <p:cNvCxnSpPr>
              <a:cxnSpLocks/>
            </p:cNvCxnSpPr>
            <p:nvPr userDrawn="1"/>
          </p:nvCxnSpPr>
          <p:spPr>
            <a:xfrm>
              <a:off x="8610143"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cxnSp>
          <p:nvCxnSpPr>
            <p:cNvPr id="112" name="Straight Connector 111">
              <a:extLst>
                <a:ext uri="{FF2B5EF4-FFF2-40B4-BE49-F238E27FC236}">
                  <a16:creationId xmlns:a16="http://schemas.microsoft.com/office/drawing/2014/main" id="{6CD34DF1-D500-4560-A303-92050A81120A}"/>
                </a:ext>
              </a:extLst>
            </p:cNvPr>
            <p:cNvCxnSpPr>
              <a:cxnSpLocks/>
            </p:cNvCxnSpPr>
            <p:nvPr userDrawn="1"/>
          </p:nvCxnSpPr>
          <p:spPr>
            <a:xfrm>
              <a:off x="9399625" y="2488864"/>
              <a:ext cx="615310" cy="0"/>
            </a:xfrm>
            <a:prstGeom prst="line">
              <a:avLst/>
            </a:prstGeom>
            <a:ln>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12" name="Footer Placeholder 15">
            <a:extLst>
              <a:ext uri="{FF2B5EF4-FFF2-40B4-BE49-F238E27FC236}">
                <a16:creationId xmlns:a16="http://schemas.microsoft.com/office/drawing/2014/main" id="{47D7FFC8-D319-4F8D-9F95-39BB21C0EEF6}"/>
              </a:ext>
            </a:extLst>
          </p:cNvPr>
          <p:cNvSpPr>
            <a:spLocks noGrp="1"/>
          </p:cNvSpPr>
          <p:nvPr>
            <p:ph type="ftr" sz="quarter" idx="3"/>
          </p:nvPr>
        </p:nvSpPr>
        <p:spPr>
          <a:xfrm rot="5400000">
            <a:off x="10541127" y="1408176"/>
            <a:ext cx="2770499" cy="365125"/>
          </a:xfrm>
          <a:prstGeom prst="rect">
            <a:avLst/>
          </a:prstGeom>
        </p:spPr>
        <p:txBody>
          <a:bodyPr anchor="ctr"/>
          <a:lstStyle>
            <a:lvl1pPr algn="r">
              <a:defRPr sz="900" cap="all" spc="400" baseline="0">
                <a:solidFill>
                  <a:schemeClr val="bg1"/>
                </a:solidFill>
                <a:latin typeface="+mj-lt"/>
              </a:defRPr>
            </a:lvl1pPr>
          </a:lstStyle>
          <a:p>
            <a:r>
              <a:rPr lang="en-US" dirty="0"/>
              <a:t>PRESENTATION TITLE</a:t>
            </a:r>
          </a:p>
        </p:txBody>
      </p:sp>
      <p:sp>
        <p:nvSpPr>
          <p:cNvPr id="13" name="Slide Number Placeholder 16">
            <a:extLst>
              <a:ext uri="{FF2B5EF4-FFF2-40B4-BE49-F238E27FC236}">
                <a16:creationId xmlns:a16="http://schemas.microsoft.com/office/drawing/2014/main" id="{8DDD48EC-9DE8-4C43-881A-2597A1DDE271}"/>
              </a:ext>
            </a:extLst>
          </p:cNvPr>
          <p:cNvSpPr>
            <a:spLocks noGrp="1"/>
          </p:cNvSpPr>
          <p:nvPr>
            <p:ph type="sldNum" sz="quarter" idx="4"/>
          </p:nvPr>
        </p:nvSpPr>
        <p:spPr>
          <a:xfrm>
            <a:off x="11519019" y="3164804"/>
            <a:ext cx="545911" cy="580029"/>
          </a:xfrm>
          <a:prstGeom prst="rect">
            <a:avLst/>
          </a:prstGeom>
        </p:spPr>
        <p:txBody>
          <a:bodyPr anchor="ctr"/>
          <a:lstStyle>
            <a:lvl1pPr algn="r">
              <a:defRPr sz="1600">
                <a:solidFill>
                  <a:schemeClr val="accent6"/>
                </a:solidFill>
                <a:latin typeface="+mn-lt"/>
              </a:defRPr>
            </a:lvl1pPr>
          </a:lstStyle>
          <a:p>
            <a:pPr>
              <a:defRPr/>
            </a:pPr>
            <a:fld id="{8D1FC6F8-0BCD-47E9-9C64-690771D9C143}" type="slidenum">
              <a:rPr lang="en-US" smtClean="0"/>
              <a:pPr>
                <a:defRPr/>
              </a:pPr>
              <a:t>‹#›</a:t>
            </a:fld>
            <a:endParaRPr lang="en-US" dirty="0"/>
          </a:p>
        </p:txBody>
      </p:sp>
      <p:sp>
        <p:nvSpPr>
          <p:cNvPr id="14" name="Date Placeholder 14">
            <a:extLst>
              <a:ext uri="{FF2B5EF4-FFF2-40B4-BE49-F238E27FC236}">
                <a16:creationId xmlns:a16="http://schemas.microsoft.com/office/drawing/2014/main" id="{650B4D37-2FE8-4F27-8951-CF9D947DBAC5}"/>
              </a:ext>
            </a:extLst>
          </p:cNvPr>
          <p:cNvSpPr>
            <a:spLocks noGrp="1"/>
          </p:cNvSpPr>
          <p:nvPr>
            <p:ph type="dt" sz="half" idx="2"/>
          </p:nvPr>
        </p:nvSpPr>
        <p:spPr>
          <a:xfrm rot="5400000">
            <a:off x="10595991" y="5074920"/>
            <a:ext cx="2647667" cy="365125"/>
          </a:xfrm>
          <a:prstGeom prst="rect">
            <a:avLst/>
          </a:prstGeom>
        </p:spPr>
        <p:txBody>
          <a:bodyPr anchor="ctr"/>
          <a:lstStyle>
            <a:lvl1pPr>
              <a:defRPr sz="900" spc="400" baseline="0">
                <a:solidFill>
                  <a:schemeClr val="bg1"/>
                </a:solidFill>
                <a:latin typeface="+mj-lt"/>
              </a:defRPr>
            </a:lvl1pPr>
          </a:lstStyle>
          <a:p>
            <a:pPr>
              <a:defRPr/>
            </a:pPr>
            <a:r>
              <a:rPr lang="en-US" cap="all" dirty="0"/>
              <a:t>May 21, 20XX</a:t>
            </a:r>
          </a:p>
        </p:txBody>
      </p:sp>
    </p:spTree>
    <p:extLst>
      <p:ext uri="{BB962C8B-B14F-4D97-AF65-F5344CB8AC3E}">
        <p14:creationId xmlns:p14="http://schemas.microsoft.com/office/powerpoint/2010/main" val="1480484926"/>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Financials">
    <p:spTree>
      <p:nvGrpSpPr>
        <p:cNvPr id="1" name=""/>
        <p:cNvGrpSpPr/>
        <p:nvPr/>
      </p:nvGrpSpPr>
      <p:grpSpPr>
        <a:xfrm>
          <a:off x="0" y="0"/>
          <a:ext cx="0" cy="0"/>
          <a:chOff x="0" y="0"/>
          <a:chExt cx="0" cy="0"/>
        </a:xfrm>
      </p:grpSpPr>
      <p:pic>
        <p:nvPicPr>
          <p:cNvPr id="18" name="Graphic 17">
            <a:extLst>
              <a:ext uri="{FF2B5EF4-FFF2-40B4-BE49-F238E27FC236}">
                <a16:creationId xmlns:a16="http://schemas.microsoft.com/office/drawing/2014/main" id="{0ADA1982-C216-4747-ACCC-39BC3F50B109}"/>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0" y="0"/>
            <a:ext cx="12192000" cy="6858000"/>
          </a:xfrm>
          <a:prstGeom prst="rect">
            <a:avLst/>
          </a:prstGeom>
        </p:spPr>
      </p:pic>
      <p:sp>
        <p:nvSpPr>
          <p:cNvPr id="2" name="Title 1">
            <a:extLst>
              <a:ext uri="{FF2B5EF4-FFF2-40B4-BE49-F238E27FC236}">
                <a16:creationId xmlns:a16="http://schemas.microsoft.com/office/drawing/2014/main" id="{FFCD2AA7-E8A5-43C8-A284-AB4951189DBB}"/>
              </a:ext>
            </a:extLst>
          </p:cNvPr>
          <p:cNvSpPr>
            <a:spLocks noGrp="1"/>
          </p:cNvSpPr>
          <p:nvPr>
            <p:ph type="title" hasCustomPrompt="1"/>
          </p:nvPr>
        </p:nvSpPr>
        <p:spPr>
          <a:xfrm>
            <a:off x="692949" y="527542"/>
            <a:ext cx="6922876" cy="687834"/>
          </a:xfrm>
          <a:prstGeom prst="rect">
            <a:avLst/>
          </a:prstGeom>
        </p:spPr>
        <p:txBody>
          <a:bodyPr/>
          <a:lstStyle>
            <a:lvl1pPr>
              <a:defRPr sz="2800" cap="all" spc="400" baseline="0">
                <a:solidFill>
                  <a:schemeClr val="bg1"/>
                </a:solidFill>
              </a:defRPr>
            </a:lvl1pPr>
          </a:lstStyle>
          <a:p>
            <a:r>
              <a:rPr lang="en-US" dirty="0"/>
              <a:t>Click to add title</a:t>
            </a:r>
          </a:p>
        </p:txBody>
      </p:sp>
      <p:sp>
        <p:nvSpPr>
          <p:cNvPr id="4" name="Content Placeholder 3">
            <a:extLst>
              <a:ext uri="{FF2B5EF4-FFF2-40B4-BE49-F238E27FC236}">
                <a16:creationId xmlns:a16="http://schemas.microsoft.com/office/drawing/2014/main" id="{D1D681FF-F6BE-41D5-AE6C-B4110384B0F4}"/>
              </a:ext>
            </a:extLst>
          </p:cNvPr>
          <p:cNvSpPr>
            <a:spLocks noGrp="1"/>
          </p:cNvSpPr>
          <p:nvPr>
            <p:ph sz="quarter" idx="10"/>
          </p:nvPr>
        </p:nvSpPr>
        <p:spPr>
          <a:xfrm>
            <a:off x="693738" y="1128713"/>
            <a:ext cx="7654925" cy="5068887"/>
          </a:xfrm>
          <a:prstGeom prst="rect">
            <a:avLst/>
          </a:prstGeo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2" name="Footer Placeholder 15">
            <a:extLst>
              <a:ext uri="{FF2B5EF4-FFF2-40B4-BE49-F238E27FC236}">
                <a16:creationId xmlns:a16="http://schemas.microsoft.com/office/drawing/2014/main" id="{A60E8AF0-85D7-4035-8301-57B3B4977F94}"/>
              </a:ext>
            </a:extLst>
          </p:cNvPr>
          <p:cNvSpPr>
            <a:spLocks noGrp="1"/>
          </p:cNvSpPr>
          <p:nvPr>
            <p:ph type="ftr" sz="quarter" idx="3"/>
          </p:nvPr>
        </p:nvSpPr>
        <p:spPr>
          <a:xfrm rot="5400000">
            <a:off x="10541127" y="1408176"/>
            <a:ext cx="2770499" cy="365125"/>
          </a:xfrm>
          <a:prstGeom prst="rect">
            <a:avLst/>
          </a:prstGeom>
        </p:spPr>
        <p:txBody>
          <a:bodyPr anchor="ctr"/>
          <a:lstStyle>
            <a:lvl1pPr algn="r">
              <a:defRPr sz="900" cap="all" spc="400" baseline="0">
                <a:solidFill>
                  <a:schemeClr val="bg1"/>
                </a:solidFill>
                <a:effectLst>
                  <a:outerShdw blurRad="38100" dist="38100" dir="2700000" algn="tl">
                    <a:srgbClr val="000000">
                      <a:alpha val="43137"/>
                    </a:srgbClr>
                  </a:outerShdw>
                </a:effectLst>
                <a:latin typeface="+mj-lt"/>
              </a:defRPr>
            </a:lvl1pPr>
          </a:lstStyle>
          <a:p>
            <a:r>
              <a:rPr lang="en-US" dirty="0"/>
              <a:t>PRESENTATION TITLE</a:t>
            </a:r>
          </a:p>
        </p:txBody>
      </p:sp>
      <p:sp>
        <p:nvSpPr>
          <p:cNvPr id="13" name="Slide Number Placeholder 16">
            <a:extLst>
              <a:ext uri="{FF2B5EF4-FFF2-40B4-BE49-F238E27FC236}">
                <a16:creationId xmlns:a16="http://schemas.microsoft.com/office/drawing/2014/main" id="{481785BD-DC42-4BBE-8C62-BCE6F0EA47BD}"/>
              </a:ext>
            </a:extLst>
          </p:cNvPr>
          <p:cNvSpPr>
            <a:spLocks noGrp="1"/>
          </p:cNvSpPr>
          <p:nvPr>
            <p:ph type="sldNum" sz="quarter" idx="4"/>
          </p:nvPr>
        </p:nvSpPr>
        <p:spPr>
          <a:xfrm>
            <a:off x="11519019" y="3164804"/>
            <a:ext cx="545911" cy="580029"/>
          </a:xfrm>
          <a:prstGeom prst="rect">
            <a:avLst/>
          </a:prstGeom>
        </p:spPr>
        <p:txBody>
          <a:bodyPr anchor="ctr"/>
          <a:lstStyle>
            <a:lvl1pPr algn="r">
              <a:defRPr sz="1600">
                <a:solidFill>
                  <a:schemeClr val="accent1"/>
                </a:solidFill>
                <a:effectLst>
                  <a:outerShdw blurRad="38100" dist="38100" dir="2700000" algn="tl">
                    <a:srgbClr val="000000">
                      <a:alpha val="43137"/>
                    </a:srgbClr>
                  </a:outerShdw>
                </a:effectLst>
                <a:latin typeface="+mn-lt"/>
              </a:defRPr>
            </a:lvl1pPr>
          </a:lstStyle>
          <a:p>
            <a:pPr>
              <a:defRPr/>
            </a:pPr>
            <a:fld id="{8D1FC6F8-0BCD-47E9-9C64-690771D9C143}" type="slidenum">
              <a:rPr lang="en-US" smtClean="0"/>
              <a:pPr>
                <a:defRPr/>
              </a:pPr>
              <a:t>‹#›</a:t>
            </a:fld>
            <a:endParaRPr lang="en-US" dirty="0"/>
          </a:p>
        </p:txBody>
      </p:sp>
      <p:sp>
        <p:nvSpPr>
          <p:cNvPr id="14" name="Date Placeholder 14">
            <a:extLst>
              <a:ext uri="{FF2B5EF4-FFF2-40B4-BE49-F238E27FC236}">
                <a16:creationId xmlns:a16="http://schemas.microsoft.com/office/drawing/2014/main" id="{E7886D57-8CCD-43A4-AA49-E96D2EE3EB83}"/>
              </a:ext>
            </a:extLst>
          </p:cNvPr>
          <p:cNvSpPr>
            <a:spLocks noGrp="1"/>
          </p:cNvSpPr>
          <p:nvPr>
            <p:ph type="dt" sz="half" idx="2"/>
          </p:nvPr>
        </p:nvSpPr>
        <p:spPr>
          <a:xfrm rot="5400000">
            <a:off x="10595991" y="5074920"/>
            <a:ext cx="2647667" cy="365125"/>
          </a:xfrm>
          <a:prstGeom prst="rect">
            <a:avLst/>
          </a:prstGeom>
        </p:spPr>
        <p:txBody>
          <a:bodyPr anchor="ctr"/>
          <a:lstStyle>
            <a:lvl1pPr>
              <a:defRPr sz="900" spc="400" baseline="0">
                <a:solidFill>
                  <a:schemeClr val="bg1"/>
                </a:solidFill>
                <a:effectLst>
                  <a:outerShdw blurRad="38100" dist="38100" dir="2700000" algn="tl">
                    <a:srgbClr val="000000">
                      <a:alpha val="43137"/>
                    </a:srgbClr>
                  </a:outerShdw>
                </a:effectLst>
                <a:latin typeface="+mj-lt"/>
              </a:defRPr>
            </a:lvl1pPr>
          </a:lstStyle>
          <a:p>
            <a:pPr>
              <a:defRPr/>
            </a:pPr>
            <a:r>
              <a:rPr lang="en-US" cap="all" dirty="0"/>
              <a:t>May 21, 20XX</a:t>
            </a:r>
          </a:p>
        </p:txBody>
      </p:sp>
    </p:spTree>
    <p:extLst>
      <p:ext uri="{BB962C8B-B14F-4D97-AF65-F5344CB8AC3E}">
        <p14:creationId xmlns:p14="http://schemas.microsoft.com/office/powerpoint/2010/main" val="3701325888"/>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Meet The Team 4-Up">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6F8B9974-85ED-46AA-8617-AC54C847B6B1}"/>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0" y="-1"/>
            <a:ext cx="12205220" cy="6858001"/>
          </a:xfrm>
          <a:prstGeom prst="rect">
            <a:avLst/>
          </a:prstGeom>
        </p:spPr>
      </p:pic>
      <p:sp>
        <p:nvSpPr>
          <p:cNvPr id="2" name="Title 1">
            <a:extLst>
              <a:ext uri="{FF2B5EF4-FFF2-40B4-BE49-F238E27FC236}">
                <a16:creationId xmlns:a16="http://schemas.microsoft.com/office/drawing/2014/main" id="{EB6F28C4-DD1C-4E63-87E8-D76D85414CE0}"/>
              </a:ext>
            </a:extLst>
          </p:cNvPr>
          <p:cNvSpPr>
            <a:spLocks noGrp="1"/>
          </p:cNvSpPr>
          <p:nvPr>
            <p:ph type="title" hasCustomPrompt="1"/>
          </p:nvPr>
        </p:nvSpPr>
        <p:spPr>
          <a:xfrm>
            <a:off x="655858" y="2433312"/>
            <a:ext cx="1939480" cy="2115505"/>
          </a:xfrm>
          <a:prstGeom prst="rect">
            <a:avLst/>
          </a:prstGeom>
        </p:spPr>
        <p:txBody>
          <a:bodyPr anchor="ctr"/>
          <a:lstStyle>
            <a:lvl1pPr algn="ctr">
              <a:defRPr sz="2800" cap="all" spc="400" baseline="0">
                <a:solidFill>
                  <a:schemeClr val="bg1"/>
                </a:solidFill>
              </a:defRPr>
            </a:lvl1pPr>
          </a:lstStyle>
          <a:p>
            <a:r>
              <a:rPr lang="en-US" dirty="0"/>
              <a:t>Click to add title</a:t>
            </a:r>
          </a:p>
        </p:txBody>
      </p:sp>
      <p:sp>
        <p:nvSpPr>
          <p:cNvPr id="14" name="Picture Placeholder 9">
            <a:extLst>
              <a:ext uri="{FF2B5EF4-FFF2-40B4-BE49-F238E27FC236}">
                <a16:creationId xmlns:a16="http://schemas.microsoft.com/office/drawing/2014/main" id="{3987B23C-61B9-4A48-AD36-5E284812C449}"/>
              </a:ext>
            </a:extLst>
          </p:cNvPr>
          <p:cNvSpPr>
            <a:spLocks noGrp="1"/>
          </p:cNvSpPr>
          <p:nvPr>
            <p:ph type="pic" sz="quarter" idx="16" hasCustomPrompt="1"/>
          </p:nvPr>
        </p:nvSpPr>
        <p:spPr>
          <a:xfrm>
            <a:off x="3088220" y="2599422"/>
            <a:ext cx="1502806" cy="1502805"/>
          </a:xfrm>
          <a:prstGeom prst="ellipse">
            <a:avLst/>
          </a:prstGeom>
        </p:spPr>
        <p:txBody>
          <a:bodyPr/>
          <a:lstStyle>
            <a:lvl1pPr marL="0" indent="0" algn="ctr">
              <a:buNone/>
              <a:defRPr sz="2400">
                <a:solidFill>
                  <a:schemeClr val="bg1"/>
                </a:solidFill>
              </a:defRPr>
            </a:lvl1pPr>
          </a:lstStyle>
          <a:p>
            <a:r>
              <a:rPr lang="en-US" dirty="0"/>
              <a:t>Click to add photo</a:t>
            </a:r>
          </a:p>
        </p:txBody>
      </p:sp>
      <p:sp>
        <p:nvSpPr>
          <p:cNvPr id="10" name="Picture Placeholder 9">
            <a:extLst>
              <a:ext uri="{FF2B5EF4-FFF2-40B4-BE49-F238E27FC236}">
                <a16:creationId xmlns:a16="http://schemas.microsoft.com/office/drawing/2014/main" id="{CCBD4661-3D71-432B-9308-D2D085BDDDC2}"/>
              </a:ext>
            </a:extLst>
          </p:cNvPr>
          <p:cNvSpPr>
            <a:spLocks noGrp="1"/>
          </p:cNvSpPr>
          <p:nvPr>
            <p:ph type="pic" sz="quarter" idx="15" hasCustomPrompt="1"/>
          </p:nvPr>
        </p:nvSpPr>
        <p:spPr>
          <a:xfrm>
            <a:off x="5190425" y="2599420"/>
            <a:ext cx="1502806" cy="1502805"/>
          </a:xfrm>
          <a:prstGeom prst="ellipse">
            <a:avLst/>
          </a:prstGeom>
        </p:spPr>
        <p:txBody>
          <a:bodyPr/>
          <a:lstStyle>
            <a:lvl1pPr marL="0" indent="0" algn="ctr">
              <a:buNone/>
              <a:defRPr sz="2400">
                <a:solidFill>
                  <a:schemeClr val="bg1"/>
                </a:solidFill>
              </a:defRPr>
            </a:lvl1pPr>
          </a:lstStyle>
          <a:p>
            <a:r>
              <a:rPr lang="en-US" dirty="0"/>
              <a:t>Click to add photo</a:t>
            </a:r>
          </a:p>
        </p:txBody>
      </p:sp>
      <p:sp>
        <p:nvSpPr>
          <p:cNvPr id="17" name="Picture Placeholder 9">
            <a:extLst>
              <a:ext uri="{FF2B5EF4-FFF2-40B4-BE49-F238E27FC236}">
                <a16:creationId xmlns:a16="http://schemas.microsoft.com/office/drawing/2014/main" id="{F89712B5-4C74-4247-B444-43F116D582EB}"/>
              </a:ext>
            </a:extLst>
          </p:cNvPr>
          <p:cNvSpPr>
            <a:spLocks noGrp="1"/>
          </p:cNvSpPr>
          <p:nvPr>
            <p:ph type="pic" sz="quarter" idx="18" hasCustomPrompt="1"/>
          </p:nvPr>
        </p:nvSpPr>
        <p:spPr>
          <a:xfrm>
            <a:off x="7291629" y="2599420"/>
            <a:ext cx="1502806" cy="1502805"/>
          </a:xfrm>
          <a:prstGeom prst="ellipse">
            <a:avLst/>
          </a:prstGeom>
        </p:spPr>
        <p:txBody>
          <a:bodyPr/>
          <a:lstStyle>
            <a:lvl1pPr marL="0" indent="0" algn="ctr">
              <a:buNone/>
              <a:defRPr sz="2400">
                <a:solidFill>
                  <a:schemeClr val="bg1"/>
                </a:solidFill>
              </a:defRPr>
            </a:lvl1pPr>
          </a:lstStyle>
          <a:p>
            <a:r>
              <a:rPr lang="en-US" dirty="0"/>
              <a:t>Click to add photo</a:t>
            </a:r>
          </a:p>
        </p:txBody>
      </p:sp>
      <p:sp>
        <p:nvSpPr>
          <p:cNvPr id="16" name="Picture Placeholder 9">
            <a:extLst>
              <a:ext uri="{FF2B5EF4-FFF2-40B4-BE49-F238E27FC236}">
                <a16:creationId xmlns:a16="http://schemas.microsoft.com/office/drawing/2014/main" id="{33EE5A9D-21AC-4735-98D7-42551FA2C58E}"/>
              </a:ext>
            </a:extLst>
          </p:cNvPr>
          <p:cNvSpPr>
            <a:spLocks noGrp="1"/>
          </p:cNvSpPr>
          <p:nvPr>
            <p:ph type="pic" sz="quarter" idx="17" hasCustomPrompt="1"/>
          </p:nvPr>
        </p:nvSpPr>
        <p:spPr>
          <a:xfrm>
            <a:off x="9387443" y="2599420"/>
            <a:ext cx="1502806" cy="1502805"/>
          </a:xfrm>
          <a:prstGeom prst="ellipse">
            <a:avLst/>
          </a:prstGeom>
        </p:spPr>
        <p:txBody>
          <a:bodyPr/>
          <a:lstStyle>
            <a:lvl1pPr marL="0" indent="0" algn="ctr">
              <a:buNone/>
              <a:defRPr sz="2400">
                <a:solidFill>
                  <a:schemeClr val="bg1"/>
                </a:solidFill>
              </a:defRPr>
            </a:lvl1pPr>
          </a:lstStyle>
          <a:p>
            <a:r>
              <a:rPr lang="en-US" dirty="0"/>
              <a:t>Click to add photo</a:t>
            </a:r>
          </a:p>
        </p:txBody>
      </p:sp>
      <p:sp>
        <p:nvSpPr>
          <p:cNvPr id="18" name="Oval 17">
            <a:extLst>
              <a:ext uri="{FF2B5EF4-FFF2-40B4-BE49-F238E27FC236}">
                <a16:creationId xmlns:a16="http://schemas.microsoft.com/office/drawing/2014/main" id="{5EDBA775-4308-4BDB-B966-8167F3D04FF5}"/>
              </a:ext>
              <a:ext uri="{C183D7F6-B498-43B3-948B-1728B52AA6E4}">
                <adec:decorative xmlns:adec="http://schemas.microsoft.com/office/drawing/2017/decorative" val="1"/>
              </a:ext>
            </a:extLst>
          </p:cNvPr>
          <p:cNvSpPr/>
          <p:nvPr userDrawn="1"/>
        </p:nvSpPr>
        <p:spPr>
          <a:xfrm>
            <a:off x="2975041" y="2486242"/>
            <a:ext cx="1729165" cy="1729165"/>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0" name="Oval 19">
            <a:extLst>
              <a:ext uri="{FF2B5EF4-FFF2-40B4-BE49-F238E27FC236}">
                <a16:creationId xmlns:a16="http://schemas.microsoft.com/office/drawing/2014/main" id="{8BDDB0B0-BDCD-459F-AF20-19E1A7217639}"/>
              </a:ext>
              <a:ext uri="{C183D7F6-B498-43B3-948B-1728B52AA6E4}">
                <adec:decorative xmlns:adec="http://schemas.microsoft.com/office/drawing/2017/decorative" val="1"/>
              </a:ext>
            </a:extLst>
          </p:cNvPr>
          <p:cNvSpPr/>
          <p:nvPr userDrawn="1"/>
        </p:nvSpPr>
        <p:spPr>
          <a:xfrm>
            <a:off x="5077246" y="2486240"/>
            <a:ext cx="1729165" cy="1729165"/>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Oval 21">
            <a:extLst>
              <a:ext uri="{FF2B5EF4-FFF2-40B4-BE49-F238E27FC236}">
                <a16:creationId xmlns:a16="http://schemas.microsoft.com/office/drawing/2014/main" id="{69A8E9D1-9673-42D1-A573-05CDC9EF884A}"/>
              </a:ext>
              <a:ext uri="{C183D7F6-B498-43B3-948B-1728B52AA6E4}">
                <adec:decorative xmlns:adec="http://schemas.microsoft.com/office/drawing/2017/decorative" val="1"/>
              </a:ext>
            </a:extLst>
          </p:cNvPr>
          <p:cNvSpPr/>
          <p:nvPr userDrawn="1"/>
        </p:nvSpPr>
        <p:spPr>
          <a:xfrm>
            <a:off x="7178450" y="2486240"/>
            <a:ext cx="1729165" cy="1729165"/>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Oval 23">
            <a:extLst>
              <a:ext uri="{FF2B5EF4-FFF2-40B4-BE49-F238E27FC236}">
                <a16:creationId xmlns:a16="http://schemas.microsoft.com/office/drawing/2014/main" id="{52F851C1-89A7-44A6-8617-10C435FCD396}"/>
              </a:ext>
              <a:ext uri="{C183D7F6-B498-43B3-948B-1728B52AA6E4}">
                <adec:decorative xmlns:adec="http://schemas.microsoft.com/office/drawing/2017/decorative" val="1"/>
              </a:ext>
            </a:extLst>
          </p:cNvPr>
          <p:cNvSpPr/>
          <p:nvPr userDrawn="1"/>
        </p:nvSpPr>
        <p:spPr>
          <a:xfrm>
            <a:off x="9274264" y="2486240"/>
            <a:ext cx="1729165" cy="1729165"/>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Text Placeholder 14">
            <a:extLst>
              <a:ext uri="{FF2B5EF4-FFF2-40B4-BE49-F238E27FC236}">
                <a16:creationId xmlns:a16="http://schemas.microsoft.com/office/drawing/2014/main" id="{11C9BE46-D000-4DE5-8AD9-6BFAD927A014}"/>
              </a:ext>
            </a:extLst>
          </p:cNvPr>
          <p:cNvSpPr>
            <a:spLocks noGrp="1"/>
          </p:cNvSpPr>
          <p:nvPr>
            <p:ph type="body" sz="quarter" idx="19" hasCustomPrompt="1"/>
          </p:nvPr>
        </p:nvSpPr>
        <p:spPr>
          <a:xfrm>
            <a:off x="2796727" y="4435583"/>
            <a:ext cx="2085792" cy="274650"/>
          </a:xfrm>
          <a:prstGeom prst="rect">
            <a:avLst/>
          </a:prstGeom>
        </p:spPr>
        <p:txBody>
          <a:bodyPr/>
          <a:lstStyle>
            <a:lvl1pPr marL="0" indent="0" algn="ctr">
              <a:buNone/>
              <a:defRPr sz="1200" cap="all" spc="200" baseline="0">
                <a:solidFill>
                  <a:schemeClr val="accent6"/>
                </a:solidFill>
                <a:latin typeface="+mj-lt"/>
              </a:defRPr>
            </a:lvl1pPr>
          </a:lstStyle>
          <a:p>
            <a:pPr lvl="0"/>
            <a:r>
              <a:rPr lang="en-US" dirty="0"/>
              <a:t>Add Name</a:t>
            </a:r>
          </a:p>
        </p:txBody>
      </p:sp>
      <p:sp>
        <p:nvSpPr>
          <p:cNvPr id="26" name="Text Placeholder 14">
            <a:extLst>
              <a:ext uri="{FF2B5EF4-FFF2-40B4-BE49-F238E27FC236}">
                <a16:creationId xmlns:a16="http://schemas.microsoft.com/office/drawing/2014/main" id="{5773EC03-0830-4EAE-A7B0-38902833DC2F}"/>
              </a:ext>
            </a:extLst>
          </p:cNvPr>
          <p:cNvSpPr>
            <a:spLocks noGrp="1"/>
          </p:cNvSpPr>
          <p:nvPr>
            <p:ph type="body" sz="quarter" idx="20" hasCustomPrompt="1"/>
          </p:nvPr>
        </p:nvSpPr>
        <p:spPr>
          <a:xfrm>
            <a:off x="2896865" y="4661551"/>
            <a:ext cx="1885516" cy="365125"/>
          </a:xfrm>
          <a:prstGeom prst="rect">
            <a:avLst/>
          </a:prstGeom>
        </p:spPr>
        <p:txBody>
          <a:bodyPr/>
          <a:lstStyle>
            <a:lvl1pPr marL="0" indent="0" algn="ctr">
              <a:lnSpc>
                <a:spcPct val="90000"/>
              </a:lnSpc>
              <a:spcBef>
                <a:spcPts val="0"/>
              </a:spcBef>
              <a:buNone/>
              <a:defRPr sz="1000" cap="none" spc="0" baseline="0">
                <a:solidFill>
                  <a:schemeClr val="bg1"/>
                </a:solidFill>
                <a:latin typeface="+mn-lt"/>
              </a:defRPr>
            </a:lvl1pPr>
          </a:lstStyle>
          <a:p>
            <a:pPr lvl="0"/>
            <a:r>
              <a:rPr lang="en-US" dirty="0"/>
              <a:t>Add title</a:t>
            </a:r>
          </a:p>
        </p:txBody>
      </p:sp>
      <p:sp>
        <p:nvSpPr>
          <p:cNvPr id="27" name="Text Placeholder 14">
            <a:extLst>
              <a:ext uri="{FF2B5EF4-FFF2-40B4-BE49-F238E27FC236}">
                <a16:creationId xmlns:a16="http://schemas.microsoft.com/office/drawing/2014/main" id="{32E4889E-0745-4713-90D8-432A681AFCE4}"/>
              </a:ext>
            </a:extLst>
          </p:cNvPr>
          <p:cNvSpPr>
            <a:spLocks noGrp="1"/>
          </p:cNvSpPr>
          <p:nvPr>
            <p:ph type="body" sz="quarter" idx="21" hasCustomPrompt="1"/>
          </p:nvPr>
        </p:nvSpPr>
        <p:spPr>
          <a:xfrm>
            <a:off x="4898932" y="4435583"/>
            <a:ext cx="2085792" cy="274650"/>
          </a:xfrm>
          <a:prstGeom prst="rect">
            <a:avLst/>
          </a:prstGeom>
        </p:spPr>
        <p:txBody>
          <a:bodyPr/>
          <a:lstStyle>
            <a:lvl1pPr marL="0" indent="0" algn="ctr">
              <a:buNone/>
              <a:defRPr sz="1200" cap="all" spc="200" baseline="0">
                <a:solidFill>
                  <a:schemeClr val="accent6"/>
                </a:solidFill>
                <a:latin typeface="+mj-lt"/>
              </a:defRPr>
            </a:lvl1pPr>
          </a:lstStyle>
          <a:p>
            <a:pPr lvl="0"/>
            <a:r>
              <a:rPr lang="en-US" dirty="0"/>
              <a:t>Add Name</a:t>
            </a:r>
          </a:p>
        </p:txBody>
      </p:sp>
      <p:sp>
        <p:nvSpPr>
          <p:cNvPr id="28" name="Text Placeholder 14">
            <a:extLst>
              <a:ext uri="{FF2B5EF4-FFF2-40B4-BE49-F238E27FC236}">
                <a16:creationId xmlns:a16="http://schemas.microsoft.com/office/drawing/2014/main" id="{BFD869E7-29DA-4FEB-AB84-1C1FC3ABAE30}"/>
              </a:ext>
            </a:extLst>
          </p:cNvPr>
          <p:cNvSpPr>
            <a:spLocks noGrp="1"/>
          </p:cNvSpPr>
          <p:nvPr>
            <p:ph type="body" sz="quarter" idx="22" hasCustomPrompt="1"/>
          </p:nvPr>
        </p:nvSpPr>
        <p:spPr>
          <a:xfrm>
            <a:off x="4999070" y="4661551"/>
            <a:ext cx="1885516" cy="365125"/>
          </a:xfrm>
          <a:prstGeom prst="rect">
            <a:avLst/>
          </a:prstGeom>
        </p:spPr>
        <p:txBody>
          <a:bodyPr/>
          <a:lstStyle>
            <a:lvl1pPr marL="0" indent="0" algn="ctr">
              <a:lnSpc>
                <a:spcPct val="90000"/>
              </a:lnSpc>
              <a:spcBef>
                <a:spcPts val="0"/>
              </a:spcBef>
              <a:buNone/>
              <a:defRPr sz="1000" cap="none" spc="0" baseline="0">
                <a:solidFill>
                  <a:schemeClr val="bg1"/>
                </a:solidFill>
                <a:latin typeface="+mn-lt"/>
              </a:defRPr>
            </a:lvl1pPr>
          </a:lstStyle>
          <a:p>
            <a:pPr lvl="0"/>
            <a:r>
              <a:rPr lang="en-US" dirty="0"/>
              <a:t>Add title</a:t>
            </a:r>
          </a:p>
        </p:txBody>
      </p:sp>
      <p:sp>
        <p:nvSpPr>
          <p:cNvPr id="30" name="Text Placeholder 14">
            <a:extLst>
              <a:ext uri="{FF2B5EF4-FFF2-40B4-BE49-F238E27FC236}">
                <a16:creationId xmlns:a16="http://schemas.microsoft.com/office/drawing/2014/main" id="{9E68119B-CDCA-4341-8772-2C5BF80B4E40}"/>
              </a:ext>
            </a:extLst>
          </p:cNvPr>
          <p:cNvSpPr>
            <a:spLocks noGrp="1"/>
          </p:cNvSpPr>
          <p:nvPr>
            <p:ph type="body" sz="quarter" idx="23" hasCustomPrompt="1"/>
          </p:nvPr>
        </p:nvSpPr>
        <p:spPr>
          <a:xfrm>
            <a:off x="7000136" y="4435751"/>
            <a:ext cx="2085792" cy="274650"/>
          </a:xfrm>
          <a:prstGeom prst="rect">
            <a:avLst/>
          </a:prstGeom>
        </p:spPr>
        <p:txBody>
          <a:bodyPr/>
          <a:lstStyle>
            <a:lvl1pPr marL="0" indent="0" algn="ctr">
              <a:buNone/>
              <a:defRPr sz="1200" cap="all" spc="200" baseline="0">
                <a:solidFill>
                  <a:schemeClr val="accent6"/>
                </a:solidFill>
                <a:latin typeface="+mj-lt"/>
              </a:defRPr>
            </a:lvl1pPr>
          </a:lstStyle>
          <a:p>
            <a:pPr lvl="0"/>
            <a:r>
              <a:rPr lang="en-US" dirty="0"/>
              <a:t>Add Name</a:t>
            </a:r>
          </a:p>
        </p:txBody>
      </p:sp>
      <p:sp>
        <p:nvSpPr>
          <p:cNvPr id="31" name="Text Placeholder 14">
            <a:extLst>
              <a:ext uri="{FF2B5EF4-FFF2-40B4-BE49-F238E27FC236}">
                <a16:creationId xmlns:a16="http://schemas.microsoft.com/office/drawing/2014/main" id="{303A31BF-223A-44A5-84FD-7281FF2E4CD4}"/>
              </a:ext>
            </a:extLst>
          </p:cNvPr>
          <p:cNvSpPr>
            <a:spLocks noGrp="1"/>
          </p:cNvSpPr>
          <p:nvPr>
            <p:ph type="body" sz="quarter" idx="24" hasCustomPrompt="1"/>
          </p:nvPr>
        </p:nvSpPr>
        <p:spPr>
          <a:xfrm>
            <a:off x="7100274" y="4661551"/>
            <a:ext cx="1885516" cy="365125"/>
          </a:xfrm>
          <a:prstGeom prst="rect">
            <a:avLst/>
          </a:prstGeom>
        </p:spPr>
        <p:txBody>
          <a:bodyPr/>
          <a:lstStyle>
            <a:lvl1pPr marL="0" indent="0" algn="ctr">
              <a:lnSpc>
                <a:spcPct val="90000"/>
              </a:lnSpc>
              <a:spcBef>
                <a:spcPts val="0"/>
              </a:spcBef>
              <a:buNone/>
              <a:defRPr sz="1000" cap="none" spc="0" baseline="0">
                <a:solidFill>
                  <a:schemeClr val="bg1"/>
                </a:solidFill>
                <a:latin typeface="+mn-lt"/>
              </a:defRPr>
            </a:lvl1pPr>
          </a:lstStyle>
          <a:p>
            <a:pPr lvl="0"/>
            <a:r>
              <a:rPr lang="en-US" dirty="0"/>
              <a:t>Add title</a:t>
            </a:r>
          </a:p>
        </p:txBody>
      </p:sp>
      <p:sp>
        <p:nvSpPr>
          <p:cNvPr id="32" name="Text Placeholder 14">
            <a:extLst>
              <a:ext uri="{FF2B5EF4-FFF2-40B4-BE49-F238E27FC236}">
                <a16:creationId xmlns:a16="http://schemas.microsoft.com/office/drawing/2014/main" id="{666E1F4A-0D75-4B8E-A181-DBEB50FB1D60}"/>
              </a:ext>
            </a:extLst>
          </p:cNvPr>
          <p:cNvSpPr>
            <a:spLocks noGrp="1"/>
          </p:cNvSpPr>
          <p:nvPr>
            <p:ph type="body" sz="quarter" idx="25" hasCustomPrompt="1"/>
          </p:nvPr>
        </p:nvSpPr>
        <p:spPr>
          <a:xfrm>
            <a:off x="9095950" y="4435583"/>
            <a:ext cx="2085792" cy="274650"/>
          </a:xfrm>
          <a:prstGeom prst="rect">
            <a:avLst/>
          </a:prstGeom>
        </p:spPr>
        <p:txBody>
          <a:bodyPr/>
          <a:lstStyle>
            <a:lvl1pPr marL="0" indent="0" algn="ctr">
              <a:buNone/>
              <a:defRPr sz="1200" cap="all" spc="200" baseline="0">
                <a:solidFill>
                  <a:schemeClr val="accent6"/>
                </a:solidFill>
                <a:latin typeface="+mj-lt"/>
              </a:defRPr>
            </a:lvl1pPr>
          </a:lstStyle>
          <a:p>
            <a:pPr lvl="0"/>
            <a:r>
              <a:rPr lang="en-US" dirty="0"/>
              <a:t>Add Name</a:t>
            </a:r>
          </a:p>
        </p:txBody>
      </p:sp>
      <p:sp>
        <p:nvSpPr>
          <p:cNvPr id="33" name="Text Placeholder 14">
            <a:extLst>
              <a:ext uri="{FF2B5EF4-FFF2-40B4-BE49-F238E27FC236}">
                <a16:creationId xmlns:a16="http://schemas.microsoft.com/office/drawing/2014/main" id="{5EAE80D5-B799-4807-8F81-22C4218233DF}"/>
              </a:ext>
            </a:extLst>
          </p:cNvPr>
          <p:cNvSpPr>
            <a:spLocks noGrp="1"/>
          </p:cNvSpPr>
          <p:nvPr>
            <p:ph type="body" sz="quarter" idx="26" hasCustomPrompt="1"/>
          </p:nvPr>
        </p:nvSpPr>
        <p:spPr>
          <a:xfrm>
            <a:off x="9196088" y="4661551"/>
            <a:ext cx="1885516" cy="365125"/>
          </a:xfrm>
          <a:prstGeom prst="rect">
            <a:avLst/>
          </a:prstGeom>
        </p:spPr>
        <p:txBody>
          <a:bodyPr/>
          <a:lstStyle>
            <a:lvl1pPr marL="0" indent="0" algn="ctr">
              <a:lnSpc>
                <a:spcPct val="90000"/>
              </a:lnSpc>
              <a:spcBef>
                <a:spcPts val="0"/>
              </a:spcBef>
              <a:buNone/>
              <a:defRPr sz="1000" cap="none" spc="0" baseline="0">
                <a:solidFill>
                  <a:schemeClr val="bg1"/>
                </a:solidFill>
                <a:latin typeface="+mn-lt"/>
              </a:defRPr>
            </a:lvl1pPr>
          </a:lstStyle>
          <a:p>
            <a:pPr lvl="0"/>
            <a:r>
              <a:rPr lang="en-US" dirty="0"/>
              <a:t>Add title</a:t>
            </a:r>
          </a:p>
        </p:txBody>
      </p:sp>
      <p:sp>
        <p:nvSpPr>
          <p:cNvPr id="39" name="Footer Placeholder 15">
            <a:extLst>
              <a:ext uri="{FF2B5EF4-FFF2-40B4-BE49-F238E27FC236}">
                <a16:creationId xmlns:a16="http://schemas.microsoft.com/office/drawing/2014/main" id="{6F4437FE-F08F-4311-B53A-88E2B729B745}"/>
              </a:ext>
            </a:extLst>
          </p:cNvPr>
          <p:cNvSpPr>
            <a:spLocks noGrp="1"/>
          </p:cNvSpPr>
          <p:nvPr>
            <p:ph type="ftr" sz="quarter" idx="3"/>
          </p:nvPr>
        </p:nvSpPr>
        <p:spPr>
          <a:xfrm rot="5400000">
            <a:off x="10541127" y="1408176"/>
            <a:ext cx="2770499" cy="365125"/>
          </a:xfrm>
          <a:prstGeom prst="rect">
            <a:avLst/>
          </a:prstGeom>
        </p:spPr>
        <p:txBody>
          <a:bodyPr anchor="ctr"/>
          <a:lstStyle>
            <a:lvl1pPr algn="r">
              <a:defRPr sz="900" cap="all" spc="400" baseline="0">
                <a:solidFill>
                  <a:schemeClr val="bg1"/>
                </a:solidFill>
                <a:latin typeface="+mj-lt"/>
              </a:defRPr>
            </a:lvl1pPr>
          </a:lstStyle>
          <a:p>
            <a:r>
              <a:rPr lang="en-US" dirty="0"/>
              <a:t>PRESENTATION TITLE</a:t>
            </a:r>
          </a:p>
        </p:txBody>
      </p:sp>
      <p:sp>
        <p:nvSpPr>
          <p:cNvPr id="40" name="Slide Number Placeholder 16">
            <a:extLst>
              <a:ext uri="{FF2B5EF4-FFF2-40B4-BE49-F238E27FC236}">
                <a16:creationId xmlns:a16="http://schemas.microsoft.com/office/drawing/2014/main" id="{D0901035-50AC-4DE0-9A34-AAA61EC10E16}"/>
              </a:ext>
            </a:extLst>
          </p:cNvPr>
          <p:cNvSpPr>
            <a:spLocks noGrp="1"/>
          </p:cNvSpPr>
          <p:nvPr>
            <p:ph type="sldNum" sz="quarter" idx="4"/>
          </p:nvPr>
        </p:nvSpPr>
        <p:spPr>
          <a:xfrm>
            <a:off x="11519019" y="3164804"/>
            <a:ext cx="545911" cy="580029"/>
          </a:xfrm>
          <a:prstGeom prst="rect">
            <a:avLst/>
          </a:prstGeom>
        </p:spPr>
        <p:txBody>
          <a:bodyPr anchor="ctr"/>
          <a:lstStyle>
            <a:lvl1pPr algn="r">
              <a:defRPr sz="1600">
                <a:solidFill>
                  <a:schemeClr val="accent6"/>
                </a:solidFill>
                <a:latin typeface="+mn-lt"/>
              </a:defRPr>
            </a:lvl1pPr>
          </a:lstStyle>
          <a:p>
            <a:pPr>
              <a:defRPr/>
            </a:pPr>
            <a:fld id="{8D1FC6F8-0BCD-47E9-9C64-690771D9C143}" type="slidenum">
              <a:rPr lang="en-US" smtClean="0"/>
              <a:pPr>
                <a:defRPr/>
              </a:pPr>
              <a:t>‹#›</a:t>
            </a:fld>
            <a:endParaRPr lang="en-US" dirty="0"/>
          </a:p>
        </p:txBody>
      </p:sp>
      <p:sp>
        <p:nvSpPr>
          <p:cNvPr id="41" name="Date Placeholder 14">
            <a:extLst>
              <a:ext uri="{FF2B5EF4-FFF2-40B4-BE49-F238E27FC236}">
                <a16:creationId xmlns:a16="http://schemas.microsoft.com/office/drawing/2014/main" id="{5FDD3145-ADE2-4744-AF2E-9C8074C85841}"/>
              </a:ext>
            </a:extLst>
          </p:cNvPr>
          <p:cNvSpPr>
            <a:spLocks noGrp="1"/>
          </p:cNvSpPr>
          <p:nvPr>
            <p:ph type="dt" sz="half" idx="2"/>
          </p:nvPr>
        </p:nvSpPr>
        <p:spPr>
          <a:xfrm rot="5400000">
            <a:off x="10595991" y="5074920"/>
            <a:ext cx="2647667" cy="365125"/>
          </a:xfrm>
          <a:prstGeom prst="rect">
            <a:avLst/>
          </a:prstGeom>
        </p:spPr>
        <p:txBody>
          <a:bodyPr anchor="ctr"/>
          <a:lstStyle>
            <a:lvl1pPr>
              <a:defRPr sz="900" spc="400" baseline="0">
                <a:solidFill>
                  <a:schemeClr val="bg1"/>
                </a:solidFill>
                <a:latin typeface="+mj-lt"/>
              </a:defRPr>
            </a:lvl1pPr>
          </a:lstStyle>
          <a:p>
            <a:pPr>
              <a:defRPr/>
            </a:pPr>
            <a:r>
              <a:rPr lang="en-US" cap="all" dirty="0"/>
              <a:t>May 21, 20XX</a:t>
            </a:r>
          </a:p>
        </p:txBody>
      </p:sp>
    </p:spTree>
    <p:extLst>
      <p:ext uri="{BB962C8B-B14F-4D97-AF65-F5344CB8AC3E}">
        <p14:creationId xmlns:p14="http://schemas.microsoft.com/office/powerpoint/2010/main" val="2655003053"/>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Meet The Team 8-Up">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8A79A51B-CC7A-4B36-B457-AF3236388137}"/>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0" y="-1"/>
            <a:ext cx="12205220" cy="6858001"/>
          </a:xfrm>
          <a:prstGeom prst="rect">
            <a:avLst/>
          </a:prstGeom>
        </p:spPr>
      </p:pic>
      <p:sp>
        <p:nvSpPr>
          <p:cNvPr id="2" name="Title 1">
            <a:extLst>
              <a:ext uri="{FF2B5EF4-FFF2-40B4-BE49-F238E27FC236}">
                <a16:creationId xmlns:a16="http://schemas.microsoft.com/office/drawing/2014/main" id="{0E019BE9-6149-434A-B185-EE7434112622}"/>
              </a:ext>
            </a:extLst>
          </p:cNvPr>
          <p:cNvSpPr>
            <a:spLocks noGrp="1"/>
          </p:cNvSpPr>
          <p:nvPr>
            <p:ph type="title" hasCustomPrompt="1"/>
          </p:nvPr>
        </p:nvSpPr>
        <p:spPr>
          <a:xfrm>
            <a:off x="661216" y="2375820"/>
            <a:ext cx="1939480" cy="2218499"/>
          </a:xfrm>
          <a:prstGeom prst="rect">
            <a:avLst/>
          </a:prstGeom>
        </p:spPr>
        <p:txBody>
          <a:bodyPr anchor="ctr"/>
          <a:lstStyle>
            <a:lvl1pPr algn="ctr">
              <a:lnSpc>
                <a:spcPct val="90000"/>
              </a:lnSpc>
              <a:spcBef>
                <a:spcPts val="1000"/>
              </a:spcBef>
              <a:defRPr sz="2800" cap="all" spc="400" baseline="0">
                <a:solidFill>
                  <a:schemeClr val="bg1"/>
                </a:solidFill>
              </a:defRPr>
            </a:lvl1pPr>
          </a:lstStyle>
          <a:p>
            <a:r>
              <a:rPr lang="en-US" dirty="0"/>
              <a:t>Click to add title</a:t>
            </a:r>
          </a:p>
        </p:txBody>
      </p:sp>
      <p:sp>
        <p:nvSpPr>
          <p:cNvPr id="34" name="Picture Placeholder 9">
            <a:extLst>
              <a:ext uri="{FF2B5EF4-FFF2-40B4-BE49-F238E27FC236}">
                <a16:creationId xmlns:a16="http://schemas.microsoft.com/office/drawing/2014/main" id="{18B0121B-CD0E-495B-9B36-4E88EA4A9786}"/>
              </a:ext>
              <a:ext uri="{C183D7F6-B498-43B3-948B-1728B52AA6E4}">
                <adec:decorative xmlns:adec="http://schemas.microsoft.com/office/drawing/2017/decorative" val="0"/>
              </a:ext>
            </a:extLst>
          </p:cNvPr>
          <p:cNvSpPr>
            <a:spLocks noGrp="1"/>
          </p:cNvSpPr>
          <p:nvPr>
            <p:ph type="pic" sz="quarter" idx="16" hasCustomPrompt="1"/>
          </p:nvPr>
        </p:nvSpPr>
        <p:spPr>
          <a:xfrm>
            <a:off x="3136339" y="1326925"/>
            <a:ext cx="1391577" cy="1391576"/>
          </a:xfrm>
          <a:prstGeom prst="ellipse">
            <a:avLst/>
          </a:prstGeom>
        </p:spPr>
        <p:txBody>
          <a:bodyPr/>
          <a:lstStyle>
            <a:lvl1pPr marL="0" indent="0" algn="ctr">
              <a:buNone/>
              <a:defRPr sz="2000">
                <a:solidFill>
                  <a:schemeClr val="bg1"/>
                </a:solidFill>
              </a:defRPr>
            </a:lvl1pPr>
          </a:lstStyle>
          <a:p>
            <a:r>
              <a:rPr lang="en-US" dirty="0"/>
              <a:t>Click to add photo</a:t>
            </a:r>
          </a:p>
        </p:txBody>
      </p:sp>
      <p:sp>
        <p:nvSpPr>
          <p:cNvPr id="81" name="Picture Placeholder 9">
            <a:extLst>
              <a:ext uri="{FF2B5EF4-FFF2-40B4-BE49-F238E27FC236}">
                <a16:creationId xmlns:a16="http://schemas.microsoft.com/office/drawing/2014/main" id="{4508E76D-2071-4546-8DF2-405B38E2E271}"/>
              </a:ext>
            </a:extLst>
          </p:cNvPr>
          <p:cNvSpPr>
            <a:spLocks noGrp="1"/>
          </p:cNvSpPr>
          <p:nvPr>
            <p:ph type="pic" sz="quarter" idx="39" hasCustomPrompt="1"/>
          </p:nvPr>
        </p:nvSpPr>
        <p:spPr>
          <a:xfrm>
            <a:off x="5209991" y="1326192"/>
            <a:ext cx="1391577" cy="1391576"/>
          </a:xfrm>
          <a:prstGeom prst="ellipse">
            <a:avLst/>
          </a:prstGeom>
        </p:spPr>
        <p:txBody>
          <a:bodyPr/>
          <a:lstStyle>
            <a:lvl1pPr marL="0" indent="0" algn="ctr">
              <a:buNone/>
              <a:defRPr sz="2000">
                <a:solidFill>
                  <a:schemeClr val="bg1"/>
                </a:solidFill>
              </a:defRPr>
            </a:lvl1pPr>
          </a:lstStyle>
          <a:p>
            <a:r>
              <a:rPr lang="en-US" dirty="0"/>
              <a:t>Click to add photo</a:t>
            </a:r>
          </a:p>
        </p:txBody>
      </p:sp>
      <p:sp>
        <p:nvSpPr>
          <p:cNvPr id="85" name="Picture Placeholder 9">
            <a:extLst>
              <a:ext uri="{FF2B5EF4-FFF2-40B4-BE49-F238E27FC236}">
                <a16:creationId xmlns:a16="http://schemas.microsoft.com/office/drawing/2014/main" id="{D319C8D5-E3A6-45C8-8A64-1C1B70C90DD1}"/>
              </a:ext>
              <a:ext uri="{C183D7F6-B498-43B3-948B-1728B52AA6E4}">
                <adec:decorative xmlns:adec="http://schemas.microsoft.com/office/drawing/2017/decorative" val="0"/>
              </a:ext>
            </a:extLst>
          </p:cNvPr>
          <p:cNvSpPr>
            <a:spLocks noGrp="1"/>
          </p:cNvSpPr>
          <p:nvPr>
            <p:ph type="pic" sz="quarter" idx="40" hasCustomPrompt="1"/>
          </p:nvPr>
        </p:nvSpPr>
        <p:spPr>
          <a:xfrm>
            <a:off x="7305041" y="1335752"/>
            <a:ext cx="1391577" cy="1391576"/>
          </a:xfrm>
          <a:prstGeom prst="ellipse">
            <a:avLst/>
          </a:prstGeom>
        </p:spPr>
        <p:txBody>
          <a:bodyPr/>
          <a:lstStyle>
            <a:lvl1pPr marL="0" indent="0" algn="ctr">
              <a:buNone/>
              <a:defRPr sz="2000">
                <a:solidFill>
                  <a:schemeClr val="bg1"/>
                </a:solidFill>
              </a:defRPr>
            </a:lvl1pPr>
          </a:lstStyle>
          <a:p>
            <a:r>
              <a:rPr lang="en-US" dirty="0"/>
              <a:t>Click to add photo</a:t>
            </a:r>
          </a:p>
        </p:txBody>
      </p:sp>
      <p:sp>
        <p:nvSpPr>
          <p:cNvPr id="87" name="Picture Placeholder 9">
            <a:extLst>
              <a:ext uri="{FF2B5EF4-FFF2-40B4-BE49-F238E27FC236}">
                <a16:creationId xmlns:a16="http://schemas.microsoft.com/office/drawing/2014/main" id="{01486F31-E79E-4E60-8749-B8036B3F096A}"/>
              </a:ext>
              <a:ext uri="{C183D7F6-B498-43B3-948B-1728B52AA6E4}">
                <adec:decorative xmlns:adec="http://schemas.microsoft.com/office/drawing/2017/decorative" val="0"/>
              </a:ext>
            </a:extLst>
          </p:cNvPr>
          <p:cNvSpPr>
            <a:spLocks noGrp="1"/>
          </p:cNvSpPr>
          <p:nvPr>
            <p:ph type="pic" sz="quarter" idx="41" hasCustomPrompt="1"/>
          </p:nvPr>
        </p:nvSpPr>
        <p:spPr>
          <a:xfrm>
            <a:off x="9384248" y="1326192"/>
            <a:ext cx="1391577" cy="1391576"/>
          </a:xfrm>
          <a:prstGeom prst="ellipse">
            <a:avLst/>
          </a:prstGeom>
        </p:spPr>
        <p:txBody>
          <a:bodyPr/>
          <a:lstStyle>
            <a:lvl1pPr marL="0" indent="0" algn="ctr">
              <a:buNone/>
              <a:defRPr sz="2000">
                <a:solidFill>
                  <a:schemeClr val="bg1"/>
                </a:solidFill>
              </a:defRPr>
            </a:lvl1pPr>
          </a:lstStyle>
          <a:p>
            <a:r>
              <a:rPr lang="en-US" dirty="0"/>
              <a:t>Click to add photo</a:t>
            </a:r>
          </a:p>
        </p:txBody>
      </p:sp>
      <p:sp>
        <p:nvSpPr>
          <p:cNvPr id="37" name="Oval 36">
            <a:extLst>
              <a:ext uri="{FF2B5EF4-FFF2-40B4-BE49-F238E27FC236}">
                <a16:creationId xmlns:a16="http://schemas.microsoft.com/office/drawing/2014/main" id="{8139AA92-1781-41FF-9168-9F70B1CD9FB7}"/>
              </a:ext>
              <a:ext uri="{C183D7F6-B498-43B3-948B-1728B52AA6E4}">
                <adec:decorative xmlns:adec="http://schemas.microsoft.com/office/drawing/2017/decorative" val="1"/>
              </a:ext>
            </a:extLst>
          </p:cNvPr>
          <p:cNvSpPr/>
          <p:nvPr userDrawn="1"/>
        </p:nvSpPr>
        <p:spPr>
          <a:xfrm>
            <a:off x="3031536" y="1222122"/>
            <a:ext cx="1601183" cy="1601183"/>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1" name="Text Placeholder 14">
            <a:extLst>
              <a:ext uri="{FF2B5EF4-FFF2-40B4-BE49-F238E27FC236}">
                <a16:creationId xmlns:a16="http://schemas.microsoft.com/office/drawing/2014/main" id="{5FE36F90-735E-43D7-854A-0347B805053D}"/>
              </a:ext>
            </a:extLst>
          </p:cNvPr>
          <p:cNvSpPr>
            <a:spLocks noGrp="1"/>
          </p:cNvSpPr>
          <p:nvPr>
            <p:ph type="body" sz="quarter" idx="19" hasCustomPrompt="1"/>
          </p:nvPr>
        </p:nvSpPr>
        <p:spPr>
          <a:xfrm>
            <a:off x="2796727" y="2972370"/>
            <a:ext cx="2085792" cy="274650"/>
          </a:xfrm>
          <a:prstGeom prst="rect">
            <a:avLst/>
          </a:prstGeom>
        </p:spPr>
        <p:txBody>
          <a:bodyPr/>
          <a:lstStyle>
            <a:lvl1pPr marL="0" indent="0" algn="ctr">
              <a:buNone/>
              <a:defRPr sz="1200" b="0" cap="all" spc="200" baseline="0">
                <a:solidFill>
                  <a:schemeClr val="accent6"/>
                </a:solidFill>
                <a:latin typeface="+mj-lt"/>
              </a:defRPr>
            </a:lvl1pPr>
          </a:lstStyle>
          <a:p>
            <a:pPr lvl="0"/>
            <a:r>
              <a:rPr lang="en-US" dirty="0"/>
              <a:t>Add Name</a:t>
            </a:r>
          </a:p>
        </p:txBody>
      </p:sp>
      <p:sp>
        <p:nvSpPr>
          <p:cNvPr id="42" name="Text Placeholder 14">
            <a:extLst>
              <a:ext uri="{FF2B5EF4-FFF2-40B4-BE49-F238E27FC236}">
                <a16:creationId xmlns:a16="http://schemas.microsoft.com/office/drawing/2014/main" id="{2D0125FE-7543-4B0C-8C50-D4F2949EE8A0}"/>
              </a:ext>
            </a:extLst>
          </p:cNvPr>
          <p:cNvSpPr>
            <a:spLocks noGrp="1"/>
          </p:cNvSpPr>
          <p:nvPr>
            <p:ph type="body" sz="quarter" idx="20" hasCustomPrompt="1"/>
          </p:nvPr>
        </p:nvSpPr>
        <p:spPr>
          <a:xfrm>
            <a:off x="2896865" y="3198338"/>
            <a:ext cx="1885516" cy="365125"/>
          </a:xfrm>
          <a:prstGeom prst="rect">
            <a:avLst/>
          </a:prstGeom>
        </p:spPr>
        <p:txBody>
          <a:bodyPr/>
          <a:lstStyle>
            <a:lvl1pPr marL="0" indent="0" algn="ctr">
              <a:lnSpc>
                <a:spcPct val="90000"/>
              </a:lnSpc>
              <a:spcBef>
                <a:spcPts val="0"/>
              </a:spcBef>
              <a:buNone/>
              <a:defRPr sz="1000" cap="none" spc="0" baseline="0">
                <a:solidFill>
                  <a:schemeClr val="bg1"/>
                </a:solidFill>
                <a:latin typeface="+mn-lt"/>
              </a:defRPr>
            </a:lvl1pPr>
          </a:lstStyle>
          <a:p>
            <a:pPr lvl="0"/>
            <a:r>
              <a:rPr lang="en-US" dirty="0"/>
              <a:t>Add title</a:t>
            </a:r>
          </a:p>
        </p:txBody>
      </p:sp>
      <p:sp>
        <p:nvSpPr>
          <p:cNvPr id="43" name="Text Placeholder 14">
            <a:extLst>
              <a:ext uri="{FF2B5EF4-FFF2-40B4-BE49-F238E27FC236}">
                <a16:creationId xmlns:a16="http://schemas.microsoft.com/office/drawing/2014/main" id="{839FFFF4-4A0D-40BD-B34D-CD03D03FBEC4}"/>
              </a:ext>
            </a:extLst>
          </p:cNvPr>
          <p:cNvSpPr>
            <a:spLocks noGrp="1"/>
          </p:cNvSpPr>
          <p:nvPr>
            <p:ph type="body" sz="quarter" idx="21" hasCustomPrompt="1"/>
          </p:nvPr>
        </p:nvSpPr>
        <p:spPr>
          <a:xfrm>
            <a:off x="4898932" y="2972370"/>
            <a:ext cx="2085792" cy="274650"/>
          </a:xfrm>
          <a:prstGeom prst="rect">
            <a:avLst/>
          </a:prstGeom>
        </p:spPr>
        <p:txBody>
          <a:bodyPr/>
          <a:lstStyle>
            <a:lvl1pPr marL="0" indent="0" algn="ctr">
              <a:buNone/>
              <a:defRPr sz="1200" cap="all" spc="200" baseline="0">
                <a:solidFill>
                  <a:schemeClr val="accent6"/>
                </a:solidFill>
                <a:latin typeface="+mj-lt"/>
              </a:defRPr>
            </a:lvl1pPr>
          </a:lstStyle>
          <a:p>
            <a:pPr lvl="0"/>
            <a:r>
              <a:rPr lang="en-US" dirty="0"/>
              <a:t>Add Name</a:t>
            </a:r>
          </a:p>
        </p:txBody>
      </p:sp>
      <p:sp>
        <p:nvSpPr>
          <p:cNvPr id="44" name="Text Placeholder 14">
            <a:extLst>
              <a:ext uri="{FF2B5EF4-FFF2-40B4-BE49-F238E27FC236}">
                <a16:creationId xmlns:a16="http://schemas.microsoft.com/office/drawing/2014/main" id="{2697A53A-8491-4753-901E-02236DC0D5C4}"/>
              </a:ext>
            </a:extLst>
          </p:cNvPr>
          <p:cNvSpPr>
            <a:spLocks noGrp="1"/>
          </p:cNvSpPr>
          <p:nvPr>
            <p:ph type="body" sz="quarter" idx="22" hasCustomPrompt="1"/>
          </p:nvPr>
        </p:nvSpPr>
        <p:spPr>
          <a:xfrm>
            <a:off x="4999070" y="3198338"/>
            <a:ext cx="1885516" cy="365125"/>
          </a:xfrm>
          <a:prstGeom prst="rect">
            <a:avLst/>
          </a:prstGeom>
        </p:spPr>
        <p:txBody>
          <a:bodyPr/>
          <a:lstStyle>
            <a:lvl1pPr marL="0" indent="0" algn="ctr">
              <a:lnSpc>
                <a:spcPct val="90000"/>
              </a:lnSpc>
              <a:spcBef>
                <a:spcPts val="0"/>
              </a:spcBef>
              <a:buNone/>
              <a:defRPr sz="1000" cap="none" spc="0" baseline="0">
                <a:solidFill>
                  <a:schemeClr val="bg1"/>
                </a:solidFill>
                <a:latin typeface="+mn-lt"/>
              </a:defRPr>
            </a:lvl1pPr>
          </a:lstStyle>
          <a:p>
            <a:pPr lvl="0"/>
            <a:r>
              <a:rPr lang="en-US" dirty="0"/>
              <a:t>Add title</a:t>
            </a:r>
          </a:p>
        </p:txBody>
      </p:sp>
      <p:sp>
        <p:nvSpPr>
          <p:cNvPr id="45" name="Text Placeholder 14">
            <a:extLst>
              <a:ext uri="{FF2B5EF4-FFF2-40B4-BE49-F238E27FC236}">
                <a16:creationId xmlns:a16="http://schemas.microsoft.com/office/drawing/2014/main" id="{A51D26D1-89AE-43E7-8F1B-E28B18019F84}"/>
              </a:ext>
            </a:extLst>
          </p:cNvPr>
          <p:cNvSpPr>
            <a:spLocks noGrp="1"/>
          </p:cNvSpPr>
          <p:nvPr>
            <p:ph type="body" sz="quarter" idx="23" hasCustomPrompt="1"/>
          </p:nvPr>
        </p:nvSpPr>
        <p:spPr>
          <a:xfrm>
            <a:off x="7000136" y="2972538"/>
            <a:ext cx="2085792" cy="274650"/>
          </a:xfrm>
          <a:prstGeom prst="rect">
            <a:avLst/>
          </a:prstGeom>
        </p:spPr>
        <p:txBody>
          <a:bodyPr/>
          <a:lstStyle>
            <a:lvl1pPr marL="0" indent="0" algn="ctr">
              <a:buNone/>
              <a:defRPr sz="1200" cap="all" spc="200" baseline="0">
                <a:solidFill>
                  <a:schemeClr val="accent6"/>
                </a:solidFill>
                <a:latin typeface="+mj-lt"/>
              </a:defRPr>
            </a:lvl1pPr>
          </a:lstStyle>
          <a:p>
            <a:pPr lvl="0"/>
            <a:r>
              <a:rPr lang="en-US" dirty="0"/>
              <a:t>Add Name</a:t>
            </a:r>
          </a:p>
        </p:txBody>
      </p:sp>
      <p:sp>
        <p:nvSpPr>
          <p:cNvPr id="46" name="Text Placeholder 14">
            <a:extLst>
              <a:ext uri="{FF2B5EF4-FFF2-40B4-BE49-F238E27FC236}">
                <a16:creationId xmlns:a16="http://schemas.microsoft.com/office/drawing/2014/main" id="{0191059F-A4F0-4F1C-8237-308B7AD3F97D}"/>
              </a:ext>
            </a:extLst>
          </p:cNvPr>
          <p:cNvSpPr>
            <a:spLocks noGrp="1"/>
          </p:cNvSpPr>
          <p:nvPr>
            <p:ph type="body" sz="quarter" idx="24" hasCustomPrompt="1"/>
          </p:nvPr>
        </p:nvSpPr>
        <p:spPr>
          <a:xfrm>
            <a:off x="7100274" y="3198338"/>
            <a:ext cx="1885516" cy="365125"/>
          </a:xfrm>
          <a:prstGeom prst="rect">
            <a:avLst/>
          </a:prstGeom>
        </p:spPr>
        <p:txBody>
          <a:bodyPr/>
          <a:lstStyle>
            <a:lvl1pPr marL="0" indent="0" algn="ctr">
              <a:lnSpc>
                <a:spcPct val="90000"/>
              </a:lnSpc>
              <a:spcBef>
                <a:spcPts val="0"/>
              </a:spcBef>
              <a:buNone/>
              <a:defRPr sz="1000" cap="none" spc="0" baseline="0">
                <a:solidFill>
                  <a:schemeClr val="bg1"/>
                </a:solidFill>
                <a:latin typeface="+mn-lt"/>
              </a:defRPr>
            </a:lvl1pPr>
          </a:lstStyle>
          <a:p>
            <a:pPr lvl="0"/>
            <a:r>
              <a:rPr lang="en-US" dirty="0"/>
              <a:t>Add title</a:t>
            </a:r>
          </a:p>
        </p:txBody>
      </p:sp>
      <p:sp>
        <p:nvSpPr>
          <p:cNvPr id="47" name="Text Placeholder 14">
            <a:extLst>
              <a:ext uri="{FF2B5EF4-FFF2-40B4-BE49-F238E27FC236}">
                <a16:creationId xmlns:a16="http://schemas.microsoft.com/office/drawing/2014/main" id="{CFCD3D62-2515-40AC-A8A1-F7786244B36F}"/>
              </a:ext>
            </a:extLst>
          </p:cNvPr>
          <p:cNvSpPr>
            <a:spLocks noGrp="1"/>
          </p:cNvSpPr>
          <p:nvPr>
            <p:ph type="body" sz="quarter" idx="25" hasCustomPrompt="1"/>
          </p:nvPr>
        </p:nvSpPr>
        <p:spPr>
          <a:xfrm>
            <a:off x="9095950" y="2972370"/>
            <a:ext cx="2085792" cy="274650"/>
          </a:xfrm>
          <a:prstGeom prst="rect">
            <a:avLst/>
          </a:prstGeom>
        </p:spPr>
        <p:txBody>
          <a:bodyPr/>
          <a:lstStyle>
            <a:lvl1pPr marL="0" indent="0" algn="ctr">
              <a:buNone/>
              <a:defRPr sz="1200" cap="all" spc="200" baseline="0">
                <a:solidFill>
                  <a:schemeClr val="accent6"/>
                </a:solidFill>
                <a:latin typeface="+mj-lt"/>
              </a:defRPr>
            </a:lvl1pPr>
          </a:lstStyle>
          <a:p>
            <a:pPr lvl="0"/>
            <a:r>
              <a:rPr lang="en-US" dirty="0"/>
              <a:t>Add Name</a:t>
            </a:r>
          </a:p>
        </p:txBody>
      </p:sp>
      <p:sp>
        <p:nvSpPr>
          <p:cNvPr id="48" name="Text Placeholder 14">
            <a:extLst>
              <a:ext uri="{FF2B5EF4-FFF2-40B4-BE49-F238E27FC236}">
                <a16:creationId xmlns:a16="http://schemas.microsoft.com/office/drawing/2014/main" id="{96332DF1-A140-4DDE-9D59-EEF6D503A8D7}"/>
              </a:ext>
            </a:extLst>
          </p:cNvPr>
          <p:cNvSpPr>
            <a:spLocks noGrp="1"/>
          </p:cNvSpPr>
          <p:nvPr>
            <p:ph type="body" sz="quarter" idx="26" hasCustomPrompt="1"/>
          </p:nvPr>
        </p:nvSpPr>
        <p:spPr>
          <a:xfrm>
            <a:off x="9196088" y="3198338"/>
            <a:ext cx="1885516" cy="365125"/>
          </a:xfrm>
          <a:prstGeom prst="rect">
            <a:avLst/>
          </a:prstGeom>
        </p:spPr>
        <p:txBody>
          <a:bodyPr/>
          <a:lstStyle>
            <a:lvl1pPr marL="0" indent="0" algn="ctr">
              <a:lnSpc>
                <a:spcPct val="90000"/>
              </a:lnSpc>
              <a:spcBef>
                <a:spcPts val="0"/>
              </a:spcBef>
              <a:buNone/>
              <a:defRPr sz="1000" cap="none" spc="0" baseline="0">
                <a:solidFill>
                  <a:schemeClr val="bg1"/>
                </a:solidFill>
                <a:latin typeface="+mn-lt"/>
              </a:defRPr>
            </a:lvl1pPr>
          </a:lstStyle>
          <a:p>
            <a:pPr lvl="0"/>
            <a:r>
              <a:rPr lang="en-US" dirty="0"/>
              <a:t>Add title</a:t>
            </a:r>
          </a:p>
        </p:txBody>
      </p:sp>
      <p:sp>
        <p:nvSpPr>
          <p:cNvPr id="97" name="Picture Placeholder 9">
            <a:extLst>
              <a:ext uri="{FF2B5EF4-FFF2-40B4-BE49-F238E27FC236}">
                <a16:creationId xmlns:a16="http://schemas.microsoft.com/office/drawing/2014/main" id="{74EEDA10-EB71-4CAE-80C3-9C8B46E6DF07}"/>
              </a:ext>
            </a:extLst>
          </p:cNvPr>
          <p:cNvSpPr>
            <a:spLocks noGrp="1"/>
          </p:cNvSpPr>
          <p:nvPr>
            <p:ph type="pic" sz="quarter" idx="42" hasCustomPrompt="1"/>
          </p:nvPr>
        </p:nvSpPr>
        <p:spPr>
          <a:xfrm>
            <a:off x="3136338" y="3967833"/>
            <a:ext cx="1391577" cy="1391576"/>
          </a:xfrm>
          <a:prstGeom prst="ellipse">
            <a:avLst/>
          </a:prstGeom>
        </p:spPr>
        <p:txBody>
          <a:bodyPr/>
          <a:lstStyle>
            <a:lvl1pPr marL="0" indent="0" algn="ctr">
              <a:buNone/>
              <a:defRPr sz="2000">
                <a:solidFill>
                  <a:schemeClr val="bg1"/>
                </a:solidFill>
              </a:defRPr>
            </a:lvl1pPr>
          </a:lstStyle>
          <a:p>
            <a:r>
              <a:rPr lang="en-US" dirty="0"/>
              <a:t>Click to add photo</a:t>
            </a:r>
          </a:p>
        </p:txBody>
      </p:sp>
      <p:sp>
        <p:nvSpPr>
          <p:cNvPr id="99" name="Picture Placeholder 9">
            <a:extLst>
              <a:ext uri="{FF2B5EF4-FFF2-40B4-BE49-F238E27FC236}">
                <a16:creationId xmlns:a16="http://schemas.microsoft.com/office/drawing/2014/main" id="{B9B031BF-4314-4A3C-B53C-3958CC4E6228}"/>
              </a:ext>
            </a:extLst>
          </p:cNvPr>
          <p:cNvSpPr>
            <a:spLocks noGrp="1"/>
          </p:cNvSpPr>
          <p:nvPr>
            <p:ph type="pic" sz="quarter" idx="43" hasCustomPrompt="1"/>
          </p:nvPr>
        </p:nvSpPr>
        <p:spPr>
          <a:xfrm>
            <a:off x="5209990" y="3967100"/>
            <a:ext cx="1391577" cy="1391576"/>
          </a:xfrm>
          <a:prstGeom prst="ellipse">
            <a:avLst/>
          </a:prstGeom>
        </p:spPr>
        <p:txBody>
          <a:bodyPr/>
          <a:lstStyle>
            <a:lvl1pPr marL="0" indent="0" algn="ctr">
              <a:buNone/>
              <a:defRPr sz="2000">
                <a:solidFill>
                  <a:schemeClr val="bg1"/>
                </a:solidFill>
              </a:defRPr>
            </a:lvl1pPr>
          </a:lstStyle>
          <a:p>
            <a:r>
              <a:rPr lang="en-US" dirty="0"/>
              <a:t>Click to add photo</a:t>
            </a:r>
          </a:p>
        </p:txBody>
      </p:sp>
      <p:sp>
        <p:nvSpPr>
          <p:cNvPr id="101" name="Picture Placeholder 9">
            <a:extLst>
              <a:ext uri="{FF2B5EF4-FFF2-40B4-BE49-F238E27FC236}">
                <a16:creationId xmlns:a16="http://schemas.microsoft.com/office/drawing/2014/main" id="{BC693B9A-3B30-4605-8EB8-2F155D0A4D7C}"/>
              </a:ext>
            </a:extLst>
          </p:cNvPr>
          <p:cNvSpPr>
            <a:spLocks noGrp="1"/>
          </p:cNvSpPr>
          <p:nvPr>
            <p:ph type="pic" sz="quarter" idx="44" hasCustomPrompt="1"/>
          </p:nvPr>
        </p:nvSpPr>
        <p:spPr>
          <a:xfrm>
            <a:off x="7305040" y="3976660"/>
            <a:ext cx="1391577" cy="1391576"/>
          </a:xfrm>
          <a:prstGeom prst="ellipse">
            <a:avLst/>
          </a:prstGeom>
        </p:spPr>
        <p:txBody>
          <a:bodyPr/>
          <a:lstStyle>
            <a:lvl1pPr marL="0" indent="0" algn="ctr">
              <a:buNone/>
              <a:defRPr sz="2000">
                <a:solidFill>
                  <a:schemeClr val="bg1"/>
                </a:solidFill>
              </a:defRPr>
            </a:lvl1pPr>
          </a:lstStyle>
          <a:p>
            <a:r>
              <a:rPr lang="en-US" dirty="0"/>
              <a:t>Click to add photo</a:t>
            </a:r>
          </a:p>
        </p:txBody>
      </p:sp>
      <p:sp>
        <p:nvSpPr>
          <p:cNvPr id="103" name="Picture Placeholder 9">
            <a:extLst>
              <a:ext uri="{FF2B5EF4-FFF2-40B4-BE49-F238E27FC236}">
                <a16:creationId xmlns:a16="http://schemas.microsoft.com/office/drawing/2014/main" id="{B4CC215D-FD31-4423-900D-14FF4F457AFA}"/>
              </a:ext>
            </a:extLst>
          </p:cNvPr>
          <p:cNvSpPr>
            <a:spLocks noGrp="1"/>
          </p:cNvSpPr>
          <p:nvPr>
            <p:ph type="pic" sz="quarter" idx="45" hasCustomPrompt="1"/>
          </p:nvPr>
        </p:nvSpPr>
        <p:spPr>
          <a:xfrm>
            <a:off x="9384247" y="3967100"/>
            <a:ext cx="1391577" cy="1391576"/>
          </a:xfrm>
          <a:prstGeom prst="ellipse">
            <a:avLst/>
          </a:prstGeom>
        </p:spPr>
        <p:txBody>
          <a:bodyPr/>
          <a:lstStyle>
            <a:lvl1pPr marL="0" indent="0" algn="ctr">
              <a:buNone/>
              <a:defRPr sz="2000">
                <a:solidFill>
                  <a:schemeClr val="bg1"/>
                </a:solidFill>
              </a:defRPr>
            </a:lvl1pPr>
          </a:lstStyle>
          <a:p>
            <a:r>
              <a:rPr lang="en-US" dirty="0"/>
              <a:t>Click to add photo</a:t>
            </a:r>
          </a:p>
        </p:txBody>
      </p:sp>
      <p:sp>
        <p:nvSpPr>
          <p:cNvPr id="73" name="Text Placeholder 14">
            <a:extLst>
              <a:ext uri="{FF2B5EF4-FFF2-40B4-BE49-F238E27FC236}">
                <a16:creationId xmlns:a16="http://schemas.microsoft.com/office/drawing/2014/main" id="{D4954E76-6CE5-4657-B73B-9875EBBEE003}"/>
              </a:ext>
            </a:extLst>
          </p:cNvPr>
          <p:cNvSpPr>
            <a:spLocks noGrp="1"/>
          </p:cNvSpPr>
          <p:nvPr>
            <p:ph type="body" sz="quarter" idx="31" hasCustomPrompt="1"/>
          </p:nvPr>
        </p:nvSpPr>
        <p:spPr>
          <a:xfrm>
            <a:off x="2796727" y="5587307"/>
            <a:ext cx="2085792" cy="274650"/>
          </a:xfrm>
          <a:prstGeom prst="rect">
            <a:avLst/>
          </a:prstGeom>
        </p:spPr>
        <p:txBody>
          <a:bodyPr/>
          <a:lstStyle>
            <a:lvl1pPr marL="0" indent="0" algn="ctr">
              <a:buNone/>
              <a:defRPr sz="1200" cap="all" spc="200" baseline="0">
                <a:solidFill>
                  <a:schemeClr val="accent6"/>
                </a:solidFill>
                <a:latin typeface="+mj-lt"/>
              </a:defRPr>
            </a:lvl1pPr>
          </a:lstStyle>
          <a:p>
            <a:pPr lvl="0"/>
            <a:r>
              <a:rPr lang="en-US" dirty="0"/>
              <a:t>Add Name</a:t>
            </a:r>
          </a:p>
        </p:txBody>
      </p:sp>
      <p:sp>
        <p:nvSpPr>
          <p:cNvPr id="74" name="Text Placeholder 14">
            <a:extLst>
              <a:ext uri="{FF2B5EF4-FFF2-40B4-BE49-F238E27FC236}">
                <a16:creationId xmlns:a16="http://schemas.microsoft.com/office/drawing/2014/main" id="{E361B92F-F111-450A-A880-C34503792307}"/>
              </a:ext>
            </a:extLst>
          </p:cNvPr>
          <p:cNvSpPr>
            <a:spLocks noGrp="1"/>
          </p:cNvSpPr>
          <p:nvPr>
            <p:ph type="body" sz="quarter" idx="32" hasCustomPrompt="1"/>
          </p:nvPr>
        </p:nvSpPr>
        <p:spPr>
          <a:xfrm>
            <a:off x="2896865" y="5813275"/>
            <a:ext cx="1885516" cy="365125"/>
          </a:xfrm>
          <a:prstGeom prst="rect">
            <a:avLst/>
          </a:prstGeom>
        </p:spPr>
        <p:txBody>
          <a:bodyPr/>
          <a:lstStyle>
            <a:lvl1pPr marL="0" indent="0" algn="ctr">
              <a:lnSpc>
                <a:spcPct val="90000"/>
              </a:lnSpc>
              <a:spcBef>
                <a:spcPts val="0"/>
              </a:spcBef>
              <a:buNone/>
              <a:defRPr sz="1000" cap="none" spc="0" baseline="0">
                <a:solidFill>
                  <a:schemeClr val="bg1"/>
                </a:solidFill>
                <a:latin typeface="+mn-lt"/>
              </a:defRPr>
            </a:lvl1pPr>
          </a:lstStyle>
          <a:p>
            <a:pPr lvl="0"/>
            <a:r>
              <a:rPr lang="en-US" dirty="0"/>
              <a:t>Add title</a:t>
            </a:r>
          </a:p>
        </p:txBody>
      </p:sp>
      <p:sp>
        <p:nvSpPr>
          <p:cNvPr id="75" name="Text Placeholder 14">
            <a:extLst>
              <a:ext uri="{FF2B5EF4-FFF2-40B4-BE49-F238E27FC236}">
                <a16:creationId xmlns:a16="http://schemas.microsoft.com/office/drawing/2014/main" id="{375C0FEC-10E7-43EA-953F-8CB9B43D05D4}"/>
              </a:ext>
            </a:extLst>
          </p:cNvPr>
          <p:cNvSpPr>
            <a:spLocks noGrp="1"/>
          </p:cNvSpPr>
          <p:nvPr>
            <p:ph type="body" sz="quarter" idx="33" hasCustomPrompt="1"/>
          </p:nvPr>
        </p:nvSpPr>
        <p:spPr>
          <a:xfrm>
            <a:off x="4898932" y="5587307"/>
            <a:ext cx="2085792" cy="274650"/>
          </a:xfrm>
          <a:prstGeom prst="rect">
            <a:avLst/>
          </a:prstGeom>
        </p:spPr>
        <p:txBody>
          <a:bodyPr/>
          <a:lstStyle>
            <a:lvl1pPr marL="0" indent="0" algn="ctr">
              <a:buNone/>
              <a:defRPr sz="1200" cap="all" spc="200" baseline="0">
                <a:solidFill>
                  <a:schemeClr val="accent6"/>
                </a:solidFill>
                <a:latin typeface="+mj-lt"/>
              </a:defRPr>
            </a:lvl1pPr>
          </a:lstStyle>
          <a:p>
            <a:pPr lvl="0"/>
            <a:r>
              <a:rPr lang="en-US" dirty="0"/>
              <a:t>Add Name</a:t>
            </a:r>
          </a:p>
        </p:txBody>
      </p:sp>
      <p:sp>
        <p:nvSpPr>
          <p:cNvPr id="76" name="Text Placeholder 14">
            <a:extLst>
              <a:ext uri="{FF2B5EF4-FFF2-40B4-BE49-F238E27FC236}">
                <a16:creationId xmlns:a16="http://schemas.microsoft.com/office/drawing/2014/main" id="{84B1D0A0-DE01-44D1-9B3D-C05DBE9FF754}"/>
              </a:ext>
            </a:extLst>
          </p:cNvPr>
          <p:cNvSpPr>
            <a:spLocks noGrp="1"/>
          </p:cNvSpPr>
          <p:nvPr>
            <p:ph type="body" sz="quarter" idx="34" hasCustomPrompt="1"/>
          </p:nvPr>
        </p:nvSpPr>
        <p:spPr>
          <a:xfrm>
            <a:off x="4999070" y="5813275"/>
            <a:ext cx="1885516" cy="365125"/>
          </a:xfrm>
          <a:prstGeom prst="rect">
            <a:avLst/>
          </a:prstGeom>
        </p:spPr>
        <p:txBody>
          <a:bodyPr/>
          <a:lstStyle>
            <a:lvl1pPr marL="0" indent="0" algn="ctr">
              <a:lnSpc>
                <a:spcPct val="90000"/>
              </a:lnSpc>
              <a:spcBef>
                <a:spcPts val="0"/>
              </a:spcBef>
              <a:buNone/>
              <a:defRPr sz="1000" cap="none" spc="0" baseline="0">
                <a:solidFill>
                  <a:schemeClr val="bg1"/>
                </a:solidFill>
                <a:latin typeface="+mn-lt"/>
              </a:defRPr>
            </a:lvl1pPr>
          </a:lstStyle>
          <a:p>
            <a:pPr lvl="0"/>
            <a:r>
              <a:rPr lang="en-US" dirty="0"/>
              <a:t>Add title</a:t>
            </a:r>
          </a:p>
        </p:txBody>
      </p:sp>
      <p:sp>
        <p:nvSpPr>
          <p:cNvPr id="77" name="Text Placeholder 14">
            <a:extLst>
              <a:ext uri="{FF2B5EF4-FFF2-40B4-BE49-F238E27FC236}">
                <a16:creationId xmlns:a16="http://schemas.microsoft.com/office/drawing/2014/main" id="{DB6914BB-9516-4473-A02F-1A325FA7EF4F}"/>
              </a:ext>
            </a:extLst>
          </p:cNvPr>
          <p:cNvSpPr>
            <a:spLocks noGrp="1"/>
          </p:cNvSpPr>
          <p:nvPr>
            <p:ph type="body" sz="quarter" idx="35" hasCustomPrompt="1"/>
          </p:nvPr>
        </p:nvSpPr>
        <p:spPr>
          <a:xfrm>
            <a:off x="7000136" y="5587475"/>
            <a:ext cx="2085792" cy="274650"/>
          </a:xfrm>
          <a:prstGeom prst="rect">
            <a:avLst/>
          </a:prstGeom>
        </p:spPr>
        <p:txBody>
          <a:bodyPr/>
          <a:lstStyle>
            <a:lvl1pPr marL="0" indent="0" algn="ctr">
              <a:buNone/>
              <a:defRPr sz="1200" cap="all" spc="200" baseline="0">
                <a:solidFill>
                  <a:schemeClr val="accent6"/>
                </a:solidFill>
                <a:latin typeface="+mj-lt"/>
              </a:defRPr>
            </a:lvl1pPr>
          </a:lstStyle>
          <a:p>
            <a:pPr lvl="0"/>
            <a:r>
              <a:rPr lang="en-US" dirty="0"/>
              <a:t>Add Name</a:t>
            </a:r>
          </a:p>
        </p:txBody>
      </p:sp>
      <p:sp>
        <p:nvSpPr>
          <p:cNvPr id="78" name="Text Placeholder 14">
            <a:extLst>
              <a:ext uri="{FF2B5EF4-FFF2-40B4-BE49-F238E27FC236}">
                <a16:creationId xmlns:a16="http://schemas.microsoft.com/office/drawing/2014/main" id="{FEE30418-F1D4-4D16-A984-FAA6CA0C74BF}"/>
              </a:ext>
            </a:extLst>
          </p:cNvPr>
          <p:cNvSpPr>
            <a:spLocks noGrp="1"/>
          </p:cNvSpPr>
          <p:nvPr>
            <p:ph type="body" sz="quarter" idx="36" hasCustomPrompt="1"/>
          </p:nvPr>
        </p:nvSpPr>
        <p:spPr>
          <a:xfrm>
            <a:off x="7100274" y="5813275"/>
            <a:ext cx="1885516" cy="365125"/>
          </a:xfrm>
          <a:prstGeom prst="rect">
            <a:avLst/>
          </a:prstGeom>
        </p:spPr>
        <p:txBody>
          <a:bodyPr/>
          <a:lstStyle>
            <a:lvl1pPr marL="0" indent="0" algn="ctr">
              <a:lnSpc>
                <a:spcPct val="90000"/>
              </a:lnSpc>
              <a:spcBef>
                <a:spcPts val="0"/>
              </a:spcBef>
              <a:buNone/>
              <a:defRPr sz="1000" cap="none" spc="0" baseline="0">
                <a:solidFill>
                  <a:schemeClr val="bg1"/>
                </a:solidFill>
                <a:latin typeface="+mn-lt"/>
              </a:defRPr>
            </a:lvl1pPr>
          </a:lstStyle>
          <a:p>
            <a:pPr lvl="0"/>
            <a:r>
              <a:rPr lang="en-US" dirty="0"/>
              <a:t>Add title</a:t>
            </a:r>
          </a:p>
        </p:txBody>
      </p:sp>
      <p:sp>
        <p:nvSpPr>
          <p:cNvPr id="79" name="Text Placeholder 14">
            <a:extLst>
              <a:ext uri="{FF2B5EF4-FFF2-40B4-BE49-F238E27FC236}">
                <a16:creationId xmlns:a16="http://schemas.microsoft.com/office/drawing/2014/main" id="{6D336D9D-1BA1-44AE-96D0-3ABDA2E02FB5}"/>
              </a:ext>
            </a:extLst>
          </p:cNvPr>
          <p:cNvSpPr>
            <a:spLocks noGrp="1"/>
          </p:cNvSpPr>
          <p:nvPr>
            <p:ph type="body" sz="quarter" idx="37" hasCustomPrompt="1"/>
          </p:nvPr>
        </p:nvSpPr>
        <p:spPr>
          <a:xfrm>
            <a:off x="9095950" y="5587307"/>
            <a:ext cx="2085792" cy="274650"/>
          </a:xfrm>
          <a:prstGeom prst="rect">
            <a:avLst/>
          </a:prstGeom>
        </p:spPr>
        <p:txBody>
          <a:bodyPr/>
          <a:lstStyle>
            <a:lvl1pPr marL="0" indent="0" algn="ctr">
              <a:buNone/>
              <a:defRPr sz="1200" cap="all" spc="200" baseline="0">
                <a:solidFill>
                  <a:schemeClr val="accent6"/>
                </a:solidFill>
                <a:latin typeface="+mj-lt"/>
              </a:defRPr>
            </a:lvl1pPr>
          </a:lstStyle>
          <a:p>
            <a:pPr lvl="0"/>
            <a:r>
              <a:rPr lang="en-US" dirty="0"/>
              <a:t>Add Name</a:t>
            </a:r>
          </a:p>
        </p:txBody>
      </p:sp>
      <p:sp>
        <p:nvSpPr>
          <p:cNvPr id="80" name="Text Placeholder 14">
            <a:extLst>
              <a:ext uri="{FF2B5EF4-FFF2-40B4-BE49-F238E27FC236}">
                <a16:creationId xmlns:a16="http://schemas.microsoft.com/office/drawing/2014/main" id="{6CFC9B87-2AEB-414D-90C4-B7F8F4AA9080}"/>
              </a:ext>
            </a:extLst>
          </p:cNvPr>
          <p:cNvSpPr>
            <a:spLocks noGrp="1"/>
          </p:cNvSpPr>
          <p:nvPr>
            <p:ph type="body" sz="quarter" idx="38" hasCustomPrompt="1"/>
          </p:nvPr>
        </p:nvSpPr>
        <p:spPr>
          <a:xfrm>
            <a:off x="9192018" y="5813275"/>
            <a:ext cx="1885515" cy="365125"/>
          </a:xfrm>
          <a:prstGeom prst="rect">
            <a:avLst/>
          </a:prstGeom>
        </p:spPr>
        <p:txBody>
          <a:bodyPr/>
          <a:lstStyle>
            <a:lvl1pPr marL="0" indent="0" algn="ctr">
              <a:lnSpc>
                <a:spcPct val="90000"/>
              </a:lnSpc>
              <a:spcBef>
                <a:spcPts val="0"/>
              </a:spcBef>
              <a:buNone/>
              <a:defRPr sz="1000" cap="none" spc="0" baseline="0">
                <a:solidFill>
                  <a:schemeClr val="bg1"/>
                </a:solidFill>
                <a:latin typeface="+mn-lt"/>
              </a:defRPr>
            </a:lvl1pPr>
          </a:lstStyle>
          <a:p>
            <a:pPr lvl="0"/>
            <a:r>
              <a:rPr lang="en-US" dirty="0"/>
              <a:t>Add title</a:t>
            </a:r>
          </a:p>
        </p:txBody>
      </p:sp>
      <p:sp>
        <p:nvSpPr>
          <p:cNvPr id="82" name="Oval 81">
            <a:extLst>
              <a:ext uri="{FF2B5EF4-FFF2-40B4-BE49-F238E27FC236}">
                <a16:creationId xmlns:a16="http://schemas.microsoft.com/office/drawing/2014/main" id="{9DC42105-8FBF-4317-8822-399B1F791ABF}"/>
              </a:ext>
              <a:ext uri="{C183D7F6-B498-43B3-948B-1728B52AA6E4}">
                <adec:decorative xmlns:adec="http://schemas.microsoft.com/office/drawing/2017/decorative" val="1"/>
              </a:ext>
            </a:extLst>
          </p:cNvPr>
          <p:cNvSpPr/>
          <p:nvPr userDrawn="1"/>
        </p:nvSpPr>
        <p:spPr>
          <a:xfrm>
            <a:off x="5105188" y="1221389"/>
            <a:ext cx="1601183" cy="1601183"/>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6" name="Oval 85">
            <a:extLst>
              <a:ext uri="{FF2B5EF4-FFF2-40B4-BE49-F238E27FC236}">
                <a16:creationId xmlns:a16="http://schemas.microsoft.com/office/drawing/2014/main" id="{644C80F9-E615-4699-A719-131E62011769}"/>
              </a:ext>
              <a:ext uri="{C183D7F6-B498-43B3-948B-1728B52AA6E4}">
                <adec:decorative xmlns:adec="http://schemas.microsoft.com/office/drawing/2017/decorative" val="1"/>
              </a:ext>
            </a:extLst>
          </p:cNvPr>
          <p:cNvSpPr/>
          <p:nvPr userDrawn="1"/>
        </p:nvSpPr>
        <p:spPr>
          <a:xfrm>
            <a:off x="7200238" y="1230949"/>
            <a:ext cx="1601183" cy="1601183"/>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8" name="Oval 87">
            <a:extLst>
              <a:ext uri="{FF2B5EF4-FFF2-40B4-BE49-F238E27FC236}">
                <a16:creationId xmlns:a16="http://schemas.microsoft.com/office/drawing/2014/main" id="{191882A0-07C5-40D6-9520-02882775B26A}"/>
              </a:ext>
              <a:ext uri="{C183D7F6-B498-43B3-948B-1728B52AA6E4}">
                <adec:decorative xmlns:adec="http://schemas.microsoft.com/office/drawing/2017/decorative" val="1"/>
              </a:ext>
            </a:extLst>
          </p:cNvPr>
          <p:cNvSpPr/>
          <p:nvPr userDrawn="1"/>
        </p:nvSpPr>
        <p:spPr>
          <a:xfrm>
            <a:off x="9279445" y="1221389"/>
            <a:ext cx="1601183" cy="1601183"/>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8" name="Oval 97">
            <a:extLst>
              <a:ext uri="{FF2B5EF4-FFF2-40B4-BE49-F238E27FC236}">
                <a16:creationId xmlns:a16="http://schemas.microsoft.com/office/drawing/2014/main" id="{242E90BB-F1EA-466F-939C-623189DF3ADD}"/>
              </a:ext>
              <a:ext uri="{C183D7F6-B498-43B3-948B-1728B52AA6E4}">
                <adec:decorative xmlns:adec="http://schemas.microsoft.com/office/drawing/2017/decorative" val="1"/>
              </a:ext>
            </a:extLst>
          </p:cNvPr>
          <p:cNvSpPr/>
          <p:nvPr userDrawn="1"/>
        </p:nvSpPr>
        <p:spPr>
          <a:xfrm>
            <a:off x="3031535" y="3863030"/>
            <a:ext cx="1601183" cy="1601183"/>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0" name="Oval 99">
            <a:extLst>
              <a:ext uri="{FF2B5EF4-FFF2-40B4-BE49-F238E27FC236}">
                <a16:creationId xmlns:a16="http://schemas.microsoft.com/office/drawing/2014/main" id="{CBBFD36F-B307-4513-ABAD-4A02FF737176}"/>
              </a:ext>
              <a:ext uri="{C183D7F6-B498-43B3-948B-1728B52AA6E4}">
                <adec:decorative xmlns:adec="http://schemas.microsoft.com/office/drawing/2017/decorative" val="1"/>
              </a:ext>
            </a:extLst>
          </p:cNvPr>
          <p:cNvSpPr/>
          <p:nvPr userDrawn="1"/>
        </p:nvSpPr>
        <p:spPr>
          <a:xfrm>
            <a:off x="5105187" y="3862297"/>
            <a:ext cx="1601183" cy="1601183"/>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2" name="Oval 101">
            <a:extLst>
              <a:ext uri="{FF2B5EF4-FFF2-40B4-BE49-F238E27FC236}">
                <a16:creationId xmlns:a16="http://schemas.microsoft.com/office/drawing/2014/main" id="{2E69D0B1-6D57-4A70-9C3C-F3A072AAA324}"/>
              </a:ext>
              <a:ext uri="{C183D7F6-B498-43B3-948B-1728B52AA6E4}">
                <adec:decorative xmlns:adec="http://schemas.microsoft.com/office/drawing/2017/decorative" val="1"/>
              </a:ext>
            </a:extLst>
          </p:cNvPr>
          <p:cNvSpPr/>
          <p:nvPr userDrawn="1"/>
        </p:nvSpPr>
        <p:spPr>
          <a:xfrm>
            <a:off x="7200237" y="3871857"/>
            <a:ext cx="1601183" cy="1601183"/>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4" name="Oval 103">
            <a:extLst>
              <a:ext uri="{FF2B5EF4-FFF2-40B4-BE49-F238E27FC236}">
                <a16:creationId xmlns:a16="http://schemas.microsoft.com/office/drawing/2014/main" id="{95C6593C-7D72-47FB-AACE-F8848EAFA3AB}"/>
              </a:ext>
              <a:ext uri="{C183D7F6-B498-43B3-948B-1728B52AA6E4}">
                <adec:decorative xmlns:adec="http://schemas.microsoft.com/office/drawing/2017/decorative" val="1"/>
              </a:ext>
            </a:extLst>
          </p:cNvPr>
          <p:cNvSpPr/>
          <p:nvPr userDrawn="1"/>
        </p:nvSpPr>
        <p:spPr>
          <a:xfrm>
            <a:off x="9279444" y="3862297"/>
            <a:ext cx="1601183" cy="1601183"/>
          </a:xfrm>
          <a:prstGeom prst="ellipse">
            <a:avLst/>
          </a:prstGeom>
          <a:noFill/>
          <a:ln>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5" name="Footer Placeholder 15">
            <a:extLst>
              <a:ext uri="{FF2B5EF4-FFF2-40B4-BE49-F238E27FC236}">
                <a16:creationId xmlns:a16="http://schemas.microsoft.com/office/drawing/2014/main" id="{75E80FB1-82CC-4144-A899-130449B1AC1C}"/>
              </a:ext>
            </a:extLst>
          </p:cNvPr>
          <p:cNvSpPr>
            <a:spLocks noGrp="1"/>
          </p:cNvSpPr>
          <p:nvPr>
            <p:ph type="ftr" sz="quarter" idx="3"/>
          </p:nvPr>
        </p:nvSpPr>
        <p:spPr>
          <a:xfrm rot="5400000">
            <a:off x="10541127" y="1408176"/>
            <a:ext cx="2770499" cy="365125"/>
          </a:xfrm>
          <a:prstGeom prst="rect">
            <a:avLst/>
          </a:prstGeom>
        </p:spPr>
        <p:txBody>
          <a:bodyPr anchor="ctr"/>
          <a:lstStyle>
            <a:lvl1pPr algn="r">
              <a:defRPr sz="900" cap="all" spc="400" baseline="0">
                <a:solidFill>
                  <a:schemeClr val="bg1"/>
                </a:solidFill>
                <a:latin typeface="+mj-lt"/>
              </a:defRPr>
            </a:lvl1pPr>
          </a:lstStyle>
          <a:p>
            <a:r>
              <a:rPr lang="en-US" dirty="0"/>
              <a:t>PRESENTATION TITLE</a:t>
            </a:r>
          </a:p>
        </p:txBody>
      </p:sp>
      <p:sp>
        <p:nvSpPr>
          <p:cNvPr id="106" name="Slide Number Placeholder 16">
            <a:extLst>
              <a:ext uri="{FF2B5EF4-FFF2-40B4-BE49-F238E27FC236}">
                <a16:creationId xmlns:a16="http://schemas.microsoft.com/office/drawing/2014/main" id="{10233900-5A86-4114-B6F5-3A0EA053C022}"/>
              </a:ext>
            </a:extLst>
          </p:cNvPr>
          <p:cNvSpPr>
            <a:spLocks noGrp="1"/>
          </p:cNvSpPr>
          <p:nvPr>
            <p:ph type="sldNum" sz="quarter" idx="4"/>
          </p:nvPr>
        </p:nvSpPr>
        <p:spPr>
          <a:xfrm>
            <a:off x="11519019" y="3164804"/>
            <a:ext cx="545911" cy="580029"/>
          </a:xfrm>
          <a:prstGeom prst="rect">
            <a:avLst/>
          </a:prstGeom>
        </p:spPr>
        <p:txBody>
          <a:bodyPr anchor="ctr"/>
          <a:lstStyle>
            <a:lvl1pPr algn="r">
              <a:defRPr sz="1600">
                <a:solidFill>
                  <a:schemeClr val="accent6"/>
                </a:solidFill>
                <a:latin typeface="+mn-lt"/>
              </a:defRPr>
            </a:lvl1pPr>
          </a:lstStyle>
          <a:p>
            <a:pPr>
              <a:defRPr/>
            </a:pPr>
            <a:fld id="{8D1FC6F8-0BCD-47E9-9C64-690771D9C143}" type="slidenum">
              <a:rPr lang="en-US" smtClean="0"/>
              <a:pPr>
                <a:defRPr/>
              </a:pPr>
              <a:t>‹#›</a:t>
            </a:fld>
            <a:endParaRPr lang="en-US" dirty="0"/>
          </a:p>
        </p:txBody>
      </p:sp>
      <p:sp>
        <p:nvSpPr>
          <p:cNvPr id="107" name="Date Placeholder 14">
            <a:extLst>
              <a:ext uri="{FF2B5EF4-FFF2-40B4-BE49-F238E27FC236}">
                <a16:creationId xmlns:a16="http://schemas.microsoft.com/office/drawing/2014/main" id="{FD1BC0B7-CAA7-4673-9A20-4EFEDC54FC46}"/>
              </a:ext>
            </a:extLst>
          </p:cNvPr>
          <p:cNvSpPr>
            <a:spLocks noGrp="1"/>
          </p:cNvSpPr>
          <p:nvPr>
            <p:ph type="dt" sz="half" idx="2"/>
          </p:nvPr>
        </p:nvSpPr>
        <p:spPr>
          <a:xfrm rot="5400000">
            <a:off x="10595991" y="5074920"/>
            <a:ext cx="2647667" cy="365125"/>
          </a:xfrm>
          <a:prstGeom prst="rect">
            <a:avLst/>
          </a:prstGeom>
        </p:spPr>
        <p:txBody>
          <a:bodyPr anchor="ctr"/>
          <a:lstStyle>
            <a:lvl1pPr>
              <a:defRPr sz="900" spc="400" baseline="0">
                <a:solidFill>
                  <a:schemeClr val="bg1"/>
                </a:solidFill>
                <a:latin typeface="+mj-lt"/>
              </a:defRPr>
            </a:lvl1pPr>
          </a:lstStyle>
          <a:p>
            <a:pPr>
              <a:defRPr/>
            </a:pPr>
            <a:r>
              <a:rPr lang="en-US" cap="all" dirty="0"/>
              <a:t>May 21, 20XX</a:t>
            </a:r>
          </a:p>
        </p:txBody>
      </p:sp>
    </p:spTree>
    <p:extLst>
      <p:ext uri="{BB962C8B-B14F-4D97-AF65-F5344CB8AC3E}">
        <p14:creationId xmlns:p14="http://schemas.microsoft.com/office/powerpoint/2010/main" val="3791869746"/>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Funding">
    <p:spTree>
      <p:nvGrpSpPr>
        <p:cNvPr id="1" name=""/>
        <p:cNvGrpSpPr/>
        <p:nvPr/>
      </p:nvGrpSpPr>
      <p:grpSpPr>
        <a:xfrm>
          <a:off x="0" y="0"/>
          <a:ext cx="0" cy="0"/>
          <a:chOff x="0" y="0"/>
          <a:chExt cx="0" cy="0"/>
        </a:xfrm>
      </p:grpSpPr>
      <p:pic>
        <p:nvPicPr>
          <p:cNvPr id="50" name="Graphic 49">
            <a:extLst>
              <a:ext uri="{FF2B5EF4-FFF2-40B4-BE49-F238E27FC236}">
                <a16:creationId xmlns:a16="http://schemas.microsoft.com/office/drawing/2014/main" id="{17DE9787-F8D7-4BBC-B3C0-144EEF473023}"/>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B7F666A-7AF7-4FC6-99DD-E06ED83C2E88}"/>
              </a:ext>
            </a:extLst>
          </p:cNvPr>
          <p:cNvSpPr>
            <a:spLocks noGrp="1"/>
          </p:cNvSpPr>
          <p:nvPr>
            <p:ph type="title" hasCustomPrompt="1"/>
          </p:nvPr>
        </p:nvSpPr>
        <p:spPr>
          <a:xfrm>
            <a:off x="3131507" y="412356"/>
            <a:ext cx="5561556" cy="567670"/>
          </a:xfrm>
          <a:prstGeom prst="rect">
            <a:avLst/>
          </a:prstGeom>
        </p:spPr>
        <p:txBody>
          <a:bodyPr/>
          <a:lstStyle>
            <a:lvl1pPr algn="ctr">
              <a:defRPr sz="2800" cap="all" spc="400" baseline="0">
                <a:solidFill>
                  <a:schemeClr val="bg1"/>
                </a:solidFill>
              </a:defRPr>
            </a:lvl1pPr>
          </a:lstStyle>
          <a:p>
            <a:r>
              <a:rPr lang="en-US" dirty="0"/>
              <a:t>Click to add title</a:t>
            </a:r>
          </a:p>
        </p:txBody>
      </p:sp>
      <p:sp>
        <p:nvSpPr>
          <p:cNvPr id="45" name="Text Placeholder 10">
            <a:extLst>
              <a:ext uri="{FF2B5EF4-FFF2-40B4-BE49-F238E27FC236}">
                <a16:creationId xmlns:a16="http://schemas.microsoft.com/office/drawing/2014/main" id="{F2A51B67-A536-47ED-9C35-D2A4CF043420}"/>
              </a:ext>
            </a:extLst>
          </p:cNvPr>
          <p:cNvSpPr>
            <a:spLocks noGrp="1"/>
          </p:cNvSpPr>
          <p:nvPr>
            <p:ph type="body" sz="quarter" idx="21" hasCustomPrompt="1"/>
          </p:nvPr>
        </p:nvSpPr>
        <p:spPr>
          <a:xfrm>
            <a:off x="930273" y="2216292"/>
            <a:ext cx="1611892" cy="1151632"/>
          </a:xfrm>
          <a:prstGeom prst="rect">
            <a:avLst/>
          </a:prstGeom>
        </p:spPr>
        <p:txBody>
          <a:bodyPr anchor="ctr"/>
          <a:lstStyle>
            <a:lvl1pPr marL="0" indent="0" algn="ctr">
              <a:lnSpc>
                <a:spcPct val="100000"/>
              </a:lnSpc>
              <a:spcBef>
                <a:spcPts val="0"/>
              </a:spcBef>
              <a:spcAft>
                <a:spcPts val="0"/>
              </a:spcAft>
              <a:buNone/>
              <a:defRPr sz="4000" cap="all" spc="400" baseline="0">
                <a:solidFill>
                  <a:schemeClr val="accent5"/>
                </a:solidFill>
                <a:latin typeface="+mj-lt"/>
              </a:defRPr>
            </a:lvl1pPr>
          </a:lstStyle>
          <a:p>
            <a:pPr lvl="0"/>
            <a:r>
              <a:rPr lang="en-US" dirty="0"/>
              <a:t>Add title</a:t>
            </a:r>
          </a:p>
        </p:txBody>
      </p:sp>
      <p:sp>
        <p:nvSpPr>
          <p:cNvPr id="49" name="Text Placeholder 10">
            <a:extLst>
              <a:ext uri="{FF2B5EF4-FFF2-40B4-BE49-F238E27FC236}">
                <a16:creationId xmlns:a16="http://schemas.microsoft.com/office/drawing/2014/main" id="{22B9C39F-D011-4AC3-A4D5-F61A1CB3650B}"/>
              </a:ext>
            </a:extLst>
          </p:cNvPr>
          <p:cNvSpPr>
            <a:spLocks noGrp="1"/>
          </p:cNvSpPr>
          <p:nvPr>
            <p:ph type="body" sz="quarter" idx="22" hasCustomPrompt="1"/>
          </p:nvPr>
        </p:nvSpPr>
        <p:spPr>
          <a:xfrm>
            <a:off x="3613801" y="2216293"/>
            <a:ext cx="1611892" cy="1151632"/>
          </a:xfrm>
          <a:prstGeom prst="rect">
            <a:avLst/>
          </a:prstGeom>
        </p:spPr>
        <p:txBody>
          <a:bodyPr anchor="ctr"/>
          <a:lstStyle>
            <a:lvl1pPr marL="0" indent="0" algn="ctr">
              <a:lnSpc>
                <a:spcPct val="100000"/>
              </a:lnSpc>
              <a:spcBef>
                <a:spcPts val="0"/>
              </a:spcBef>
              <a:buNone/>
              <a:defRPr sz="4000" cap="all" spc="400" baseline="0">
                <a:solidFill>
                  <a:schemeClr val="accent6">
                    <a:lumMod val="75000"/>
                  </a:schemeClr>
                </a:solidFill>
                <a:latin typeface="+mj-lt"/>
              </a:defRPr>
            </a:lvl1pPr>
          </a:lstStyle>
          <a:p>
            <a:pPr lvl="0"/>
            <a:r>
              <a:rPr lang="en-US" dirty="0"/>
              <a:t>Add title</a:t>
            </a:r>
          </a:p>
        </p:txBody>
      </p:sp>
      <p:sp>
        <p:nvSpPr>
          <p:cNvPr id="47" name="Text Placeholder 10">
            <a:extLst>
              <a:ext uri="{FF2B5EF4-FFF2-40B4-BE49-F238E27FC236}">
                <a16:creationId xmlns:a16="http://schemas.microsoft.com/office/drawing/2014/main" id="{4ACDF114-02BD-4A37-9BE7-AA8094B7CD20}"/>
              </a:ext>
            </a:extLst>
          </p:cNvPr>
          <p:cNvSpPr>
            <a:spLocks noGrp="1"/>
          </p:cNvSpPr>
          <p:nvPr>
            <p:ph type="body" sz="quarter" idx="23" hasCustomPrompt="1"/>
          </p:nvPr>
        </p:nvSpPr>
        <p:spPr>
          <a:xfrm>
            <a:off x="6297329" y="2216293"/>
            <a:ext cx="1611892" cy="1151632"/>
          </a:xfrm>
          <a:prstGeom prst="rect">
            <a:avLst/>
          </a:prstGeom>
        </p:spPr>
        <p:txBody>
          <a:bodyPr anchor="ctr"/>
          <a:lstStyle>
            <a:lvl1pPr marL="0" indent="0" algn="ctr">
              <a:lnSpc>
                <a:spcPct val="100000"/>
              </a:lnSpc>
              <a:spcBef>
                <a:spcPts val="0"/>
              </a:spcBef>
              <a:buNone/>
              <a:defRPr sz="4000" cap="all" spc="400" baseline="0">
                <a:solidFill>
                  <a:schemeClr val="accent1">
                    <a:lumMod val="50000"/>
                    <a:lumOff val="50000"/>
                  </a:schemeClr>
                </a:solidFill>
                <a:latin typeface="+mj-lt"/>
              </a:defRPr>
            </a:lvl1pPr>
          </a:lstStyle>
          <a:p>
            <a:pPr lvl="0"/>
            <a:r>
              <a:rPr lang="en-US" dirty="0"/>
              <a:t>Add title</a:t>
            </a:r>
          </a:p>
        </p:txBody>
      </p:sp>
      <p:sp>
        <p:nvSpPr>
          <p:cNvPr id="48" name="Text Placeholder 10">
            <a:extLst>
              <a:ext uri="{FF2B5EF4-FFF2-40B4-BE49-F238E27FC236}">
                <a16:creationId xmlns:a16="http://schemas.microsoft.com/office/drawing/2014/main" id="{E3852728-C736-414F-BEC0-31AB3A704D1D}"/>
              </a:ext>
            </a:extLst>
          </p:cNvPr>
          <p:cNvSpPr>
            <a:spLocks noGrp="1"/>
          </p:cNvSpPr>
          <p:nvPr>
            <p:ph type="body" sz="quarter" idx="24" hasCustomPrompt="1"/>
          </p:nvPr>
        </p:nvSpPr>
        <p:spPr>
          <a:xfrm>
            <a:off x="8980856" y="2216293"/>
            <a:ext cx="1611892" cy="1151632"/>
          </a:xfrm>
          <a:prstGeom prst="rect">
            <a:avLst/>
          </a:prstGeom>
        </p:spPr>
        <p:txBody>
          <a:bodyPr anchor="ctr"/>
          <a:lstStyle>
            <a:lvl1pPr marL="0" indent="0" algn="ctr">
              <a:lnSpc>
                <a:spcPct val="100000"/>
              </a:lnSpc>
              <a:spcBef>
                <a:spcPts val="0"/>
              </a:spcBef>
              <a:buNone/>
              <a:defRPr sz="4000" cap="all" spc="400" baseline="0">
                <a:solidFill>
                  <a:schemeClr val="accent3"/>
                </a:solidFill>
                <a:latin typeface="+mj-lt"/>
              </a:defRPr>
            </a:lvl1pPr>
          </a:lstStyle>
          <a:p>
            <a:pPr lvl="0"/>
            <a:r>
              <a:rPr lang="en-US" dirty="0"/>
              <a:t>Add title</a:t>
            </a:r>
          </a:p>
        </p:txBody>
      </p:sp>
      <p:sp>
        <p:nvSpPr>
          <p:cNvPr id="37" name="Text Placeholder 14">
            <a:extLst>
              <a:ext uri="{FF2B5EF4-FFF2-40B4-BE49-F238E27FC236}">
                <a16:creationId xmlns:a16="http://schemas.microsoft.com/office/drawing/2014/main" id="{6B731840-A0DA-423D-9AD1-D542C17BA99A}"/>
              </a:ext>
            </a:extLst>
          </p:cNvPr>
          <p:cNvSpPr>
            <a:spLocks noGrp="1"/>
          </p:cNvSpPr>
          <p:nvPr>
            <p:ph type="body" sz="quarter" idx="12" hasCustomPrompt="1"/>
          </p:nvPr>
        </p:nvSpPr>
        <p:spPr>
          <a:xfrm>
            <a:off x="545026" y="3927568"/>
            <a:ext cx="2382386" cy="613702"/>
          </a:xfrm>
          <a:prstGeom prst="rect">
            <a:avLst/>
          </a:prstGeom>
        </p:spPr>
        <p:txBody>
          <a:bodyPr anchor="b"/>
          <a:lstStyle>
            <a:lvl1pPr marL="0" indent="0" algn="ctr">
              <a:lnSpc>
                <a:spcPct val="100000"/>
              </a:lnSpc>
              <a:spcBef>
                <a:spcPts val="0"/>
              </a:spcBef>
              <a:spcAft>
                <a:spcPts val="0"/>
              </a:spcAft>
              <a:buNone/>
              <a:defRPr sz="1600" cap="none" spc="200" baseline="0">
                <a:solidFill>
                  <a:schemeClr val="accent5"/>
                </a:solidFill>
                <a:latin typeface="+mj-lt"/>
              </a:defRPr>
            </a:lvl1pPr>
          </a:lstStyle>
          <a:p>
            <a:pPr lvl="0"/>
            <a:r>
              <a:rPr lang="en-US" dirty="0"/>
              <a:t>Click to add title</a:t>
            </a:r>
          </a:p>
        </p:txBody>
      </p:sp>
      <p:sp>
        <p:nvSpPr>
          <p:cNvPr id="38" name="Text Placeholder 14">
            <a:extLst>
              <a:ext uri="{FF2B5EF4-FFF2-40B4-BE49-F238E27FC236}">
                <a16:creationId xmlns:a16="http://schemas.microsoft.com/office/drawing/2014/main" id="{1E47A2D3-1E75-488B-A7B8-CB951C8CFBF3}"/>
              </a:ext>
            </a:extLst>
          </p:cNvPr>
          <p:cNvSpPr>
            <a:spLocks noGrp="1"/>
          </p:cNvSpPr>
          <p:nvPr>
            <p:ph type="body" sz="quarter" idx="13" hasCustomPrompt="1"/>
          </p:nvPr>
        </p:nvSpPr>
        <p:spPr>
          <a:xfrm>
            <a:off x="545026" y="4519311"/>
            <a:ext cx="2382386" cy="857935"/>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39" name="Text Placeholder 14">
            <a:extLst>
              <a:ext uri="{FF2B5EF4-FFF2-40B4-BE49-F238E27FC236}">
                <a16:creationId xmlns:a16="http://schemas.microsoft.com/office/drawing/2014/main" id="{2D6ADA9B-155A-4D54-8FCB-993ADEDA7934}"/>
              </a:ext>
            </a:extLst>
          </p:cNvPr>
          <p:cNvSpPr>
            <a:spLocks noGrp="1"/>
          </p:cNvSpPr>
          <p:nvPr>
            <p:ph type="body" sz="quarter" idx="15" hasCustomPrompt="1"/>
          </p:nvPr>
        </p:nvSpPr>
        <p:spPr>
          <a:xfrm>
            <a:off x="3228554" y="3927568"/>
            <a:ext cx="2382386" cy="613702"/>
          </a:xfrm>
          <a:prstGeom prst="rect">
            <a:avLst/>
          </a:prstGeom>
        </p:spPr>
        <p:txBody>
          <a:bodyPr anchor="b"/>
          <a:lstStyle>
            <a:lvl1pPr marL="0" indent="0" algn="ctr">
              <a:lnSpc>
                <a:spcPct val="100000"/>
              </a:lnSpc>
              <a:spcBef>
                <a:spcPts val="0"/>
              </a:spcBef>
              <a:spcAft>
                <a:spcPts val="0"/>
              </a:spcAft>
              <a:buNone/>
              <a:defRPr sz="1600" cap="none" spc="200" baseline="0">
                <a:solidFill>
                  <a:schemeClr val="accent6">
                    <a:lumMod val="75000"/>
                  </a:schemeClr>
                </a:solidFill>
                <a:latin typeface="+mj-lt"/>
              </a:defRPr>
            </a:lvl1pPr>
          </a:lstStyle>
          <a:p>
            <a:pPr lvl="0"/>
            <a:r>
              <a:rPr lang="en-US" dirty="0"/>
              <a:t>Click to add title</a:t>
            </a:r>
          </a:p>
        </p:txBody>
      </p:sp>
      <p:sp>
        <p:nvSpPr>
          <p:cNvPr id="40" name="Text Placeholder 14">
            <a:extLst>
              <a:ext uri="{FF2B5EF4-FFF2-40B4-BE49-F238E27FC236}">
                <a16:creationId xmlns:a16="http://schemas.microsoft.com/office/drawing/2014/main" id="{EF3CF6C8-7D4D-4E50-B616-0431BD4830E4}"/>
              </a:ext>
            </a:extLst>
          </p:cNvPr>
          <p:cNvSpPr>
            <a:spLocks noGrp="1"/>
          </p:cNvSpPr>
          <p:nvPr>
            <p:ph type="body" sz="quarter" idx="16" hasCustomPrompt="1"/>
          </p:nvPr>
        </p:nvSpPr>
        <p:spPr>
          <a:xfrm>
            <a:off x="3228554" y="4519311"/>
            <a:ext cx="2382386" cy="857935"/>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41" name="Text Placeholder 14">
            <a:extLst>
              <a:ext uri="{FF2B5EF4-FFF2-40B4-BE49-F238E27FC236}">
                <a16:creationId xmlns:a16="http://schemas.microsoft.com/office/drawing/2014/main" id="{1CDF49FC-54E3-44AE-A97C-193A25AD6CB3}"/>
              </a:ext>
            </a:extLst>
          </p:cNvPr>
          <p:cNvSpPr>
            <a:spLocks noGrp="1"/>
          </p:cNvSpPr>
          <p:nvPr>
            <p:ph type="body" sz="quarter" idx="17" hasCustomPrompt="1"/>
          </p:nvPr>
        </p:nvSpPr>
        <p:spPr>
          <a:xfrm>
            <a:off x="5912082" y="3927568"/>
            <a:ext cx="2382386" cy="613702"/>
          </a:xfrm>
          <a:prstGeom prst="rect">
            <a:avLst/>
          </a:prstGeom>
        </p:spPr>
        <p:txBody>
          <a:bodyPr anchor="b"/>
          <a:lstStyle>
            <a:lvl1pPr marL="0" indent="0" algn="ctr">
              <a:lnSpc>
                <a:spcPct val="100000"/>
              </a:lnSpc>
              <a:spcBef>
                <a:spcPts val="0"/>
              </a:spcBef>
              <a:spcAft>
                <a:spcPts val="0"/>
              </a:spcAft>
              <a:buNone/>
              <a:defRPr sz="1600" cap="none" spc="200" baseline="0">
                <a:solidFill>
                  <a:schemeClr val="accent1">
                    <a:lumMod val="50000"/>
                    <a:lumOff val="50000"/>
                  </a:schemeClr>
                </a:solidFill>
                <a:latin typeface="+mj-lt"/>
              </a:defRPr>
            </a:lvl1pPr>
          </a:lstStyle>
          <a:p>
            <a:pPr lvl="0"/>
            <a:r>
              <a:rPr lang="en-US" dirty="0"/>
              <a:t>Click to add title</a:t>
            </a:r>
          </a:p>
        </p:txBody>
      </p:sp>
      <p:sp>
        <p:nvSpPr>
          <p:cNvPr id="42" name="Text Placeholder 14">
            <a:extLst>
              <a:ext uri="{FF2B5EF4-FFF2-40B4-BE49-F238E27FC236}">
                <a16:creationId xmlns:a16="http://schemas.microsoft.com/office/drawing/2014/main" id="{742DE5D9-5D04-4F7F-9F34-704818185832}"/>
              </a:ext>
            </a:extLst>
          </p:cNvPr>
          <p:cNvSpPr>
            <a:spLocks noGrp="1"/>
          </p:cNvSpPr>
          <p:nvPr>
            <p:ph type="body" sz="quarter" idx="18" hasCustomPrompt="1"/>
          </p:nvPr>
        </p:nvSpPr>
        <p:spPr>
          <a:xfrm>
            <a:off x="5912082" y="4519311"/>
            <a:ext cx="2382386" cy="857935"/>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43" name="Text Placeholder 14">
            <a:extLst>
              <a:ext uri="{FF2B5EF4-FFF2-40B4-BE49-F238E27FC236}">
                <a16:creationId xmlns:a16="http://schemas.microsoft.com/office/drawing/2014/main" id="{5F0B8140-B940-4531-9562-8D79015D9413}"/>
              </a:ext>
            </a:extLst>
          </p:cNvPr>
          <p:cNvSpPr>
            <a:spLocks noGrp="1"/>
          </p:cNvSpPr>
          <p:nvPr>
            <p:ph type="body" sz="quarter" idx="19" hasCustomPrompt="1"/>
          </p:nvPr>
        </p:nvSpPr>
        <p:spPr>
          <a:xfrm>
            <a:off x="8595609" y="3927568"/>
            <a:ext cx="2382386" cy="613702"/>
          </a:xfrm>
          <a:prstGeom prst="rect">
            <a:avLst/>
          </a:prstGeom>
        </p:spPr>
        <p:txBody>
          <a:bodyPr anchor="b"/>
          <a:lstStyle>
            <a:lvl1pPr marL="0" indent="0" algn="ctr">
              <a:lnSpc>
                <a:spcPct val="100000"/>
              </a:lnSpc>
              <a:spcBef>
                <a:spcPts val="0"/>
              </a:spcBef>
              <a:spcAft>
                <a:spcPts val="0"/>
              </a:spcAft>
              <a:buNone/>
              <a:defRPr sz="1600" cap="none" spc="200" baseline="0">
                <a:solidFill>
                  <a:schemeClr val="accent3"/>
                </a:solidFill>
                <a:latin typeface="+mj-lt"/>
              </a:defRPr>
            </a:lvl1pPr>
          </a:lstStyle>
          <a:p>
            <a:pPr lvl="0"/>
            <a:r>
              <a:rPr lang="en-US" dirty="0"/>
              <a:t>Click to add title</a:t>
            </a:r>
          </a:p>
        </p:txBody>
      </p:sp>
      <p:sp>
        <p:nvSpPr>
          <p:cNvPr id="44" name="Text Placeholder 14">
            <a:extLst>
              <a:ext uri="{FF2B5EF4-FFF2-40B4-BE49-F238E27FC236}">
                <a16:creationId xmlns:a16="http://schemas.microsoft.com/office/drawing/2014/main" id="{849CC034-065E-48F0-985D-B80C15200238}"/>
              </a:ext>
            </a:extLst>
          </p:cNvPr>
          <p:cNvSpPr>
            <a:spLocks noGrp="1"/>
          </p:cNvSpPr>
          <p:nvPr>
            <p:ph type="body" sz="quarter" idx="20" hasCustomPrompt="1"/>
          </p:nvPr>
        </p:nvSpPr>
        <p:spPr>
          <a:xfrm>
            <a:off x="8595609" y="4519311"/>
            <a:ext cx="2382386" cy="857935"/>
          </a:xfrm>
          <a:prstGeom prst="rect">
            <a:avLst/>
          </a:prstGeom>
        </p:spPr>
        <p:txBody>
          <a:bodyPr/>
          <a:lstStyle>
            <a:lvl1pPr marL="0" indent="0" algn="ctr">
              <a:lnSpc>
                <a:spcPct val="125000"/>
              </a:lnSpc>
              <a:spcBef>
                <a:spcPts val="0"/>
              </a:spcBef>
              <a:buNone/>
              <a:defRPr sz="1200" cap="none" spc="0" baseline="0">
                <a:solidFill>
                  <a:schemeClr val="bg1"/>
                </a:solidFill>
                <a:latin typeface="+mn-lt"/>
              </a:defRPr>
            </a:lvl1pPr>
          </a:lstStyle>
          <a:p>
            <a:pPr lvl="0"/>
            <a:r>
              <a:rPr lang="en-US" dirty="0"/>
              <a:t>Click to add text</a:t>
            </a:r>
          </a:p>
        </p:txBody>
      </p:sp>
      <p:sp>
        <p:nvSpPr>
          <p:cNvPr id="12" name="Footer Placeholder 15">
            <a:extLst>
              <a:ext uri="{FF2B5EF4-FFF2-40B4-BE49-F238E27FC236}">
                <a16:creationId xmlns:a16="http://schemas.microsoft.com/office/drawing/2014/main" id="{8035ED58-36EB-4147-BCAF-919ADD4DD583}"/>
              </a:ext>
            </a:extLst>
          </p:cNvPr>
          <p:cNvSpPr>
            <a:spLocks noGrp="1"/>
          </p:cNvSpPr>
          <p:nvPr>
            <p:ph type="ftr" sz="quarter" idx="3"/>
          </p:nvPr>
        </p:nvSpPr>
        <p:spPr>
          <a:xfrm rot="5400000">
            <a:off x="10541127" y="1408176"/>
            <a:ext cx="2770499" cy="365125"/>
          </a:xfrm>
          <a:prstGeom prst="rect">
            <a:avLst/>
          </a:prstGeom>
        </p:spPr>
        <p:txBody>
          <a:bodyPr anchor="ctr"/>
          <a:lstStyle>
            <a:lvl1pPr algn="r">
              <a:defRPr sz="900" cap="all" spc="400" baseline="0">
                <a:solidFill>
                  <a:schemeClr val="bg1"/>
                </a:solidFill>
                <a:latin typeface="+mj-lt"/>
              </a:defRPr>
            </a:lvl1pPr>
          </a:lstStyle>
          <a:p>
            <a:r>
              <a:rPr lang="en-US" dirty="0"/>
              <a:t>PRESENTATION TITLE</a:t>
            </a:r>
          </a:p>
        </p:txBody>
      </p:sp>
      <p:sp>
        <p:nvSpPr>
          <p:cNvPr id="13" name="Slide Number Placeholder 16">
            <a:extLst>
              <a:ext uri="{FF2B5EF4-FFF2-40B4-BE49-F238E27FC236}">
                <a16:creationId xmlns:a16="http://schemas.microsoft.com/office/drawing/2014/main" id="{7D46932B-0FD6-4226-B251-4B8154612142}"/>
              </a:ext>
            </a:extLst>
          </p:cNvPr>
          <p:cNvSpPr>
            <a:spLocks noGrp="1"/>
          </p:cNvSpPr>
          <p:nvPr>
            <p:ph type="sldNum" sz="quarter" idx="4"/>
          </p:nvPr>
        </p:nvSpPr>
        <p:spPr>
          <a:xfrm>
            <a:off x="11519019" y="3164804"/>
            <a:ext cx="545911" cy="580029"/>
          </a:xfrm>
          <a:prstGeom prst="rect">
            <a:avLst/>
          </a:prstGeom>
        </p:spPr>
        <p:txBody>
          <a:bodyPr anchor="ctr"/>
          <a:lstStyle>
            <a:lvl1pPr algn="r">
              <a:defRPr sz="1600">
                <a:solidFill>
                  <a:schemeClr val="accent6"/>
                </a:solidFill>
                <a:latin typeface="+mn-lt"/>
              </a:defRPr>
            </a:lvl1pPr>
          </a:lstStyle>
          <a:p>
            <a:pPr>
              <a:defRPr/>
            </a:pPr>
            <a:fld id="{8D1FC6F8-0BCD-47E9-9C64-690771D9C143}" type="slidenum">
              <a:rPr lang="en-US" smtClean="0"/>
              <a:pPr>
                <a:defRPr/>
              </a:pPr>
              <a:t>‹#›</a:t>
            </a:fld>
            <a:endParaRPr lang="en-US" dirty="0"/>
          </a:p>
        </p:txBody>
      </p:sp>
      <p:sp>
        <p:nvSpPr>
          <p:cNvPr id="14" name="Date Placeholder 14">
            <a:extLst>
              <a:ext uri="{FF2B5EF4-FFF2-40B4-BE49-F238E27FC236}">
                <a16:creationId xmlns:a16="http://schemas.microsoft.com/office/drawing/2014/main" id="{56763F7F-D8C0-4AC6-96D0-C445984C5CB1}"/>
              </a:ext>
            </a:extLst>
          </p:cNvPr>
          <p:cNvSpPr>
            <a:spLocks noGrp="1"/>
          </p:cNvSpPr>
          <p:nvPr>
            <p:ph type="dt" sz="half" idx="2"/>
          </p:nvPr>
        </p:nvSpPr>
        <p:spPr>
          <a:xfrm rot="5400000">
            <a:off x="10595991" y="5074920"/>
            <a:ext cx="2647667" cy="365125"/>
          </a:xfrm>
          <a:prstGeom prst="rect">
            <a:avLst/>
          </a:prstGeom>
        </p:spPr>
        <p:txBody>
          <a:bodyPr anchor="ctr"/>
          <a:lstStyle>
            <a:lvl1pPr>
              <a:defRPr sz="900" spc="400" baseline="0">
                <a:solidFill>
                  <a:schemeClr val="bg1"/>
                </a:solidFill>
                <a:latin typeface="+mj-lt"/>
              </a:defRPr>
            </a:lvl1pPr>
          </a:lstStyle>
          <a:p>
            <a:pPr>
              <a:defRPr/>
            </a:pPr>
            <a:r>
              <a:rPr lang="en-US" cap="all" dirty="0"/>
              <a:t>May 21, 20XX</a:t>
            </a:r>
          </a:p>
        </p:txBody>
      </p:sp>
    </p:spTree>
    <p:extLst>
      <p:ext uri="{BB962C8B-B14F-4D97-AF65-F5344CB8AC3E}">
        <p14:creationId xmlns:p14="http://schemas.microsoft.com/office/powerpoint/2010/main" val="184555258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Summary">
    <p:spTree>
      <p:nvGrpSpPr>
        <p:cNvPr id="1" name=""/>
        <p:cNvGrpSpPr/>
        <p:nvPr/>
      </p:nvGrpSpPr>
      <p:grpSpPr>
        <a:xfrm>
          <a:off x="0" y="0"/>
          <a:ext cx="0" cy="0"/>
          <a:chOff x="0" y="0"/>
          <a:chExt cx="0" cy="0"/>
        </a:xfrm>
      </p:grpSpPr>
      <p:pic>
        <p:nvPicPr>
          <p:cNvPr id="19" name="Graphic 18">
            <a:extLst>
              <a:ext uri="{FF2B5EF4-FFF2-40B4-BE49-F238E27FC236}">
                <a16:creationId xmlns:a16="http://schemas.microsoft.com/office/drawing/2014/main" id="{03BA4599-9856-44E7-A2B6-2354614AF739}"/>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DA7B14DA-64F0-4FA7-9A51-F4DB18154D7E}"/>
              </a:ext>
            </a:extLst>
          </p:cNvPr>
          <p:cNvSpPr>
            <a:spLocks noGrp="1"/>
          </p:cNvSpPr>
          <p:nvPr>
            <p:ph type="title" hasCustomPrompt="1"/>
          </p:nvPr>
        </p:nvSpPr>
        <p:spPr>
          <a:xfrm>
            <a:off x="5679441" y="1259911"/>
            <a:ext cx="5124189" cy="492302"/>
          </a:xfrm>
          <a:prstGeom prst="rect">
            <a:avLst/>
          </a:prstGeom>
        </p:spPr>
        <p:txBody>
          <a:bodyPr/>
          <a:lstStyle>
            <a:lvl1pPr>
              <a:defRPr sz="2800" cap="all" spc="400" baseline="0">
                <a:solidFill>
                  <a:schemeClr val="accent6"/>
                </a:solidFill>
              </a:defRPr>
            </a:lvl1pPr>
          </a:lstStyle>
          <a:p>
            <a:r>
              <a:rPr lang="en-US" dirty="0"/>
              <a:t>Click to add title</a:t>
            </a:r>
          </a:p>
        </p:txBody>
      </p:sp>
      <p:sp>
        <p:nvSpPr>
          <p:cNvPr id="17" name="Text Placeholder 14">
            <a:extLst>
              <a:ext uri="{FF2B5EF4-FFF2-40B4-BE49-F238E27FC236}">
                <a16:creationId xmlns:a16="http://schemas.microsoft.com/office/drawing/2014/main" id="{DC4C8188-3DF6-4730-A43A-B789F03449DA}"/>
              </a:ext>
            </a:extLst>
          </p:cNvPr>
          <p:cNvSpPr>
            <a:spLocks noGrp="1"/>
          </p:cNvSpPr>
          <p:nvPr>
            <p:ph type="body" sz="quarter" idx="14" hasCustomPrompt="1"/>
          </p:nvPr>
        </p:nvSpPr>
        <p:spPr>
          <a:xfrm>
            <a:off x="5679441" y="1752212"/>
            <a:ext cx="4856479" cy="2413388"/>
          </a:xfrm>
          <a:prstGeom prst="rect">
            <a:avLst/>
          </a:prstGeom>
        </p:spPr>
        <p:txBody>
          <a:bodyPr/>
          <a:lstStyle>
            <a:lvl1pPr marL="0" indent="0">
              <a:lnSpc>
                <a:spcPct val="150000"/>
              </a:lnSpc>
              <a:spcBef>
                <a:spcPts val="0"/>
              </a:spcBef>
              <a:buNone/>
              <a:defRPr sz="1400" cap="none" spc="0" baseline="0">
                <a:solidFill>
                  <a:schemeClr val="bg1"/>
                </a:solidFill>
                <a:latin typeface="+mn-lt"/>
              </a:defRPr>
            </a:lvl1pPr>
          </a:lstStyle>
          <a:p>
            <a:pPr lvl="0"/>
            <a:r>
              <a:rPr lang="en-US" dirty="0"/>
              <a:t>Click to add text</a:t>
            </a:r>
          </a:p>
        </p:txBody>
      </p:sp>
      <p:sp>
        <p:nvSpPr>
          <p:cNvPr id="13" name="Footer Placeholder 15">
            <a:extLst>
              <a:ext uri="{FF2B5EF4-FFF2-40B4-BE49-F238E27FC236}">
                <a16:creationId xmlns:a16="http://schemas.microsoft.com/office/drawing/2014/main" id="{E06D1BDE-6908-49BA-9900-53DFFF4B1E1B}"/>
              </a:ext>
            </a:extLst>
          </p:cNvPr>
          <p:cNvSpPr>
            <a:spLocks noGrp="1"/>
          </p:cNvSpPr>
          <p:nvPr>
            <p:ph type="ftr" sz="quarter" idx="3"/>
          </p:nvPr>
        </p:nvSpPr>
        <p:spPr>
          <a:xfrm rot="5400000">
            <a:off x="10541127" y="1408176"/>
            <a:ext cx="2770499" cy="365125"/>
          </a:xfrm>
          <a:prstGeom prst="rect">
            <a:avLst/>
          </a:prstGeom>
        </p:spPr>
        <p:txBody>
          <a:bodyPr anchor="ctr"/>
          <a:lstStyle>
            <a:lvl1pPr algn="r">
              <a:defRPr sz="900" cap="all" spc="400" baseline="0">
                <a:solidFill>
                  <a:schemeClr val="bg1"/>
                </a:solidFill>
                <a:latin typeface="+mj-lt"/>
              </a:defRPr>
            </a:lvl1pPr>
          </a:lstStyle>
          <a:p>
            <a:r>
              <a:rPr lang="en-US" dirty="0"/>
              <a:t>PRESENTATION TITLE</a:t>
            </a:r>
          </a:p>
        </p:txBody>
      </p:sp>
      <p:sp>
        <p:nvSpPr>
          <p:cNvPr id="14" name="Slide Number Placeholder 16">
            <a:extLst>
              <a:ext uri="{FF2B5EF4-FFF2-40B4-BE49-F238E27FC236}">
                <a16:creationId xmlns:a16="http://schemas.microsoft.com/office/drawing/2014/main" id="{1C3470F5-DE33-49A4-AE82-D8EA10A4FC5F}"/>
              </a:ext>
            </a:extLst>
          </p:cNvPr>
          <p:cNvSpPr>
            <a:spLocks noGrp="1"/>
          </p:cNvSpPr>
          <p:nvPr>
            <p:ph type="sldNum" sz="quarter" idx="4"/>
          </p:nvPr>
        </p:nvSpPr>
        <p:spPr>
          <a:xfrm>
            <a:off x="11519019" y="3164804"/>
            <a:ext cx="545911" cy="580029"/>
          </a:xfrm>
          <a:prstGeom prst="rect">
            <a:avLst/>
          </a:prstGeom>
        </p:spPr>
        <p:txBody>
          <a:bodyPr anchor="ctr"/>
          <a:lstStyle>
            <a:lvl1pPr algn="r">
              <a:defRPr sz="1600">
                <a:solidFill>
                  <a:schemeClr val="accent6"/>
                </a:solidFill>
                <a:latin typeface="+mn-lt"/>
              </a:defRPr>
            </a:lvl1pPr>
          </a:lstStyle>
          <a:p>
            <a:pPr>
              <a:defRPr/>
            </a:pPr>
            <a:fld id="{8D1FC6F8-0BCD-47E9-9C64-690771D9C143}" type="slidenum">
              <a:rPr lang="en-US" smtClean="0"/>
              <a:pPr>
                <a:defRPr/>
              </a:pPr>
              <a:t>‹#›</a:t>
            </a:fld>
            <a:endParaRPr lang="en-US" dirty="0"/>
          </a:p>
        </p:txBody>
      </p:sp>
      <p:sp>
        <p:nvSpPr>
          <p:cNvPr id="15" name="Date Placeholder 14">
            <a:extLst>
              <a:ext uri="{FF2B5EF4-FFF2-40B4-BE49-F238E27FC236}">
                <a16:creationId xmlns:a16="http://schemas.microsoft.com/office/drawing/2014/main" id="{63DCFC99-67D1-468A-8498-B3C1C90B4CF3}"/>
              </a:ext>
            </a:extLst>
          </p:cNvPr>
          <p:cNvSpPr>
            <a:spLocks noGrp="1"/>
          </p:cNvSpPr>
          <p:nvPr>
            <p:ph type="dt" sz="half" idx="2"/>
          </p:nvPr>
        </p:nvSpPr>
        <p:spPr>
          <a:xfrm rot="5400000">
            <a:off x="10595991" y="5074920"/>
            <a:ext cx="2647667" cy="365125"/>
          </a:xfrm>
          <a:prstGeom prst="rect">
            <a:avLst/>
          </a:prstGeom>
        </p:spPr>
        <p:txBody>
          <a:bodyPr anchor="ctr"/>
          <a:lstStyle>
            <a:lvl1pPr>
              <a:defRPr sz="900" spc="400" baseline="0">
                <a:solidFill>
                  <a:schemeClr val="bg1"/>
                </a:solidFill>
                <a:latin typeface="+mj-lt"/>
              </a:defRPr>
            </a:lvl1pPr>
          </a:lstStyle>
          <a:p>
            <a:pPr>
              <a:defRPr/>
            </a:pPr>
            <a:r>
              <a:rPr lang="en-US" cap="all" dirty="0"/>
              <a:t>May 21, 20XX</a:t>
            </a:r>
          </a:p>
        </p:txBody>
      </p:sp>
    </p:spTree>
    <p:extLst>
      <p:ext uri="{BB962C8B-B14F-4D97-AF65-F5344CB8AC3E}">
        <p14:creationId xmlns:p14="http://schemas.microsoft.com/office/powerpoint/2010/main" val="984353458"/>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Thank You">
    <p:spTree>
      <p:nvGrpSpPr>
        <p:cNvPr id="1" name=""/>
        <p:cNvGrpSpPr/>
        <p:nvPr/>
      </p:nvGrpSpPr>
      <p:grpSpPr>
        <a:xfrm>
          <a:off x="0" y="0"/>
          <a:ext cx="0" cy="0"/>
          <a:chOff x="0" y="0"/>
          <a:chExt cx="0" cy="0"/>
        </a:xfrm>
      </p:grpSpPr>
      <p:pic>
        <p:nvPicPr>
          <p:cNvPr id="3" name="Graphic 2">
            <a:extLst>
              <a:ext uri="{FF2B5EF4-FFF2-40B4-BE49-F238E27FC236}">
                <a16:creationId xmlns:a16="http://schemas.microsoft.com/office/drawing/2014/main" id="{FE551AED-617A-4A51-AA8F-586F3703B7FA}"/>
              </a:ext>
              <a:ext uri="{C183D7F6-B498-43B3-948B-1728B52AA6E4}">
                <adec:decorative xmlns:adec="http://schemas.microsoft.com/office/drawing/2017/decorative" val="1"/>
              </a:ext>
            </a:extLst>
          </p:cNvPr>
          <p:cNvPicPr>
            <a:picLocks noChangeAspect="1"/>
          </p:cNvPicPr>
          <p:nvPr userDrawn="1"/>
        </p:nvPicPr>
        <p:blipFill>
          <a:blip r:embed="rId2">
            <a:extLst>
              <a:ext uri="{28A0092B-C50C-407E-A947-70E740481C1C}">
                <a14:useLocalDpi xmlns:a14="http://schemas.microsoft.com/office/drawing/2010/main" val="0"/>
              </a:ext>
              <a:ext uri="{96DAC541-7B7A-43D3-8B79-37D633B846F1}">
                <asvg:svgBlip xmlns:asvg="http://schemas.microsoft.com/office/drawing/2016/SVG/main" r:embed="rId3"/>
              </a:ext>
            </a:extLst>
          </a:blip>
          <a:srcRect/>
          <a:stretch/>
        </p:blipFill>
        <p:spPr>
          <a:xfrm>
            <a:off x="0" y="0"/>
            <a:ext cx="12192000" cy="6858000"/>
          </a:xfrm>
          <a:prstGeom prst="rect">
            <a:avLst/>
          </a:prstGeom>
        </p:spPr>
      </p:pic>
      <p:sp>
        <p:nvSpPr>
          <p:cNvPr id="2" name="Title 1">
            <a:extLst>
              <a:ext uri="{FF2B5EF4-FFF2-40B4-BE49-F238E27FC236}">
                <a16:creationId xmlns:a16="http://schemas.microsoft.com/office/drawing/2014/main" id="{C60DB23A-E569-444D-8607-FD404EECF3BA}"/>
              </a:ext>
            </a:extLst>
          </p:cNvPr>
          <p:cNvSpPr>
            <a:spLocks noGrp="1"/>
          </p:cNvSpPr>
          <p:nvPr>
            <p:ph type="title" hasCustomPrompt="1"/>
          </p:nvPr>
        </p:nvSpPr>
        <p:spPr>
          <a:xfrm>
            <a:off x="1026850" y="563671"/>
            <a:ext cx="4989629" cy="2387771"/>
          </a:xfrm>
          <a:prstGeom prst="rect">
            <a:avLst/>
          </a:prstGeom>
        </p:spPr>
        <p:txBody>
          <a:bodyPr anchor="b"/>
          <a:lstStyle>
            <a:lvl1pPr algn="ctr">
              <a:defRPr sz="4800" cap="all" spc="400" baseline="0">
                <a:solidFill>
                  <a:schemeClr val="accent6"/>
                </a:solidFill>
              </a:defRPr>
            </a:lvl1pPr>
          </a:lstStyle>
          <a:p>
            <a:r>
              <a:rPr lang="en-US" dirty="0"/>
              <a:t>Click to add title</a:t>
            </a:r>
          </a:p>
        </p:txBody>
      </p:sp>
      <p:sp>
        <p:nvSpPr>
          <p:cNvPr id="10" name="Text Placeholder 13">
            <a:extLst>
              <a:ext uri="{FF2B5EF4-FFF2-40B4-BE49-F238E27FC236}">
                <a16:creationId xmlns:a16="http://schemas.microsoft.com/office/drawing/2014/main" id="{72B0D3D1-FC7B-43D5-B514-082D63A90ED1}"/>
              </a:ext>
            </a:extLst>
          </p:cNvPr>
          <p:cNvSpPr>
            <a:spLocks noGrp="1"/>
          </p:cNvSpPr>
          <p:nvPr>
            <p:ph type="body" sz="quarter" idx="12" hasCustomPrompt="1"/>
          </p:nvPr>
        </p:nvSpPr>
        <p:spPr>
          <a:xfrm>
            <a:off x="1026852" y="3531676"/>
            <a:ext cx="4989628" cy="1756576"/>
          </a:xfrm>
          <a:prstGeom prst="rect">
            <a:avLst/>
          </a:prstGeom>
        </p:spPr>
        <p:txBody>
          <a:bodyPr>
            <a:normAutofit/>
          </a:bodyPr>
          <a:lstStyle>
            <a:lvl1pPr marL="0" indent="0" algn="ctr">
              <a:lnSpc>
                <a:spcPct val="150000"/>
              </a:lnSpc>
              <a:spcBef>
                <a:spcPts val="0"/>
              </a:spcBef>
              <a:buNone/>
              <a:defRPr sz="1800" i="0">
                <a:solidFill>
                  <a:schemeClr val="bg1"/>
                </a:solidFill>
              </a:defRPr>
            </a:lvl1pPr>
          </a:lstStyle>
          <a:p>
            <a:pPr lvl="0"/>
            <a:r>
              <a:rPr lang="en-US" dirty="0"/>
              <a:t>Click to add subtitle</a:t>
            </a:r>
          </a:p>
        </p:txBody>
      </p:sp>
      <p:sp>
        <p:nvSpPr>
          <p:cNvPr id="12" name="Footer Placeholder 15">
            <a:extLst>
              <a:ext uri="{FF2B5EF4-FFF2-40B4-BE49-F238E27FC236}">
                <a16:creationId xmlns:a16="http://schemas.microsoft.com/office/drawing/2014/main" id="{CC2E4653-FDDE-4AC5-A23D-4269479ADCAE}"/>
              </a:ext>
            </a:extLst>
          </p:cNvPr>
          <p:cNvSpPr>
            <a:spLocks noGrp="1"/>
          </p:cNvSpPr>
          <p:nvPr>
            <p:ph type="ftr" sz="quarter" idx="3"/>
          </p:nvPr>
        </p:nvSpPr>
        <p:spPr>
          <a:xfrm rot="5400000">
            <a:off x="10541127" y="1408176"/>
            <a:ext cx="2770499" cy="365125"/>
          </a:xfrm>
          <a:prstGeom prst="rect">
            <a:avLst/>
          </a:prstGeom>
        </p:spPr>
        <p:txBody>
          <a:bodyPr anchor="ctr"/>
          <a:lstStyle>
            <a:lvl1pPr algn="r">
              <a:defRPr sz="900" cap="all" spc="400" baseline="0">
                <a:solidFill>
                  <a:schemeClr val="bg1"/>
                </a:solidFill>
                <a:effectLst>
                  <a:outerShdw blurRad="38100" dist="38100" dir="2700000" algn="tl">
                    <a:srgbClr val="000000">
                      <a:alpha val="43137"/>
                    </a:srgbClr>
                  </a:outerShdw>
                </a:effectLst>
                <a:latin typeface="+mj-lt"/>
              </a:defRPr>
            </a:lvl1pPr>
          </a:lstStyle>
          <a:p>
            <a:r>
              <a:rPr lang="en-US" dirty="0"/>
              <a:t>PRESENTATION TITLE</a:t>
            </a:r>
          </a:p>
        </p:txBody>
      </p:sp>
      <p:sp>
        <p:nvSpPr>
          <p:cNvPr id="13" name="Slide Number Placeholder 16">
            <a:extLst>
              <a:ext uri="{FF2B5EF4-FFF2-40B4-BE49-F238E27FC236}">
                <a16:creationId xmlns:a16="http://schemas.microsoft.com/office/drawing/2014/main" id="{C3F5CE00-2FB1-4930-8D2C-DB4DFDB2FD40}"/>
              </a:ext>
            </a:extLst>
          </p:cNvPr>
          <p:cNvSpPr>
            <a:spLocks noGrp="1"/>
          </p:cNvSpPr>
          <p:nvPr>
            <p:ph type="sldNum" sz="quarter" idx="4"/>
          </p:nvPr>
        </p:nvSpPr>
        <p:spPr>
          <a:xfrm>
            <a:off x="11519019" y="3164804"/>
            <a:ext cx="545911" cy="580029"/>
          </a:xfrm>
          <a:prstGeom prst="rect">
            <a:avLst/>
          </a:prstGeom>
        </p:spPr>
        <p:txBody>
          <a:bodyPr anchor="ctr"/>
          <a:lstStyle>
            <a:lvl1pPr algn="r">
              <a:defRPr sz="1600">
                <a:solidFill>
                  <a:schemeClr val="accent6"/>
                </a:solidFill>
                <a:effectLst>
                  <a:outerShdw blurRad="38100" dist="38100" dir="2700000" algn="tl">
                    <a:srgbClr val="000000">
                      <a:alpha val="43137"/>
                    </a:srgbClr>
                  </a:outerShdw>
                </a:effectLst>
                <a:latin typeface="+mn-lt"/>
              </a:defRPr>
            </a:lvl1pPr>
          </a:lstStyle>
          <a:p>
            <a:pPr>
              <a:defRPr/>
            </a:pPr>
            <a:fld id="{8D1FC6F8-0BCD-47E9-9C64-690771D9C143}" type="slidenum">
              <a:rPr lang="en-US" smtClean="0"/>
              <a:pPr>
                <a:defRPr/>
              </a:pPr>
              <a:t>‹#›</a:t>
            </a:fld>
            <a:endParaRPr lang="en-US" dirty="0"/>
          </a:p>
        </p:txBody>
      </p:sp>
      <p:sp>
        <p:nvSpPr>
          <p:cNvPr id="14" name="Date Placeholder 14">
            <a:extLst>
              <a:ext uri="{FF2B5EF4-FFF2-40B4-BE49-F238E27FC236}">
                <a16:creationId xmlns:a16="http://schemas.microsoft.com/office/drawing/2014/main" id="{2CEBC169-C2E2-4153-8A08-6B982C0D542B}"/>
              </a:ext>
            </a:extLst>
          </p:cNvPr>
          <p:cNvSpPr>
            <a:spLocks noGrp="1"/>
          </p:cNvSpPr>
          <p:nvPr>
            <p:ph type="dt" sz="half" idx="2"/>
          </p:nvPr>
        </p:nvSpPr>
        <p:spPr>
          <a:xfrm rot="5400000">
            <a:off x="10595991" y="5074920"/>
            <a:ext cx="2647667" cy="365125"/>
          </a:xfrm>
          <a:prstGeom prst="rect">
            <a:avLst/>
          </a:prstGeom>
        </p:spPr>
        <p:txBody>
          <a:bodyPr anchor="ctr"/>
          <a:lstStyle>
            <a:lvl1pPr>
              <a:defRPr sz="900" spc="400" baseline="0">
                <a:solidFill>
                  <a:schemeClr val="bg1"/>
                </a:solidFill>
                <a:effectLst>
                  <a:outerShdw blurRad="38100" dist="38100" dir="2700000" algn="tl">
                    <a:srgbClr val="000000">
                      <a:alpha val="43137"/>
                    </a:srgbClr>
                  </a:outerShdw>
                </a:effectLst>
                <a:latin typeface="+mj-lt"/>
              </a:defRPr>
            </a:lvl1pPr>
          </a:lstStyle>
          <a:p>
            <a:pPr>
              <a:defRPr/>
            </a:pPr>
            <a:r>
              <a:rPr lang="en-US" cap="all" dirty="0"/>
              <a:t>May 21, 20XX</a:t>
            </a:r>
          </a:p>
        </p:txBody>
      </p:sp>
    </p:spTree>
    <p:extLst>
      <p:ext uri="{BB962C8B-B14F-4D97-AF65-F5344CB8AC3E}">
        <p14:creationId xmlns:p14="http://schemas.microsoft.com/office/powerpoint/2010/main" val="394150723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theme" Target="../theme/theme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id="{1E94681D-2A4C-4A8D-B9B5-31D440D0328D}"/>
              </a:ext>
            </a:extLst>
          </p:cNvPr>
          <p:cNvSpPr/>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Rectangle 6"/>
          <p:cNvSpPr/>
          <p:nvPr/>
        </p:nvSpPr>
        <p:spPr>
          <a:xfrm>
            <a:off x="234696" y="237744"/>
            <a:ext cx="11722608" cy="6382512"/>
          </a:xfrm>
          <a:prstGeom prst="rect">
            <a:avLst/>
          </a:prstGeom>
          <a:solidFill>
            <a:schemeClr val="bg1">
              <a:lumMod val="75000"/>
              <a:alpha val="60000"/>
            </a:schemeClr>
          </a:solidFill>
          <a:ln w="6350" cap="flat" cmpd="sng" algn="ctr">
            <a:noFill/>
            <a:prstDash val="solid"/>
          </a:ln>
          <a:effectLst>
            <a:softEdge rad="0"/>
          </a:effectLst>
        </p:spPr>
      </p:sp>
      <p:sp>
        <p:nvSpPr>
          <p:cNvPr id="8" name="Rectangle 7"/>
          <p:cNvSpPr/>
          <p:nvPr/>
        </p:nvSpPr>
        <p:spPr>
          <a:xfrm>
            <a:off x="371856" y="374904"/>
            <a:ext cx="11448288" cy="6108192"/>
          </a:xfrm>
          <a:prstGeom prst="rect">
            <a:avLst/>
          </a:prstGeom>
          <a:noFill/>
          <a:ln w="6350" cap="sq" cmpd="sng" algn="ctr">
            <a:solidFill>
              <a:schemeClr val="tx1">
                <a:lumMod val="85000"/>
                <a:lumOff val="15000"/>
              </a:schemeClr>
            </a:solidFill>
            <a:prstDash val="solid"/>
            <a:miter lim="800000"/>
          </a:ln>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84962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56794" y="6035040"/>
            <a:ext cx="2893045"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F6FA2B21-3FCD-4721-B95C-427943F61125}" type="datetime1">
              <a:rPr lang="en-US" smtClean="0"/>
              <a:t>10/15/2022</a:t>
            </a:fld>
            <a:endParaRPr lang="en-US" dirty="0"/>
          </a:p>
        </p:txBody>
      </p:sp>
      <p:sp>
        <p:nvSpPr>
          <p:cNvPr id="5" name="Footer Placeholder 4"/>
          <p:cNvSpPr>
            <a:spLocks noGrp="1"/>
          </p:cNvSpPr>
          <p:nvPr>
            <p:ph type="ftr" sz="quarter" idx="3"/>
          </p:nvPr>
        </p:nvSpPr>
        <p:spPr>
          <a:xfrm>
            <a:off x="1066800" y="6035040"/>
            <a:ext cx="5816600" cy="365760"/>
          </a:xfrm>
          <a:prstGeom prst="rect">
            <a:avLst/>
          </a:prstGeom>
        </p:spPr>
        <p:txBody>
          <a:bodyPr vert="horz" lIns="91440" tIns="45720" rIns="91440" bIns="45720" rtlCol="0" anchor="b"/>
          <a:lstStyle>
            <a:lvl1pPr algn="l">
              <a:defRPr sz="800">
                <a:solidFill>
                  <a:schemeClr val="tx1">
                    <a:lumMod val="85000"/>
                    <a:lumOff val="15000"/>
                  </a:schemeClr>
                </a:solidFill>
              </a:defRPr>
            </a:lvl1pPr>
          </a:lstStyle>
          <a:p>
            <a:endParaRPr lang="en-US" dirty="0"/>
          </a:p>
        </p:txBody>
      </p:sp>
      <p:sp>
        <p:nvSpPr>
          <p:cNvPr id="6" name="Slide Number Placeholder 5"/>
          <p:cNvSpPr>
            <a:spLocks noGrp="1"/>
          </p:cNvSpPr>
          <p:nvPr>
            <p:ph type="sldNum" sz="quarter" idx="4"/>
          </p:nvPr>
        </p:nvSpPr>
        <p:spPr>
          <a:xfrm>
            <a:off x="10287000" y="6035040"/>
            <a:ext cx="838200" cy="365760"/>
          </a:xfrm>
          <a:prstGeom prst="rect">
            <a:avLst/>
          </a:prstGeom>
        </p:spPr>
        <p:txBody>
          <a:bodyPr vert="horz" lIns="91440" tIns="45720" rIns="91440" bIns="45720" rtlCol="0" anchor="b"/>
          <a:lstStyle>
            <a:lvl1pPr algn="r">
              <a:defRPr sz="800">
                <a:solidFill>
                  <a:schemeClr val="tx1">
                    <a:lumMod val="75000"/>
                    <a:lumOff val="25000"/>
                  </a:schemeClr>
                </a:solidFill>
              </a:defRPr>
            </a:lvl1pPr>
          </a:lstStyle>
          <a:p>
            <a:fld id="{34B7E4EF-A1BD-40F4-AB7B-04F084DD991D}" type="slidenum">
              <a:rPr lang="en-US" smtClean="0"/>
              <a:t>‹#›</a:t>
            </a:fld>
            <a:endParaRPr lang="en-US" dirty="0"/>
          </a:p>
        </p:txBody>
      </p:sp>
    </p:spTree>
    <p:extLst>
      <p:ext uri="{BB962C8B-B14F-4D97-AF65-F5344CB8AC3E}">
        <p14:creationId xmlns:p14="http://schemas.microsoft.com/office/powerpoint/2010/main" val="311321569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sldNum="0" hdr="0" ftr="0" dt="0"/>
  <p:txStyles>
    <p:titleStyle>
      <a:lvl1pPr algn="l" defTabSz="914400" rtl="0" eaLnBrk="1" latinLnBrk="0" hangingPunct="1">
        <a:lnSpc>
          <a:spcPct val="90000"/>
        </a:lnSpc>
        <a:spcBef>
          <a:spcPct val="0"/>
        </a:spcBef>
        <a:buNone/>
        <a:defRPr lang="en-US" sz="4000" i="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5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3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2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accent1"/>
        </a:solidFill>
        <a:effectLst/>
      </p:bgPr>
    </p:bg>
    <p:spTree>
      <p:nvGrpSpPr>
        <p:cNvPr id="1" name=""/>
        <p:cNvGrpSpPr/>
        <p:nvPr/>
      </p:nvGrpSpPr>
      <p:grpSpPr>
        <a:xfrm>
          <a:off x="0" y="0"/>
          <a:ext cx="0" cy="0"/>
          <a:chOff x="0" y="0"/>
          <a:chExt cx="0" cy="0"/>
        </a:xfrm>
      </p:grpSpPr>
      <p:sp>
        <p:nvSpPr>
          <p:cNvPr id="13" name="Footer Placeholder 15">
            <a:extLst>
              <a:ext uri="{FF2B5EF4-FFF2-40B4-BE49-F238E27FC236}">
                <a16:creationId xmlns:a16="http://schemas.microsoft.com/office/drawing/2014/main" id="{710F293A-37AC-4A72-A56D-2A65F8EA2CEE}"/>
              </a:ext>
            </a:extLst>
          </p:cNvPr>
          <p:cNvSpPr>
            <a:spLocks noGrp="1"/>
          </p:cNvSpPr>
          <p:nvPr>
            <p:ph type="ftr" sz="quarter" idx="3"/>
          </p:nvPr>
        </p:nvSpPr>
        <p:spPr>
          <a:xfrm rot="5400000">
            <a:off x="10541127" y="1408176"/>
            <a:ext cx="2770499" cy="365125"/>
          </a:xfrm>
          <a:prstGeom prst="rect">
            <a:avLst/>
          </a:prstGeom>
        </p:spPr>
        <p:txBody>
          <a:bodyPr anchor="ctr"/>
          <a:lstStyle>
            <a:lvl1pPr algn="r">
              <a:defRPr sz="900" cap="all" spc="400" baseline="0">
                <a:solidFill>
                  <a:schemeClr val="bg1"/>
                </a:solidFill>
                <a:latin typeface="+mj-lt"/>
              </a:defRPr>
            </a:lvl1pPr>
          </a:lstStyle>
          <a:p>
            <a:r>
              <a:rPr lang="en-US" dirty="0"/>
              <a:t>PRESENTATION TITLE</a:t>
            </a:r>
          </a:p>
        </p:txBody>
      </p:sp>
      <p:sp>
        <p:nvSpPr>
          <p:cNvPr id="14" name="Slide Number Placeholder 16">
            <a:extLst>
              <a:ext uri="{FF2B5EF4-FFF2-40B4-BE49-F238E27FC236}">
                <a16:creationId xmlns:a16="http://schemas.microsoft.com/office/drawing/2014/main" id="{EE0BB053-ED5B-47E1-ABB2-815094654C14}"/>
              </a:ext>
            </a:extLst>
          </p:cNvPr>
          <p:cNvSpPr>
            <a:spLocks noGrp="1"/>
          </p:cNvSpPr>
          <p:nvPr>
            <p:ph type="sldNum" sz="quarter" idx="4"/>
          </p:nvPr>
        </p:nvSpPr>
        <p:spPr>
          <a:xfrm>
            <a:off x="11519019" y="3164804"/>
            <a:ext cx="545911" cy="580029"/>
          </a:xfrm>
          <a:prstGeom prst="rect">
            <a:avLst/>
          </a:prstGeom>
        </p:spPr>
        <p:txBody>
          <a:bodyPr anchor="ctr"/>
          <a:lstStyle>
            <a:lvl1pPr algn="r">
              <a:defRPr sz="1600">
                <a:solidFill>
                  <a:schemeClr val="accent6"/>
                </a:solidFill>
                <a:latin typeface="+mn-lt"/>
              </a:defRPr>
            </a:lvl1pPr>
          </a:lstStyle>
          <a:p>
            <a:pPr>
              <a:defRPr/>
            </a:pPr>
            <a:fld id="{8D1FC6F8-0BCD-47E9-9C64-690771D9C143}" type="slidenum">
              <a:rPr lang="en-US" smtClean="0"/>
              <a:pPr>
                <a:defRPr/>
              </a:pPr>
              <a:t>‹#›</a:t>
            </a:fld>
            <a:endParaRPr lang="en-US" dirty="0"/>
          </a:p>
        </p:txBody>
      </p:sp>
      <p:sp>
        <p:nvSpPr>
          <p:cNvPr id="15" name="Date Placeholder 14">
            <a:extLst>
              <a:ext uri="{FF2B5EF4-FFF2-40B4-BE49-F238E27FC236}">
                <a16:creationId xmlns:a16="http://schemas.microsoft.com/office/drawing/2014/main" id="{790B7F12-A295-4495-AE4A-7640863C8828}"/>
              </a:ext>
            </a:extLst>
          </p:cNvPr>
          <p:cNvSpPr>
            <a:spLocks noGrp="1"/>
          </p:cNvSpPr>
          <p:nvPr>
            <p:ph type="dt" sz="half" idx="2"/>
          </p:nvPr>
        </p:nvSpPr>
        <p:spPr>
          <a:xfrm rot="5400000">
            <a:off x="10595991" y="5074920"/>
            <a:ext cx="2647667" cy="365125"/>
          </a:xfrm>
          <a:prstGeom prst="rect">
            <a:avLst/>
          </a:prstGeom>
        </p:spPr>
        <p:txBody>
          <a:bodyPr anchor="ctr"/>
          <a:lstStyle>
            <a:lvl1pPr>
              <a:defRPr sz="900" spc="400" baseline="0">
                <a:solidFill>
                  <a:schemeClr val="bg1"/>
                </a:solidFill>
                <a:latin typeface="+mj-lt"/>
              </a:defRPr>
            </a:lvl1pPr>
          </a:lstStyle>
          <a:p>
            <a:pPr>
              <a:defRPr/>
            </a:pPr>
            <a:r>
              <a:rPr lang="en-US" cap="all" dirty="0"/>
              <a:t>May 21, 20XX</a:t>
            </a:r>
          </a:p>
        </p:txBody>
      </p:sp>
    </p:spTree>
    <p:extLst>
      <p:ext uri="{BB962C8B-B14F-4D97-AF65-F5344CB8AC3E}">
        <p14:creationId xmlns:p14="http://schemas.microsoft.com/office/powerpoint/2010/main" val="2155695601"/>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 id="2147483689" r:id="rId17"/>
    <p:sldLayoutId id="2147483690" r:id="rId18"/>
    <p:sldLayoutId id="2147483691" r:id="rId19"/>
    <p:sldLayoutId id="2147483692" r:id="rId20"/>
    <p:sldLayoutId id="2147483693" r:id="rId2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xml"/><Relationship Id="rId1" Type="http://schemas.openxmlformats.org/officeDocument/2006/relationships/slideLayout" Target="../slideLayouts/slideLayout15.xml"/><Relationship Id="rId6" Type="http://schemas.openxmlformats.org/officeDocument/2006/relationships/image" Target="../media/image31.png"/><Relationship Id="rId5" Type="http://schemas.openxmlformats.org/officeDocument/2006/relationships/image" Target="../media/image30.png"/><Relationship Id="rId4" Type="http://schemas.openxmlformats.org/officeDocument/2006/relationships/image" Target="../media/image29.png"/></Relationships>
</file>

<file path=ppt/slides/_rels/slide5.xml.rels><?xml version="1.0" encoding="UTF-8" standalone="yes"?>
<Relationships xmlns="http://schemas.openxmlformats.org/package/2006/relationships"><Relationship Id="rId3" Type="http://schemas.openxmlformats.org/officeDocument/2006/relationships/image" Target="../media/image33.svg"/><Relationship Id="rId2" Type="http://schemas.openxmlformats.org/officeDocument/2006/relationships/image" Target="../media/image32.png"/><Relationship Id="rId1" Type="http://schemas.openxmlformats.org/officeDocument/2006/relationships/slideLayout" Target="../slideLayouts/slideLayout16.xml"/><Relationship Id="rId4" Type="http://schemas.openxmlformats.org/officeDocument/2006/relationships/image" Target="../media/image34.png"/></Relationships>
</file>

<file path=ppt/slides/_rels/slide6.xml.rels><?xml version="1.0" encoding="UTF-8" standalone="yes"?>
<Relationships xmlns="http://schemas.openxmlformats.org/package/2006/relationships"><Relationship Id="rId3" Type="http://schemas.openxmlformats.org/officeDocument/2006/relationships/image" Target="../media/image35.jpeg"/><Relationship Id="rId2" Type="http://schemas.openxmlformats.org/officeDocument/2006/relationships/notesSlide" Target="../notesSlides/notesSlide2.xml"/><Relationship Id="rId1" Type="http://schemas.openxmlformats.org/officeDocument/2006/relationships/slideLayout" Target="../slideLayouts/slideLayout13.xml"/></Relationships>
</file>

<file path=ppt/slides/_rels/slide7.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xml"/><Relationship Id="rId1" Type="http://schemas.openxmlformats.org/officeDocument/2006/relationships/slideLayout" Target="../slideLayouts/slideLayout2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4.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2.xml"/></Relationships>
</file>

<file path=ppt/slides/_rels/slide1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slideLayout" Target="../slideLayouts/slideLayout1.xml"/><Relationship Id="rId1" Type="http://schemas.openxmlformats.org/officeDocument/2006/relationships/themeOverride" Target="../theme/themeOverride1.xml"/></Relationships>
</file>

<file path=ppt/slides/_rels/slide14.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image" Target="../media/image38.jpg"/><Relationship Id="rId1" Type="http://schemas.openxmlformats.org/officeDocument/2006/relationships/slideLayout" Target="../slideLayouts/slideLayout5.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19.xml.rels><?xml version="1.0" encoding="UTF-8" standalone="yes"?>
<Relationships xmlns="http://schemas.openxmlformats.org/package/2006/relationships"><Relationship Id="rId2" Type="http://schemas.openxmlformats.org/officeDocument/2006/relationships/image" Target="../media/image41.jpeg"/><Relationship Id="rId1" Type="http://schemas.openxmlformats.org/officeDocument/2006/relationships/slideLayout" Target="../slideLayouts/slideLayout5.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1.xml.rels><?xml version="1.0" encoding="UTF-8" standalone="yes"?>
<Relationships xmlns="http://schemas.openxmlformats.org/package/2006/relationships"><Relationship Id="rId8" Type="http://schemas.openxmlformats.org/officeDocument/2006/relationships/image" Target="../media/image48.png"/><Relationship Id="rId3" Type="http://schemas.openxmlformats.org/officeDocument/2006/relationships/image" Target="../media/image43.svg"/><Relationship Id="rId7" Type="http://schemas.openxmlformats.org/officeDocument/2006/relationships/image" Target="../media/image47.svg"/><Relationship Id="rId2" Type="http://schemas.openxmlformats.org/officeDocument/2006/relationships/image" Target="../media/image42.png"/><Relationship Id="rId1" Type="http://schemas.openxmlformats.org/officeDocument/2006/relationships/slideLayout" Target="../slideLayouts/slideLayout5.xml"/><Relationship Id="rId6" Type="http://schemas.openxmlformats.org/officeDocument/2006/relationships/image" Target="../media/image46.png"/><Relationship Id="rId5" Type="http://schemas.openxmlformats.org/officeDocument/2006/relationships/image" Target="../media/image45.svg"/><Relationship Id="rId4" Type="http://schemas.openxmlformats.org/officeDocument/2006/relationships/image" Target="../media/image44.png"/></Relationships>
</file>

<file path=ppt/slides/_rels/slide22.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51.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28.xml.rels><?xml version="1.0" encoding="UTF-8" standalone="yes"?>
<Relationships xmlns="http://schemas.openxmlformats.org/package/2006/relationships"><Relationship Id="rId2" Type="http://schemas.openxmlformats.org/officeDocument/2006/relationships/image" Target="../media/image52.gi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53.jpeg"/><Relationship Id="rId1" Type="http://schemas.openxmlformats.org/officeDocument/2006/relationships/slideLayout" Target="../slideLayouts/slideLayout5.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6.xml"/></Relationships>
</file>

<file path=ppt/slides/_rels/slide38.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image" Target="../media/image54.png"/><Relationship Id="rId1" Type="http://schemas.openxmlformats.org/officeDocument/2006/relationships/slideLayout" Target="../slideLayouts/slideLayout6.xml"/><Relationship Id="rId4" Type="http://schemas.openxmlformats.org/officeDocument/2006/relationships/image" Target="../media/image56.png"/></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4.png"/><Relationship Id="rId1" Type="http://schemas.openxmlformats.org/officeDocument/2006/relationships/slideLayout" Target="../slideLayouts/slideLayout6.xml"/></Relationships>
</file>

<file path=ppt/slides/_rels/slide42.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6.xml"/></Relationships>
</file>

<file path=ppt/slides/_rels/slide43.xml.rels><?xml version="1.0" encoding="UTF-8" standalone="yes"?>
<Relationships xmlns="http://schemas.openxmlformats.org/package/2006/relationships"><Relationship Id="rId3" Type="http://schemas.openxmlformats.org/officeDocument/2006/relationships/image" Target="../media/image60.png"/><Relationship Id="rId2" Type="http://schemas.openxmlformats.org/officeDocument/2006/relationships/image" Target="../media/image55.png"/><Relationship Id="rId1" Type="http://schemas.openxmlformats.org/officeDocument/2006/relationships/slideLayout" Target="../slideLayouts/slideLayout6.xml"/></Relationships>
</file>

<file path=ppt/slides/_rels/slide44.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56.png"/><Relationship Id="rId1" Type="http://schemas.openxmlformats.org/officeDocument/2006/relationships/slideLayout" Target="../slideLayouts/slideLayout6.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6.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6.xml"/></Relationships>
</file>

<file path=ppt/slides/_rels/slide47.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image" Target="../media/image62.png"/><Relationship Id="rId1" Type="http://schemas.openxmlformats.org/officeDocument/2006/relationships/slideLayout" Target="../slideLayouts/slideLayout6.xml"/><Relationship Id="rId4" Type="http://schemas.openxmlformats.org/officeDocument/2006/relationships/image" Target="../media/image64.png"/></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6.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6.xml"/></Relationships>
</file>

<file path=ppt/slides/_rels/slide53.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6.xml"/></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6.xml"/></Relationships>
</file>

<file path=ppt/slides/_rels/slide5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3" Type="http://schemas.openxmlformats.org/officeDocument/2006/relationships/image" Target="../media/image65.jpeg"/><Relationship Id="rId2" Type="http://schemas.openxmlformats.org/officeDocument/2006/relationships/notesSlide" Target="../notesSlides/notesSlide19.xml"/><Relationship Id="rId1" Type="http://schemas.openxmlformats.org/officeDocument/2006/relationships/slideLayout" Target="../slideLayouts/slideLayout6.xml"/><Relationship Id="rId6" Type="http://schemas.openxmlformats.org/officeDocument/2006/relationships/image" Target="../media/image68.jpeg"/><Relationship Id="rId5" Type="http://schemas.openxmlformats.org/officeDocument/2006/relationships/image" Target="../media/image67.jpg"/><Relationship Id="rId4" Type="http://schemas.openxmlformats.org/officeDocument/2006/relationships/image" Target="../media/image66.jpeg"/></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6.xml"/></Relationships>
</file>

<file path=ppt/slides/_rels/slide59.xml.rels><?xml version="1.0" encoding="UTF-8" standalone="yes"?>
<Relationships xmlns="http://schemas.openxmlformats.org/package/2006/relationships"><Relationship Id="rId3" Type="http://schemas.openxmlformats.org/officeDocument/2006/relationships/image" Target="../media/image69.png"/><Relationship Id="rId2" Type="http://schemas.openxmlformats.org/officeDocument/2006/relationships/notesSlide" Target="../notesSlides/notesSlide21.xml"/><Relationship Id="rId1" Type="http://schemas.openxmlformats.org/officeDocument/2006/relationships/slideLayout" Target="../slideLayouts/slideLayout6.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_rels/slide61.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2" Type="http://schemas.openxmlformats.org/officeDocument/2006/relationships/image" Target="../media/image70.jpeg"/><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Title 9">
            <a:extLst>
              <a:ext uri="{FF2B5EF4-FFF2-40B4-BE49-F238E27FC236}">
                <a16:creationId xmlns:a16="http://schemas.microsoft.com/office/drawing/2014/main" id="{01C44412-AA84-403C-A202-EAB7F3C81B03}"/>
              </a:ext>
            </a:extLst>
          </p:cNvPr>
          <p:cNvSpPr>
            <a:spLocks noGrp="1"/>
          </p:cNvSpPr>
          <p:nvPr>
            <p:ph type="title"/>
          </p:nvPr>
        </p:nvSpPr>
        <p:spPr>
          <a:xfrm>
            <a:off x="263985" y="1015789"/>
            <a:ext cx="7664401" cy="1929505"/>
          </a:xfrm>
        </p:spPr>
        <p:txBody>
          <a:bodyPr/>
          <a:lstStyle/>
          <a:p>
            <a:r>
              <a:rPr lang="en-US" sz="4400" kern="1200" dirty="0">
                <a:solidFill>
                  <a:schemeClr val="accent5"/>
                </a:solidFill>
                <a:latin typeface="+mj-lt"/>
                <a:ea typeface="+mj-ea"/>
                <a:cs typeface="+mj-cs"/>
              </a:rPr>
              <a:t>California Welfare fraud investigators Association Conference</a:t>
            </a:r>
            <a:endParaRPr lang="en-US" sz="4400" dirty="0">
              <a:solidFill>
                <a:schemeClr val="accent5"/>
              </a:solidFill>
            </a:endParaRPr>
          </a:p>
        </p:txBody>
      </p:sp>
      <p:sp>
        <p:nvSpPr>
          <p:cNvPr id="13" name="Text Placeholder 12">
            <a:extLst>
              <a:ext uri="{FF2B5EF4-FFF2-40B4-BE49-F238E27FC236}">
                <a16:creationId xmlns:a16="http://schemas.microsoft.com/office/drawing/2014/main" id="{88D1462E-973D-4427-A664-EF751DF59796}"/>
              </a:ext>
            </a:extLst>
          </p:cNvPr>
          <p:cNvSpPr>
            <a:spLocks noGrp="1"/>
          </p:cNvSpPr>
          <p:nvPr>
            <p:ph type="body" sz="quarter" idx="12"/>
          </p:nvPr>
        </p:nvSpPr>
        <p:spPr>
          <a:xfrm>
            <a:off x="263984" y="3910046"/>
            <a:ext cx="3232251" cy="2426208"/>
          </a:xfrm>
          <a:noFill/>
        </p:spPr>
        <p:txBody>
          <a:bodyPr>
            <a:normAutofit/>
          </a:bodyPr>
          <a:lstStyle/>
          <a:p>
            <a:pPr algn="ctr"/>
            <a:r>
              <a:rPr lang="en-US" sz="1700" b="1" i="1" dirty="0">
                <a:solidFill>
                  <a:schemeClr val="tx2">
                    <a:lumMod val="25000"/>
                    <a:lumOff val="75000"/>
                  </a:schemeClr>
                </a:solidFill>
              </a:rPr>
              <a:t>DEPARTMENT OF PUBLIC SOCIAL SERVICES</a:t>
            </a:r>
          </a:p>
          <a:p>
            <a:pPr algn="ctr"/>
            <a:r>
              <a:rPr lang="en-US" sz="1600" b="1" dirty="0">
                <a:solidFill>
                  <a:schemeClr val="tx2">
                    <a:lumMod val="25000"/>
                    <a:lumOff val="75000"/>
                  </a:schemeClr>
                </a:solidFill>
              </a:rPr>
              <a:t>CHILDREN SERVICES, REGIONAL MANAGER – APRYL AMERSON</a:t>
            </a:r>
          </a:p>
        </p:txBody>
      </p:sp>
      <p:sp>
        <p:nvSpPr>
          <p:cNvPr id="2" name="TextBox 1">
            <a:extLst>
              <a:ext uri="{FF2B5EF4-FFF2-40B4-BE49-F238E27FC236}">
                <a16:creationId xmlns:a16="http://schemas.microsoft.com/office/drawing/2014/main" id="{D82F69C1-FDBA-42BB-8D63-7A6A9F2C5CF0}"/>
              </a:ext>
            </a:extLst>
          </p:cNvPr>
          <p:cNvSpPr txBox="1"/>
          <p:nvPr/>
        </p:nvSpPr>
        <p:spPr>
          <a:xfrm>
            <a:off x="263985" y="2945294"/>
            <a:ext cx="5502114" cy="400110"/>
          </a:xfrm>
          <a:prstGeom prst="rect">
            <a:avLst/>
          </a:prstGeom>
          <a:noFill/>
          <a:ln>
            <a:noFill/>
          </a:ln>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rgbClr val="0565FA">
                    <a:lumMod val="40000"/>
                    <a:lumOff val="60000"/>
                  </a:srgbClr>
                </a:solidFill>
                <a:effectLst/>
                <a:uLnTx/>
                <a:uFillTx/>
                <a:latin typeface="Calibri" panose="020F0502020204030204" pitchFamily="34" charset="0"/>
                <a:ea typeface="Calibri" panose="020F0502020204030204" pitchFamily="34" charset="0"/>
                <a:cs typeface="Times New Roman" panose="02020603050405020304" pitchFamily="18" charset="0"/>
              </a:rPr>
              <a:t>MANDATED REPORTING FOR CHILD ABUSE</a:t>
            </a:r>
            <a:endParaRPr kumimoji="0" lang="en-US" sz="2000" b="0" i="0" u="none" strike="noStrike" kern="1200" cap="none" spc="0" normalizeH="0" baseline="0" noProof="0" dirty="0">
              <a:ln>
                <a:noFill/>
              </a:ln>
              <a:solidFill>
                <a:srgbClr val="0565FA">
                  <a:lumMod val="40000"/>
                  <a:lumOff val="60000"/>
                </a:srgbClr>
              </a:solidFill>
              <a:effectLst/>
              <a:uLnTx/>
              <a:uFillTx/>
              <a:latin typeface="Daytona Pro Light"/>
              <a:ea typeface="+mn-ea"/>
              <a:cs typeface="+mn-cs"/>
            </a:endParaRPr>
          </a:p>
        </p:txBody>
      </p:sp>
    </p:spTree>
    <p:extLst>
      <p:ext uri="{BB962C8B-B14F-4D97-AF65-F5344CB8AC3E}">
        <p14:creationId xmlns:p14="http://schemas.microsoft.com/office/powerpoint/2010/main" val="40414330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itle 23">
            <a:extLst>
              <a:ext uri="{FF2B5EF4-FFF2-40B4-BE49-F238E27FC236}">
                <a16:creationId xmlns:a16="http://schemas.microsoft.com/office/drawing/2014/main" id="{F92EC24E-3E0A-471B-9A70-B29306D2DABB}"/>
              </a:ext>
            </a:extLst>
          </p:cNvPr>
          <p:cNvSpPr>
            <a:spLocks noGrp="1"/>
          </p:cNvSpPr>
          <p:nvPr>
            <p:ph type="title"/>
          </p:nvPr>
        </p:nvSpPr>
        <p:spPr/>
        <p:txBody>
          <a:bodyPr/>
          <a:lstStyle/>
          <a:p>
            <a:pPr algn="ctr"/>
            <a:r>
              <a:rPr lang="en-US" dirty="0"/>
              <a:t>Introduction and Overview</a:t>
            </a:r>
          </a:p>
        </p:txBody>
      </p:sp>
      <p:sp>
        <p:nvSpPr>
          <p:cNvPr id="2" name="Text Placeholder 1"/>
          <p:cNvSpPr>
            <a:spLocks noGrp="1"/>
          </p:cNvSpPr>
          <p:nvPr>
            <p:ph type="body" sz="quarter" idx="19"/>
          </p:nvPr>
        </p:nvSpPr>
        <p:spPr/>
        <p:txBody>
          <a:bodyPr/>
          <a:lstStyle/>
          <a:p>
            <a:r>
              <a:rPr lang="en-US" dirty="0"/>
              <a:t>Child welfare concerns</a:t>
            </a:r>
          </a:p>
        </p:txBody>
      </p:sp>
      <p:sp>
        <p:nvSpPr>
          <p:cNvPr id="3" name="Text Placeholder 2"/>
          <p:cNvSpPr>
            <a:spLocks noGrp="1"/>
          </p:cNvSpPr>
          <p:nvPr>
            <p:ph type="body" sz="quarter" idx="20"/>
          </p:nvPr>
        </p:nvSpPr>
        <p:spPr/>
        <p:txBody>
          <a:bodyPr/>
          <a:lstStyle/>
          <a:p>
            <a:pPr>
              <a:lnSpc>
                <a:spcPct val="100000"/>
              </a:lnSpc>
            </a:pPr>
            <a:r>
              <a:rPr lang="en-US" sz="1800" dirty="0"/>
              <a:t>Physical Abuse</a:t>
            </a:r>
          </a:p>
          <a:p>
            <a:pPr>
              <a:lnSpc>
                <a:spcPct val="100000"/>
              </a:lnSpc>
            </a:pPr>
            <a:r>
              <a:rPr lang="en-US" sz="1800" dirty="0"/>
              <a:t>Willful Harming</a:t>
            </a:r>
          </a:p>
          <a:p>
            <a:pPr>
              <a:lnSpc>
                <a:spcPct val="100000"/>
              </a:lnSpc>
            </a:pPr>
            <a:r>
              <a:rPr lang="en-US" sz="1800" dirty="0"/>
              <a:t>Sexual Abuse</a:t>
            </a:r>
          </a:p>
          <a:p>
            <a:pPr>
              <a:lnSpc>
                <a:spcPct val="100000"/>
              </a:lnSpc>
            </a:pPr>
            <a:r>
              <a:rPr lang="en-US" sz="1800" dirty="0"/>
              <a:t>Neglect </a:t>
            </a:r>
          </a:p>
          <a:p>
            <a:pPr>
              <a:lnSpc>
                <a:spcPct val="100000"/>
              </a:lnSpc>
            </a:pPr>
            <a:r>
              <a:rPr lang="en-US" sz="1800" dirty="0"/>
              <a:t>Emotional Abuse</a:t>
            </a:r>
          </a:p>
        </p:txBody>
      </p:sp>
      <p:sp>
        <p:nvSpPr>
          <p:cNvPr id="5" name="Text Placeholder 4"/>
          <p:cNvSpPr>
            <a:spLocks noGrp="1"/>
          </p:cNvSpPr>
          <p:nvPr>
            <p:ph type="body" sz="quarter" idx="21"/>
          </p:nvPr>
        </p:nvSpPr>
        <p:spPr/>
        <p:txBody>
          <a:bodyPr/>
          <a:lstStyle/>
          <a:p>
            <a:r>
              <a:rPr lang="en-US" dirty="0"/>
              <a:t>Sobering Facts</a:t>
            </a:r>
          </a:p>
        </p:txBody>
      </p:sp>
      <p:sp>
        <p:nvSpPr>
          <p:cNvPr id="39" name="Text Placeholder 38">
            <a:extLst>
              <a:ext uri="{FF2B5EF4-FFF2-40B4-BE49-F238E27FC236}">
                <a16:creationId xmlns:a16="http://schemas.microsoft.com/office/drawing/2014/main" id="{2B0040E8-BBFE-4B5E-9ADF-88F6C234CBAB}"/>
              </a:ext>
            </a:extLst>
          </p:cNvPr>
          <p:cNvSpPr>
            <a:spLocks noGrp="1"/>
          </p:cNvSpPr>
          <p:nvPr>
            <p:ph type="body" sz="quarter" idx="22"/>
          </p:nvPr>
        </p:nvSpPr>
        <p:spPr/>
        <p:txBody>
          <a:bodyPr/>
          <a:lstStyle/>
          <a:p>
            <a:r>
              <a:rPr lang="en-ZA" sz="1800" dirty="0"/>
              <a:t>In the US every year more than 3.6 million reports of child abuse are made, involving almost 6 million children. Each day 4 or 5 children are killed by child abuse or neglect.</a:t>
            </a:r>
          </a:p>
          <a:p>
            <a:r>
              <a:rPr lang="en-ZA" dirty="0"/>
              <a:t>​</a:t>
            </a:r>
            <a:endParaRPr lang="en-US" dirty="0"/>
          </a:p>
          <a:p>
            <a:endParaRPr lang="en-ZA" dirty="0"/>
          </a:p>
        </p:txBody>
      </p:sp>
      <p:sp>
        <p:nvSpPr>
          <p:cNvPr id="4" name="Slide Number Placeholder 3">
            <a:extLst>
              <a:ext uri="{FF2B5EF4-FFF2-40B4-BE49-F238E27FC236}">
                <a16:creationId xmlns:a16="http://schemas.microsoft.com/office/drawing/2014/main" id="{EBF20B7A-39DA-4D7C-96BB-B2A9565A4D72}"/>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1FC6F8-0BCD-47E9-9C64-690771D9C143}" type="slidenum">
              <a:rPr kumimoji="0" lang="en-US" sz="1600" b="0" i="0" u="none" strike="noStrike" kern="1200" cap="none" spc="0" normalizeH="0" baseline="0" noProof="0" smtClean="0">
                <a:ln>
                  <a:noFill/>
                </a:ln>
                <a:solidFill>
                  <a:srgbClr val="0BE1FF"/>
                </a:solidFill>
                <a:effectLst/>
                <a:uLnTx/>
                <a:uFillTx/>
                <a:latin typeface="Daytona Pro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600" b="0" i="0" u="none" strike="noStrike" kern="1200" cap="none" spc="0" normalizeH="0" baseline="0" noProof="0" dirty="0">
              <a:ln>
                <a:noFill/>
              </a:ln>
              <a:solidFill>
                <a:srgbClr val="0BE1FF"/>
              </a:solidFill>
              <a:effectLst/>
              <a:uLnTx/>
              <a:uFillTx/>
              <a:latin typeface="Daytona Pro Light"/>
              <a:ea typeface="+mn-ea"/>
              <a:cs typeface="+mn-cs"/>
            </a:endParaRPr>
          </a:p>
        </p:txBody>
      </p:sp>
    </p:spTree>
    <p:extLst>
      <p:ext uri="{BB962C8B-B14F-4D97-AF65-F5344CB8AC3E}">
        <p14:creationId xmlns:p14="http://schemas.microsoft.com/office/powerpoint/2010/main" val="20119198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a:extLst>
              <a:ext uri="{FF2B5EF4-FFF2-40B4-BE49-F238E27FC236}">
                <a16:creationId xmlns:a16="http://schemas.microsoft.com/office/drawing/2014/main" id="{2EEEFBA2-D2C5-483D-A977-8998D1677BEF}"/>
              </a:ext>
            </a:extLst>
          </p:cNvPr>
          <p:cNvSpPr>
            <a:spLocks noGrp="1"/>
          </p:cNvSpPr>
          <p:nvPr>
            <p:ph type="title"/>
          </p:nvPr>
        </p:nvSpPr>
        <p:spPr>
          <a:xfrm>
            <a:off x="4790738" y="700113"/>
            <a:ext cx="6257365" cy="550814"/>
          </a:xfrm>
        </p:spPr>
        <p:txBody>
          <a:bodyPr/>
          <a:lstStyle/>
          <a:p>
            <a:r>
              <a:rPr lang="en-US" sz="3200" u="sng" dirty="0"/>
              <a:t>Course Description</a:t>
            </a:r>
          </a:p>
        </p:txBody>
      </p:sp>
      <p:sp>
        <p:nvSpPr>
          <p:cNvPr id="2" name="TextBox 1">
            <a:extLst>
              <a:ext uri="{FF2B5EF4-FFF2-40B4-BE49-F238E27FC236}">
                <a16:creationId xmlns:a16="http://schemas.microsoft.com/office/drawing/2014/main" id="{2793BFB6-555D-4E51-A5C7-DF4751E1C1F3}"/>
              </a:ext>
            </a:extLst>
          </p:cNvPr>
          <p:cNvSpPr txBox="1"/>
          <p:nvPr/>
        </p:nvSpPr>
        <p:spPr>
          <a:xfrm>
            <a:off x="4224168" y="1344707"/>
            <a:ext cx="7390504" cy="2554545"/>
          </a:xfrm>
          <a:prstGeom prst="rect">
            <a:avLst/>
          </a:prstGeom>
          <a:noFill/>
          <a:ln>
            <a:noFill/>
          </a:ln>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BE1FF">
                    <a:lumMod val="75000"/>
                  </a:srgbClr>
                </a:solidFill>
                <a:effectLst/>
                <a:uLnTx/>
                <a:uFillTx/>
                <a:latin typeface="Articulate Light"/>
                <a:ea typeface="Calibri" panose="020F0502020204030204" pitchFamily="34" charset="0"/>
                <a:cs typeface="Articulate Light"/>
              </a:rPr>
              <a:t>CHILD ABUSE IS AT AN EPIDEMIC LEVEL IN THE UNITED STATES. IN CALIFORNIA, LAW ENFORCEMENT ARE CONSIDERED MANDATED REPORTERS IN AN EFFORT TO HELP COMBAT THIS INCREASING PROBLEM. THIS REPORTING RESPONSIBILITY IS A SERIOUS ONE AND FAILURE TO ABIDE BY THE MANDATED REPORTING LAW CAN RESULT IN SEVERE PENALTIES.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srgbClr val="0BE1FF">
                    <a:lumMod val="75000"/>
                  </a:srgbClr>
                </a:solidFill>
                <a:effectLst/>
                <a:uLnTx/>
                <a:uFillTx/>
                <a:latin typeface="Articulate Light"/>
                <a:ea typeface="Calibri" panose="020F0502020204030204" pitchFamily="34" charset="0"/>
                <a:cs typeface="Articulate Light"/>
              </a:rPr>
              <a:t> </a:t>
            </a:r>
          </a:p>
        </p:txBody>
      </p:sp>
    </p:spTree>
    <p:extLst>
      <p:ext uri="{BB962C8B-B14F-4D97-AF65-F5344CB8AC3E}">
        <p14:creationId xmlns:p14="http://schemas.microsoft.com/office/powerpoint/2010/main" val="371649613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u="sng" dirty="0"/>
              <a:t>Neglect in Child Welfare</a:t>
            </a:r>
            <a:endParaRPr lang="en-US" dirty="0"/>
          </a:p>
        </p:txBody>
      </p:sp>
      <p:sp>
        <p:nvSpPr>
          <p:cNvPr id="7" name="Text Placeholder 6"/>
          <p:cNvSpPr>
            <a:spLocks noGrp="1"/>
          </p:cNvSpPr>
          <p:nvPr>
            <p:ph type="body" sz="quarter" idx="12"/>
          </p:nvPr>
        </p:nvSpPr>
        <p:spPr/>
        <p:txBody>
          <a:bodyPr/>
          <a:lstStyle/>
          <a:p>
            <a:r>
              <a:rPr lang="en-US" dirty="0"/>
              <a:t>Physical Neglect</a:t>
            </a:r>
          </a:p>
        </p:txBody>
      </p:sp>
      <p:sp>
        <p:nvSpPr>
          <p:cNvPr id="8" name="Text Placeholder 7"/>
          <p:cNvSpPr>
            <a:spLocks noGrp="1"/>
          </p:cNvSpPr>
          <p:nvPr>
            <p:ph type="body" sz="quarter" idx="13"/>
          </p:nvPr>
        </p:nvSpPr>
        <p:spPr/>
        <p:txBody>
          <a:bodyPr/>
          <a:lstStyle/>
          <a:p>
            <a:r>
              <a:rPr lang="en-US" dirty="0"/>
              <a:t>Failure to provide a child with basic survival needs such as nutrition, clothing, shelter, and hygiene.</a:t>
            </a:r>
          </a:p>
        </p:txBody>
      </p:sp>
      <p:sp>
        <p:nvSpPr>
          <p:cNvPr id="3" name="Text Placeholder 2"/>
          <p:cNvSpPr>
            <a:spLocks noGrp="1"/>
          </p:cNvSpPr>
          <p:nvPr>
            <p:ph type="body" sz="quarter" idx="22"/>
          </p:nvPr>
        </p:nvSpPr>
        <p:spPr/>
        <p:txBody>
          <a:bodyPr/>
          <a:lstStyle/>
          <a:p>
            <a:r>
              <a:rPr lang="en-US" dirty="0"/>
              <a:t>Emotional Neglect	</a:t>
            </a:r>
          </a:p>
        </p:txBody>
      </p:sp>
      <p:sp>
        <p:nvSpPr>
          <p:cNvPr id="9" name="Text Placeholder 8"/>
          <p:cNvSpPr>
            <a:spLocks noGrp="1"/>
          </p:cNvSpPr>
          <p:nvPr>
            <p:ph type="body" sz="quarter" idx="15"/>
          </p:nvPr>
        </p:nvSpPr>
        <p:spPr/>
        <p:txBody>
          <a:bodyPr/>
          <a:lstStyle/>
          <a:p>
            <a:r>
              <a:rPr lang="en-US" dirty="0"/>
              <a:t>Ignoring a child’s needs for attention, affection and emotional support. Permitting a child to use drugs, alcohol or engage in crime. </a:t>
            </a:r>
          </a:p>
        </p:txBody>
      </p:sp>
      <p:sp>
        <p:nvSpPr>
          <p:cNvPr id="12" name="Text Placeholder 11"/>
          <p:cNvSpPr>
            <a:spLocks noGrp="1"/>
          </p:cNvSpPr>
          <p:nvPr>
            <p:ph type="body" sz="quarter" idx="23"/>
          </p:nvPr>
        </p:nvSpPr>
        <p:spPr/>
        <p:txBody>
          <a:bodyPr/>
          <a:lstStyle/>
          <a:p>
            <a:r>
              <a:rPr lang="en-US" dirty="0"/>
              <a:t>Medical Neglect</a:t>
            </a:r>
          </a:p>
        </p:txBody>
      </p:sp>
      <p:sp>
        <p:nvSpPr>
          <p:cNvPr id="10" name="Text Placeholder 9"/>
          <p:cNvSpPr>
            <a:spLocks noGrp="1"/>
          </p:cNvSpPr>
          <p:nvPr>
            <p:ph type="body" sz="quarter" idx="17"/>
          </p:nvPr>
        </p:nvSpPr>
        <p:spPr/>
        <p:txBody>
          <a:bodyPr/>
          <a:lstStyle/>
          <a:p>
            <a:r>
              <a:rPr lang="en-US" dirty="0"/>
              <a:t>Not taking a child to receive appropriate medical care for serious illness or injury. Failure to follow medical recommendations for a child.</a:t>
            </a:r>
          </a:p>
        </p:txBody>
      </p:sp>
      <p:sp>
        <p:nvSpPr>
          <p:cNvPr id="13" name="Text Placeholder 12"/>
          <p:cNvSpPr>
            <a:spLocks noGrp="1"/>
          </p:cNvSpPr>
          <p:nvPr>
            <p:ph type="body" sz="quarter" idx="24"/>
          </p:nvPr>
        </p:nvSpPr>
        <p:spPr/>
        <p:txBody>
          <a:bodyPr/>
          <a:lstStyle/>
          <a:p>
            <a:r>
              <a:rPr lang="en-US" sz="1500" dirty="0"/>
              <a:t>Educational Neglect</a:t>
            </a:r>
          </a:p>
        </p:txBody>
      </p:sp>
      <p:sp>
        <p:nvSpPr>
          <p:cNvPr id="11" name="Text Placeholder 10"/>
          <p:cNvSpPr>
            <a:spLocks noGrp="1"/>
          </p:cNvSpPr>
          <p:nvPr>
            <p:ph type="body" sz="quarter" idx="19"/>
          </p:nvPr>
        </p:nvSpPr>
        <p:spPr/>
        <p:txBody>
          <a:bodyPr/>
          <a:lstStyle/>
          <a:p>
            <a:r>
              <a:rPr lang="en-US" dirty="0"/>
              <a:t>Keeping a child from special education services. </a:t>
            </a:r>
          </a:p>
        </p:txBody>
      </p:sp>
      <p:sp>
        <p:nvSpPr>
          <p:cNvPr id="4" name="Footer Placeholder 3"/>
          <p:cNvSpPr>
            <a:spLocks noGrp="1"/>
          </p:cNvSpPr>
          <p:nvPr>
            <p:ph type="ftr" sz="quarter" idx="3"/>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400" normalizeH="0" baseline="0" noProof="0" dirty="0">
                <a:ln>
                  <a:noFill/>
                </a:ln>
                <a:solidFill>
                  <a:prstClr val="white"/>
                </a:solidFill>
                <a:effectLst/>
                <a:uLnTx/>
                <a:uFillTx/>
                <a:latin typeface="Century Gothic Bold"/>
                <a:ea typeface="+mn-ea"/>
                <a:cs typeface="+mn-cs"/>
              </a:rPr>
              <a:t>PRESENTATION TITLE</a:t>
            </a:r>
          </a:p>
        </p:txBody>
      </p:sp>
      <p:sp>
        <p:nvSpPr>
          <p:cNvPr id="5" name="Slide Number Placeholder 4"/>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1FC6F8-0BCD-47E9-9C64-690771D9C143}" type="slidenum">
              <a:rPr kumimoji="0" lang="en-US" sz="1600" b="0" i="0" u="none" strike="noStrike" kern="1200" cap="none" spc="0" normalizeH="0" baseline="0" noProof="0" smtClean="0">
                <a:ln>
                  <a:noFill/>
                </a:ln>
                <a:solidFill>
                  <a:srgbClr val="0BE1FF"/>
                </a:solidFill>
                <a:effectLst/>
                <a:uLnTx/>
                <a:uFillTx/>
                <a:latin typeface="Daytona Pro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en-US" sz="1600" b="0" i="0" u="none" strike="noStrike" kern="1200" cap="none" spc="0" normalizeH="0" baseline="0" noProof="0" dirty="0">
              <a:ln>
                <a:noFill/>
              </a:ln>
              <a:solidFill>
                <a:srgbClr val="0BE1FF"/>
              </a:solidFill>
              <a:effectLst/>
              <a:uLnTx/>
              <a:uFillTx/>
              <a:latin typeface="Daytona Pro Light"/>
              <a:ea typeface="+mn-ea"/>
              <a:cs typeface="+mn-cs"/>
            </a:endParaRPr>
          </a:p>
        </p:txBody>
      </p:sp>
      <p:sp>
        <p:nvSpPr>
          <p:cNvPr id="6" name="Date Placeholder 5"/>
          <p:cNvSpPr>
            <a:spLocks noGrp="1"/>
          </p:cNvSpPr>
          <p:nvPr>
            <p:ph type="dt" sz="half" idx="2"/>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400" normalizeH="0" baseline="0" noProof="0" dirty="0">
                <a:ln>
                  <a:noFill/>
                </a:ln>
                <a:solidFill>
                  <a:prstClr val="white"/>
                </a:solidFill>
                <a:effectLst/>
                <a:uLnTx/>
                <a:uFillTx/>
                <a:latin typeface="Century Gothic Bold"/>
                <a:ea typeface="+mn-ea"/>
                <a:cs typeface="+mn-cs"/>
              </a:rPr>
              <a:t>May 21, 20XX</a:t>
            </a:r>
          </a:p>
        </p:txBody>
      </p:sp>
      <p:pic>
        <p:nvPicPr>
          <p:cNvPr id="18" name="Picture Placeholder 17"/>
          <p:cNvPicPr>
            <a:picLocks noGrp="1" noChangeAspect="1"/>
          </p:cNvPicPr>
          <p:nvPr>
            <p:ph type="pic" sz="quarter" idx="25"/>
          </p:nvPr>
        </p:nvPicPr>
        <p:blipFill>
          <a:blip r:embed="rId3">
            <a:extLst>
              <a:ext uri="{28A0092B-C50C-407E-A947-70E740481C1C}">
                <a14:useLocalDpi xmlns:a14="http://schemas.microsoft.com/office/drawing/2010/main" val="0"/>
              </a:ext>
            </a:extLst>
          </a:blip>
          <a:srcRect l="23711" r="23711"/>
          <a:stretch>
            <a:fillRect/>
          </a:stretch>
        </p:blipFill>
        <p:spPr>
          <a:xfrm>
            <a:off x="612932" y="2975988"/>
            <a:ext cx="1673067" cy="1128651"/>
          </a:xfrm>
        </p:spPr>
      </p:pic>
      <p:pic>
        <p:nvPicPr>
          <p:cNvPr id="14" name="Picture Placeholder 13"/>
          <p:cNvPicPr>
            <a:picLocks noGrp="1" noChangeAspect="1"/>
          </p:cNvPicPr>
          <p:nvPr>
            <p:ph type="pic" sz="quarter" idx="26"/>
          </p:nvPr>
        </p:nvPicPr>
        <p:blipFill>
          <a:blip r:embed="rId4">
            <a:extLst>
              <a:ext uri="{28A0092B-C50C-407E-A947-70E740481C1C}">
                <a14:useLocalDpi xmlns:a14="http://schemas.microsoft.com/office/drawing/2010/main" val="0"/>
              </a:ext>
            </a:extLst>
          </a:blip>
          <a:srcRect l="23427" r="23427"/>
          <a:stretch>
            <a:fillRect/>
          </a:stretch>
        </p:blipFill>
        <p:spPr>
          <a:xfrm>
            <a:off x="3509717" y="2975988"/>
            <a:ext cx="1776742" cy="1128651"/>
          </a:xfrm>
        </p:spPr>
      </p:pic>
      <p:pic>
        <p:nvPicPr>
          <p:cNvPr id="20" name="Picture Placeholder 19"/>
          <p:cNvPicPr>
            <a:picLocks noGrp="1" noChangeAspect="1"/>
          </p:cNvPicPr>
          <p:nvPr>
            <p:ph type="pic" sz="quarter" idx="27"/>
          </p:nvPr>
        </p:nvPicPr>
        <p:blipFill>
          <a:blip r:embed="rId5">
            <a:extLst>
              <a:ext uri="{28A0092B-C50C-407E-A947-70E740481C1C}">
                <a14:useLocalDpi xmlns:a14="http://schemas.microsoft.com/office/drawing/2010/main" val="0"/>
              </a:ext>
            </a:extLst>
          </a:blip>
          <a:srcRect l="23868" r="23868"/>
          <a:stretch>
            <a:fillRect/>
          </a:stretch>
        </p:blipFill>
        <p:spPr>
          <a:xfrm>
            <a:off x="9276080" y="2975988"/>
            <a:ext cx="1801579" cy="1134604"/>
          </a:xfrm>
        </p:spPr>
      </p:pic>
      <p:pic>
        <p:nvPicPr>
          <p:cNvPr id="19" name="Picture Placeholder 18"/>
          <p:cNvPicPr>
            <a:picLocks noGrp="1" noChangeAspect="1"/>
          </p:cNvPicPr>
          <p:nvPr>
            <p:ph type="pic" sz="quarter" idx="28"/>
          </p:nvPr>
        </p:nvPicPr>
        <p:blipFill>
          <a:blip r:embed="rId6">
            <a:extLst>
              <a:ext uri="{28A0092B-C50C-407E-A947-70E740481C1C}">
                <a14:useLocalDpi xmlns:a14="http://schemas.microsoft.com/office/drawing/2010/main" val="0"/>
              </a:ext>
            </a:extLst>
          </a:blip>
          <a:srcRect l="23611" r="23611"/>
          <a:stretch>
            <a:fillRect/>
          </a:stretch>
        </p:blipFill>
        <p:spPr>
          <a:xfrm>
            <a:off x="6350000" y="2975988"/>
            <a:ext cx="1727200" cy="1128651"/>
          </a:xfrm>
        </p:spPr>
      </p:pic>
    </p:spTree>
    <p:extLst>
      <p:ext uri="{BB962C8B-B14F-4D97-AF65-F5344CB8AC3E}">
        <p14:creationId xmlns:p14="http://schemas.microsoft.com/office/powerpoint/2010/main" val="28578754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Title 39">
            <a:extLst>
              <a:ext uri="{FF2B5EF4-FFF2-40B4-BE49-F238E27FC236}">
                <a16:creationId xmlns:a16="http://schemas.microsoft.com/office/drawing/2014/main" id="{38FEDDED-CB8D-43EC-BAB6-6DB72148B5E9}"/>
              </a:ext>
            </a:extLst>
          </p:cNvPr>
          <p:cNvSpPr>
            <a:spLocks noGrp="1"/>
          </p:cNvSpPr>
          <p:nvPr>
            <p:ph type="title"/>
          </p:nvPr>
        </p:nvSpPr>
        <p:spPr>
          <a:xfrm>
            <a:off x="2140772" y="494745"/>
            <a:ext cx="8901585" cy="575890"/>
          </a:xfrm>
        </p:spPr>
        <p:txBody>
          <a:bodyPr/>
          <a:lstStyle/>
          <a:p>
            <a:pPr marR="0" lvl="0" algn="ctr">
              <a:lnSpc>
                <a:spcPct val="107000"/>
              </a:lnSpc>
              <a:spcBef>
                <a:spcPts val="0"/>
              </a:spcBef>
              <a:spcAft>
                <a:spcPts val="800"/>
              </a:spcAft>
            </a:pPr>
            <a:r>
              <a:rPr lang="en-US" b="1" dirty="0">
                <a:solidFill>
                  <a:schemeClr val="accent3"/>
                </a:solidFill>
                <a:effectLst/>
                <a:latin typeface="Calibri" panose="020F0502020204030204" pitchFamily="34" charset="0"/>
                <a:ea typeface="Calibri" panose="020F0502020204030204" pitchFamily="34" charset="0"/>
                <a:cs typeface="Times New Roman" panose="02020603050405020304" pitchFamily="18" charset="0"/>
              </a:rPr>
              <a:t>Child Abuse Mandated Reporting Responsibilities</a:t>
            </a:r>
          </a:p>
        </p:txBody>
      </p:sp>
      <p:sp>
        <p:nvSpPr>
          <p:cNvPr id="76" name="Text Placeholder 75">
            <a:extLst>
              <a:ext uri="{FF2B5EF4-FFF2-40B4-BE49-F238E27FC236}">
                <a16:creationId xmlns:a16="http://schemas.microsoft.com/office/drawing/2014/main" id="{E239EA0A-BE2A-46D5-876A-5614B0A7CF0F}"/>
              </a:ext>
            </a:extLst>
          </p:cNvPr>
          <p:cNvSpPr>
            <a:spLocks noGrp="1"/>
          </p:cNvSpPr>
          <p:nvPr>
            <p:ph type="body" sz="quarter" idx="12"/>
          </p:nvPr>
        </p:nvSpPr>
        <p:spPr>
          <a:xfrm>
            <a:off x="3590524" y="2112172"/>
            <a:ext cx="7140214" cy="575889"/>
          </a:xfrm>
        </p:spPr>
        <p:txBody>
          <a:bodyPr/>
          <a:lstStyle/>
          <a:p>
            <a:pPr marL="457200" marR="0" lvl="1" indent="0" algn="ctr">
              <a:lnSpc>
                <a:spcPct val="107000"/>
              </a:lnSpc>
              <a:spcBef>
                <a:spcPts val="0"/>
              </a:spcBef>
              <a:spcAft>
                <a:spcPts val="800"/>
              </a:spcAft>
              <a:buNone/>
            </a:pPr>
            <a:r>
              <a:rPr lang="en-US" sz="2000" b="1" dirty="0">
                <a:solidFill>
                  <a:schemeClr val="accent3">
                    <a:lumMod val="60000"/>
                    <a:lumOff val="40000"/>
                  </a:schemeClr>
                </a:solidFill>
                <a:effectLst/>
                <a:latin typeface="Calibri" panose="020F0502020204030204" pitchFamily="34" charset="0"/>
                <a:ea typeface="Calibri" panose="020F0502020204030204" pitchFamily="34" charset="0"/>
                <a:cs typeface="Times New Roman" panose="02020603050405020304" pitchFamily="18" charset="0"/>
              </a:rPr>
              <a:t>MANDATED REPORTER OBLIGATIONS</a:t>
            </a:r>
          </a:p>
          <a:p>
            <a:pPr algn="ctr"/>
            <a:r>
              <a:rPr lang="en-US" dirty="0"/>
              <a:t>		</a:t>
            </a:r>
          </a:p>
        </p:txBody>
      </p:sp>
      <p:sp>
        <p:nvSpPr>
          <p:cNvPr id="77" name="Text Placeholder 76">
            <a:extLst>
              <a:ext uri="{FF2B5EF4-FFF2-40B4-BE49-F238E27FC236}">
                <a16:creationId xmlns:a16="http://schemas.microsoft.com/office/drawing/2014/main" id="{92FDC44E-20CB-4210-8DA6-F83A46B39520}"/>
              </a:ext>
            </a:extLst>
          </p:cNvPr>
          <p:cNvSpPr>
            <a:spLocks noGrp="1"/>
          </p:cNvSpPr>
          <p:nvPr>
            <p:ph type="body" sz="quarter" idx="13"/>
          </p:nvPr>
        </p:nvSpPr>
        <p:spPr>
          <a:xfrm>
            <a:off x="3267795" y="3070933"/>
            <a:ext cx="8027734" cy="3418052"/>
          </a:xfrm>
        </p:spPr>
        <p:txBody>
          <a:bodyPr/>
          <a:lstStyle/>
          <a:p>
            <a:pPr>
              <a:lnSpc>
                <a:spcPct val="107000"/>
              </a:lnSpc>
              <a:spcAft>
                <a:spcPts val="800"/>
              </a:spcAft>
            </a:pPr>
            <a:endParaRPr lang="en-US" sz="1800" dirty="0">
              <a:solidFill>
                <a:schemeClr val="accent3">
                  <a:lumMod val="60000"/>
                  <a:lumOff val="40000"/>
                </a:schemeClr>
              </a:solidFill>
              <a:latin typeface="Calibri" panose="020F0502020204030204" pitchFamily="34" charset="0"/>
              <a:ea typeface="Calibri" panose="020F0502020204030204" pitchFamily="34" charset="0"/>
              <a:cs typeface="Times New Roman" panose="02020603050405020304" pitchFamily="18" charset="0"/>
            </a:endParaRPr>
          </a:p>
          <a:p>
            <a:pPr marR="0" lvl="0">
              <a:lnSpc>
                <a:spcPct val="107000"/>
              </a:lnSpc>
              <a:spcBef>
                <a:spcPts val="0"/>
              </a:spcBef>
              <a:spcAft>
                <a:spcPts val="800"/>
              </a:spcAft>
            </a:pPr>
            <a:r>
              <a:rPr lang="en-US" sz="1800" dirty="0">
                <a:solidFill>
                  <a:schemeClr val="accent3">
                    <a:lumMod val="60000"/>
                    <a:lumOff val="40000"/>
                  </a:schemeClr>
                </a:solidFill>
                <a:latin typeface="Calibri" panose="020F0502020204030204" pitchFamily="34" charset="0"/>
                <a:ea typeface="Calibri" panose="020F0502020204030204" pitchFamily="34" charset="0"/>
                <a:cs typeface="Times New Roman" panose="02020603050405020304" pitchFamily="18" charset="0"/>
              </a:rPr>
              <a:t> </a:t>
            </a:r>
            <a:endParaRPr lang="en-US" sz="1800" dirty="0">
              <a:solidFill>
                <a:schemeClr val="accent3">
                  <a:lumMod val="60000"/>
                  <a:lumOff val="4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0" name="Slide Number Placeholder 19">
            <a:extLst>
              <a:ext uri="{FF2B5EF4-FFF2-40B4-BE49-F238E27FC236}">
                <a16:creationId xmlns:a16="http://schemas.microsoft.com/office/drawing/2014/main" id="{3DD70FC9-BBF2-4AF1-9A64-0FB9216835C5}"/>
              </a:ext>
            </a:extLst>
          </p:cNvPr>
          <p:cNvSpPr>
            <a:spLocks noGrp="1"/>
          </p:cNvSpPr>
          <p:nvPr>
            <p:ph type="sldNum" sz="quarter" idx="4"/>
          </p:nvPr>
        </p:nvSpPr>
        <p:spPr>
          <a:xfrm>
            <a:off x="11519019" y="3164804"/>
            <a:ext cx="545911" cy="580029"/>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1FC6F8-0BCD-47E9-9C64-690771D9C143}" type="slidenum">
              <a:rPr kumimoji="0" lang="en-US" sz="1600" b="0" i="0" u="none" strike="noStrike" kern="1200" cap="none" spc="0" normalizeH="0" baseline="0" noProof="0" smtClean="0">
                <a:ln>
                  <a:noFill/>
                </a:ln>
                <a:solidFill>
                  <a:srgbClr val="0BE1FF"/>
                </a:solidFill>
                <a:effectLst/>
                <a:uLnTx/>
                <a:uFillTx/>
                <a:latin typeface="Daytona Pro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en-US" sz="1600" b="0" i="0" u="none" strike="noStrike" kern="1200" cap="none" spc="0" normalizeH="0" baseline="0" noProof="0" dirty="0">
              <a:ln>
                <a:noFill/>
              </a:ln>
              <a:solidFill>
                <a:srgbClr val="0BE1FF"/>
              </a:solidFill>
              <a:effectLst/>
              <a:uLnTx/>
              <a:uFillTx/>
              <a:latin typeface="Daytona Pro Light"/>
              <a:ea typeface="+mn-ea"/>
              <a:cs typeface="+mn-cs"/>
            </a:endParaRPr>
          </a:p>
        </p:txBody>
      </p:sp>
      <p:pic>
        <p:nvPicPr>
          <p:cNvPr id="3" name="Graphic 2" descr="Call center outline">
            <a:extLst>
              <a:ext uri="{FF2B5EF4-FFF2-40B4-BE49-F238E27FC236}">
                <a16:creationId xmlns:a16="http://schemas.microsoft.com/office/drawing/2014/main" id="{3410032E-E108-4F9A-A8B2-8F2E2C34C7FB}"/>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3129889" y="1696389"/>
            <a:ext cx="1213821" cy="1213821"/>
          </a:xfrm>
          <a:prstGeom prst="rect">
            <a:avLst/>
          </a:prstGeom>
        </p:spPr>
      </p:pic>
      <p:pic>
        <p:nvPicPr>
          <p:cNvPr id="2" name="Picture 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419625" y="1736381"/>
            <a:ext cx="3892750" cy="4940554"/>
          </a:xfrm>
          <a:prstGeom prst="rect">
            <a:avLst/>
          </a:prstGeom>
        </p:spPr>
      </p:pic>
    </p:spTree>
    <p:extLst>
      <p:ext uri="{BB962C8B-B14F-4D97-AF65-F5344CB8AC3E}">
        <p14:creationId xmlns:p14="http://schemas.microsoft.com/office/powerpoint/2010/main" val="288898376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Title 39">
            <a:extLst>
              <a:ext uri="{FF2B5EF4-FFF2-40B4-BE49-F238E27FC236}">
                <a16:creationId xmlns:a16="http://schemas.microsoft.com/office/drawing/2014/main" id="{38FEDDED-CB8D-43EC-BAB6-6DB72148B5E9}"/>
              </a:ext>
            </a:extLst>
          </p:cNvPr>
          <p:cNvSpPr>
            <a:spLocks noGrp="1"/>
          </p:cNvSpPr>
          <p:nvPr>
            <p:ph type="title"/>
          </p:nvPr>
        </p:nvSpPr>
        <p:spPr/>
        <p:txBody>
          <a:bodyPr/>
          <a:lstStyle/>
          <a:p>
            <a:pPr marR="0" lvl="0" algn="ctr">
              <a:lnSpc>
                <a:spcPct val="107000"/>
              </a:lnSpc>
              <a:spcBef>
                <a:spcPts val="0"/>
              </a:spcBef>
              <a:spcAft>
                <a:spcPts val="800"/>
              </a:spcAft>
            </a:pPr>
            <a:r>
              <a:rPr lang="en-US" b="1" dirty="0">
                <a:solidFill>
                  <a:schemeClr val="accent3"/>
                </a:solidFill>
                <a:effectLst/>
                <a:latin typeface="Calibri" panose="020F0502020204030204" pitchFamily="34" charset="0"/>
                <a:ea typeface="Calibri" panose="020F0502020204030204" pitchFamily="34" charset="0"/>
                <a:cs typeface="Times New Roman" panose="02020603050405020304" pitchFamily="18" charset="0"/>
              </a:rPr>
              <a:t>Child Abuse Mandated Reporting Responsibilities</a:t>
            </a:r>
          </a:p>
        </p:txBody>
      </p:sp>
      <p:sp>
        <p:nvSpPr>
          <p:cNvPr id="76" name="Text Placeholder 75">
            <a:extLst>
              <a:ext uri="{FF2B5EF4-FFF2-40B4-BE49-F238E27FC236}">
                <a16:creationId xmlns:a16="http://schemas.microsoft.com/office/drawing/2014/main" id="{E239EA0A-BE2A-46D5-876A-5614B0A7CF0F}"/>
              </a:ext>
            </a:extLst>
          </p:cNvPr>
          <p:cNvSpPr>
            <a:spLocks noGrp="1"/>
          </p:cNvSpPr>
          <p:nvPr>
            <p:ph type="body" sz="quarter" idx="12"/>
          </p:nvPr>
        </p:nvSpPr>
        <p:spPr/>
        <p:txBody>
          <a:bodyPr/>
          <a:lstStyle/>
          <a:p>
            <a:pPr algn="ctr"/>
            <a:r>
              <a:rPr lang="en-US" dirty="0"/>
              <a:t>		</a:t>
            </a:r>
          </a:p>
        </p:txBody>
      </p:sp>
      <p:sp>
        <p:nvSpPr>
          <p:cNvPr id="20" name="Slide Number Placeholder 19">
            <a:extLst>
              <a:ext uri="{FF2B5EF4-FFF2-40B4-BE49-F238E27FC236}">
                <a16:creationId xmlns:a16="http://schemas.microsoft.com/office/drawing/2014/main" id="{3DD70FC9-BBF2-4AF1-9A64-0FB9216835C5}"/>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1FC6F8-0BCD-47E9-9C64-690771D9C143}" type="slidenum">
              <a:rPr kumimoji="0" lang="en-US" sz="1600" b="0" i="0" u="none" strike="noStrike" kern="1200" cap="none" spc="0" normalizeH="0" baseline="0" noProof="0" smtClean="0">
                <a:ln>
                  <a:noFill/>
                </a:ln>
                <a:solidFill>
                  <a:srgbClr val="0BE1FF"/>
                </a:solidFill>
                <a:effectLst>
                  <a:outerShdw blurRad="38100" dist="38100" dir="2700000" algn="tl">
                    <a:srgbClr val="000000">
                      <a:alpha val="43137"/>
                    </a:srgbClr>
                  </a:outerShdw>
                </a:effectLst>
                <a:uLnTx/>
                <a:uFillTx/>
                <a:latin typeface="Daytona Pro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en-US" sz="1600" b="0" i="0" u="none" strike="noStrike" kern="1200" cap="none" spc="0" normalizeH="0" baseline="0" noProof="0" dirty="0">
              <a:ln>
                <a:noFill/>
              </a:ln>
              <a:solidFill>
                <a:srgbClr val="0BE1FF"/>
              </a:solidFill>
              <a:effectLst>
                <a:outerShdw blurRad="38100" dist="38100" dir="2700000" algn="tl">
                  <a:srgbClr val="000000">
                    <a:alpha val="43137"/>
                  </a:srgbClr>
                </a:outerShdw>
              </a:effectLst>
              <a:uLnTx/>
              <a:uFillTx/>
              <a:latin typeface="Daytona Pro Light"/>
              <a:ea typeface="+mn-ea"/>
              <a:cs typeface="+mn-cs"/>
            </a:endParaRPr>
          </a:p>
        </p:txBody>
      </p:sp>
      <p:pic>
        <p:nvPicPr>
          <p:cNvPr id="9" name="Picture 2" descr="https://media-exp1.licdn.com/dms/image/C5612AQHXwP7pf-BR0Q/article-cover_image-shrink_600_2000/0/1520174262091?e=2147483647&amp;v=beta&amp;t=yNR3sK6dt_-oikiYsS_oGvstEIoRqEvaUZL_u3UhuhQ"/>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98735" y="2221341"/>
            <a:ext cx="3292685" cy="18869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333968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Title 39">
            <a:extLst>
              <a:ext uri="{FF2B5EF4-FFF2-40B4-BE49-F238E27FC236}">
                <a16:creationId xmlns:a16="http://schemas.microsoft.com/office/drawing/2014/main" id="{38FEDDED-CB8D-43EC-BAB6-6DB72148B5E9}"/>
              </a:ext>
            </a:extLst>
          </p:cNvPr>
          <p:cNvSpPr>
            <a:spLocks noGrp="1"/>
          </p:cNvSpPr>
          <p:nvPr>
            <p:ph type="title"/>
          </p:nvPr>
        </p:nvSpPr>
        <p:spPr>
          <a:xfrm>
            <a:off x="2170767" y="466686"/>
            <a:ext cx="6922876" cy="687834"/>
          </a:xfrm>
        </p:spPr>
        <p:txBody>
          <a:bodyPr/>
          <a:lstStyle/>
          <a:p>
            <a:pPr marR="0" lvl="0" algn="ctr">
              <a:lnSpc>
                <a:spcPct val="107000"/>
              </a:lnSpc>
              <a:spcBef>
                <a:spcPts val="0"/>
              </a:spcBef>
              <a:spcAft>
                <a:spcPts val="800"/>
              </a:spcAft>
            </a:pPr>
            <a:r>
              <a:rPr lang="en-US" b="1" dirty="0">
                <a:solidFill>
                  <a:schemeClr val="accent3"/>
                </a:solidFill>
                <a:effectLst/>
                <a:latin typeface="Calibri" panose="020F0502020204030204" pitchFamily="34" charset="0"/>
                <a:ea typeface="Calibri" panose="020F0502020204030204" pitchFamily="34" charset="0"/>
                <a:cs typeface="Times New Roman" panose="02020603050405020304" pitchFamily="18" charset="0"/>
              </a:rPr>
              <a:t>Child Abuse Mandated Reporting Responsibilities</a:t>
            </a:r>
          </a:p>
        </p:txBody>
      </p:sp>
      <p:sp>
        <p:nvSpPr>
          <p:cNvPr id="76" name="Text Placeholder 75">
            <a:extLst>
              <a:ext uri="{FF2B5EF4-FFF2-40B4-BE49-F238E27FC236}">
                <a16:creationId xmlns:a16="http://schemas.microsoft.com/office/drawing/2014/main" id="{E239EA0A-BE2A-46D5-876A-5614B0A7CF0F}"/>
              </a:ext>
            </a:extLst>
          </p:cNvPr>
          <p:cNvSpPr>
            <a:spLocks noGrp="1"/>
          </p:cNvSpPr>
          <p:nvPr>
            <p:ph sz="quarter" idx="10"/>
          </p:nvPr>
        </p:nvSpPr>
        <p:spPr>
          <a:prstGeom prst="rect">
            <a:avLst/>
          </a:prstGeom>
        </p:spPr>
        <p:txBody>
          <a:bodyPr/>
          <a:lstStyle/>
          <a:p>
            <a:pPr marL="0" indent="0" algn="ctr">
              <a:buNone/>
            </a:pPr>
            <a:r>
              <a:rPr lang="en-US" sz="2000" b="1" dirty="0">
                <a:solidFill>
                  <a:schemeClr val="accent3">
                    <a:lumMod val="60000"/>
                    <a:lumOff val="40000"/>
                  </a:schemeClr>
                </a:solidFill>
                <a:latin typeface="Calibri" panose="020F0502020204030204" pitchFamily="34" charset="0"/>
                <a:ea typeface="Calibri" panose="020F0502020204030204" pitchFamily="34" charset="0"/>
                <a:cs typeface="Times New Roman" panose="02020603050405020304" pitchFamily="18" charset="0"/>
              </a:rPr>
              <a:t> </a:t>
            </a:r>
            <a:endParaRPr lang="en-US" sz="2000" b="1" dirty="0">
              <a:solidFill>
                <a:schemeClr val="accent3">
                  <a:lumMod val="60000"/>
                  <a:lumOff val="40000"/>
                </a:schemeClr>
              </a:solidFill>
              <a:effectLst/>
              <a:latin typeface="Calibri" panose="020F0502020204030204" pitchFamily="34" charset="0"/>
              <a:ea typeface="Calibri" panose="020F0502020204030204" pitchFamily="34" charset="0"/>
              <a:cs typeface="Times New Roman" panose="02020603050405020304" pitchFamily="18" charset="0"/>
            </a:endParaRPr>
          </a:p>
          <a:p>
            <a:pPr marL="0" indent="0" algn="ctr">
              <a:buNone/>
            </a:pPr>
            <a:r>
              <a:rPr lang="en-US" dirty="0"/>
              <a:t>		</a:t>
            </a:r>
          </a:p>
        </p:txBody>
      </p:sp>
      <p:sp>
        <p:nvSpPr>
          <p:cNvPr id="20" name="Slide Number Placeholder 19">
            <a:extLst>
              <a:ext uri="{FF2B5EF4-FFF2-40B4-BE49-F238E27FC236}">
                <a16:creationId xmlns:a16="http://schemas.microsoft.com/office/drawing/2014/main" id="{3DD70FC9-BBF2-4AF1-9A64-0FB9216835C5}"/>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1FC6F8-0BCD-47E9-9C64-690771D9C143}" type="slidenum">
              <a:rPr kumimoji="0" lang="en-US" sz="1600" b="0" i="0" u="none" strike="noStrike" kern="1200" cap="none" spc="0" normalizeH="0" baseline="0" noProof="0" smtClean="0">
                <a:ln>
                  <a:noFill/>
                </a:ln>
                <a:solidFill>
                  <a:srgbClr val="2B0348"/>
                </a:solidFill>
                <a:effectLst>
                  <a:outerShdw blurRad="38100" dist="38100" dir="2700000" algn="tl">
                    <a:srgbClr val="000000">
                      <a:alpha val="43137"/>
                    </a:srgbClr>
                  </a:outerShdw>
                </a:effectLst>
                <a:uLnTx/>
                <a:uFillTx/>
                <a:latin typeface="Daytona Pro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en-US" sz="1600" b="0" i="0" u="none" strike="noStrike" kern="1200" cap="none" spc="0" normalizeH="0" baseline="0" noProof="0" dirty="0">
              <a:ln>
                <a:noFill/>
              </a:ln>
              <a:solidFill>
                <a:srgbClr val="2B0348"/>
              </a:solidFill>
              <a:effectLst>
                <a:outerShdw blurRad="38100" dist="38100" dir="2700000" algn="tl">
                  <a:srgbClr val="000000">
                    <a:alpha val="43137"/>
                  </a:srgbClr>
                </a:outerShdw>
              </a:effectLst>
              <a:uLnTx/>
              <a:uFillTx/>
              <a:latin typeface="Daytona Pro Light"/>
              <a:ea typeface="+mn-ea"/>
              <a:cs typeface="+mn-cs"/>
            </a:endParaRPr>
          </a:p>
        </p:txBody>
      </p:sp>
      <p:sp>
        <p:nvSpPr>
          <p:cNvPr id="2" name="Text Placeholder 1"/>
          <p:cNvSpPr>
            <a:spLocks noGrp="1"/>
          </p:cNvSpPr>
          <p:nvPr>
            <p:ph type="body" sz="quarter" idx="4294967295"/>
          </p:nvPr>
        </p:nvSpPr>
        <p:spPr>
          <a:xfrm>
            <a:off x="3094182" y="1833315"/>
            <a:ext cx="4171950" cy="440929"/>
          </a:xfrm>
          <a:prstGeom prst="rect">
            <a:avLst/>
          </a:prstGeom>
        </p:spPr>
        <p:txBody>
          <a:bodyPr/>
          <a:lstStyle/>
          <a:p>
            <a:pPr marL="0" indent="0" algn="ctr">
              <a:buNone/>
            </a:pPr>
            <a:r>
              <a:rPr lang="en-US" dirty="0">
                <a:solidFill>
                  <a:schemeClr val="bg1"/>
                </a:solidFill>
              </a:rPr>
              <a:t>Questionable Bruises</a:t>
            </a:r>
          </a:p>
          <a:p>
            <a:pPr marL="0" indent="0" algn="ctr">
              <a:buNone/>
            </a:pPr>
            <a:endParaRPr lang="en-US" dirty="0"/>
          </a:p>
        </p:txBody>
      </p:sp>
      <p:sp>
        <p:nvSpPr>
          <p:cNvPr id="77" name="Text Placeholder 76">
            <a:extLst>
              <a:ext uri="{FF2B5EF4-FFF2-40B4-BE49-F238E27FC236}">
                <a16:creationId xmlns:a16="http://schemas.microsoft.com/office/drawing/2014/main" id="{92FDC44E-20CB-4210-8DA6-F83A46B39520}"/>
              </a:ext>
            </a:extLst>
          </p:cNvPr>
          <p:cNvSpPr>
            <a:spLocks noGrp="1"/>
          </p:cNvSpPr>
          <p:nvPr>
            <p:ph type="body" sz="quarter" idx="4294967295"/>
          </p:nvPr>
        </p:nvSpPr>
        <p:spPr>
          <a:xfrm>
            <a:off x="4164013" y="3070225"/>
            <a:ext cx="8027987" cy="3419475"/>
          </a:xfrm>
          <a:prstGeom prst="rect">
            <a:avLst/>
          </a:prstGeom>
        </p:spPr>
        <p:txBody>
          <a:bodyPr/>
          <a:lstStyle/>
          <a:p>
            <a:pPr marL="0" marR="0" lvl="0" indent="0">
              <a:lnSpc>
                <a:spcPct val="107000"/>
              </a:lnSpc>
              <a:spcBef>
                <a:spcPts val="0"/>
              </a:spcBef>
              <a:spcAft>
                <a:spcPts val="800"/>
              </a:spcAft>
              <a:buNone/>
            </a:pPr>
            <a:r>
              <a:rPr lang="en-US" sz="1800" dirty="0">
                <a:solidFill>
                  <a:schemeClr val="accent3">
                    <a:lumMod val="60000"/>
                    <a:lumOff val="40000"/>
                  </a:schemeClr>
                </a:solidFill>
                <a:latin typeface="Calibri" panose="020F0502020204030204" pitchFamily="34" charset="0"/>
                <a:ea typeface="Calibri" panose="020F0502020204030204" pitchFamily="34" charset="0"/>
                <a:cs typeface="Times New Roman" panose="02020603050405020304" pitchFamily="18" charset="0"/>
              </a:rPr>
              <a:t> </a:t>
            </a:r>
            <a:endParaRPr lang="en-US" sz="1800" dirty="0">
              <a:solidFill>
                <a:schemeClr val="accent3">
                  <a:lumMod val="60000"/>
                  <a:lumOff val="4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6" name="Picture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338612" y="2686547"/>
            <a:ext cx="6304811" cy="3657103"/>
          </a:xfrm>
          <a:prstGeom prst="rect">
            <a:avLst/>
          </a:prstGeom>
        </p:spPr>
      </p:pic>
    </p:spTree>
    <p:extLst>
      <p:ext uri="{BB962C8B-B14F-4D97-AF65-F5344CB8AC3E}">
        <p14:creationId xmlns:p14="http://schemas.microsoft.com/office/powerpoint/2010/main" val="25383225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 name="Title 39">
            <a:extLst>
              <a:ext uri="{FF2B5EF4-FFF2-40B4-BE49-F238E27FC236}">
                <a16:creationId xmlns:a16="http://schemas.microsoft.com/office/drawing/2014/main" id="{38FEDDED-CB8D-43EC-BAB6-6DB72148B5E9}"/>
              </a:ext>
            </a:extLst>
          </p:cNvPr>
          <p:cNvSpPr>
            <a:spLocks noGrp="1"/>
          </p:cNvSpPr>
          <p:nvPr>
            <p:ph type="title"/>
          </p:nvPr>
        </p:nvSpPr>
        <p:spPr>
          <a:xfrm>
            <a:off x="2140772" y="494745"/>
            <a:ext cx="8901585" cy="575890"/>
          </a:xfrm>
        </p:spPr>
        <p:txBody>
          <a:bodyPr/>
          <a:lstStyle/>
          <a:p>
            <a:pPr marR="0" lvl="0" algn="ctr">
              <a:lnSpc>
                <a:spcPct val="107000"/>
              </a:lnSpc>
              <a:spcBef>
                <a:spcPts val="0"/>
              </a:spcBef>
              <a:spcAft>
                <a:spcPts val="800"/>
              </a:spcAft>
            </a:pPr>
            <a:r>
              <a:rPr lang="en-US" b="1" dirty="0">
                <a:solidFill>
                  <a:schemeClr val="accent3"/>
                </a:solidFill>
                <a:effectLst/>
                <a:latin typeface="Calibri" panose="020F0502020204030204" pitchFamily="34" charset="0"/>
                <a:ea typeface="Calibri" panose="020F0502020204030204" pitchFamily="34" charset="0"/>
                <a:cs typeface="Times New Roman" panose="02020603050405020304" pitchFamily="18" charset="0"/>
              </a:rPr>
              <a:t>Child Abuse Mandated Reporting Responsibilities</a:t>
            </a:r>
          </a:p>
        </p:txBody>
      </p:sp>
      <p:sp>
        <p:nvSpPr>
          <p:cNvPr id="76" name="Text Placeholder 75">
            <a:extLst>
              <a:ext uri="{FF2B5EF4-FFF2-40B4-BE49-F238E27FC236}">
                <a16:creationId xmlns:a16="http://schemas.microsoft.com/office/drawing/2014/main" id="{E239EA0A-BE2A-46D5-876A-5614B0A7CF0F}"/>
              </a:ext>
            </a:extLst>
          </p:cNvPr>
          <p:cNvSpPr>
            <a:spLocks noGrp="1"/>
          </p:cNvSpPr>
          <p:nvPr>
            <p:ph type="body" sz="quarter" idx="12"/>
          </p:nvPr>
        </p:nvSpPr>
        <p:spPr>
          <a:xfrm>
            <a:off x="3590524" y="2112172"/>
            <a:ext cx="7140214" cy="575889"/>
          </a:xfrm>
        </p:spPr>
        <p:txBody>
          <a:bodyPr/>
          <a:lstStyle/>
          <a:p>
            <a:pPr algn="ctr"/>
            <a:r>
              <a:rPr lang="en-US" sz="2400" b="1" dirty="0">
                <a:solidFill>
                  <a:schemeClr val="accent3">
                    <a:lumMod val="60000"/>
                    <a:lumOff val="40000"/>
                  </a:schemeClr>
                </a:solidFill>
                <a:effectLst/>
                <a:latin typeface="Calibri" panose="020F0502020204030204" pitchFamily="34" charset="0"/>
                <a:ea typeface="Calibri" panose="020F0502020204030204" pitchFamily="34" charset="0"/>
                <a:cs typeface="Times New Roman" panose="02020603050405020304" pitchFamily="18" charset="0"/>
              </a:rPr>
              <a:t>What is your responsibility? </a:t>
            </a:r>
          </a:p>
          <a:p>
            <a:pPr algn="ctr"/>
            <a:r>
              <a:rPr lang="en-US" dirty="0"/>
              <a:t>		</a:t>
            </a:r>
          </a:p>
        </p:txBody>
      </p:sp>
      <p:sp>
        <p:nvSpPr>
          <p:cNvPr id="77" name="Text Placeholder 76">
            <a:extLst>
              <a:ext uri="{FF2B5EF4-FFF2-40B4-BE49-F238E27FC236}">
                <a16:creationId xmlns:a16="http://schemas.microsoft.com/office/drawing/2014/main" id="{92FDC44E-20CB-4210-8DA6-F83A46B39520}"/>
              </a:ext>
            </a:extLst>
          </p:cNvPr>
          <p:cNvSpPr>
            <a:spLocks noGrp="1"/>
          </p:cNvSpPr>
          <p:nvPr>
            <p:ph type="body" sz="quarter" idx="13"/>
          </p:nvPr>
        </p:nvSpPr>
        <p:spPr>
          <a:xfrm>
            <a:off x="3267795" y="3070933"/>
            <a:ext cx="8027734" cy="3418052"/>
          </a:xfrm>
        </p:spPr>
        <p:txBody>
          <a:bodyPr/>
          <a:lstStyle/>
          <a:p>
            <a:pPr lvl="0">
              <a:lnSpc>
                <a:spcPct val="107000"/>
              </a:lnSpc>
              <a:spcAft>
                <a:spcPts val="800"/>
              </a:spcAft>
            </a:pPr>
            <a:r>
              <a:rPr lang="en-US" sz="1800" dirty="0">
                <a:solidFill>
                  <a:schemeClr val="accent3">
                    <a:lumMod val="60000"/>
                    <a:lumOff val="40000"/>
                  </a:schemeClr>
                </a:solidFill>
                <a:latin typeface="Calibri" panose="020F0502020204030204" pitchFamily="34" charset="0"/>
                <a:ea typeface="Calibri" panose="020F0502020204030204" pitchFamily="34" charset="0"/>
                <a:cs typeface="Times New Roman" panose="02020603050405020304" pitchFamily="18" charset="0"/>
              </a:rPr>
              <a:t>“What Must be Reported to CACI?” The law requires child welfare agencies to make a CACI report to the CA DOJ whenever they substantiate an allegation of 1) physical abuse, 2) sexual abuse, 3) mental abuse, or 4) severe neglect.</a:t>
            </a:r>
            <a:endParaRPr lang="en-US" sz="1800" dirty="0">
              <a:solidFill>
                <a:schemeClr val="accent3">
                  <a:lumMod val="60000"/>
                  <a:lumOff val="40000"/>
                </a:schemeClr>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0" name="Slide Number Placeholder 19">
            <a:extLst>
              <a:ext uri="{FF2B5EF4-FFF2-40B4-BE49-F238E27FC236}">
                <a16:creationId xmlns:a16="http://schemas.microsoft.com/office/drawing/2014/main" id="{3DD70FC9-BBF2-4AF1-9A64-0FB9216835C5}"/>
              </a:ext>
            </a:extLst>
          </p:cNvPr>
          <p:cNvSpPr>
            <a:spLocks noGrp="1"/>
          </p:cNvSpPr>
          <p:nvPr>
            <p:ph type="sldNum" sz="quarter" idx="4"/>
          </p:nvPr>
        </p:nvSpPr>
        <p:spPr>
          <a:xfrm>
            <a:off x="11519019" y="3164804"/>
            <a:ext cx="545911" cy="580029"/>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1FC6F8-0BCD-47E9-9C64-690771D9C143}" type="slidenum">
              <a:rPr kumimoji="0" lang="en-US" sz="1600" b="0" i="0" u="none" strike="noStrike" kern="1200" cap="none" spc="0" normalizeH="0" baseline="0" noProof="0" smtClean="0">
                <a:ln>
                  <a:noFill/>
                </a:ln>
                <a:solidFill>
                  <a:srgbClr val="0BE1FF"/>
                </a:solidFill>
                <a:effectLst/>
                <a:uLnTx/>
                <a:uFillTx/>
                <a:latin typeface="Daytona Pro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600" b="0" i="0" u="none" strike="noStrike" kern="1200" cap="none" spc="0" normalizeH="0" baseline="0" noProof="0" dirty="0">
              <a:ln>
                <a:noFill/>
              </a:ln>
              <a:solidFill>
                <a:srgbClr val="0BE1FF"/>
              </a:solidFill>
              <a:effectLst/>
              <a:uLnTx/>
              <a:uFillTx/>
              <a:latin typeface="Daytona Pro Light"/>
              <a:ea typeface="+mn-ea"/>
              <a:cs typeface="+mn-cs"/>
            </a:endParaRPr>
          </a:p>
        </p:txBody>
      </p:sp>
    </p:spTree>
    <p:extLst>
      <p:ext uri="{BB962C8B-B14F-4D97-AF65-F5344CB8AC3E}">
        <p14:creationId xmlns:p14="http://schemas.microsoft.com/office/powerpoint/2010/main" val="203592313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Title 52">
            <a:extLst>
              <a:ext uri="{FF2B5EF4-FFF2-40B4-BE49-F238E27FC236}">
                <a16:creationId xmlns:a16="http://schemas.microsoft.com/office/drawing/2014/main" id="{24046B9E-C52D-4466-AE77-E724F5B083A6}"/>
              </a:ext>
            </a:extLst>
          </p:cNvPr>
          <p:cNvSpPr>
            <a:spLocks noGrp="1"/>
          </p:cNvSpPr>
          <p:nvPr>
            <p:ph type="title"/>
          </p:nvPr>
        </p:nvSpPr>
        <p:spPr>
          <a:xfrm>
            <a:off x="3107055" y="1306979"/>
            <a:ext cx="5611660" cy="677782"/>
          </a:xfrm>
        </p:spPr>
        <p:txBody>
          <a:bodyPr/>
          <a:lstStyle/>
          <a:p>
            <a:r>
              <a:rPr lang="en-US" sz="3600" dirty="0">
                <a:effectLst/>
                <a:latin typeface="Calibri" panose="020F0502020204030204" pitchFamily="34" charset="0"/>
                <a:ea typeface="Calibri" panose="020F0502020204030204" pitchFamily="34" charset="0"/>
                <a:cs typeface="Times New Roman" panose="02020603050405020304" pitchFamily="18" charset="0"/>
              </a:rPr>
              <a:t>Knowledge Check</a:t>
            </a:r>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9" name="Text Placeholder 8">
            <a:extLst>
              <a:ext uri="{FF2B5EF4-FFF2-40B4-BE49-F238E27FC236}">
                <a16:creationId xmlns:a16="http://schemas.microsoft.com/office/drawing/2014/main" id="{628F2B12-A6FB-49BB-8D11-55B45902D329}"/>
              </a:ext>
            </a:extLst>
          </p:cNvPr>
          <p:cNvSpPr>
            <a:spLocks noGrp="1"/>
          </p:cNvSpPr>
          <p:nvPr>
            <p:ph type="body" sz="quarter" idx="19"/>
          </p:nvPr>
        </p:nvSpPr>
        <p:spPr>
          <a:xfrm>
            <a:off x="3519730" y="1836492"/>
            <a:ext cx="5152539" cy="718457"/>
          </a:xfrm>
        </p:spPr>
        <p:txBody>
          <a:bodyPr/>
          <a:lstStyle/>
          <a:p>
            <a:r>
              <a:rPr lang="en-US" dirty="0"/>
              <a:t>You arrive at a home to complete an investigation, when you arrive you notice the home has dead insects, animal feces, cigarette buds everywhere and excessive trash. You find a 2 year old child, frail, pale and underweight</a:t>
            </a:r>
          </a:p>
        </p:txBody>
      </p:sp>
      <p:sp>
        <p:nvSpPr>
          <p:cNvPr id="58" name="Text Placeholder 57">
            <a:extLst>
              <a:ext uri="{FF2B5EF4-FFF2-40B4-BE49-F238E27FC236}">
                <a16:creationId xmlns:a16="http://schemas.microsoft.com/office/drawing/2014/main" id="{D4D6CB0C-A7D9-4409-AB5D-E136D3307DF5}"/>
              </a:ext>
            </a:extLst>
          </p:cNvPr>
          <p:cNvSpPr>
            <a:spLocks noGrp="1"/>
          </p:cNvSpPr>
          <p:nvPr>
            <p:ph type="body" sz="quarter" idx="13"/>
          </p:nvPr>
        </p:nvSpPr>
        <p:spPr>
          <a:xfrm>
            <a:off x="1462028" y="4704557"/>
            <a:ext cx="2431015" cy="1148945"/>
          </a:xfrm>
        </p:spPr>
        <p:txBody>
          <a:bodyPr/>
          <a:lstStyle/>
          <a:p>
            <a:r>
              <a:rPr lang="en-US" dirty="0"/>
              <a:t>This is medical neglect and should be reported.</a:t>
            </a:r>
          </a:p>
        </p:txBody>
      </p:sp>
      <p:sp>
        <p:nvSpPr>
          <p:cNvPr id="59" name="Text Placeholder 58">
            <a:extLst>
              <a:ext uri="{FF2B5EF4-FFF2-40B4-BE49-F238E27FC236}">
                <a16:creationId xmlns:a16="http://schemas.microsoft.com/office/drawing/2014/main" id="{C57077DD-31D5-47C0-8A51-7084E938B943}"/>
              </a:ext>
            </a:extLst>
          </p:cNvPr>
          <p:cNvSpPr>
            <a:spLocks noGrp="1"/>
          </p:cNvSpPr>
          <p:nvPr>
            <p:ph type="body" sz="quarter" idx="29"/>
          </p:nvPr>
        </p:nvSpPr>
        <p:spPr>
          <a:xfrm>
            <a:off x="4691306" y="4704558"/>
            <a:ext cx="2431015" cy="1148945"/>
          </a:xfrm>
        </p:spPr>
        <p:txBody>
          <a:bodyPr/>
          <a:lstStyle/>
          <a:p>
            <a:r>
              <a:rPr lang="en-US" dirty="0"/>
              <a:t>This is not neglect the family lives in poverty, this should not be reported.</a:t>
            </a:r>
          </a:p>
        </p:txBody>
      </p:sp>
      <p:sp>
        <p:nvSpPr>
          <p:cNvPr id="60" name="Text Placeholder 59">
            <a:extLst>
              <a:ext uri="{FF2B5EF4-FFF2-40B4-BE49-F238E27FC236}">
                <a16:creationId xmlns:a16="http://schemas.microsoft.com/office/drawing/2014/main" id="{E7D0D0D6-1ED1-462C-B06F-D055EA885C54}"/>
              </a:ext>
            </a:extLst>
          </p:cNvPr>
          <p:cNvSpPr>
            <a:spLocks noGrp="1"/>
          </p:cNvSpPr>
          <p:nvPr>
            <p:ph type="body" sz="quarter" idx="30"/>
          </p:nvPr>
        </p:nvSpPr>
        <p:spPr>
          <a:xfrm>
            <a:off x="7834982" y="4704557"/>
            <a:ext cx="2431015" cy="1148945"/>
          </a:xfrm>
        </p:spPr>
        <p:txBody>
          <a:bodyPr/>
          <a:lstStyle/>
          <a:p>
            <a:r>
              <a:rPr lang="en-US" dirty="0"/>
              <a:t>This is neglect and should be reported. ​</a:t>
            </a:r>
          </a:p>
        </p:txBody>
      </p:sp>
      <p:sp>
        <p:nvSpPr>
          <p:cNvPr id="25" name="Slide Number Placeholder 24">
            <a:extLst>
              <a:ext uri="{FF2B5EF4-FFF2-40B4-BE49-F238E27FC236}">
                <a16:creationId xmlns:a16="http://schemas.microsoft.com/office/drawing/2014/main" id="{97A7A317-65B9-416D-A896-F174F465EC69}"/>
              </a:ext>
            </a:extLst>
          </p:cNvPr>
          <p:cNvSpPr>
            <a:spLocks noGrp="1"/>
          </p:cNvSpPr>
          <p:nvPr>
            <p:ph type="sldNum" sz="quarter" idx="4"/>
          </p:nvPr>
        </p:nvSpPr>
        <p:spPr>
          <a:xfrm>
            <a:off x="11519019" y="3164804"/>
            <a:ext cx="545911" cy="580029"/>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1FC6F8-0BCD-47E9-9C64-690771D9C143}" type="slidenum">
              <a:rPr kumimoji="0" lang="en-US" sz="1600" b="0" i="0" u="none" strike="noStrike" kern="1200" cap="none" spc="0" normalizeH="0" baseline="0" noProof="0" smtClean="0">
                <a:ln>
                  <a:noFill/>
                </a:ln>
                <a:solidFill>
                  <a:srgbClr val="0BE1FF"/>
                </a:solidFill>
                <a:effectLst/>
                <a:uLnTx/>
                <a:uFillTx/>
                <a:latin typeface="Daytona Pro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9</a:t>
            </a:fld>
            <a:endParaRPr kumimoji="0" lang="en-US" sz="1600" b="0" i="0" u="none" strike="noStrike" kern="1200" cap="none" spc="0" normalizeH="0" baseline="0" noProof="0" dirty="0">
              <a:ln>
                <a:noFill/>
              </a:ln>
              <a:solidFill>
                <a:srgbClr val="0BE1FF"/>
              </a:solidFill>
              <a:effectLst/>
              <a:uLnTx/>
              <a:uFillTx/>
              <a:latin typeface="Daytona Pro Light"/>
              <a:ea typeface="+mn-ea"/>
              <a:cs typeface="+mn-cs"/>
            </a:endParaRPr>
          </a:p>
        </p:txBody>
      </p:sp>
    </p:spTree>
    <p:extLst>
      <p:ext uri="{BB962C8B-B14F-4D97-AF65-F5344CB8AC3E}">
        <p14:creationId xmlns:p14="http://schemas.microsoft.com/office/powerpoint/2010/main" val="9915946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 name="Title 52">
            <a:extLst>
              <a:ext uri="{FF2B5EF4-FFF2-40B4-BE49-F238E27FC236}">
                <a16:creationId xmlns:a16="http://schemas.microsoft.com/office/drawing/2014/main" id="{24046B9E-C52D-4466-AE77-E724F5B083A6}"/>
              </a:ext>
            </a:extLst>
          </p:cNvPr>
          <p:cNvSpPr>
            <a:spLocks noGrp="1"/>
          </p:cNvSpPr>
          <p:nvPr>
            <p:ph type="title"/>
          </p:nvPr>
        </p:nvSpPr>
        <p:spPr/>
        <p:txBody>
          <a:bodyPr/>
          <a:lstStyle/>
          <a:p>
            <a:br>
              <a:rPr lang="en-US" sz="1800" dirty="0">
                <a:effectLst/>
                <a:latin typeface="Calibri" panose="020F0502020204030204" pitchFamily="34" charset="0"/>
                <a:ea typeface="Calibri" panose="020F0502020204030204" pitchFamily="34" charset="0"/>
                <a:cs typeface="Times New Roman" panose="02020603050405020304" pitchFamily="18" charset="0"/>
              </a:rPr>
            </a:br>
            <a:endParaRPr lang="en-US" dirty="0"/>
          </a:p>
        </p:txBody>
      </p:sp>
      <p:sp>
        <p:nvSpPr>
          <p:cNvPr id="2" name="Text Placeholder 1"/>
          <p:cNvSpPr>
            <a:spLocks noGrp="1"/>
          </p:cNvSpPr>
          <p:nvPr>
            <p:ph type="body" sz="quarter" idx="12"/>
          </p:nvPr>
        </p:nvSpPr>
        <p:spPr/>
        <p:txBody>
          <a:bodyPr/>
          <a:lstStyle/>
          <a:p>
            <a:r>
              <a:rPr lang="en-US" sz="3600" cap="all" spc="400" dirty="0">
                <a:solidFill>
                  <a:prstClr val="white"/>
                </a:solidFill>
                <a:latin typeface="Calibri" panose="020F0502020204030204" pitchFamily="34" charset="0"/>
                <a:ea typeface="Calibri" panose="020F0502020204030204" pitchFamily="34" charset="0"/>
                <a:cs typeface="Times New Roman" panose="02020603050405020304" pitchFamily="18" charset="0"/>
              </a:rPr>
              <a:t>Knowledge Check</a:t>
            </a:r>
            <a:endParaRPr lang="en-US" dirty="0"/>
          </a:p>
        </p:txBody>
      </p:sp>
      <p:sp>
        <p:nvSpPr>
          <p:cNvPr id="25" name="Slide Number Placeholder 24">
            <a:extLst>
              <a:ext uri="{FF2B5EF4-FFF2-40B4-BE49-F238E27FC236}">
                <a16:creationId xmlns:a16="http://schemas.microsoft.com/office/drawing/2014/main" id="{97A7A317-65B9-416D-A896-F174F465EC69}"/>
              </a:ext>
            </a:extLst>
          </p:cNvPr>
          <p:cNvSpPr>
            <a:spLocks noGrp="1"/>
          </p:cNvSpPr>
          <p:nvPr>
            <p:ph type="sldNum" sz="quarter" idx="4"/>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1FC6F8-0BCD-47E9-9C64-690771D9C143}" type="slidenum">
              <a:rPr kumimoji="0" lang="en-US" sz="1600" b="0" i="0" u="none" strike="noStrike" kern="1200" cap="none" spc="0" normalizeH="0" baseline="0" noProof="0" smtClean="0">
                <a:ln>
                  <a:noFill/>
                </a:ln>
                <a:solidFill>
                  <a:srgbClr val="0BE1FF"/>
                </a:solidFill>
                <a:effectLst>
                  <a:outerShdw blurRad="38100" dist="38100" dir="2700000" algn="tl">
                    <a:srgbClr val="000000">
                      <a:alpha val="43137"/>
                    </a:srgbClr>
                  </a:outerShdw>
                </a:effectLst>
                <a:uLnTx/>
                <a:uFillTx/>
                <a:latin typeface="Daytona Pro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en-US" sz="1600" b="0" i="0" u="none" strike="noStrike" kern="1200" cap="none" spc="0" normalizeH="0" baseline="0" noProof="0" dirty="0">
              <a:ln>
                <a:noFill/>
              </a:ln>
              <a:solidFill>
                <a:srgbClr val="0BE1FF"/>
              </a:solidFill>
              <a:effectLst>
                <a:outerShdw blurRad="38100" dist="38100" dir="2700000" algn="tl">
                  <a:srgbClr val="000000">
                    <a:alpha val="43137"/>
                  </a:srgbClr>
                </a:outerShdw>
              </a:effectLst>
              <a:uLnTx/>
              <a:uFillTx/>
              <a:latin typeface="Daytona Pro Light"/>
              <a:ea typeface="+mn-ea"/>
              <a:cs typeface="+mn-cs"/>
            </a:endParaRPr>
          </a:p>
        </p:txBody>
      </p:sp>
      <p:sp>
        <p:nvSpPr>
          <p:cNvPr id="58" name="Text Placeholder 57">
            <a:extLst>
              <a:ext uri="{FF2B5EF4-FFF2-40B4-BE49-F238E27FC236}">
                <a16:creationId xmlns:a16="http://schemas.microsoft.com/office/drawing/2014/main" id="{D4D6CB0C-A7D9-4409-AB5D-E136D3307DF5}"/>
              </a:ext>
            </a:extLst>
          </p:cNvPr>
          <p:cNvSpPr>
            <a:spLocks noGrp="1"/>
          </p:cNvSpPr>
          <p:nvPr>
            <p:ph type="body" sz="quarter" idx="4294967295"/>
          </p:nvPr>
        </p:nvSpPr>
        <p:spPr>
          <a:xfrm>
            <a:off x="0" y="4705350"/>
            <a:ext cx="2430463" cy="1147763"/>
          </a:xfrm>
          <a:prstGeom prst="rect">
            <a:avLst/>
          </a:prstGeom>
        </p:spPr>
        <p:txBody>
          <a:bodyPr/>
          <a:lstStyle/>
          <a:p>
            <a:pPr marL="0" indent="0">
              <a:buNone/>
            </a:pPr>
            <a:r>
              <a:rPr lang="en-US" dirty="0"/>
              <a:t> </a:t>
            </a:r>
          </a:p>
          <a:p>
            <a:endParaRPr lang="en-US" dirty="0"/>
          </a:p>
        </p:txBody>
      </p:sp>
    </p:spTree>
    <p:extLst>
      <p:ext uri="{BB962C8B-B14F-4D97-AF65-F5344CB8AC3E}">
        <p14:creationId xmlns:p14="http://schemas.microsoft.com/office/powerpoint/2010/main" val="82561018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Title 17">
            <a:extLst>
              <a:ext uri="{FF2B5EF4-FFF2-40B4-BE49-F238E27FC236}">
                <a16:creationId xmlns:a16="http://schemas.microsoft.com/office/drawing/2014/main" id="{8A6AD16E-8FB5-4AC7-941E-313FBED6044E}"/>
              </a:ext>
            </a:extLst>
          </p:cNvPr>
          <p:cNvSpPr>
            <a:spLocks noGrp="1"/>
          </p:cNvSpPr>
          <p:nvPr>
            <p:ph type="title"/>
          </p:nvPr>
        </p:nvSpPr>
        <p:spPr>
          <a:xfrm>
            <a:off x="4410039" y="2045218"/>
            <a:ext cx="6853217" cy="492302"/>
          </a:xfrm>
        </p:spPr>
        <p:txBody>
          <a:bodyPr/>
          <a:lstStyle/>
          <a:p>
            <a:r>
              <a:rPr lang="en-US" sz="8000" dirty="0">
                <a:solidFill>
                  <a:schemeClr val="accent6">
                    <a:lumMod val="40000"/>
                    <a:lumOff val="60000"/>
                  </a:schemeClr>
                </a:solidFill>
              </a:rPr>
              <a:t>Questions? </a:t>
            </a:r>
          </a:p>
        </p:txBody>
      </p:sp>
      <p:sp>
        <p:nvSpPr>
          <p:cNvPr id="12" name="Slide Number Placeholder 11">
            <a:extLst>
              <a:ext uri="{FF2B5EF4-FFF2-40B4-BE49-F238E27FC236}">
                <a16:creationId xmlns:a16="http://schemas.microsoft.com/office/drawing/2014/main" id="{312822BD-8CF7-4472-A607-0DD012817DB6}"/>
              </a:ext>
            </a:extLst>
          </p:cNvPr>
          <p:cNvSpPr>
            <a:spLocks noGrp="1"/>
          </p:cNvSpPr>
          <p:nvPr>
            <p:ph type="sldNum" sz="quarter" idx="4"/>
          </p:nvPr>
        </p:nvSpPr>
        <p:spPr>
          <a:xfrm>
            <a:off x="11519019" y="3164804"/>
            <a:ext cx="545911" cy="580029"/>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EA145A6-660C-42A7-85AF-AF42E3C0A892}" type="slidenum">
              <a:rPr kumimoji="0" lang="en-US" sz="1600" b="0" i="0" u="none" strike="noStrike" kern="1200" cap="none" spc="0" normalizeH="0" baseline="0" noProof="0" smtClean="0">
                <a:ln>
                  <a:noFill/>
                </a:ln>
                <a:solidFill>
                  <a:srgbClr val="0BE1FF"/>
                </a:solidFill>
                <a:effectLst/>
                <a:uLnTx/>
                <a:uFillTx/>
                <a:latin typeface="Daytona Pro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en-US" sz="1600" b="0" i="0" u="none" strike="noStrike" kern="1200" cap="none" spc="0" normalizeH="0" baseline="0" noProof="0" dirty="0">
              <a:ln>
                <a:noFill/>
              </a:ln>
              <a:solidFill>
                <a:srgbClr val="0BE1FF"/>
              </a:solidFill>
              <a:effectLst/>
              <a:uLnTx/>
              <a:uFillTx/>
              <a:latin typeface="Daytona Pro Light"/>
              <a:ea typeface="+mn-ea"/>
              <a:cs typeface="+mn-cs"/>
            </a:endParaRPr>
          </a:p>
        </p:txBody>
      </p:sp>
    </p:spTree>
    <p:extLst>
      <p:ext uri="{BB962C8B-B14F-4D97-AF65-F5344CB8AC3E}">
        <p14:creationId xmlns:p14="http://schemas.microsoft.com/office/powerpoint/2010/main" val="244632131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Title 18">
            <a:extLst>
              <a:ext uri="{FF2B5EF4-FFF2-40B4-BE49-F238E27FC236}">
                <a16:creationId xmlns:a16="http://schemas.microsoft.com/office/drawing/2014/main" id="{9EF1D37D-7D53-43D9-B054-3B3A36C7C4FF}"/>
              </a:ext>
            </a:extLst>
          </p:cNvPr>
          <p:cNvSpPr>
            <a:spLocks noGrp="1"/>
          </p:cNvSpPr>
          <p:nvPr>
            <p:ph type="title"/>
          </p:nvPr>
        </p:nvSpPr>
        <p:spPr>
          <a:xfrm>
            <a:off x="1026850" y="563671"/>
            <a:ext cx="4989629" cy="2387771"/>
          </a:xfrm>
        </p:spPr>
        <p:txBody>
          <a:bodyPr/>
          <a:lstStyle/>
          <a:p>
            <a:r>
              <a:rPr lang="en-US" dirty="0"/>
              <a:t>Thank you </a:t>
            </a:r>
          </a:p>
        </p:txBody>
      </p:sp>
      <p:sp>
        <p:nvSpPr>
          <p:cNvPr id="9" name="Text Placeholder 8">
            <a:extLst>
              <a:ext uri="{FF2B5EF4-FFF2-40B4-BE49-F238E27FC236}">
                <a16:creationId xmlns:a16="http://schemas.microsoft.com/office/drawing/2014/main" id="{54B54C36-E55C-4D10-96EB-21DBB6481D7E}"/>
              </a:ext>
            </a:extLst>
          </p:cNvPr>
          <p:cNvSpPr>
            <a:spLocks noGrp="1"/>
          </p:cNvSpPr>
          <p:nvPr>
            <p:ph type="body" sz="quarter" idx="12"/>
          </p:nvPr>
        </p:nvSpPr>
        <p:spPr>
          <a:xfrm>
            <a:off x="1026852" y="3531676"/>
            <a:ext cx="4989628" cy="1756576"/>
          </a:xfrm>
        </p:spPr>
        <p:txBody>
          <a:bodyPr>
            <a:normAutofit/>
          </a:bodyPr>
          <a:lstStyle/>
          <a:p>
            <a:r>
              <a:rPr lang="en-US" dirty="0"/>
              <a:t>Apryl M. Amerson </a:t>
            </a:r>
          </a:p>
          <a:p>
            <a:r>
              <a:rPr lang="en-US" dirty="0"/>
              <a:t>951-413-5043</a:t>
            </a:r>
          </a:p>
          <a:p>
            <a:r>
              <a:rPr lang="en-US" dirty="0"/>
              <a:t>Child Abuse Hotline</a:t>
            </a:r>
          </a:p>
          <a:p>
            <a:r>
              <a:rPr lang="en-US" dirty="0"/>
              <a:t>800-442-4918​</a:t>
            </a:r>
          </a:p>
        </p:txBody>
      </p:sp>
      <p:sp>
        <p:nvSpPr>
          <p:cNvPr id="21" name="Footer Placeholder 20">
            <a:extLst>
              <a:ext uri="{FF2B5EF4-FFF2-40B4-BE49-F238E27FC236}">
                <a16:creationId xmlns:a16="http://schemas.microsoft.com/office/drawing/2014/main" id="{3C259BDD-35DF-471C-9AF0-858004861761}"/>
              </a:ext>
            </a:extLst>
          </p:cNvPr>
          <p:cNvSpPr>
            <a:spLocks noGrp="1"/>
          </p:cNvSpPr>
          <p:nvPr>
            <p:ph type="ftr" sz="quarter" idx="3"/>
          </p:nvPr>
        </p:nvSpPr>
        <p:spPr>
          <a:xfrm rot="5400000">
            <a:off x="10541127" y="1408176"/>
            <a:ext cx="2770499" cy="365125"/>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all" spc="400" normalizeH="0" baseline="0" noProof="0" dirty="0">
                <a:ln>
                  <a:noFill/>
                </a:ln>
                <a:solidFill>
                  <a:prstClr val="white"/>
                </a:solidFill>
                <a:effectLst>
                  <a:outerShdw blurRad="38100" dist="38100" dir="2700000" algn="tl">
                    <a:srgbClr val="000000">
                      <a:alpha val="43137"/>
                    </a:srgbClr>
                  </a:outerShdw>
                </a:effectLst>
                <a:uLnTx/>
                <a:uFillTx/>
                <a:latin typeface="Century Gothic Bold"/>
                <a:ea typeface="+mn-ea"/>
                <a:cs typeface="+mn-cs"/>
              </a:rPr>
              <a:t>Child Abuse reporting beyond the basics</a:t>
            </a:r>
          </a:p>
        </p:txBody>
      </p:sp>
      <p:sp>
        <p:nvSpPr>
          <p:cNvPr id="22" name="Slide Number Placeholder 21">
            <a:extLst>
              <a:ext uri="{FF2B5EF4-FFF2-40B4-BE49-F238E27FC236}">
                <a16:creationId xmlns:a16="http://schemas.microsoft.com/office/drawing/2014/main" id="{D185F1A6-517F-4333-A04B-A1833CCBA402}"/>
              </a:ext>
            </a:extLst>
          </p:cNvPr>
          <p:cNvSpPr>
            <a:spLocks noGrp="1"/>
          </p:cNvSpPr>
          <p:nvPr>
            <p:ph type="sldNum" sz="quarter" idx="4"/>
          </p:nvPr>
        </p:nvSpPr>
        <p:spPr>
          <a:xfrm>
            <a:off x="11519019" y="3164804"/>
            <a:ext cx="545911" cy="580029"/>
          </a:xfrm>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8D1FC6F8-0BCD-47E9-9C64-690771D9C143}" type="slidenum">
              <a:rPr kumimoji="0" lang="en-US" sz="1600" b="0" i="0" u="none" strike="noStrike" kern="1200" cap="none" spc="0" normalizeH="0" baseline="0" noProof="0" smtClean="0">
                <a:ln>
                  <a:noFill/>
                </a:ln>
                <a:solidFill>
                  <a:srgbClr val="0BE1FF"/>
                </a:solidFill>
                <a:effectLst>
                  <a:outerShdw blurRad="38100" dist="38100" dir="2700000" algn="tl">
                    <a:srgbClr val="000000">
                      <a:alpha val="43137"/>
                    </a:srgbClr>
                  </a:outerShdw>
                </a:effectLst>
                <a:uLnTx/>
                <a:uFillTx/>
                <a:latin typeface="Daytona Pro Light"/>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12</a:t>
            </a:fld>
            <a:endParaRPr kumimoji="0" lang="en-US" sz="1600" b="0" i="0" u="none" strike="noStrike" kern="1200" cap="none" spc="0" normalizeH="0" baseline="0" noProof="0" dirty="0">
              <a:ln>
                <a:noFill/>
              </a:ln>
              <a:solidFill>
                <a:srgbClr val="0BE1FF"/>
              </a:solidFill>
              <a:effectLst>
                <a:outerShdw blurRad="38100" dist="38100" dir="2700000" algn="tl">
                  <a:srgbClr val="000000">
                    <a:alpha val="43137"/>
                  </a:srgbClr>
                </a:outerShdw>
              </a:effectLst>
              <a:uLnTx/>
              <a:uFillTx/>
              <a:latin typeface="Daytona Pro Light"/>
              <a:ea typeface="+mn-ea"/>
              <a:cs typeface="+mn-cs"/>
            </a:endParaRPr>
          </a:p>
        </p:txBody>
      </p:sp>
      <p:sp>
        <p:nvSpPr>
          <p:cNvPr id="14" name="Date Placeholder 13">
            <a:extLst>
              <a:ext uri="{FF2B5EF4-FFF2-40B4-BE49-F238E27FC236}">
                <a16:creationId xmlns:a16="http://schemas.microsoft.com/office/drawing/2014/main" id="{A6332EFB-A5F4-469F-9C70-AB8197068B1A}"/>
              </a:ext>
            </a:extLst>
          </p:cNvPr>
          <p:cNvSpPr>
            <a:spLocks noGrp="1"/>
          </p:cNvSpPr>
          <p:nvPr>
            <p:ph type="dt" sz="half" idx="2"/>
          </p:nvPr>
        </p:nvSpPr>
        <p:spPr>
          <a:xfrm rot="5400000">
            <a:off x="10595991" y="5074920"/>
            <a:ext cx="2647667" cy="365125"/>
          </a:xfr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900" b="0" i="0" u="none" strike="noStrike" kern="1200" cap="none" spc="400" normalizeH="0" baseline="0" noProof="0" dirty="0">
                <a:ln>
                  <a:noFill/>
                </a:ln>
                <a:solidFill>
                  <a:prstClr val="white"/>
                </a:solidFill>
                <a:effectLst>
                  <a:outerShdw blurRad="38100" dist="38100" dir="2700000" algn="tl">
                    <a:srgbClr val="000000">
                      <a:alpha val="43137"/>
                    </a:srgbClr>
                  </a:outerShdw>
                </a:effectLst>
                <a:uLnTx/>
                <a:uFillTx/>
                <a:latin typeface="Century Gothic Bold"/>
                <a:ea typeface="+mn-ea"/>
                <a:cs typeface="+mn-cs"/>
              </a:rPr>
              <a:t>October 19, 2022</a:t>
            </a:r>
          </a:p>
        </p:txBody>
      </p:sp>
    </p:spTree>
    <p:extLst>
      <p:ext uri="{BB962C8B-B14F-4D97-AF65-F5344CB8AC3E}">
        <p14:creationId xmlns:p14="http://schemas.microsoft.com/office/powerpoint/2010/main" val="28069445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D9F73848-91FE-4D29-B0DC-BFC408416682}"/>
              </a:ext>
              <a:ext uri="{C183D7F6-B498-43B3-948B-1728B52AA6E4}">
                <adec:decorative xmlns:adec="http://schemas.microsoft.com/office/drawing/2017/decorative" val="1"/>
              </a:ext>
            </a:extLst>
          </p:cNvPr>
          <p:cNvPicPr>
            <a:picLocks noChangeAspect="1"/>
          </p:cNvPicPr>
          <p:nvPr/>
        </p:nvPicPr>
        <p:blipFill rotWithShape="1">
          <a:blip r:embed="rId3">
            <a:extLst>
              <a:ext uri="{28A0092B-C50C-407E-A947-70E740481C1C}">
                <a14:useLocalDpi xmlns:a14="http://schemas.microsoft.com/office/drawing/2010/main" val="0"/>
              </a:ext>
            </a:extLst>
          </a:blip>
          <a:srcRect/>
          <a:stretch/>
        </p:blipFill>
        <p:spPr>
          <a:xfrm>
            <a:off x="20" y="-839"/>
            <a:ext cx="12191980" cy="6858000"/>
          </a:xfrm>
          <a:prstGeom prst="rect">
            <a:avLst/>
          </a:prstGeom>
        </p:spPr>
      </p:pic>
      <p:sp>
        <p:nvSpPr>
          <p:cNvPr id="89" name="Rectangle 88">
            <a:extLst>
              <a:ext uri="{FF2B5EF4-FFF2-40B4-BE49-F238E27FC236}">
                <a16:creationId xmlns:a16="http://schemas.microsoft.com/office/drawing/2014/main" id="{2644B391-9BFE-445C-A9EC-F544BB85FB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695067" y="1808532"/>
            <a:ext cx="5452527" cy="3240936"/>
          </a:xfrm>
          <a:prstGeom prst="rect">
            <a:avLst/>
          </a:prstGeom>
          <a:solidFill>
            <a:schemeClr val="bg1">
              <a:lumMod val="75000"/>
              <a:lumOff val="25000"/>
            </a:schemeClr>
          </a:solidFill>
          <a:ln w="6350" cap="sq" cmpd="sng" algn="ctr">
            <a:noFill/>
            <a:prstDash val="solid"/>
            <a:miter lim="800000"/>
          </a:ln>
          <a:effectLst/>
        </p:spPr>
      </p:sp>
      <p:sp>
        <p:nvSpPr>
          <p:cNvPr id="91" name="Rectangle 90">
            <a:extLst>
              <a:ext uri="{FF2B5EF4-FFF2-40B4-BE49-F238E27FC236}">
                <a16:creationId xmlns:a16="http://schemas.microsoft.com/office/drawing/2014/main" id="{80F26E69-87D9-4655-AE7B-280A87AA3CA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861010" y="1975104"/>
            <a:ext cx="5120640" cy="2907792"/>
          </a:xfrm>
          <a:prstGeom prst="rect">
            <a:avLst/>
          </a:prstGeom>
          <a:noFill/>
          <a:ln w="6350" cap="sq" cmpd="sng" algn="ctr">
            <a:solidFill>
              <a:schemeClr val="tx1"/>
            </a:solidFill>
            <a:prstDash val="solid"/>
            <a:miter lim="800000"/>
          </a:ln>
          <a:effectLst>
            <a:softEdge rad="0"/>
          </a:effectLst>
        </p:spPr>
      </p:sp>
      <p:sp>
        <p:nvSpPr>
          <p:cNvPr id="2" name="Title 1">
            <a:extLst>
              <a:ext uri="{FF2B5EF4-FFF2-40B4-BE49-F238E27FC236}">
                <a16:creationId xmlns:a16="http://schemas.microsoft.com/office/drawing/2014/main" id="{18C3B467-088C-4F3D-A9A7-105C4E1E20CD}"/>
              </a:ext>
            </a:extLst>
          </p:cNvPr>
          <p:cNvSpPr>
            <a:spLocks noGrp="1"/>
          </p:cNvSpPr>
          <p:nvPr>
            <p:ph type="ctrTitle"/>
          </p:nvPr>
        </p:nvSpPr>
        <p:spPr>
          <a:xfrm>
            <a:off x="6033793" y="2355458"/>
            <a:ext cx="4775075" cy="1630907"/>
          </a:xfrm>
        </p:spPr>
        <p:txBody>
          <a:bodyPr>
            <a:noAutofit/>
          </a:bodyPr>
          <a:lstStyle/>
          <a:p>
            <a:r>
              <a:rPr lang="en-US" sz="3200" dirty="0">
                <a:solidFill>
                  <a:schemeClr val="tx1"/>
                </a:solidFill>
              </a:rPr>
              <a:t>Elder and Dependent Adult Abuse mandated reporting responsibilities</a:t>
            </a:r>
          </a:p>
        </p:txBody>
      </p:sp>
      <p:sp>
        <p:nvSpPr>
          <p:cNvPr id="3" name="Subtitle 2">
            <a:extLst>
              <a:ext uri="{FF2B5EF4-FFF2-40B4-BE49-F238E27FC236}">
                <a16:creationId xmlns:a16="http://schemas.microsoft.com/office/drawing/2014/main" id="{C8722DDC-8EEE-4A06-8DFE-B44871EAA2CF}"/>
              </a:ext>
            </a:extLst>
          </p:cNvPr>
          <p:cNvSpPr>
            <a:spLocks noGrp="1"/>
          </p:cNvSpPr>
          <p:nvPr>
            <p:ph type="subTitle" idx="1"/>
          </p:nvPr>
        </p:nvSpPr>
        <p:spPr>
          <a:xfrm>
            <a:off x="6033792" y="4126698"/>
            <a:ext cx="4775075" cy="559656"/>
          </a:xfrm>
        </p:spPr>
        <p:txBody>
          <a:bodyPr>
            <a:normAutofit fontScale="92500" lnSpcReduction="20000"/>
          </a:bodyPr>
          <a:lstStyle/>
          <a:p>
            <a:pPr>
              <a:spcAft>
                <a:spcPts val="600"/>
              </a:spcAft>
            </a:pPr>
            <a:r>
              <a:rPr lang="en-US" dirty="0">
                <a:solidFill>
                  <a:schemeClr val="tx1"/>
                </a:solidFill>
              </a:rPr>
              <a:t>Julie Orozco, LCSW</a:t>
            </a:r>
            <a:br>
              <a:rPr lang="en-US" dirty="0">
                <a:solidFill>
                  <a:schemeClr val="tx1"/>
                </a:solidFill>
              </a:rPr>
            </a:br>
            <a:r>
              <a:rPr lang="en-US" dirty="0">
                <a:solidFill>
                  <a:schemeClr val="tx1"/>
                </a:solidFill>
              </a:rPr>
              <a:t>Riverside County Adult Services Division</a:t>
            </a:r>
          </a:p>
        </p:txBody>
      </p:sp>
    </p:spTree>
    <p:extLst>
      <p:ext uri="{BB962C8B-B14F-4D97-AF65-F5344CB8AC3E}">
        <p14:creationId xmlns:p14="http://schemas.microsoft.com/office/powerpoint/2010/main" val="4269681522"/>
      </p:ext>
    </p:extLst>
  </p:cSld>
  <p:clrMapOvr>
    <a:overrideClrMapping bg1="dk1" tx1="lt1" bg2="dk2" tx2="lt2" accent1="accent1" accent2="accent2" accent3="accent3" accent4="accent4" accent5="accent5" accent6="accent6" hlink="hlink" folHlink="folHlink"/>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C20533-03D5-4945-BBA6-B4C5DEC44B33}"/>
              </a:ext>
            </a:extLst>
          </p:cNvPr>
          <p:cNvSpPr>
            <a:spLocks noGrp="1"/>
          </p:cNvSpPr>
          <p:nvPr>
            <p:ph type="title"/>
          </p:nvPr>
        </p:nvSpPr>
        <p:spPr/>
        <p:txBody>
          <a:bodyPr/>
          <a:lstStyle/>
          <a:p>
            <a:r>
              <a:rPr lang="en-US" b="1" dirty="0"/>
              <a:t>Definitions</a:t>
            </a:r>
          </a:p>
        </p:txBody>
      </p:sp>
      <p:sp>
        <p:nvSpPr>
          <p:cNvPr id="3" name="Text Placeholder 2">
            <a:extLst>
              <a:ext uri="{FF2B5EF4-FFF2-40B4-BE49-F238E27FC236}">
                <a16:creationId xmlns:a16="http://schemas.microsoft.com/office/drawing/2014/main" id="{67A97ADB-E5A2-403D-B54F-411B602D43EB}"/>
              </a:ext>
            </a:extLst>
          </p:cNvPr>
          <p:cNvSpPr>
            <a:spLocks noGrp="1"/>
          </p:cNvSpPr>
          <p:nvPr>
            <p:ph type="body" idx="1"/>
          </p:nvPr>
        </p:nvSpPr>
        <p:spPr/>
        <p:txBody>
          <a:bodyPr/>
          <a:lstStyle/>
          <a:p>
            <a:r>
              <a:rPr lang="en-US" dirty="0"/>
              <a:t>Elder </a:t>
            </a:r>
          </a:p>
        </p:txBody>
      </p:sp>
      <p:sp>
        <p:nvSpPr>
          <p:cNvPr id="4" name="Content Placeholder 3">
            <a:extLst>
              <a:ext uri="{FF2B5EF4-FFF2-40B4-BE49-F238E27FC236}">
                <a16:creationId xmlns:a16="http://schemas.microsoft.com/office/drawing/2014/main" id="{D4E040F6-0F2A-4EAF-B282-B9B5129C7E30}"/>
              </a:ext>
            </a:extLst>
          </p:cNvPr>
          <p:cNvSpPr>
            <a:spLocks noGrp="1"/>
          </p:cNvSpPr>
          <p:nvPr>
            <p:ph sz="half" idx="2"/>
          </p:nvPr>
        </p:nvSpPr>
        <p:spPr>
          <a:xfrm>
            <a:off x="1069848" y="2792472"/>
            <a:ext cx="3073174" cy="3163825"/>
          </a:xfrm>
        </p:spPr>
        <p:txBody>
          <a:bodyPr>
            <a:normAutofit lnSpcReduction="10000"/>
          </a:bodyPr>
          <a:lstStyle/>
          <a:p>
            <a:pPr marL="0" indent="0">
              <a:buNone/>
            </a:pPr>
            <a:r>
              <a:rPr lang="en-US" dirty="0"/>
              <a:t>Any person residing in California, 60 years of age or older</a:t>
            </a:r>
          </a:p>
          <a:p>
            <a:pPr marL="0" indent="0">
              <a:buNone/>
            </a:pPr>
            <a:endParaRPr lang="en-US" dirty="0"/>
          </a:p>
          <a:p>
            <a:pPr marL="0" indent="0">
              <a:buNone/>
            </a:pPr>
            <a:r>
              <a:rPr lang="en-US" dirty="0"/>
              <a:t>WIC 15750(b)(2)</a:t>
            </a:r>
          </a:p>
          <a:p>
            <a:pPr marL="0" indent="0">
              <a:buNone/>
            </a:pPr>
            <a:endParaRPr lang="en-US" dirty="0"/>
          </a:p>
          <a:p>
            <a:pPr marL="0" indent="0">
              <a:buNone/>
            </a:pPr>
            <a:r>
              <a:rPr lang="en-US" b="1" dirty="0"/>
              <a:t>Note: </a:t>
            </a:r>
            <a:r>
              <a:rPr lang="en-US" dirty="0"/>
              <a:t>This age range changed in January 2022 due to AB-135</a:t>
            </a:r>
          </a:p>
        </p:txBody>
      </p:sp>
      <p:sp>
        <p:nvSpPr>
          <p:cNvPr id="5" name="Text Placeholder 4">
            <a:extLst>
              <a:ext uri="{FF2B5EF4-FFF2-40B4-BE49-F238E27FC236}">
                <a16:creationId xmlns:a16="http://schemas.microsoft.com/office/drawing/2014/main" id="{48D31783-748A-4463-A8CF-B9ED0D5968A8}"/>
              </a:ext>
            </a:extLst>
          </p:cNvPr>
          <p:cNvSpPr>
            <a:spLocks noGrp="1"/>
          </p:cNvSpPr>
          <p:nvPr>
            <p:ph type="body" sz="quarter" idx="3"/>
          </p:nvPr>
        </p:nvSpPr>
        <p:spPr>
          <a:xfrm>
            <a:off x="4100651" y="2110518"/>
            <a:ext cx="4663440" cy="640080"/>
          </a:xfrm>
        </p:spPr>
        <p:txBody>
          <a:bodyPr/>
          <a:lstStyle/>
          <a:p>
            <a:r>
              <a:rPr lang="en-US" dirty="0"/>
              <a:t>Dependent Adult</a:t>
            </a:r>
          </a:p>
        </p:txBody>
      </p:sp>
      <p:sp>
        <p:nvSpPr>
          <p:cNvPr id="6" name="Content Placeholder 5">
            <a:extLst>
              <a:ext uri="{FF2B5EF4-FFF2-40B4-BE49-F238E27FC236}">
                <a16:creationId xmlns:a16="http://schemas.microsoft.com/office/drawing/2014/main" id="{2D271D3D-DA49-46E5-8001-2C4818001471}"/>
              </a:ext>
            </a:extLst>
          </p:cNvPr>
          <p:cNvSpPr>
            <a:spLocks noGrp="1"/>
          </p:cNvSpPr>
          <p:nvPr>
            <p:ph sz="quarter" idx="4"/>
          </p:nvPr>
        </p:nvSpPr>
        <p:spPr>
          <a:xfrm>
            <a:off x="4143022" y="2828656"/>
            <a:ext cx="3429470" cy="3164509"/>
          </a:xfrm>
        </p:spPr>
        <p:txBody>
          <a:bodyPr>
            <a:normAutofit lnSpcReduction="10000"/>
          </a:bodyPr>
          <a:lstStyle/>
          <a:p>
            <a:pPr marL="0" indent="0">
              <a:buNone/>
            </a:pPr>
            <a:r>
              <a:rPr lang="en-US" dirty="0"/>
              <a:t>Any adult between the ages of 18 and 59 who has a combination of a disability and the inability to protect their own interests, or an inability to protect their own rights, including persons admitted to a 24-hour health facility</a:t>
            </a:r>
          </a:p>
          <a:p>
            <a:pPr marL="0" indent="0">
              <a:buNone/>
            </a:pPr>
            <a:endParaRPr lang="en-US" dirty="0"/>
          </a:p>
          <a:p>
            <a:pPr marL="0" indent="0">
              <a:buNone/>
            </a:pPr>
            <a:r>
              <a:rPr lang="en-US" dirty="0"/>
              <a:t>WIC 15750(b)(1)(A)(B)</a:t>
            </a:r>
          </a:p>
        </p:txBody>
      </p:sp>
      <p:pic>
        <p:nvPicPr>
          <p:cNvPr id="8" name="Picture 7" descr="A person sitting at a table&#10;&#10;Description automatically generated with medium confidence">
            <a:extLst>
              <a:ext uri="{FF2B5EF4-FFF2-40B4-BE49-F238E27FC236}">
                <a16:creationId xmlns:a16="http://schemas.microsoft.com/office/drawing/2014/main" id="{1F566EC6-F5D9-4B0B-AD37-1E6A03296CD0}"/>
              </a:ext>
            </a:extLst>
          </p:cNvPr>
          <p:cNvPicPr>
            <a:picLocks noChangeAspect="1"/>
          </p:cNvPicPr>
          <p:nvPr/>
        </p:nvPicPr>
        <p:blipFill>
          <a:blip r:embed="rId2"/>
          <a:stretch>
            <a:fillRect/>
          </a:stretch>
        </p:blipFill>
        <p:spPr>
          <a:xfrm>
            <a:off x="8106668" y="2997182"/>
            <a:ext cx="3336728" cy="2220441"/>
          </a:xfrm>
          <a:prstGeom prst="rect">
            <a:avLst/>
          </a:prstGeom>
        </p:spPr>
      </p:pic>
      <p:pic>
        <p:nvPicPr>
          <p:cNvPr id="7" name="Picture 6">
            <a:extLst>
              <a:ext uri="{FF2B5EF4-FFF2-40B4-BE49-F238E27FC236}">
                <a16:creationId xmlns:a16="http://schemas.microsoft.com/office/drawing/2014/main" id="{56B82B04-7814-4968-BE51-606EC8C2F736}"/>
              </a:ext>
            </a:extLst>
          </p:cNvPr>
          <p:cNvPicPr>
            <a:picLocks noChangeAspect="1"/>
          </p:cNvPicPr>
          <p:nvPr/>
        </p:nvPicPr>
        <p:blipFill>
          <a:blip r:embed="rId3"/>
          <a:stretch>
            <a:fillRect/>
          </a:stretch>
        </p:blipFill>
        <p:spPr>
          <a:xfrm>
            <a:off x="8106668" y="703874"/>
            <a:ext cx="3334801" cy="1926503"/>
          </a:xfrm>
          <a:prstGeom prst="rect">
            <a:avLst/>
          </a:prstGeom>
        </p:spPr>
      </p:pic>
    </p:spTree>
    <p:extLst>
      <p:ext uri="{BB962C8B-B14F-4D97-AF65-F5344CB8AC3E}">
        <p14:creationId xmlns:p14="http://schemas.microsoft.com/office/powerpoint/2010/main" val="2945039247"/>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1">
            <a:extLst>
              <a:ext uri="{FF2B5EF4-FFF2-40B4-BE49-F238E27FC236}">
                <a16:creationId xmlns:a16="http://schemas.microsoft.com/office/drawing/2014/main" id="{065FAA58-0EDC-412F-A5F8-01968BE605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1" name="Rectangle 13">
            <a:extLst>
              <a:ext uri="{FF2B5EF4-FFF2-40B4-BE49-F238E27FC236}">
                <a16:creationId xmlns:a16="http://schemas.microsoft.com/office/drawing/2014/main" id="{C8089CB0-2F03-4E3C-ADBB-570A3BE78F8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1081" y="0"/>
            <a:ext cx="5510773"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3" name="Rectangle 15">
            <a:extLst>
              <a:ext uri="{FF2B5EF4-FFF2-40B4-BE49-F238E27FC236}">
                <a16:creationId xmlns:a16="http://schemas.microsoft.com/office/drawing/2014/main" id="{0DBA80B1-3B69-49C0-8AC9-716ABA57F57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6197" y="643464"/>
            <a:ext cx="4143830" cy="5566305"/>
          </a:xfrm>
          <a:prstGeom prst="rect">
            <a:avLst/>
          </a:prstGeom>
          <a:solidFill>
            <a:srgbClr val="D9D9D9"/>
          </a:solidFill>
          <a:ln w="6350" cap="flat" cmpd="sng" algn="ctr">
            <a:noFill/>
            <a:prstDash val="solid"/>
          </a:ln>
          <a:effectLst>
            <a:outerShdw blurRad="50800" algn="ctr" rotWithShape="0">
              <a:prstClr val="black">
                <a:alpha val="66000"/>
              </a:prstClr>
            </a:outerShdw>
            <a:softEdge rad="0"/>
          </a:effectLst>
        </p:spPr>
      </p:sp>
      <p:sp>
        <p:nvSpPr>
          <p:cNvPr id="18" name="Rectangle 17">
            <a:extLst>
              <a:ext uri="{FF2B5EF4-FFF2-40B4-BE49-F238E27FC236}">
                <a16:creationId xmlns:a16="http://schemas.microsoft.com/office/drawing/2014/main" id="{047E1103-B264-49BE-BC2A-F4E40BD33B4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21587" y="806860"/>
            <a:ext cx="3813048" cy="5239512"/>
          </a:xfrm>
          <a:prstGeom prst="rect">
            <a:avLst/>
          </a:prstGeom>
          <a:solidFill>
            <a:schemeClr val="bg1"/>
          </a:solidFill>
          <a:ln w="9525" cap="sq" cmpd="sng" algn="ctr">
            <a:noFill/>
            <a:prstDash val="solid"/>
            <a:miter lim="800000"/>
          </a:ln>
          <a:effectLst/>
        </p:spPr>
      </p:sp>
      <p:sp>
        <p:nvSpPr>
          <p:cNvPr id="2" name="Title 1">
            <a:extLst>
              <a:ext uri="{FF2B5EF4-FFF2-40B4-BE49-F238E27FC236}">
                <a16:creationId xmlns:a16="http://schemas.microsoft.com/office/drawing/2014/main" id="{489CE1EF-8C40-4194-8ADB-C8716C836193}"/>
              </a:ext>
            </a:extLst>
          </p:cNvPr>
          <p:cNvSpPr>
            <a:spLocks noGrp="1"/>
          </p:cNvSpPr>
          <p:nvPr>
            <p:ph type="title"/>
          </p:nvPr>
        </p:nvSpPr>
        <p:spPr>
          <a:xfrm>
            <a:off x="983887" y="1185059"/>
            <a:ext cx="3491832" cy="4487882"/>
          </a:xfrm>
        </p:spPr>
        <p:txBody>
          <a:bodyPr>
            <a:normAutofit/>
          </a:bodyPr>
          <a:lstStyle/>
          <a:p>
            <a:pPr algn="ctr"/>
            <a:r>
              <a:rPr lang="en-US" sz="4400" b="1" dirty="0"/>
              <a:t>Mandated Reporter Obligations</a:t>
            </a:r>
            <a:br>
              <a:rPr lang="en-US" sz="4400" b="1" dirty="0"/>
            </a:br>
            <a:br>
              <a:rPr lang="en-US" sz="4400" b="1" dirty="0"/>
            </a:br>
            <a:r>
              <a:rPr lang="en-US" sz="2400" b="1" dirty="0"/>
              <a:t>WIC 15610.07 and </a:t>
            </a:r>
            <a:br>
              <a:rPr lang="en-US" sz="2400" b="1" dirty="0"/>
            </a:br>
            <a:r>
              <a:rPr lang="en-US" sz="2400" b="1" dirty="0"/>
              <a:t>WIC 15630</a:t>
            </a:r>
            <a:endParaRPr lang="en-US" sz="4400" b="1" dirty="0"/>
          </a:p>
        </p:txBody>
      </p:sp>
      <p:sp>
        <p:nvSpPr>
          <p:cNvPr id="20" name="Rectangle 19">
            <a:extLst>
              <a:ext uri="{FF2B5EF4-FFF2-40B4-BE49-F238E27FC236}">
                <a16:creationId xmlns:a16="http://schemas.microsoft.com/office/drawing/2014/main" id="{52DA11B6-B538-4624-9628-98B823D761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759939" y="276008"/>
            <a:ext cx="6146615" cy="6305984"/>
          </a:xfrm>
          <a:prstGeom prst="rect">
            <a:avLst/>
          </a:prstGeom>
          <a:solidFill>
            <a:schemeClr val="bg1">
              <a:lumMod val="75000"/>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2" name="Rectangle 21">
            <a:extLst>
              <a:ext uri="{FF2B5EF4-FFF2-40B4-BE49-F238E27FC236}">
                <a16:creationId xmlns:a16="http://schemas.microsoft.com/office/drawing/2014/main" id="{CFB1CB5B-67A5-45DB-B8E1-7A09A642E3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925455" y="438912"/>
            <a:ext cx="5815584" cy="5980176"/>
          </a:xfrm>
          <a:prstGeom prst="rect">
            <a:avLst/>
          </a:prstGeom>
          <a:noFill/>
          <a:ln w="6350" cap="sq" cmpd="sng" algn="ctr">
            <a:solidFill>
              <a:schemeClr val="tx1">
                <a:lumMod val="75000"/>
                <a:lumOff val="25000"/>
              </a:schemeClr>
            </a:solidFill>
            <a:prstDash val="solid"/>
            <a:miter lim="800000"/>
          </a:ln>
          <a:effectLst/>
        </p:spPr>
      </p:sp>
      <p:sp>
        <p:nvSpPr>
          <p:cNvPr id="7" name="Content Placeholder 6">
            <a:extLst>
              <a:ext uri="{FF2B5EF4-FFF2-40B4-BE49-F238E27FC236}">
                <a16:creationId xmlns:a16="http://schemas.microsoft.com/office/drawing/2014/main" id="{1C2D16F6-CC16-41A9-8448-C6A20872FABC}"/>
              </a:ext>
            </a:extLst>
          </p:cNvPr>
          <p:cNvSpPr>
            <a:spLocks noGrp="1"/>
          </p:cNvSpPr>
          <p:nvPr>
            <p:ph idx="1"/>
          </p:nvPr>
        </p:nvSpPr>
        <p:spPr>
          <a:xfrm>
            <a:off x="6403656" y="936416"/>
            <a:ext cx="4870512" cy="4985169"/>
          </a:xfrm>
        </p:spPr>
        <p:txBody>
          <a:bodyPr anchor="ctr">
            <a:normAutofit/>
          </a:bodyPr>
          <a:lstStyle/>
          <a:p>
            <a:pPr marL="0" indent="0">
              <a:buNone/>
            </a:pPr>
            <a:r>
              <a:rPr lang="en-US" sz="2000" b="1" i="0" u="none" strike="noStrike" baseline="0" dirty="0">
                <a:latin typeface="Articulate Light"/>
              </a:rPr>
              <a:t>You are required to report if:</a:t>
            </a:r>
          </a:p>
          <a:p>
            <a:pPr lvl="1"/>
            <a:r>
              <a:rPr lang="en-US" sz="1800" b="0" i="0" u="none" strike="noStrike" baseline="0" dirty="0">
                <a:latin typeface="Articulate Light"/>
              </a:rPr>
              <a:t>in the course of your work, you have observed or have knowledge of elder or dependent abuse or neglect, </a:t>
            </a:r>
            <a:r>
              <a:rPr lang="en-US" sz="1800" b="1" i="0" u="none" strike="noStrike" baseline="0" dirty="0">
                <a:latin typeface="Articulate Light"/>
              </a:rPr>
              <a:t>AND</a:t>
            </a:r>
          </a:p>
          <a:p>
            <a:pPr lvl="1"/>
            <a:r>
              <a:rPr lang="en-US" sz="1800" dirty="0">
                <a:latin typeface="Articulate Light"/>
              </a:rPr>
              <a:t>the</a:t>
            </a:r>
            <a:r>
              <a:rPr lang="en-US" sz="1800" b="0" i="0" u="none" strike="noStrike" baseline="0" dirty="0">
                <a:latin typeface="Articulate Light"/>
              </a:rPr>
              <a:t> suspected abuse fits into the California definitions of abuse (physical, psychological abuse, abandonment, abduction, isolation, financial abuse, neglect/self-neglect).</a:t>
            </a:r>
          </a:p>
          <a:p>
            <a:pPr marL="0" indent="0">
              <a:buNone/>
            </a:pPr>
            <a:endParaRPr lang="en-US" sz="2000" dirty="0">
              <a:latin typeface="Articulate Light"/>
            </a:endParaRPr>
          </a:p>
          <a:p>
            <a:pPr marL="0" indent="0">
              <a:buNone/>
            </a:pPr>
            <a:r>
              <a:rPr lang="en-US" sz="2000" b="1" i="0" u="none" strike="noStrike" baseline="0" dirty="0">
                <a:latin typeface="Articulate Light"/>
              </a:rPr>
              <a:t>Reminder: </a:t>
            </a:r>
            <a:r>
              <a:rPr lang="en-US" sz="2000" i="0" u="none" strike="noStrike" baseline="0" dirty="0">
                <a:latin typeface="Articulate Light"/>
              </a:rPr>
              <a:t>You do not </a:t>
            </a:r>
            <a:r>
              <a:rPr lang="en-US" sz="2000" b="0" i="0" u="none" strike="noStrike" baseline="0" dirty="0">
                <a:latin typeface="Articulate Light"/>
              </a:rPr>
              <a:t>have to KNOW the abuse occurred, you just have to have a suspicion that abuse may have occurred. </a:t>
            </a:r>
            <a:endParaRPr lang="en-US" sz="2000" dirty="0"/>
          </a:p>
        </p:txBody>
      </p:sp>
    </p:spTree>
    <p:extLst>
      <p:ext uri="{BB962C8B-B14F-4D97-AF65-F5344CB8AC3E}">
        <p14:creationId xmlns:p14="http://schemas.microsoft.com/office/powerpoint/2010/main" val="371347834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87" name="Rectangle 2086">
            <a:extLst>
              <a:ext uri="{FF2B5EF4-FFF2-40B4-BE49-F238E27FC236}">
                <a16:creationId xmlns:a16="http://schemas.microsoft.com/office/drawing/2014/main" id="{282E2A95-1A08-4118-83C6-B1CA5648E07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001">
            <a:schemeClr val="lt1"/>
          </a:fillRef>
          <a:effectRef idx="0">
            <a:schemeClr val="accent1"/>
          </a:effectRef>
          <a:fontRef idx="minor">
            <a:schemeClr val="lt1"/>
          </a:fontRef>
        </p:style>
        <p:txBody>
          <a:bodyPr rtlCol="0" anchor="ctr"/>
          <a:lstStyle/>
          <a:p>
            <a:pPr algn="ctr"/>
            <a:endParaRPr lang="en-US" dirty="0"/>
          </a:p>
        </p:txBody>
      </p:sp>
      <p:sp>
        <p:nvSpPr>
          <p:cNvPr id="2089" name="Rectangle 2088">
            <a:extLst>
              <a:ext uri="{FF2B5EF4-FFF2-40B4-BE49-F238E27FC236}">
                <a16:creationId xmlns:a16="http://schemas.microsoft.com/office/drawing/2014/main" id="{2FFEFC7E-85EE-4AC9-A351-FBEB13A1D62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45534" y="237744"/>
            <a:ext cx="2926080" cy="6382512"/>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091" name="Rectangle 2090">
            <a:extLst>
              <a:ext uri="{FF2B5EF4-FFF2-40B4-BE49-F238E27FC236}">
                <a16:creationId xmlns:a16="http://schemas.microsoft.com/office/drawing/2014/main" id="{CB2511BB-FC4C-45F3-94EB-661D6806C9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19100" y="413053"/>
            <a:ext cx="2616201" cy="6064596"/>
          </a:xfrm>
          <a:prstGeom prst="rect">
            <a:avLst/>
          </a:prstGeom>
          <a:noFill/>
          <a:ln w="6350">
            <a:solidFill>
              <a:schemeClr val="tx1">
                <a:lumMod val="75000"/>
                <a:lumOff val="2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F9810D1F-6146-4C71-86FC-10C9B56B082E}"/>
              </a:ext>
            </a:extLst>
          </p:cNvPr>
          <p:cNvSpPr>
            <a:spLocks noGrp="1"/>
          </p:cNvSpPr>
          <p:nvPr>
            <p:ph type="title"/>
          </p:nvPr>
        </p:nvSpPr>
        <p:spPr>
          <a:xfrm>
            <a:off x="557720" y="612843"/>
            <a:ext cx="2312480" cy="1499738"/>
          </a:xfrm>
        </p:spPr>
        <p:txBody>
          <a:bodyPr anchor="b">
            <a:normAutofit/>
          </a:bodyPr>
          <a:lstStyle/>
          <a:p>
            <a:r>
              <a:rPr lang="en-US" sz="2800" b="1" dirty="0"/>
              <a:t>Legal Duty vs. Ethical Duty</a:t>
            </a:r>
          </a:p>
        </p:txBody>
      </p:sp>
      <p:sp>
        <p:nvSpPr>
          <p:cNvPr id="7" name="Content Placeholder 6">
            <a:extLst>
              <a:ext uri="{FF2B5EF4-FFF2-40B4-BE49-F238E27FC236}">
                <a16:creationId xmlns:a16="http://schemas.microsoft.com/office/drawing/2014/main" id="{0CABB733-21A6-4325-B6B1-59F2BCA92E72}"/>
              </a:ext>
            </a:extLst>
          </p:cNvPr>
          <p:cNvSpPr>
            <a:spLocks noGrp="1"/>
          </p:cNvSpPr>
          <p:nvPr>
            <p:ph idx="1"/>
          </p:nvPr>
        </p:nvSpPr>
        <p:spPr>
          <a:xfrm>
            <a:off x="557720" y="2149813"/>
            <a:ext cx="2312479" cy="3854197"/>
          </a:xfrm>
        </p:spPr>
        <p:txBody>
          <a:bodyPr>
            <a:normAutofit/>
          </a:bodyPr>
          <a:lstStyle/>
          <a:p>
            <a:pPr marL="0" indent="0">
              <a:buNone/>
            </a:pPr>
            <a:r>
              <a:rPr lang="en-US" sz="1800" b="1" i="0" u="none" strike="noStrike" baseline="0" dirty="0">
                <a:solidFill>
                  <a:schemeClr val="tx1">
                    <a:lumMod val="85000"/>
                    <a:lumOff val="15000"/>
                  </a:schemeClr>
                </a:solidFill>
                <a:latin typeface="Articulate Light"/>
              </a:rPr>
              <a:t>If you suspect elder and dependent adult abuse outside of scope of your work:</a:t>
            </a:r>
          </a:p>
          <a:p>
            <a:pPr lvl="1"/>
            <a:r>
              <a:rPr lang="en-US" sz="1800" b="0" i="0" u="none" strike="noStrike" baseline="0" dirty="0">
                <a:solidFill>
                  <a:schemeClr val="tx1">
                    <a:lumMod val="85000"/>
                    <a:lumOff val="15000"/>
                  </a:schemeClr>
                </a:solidFill>
                <a:latin typeface="Articulate Light"/>
              </a:rPr>
              <a:t>You are not legally required to </a:t>
            </a:r>
            <a:r>
              <a:rPr lang="en-US" sz="1800" dirty="0">
                <a:solidFill>
                  <a:schemeClr val="tx1">
                    <a:lumMod val="85000"/>
                    <a:lumOff val="15000"/>
                  </a:schemeClr>
                </a:solidFill>
                <a:latin typeface="Articulate Light"/>
              </a:rPr>
              <a:t>report, </a:t>
            </a:r>
          </a:p>
          <a:p>
            <a:pPr lvl="1"/>
            <a:r>
              <a:rPr lang="en-US" sz="1800" dirty="0">
                <a:solidFill>
                  <a:schemeClr val="tx1">
                    <a:lumMod val="85000"/>
                    <a:lumOff val="15000"/>
                  </a:schemeClr>
                </a:solidFill>
                <a:latin typeface="Articulate Light"/>
              </a:rPr>
              <a:t>but ethically, we hope that you will report suspected abuse</a:t>
            </a:r>
            <a:endParaRPr lang="en-US" sz="1800" dirty="0">
              <a:solidFill>
                <a:schemeClr val="tx1">
                  <a:lumMod val="85000"/>
                  <a:lumOff val="15000"/>
                </a:schemeClr>
              </a:solidFill>
            </a:endParaRPr>
          </a:p>
        </p:txBody>
      </p:sp>
      <p:sp>
        <p:nvSpPr>
          <p:cNvPr id="2093" name="Rectangle 2092">
            <a:extLst>
              <a:ext uri="{FF2B5EF4-FFF2-40B4-BE49-F238E27FC236}">
                <a16:creationId xmlns:a16="http://schemas.microsoft.com/office/drawing/2014/main" id="{68DC0EC7-60EA-4BD3-BC04-D547DE1B289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69764" y="413053"/>
            <a:ext cx="8212114" cy="6064596"/>
          </a:xfrm>
          <a:prstGeom prst="rect">
            <a:avLst/>
          </a:prstGeom>
          <a:noFill/>
          <a:ln w="6350" cap="sq" cmpd="sng" algn="ctr">
            <a:solidFill>
              <a:srgbClr val="404040"/>
            </a:solidFill>
            <a:prstDash val="solid"/>
            <a:miter lim="800000"/>
          </a:ln>
          <a:effectLst/>
        </p:spPr>
      </p:sp>
      <p:pic>
        <p:nvPicPr>
          <p:cNvPr id="1026" name="Picture 2" descr="Lawyers have an obligation to ensure employees don't solicit clients, new  ABA ethics opinion says">
            <a:extLst>
              <a:ext uri="{FF2B5EF4-FFF2-40B4-BE49-F238E27FC236}">
                <a16:creationId xmlns:a16="http://schemas.microsoft.com/office/drawing/2014/main" id="{CF581E03-B904-4A06-A056-07FBDB5020D9}"/>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r="15112" b="1"/>
          <a:stretch/>
        </p:blipFill>
        <p:spPr bwMode="auto">
          <a:xfrm>
            <a:off x="4049422" y="1407551"/>
            <a:ext cx="7237877" cy="407130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08342053"/>
      </p:ext>
    </p:extLst>
  </p:cSld>
  <p:clrMapOvr>
    <a:overrideClrMapping bg1="dk1" tx1="lt1" bg2="dk2" tx2="lt2" accent1="accent1" accent2="accent2" accent3="accent3" accent4="accent4" accent5="accent5" accent6="accent6" hlink="hlink" folHlink="folHlink"/>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C2DFD-E10A-4157-A7B1-64CD10F4A5D9}"/>
              </a:ext>
            </a:extLst>
          </p:cNvPr>
          <p:cNvSpPr>
            <a:spLocks noGrp="1"/>
          </p:cNvSpPr>
          <p:nvPr>
            <p:ph type="title"/>
          </p:nvPr>
        </p:nvSpPr>
        <p:spPr/>
        <p:txBody>
          <a:bodyPr/>
          <a:lstStyle/>
          <a:p>
            <a:r>
              <a:rPr lang="en-US" b="1" dirty="0"/>
              <a:t>Legal Definitions of Abuse (Physical)</a:t>
            </a:r>
          </a:p>
        </p:txBody>
      </p:sp>
      <p:sp>
        <p:nvSpPr>
          <p:cNvPr id="3" name="Text Placeholder 2">
            <a:extLst>
              <a:ext uri="{FF2B5EF4-FFF2-40B4-BE49-F238E27FC236}">
                <a16:creationId xmlns:a16="http://schemas.microsoft.com/office/drawing/2014/main" id="{4470DEA1-1CA9-4572-943A-708F4C87F52C}"/>
              </a:ext>
            </a:extLst>
          </p:cNvPr>
          <p:cNvSpPr>
            <a:spLocks noGrp="1"/>
          </p:cNvSpPr>
          <p:nvPr>
            <p:ph type="body" idx="1"/>
          </p:nvPr>
        </p:nvSpPr>
        <p:spPr/>
        <p:txBody>
          <a:bodyPr/>
          <a:lstStyle/>
          <a:p>
            <a:r>
              <a:rPr lang="en-US" dirty="0"/>
              <a:t>Physical Abuse (WIC 15610.63)</a:t>
            </a:r>
          </a:p>
        </p:txBody>
      </p:sp>
      <p:sp>
        <p:nvSpPr>
          <p:cNvPr id="4" name="Content Placeholder 3">
            <a:extLst>
              <a:ext uri="{FF2B5EF4-FFF2-40B4-BE49-F238E27FC236}">
                <a16:creationId xmlns:a16="http://schemas.microsoft.com/office/drawing/2014/main" id="{5CB2F71B-A893-4018-8073-45FD5412A4AD}"/>
              </a:ext>
            </a:extLst>
          </p:cNvPr>
          <p:cNvSpPr>
            <a:spLocks noGrp="1"/>
          </p:cNvSpPr>
          <p:nvPr>
            <p:ph sz="half" idx="2"/>
          </p:nvPr>
        </p:nvSpPr>
        <p:spPr>
          <a:xfrm>
            <a:off x="1069848" y="2792472"/>
            <a:ext cx="4663440" cy="3032595"/>
          </a:xfrm>
        </p:spPr>
        <p:txBody>
          <a:bodyPr>
            <a:normAutofit fontScale="85000" lnSpcReduction="20000"/>
          </a:bodyPr>
          <a:lstStyle/>
          <a:p>
            <a:pPr marL="0" indent="0">
              <a:buNone/>
            </a:pPr>
            <a:r>
              <a:rPr lang="en-US" dirty="0"/>
              <a:t>May include:</a:t>
            </a:r>
          </a:p>
          <a:p>
            <a:r>
              <a:rPr lang="en-US" dirty="0"/>
              <a:t>Assault (PC 240)</a:t>
            </a:r>
          </a:p>
          <a:p>
            <a:r>
              <a:rPr lang="en-US" dirty="0"/>
              <a:t>Battery (PC 242)</a:t>
            </a:r>
          </a:p>
          <a:p>
            <a:r>
              <a:rPr lang="en-US" dirty="0"/>
              <a:t>Assault with a deadly weapon or force likely to produce great bodily injury (PC 245)</a:t>
            </a:r>
          </a:p>
          <a:p>
            <a:r>
              <a:rPr lang="en-US" dirty="0"/>
              <a:t>Inappropriate use of physical and chemical restraints or psychotropic medications</a:t>
            </a:r>
          </a:p>
          <a:p>
            <a:r>
              <a:rPr lang="en-US" dirty="0"/>
              <a:t>Confining an adult against their will (e.g., locking in room)</a:t>
            </a:r>
          </a:p>
        </p:txBody>
      </p:sp>
      <p:sp>
        <p:nvSpPr>
          <p:cNvPr id="5" name="Text Placeholder 4">
            <a:extLst>
              <a:ext uri="{FF2B5EF4-FFF2-40B4-BE49-F238E27FC236}">
                <a16:creationId xmlns:a16="http://schemas.microsoft.com/office/drawing/2014/main" id="{7B0D6A03-E52E-42C5-8EA5-7B8DAA915D19}"/>
              </a:ext>
            </a:extLst>
          </p:cNvPr>
          <p:cNvSpPr>
            <a:spLocks noGrp="1"/>
          </p:cNvSpPr>
          <p:nvPr>
            <p:ph type="body" sz="quarter" idx="3"/>
          </p:nvPr>
        </p:nvSpPr>
        <p:spPr/>
        <p:txBody>
          <a:bodyPr/>
          <a:lstStyle/>
          <a:p>
            <a:r>
              <a:rPr lang="en-US" dirty="0"/>
              <a:t>Sexual Abuse (WIC 15610.63)</a:t>
            </a:r>
          </a:p>
        </p:txBody>
      </p:sp>
      <p:sp>
        <p:nvSpPr>
          <p:cNvPr id="6" name="Content Placeholder 5">
            <a:extLst>
              <a:ext uri="{FF2B5EF4-FFF2-40B4-BE49-F238E27FC236}">
                <a16:creationId xmlns:a16="http://schemas.microsoft.com/office/drawing/2014/main" id="{D742782F-9C14-4F73-A35C-58232DF75894}"/>
              </a:ext>
            </a:extLst>
          </p:cNvPr>
          <p:cNvSpPr>
            <a:spLocks noGrp="1"/>
          </p:cNvSpPr>
          <p:nvPr>
            <p:ph sz="quarter" idx="4"/>
          </p:nvPr>
        </p:nvSpPr>
        <p:spPr/>
        <p:txBody>
          <a:bodyPr>
            <a:normAutofit fontScale="85000" lnSpcReduction="20000"/>
          </a:bodyPr>
          <a:lstStyle/>
          <a:p>
            <a:pPr marL="0" indent="0">
              <a:buNone/>
            </a:pPr>
            <a:r>
              <a:rPr lang="en-US" dirty="0"/>
              <a:t>By law, is a form of physical abuse, and may include:</a:t>
            </a:r>
          </a:p>
          <a:p>
            <a:r>
              <a:rPr lang="en-US" dirty="0"/>
              <a:t>Sexual battery (PC 243.4)</a:t>
            </a:r>
          </a:p>
          <a:p>
            <a:r>
              <a:rPr lang="en-US" dirty="0"/>
              <a:t>Rape (PC 261)</a:t>
            </a:r>
          </a:p>
          <a:p>
            <a:r>
              <a:rPr lang="en-US" dirty="0"/>
              <a:t>Spousal Rape (PC 262)</a:t>
            </a:r>
          </a:p>
          <a:p>
            <a:r>
              <a:rPr lang="en-US" dirty="0"/>
              <a:t>Sodomy (PC 286)</a:t>
            </a:r>
          </a:p>
          <a:p>
            <a:r>
              <a:rPr lang="en-US" dirty="0"/>
              <a:t>Oral Copulation (PC 287)</a:t>
            </a:r>
          </a:p>
          <a:p>
            <a:r>
              <a:rPr lang="en-US" dirty="0"/>
              <a:t>Note: This section is also applicable with adults who are unable to give consent or comprehend the nature of these actions due to a physical or mental impairment.</a:t>
            </a:r>
          </a:p>
        </p:txBody>
      </p:sp>
    </p:spTree>
    <p:extLst>
      <p:ext uri="{BB962C8B-B14F-4D97-AF65-F5344CB8AC3E}">
        <p14:creationId xmlns:p14="http://schemas.microsoft.com/office/powerpoint/2010/main" val="311041461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DCC2DFD-E10A-4157-A7B1-64CD10F4A5D9}"/>
              </a:ext>
            </a:extLst>
          </p:cNvPr>
          <p:cNvSpPr>
            <a:spLocks noGrp="1"/>
          </p:cNvSpPr>
          <p:nvPr>
            <p:ph type="title"/>
          </p:nvPr>
        </p:nvSpPr>
        <p:spPr/>
        <p:txBody>
          <a:bodyPr/>
          <a:lstStyle/>
          <a:p>
            <a:r>
              <a:rPr lang="en-US" b="1" dirty="0"/>
              <a:t>Legal Definitions of Abuse (Non-Physical)</a:t>
            </a:r>
          </a:p>
        </p:txBody>
      </p:sp>
      <p:sp>
        <p:nvSpPr>
          <p:cNvPr id="6" name="Content Placeholder 5">
            <a:extLst>
              <a:ext uri="{FF2B5EF4-FFF2-40B4-BE49-F238E27FC236}">
                <a16:creationId xmlns:a16="http://schemas.microsoft.com/office/drawing/2014/main" id="{D742782F-9C14-4F73-A35C-58232DF75894}"/>
              </a:ext>
            </a:extLst>
          </p:cNvPr>
          <p:cNvSpPr>
            <a:spLocks noGrp="1"/>
          </p:cNvSpPr>
          <p:nvPr>
            <p:ph sz="quarter" idx="4"/>
          </p:nvPr>
        </p:nvSpPr>
        <p:spPr>
          <a:xfrm>
            <a:off x="1220668" y="1846746"/>
            <a:ext cx="2165999" cy="1675388"/>
          </a:xfrm>
          <a:solidFill>
            <a:schemeClr val="accent1"/>
          </a:solidFill>
          <a:ln>
            <a:solidFill>
              <a:schemeClr val="accent1"/>
            </a:solidFill>
          </a:ln>
        </p:spPr>
        <p:txBody>
          <a:bodyPr>
            <a:normAutofit fontScale="62500" lnSpcReduction="20000"/>
          </a:bodyPr>
          <a:lstStyle/>
          <a:p>
            <a:pPr marL="0" indent="0">
              <a:buNone/>
            </a:pPr>
            <a:r>
              <a:rPr lang="en-US" sz="2900" b="1" dirty="0"/>
              <a:t>Caregiver Neglect</a:t>
            </a:r>
          </a:p>
          <a:p>
            <a:pPr marL="0" indent="0">
              <a:buNone/>
            </a:pPr>
            <a:r>
              <a:rPr lang="en-US" dirty="0"/>
              <a:t>Failure to assist in personal hygiene; provision of food, clothing, and shelter; medical care; prevention of malnutrition or dehydration</a:t>
            </a:r>
          </a:p>
        </p:txBody>
      </p:sp>
      <p:sp>
        <p:nvSpPr>
          <p:cNvPr id="11" name="Content Placeholder 5">
            <a:extLst>
              <a:ext uri="{FF2B5EF4-FFF2-40B4-BE49-F238E27FC236}">
                <a16:creationId xmlns:a16="http://schemas.microsoft.com/office/drawing/2014/main" id="{04E35576-4FB7-46D1-B7BF-DA97354D41E0}"/>
              </a:ext>
            </a:extLst>
          </p:cNvPr>
          <p:cNvSpPr txBox="1">
            <a:spLocks/>
          </p:cNvSpPr>
          <p:nvPr/>
        </p:nvSpPr>
        <p:spPr>
          <a:xfrm>
            <a:off x="3591335" y="1846746"/>
            <a:ext cx="2165999" cy="1675388"/>
          </a:xfrm>
          <a:prstGeom prst="rect">
            <a:avLst/>
          </a:prstGeom>
          <a:solidFill>
            <a:schemeClr val="accent4">
              <a:lumMod val="40000"/>
              <a:lumOff val="60000"/>
            </a:schemeClr>
          </a:solidFill>
          <a:ln>
            <a:solidFill>
              <a:schemeClr val="accent4">
                <a:lumMod val="40000"/>
                <a:lumOff val="60000"/>
              </a:schemeClr>
            </a:solidFill>
          </a:ln>
        </p:spPr>
        <p:txBody>
          <a:bodyPr vert="horz" lIns="91440" tIns="45720" rIns="91440" bIns="45720" rtlCol="0">
            <a:normAutofit fontScale="62500" lnSpcReduction="20000"/>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buFont typeface="Garamond" pitchFamily="18" charset="0"/>
              <a:buNone/>
            </a:pPr>
            <a:r>
              <a:rPr lang="en-US" sz="2900" b="1" dirty="0"/>
              <a:t>Self-Neglect</a:t>
            </a:r>
          </a:p>
          <a:p>
            <a:pPr marL="0" indent="0">
              <a:buFont typeface="Garamond" pitchFamily="18" charset="0"/>
              <a:buNone/>
            </a:pPr>
            <a:r>
              <a:rPr lang="en-US" dirty="0"/>
              <a:t>Failure to exercise that degree of self-care (personal hygiene; food, clothing, or shelter; medical care, protection from safety hazards; manage own finances)</a:t>
            </a:r>
          </a:p>
        </p:txBody>
      </p:sp>
      <p:sp>
        <p:nvSpPr>
          <p:cNvPr id="12" name="Content Placeholder 5">
            <a:extLst>
              <a:ext uri="{FF2B5EF4-FFF2-40B4-BE49-F238E27FC236}">
                <a16:creationId xmlns:a16="http://schemas.microsoft.com/office/drawing/2014/main" id="{09CAA654-0673-4EE9-B68F-45D94FC25CD3}"/>
              </a:ext>
            </a:extLst>
          </p:cNvPr>
          <p:cNvSpPr txBox="1">
            <a:spLocks/>
          </p:cNvSpPr>
          <p:nvPr/>
        </p:nvSpPr>
        <p:spPr>
          <a:xfrm>
            <a:off x="5946537" y="1846746"/>
            <a:ext cx="2165999" cy="1675388"/>
          </a:xfrm>
          <a:prstGeom prst="rect">
            <a:avLst/>
          </a:prstGeom>
          <a:solidFill>
            <a:schemeClr val="accent3"/>
          </a:solidFill>
          <a:ln>
            <a:solidFill>
              <a:schemeClr val="accent3"/>
            </a:solidFill>
          </a:ln>
        </p:spPr>
        <p:txBody>
          <a:bodyPr vert="horz" lIns="91440" tIns="45720" rIns="91440" bIns="45720" rtlCol="0">
            <a:normAutofit fontScale="77500" lnSpcReduction="20000"/>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buFont typeface="Garamond" pitchFamily="18" charset="0"/>
              <a:buNone/>
            </a:pPr>
            <a:r>
              <a:rPr lang="en-US" sz="2300" b="1" dirty="0"/>
              <a:t>Financial Abuse</a:t>
            </a:r>
          </a:p>
          <a:p>
            <a:pPr marL="0" indent="0">
              <a:buFont typeface="Garamond" pitchFamily="18" charset="0"/>
              <a:buNone/>
            </a:pPr>
            <a:r>
              <a:rPr lang="en-US" dirty="0"/>
              <a:t>Takes, secretes, appropriates, obtains, or retains property for a wrongful use with intent to defraud or both</a:t>
            </a:r>
          </a:p>
        </p:txBody>
      </p:sp>
      <p:sp>
        <p:nvSpPr>
          <p:cNvPr id="13" name="Content Placeholder 5">
            <a:extLst>
              <a:ext uri="{FF2B5EF4-FFF2-40B4-BE49-F238E27FC236}">
                <a16:creationId xmlns:a16="http://schemas.microsoft.com/office/drawing/2014/main" id="{1F4E6830-BA53-448D-A4E5-C0DEBE4F96BD}"/>
              </a:ext>
            </a:extLst>
          </p:cNvPr>
          <p:cNvSpPr txBox="1">
            <a:spLocks/>
          </p:cNvSpPr>
          <p:nvPr/>
        </p:nvSpPr>
        <p:spPr>
          <a:xfrm>
            <a:off x="8301739" y="1846746"/>
            <a:ext cx="2165999" cy="1675388"/>
          </a:xfrm>
          <a:prstGeom prst="rect">
            <a:avLst/>
          </a:prstGeom>
          <a:solidFill>
            <a:schemeClr val="accent2"/>
          </a:solidFill>
          <a:ln>
            <a:solidFill>
              <a:schemeClr val="accent2"/>
            </a:solidFill>
          </a:ln>
        </p:spPr>
        <p:txBody>
          <a:bodyPr vert="horz" lIns="91440" tIns="45720" rIns="91440" bIns="45720" rtlCol="0">
            <a:normAutofit fontScale="77500" lnSpcReduction="20000"/>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buFont typeface="Garamond" pitchFamily="18" charset="0"/>
              <a:buNone/>
            </a:pPr>
            <a:r>
              <a:rPr lang="en-US" sz="2300" b="1" dirty="0"/>
              <a:t>Isolation</a:t>
            </a:r>
          </a:p>
          <a:p>
            <a:pPr marL="0" indent="0">
              <a:buFont typeface="Garamond" pitchFamily="18" charset="0"/>
              <a:buNone/>
            </a:pPr>
            <a:r>
              <a:rPr lang="en-US" dirty="0"/>
              <a:t>Prevention from receiving phone calls or mail; false imprisonment or physical restraint from meeting visitors</a:t>
            </a:r>
          </a:p>
        </p:txBody>
      </p:sp>
      <p:sp>
        <p:nvSpPr>
          <p:cNvPr id="14" name="Content Placeholder 5">
            <a:extLst>
              <a:ext uri="{FF2B5EF4-FFF2-40B4-BE49-F238E27FC236}">
                <a16:creationId xmlns:a16="http://schemas.microsoft.com/office/drawing/2014/main" id="{BB10448B-FE30-47C6-9958-34292F1EC148}"/>
              </a:ext>
            </a:extLst>
          </p:cNvPr>
          <p:cNvSpPr txBox="1">
            <a:spLocks/>
          </p:cNvSpPr>
          <p:nvPr/>
        </p:nvSpPr>
        <p:spPr>
          <a:xfrm>
            <a:off x="1220667" y="4125745"/>
            <a:ext cx="2165999" cy="1675388"/>
          </a:xfrm>
          <a:prstGeom prst="rect">
            <a:avLst/>
          </a:prstGeom>
          <a:solidFill>
            <a:schemeClr val="accent4"/>
          </a:solidFill>
          <a:ln>
            <a:solidFill>
              <a:schemeClr val="accent4"/>
            </a:solidFill>
          </a:ln>
        </p:spPr>
        <p:txBody>
          <a:bodyPr vert="horz" lIns="91440" tIns="45720" rIns="91440" bIns="45720" rtlCol="0">
            <a:normAutofit fontScale="92500"/>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buFont typeface="Garamond" pitchFamily="18" charset="0"/>
              <a:buNone/>
            </a:pPr>
            <a:r>
              <a:rPr lang="en-US" b="1" dirty="0"/>
              <a:t>Abandonment</a:t>
            </a:r>
            <a:br>
              <a:rPr lang="en-US" dirty="0"/>
            </a:br>
            <a:r>
              <a:rPr lang="en-US" dirty="0"/>
              <a:t>Desertion or willful forsaking of an elder or dependent adult by a caregiver</a:t>
            </a:r>
          </a:p>
        </p:txBody>
      </p:sp>
      <p:sp>
        <p:nvSpPr>
          <p:cNvPr id="15" name="Content Placeholder 5">
            <a:extLst>
              <a:ext uri="{FF2B5EF4-FFF2-40B4-BE49-F238E27FC236}">
                <a16:creationId xmlns:a16="http://schemas.microsoft.com/office/drawing/2014/main" id="{FF58963E-289C-4BCD-A7A0-0065FAE8265C}"/>
              </a:ext>
            </a:extLst>
          </p:cNvPr>
          <p:cNvSpPr txBox="1">
            <a:spLocks/>
          </p:cNvSpPr>
          <p:nvPr/>
        </p:nvSpPr>
        <p:spPr>
          <a:xfrm>
            <a:off x="3591334" y="4125745"/>
            <a:ext cx="2165999" cy="1675388"/>
          </a:xfrm>
          <a:prstGeom prst="rect">
            <a:avLst/>
          </a:prstGeom>
          <a:solidFill>
            <a:schemeClr val="accent5"/>
          </a:solidFill>
          <a:ln>
            <a:solidFill>
              <a:schemeClr val="accent5"/>
            </a:solidFill>
          </a:ln>
        </p:spPr>
        <p:txBody>
          <a:bodyPr vert="horz" lIns="91440" tIns="45720" rIns="91440" bIns="45720" rtlCol="0">
            <a:normAutofit fontScale="62500" lnSpcReduction="20000"/>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buFont typeface="Garamond" pitchFamily="18" charset="0"/>
              <a:buNone/>
            </a:pPr>
            <a:r>
              <a:rPr lang="en-US" sz="2900" b="1" dirty="0"/>
              <a:t>Abduction</a:t>
            </a:r>
          </a:p>
          <a:p>
            <a:pPr marL="0" indent="0">
              <a:buFont typeface="Garamond" pitchFamily="18" charset="0"/>
              <a:buNone/>
            </a:pPr>
            <a:r>
              <a:rPr lang="en-US" dirty="0"/>
              <a:t>The removal from California or restraint from returning to California of any elder or dependent adult who does not have the capacity to consent to the removal or return</a:t>
            </a:r>
          </a:p>
        </p:txBody>
      </p:sp>
      <p:sp>
        <p:nvSpPr>
          <p:cNvPr id="16" name="Content Placeholder 5">
            <a:extLst>
              <a:ext uri="{FF2B5EF4-FFF2-40B4-BE49-F238E27FC236}">
                <a16:creationId xmlns:a16="http://schemas.microsoft.com/office/drawing/2014/main" id="{0493EF81-B29A-4230-ACD6-771B4E354F19}"/>
              </a:ext>
            </a:extLst>
          </p:cNvPr>
          <p:cNvSpPr txBox="1">
            <a:spLocks/>
          </p:cNvSpPr>
          <p:nvPr/>
        </p:nvSpPr>
        <p:spPr>
          <a:xfrm>
            <a:off x="5969114" y="4125745"/>
            <a:ext cx="2165999" cy="1675388"/>
          </a:xfrm>
          <a:prstGeom prst="rect">
            <a:avLst/>
          </a:prstGeom>
          <a:solidFill>
            <a:schemeClr val="accent6"/>
          </a:solidFill>
          <a:ln>
            <a:solidFill>
              <a:schemeClr val="accent6"/>
            </a:solidFill>
          </a:ln>
        </p:spPr>
        <p:txBody>
          <a:bodyPr vert="horz" lIns="91440" tIns="45720" rIns="91440" bIns="45720" rtlCol="0">
            <a:normAutofit fontScale="62500" lnSpcReduction="20000"/>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buFont typeface="Garamond" pitchFamily="18" charset="0"/>
              <a:buNone/>
            </a:pPr>
            <a:r>
              <a:rPr lang="en-US" sz="2600" b="1" dirty="0"/>
              <a:t>Psychological Abuse/ Mental Suffering</a:t>
            </a:r>
          </a:p>
          <a:p>
            <a:pPr marL="0" indent="0">
              <a:buFont typeface="Garamond" pitchFamily="18" charset="0"/>
              <a:buNone/>
            </a:pPr>
            <a:r>
              <a:rPr lang="en-US" dirty="0"/>
              <a:t>Actions that result in fear, agitation, confusion, severe depression, or other forms of serious emotional distress</a:t>
            </a:r>
          </a:p>
          <a:p>
            <a:pPr marL="0" indent="0">
              <a:buFont typeface="Garamond" pitchFamily="18" charset="0"/>
              <a:buNone/>
            </a:pPr>
            <a:endParaRPr lang="en-US" dirty="0"/>
          </a:p>
        </p:txBody>
      </p:sp>
      <p:sp>
        <p:nvSpPr>
          <p:cNvPr id="3" name="TextBox 2">
            <a:extLst>
              <a:ext uri="{FF2B5EF4-FFF2-40B4-BE49-F238E27FC236}">
                <a16:creationId xmlns:a16="http://schemas.microsoft.com/office/drawing/2014/main" id="{A7DC713F-B12F-4FA1-90D9-3C09624B456C}"/>
              </a:ext>
            </a:extLst>
          </p:cNvPr>
          <p:cNvSpPr txBox="1"/>
          <p:nvPr/>
        </p:nvSpPr>
        <p:spPr>
          <a:xfrm>
            <a:off x="1220667" y="3635914"/>
            <a:ext cx="2165999" cy="366694"/>
          </a:xfrm>
          <a:prstGeom prst="rect">
            <a:avLst/>
          </a:prstGeom>
          <a:noFill/>
        </p:spPr>
        <p:txBody>
          <a:bodyPr wrap="square" rtlCol="0">
            <a:spAutoFit/>
          </a:bodyPr>
          <a:lstStyle/>
          <a:p>
            <a:r>
              <a:rPr lang="en-US" dirty="0"/>
              <a:t>WIC 15610.57</a:t>
            </a:r>
          </a:p>
        </p:txBody>
      </p:sp>
      <p:sp>
        <p:nvSpPr>
          <p:cNvPr id="17" name="TextBox 16">
            <a:extLst>
              <a:ext uri="{FF2B5EF4-FFF2-40B4-BE49-F238E27FC236}">
                <a16:creationId xmlns:a16="http://schemas.microsoft.com/office/drawing/2014/main" id="{0B9B54EA-1FA1-4EF9-A6C8-449DA7256C45}"/>
              </a:ext>
            </a:extLst>
          </p:cNvPr>
          <p:cNvSpPr txBox="1"/>
          <p:nvPr/>
        </p:nvSpPr>
        <p:spPr>
          <a:xfrm>
            <a:off x="3572650" y="3635914"/>
            <a:ext cx="2165999" cy="366694"/>
          </a:xfrm>
          <a:prstGeom prst="rect">
            <a:avLst/>
          </a:prstGeom>
          <a:noFill/>
        </p:spPr>
        <p:txBody>
          <a:bodyPr wrap="square" rtlCol="0">
            <a:spAutoFit/>
          </a:bodyPr>
          <a:lstStyle/>
          <a:p>
            <a:r>
              <a:rPr lang="en-US" dirty="0"/>
              <a:t>WIC 15610.57</a:t>
            </a:r>
          </a:p>
        </p:txBody>
      </p:sp>
      <p:sp>
        <p:nvSpPr>
          <p:cNvPr id="18" name="TextBox 17">
            <a:extLst>
              <a:ext uri="{FF2B5EF4-FFF2-40B4-BE49-F238E27FC236}">
                <a16:creationId xmlns:a16="http://schemas.microsoft.com/office/drawing/2014/main" id="{9B4EBE97-0A5D-4B8E-B2E1-4538B7793222}"/>
              </a:ext>
            </a:extLst>
          </p:cNvPr>
          <p:cNvSpPr txBox="1"/>
          <p:nvPr/>
        </p:nvSpPr>
        <p:spPr>
          <a:xfrm>
            <a:off x="5938362" y="3635914"/>
            <a:ext cx="2165999" cy="366694"/>
          </a:xfrm>
          <a:prstGeom prst="rect">
            <a:avLst/>
          </a:prstGeom>
          <a:noFill/>
        </p:spPr>
        <p:txBody>
          <a:bodyPr wrap="square" rtlCol="0">
            <a:spAutoFit/>
          </a:bodyPr>
          <a:lstStyle/>
          <a:p>
            <a:r>
              <a:rPr lang="en-US" dirty="0"/>
              <a:t>WIC 15610.30</a:t>
            </a:r>
          </a:p>
        </p:txBody>
      </p:sp>
      <p:sp>
        <p:nvSpPr>
          <p:cNvPr id="19" name="TextBox 18">
            <a:extLst>
              <a:ext uri="{FF2B5EF4-FFF2-40B4-BE49-F238E27FC236}">
                <a16:creationId xmlns:a16="http://schemas.microsoft.com/office/drawing/2014/main" id="{25979B09-78DA-47F8-8698-BB1B222AD722}"/>
              </a:ext>
            </a:extLst>
          </p:cNvPr>
          <p:cNvSpPr txBox="1"/>
          <p:nvPr/>
        </p:nvSpPr>
        <p:spPr>
          <a:xfrm>
            <a:off x="8304074" y="3635914"/>
            <a:ext cx="2165999" cy="366694"/>
          </a:xfrm>
          <a:prstGeom prst="rect">
            <a:avLst/>
          </a:prstGeom>
          <a:noFill/>
        </p:spPr>
        <p:txBody>
          <a:bodyPr wrap="square" rtlCol="0">
            <a:spAutoFit/>
          </a:bodyPr>
          <a:lstStyle/>
          <a:p>
            <a:r>
              <a:rPr lang="en-US" dirty="0"/>
              <a:t>WIC 15610.43</a:t>
            </a:r>
          </a:p>
        </p:txBody>
      </p:sp>
      <p:sp>
        <p:nvSpPr>
          <p:cNvPr id="20" name="TextBox 19">
            <a:extLst>
              <a:ext uri="{FF2B5EF4-FFF2-40B4-BE49-F238E27FC236}">
                <a16:creationId xmlns:a16="http://schemas.microsoft.com/office/drawing/2014/main" id="{7FE43FCB-388D-403F-97B4-F6C62DDA1F33}"/>
              </a:ext>
            </a:extLst>
          </p:cNvPr>
          <p:cNvSpPr txBox="1"/>
          <p:nvPr/>
        </p:nvSpPr>
        <p:spPr>
          <a:xfrm>
            <a:off x="5938361" y="5867234"/>
            <a:ext cx="2165999" cy="366694"/>
          </a:xfrm>
          <a:prstGeom prst="rect">
            <a:avLst/>
          </a:prstGeom>
          <a:noFill/>
        </p:spPr>
        <p:txBody>
          <a:bodyPr wrap="square" rtlCol="0">
            <a:spAutoFit/>
          </a:bodyPr>
          <a:lstStyle/>
          <a:p>
            <a:r>
              <a:rPr lang="en-US" dirty="0"/>
              <a:t>WIC 15610.53</a:t>
            </a:r>
          </a:p>
        </p:txBody>
      </p:sp>
      <p:sp>
        <p:nvSpPr>
          <p:cNvPr id="21" name="TextBox 20">
            <a:extLst>
              <a:ext uri="{FF2B5EF4-FFF2-40B4-BE49-F238E27FC236}">
                <a16:creationId xmlns:a16="http://schemas.microsoft.com/office/drawing/2014/main" id="{18352FFF-5598-4DFB-A9C2-3ED6400C3569}"/>
              </a:ext>
            </a:extLst>
          </p:cNvPr>
          <p:cNvSpPr txBox="1"/>
          <p:nvPr/>
        </p:nvSpPr>
        <p:spPr>
          <a:xfrm>
            <a:off x="3622760" y="5867234"/>
            <a:ext cx="2165999" cy="366694"/>
          </a:xfrm>
          <a:prstGeom prst="rect">
            <a:avLst/>
          </a:prstGeom>
          <a:noFill/>
        </p:spPr>
        <p:txBody>
          <a:bodyPr wrap="square" rtlCol="0">
            <a:spAutoFit/>
          </a:bodyPr>
          <a:lstStyle/>
          <a:p>
            <a:r>
              <a:rPr lang="en-US" dirty="0"/>
              <a:t>WIC 15610.06</a:t>
            </a:r>
          </a:p>
        </p:txBody>
      </p:sp>
      <p:sp>
        <p:nvSpPr>
          <p:cNvPr id="22" name="TextBox 21">
            <a:extLst>
              <a:ext uri="{FF2B5EF4-FFF2-40B4-BE49-F238E27FC236}">
                <a16:creationId xmlns:a16="http://schemas.microsoft.com/office/drawing/2014/main" id="{05F31BA5-993C-47CE-9B4D-70F909588A49}"/>
              </a:ext>
            </a:extLst>
          </p:cNvPr>
          <p:cNvSpPr txBox="1"/>
          <p:nvPr/>
        </p:nvSpPr>
        <p:spPr>
          <a:xfrm>
            <a:off x="1220666" y="5867234"/>
            <a:ext cx="2165999" cy="366694"/>
          </a:xfrm>
          <a:prstGeom prst="rect">
            <a:avLst/>
          </a:prstGeom>
          <a:noFill/>
        </p:spPr>
        <p:txBody>
          <a:bodyPr wrap="square" rtlCol="0">
            <a:spAutoFit/>
          </a:bodyPr>
          <a:lstStyle/>
          <a:p>
            <a:r>
              <a:rPr lang="en-US" dirty="0"/>
              <a:t>WIC 15610.05</a:t>
            </a:r>
          </a:p>
        </p:txBody>
      </p:sp>
    </p:spTree>
    <p:extLst>
      <p:ext uri="{BB962C8B-B14F-4D97-AF65-F5344CB8AC3E}">
        <p14:creationId xmlns:p14="http://schemas.microsoft.com/office/powerpoint/2010/main" val="176912895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028018-C2C1-4C48-8963-C429EEA16B46}"/>
              </a:ext>
            </a:extLst>
          </p:cNvPr>
          <p:cNvSpPr>
            <a:spLocks noGrp="1"/>
          </p:cNvSpPr>
          <p:nvPr>
            <p:ph type="title"/>
          </p:nvPr>
        </p:nvSpPr>
        <p:spPr/>
        <p:txBody>
          <a:bodyPr/>
          <a:lstStyle/>
          <a:p>
            <a:r>
              <a:rPr lang="en-US" b="1" dirty="0"/>
              <a:t>Investigation Jurisdictions</a:t>
            </a:r>
          </a:p>
        </p:txBody>
      </p:sp>
      <p:sp>
        <p:nvSpPr>
          <p:cNvPr id="3" name="Text Placeholder 2">
            <a:extLst>
              <a:ext uri="{FF2B5EF4-FFF2-40B4-BE49-F238E27FC236}">
                <a16:creationId xmlns:a16="http://schemas.microsoft.com/office/drawing/2014/main" id="{C8BD4774-DD14-49ED-AEBD-12403D18A648}"/>
              </a:ext>
            </a:extLst>
          </p:cNvPr>
          <p:cNvSpPr>
            <a:spLocks noGrp="1"/>
          </p:cNvSpPr>
          <p:nvPr>
            <p:ph type="body" idx="1"/>
          </p:nvPr>
        </p:nvSpPr>
        <p:spPr>
          <a:xfrm>
            <a:off x="1069848" y="2074334"/>
            <a:ext cx="2370936" cy="640080"/>
          </a:xfrm>
        </p:spPr>
        <p:txBody>
          <a:bodyPr/>
          <a:lstStyle/>
          <a:p>
            <a:r>
              <a:rPr lang="en-US" dirty="0"/>
              <a:t>Law Enforcement</a:t>
            </a:r>
          </a:p>
        </p:txBody>
      </p:sp>
      <p:sp>
        <p:nvSpPr>
          <p:cNvPr id="4" name="Content Placeholder 3">
            <a:extLst>
              <a:ext uri="{FF2B5EF4-FFF2-40B4-BE49-F238E27FC236}">
                <a16:creationId xmlns:a16="http://schemas.microsoft.com/office/drawing/2014/main" id="{60DC8A7D-2866-4B1A-9A9E-9307A68BDC45}"/>
              </a:ext>
            </a:extLst>
          </p:cNvPr>
          <p:cNvSpPr>
            <a:spLocks noGrp="1"/>
          </p:cNvSpPr>
          <p:nvPr>
            <p:ph sz="half" idx="2"/>
          </p:nvPr>
        </p:nvSpPr>
        <p:spPr>
          <a:xfrm>
            <a:off x="1069848" y="2792472"/>
            <a:ext cx="2370936" cy="3163825"/>
          </a:xfrm>
        </p:spPr>
        <p:txBody>
          <a:bodyPr>
            <a:normAutofit fontScale="77500" lnSpcReduction="20000"/>
          </a:bodyPr>
          <a:lstStyle/>
          <a:p>
            <a:r>
              <a:rPr lang="en-US" dirty="0"/>
              <a:t>Respond to emergency/crisis situations</a:t>
            </a:r>
          </a:p>
          <a:p>
            <a:r>
              <a:rPr lang="en-US" dirty="0"/>
              <a:t>Ensure immediate safety (e.g., EPO)</a:t>
            </a:r>
          </a:p>
          <a:p>
            <a:r>
              <a:rPr lang="en-US" dirty="0"/>
              <a:t>Apprehend and possibly arrest suspects</a:t>
            </a:r>
          </a:p>
          <a:p>
            <a:r>
              <a:rPr lang="en-US" dirty="0"/>
              <a:t>Investigate suspected criminal offenses</a:t>
            </a:r>
          </a:p>
          <a:p>
            <a:r>
              <a:rPr lang="en-US" dirty="0"/>
              <a:t>Cross report to appropriate agencies (e.g., APS, Long Term Care Ombudsman)</a:t>
            </a:r>
          </a:p>
        </p:txBody>
      </p:sp>
      <p:sp>
        <p:nvSpPr>
          <p:cNvPr id="7" name="Text Placeholder 2">
            <a:extLst>
              <a:ext uri="{FF2B5EF4-FFF2-40B4-BE49-F238E27FC236}">
                <a16:creationId xmlns:a16="http://schemas.microsoft.com/office/drawing/2014/main" id="{0626DD21-0E0D-4F3A-B8F4-27D1C3F6BD0A}"/>
              </a:ext>
            </a:extLst>
          </p:cNvPr>
          <p:cNvSpPr txBox="1">
            <a:spLocks/>
          </p:cNvSpPr>
          <p:nvPr/>
        </p:nvSpPr>
        <p:spPr>
          <a:xfrm>
            <a:off x="4000283" y="2083293"/>
            <a:ext cx="2370936" cy="640080"/>
          </a:xfrm>
          <a:prstGeom prst="rect">
            <a:avLst/>
          </a:prstGeom>
        </p:spPr>
        <p:txBody>
          <a:bodyPr vert="horz" lIns="91440" tIns="45720" rIns="91440" bIns="45720" rtlCol="0" anchor="ctr">
            <a:normAutofit fontScale="92500" lnSpcReduction="10000"/>
          </a:bodyPr>
          <a:lstStyle>
            <a:lvl1pPr marL="0" indent="0" algn="l" defTabSz="914400" rtl="0" eaLnBrk="1" latinLnBrk="0" hangingPunct="1">
              <a:lnSpc>
                <a:spcPct val="110000"/>
              </a:lnSpc>
              <a:spcBef>
                <a:spcPts val="0"/>
              </a:spcBef>
              <a:spcAft>
                <a:spcPts val="0"/>
              </a:spcAft>
              <a:buClr>
                <a:schemeClr val="tx1">
                  <a:lumMod val="85000"/>
                  <a:lumOff val="15000"/>
                </a:schemeClr>
              </a:buClr>
              <a:buFont typeface="Garamond" pitchFamily="18" charset="0"/>
              <a:buNone/>
              <a:defRPr sz="1900" b="1" i="0" kern="1200">
                <a:solidFill>
                  <a:schemeClr val="tx1"/>
                </a:solidFill>
                <a:latin typeface="+mn-lt"/>
                <a:ea typeface="+mn-ea"/>
                <a:cs typeface="+mn-cs"/>
              </a:defRPr>
            </a:lvl1pPr>
            <a:lvl2pPr marL="457200" indent="0" algn="l" defTabSz="914400" rtl="0" eaLnBrk="1" latinLnBrk="0" hangingPunct="1">
              <a:lnSpc>
                <a:spcPct val="100000"/>
              </a:lnSpc>
              <a:spcBef>
                <a:spcPts val="500"/>
              </a:spcBef>
              <a:buClr>
                <a:schemeClr val="tx1">
                  <a:lumMod val="85000"/>
                  <a:lumOff val="15000"/>
                </a:schemeClr>
              </a:buClr>
              <a:buFont typeface="Garamond" pitchFamily="18" charset="0"/>
              <a:buNone/>
              <a:defRPr sz="1800" b="1" kern="1200">
                <a:solidFill>
                  <a:schemeClr val="tx1"/>
                </a:solidFill>
                <a:latin typeface="+mn-lt"/>
                <a:ea typeface="+mn-ea"/>
                <a:cs typeface="+mn-cs"/>
              </a:defRPr>
            </a:lvl2pPr>
            <a:lvl3pPr marL="914400" indent="0" algn="l" defTabSz="914400" rtl="0" eaLnBrk="1" latinLnBrk="0" hangingPunct="1">
              <a:lnSpc>
                <a:spcPct val="100000"/>
              </a:lnSpc>
              <a:spcBef>
                <a:spcPts val="500"/>
              </a:spcBef>
              <a:buClr>
                <a:schemeClr val="tx1">
                  <a:lumMod val="85000"/>
                  <a:lumOff val="15000"/>
                </a:schemeClr>
              </a:buClr>
              <a:buFont typeface="Garamond" pitchFamily="18" charset="0"/>
              <a:buNone/>
              <a:defRPr sz="1800" b="1" kern="1200">
                <a:solidFill>
                  <a:schemeClr val="tx1"/>
                </a:solidFill>
                <a:latin typeface="+mn-lt"/>
                <a:ea typeface="+mn-ea"/>
                <a:cs typeface="+mn-cs"/>
              </a:defRPr>
            </a:lvl3pPr>
            <a:lvl4pPr marL="1371600" indent="0" algn="l" defTabSz="914400" rtl="0" eaLnBrk="1" latinLnBrk="0" hangingPunct="1">
              <a:lnSpc>
                <a:spcPct val="100000"/>
              </a:lnSpc>
              <a:spcBef>
                <a:spcPts val="500"/>
              </a:spcBef>
              <a:buClr>
                <a:schemeClr val="tx1">
                  <a:lumMod val="85000"/>
                  <a:lumOff val="15000"/>
                </a:schemeClr>
              </a:buClr>
              <a:buFont typeface="Garamond" pitchFamily="18" charset="0"/>
              <a:buNone/>
              <a:defRPr sz="1600" b="1" kern="1200">
                <a:solidFill>
                  <a:schemeClr val="tx1"/>
                </a:solidFill>
                <a:latin typeface="+mn-lt"/>
                <a:ea typeface="+mn-ea"/>
                <a:cs typeface="+mn-cs"/>
              </a:defRPr>
            </a:lvl4pPr>
            <a:lvl5pPr marL="1828800" indent="0" algn="l" defTabSz="914400" rtl="0" eaLnBrk="1" latinLnBrk="0" hangingPunct="1">
              <a:lnSpc>
                <a:spcPct val="100000"/>
              </a:lnSpc>
              <a:spcBef>
                <a:spcPts val="500"/>
              </a:spcBef>
              <a:buClr>
                <a:schemeClr val="tx1">
                  <a:lumMod val="85000"/>
                  <a:lumOff val="15000"/>
                </a:schemeClr>
              </a:buClr>
              <a:buFont typeface="Garamond" pitchFamily="18" charset="0"/>
              <a:buNone/>
              <a:defRPr sz="1600" b="1" kern="1200">
                <a:solidFill>
                  <a:schemeClr val="tx1"/>
                </a:solidFill>
                <a:latin typeface="+mn-lt"/>
                <a:ea typeface="+mn-ea"/>
                <a:cs typeface="+mn-cs"/>
              </a:defRPr>
            </a:lvl5pPr>
            <a:lvl6pPr marL="2286000" indent="0" algn="l" defTabSz="914400" rtl="0" eaLnBrk="1" latinLnBrk="0" hangingPunct="1">
              <a:lnSpc>
                <a:spcPct val="100000"/>
              </a:lnSpc>
              <a:spcBef>
                <a:spcPts val="500"/>
              </a:spcBef>
              <a:buClr>
                <a:schemeClr val="tx1">
                  <a:lumMod val="85000"/>
                  <a:lumOff val="15000"/>
                </a:schemeClr>
              </a:buClr>
              <a:buFont typeface="Garamond" pitchFamily="18"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500"/>
              </a:spcBef>
              <a:buClr>
                <a:schemeClr val="tx1">
                  <a:lumMod val="85000"/>
                  <a:lumOff val="15000"/>
                </a:schemeClr>
              </a:buClr>
              <a:buFont typeface="Garamond" pitchFamily="18"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500"/>
              </a:spcBef>
              <a:buClr>
                <a:schemeClr val="tx1">
                  <a:lumMod val="85000"/>
                  <a:lumOff val="15000"/>
                </a:schemeClr>
              </a:buClr>
              <a:buFont typeface="Garamond" pitchFamily="18" charset="0"/>
              <a:buNone/>
              <a:defRPr sz="1600" b="1" kern="1200">
                <a:solidFill>
                  <a:schemeClr val="tx1"/>
                </a:solidFill>
                <a:latin typeface="+mn-lt"/>
                <a:ea typeface="+mn-ea"/>
                <a:cs typeface="+mn-cs"/>
              </a:defRPr>
            </a:lvl8pPr>
            <a:lvl9pPr marL="3657600" indent="0" algn="l" defTabSz="914400" rtl="0" eaLnBrk="1" latinLnBrk="0" hangingPunct="1">
              <a:lnSpc>
                <a:spcPct val="100000"/>
              </a:lnSpc>
              <a:spcBef>
                <a:spcPts val="500"/>
              </a:spcBef>
              <a:buClr>
                <a:schemeClr val="tx1">
                  <a:lumMod val="85000"/>
                  <a:lumOff val="15000"/>
                </a:schemeClr>
              </a:buClr>
              <a:buFont typeface="Garamond" pitchFamily="18" charset="0"/>
              <a:buNone/>
              <a:defRPr sz="1600" b="1" kern="1200">
                <a:solidFill>
                  <a:schemeClr val="tx1"/>
                </a:solidFill>
                <a:latin typeface="+mn-lt"/>
                <a:ea typeface="+mn-ea"/>
                <a:cs typeface="+mn-cs"/>
              </a:defRPr>
            </a:lvl9pPr>
          </a:lstStyle>
          <a:p>
            <a:pPr algn="ctr"/>
            <a:r>
              <a:rPr lang="en-US" dirty="0"/>
              <a:t>Adult Protective Services</a:t>
            </a:r>
          </a:p>
        </p:txBody>
      </p:sp>
      <p:sp>
        <p:nvSpPr>
          <p:cNvPr id="8" name="Content Placeholder 3">
            <a:extLst>
              <a:ext uri="{FF2B5EF4-FFF2-40B4-BE49-F238E27FC236}">
                <a16:creationId xmlns:a16="http://schemas.microsoft.com/office/drawing/2014/main" id="{233142F5-4EDD-4B3B-8E24-400F10AF4503}"/>
              </a:ext>
            </a:extLst>
          </p:cNvPr>
          <p:cNvSpPr txBox="1">
            <a:spLocks/>
          </p:cNvSpPr>
          <p:nvPr/>
        </p:nvSpPr>
        <p:spPr>
          <a:xfrm>
            <a:off x="4000283" y="2723373"/>
            <a:ext cx="2370936" cy="3006867"/>
          </a:xfrm>
          <a:prstGeom prst="rect">
            <a:avLst/>
          </a:prstGeom>
        </p:spPr>
        <p:txBody>
          <a:bodyPr vert="horz" lIns="91440" tIns="45720" rIns="91440" bIns="45720" rtlCol="0">
            <a:normAutofit fontScale="70000" lnSpcReduction="20000"/>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r>
              <a:rPr lang="en-US" dirty="0"/>
              <a:t>Investigate reports of elder or dependent adult abuse and neglect in private homes and public settings</a:t>
            </a:r>
          </a:p>
          <a:p>
            <a:r>
              <a:rPr lang="en-US" dirty="0"/>
              <a:t>Provide crisis intervention </a:t>
            </a:r>
          </a:p>
          <a:p>
            <a:r>
              <a:rPr lang="en-US" dirty="0"/>
              <a:t>Provide referrals to services/resources</a:t>
            </a:r>
          </a:p>
          <a:p>
            <a:r>
              <a:rPr lang="en-US" dirty="0"/>
              <a:t>Cross-report to appropriate agencies (e.g., law enforcement, Long Term Ombudsman, Community Care Licensing)</a:t>
            </a:r>
          </a:p>
        </p:txBody>
      </p:sp>
      <p:sp>
        <p:nvSpPr>
          <p:cNvPr id="9" name="Text Placeholder 2">
            <a:extLst>
              <a:ext uri="{FF2B5EF4-FFF2-40B4-BE49-F238E27FC236}">
                <a16:creationId xmlns:a16="http://schemas.microsoft.com/office/drawing/2014/main" id="{1D940D44-40C1-48C7-9FF4-9E57E760D6DF}"/>
              </a:ext>
            </a:extLst>
          </p:cNvPr>
          <p:cNvSpPr txBox="1">
            <a:spLocks/>
          </p:cNvSpPr>
          <p:nvPr/>
        </p:nvSpPr>
        <p:spPr>
          <a:xfrm>
            <a:off x="6756545" y="2074334"/>
            <a:ext cx="2370936" cy="640080"/>
          </a:xfrm>
          <a:prstGeom prst="rect">
            <a:avLst/>
          </a:prstGeom>
        </p:spPr>
        <p:txBody>
          <a:bodyPr vert="horz" lIns="91440" tIns="45720" rIns="91440" bIns="45720" rtlCol="0" anchor="ctr">
            <a:normAutofit fontScale="92500" lnSpcReduction="10000"/>
          </a:bodyPr>
          <a:lstStyle>
            <a:lvl1pPr marL="0" indent="0" algn="l" defTabSz="914400" rtl="0" eaLnBrk="1" latinLnBrk="0" hangingPunct="1">
              <a:lnSpc>
                <a:spcPct val="110000"/>
              </a:lnSpc>
              <a:spcBef>
                <a:spcPts val="0"/>
              </a:spcBef>
              <a:spcAft>
                <a:spcPts val="0"/>
              </a:spcAft>
              <a:buClr>
                <a:schemeClr val="tx1">
                  <a:lumMod val="85000"/>
                  <a:lumOff val="15000"/>
                </a:schemeClr>
              </a:buClr>
              <a:buFont typeface="Garamond" pitchFamily="18" charset="0"/>
              <a:buNone/>
              <a:defRPr sz="1900" b="1" i="0" kern="1200">
                <a:solidFill>
                  <a:schemeClr val="tx1"/>
                </a:solidFill>
                <a:latin typeface="+mn-lt"/>
                <a:ea typeface="+mn-ea"/>
                <a:cs typeface="+mn-cs"/>
              </a:defRPr>
            </a:lvl1pPr>
            <a:lvl2pPr marL="457200" indent="0" algn="l" defTabSz="914400" rtl="0" eaLnBrk="1" latinLnBrk="0" hangingPunct="1">
              <a:lnSpc>
                <a:spcPct val="100000"/>
              </a:lnSpc>
              <a:spcBef>
                <a:spcPts val="500"/>
              </a:spcBef>
              <a:buClr>
                <a:schemeClr val="tx1">
                  <a:lumMod val="85000"/>
                  <a:lumOff val="15000"/>
                </a:schemeClr>
              </a:buClr>
              <a:buFont typeface="Garamond" pitchFamily="18" charset="0"/>
              <a:buNone/>
              <a:defRPr sz="1800" b="1" kern="1200">
                <a:solidFill>
                  <a:schemeClr val="tx1"/>
                </a:solidFill>
                <a:latin typeface="+mn-lt"/>
                <a:ea typeface="+mn-ea"/>
                <a:cs typeface="+mn-cs"/>
              </a:defRPr>
            </a:lvl2pPr>
            <a:lvl3pPr marL="914400" indent="0" algn="l" defTabSz="914400" rtl="0" eaLnBrk="1" latinLnBrk="0" hangingPunct="1">
              <a:lnSpc>
                <a:spcPct val="100000"/>
              </a:lnSpc>
              <a:spcBef>
                <a:spcPts val="500"/>
              </a:spcBef>
              <a:buClr>
                <a:schemeClr val="tx1">
                  <a:lumMod val="85000"/>
                  <a:lumOff val="15000"/>
                </a:schemeClr>
              </a:buClr>
              <a:buFont typeface="Garamond" pitchFamily="18" charset="0"/>
              <a:buNone/>
              <a:defRPr sz="1800" b="1" kern="1200">
                <a:solidFill>
                  <a:schemeClr val="tx1"/>
                </a:solidFill>
                <a:latin typeface="+mn-lt"/>
                <a:ea typeface="+mn-ea"/>
                <a:cs typeface="+mn-cs"/>
              </a:defRPr>
            </a:lvl3pPr>
            <a:lvl4pPr marL="1371600" indent="0" algn="l" defTabSz="914400" rtl="0" eaLnBrk="1" latinLnBrk="0" hangingPunct="1">
              <a:lnSpc>
                <a:spcPct val="100000"/>
              </a:lnSpc>
              <a:spcBef>
                <a:spcPts val="500"/>
              </a:spcBef>
              <a:buClr>
                <a:schemeClr val="tx1">
                  <a:lumMod val="85000"/>
                  <a:lumOff val="15000"/>
                </a:schemeClr>
              </a:buClr>
              <a:buFont typeface="Garamond" pitchFamily="18" charset="0"/>
              <a:buNone/>
              <a:defRPr sz="1600" b="1" kern="1200">
                <a:solidFill>
                  <a:schemeClr val="tx1"/>
                </a:solidFill>
                <a:latin typeface="+mn-lt"/>
                <a:ea typeface="+mn-ea"/>
                <a:cs typeface="+mn-cs"/>
              </a:defRPr>
            </a:lvl4pPr>
            <a:lvl5pPr marL="1828800" indent="0" algn="l" defTabSz="914400" rtl="0" eaLnBrk="1" latinLnBrk="0" hangingPunct="1">
              <a:lnSpc>
                <a:spcPct val="100000"/>
              </a:lnSpc>
              <a:spcBef>
                <a:spcPts val="500"/>
              </a:spcBef>
              <a:buClr>
                <a:schemeClr val="tx1">
                  <a:lumMod val="85000"/>
                  <a:lumOff val="15000"/>
                </a:schemeClr>
              </a:buClr>
              <a:buFont typeface="Garamond" pitchFamily="18" charset="0"/>
              <a:buNone/>
              <a:defRPr sz="1600" b="1" kern="1200">
                <a:solidFill>
                  <a:schemeClr val="tx1"/>
                </a:solidFill>
                <a:latin typeface="+mn-lt"/>
                <a:ea typeface="+mn-ea"/>
                <a:cs typeface="+mn-cs"/>
              </a:defRPr>
            </a:lvl5pPr>
            <a:lvl6pPr marL="2286000" indent="0" algn="l" defTabSz="914400" rtl="0" eaLnBrk="1" latinLnBrk="0" hangingPunct="1">
              <a:lnSpc>
                <a:spcPct val="100000"/>
              </a:lnSpc>
              <a:spcBef>
                <a:spcPts val="500"/>
              </a:spcBef>
              <a:buClr>
                <a:schemeClr val="tx1">
                  <a:lumMod val="85000"/>
                  <a:lumOff val="15000"/>
                </a:schemeClr>
              </a:buClr>
              <a:buFont typeface="Garamond" pitchFamily="18" charset="0"/>
              <a:buNone/>
              <a:defRPr sz="1600" b="1" kern="1200">
                <a:solidFill>
                  <a:schemeClr val="tx1"/>
                </a:solidFill>
                <a:latin typeface="+mn-lt"/>
                <a:ea typeface="+mn-ea"/>
                <a:cs typeface="+mn-cs"/>
              </a:defRPr>
            </a:lvl6pPr>
            <a:lvl7pPr marL="2743200" indent="0" algn="l" defTabSz="914400" rtl="0" eaLnBrk="1" latinLnBrk="0" hangingPunct="1">
              <a:lnSpc>
                <a:spcPct val="100000"/>
              </a:lnSpc>
              <a:spcBef>
                <a:spcPts val="500"/>
              </a:spcBef>
              <a:buClr>
                <a:schemeClr val="tx1">
                  <a:lumMod val="85000"/>
                  <a:lumOff val="15000"/>
                </a:schemeClr>
              </a:buClr>
              <a:buFont typeface="Garamond" pitchFamily="18" charset="0"/>
              <a:buNone/>
              <a:defRPr sz="1600" b="1" kern="1200">
                <a:solidFill>
                  <a:schemeClr val="tx1"/>
                </a:solidFill>
                <a:latin typeface="+mn-lt"/>
                <a:ea typeface="+mn-ea"/>
                <a:cs typeface="+mn-cs"/>
              </a:defRPr>
            </a:lvl7pPr>
            <a:lvl8pPr marL="3200400" indent="0" algn="l" defTabSz="914400" rtl="0" eaLnBrk="1" latinLnBrk="0" hangingPunct="1">
              <a:lnSpc>
                <a:spcPct val="100000"/>
              </a:lnSpc>
              <a:spcBef>
                <a:spcPts val="500"/>
              </a:spcBef>
              <a:buClr>
                <a:schemeClr val="tx1">
                  <a:lumMod val="85000"/>
                  <a:lumOff val="15000"/>
                </a:schemeClr>
              </a:buClr>
              <a:buFont typeface="Garamond" pitchFamily="18" charset="0"/>
              <a:buNone/>
              <a:defRPr sz="1600" b="1" kern="1200">
                <a:solidFill>
                  <a:schemeClr val="tx1"/>
                </a:solidFill>
                <a:latin typeface="+mn-lt"/>
                <a:ea typeface="+mn-ea"/>
                <a:cs typeface="+mn-cs"/>
              </a:defRPr>
            </a:lvl8pPr>
            <a:lvl9pPr marL="3657600" indent="0" algn="l" defTabSz="914400" rtl="0" eaLnBrk="1" latinLnBrk="0" hangingPunct="1">
              <a:lnSpc>
                <a:spcPct val="100000"/>
              </a:lnSpc>
              <a:spcBef>
                <a:spcPts val="500"/>
              </a:spcBef>
              <a:buClr>
                <a:schemeClr val="tx1">
                  <a:lumMod val="85000"/>
                  <a:lumOff val="15000"/>
                </a:schemeClr>
              </a:buClr>
              <a:buFont typeface="Garamond" pitchFamily="18" charset="0"/>
              <a:buNone/>
              <a:defRPr sz="1600" b="1" kern="1200">
                <a:solidFill>
                  <a:schemeClr val="tx1"/>
                </a:solidFill>
                <a:latin typeface="+mn-lt"/>
                <a:ea typeface="+mn-ea"/>
                <a:cs typeface="+mn-cs"/>
              </a:defRPr>
            </a:lvl9pPr>
          </a:lstStyle>
          <a:p>
            <a:pPr algn="ctr"/>
            <a:r>
              <a:rPr lang="en-US" dirty="0"/>
              <a:t>Long Term Care Ombudsman</a:t>
            </a:r>
          </a:p>
        </p:txBody>
      </p:sp>
      <p:sp>
        <p:nvSpPr>
          <p:cNvPr id="10" name="Content Placeholder 3">
            <a:extLst>
              <a:ext uri="{FF2B5EF4-FFF2-40B4-BE49-F238E27FC236}">
                <a16:creationId xmlns:a16="http://schemas.microsoft.com/office/drawing/2014/main" id="{9B1B2106-519D-4781-B492-4C79721A0D89}"/>
              </a:ext>
            </a:extLst>
          </p:cNvPr>
          <p:cNvSpPr txBox="1">
            <a:spLocks/>
          </p:cNvSpPr>
          <p:nvPr/>
        </p:nvSpPr>
        <p:spPr>
          <a:xfrm>
            <a:off x="6930718" y="2711754"/>
            <a:ext cx="2370936" cy="3668718"/>
          </a:xfrm>
          <a:prstGeom prst="rect">
            <a:avLst/>
          </a:prstGeom>
        </p:spPr>
        <p:txBody>
          <a:bodyPr vert="horz" lIns="91440" tIns="45720" rIns="91440" bIns="45720" rtlCol="0">
            <a:normAutofit/>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a:lnSpc>
                <a:spcPct val="90000"/>
              </a:lnSpc>
            </a:pPr>
            <a:r>
              <a:rPr lang="en-US" sz="1400" dirty="0"/>
              <a:t>Investigate reports of suspected abuse of elder or dependent adults in long-term care facilities</a:t>
            </a:r>
          </a:p>
          <a:p>
            <a:pPr>
              <a:lnSpc>
                <a:spcPct val="90000"/>
              </a:lnSpc>
            </a:pPr>
            <a:r>
              <a:rPr lang="en-US" sz="1400" dirty="0"/>
              <a:t>Advocate for clients’ wishes</a:t>
            </a:r>
          </a:p>
          <a:p>
            <a:pPr>
              <a:lnSpc>
                <a:spcPct val="90000"/>
              </a:lnSpc>
            </a:pPr>
            <a:r>
              <a:rPr lang="en-US" sz="1400" dirty="0"/>
              <a:t>Cross report to appropriate agencies (e.g., APS, law enforcement, Community Care Licensing)</a:t>
            </a:r>
          </a:p>
          <a:p>
            <a:pPr>
              <a:lnSpc>
                <a:spcPct val="90000"/>
              </a:lnSpc>
            </a:pPr>
            <a:endParaRPr lang="en-US" sz="1400" dirty="0"/>
          </a:p>
        </p:txBody>
      </p:sp>
      <p:pic>
        <p:nvPicPr>
          <p:cNvPr id="3074" name="Picture 2" descr="5,217 Law Enforcement Logo Illustrations &amp; Clip Art - iStock">
            <a:extLst>
              <a:ext uri="{FF2B5EF4-FFF2-40B4-BE49-F238E27FC236}">
                <a16:creationId xmlns:a16="http://schemas.microsoft.com/office/drawing/2014/main" id="{00322586-5F89-4002-A49B-5BB7D69F15C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860824" y="642594"/>
            <a:ext cx="1721576" cy="1721576"/>
          </a:xfrm>
          <a:prstGeom prst="rect">
            <a:avLst/>
          </a:prstGeom>
          <a:noFill/>
          <a:extLst>
            <a:ext uri="{909E8E84-426E-40DD-AFC4-6F175D3DCCD1}">
              <a14:hiddenFill xmlns:a14="http://schemas.microsoft.com/office/drawing/2010/main">
                <a:solidFill>
                  <a:srgbClr val="FFFFFF"/>
                </a:solidFill>
              </a14:hiddenFill>
            </a:ext>
          </a:extLst>
        </p:spPr>
      </p:pic>
      <p:sp>
        <p:nvSpPr>
          <p:cNvPr id="11" name="Rectangle 10">
            <a:extLst>
              <a:ext uri="{FF2B5EF4-FFF2-40B4-BE49-F238E27FC236}">
                <a16:creationId xmlns:a16="http://schemas.microsoft.com/office/drawing/2014/main" id="{0FE01008-58B7-45EB-9084-C28D6AEEB944}"/>
              </a:ext>
            </a:extLst>
          </p:cNvPr>
          <p:cNvSpPr/>
          <p:nvPr/>
        </p:nvSpPr>
        <p:spPr>
          <a:xfrm>
            <a:off x="9860824" y="2542903"/>
            <a:ext cx="1721576" cy="1721576"/>
          </a:xfrm>
          <a:prstGeom prst="rect">
            <a:avLst/>
          </a:prstGeom>
          <a:solidFill>
            <a:schemeClr val="accent3"/>
          </a:solidFill>
          <a:ln>
            <a:solidFill>
              <a:schemeClr val="accent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4000" b="1" dirty="0"/>
              <a:t>APS</a:t>
            </a:r>
          </a:p>
        </p:txBody>
      </p:sp>
      <p:sp>
        <p:nvSpPr>
          <p:cNvPr id="13" name="Rectangle 12">
            <a:extLst>
              <a:ext uri="{FF2B5EF4-FFF2-40B4-BE49-F238E27FC236}">
                <a16:creationId xmlns:a16="http://schemas.microsoft.com/office/drawing/2014/main" id="{DAF9599E-96DE-49F2-A4E7-B7E689D2B651}"/>
              </a:ext>
            </a:extLst>
          </p:cNvPr>
          <p:cNvSpPr/>
          <p:nvPr/>
        </p:nvSpPr>
        <p:spPr>
          <a:xfrm>
            <a:off x="9860824" y="4443212"/>
            <a:ext cx="1721576" cy="1721576"/>
          </a:xfrm>
          <a:prstGeom prst="rect">
            <a:avLst/>
          </a:prstGeom>
          <a:solidFill>
            <a:schemeClr val="accent2"/>
          </a:solidFill>
          <a:ln>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600" b="1" dirty="0"/>
              <a:t>LTCOP</a:t>
            </a:r>
          </a:p>
        </p:txBody>
      </p:sp>
      <p:sp>
        <p:nvSpPr>
          <p:cNvPr id="12" name="TextBox 11">
            <a:extLst>
              <a:ext uri="{FF2B5EF4-FFF2-40B4-BE49-F238E27FC236}">
                <a16:creationId xmlns:a16="http://schemas.microsoft.com/office/drawing/2014/main" id="{CF5AE57F-CD58-4944-8265-0BD9EA967952}"/>
              </a:ext>
            </a:extLst>
          </p:cNvPr>
          <p:cNvSpPr txBox="1"/>
          <p:nvPr/>
        </p:nvSpPr>
        <p:spPr>
          <a:xfrm>
            <a:off x="505097" y="6135030"/>
            <a:ext cx="10998926" cy="338554"/>
          </a:xfrm>
          <a:prstGeom prst="rect">
            <a:avLst/>
          </a:prstGeom>
          <a:noFill/>
        </p:spPr>
        <p:txBody>
          <a:bodyPr wrap="square" rtlCol="0">
            <a:spAutoFit/>
          </a:bodyPr>
          <a:lstStyle/>
          <a:p>
            <a:r>
              <a:rPr lang="en-US" sz="1600" b="1" dirty="0"/>
              <a:t>Note: </a:t>
            </a:r>
            <a:r>
              <a:rPr lang="en-US" sz="1600" dirty="0"/>
              <a:t>Cross-reporting to APS or LTCOP is not a substitute for law enforcement taking a crime report</a:t>
            </a:r>
          </a:p>
        </p:txBody>
      </p:sp>
    </p:spTree>
    <p:extLst>
      <p:ext uri="{BB962C8B-B14F-4D97-AF65-F5344CB8AC3E}">
        <p14:creationId xmlns:p14="http://schemas.microsoft.com/office/powerpoint/2010/main" val="2683868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80ECD-3CE4-4C05-B6C0-F4A622FD4596}"/>
              </a:ext>
            </a:extLst>
          </p:cNvPr>
          <p:cNvSpPr>
            <a:spLocks noGrp="1"/>
          </p:cNvSpPr>
          <p:nvPr>
            <p:ph type="title"/>
          </p:nvPr>
        </p:nvSpPr>
        <p:spPr/>
        <p:txBody>
          <a:bodyPr/>
          <a:lstStyle/>
          <a:p>
            <a:r>
              <a:rPr lang="en-US" b="1" dirty="0"/>
              <a:t>Who to Report to</a:t>
            </a:r>
          </a:p>
        </p:txBody>
      </p:sp>
      <p:sp>
        <p:nvSpPr>
          <p:cNvPr id="3" name="Text Placeholder 2">
            <a:extLst>
              <a:ext uri="{FF2B5EF4-FFF2-40B4-BE49-F238E27FC236}">
                <a16:creationId xmlns:a16="http://schemas.microsoft.com/office/drawing/2014/main" id="{517C73DB-0752-467B-A375-ECEF67ABE8A5}"/>
              </a:ext>
            </a:extLst>
          </p:cNvPr>
          <p:cNvSpPr>
            <a:spLocks noGrp="1"/>
          </p:cNvSpPr>
          <p:nvPr>
            <p:ph type="body" idx="1"/>
          </p:nvPr>
        </p:nvSpPr>
        <p:spPr/>
        <p:txBody>
          <a:bodyPr>
            <a:normAutofit fontScale="92500" lnSpcReduction="10000"/>
          </a:bodyPr>
          <a:lstStyle/>
          <a:p>
            <a:r>
              <a:rPr lang="en-US" dirty="0"/>
              <a:t>Where is the abuse or neglect happening?</a:t>
            </a:r>
          </a:p>
        </p:txBody>
      </p:sp>
      <p:sp>
        <p:nvSpPr>
          <p:cNvPr id="4" name="Content Placeholder 3">
            <a:extLst>
              <a:ext uri="{FF2B5EF4-FFF2-40B4-BE49-F238E27FC236}">
                <a16:creationId xmlns:a16="http://schemas.microsoft.com/office/drawing/2014/main" id="{333350BE-7E1C-4771-89DA-60C405E0FDC2}"/>
              </a:ext>
            </a:extLst>
          </p:cNvPr>
          <p:cNvSpPr>
            <a:spLocks noGrp="1"/>
          </p:cNvSpPr>
          <p:nvPr>
            <p:ph sz="half" idx="2"/>
          </p:nvPr>
        </p:nvSpPr>
        <p:spPr>
          <a:xfrm>
            <a:off x="1069848" y="2792472"/>
            <a:ext cx="4663440" cy="1056717"/>
          </a:xfrm>
        </p:spPr>
        <p:txBody>
          <a:bodyPr/>
          <a:lstStyle/>
          <a:p>
            <a:pPr marL="0" indent="0">
              <a:buNone/>
            </a:pPr>
            <a:r>
              <a:rPr lang="en-US" dirty="0"/>
              <a:t>Outside of a licensed long-term care (LTC) facility, including a private home, apartment, hospital, or homeless shelter</a:t>
            </a:r>
          </a:p>
        </p:txBody>
      </p:sp>
      <p:sp>
        <p:nvSpPr>
          <p:cNvPr id="5" name="Text Placeholder 4">
            <a:extLst>
              <a:ext uri="{FF2B5EF4-FFF2-40B4-BE49-F238E27FC236}">
                <a16:creationId xmlns:a16="http://schemas.microsoft.com/office/drawing/2014/main" id="{ABE276E1-4010-4021-B117-24995DFBD3B7}"/>
              </a:ext>
            </a:extLst>
          </p:cNvPr>
          <p:cNvSpPr>
            <a:spLocks noGrp="1"/>
          </p:cNvSpPr>
          <p:nvPr>
            <p:ph type="body" sz="quarter" idx="3"/>
          </p:nvPr>
        </p:nvSpPr>
        <p:spPr>
          <a:xfrm>
            <a:off x="6458712" y="1917579"/>
            <a:ext cx="4663440" cy="640080"/>
          </a:xfrm>
        </p:spPr>
        <p:txBody>
          <a:bodyPr>
            <a:normAutofit fontScale="92500" lnSpcReduction="10000"/>
          </a:bodyPr>
          <a:lstStyle/>
          <a:p>
            <a:r>
              <a:rPr lang="en-US" dirty="0"/>
              <a:t>Which organization do you report to?</a:t>
            </a:r>
          </a:p>
        </p:txBody>
      </p:sp>
      <p:sp>
        <p:nvSpPr>
          <p:cNvPr id="7" name="Content Placeholder 3">
            <a:extLst>
              <a:ext uri="{FF2B5EF4-FFF2-40B4-BE49-F238E27FC236}">
                <a16:creationId xmlns:a16="http://schemas.microsoft.com/office/drawing/2014/main" id="{7A68D817-F50C-4C02-9C6C-5B6E7B70973C}"/>
              </a:ext>
            </a:extLst>
          </p:cNvPr>
          <p:cNvSpPr txBox="1">
            <a:spLocks/>
          </p:cNvSpPr>
          <p:nvPr/>
        </p:nvSpPr>
        <p:spPr>
          <a:xfrm>
            <a:off x="1069848" y="3991427"/>
            <a:ext cx="4663440" cy="1912977"/>
          </a:xfrm>
          <a:prstGeom prst="rect">
            <a:avLst/>
          </a:prstGeom>
        </p:spPr>
        <p:txBody>
          <a:bodyPr vert="horz" lIns="91440" tIns="45720" rIns="91440" bIns="45720" rtlCol="0">
            <a:noAutofit/>
          </a:bodyPr>
          <a:lstStyle>
            <a:lvl1pPr marL="182880" indent="-182880" algn="l" defTabSz="914400" rtl="0" eaLnBrk="1" latinLnBrk="0" hangingPunct="1">
              <a:lnSpc>
                <a:spcPct val="11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a:lstStyle>
          <a:p>
            <a:pPr marL="0" indent="0">
              <a:buNone/>
            </a:pPr>
            <a:r>
              <a:rPr lang="en-US" dirty="0"/>
              <a:t>In a facility, such as: long-term care facilities (nursing homes, residential care facilities for the elderly, assisted living/board and care homes), adult residential care facilities, intermediate care facility, and Community-Based Adult Services (CBAs)/adult day health care programs</a:t>
            </a:r>
          </a:p>
        </p:txBody>
      </p:sp>
    </p:spTree>
    <p:extLst>
      <p:ext uri="{BB962C8B-B14F-4D97-AF65-F5344CB8AC3E}">
        <p14:creationId xmlns:p14="http://schemas.microsoft.com/office/powerpoint/2010/main" val="762724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p:bldP spid="7"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280ECD-3CE4-4C05-B6C0-F4A622FD4596}"/>
              </a:ext>
            </a:extLst>
          </p:cNvPr>
          <p:cNvSpPr>
            <a:spLocks noGrp="1"/>
          </p:cNvSpPr>
          <p:nvPr>
            <p:ph type="title"/>
          </p:nvPr>
        </p:nvSpPr>
        <p:spPr/>
        <p:txBody>
          <a:bodyPr/>
          <a:lstStyle/>
          <a:p>
            <a:r>
              <a:rPr lang="en-US" b="1" dirty="0"/>
              <a:t>Reporting Requirements (WIC 15630)</a:t>
            </a:r>
          </a:p>
        </p:txBody>
      </p:sp>
      <p:sp>
        <p:nvSpPr>
          <p:cNvPr id="25" name="TextBox 24">
            <a:extLst>
              <a:ext uri="{FF2B5EF4-FFF2-40B4-BE49-F238E27FC236}">
                <a16:creationId xmlns:a16="http://schemas.microsoft.com/office/drawing/2014/main" id="{06A7D381-E613-4652-ACA0-EF0D86CC7E05}"/>
              </a:ext>
            </a:extLst>
          </p:cNvPr>
          <p:cNvSpPr txBox="1"/>
          <p:nvPr/>
        </p:nvSpPr>
        <p:spPr>
          <a:xfrm>
            <a:off x="540179" y="3845633"/>
            <a:ext cx="2181498" cy="1477328"/>
          </a:xfrm>
          <a:prstGeom prst="rect">
            <a:avLst/>
          </a:prstGeom>
          <a:noFill/>
        </p:spPr>
        <p:txBody>
          <a:bodyPr wrap="square" rtlCol="0">
            <a:spAutoFit/>
          </a:bodyPr>
          <a:lstStyle/>
          <a:p>
            <a:pPr algn="ctr"/>
            <a:r>
              <a:rPr lang="en-US" dirty="0"/>
              <a:t>Make a phone call immediately, or as soon as practically possible</a:t>
            </a:r>
            <a:br>
              <a:rPr lang="en-US" dirty="0"/>
            </a:br>
            <a:r>
              <a:rPr lang="en-US" dirty="0"/>
              <a:t> (WIC 15630)</a:t>
            </a:r>
          </a:p>
        </p:txBody>
      </p:sp>
      <p:sp>
        <p:nvSpPr>
          <p:cNvPr id="26" name="TextBox 25">
            <a:extLst>
              <a:ext uri="{FF2B5EF4-FFF2-40B4-BE49-F238E27FC236}">
                <a16:creationId xmlns:a16="http://schemas.microsoft.com/office/drawing/2014/main" id="{5C5D990F-6BF3-481E-9E2A-A91169F56558}"/>
              </a:ext>
            </a:extLst>
          </p:cNvPr>
          <p:cNvSpPr txBox="1"/>
          <p:nvPr/>
        </p:nvSpPr>
        <p:spPr>
          <a:xfrm>
            <a:off x="5251995" y="4104140"/>
            <a:ext cx="2926080" cy="2031325"/>
          </a:xfrm>
          <a:prstGeom prst="rect">
            <a:avLst/>
          </a:prstGeom>
          <a:noFill/>
        </p:spPr>
        <p:txBody>
          <a:bodyPr wrap="square" rtlCol="0">
            <a:spAutoFit/>
          </a:bodyPr>
          <a:lstStyle/>
          <a:p>
            <a:pPr algn="ctr"/>
            <a:r>
              <a:rPr lang="en-US" dirty="0"/>
              <a:t>If reported by telephone, a written SOC 341 or an internet report shall be sent to Adult Protective Services/LTCOP (see Reporting Time Frames on next slide). </a:t>
            </a:r>
          </a:p>
        </p:txBody>
      </p:sp>
      <p:pic>
        <p:nvPicPr>
          <p:cNvPr id="28" name="Graphic 27" descr="Telephone with solid fill">
            <a:extLst>
              <a:ext uri="{FF2B5EF4-FFF2-40B4-BE49-F238E27FC236}">
                <a16:creationId xmlns:a16="http://schemas.microsoft.com/office/drawing/2014/main" id="{955EA36C-F41C-41D4-AF94-88C1A224E244}"/>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1012617" y="2670840"/>
            <a:ext cx="1299030" cy="1299030"/>
          </a:xfrm>
          <a:prstGeom prst="rect">
            <a:avLst/>
          </a:prstGeom>
        </p:spPr>
      </p:pic>
      <p:pic>
        <p:nvPicPr>
          <p:cNvPr id="30" name="Graphic 29" descr="Internet with solid fill">
            <a:extLst>
              <a:ext uri="{FF2B5EF4-FFF2-40B4-BE49-F238E27FC236}">
                <a16:creationId xmlns:a16="http://schemas.microsoft.com/office/drawing/2014/main" id="{871D3E7B-176D-4726-8787-1A7006EE4A58}"/>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361289" y="2670840"/>
            <a:ext cx="1299030" cy="1299030"/>
          </a:xfrm>
          <a:prstGeom prst="rect">
            <a:avLst/>
          </a:prstGeom>
        </p:spPr>
      </p:pic>
      <p:sp>
        <p:nvSpPr>
          <p:cNvPr id="31" name="TextBox 30">
            <a:extLst>
              <a:ext uri="{FF2B5EF4-FFF2-40B4-BE49-F238E27FC236}">
                <a16:creationId xmlns:a16="http://schemas.microsoft.com/office/drawing/2014/main" id="{9B0B8115-2D39-42BB-BA9D-85A8C3722BC7}"/>
              </a:ext>
            </a:extLst>
          </p:cNvPr>
          <p:cNvSpPr txBox="1"/>
          <p:nvPr/>
        </p:nvSpPr>
        <p:spPr>
          <a:xfrm>
            <a:off x="2943277" y="3754037"/>
            <a:ext cx="2272937" cy="2308324"/>
          </a:xfrm>
          <a:prstGeom prst="rect">
            <a:avLst/>
          </a:prstGeom>
          <a:noFill/>
        </p:spPr>
        <p:txBody>
          <a:bodyPr wrap="square" rtlCol="0">
            <a:spAutoFit/>
          </a:bodyPr>
          <a:lstStyle/>
          <a:p>
            <a:pPr algn="ctr"/>
            <a:r>
              <a:rPr lang="en-US" dirty="0"/>
              <a:t>Some organizations have an internet reporting tool. However, if incident is time sensitive, then you should make the report by phone. </a:t>
            </a:r>
          </a:p>
        </p:txBody>
      </p:sp>
      <p:pic>
        <p:nvPicPr>
          <p:cNvPr id="33" name="Graphic 32" descr="Contract outline">
            <a:extLst>
              <a:ext uri="{FF2B5EF4-FFF2-40B4-BE49-F238E27FC236}">
                <a16:creationId xmlns:a16="http://schemas.microsoft.com/office/drawing/2014/main" id="{AE8ECA46-D274-41A0-ABD7-6A64C1E1E409}"/>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5975535" y="2670841"/>
            <a:ext cx="1299029" cy="1299029"/>
          </a:xfrm>
          <a:prstGeom prst="rect">
            <a:avLst/>
          </a:prstGeom>
        </p:spPr>
      </p:pic>
      <p:pic>
        <p:nvPicPr>
          <p:cNvPr id="4" name="Picture 3">
            <a:extLst>
              <a:ext uri="{FF2B5EF4-FFF2-40B4-BE49-F238E27FC236}">
                <a16:creationId xmlns:a16="http://schemas.microsoft.com/office/drawing/2014/main" id="{74BA065E-6FCC-400D-BF30-C04416120C97}"/>
              </a:ext>
            </a:extLst>
          </p:cNvPr>
          <p:cNvPicPr>
            <a:picLocks noChangeAspect="1"/>
          </p:cNvPicPr>
          <p:nvPr/>
        </p:nvPicPr>
        <p:blipFill>
          <a:blip r:embed="rId8"/>
          <a:stretch>
            <a:fillRect/>
          </a:stretch>
        </p:blipFill>
        <p:spPr>
          <a:xfrm>
            <a:off x="8116389" y="1732879"/>
            <a:ext cx="3570465" cy="4615705"/>
          </a:xfrm>
          <a:prstGeom prst="rect">
            <a:avLst/>
          </a:prstGeom>
        </p:spPr>
      </p:pic>
    </p:spTree>
    <p:extLst>
      <p:ext uri="{BB962C8B-B14F-4D97-AF65-F5344CB8AC3E}">
        <p14:creationId xmlns:p14="http://schemas.microsoft.com/office/powerpoint/2010/main" val="342372611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D8C817AD-6C5B-4322-90B5-164F6F295854}"/>
              </a:ext>
            </a:extLst>
          </p:cNvPr>
          <p:cNvSpPr>
            <a:spLocks noGrp="1"/>
          </p:cNvSpPr>
          <p:nvPr>
            <p:ph type="title"/>
          </p:nvPr>
        </p:nvSpPr>
        <p:spPr/>
        <p:txBody>
          <a:bodyPr/>
          <a:lstStyle/>
          <a:p>
            <a:r>
              <a:rPr lang="en-US" b="1" dirty="0"/>
              <a:t>Reporting Timelines</a:t>
            </a:r>
          </a:p>
        </p:txBody>
      </p:sp>
      <p:pic>
        <p:nvPicPr>
          <p:cNvPr id="10" name="Content Placeholder 9">
            <a:extLst>
              <a:ext uri="{FF2B5EF4-FFF2-40B4-BE49-F238E27FC236}">
                <a16:creationId xmlns:a16="http://schemas.microsoft.com/office/drawing/2014/main" id="{EB24D03E-59B4-4C66-85C4-7971CEEDD1BF}"/>
              </a:ext>
            </a:extLst>
          </p:cNvPr>
          <p:cNvPicPr>
            <a:picLocks noGrp="1" noChangeAspect="1"/>
          </p:cNvPicPr>
          <p:nvPr>
            <p:ph idx="1"/>
          </p:nvPr>
        </p:nvPicPr>
        <p:blipFill>
          <a:blip r:embed="rId2"/>
          <a:stretch>
            <a:fillRect/>
          </a:stretch>
        </p:blipFill>
        <p:spPr>
          <a:xfrm>
            <a:off x="1258390" y="2255519"/>
            <a:ext cx="8987789" cy="4195017"/>
          </a:xfrm>
        </p:spPr>
      </p:pic>
      <p:sp>
        <p:nvSpPr>
          <p:cNvPr id="11" name="TextBox 10">
            <a:extLst>
              <a:ext uri="{FF2B5EF4-FFF2-40B4-BE49-F238E27FC236}">
                <a16:creationId xmlns:a16="http://schemas.microsoft.com/office/drawing/2014/main" id="{F7DFEDA6-D0E3-4FFD-9F13-A6B55AF40D27}"/>
              </a:ext>
            </a:extLst>
          </p:cNvPr>
          <p:cNvSpPr txBox="1"/>
          <p:nvPr/>
        </p:nvSpPr>
        <p:spPr>
          <a:xfrm>
            <a:off x="1258390" y="1765525"/>
            <a:ext cx="8856617" cy="369332"/>
          </a:xfrm>
          <a:prstGeom prst="rect">
            <a:avLst/>
          </a:prstGeom>
          <a:noFill/>
        </p:spPr>
        <p:txBody>
          <a:bodyPr wrap="square" rtlCol="0">
            <a:spAutoFit/>
          </a:bodyPr>
          <a:lstStyle/>
          <a:p>
            <a:r>
              <a:rPr lang="en-US" sz="1800" b="0" i="0" u="none" strike="noStrike" baseline="0" dirty="0">
                <a:solidFill>
                  <a:srgbClr val="404040"/>
                </a:solidFill>
                <a:latin typeface="Articulate Light"/>
              </a:rPr>
              <a:t>Time frames mandated by law depend on both the type of abuse and where it occurred. </a:t>
            </a:r>
            <a:endParaRPr lang="en-US" dirty="0"/>
          </a:p>
        </p:txBody>
      </p:sp>
    </p:spTree>
    <p:extLst>
      <p:ext uri="{BB962C8B-B14F-4D97-AF65-F5344CB8AC3E}">
        <p14:creationId xmlns:p14="http://schemas.microsoft.com/office/powerpoint/2010/main" val="395453449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A2AD6B69-E0A0-476D-9EE1-6B69F04C59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16BE10A1-AD5F-4AB3-8A94-41D62B494AD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34696" y="237744"/>
            <a:ext cx="4419599" cy="6382512"/>
          </a:xfrm>
          <a:prstGeom prst="rect">
            <a:avLst/>
          </a:prstGeom>
          <a:solidFill>
            <a:schemeClr val="bg1">
              <a:lumMod val="85000"/>
              <a:alpha val="60000"/>
            </a:schemeClr>
          </a:solidFill>
          <a:ln w="6350" cap="flat" cmpd="sng" algn="ctr">
            <a:noFill/>
            <a:prstDash val="solid"/>
          </a:ln>
          <a:effectLst>
            <a:softEdge rad="0"/>
          </a:effectLst>
        </p:spPr>
      </p:sp>
      <p:sp>
        <p:nvSpPr>
          <p:cNvPr id="2" name="Title 1">
            <a:extLst>
              <a:ext uri="{FF2B5EF4-FFF2-40B4-BE49-F238E27FC236}">
                <a16:creationId xmlns:a16="http://schemas.microsoft.com/office/drawing/2014/main" id="{4C61C88B-AE84-47C7-97B4-6A3AC5D77614}"/>
              </a:ext>
            </a:extLst>
          </p:cNvPr>
          <p:cNvSpPr>
            <a:spLocks noGrp="1"/>
          </p:cNvSpPr>
          <p:nvPr>
            <p:ph type="title"/>
          </p:nvPr>
        </p:nvSpPr>
        <p:spPr>
          <a:xfrm>
            <a:off x="573409" y="559477"/>
            <a:ext cx="3765200" cy="5709931"/>
          </a:xfrm>
        </p:spPr>
        <p:txBody>
          <a:bodyPr>
            <a:normAutofit/>
          </a:bodyPr>
          <a:lstStyle/>
          <a:p>
            <a:pPr algn="ctr"/>
            <a:r>
              <a:rPr lang="en-US" b="1" dirty="0"/>
              <a:t>Failure to Report</a:t>
            </a:r>
            <a:br>
              <a:rPr lang="en-US" b="1" dirty="0"/>
            </a:br>
            <a:br>
              <a:rPr lang="en-US" b="1" dirty="0"/>
            </a:br>
            <a:r>
              <a:rPr lang="en-US" sz="3200" b="1" dirty="0"/>
              <a:t>WIC 15630(h)</a:t>
            </a:r>
            <a:endParaRPr lang="en-US" b="1" dirty="0"/>
          </a:p>
        </p:txBody>
      </p:sp>
      <p:sp>
        <p:nvSpPr>
          <p:cNvPr id="17" name="Rectangle 16">
            <a:extLst>
              <a:ext uri="{FF2B5EF4-FFF2-40B4-BE49-F238E27FC236}">
                <a16:creationId xmlns:a16="http://schemas.microsoft.com/office/drawing/2014/main" id="{5684BFFE-6A90-4311-ACD5-B34177D464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71856" y="374904"/>
            <a:ext cx="4122323" cy="6108192"/>
          </a:xfrm>
          <a:prstGeom prst="rect">
            <a:avLst/>
          </a:prstGeom>
          <a:noFill/>
          <a:ln w="6350" cap="sq" cmpd="sng" algn="ctr">
            <a:solidFill>
              <a:schemeClr val="tx1">
                <a:lumMod val="75000"/>
                <a:lumOff val="25000"/>
              </a:schemeClr>
            </a:solidFill>
            <a:prstDash val="solid"/>
            <a:miter lim="800000"/>
          </a:ln>
          <a:effectLst/>
        </p:spPr>
      </p:sp>
      <p:graphicFrame>
        <p:nvGraphicFramePr>
          <p:cNvPr id="9" name="Content Placeholder 6">
            <a:extLst>
              <a:ext uri="{FF2B5EF4-FFF2-40B4-BE49-F238E27FC236}">
                <a16:creationId xmlns:a16="http://schemas.microsoft.com/office/drawing/2014/main" id="{6182064C-E9ED-0BAB-33A6-FA23E793D936}"/>
              </a:ext>
            </a:extLst>
          </p:cNvPr>
          <p:cNvGraphicFramePr>
            <a:graphicFrameLocks noGrp="1"/>
          </p:cNvGraphicFramePr>
          <p:nvPr>
            <p:ph idx="1"/>
            <p:extLst>
              <p:ext uri="{D42A27DB-BD31-4B8C-83A1-F6EECF244321}">
                <p14:modId xmlns:p14="http://schemas.microsoft.com/office/powerpoint/2010/main" val="2230857304"/>
              </p:ext>
            </p:extLst>
          </p:nvPr>
        </p:nvGraphicFramePr>
        <p:xfrm>
          <a:off x="5478124" y="800947"/>
          <a:ext cx="5906181" cy="523071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93059231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185ADB-4A35-4EB4-ABF0-A928D4EEADC4}"/>
              </a:ext>
            </a:extLst>
          </p:cNvPr>
          <p:cNvSpPr>
            <a:spLocks noGrp="1"/>
          </p:cNvSpPr>
          <p:nvPr>
            <p:ph type="title"/>
          </p:nvPr>
        </p:nvSpPr>
        <p:spPr/>
        <p:txBody>
          <a:bodyPr/>
          <a:lstStyle/>
          <a:p>
            <a:r>
              <a:rPr lang="en-US" b="1" dirty="0"/>
              <a:t>Confidentiality and Exceptions</a:t>
            </a:r>
          </a:p>
        </p:txBody>
      </p:sp>
      <p:sp>
        <p:nvSpPr>
          <p:cNvPr id="7" name="Content Placeholder 6">
            <a:extLst>
              <a:ext uri="{FF2B5EF4-FFF2-40B4-BE49-F238E27FC236}">
                <a16:creationId xmlns:a16="http://schemas.microsoft.com/office/drawing/2014/main" id="{5D0CCB0B-0F81-4271-954C-5A9A7669747F}"/>
              </a:ext>
            </a:extLst>
          </p:cNvPr>
          <p:cNvSpPr>
            <a:spLocks noGrp="1"/>
          </p:cNvSpPr>
          <p:nvPr>
            <p:ph idx="1"/>
          </p:nvPr>
        </p:nvSpPr>
        <p:spPr>
          <a:xfrm>
            <a:off x="1066800" y="1815738"/>
            <a:ext cx="5029200" cy="4399668"/>
          </a:xfrm>
        </p:spPr>
        <p:txBody>
          <a:bodyPr>
            <a:normAutofit fontScale="92500"/>
          </a:bodyPr>
          <a:lstStyle/>
          <a:p>
            <a:r>
              <a:rPr lang="en-US" dirty="0"/>
              <a:t>As a mandated reporter, your identity is protected by law under Welfare and Institutions Code (WIC) section 15633. </a:t>
            </a:r>
          </a:p>
          <a:p>
            <a:r>
              <a:rPr lang="en-US" dirty="0"/>
              <a:t>Generally speaking, the alleged victim and perpetrator will not know that you reported, unless they are able to surmise this on their own. If the alleged victim or perpetrator asks if you made the report about them, you are NOT obligated to disclose this to them.</a:t>
            </a:r>
          </a:p>
          <a:p>
            <a:r>
              <a:rPr lang="en-US" dirty="0"/>
              <a:t>However, pursuant to WIC 15633.5, information relevant to the incident of elder or dependent adult abuse may be given to an investigator from an adult protective services agency, a local law enforcement agency, the office of the district attorney, the office of the public guardian, the probate court, the bureau, or an investigator of the Department of Consumer Affairs, Division of Investigation who is investigating a known or suspected case of elder or dependent adult abuse.</a:t>
            </a:r>
          </a:p>
        </p:txBody>
      </p:sp>
      <p:sp>
        <p:nvSpPr>
          <p:cNvPr id="8" name="TextBox 7">
            <a:extLst>
              <a:ext uri="{FF2B5EF4-FFF2-40B4-BE49-F238E27FC236}">
                <a16:creationId xmlns:a16="http://schemas.microsoft.com/office/drawing/2014/main" id="{7A147EF0-CC8C-4156-B964-9D3DE08733DE}"/>
              </a:ext>
            </a:extLst>
          </p:cNvPr>
          <p:cNvSpPr txBox="1"/>
          <p:nvPr/>
        </p:nvSpPr>
        <p:spPr>
          <a:xfrm>
            <a:off x="6339840" y="1815738"/>
            <a:ext cx="5251268" cy="6155531"/>
          </a:xfrm>
          <a:prstGeom prst="rect">
            <a:avLst/>
          </a:prstGeom>
          <a:noFill/>
        </p:spPr>
        <p:txBody>
          <a:bodyPr wrap="square" rtlCol="0">
            <a:spAutoFit/>
          </a:bodyPr>
          <a:lstStyle/>
          <a:p>
            <a:r>
              <a:rPr lang="en-US" sz="1400" dirty="0"/>
              <a:t>The following agencies are authorized to receive information regarding the Reporting Party:</a:t>
            </a:r>
          </a:p>
          <a:p>
            <a:pPr lvl="1"/>
            <a:r>
              <a:rPr lang="en-US" sz="1400" dirty="0"/>
              <a:t>(1) An adult protective services agency.</a:t>
            </a:r>
          </a:p>
          <a:p>
            <a:pPr lvl="1"/>
            <a:r>
              <a:rPr lang="en-US" sz="1400" dirty="0"/>
              <a:t>(2) A long-term care ombudsperson program.</a:t>
            </a:r>
          </a:p>
          <a:p>
            <a:pPr lvl="1"/>
            <a:r>
              <a:rPr lang="en-US" sz="1400" dirty="0"/>
              <a:t>(3) A licensing agency.</a:t>
            </a:r>
          </a:p>
          <a:p>
            <a:pPr lvl="1"/>
            <a:r>
              <a:rPr lang="en-US" sz="1400" dirty="0"/>
              <a:t>(4) A local law enforcement agency.</a:t>
            </a:r>
          </a:p>
          <a:p>
            <a:pPr lvl="1"/>
            <a:r>
              <a:rPr lang="en-US" sz="1400" dirty="0"/>
              <a:t>(5) The office of the district attorney.</a:t>
            </a:r>
          </a:p>
          <a:p>
            <a:pPr lvl="1"/>
            <a:r>
              <a:rPr lang="en-US" sz="1400" dirty="0"/>
              <a:t>(6) The office of the public guardian.</a:t>
            </a:r>
          </a:p>
          <a:p>
            <a:pPr lvl="1"/>
            <a:r>
              <a:rPr lang="en-US" sz="1400" dirty="0"/>
              <a:t>(7) The probate court.</a:t>
            </a:r>
          </a:p>
          <a:p>
            <a:pPr lvl="1"/>
            <a:r>
              <a:rPr lang="en-US" sz="1400" dirty="0"/>
              <a:t>(8) The bureau.</a:t>
            </a:r>
          </a:p>
          <a:p>
            <a:pPr lvl="1"/>
            <a:r>
              <a:rPr lang="en-US" sz="1400" dirty="0"/>
              <a:t>(9) The Department of Consumer Affairs, Division of Investigation.</a:t>
            </a:r>
          </a:p>
          <a:p>
            <a:pPr lvl="1"/>
            <a:r>
              <a:rPr lang="en-US" sz="1400" dirty="0"/>
              <a:t>(10) Counsel representing an adult protective services agency.</a:t>
            </a:r>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a:p>
            <a:endParaRPr lang="en-US" dirty="0"/>
          </a:p>
        </p:txBody>
      </p:sp>
    </p:spTree>
    <p:extLst>
      <p:ext uri="{BB962C8B-B14F-4D97-AF65-F5344CB8AC3E}">
        <p14:creationId xmlns:p14="http://schemas.microsoft.com/office/powerpoint/2010/main" val="104170608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70BAAD-ED89-40C3-B462-186C350AABCC}"/>
              </a:ext>
            </a:extLst>
          </p:cNvPr>
          <p:cNvSpPr>
            <a:spLocks noGrp="1"/>
          </p:cNvSpPr>
          <p:nvPr>
            <p:ph type="title"/>
          </p:nvPr>
        </p:nvSpPr>
        <p:spPr/>
        <p:txBody>
          <a:bodyPr/>
          <a:lstStyle/>
          <a:p>
            <a:r>
              <a:rPr lang="en-US" b="1" dirty="0"/>
              <a:t>Record Requests from Law Enforcement</a:t>
            </a:r>
          </a:p>
        </p:txBody>
      </p:sp>
      <p:sp>
        <p:nvSpPr>
          <p:cNvPr id="3" name="Content Placeholder 2">
            <a:extLst>
              <a:ext uri="{FF2B5EF4-FFF2-40B4-BE49-F238E27FC236}">
                <a16:creationId xmlns:a16="http://schemas.microsoft.com/office/drawing/2014/main" id="{7B05DA60-7772-4AF2-9668-2A51C31B431F}"/>
              </a:ext>
            </a:extLst>
          </p:cNvPr>
          <p:cNvSpPr>
            <a:spLocks noGrp="1"/>
          </p:cNvSpPr>
          <p:nvPr>
            <p:ph idx="1"/>
          </p:nvPr>
        </p:nvSpPr>
        <p:spPr>
          <a:xfrm>
            <a:off x="1066800" y="2103120"/>
            <a:ext cx="4524103" cy="3849624"/>
          </a:xfrm>
        </p:spPr>
        <p:txBody>
          <a:bodyPr/>
          <a:lstStyle/>
          <a:p>
            <a:r>
              <a:rPr lang="en-US" dirty="0"/>
              <a:t>If you need Adult Protective Services (APS) investigation records, contact your local APS agency to learn how to make a request with their Custodian of Records.</a:t>
            </a:r>
          </a:p>
          <a:p>
            <a:r>
              <a:rPr lang="en-US" dirty="0"/>
              <a:t>Records can only be requested if it is connected to an investigation of a known or suspected incident of elder or dependent adult abuse (WIC 15633.5)</a:t>
            </a:r>
          </a:p>
        </p:txBody>
      </p:sp>
      <p:pic>
        <p:nvPicPr>
          <p:cNvPr id="1026" name="Picture 2" descr="Hemmerling Elementary School">
            <a:extLst>
              <a:ext uri="{FF2B5EF4-FFF2-40B4-BE49-F238E27FC236}">
                <a16:creationId xmlns:a16="http://schemas.microsoft.com/office/drawing/2014/main" id="{FDBCD1E6-A807-4F93-A973-3A1DC94B83E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0028" y="1846217"/>
            <a:ext cx="3740331" cy="374033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210533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2F34D-BBA9-4AE6-BCF3-34B98C8653DF}"/>
              </a:ext>
            </a:extLst>
          </p:cNvPr>
          <p:cNvSpPr>
            <a:spLocks noGrp="1"/>
          </p:cNvSpPr>
          <p:nvPr>
            <p:ph type="title"/>
          </p:nvPr>
        </p:nvSpPr>
        <p:spPr/>
        <p:txBody>
          <a:bodyPr/>
          <a:lstStyle/>
          <a:p>
            <a:r>
              <a:rPr lang="en-US" b="1" dirty="0"/>
              <a:t>What Happens After You Make a Report?</a:t>
            </a:r>
          </a:p>
        </p:txBody>
      </p:sp>
      <p:sp>
        <p:nvSpPr>
          <p:cNvPr id="7" name="Content Placeholder 6">
            <a:extLst>
              <a:ext uri="{FF2B5EF4-FFF2-40B4-BE49-F238E27FC236}">
                <a16:creationId xmlns:a16="http://schemas.microsoft.com/office/drawing/2014/main" id="{3DDFB551-B3ED-4083-ADE8-9DF05B232CE9}"/>
              </a:ext>
            </a:extLst>
          </p:cNvPr>
          <p:cNvSpPr>
            <a:spLocks noGrp="1"/>
          </p:cNvSpPr>
          <p:nvPr>
            <p:ph idx="1"/>
          </p:nvPr>
        </p:nvSpPr>
        <p:spPr>
          <a:xfrm>
            <a:off x="1066800" y="2103120"/>
            <a:ext cx="5281749" cy="3849624"/>
          </a:xfrm>
        </p:spPr>
        <p:txBody>
          <a:bodyPr/>
          <a:lstStyle/>
          <a:p>
            <a:r>
              <a:rPr lang="en-US" dirty="0"/>
              <a:t>Sometimes mandated reporters get frustrated because they feel it is a waste of their time as nothing ever gets done about the abuse or neglect. </a:t>
            </a:r>
          </a:p>
          <a:p>
            <a:r>
              <a:rPr lang="en-US" dirty="0"/>
              <a:t>Rest assured, the organizations that you have reported to will be assessing the report information. They will be evaluating the potential risk to the alleged victim, looking for prior records of abuse or neglect, and ultimately making the decision whether the law will allow an investigation.</a:t>
            </a:r>
          </a:p>
          <a:p>
            <a:r>
              <a:rPr lang="en-US" dirty="0"/>
              <a:t>The majority of reports will rise to the level of initiating an investigation, and even non-investigated reports are maintained on file in case other reports are received. So, each report counts every time it is made.</a:t>
            </a:r>
          </a:p>
        </p:txBody>
      </p:sp>
      <p:pic>
        <p:nvPicPr>
          <p:cNvPr id="2052" name="Picture 4" descr="2+ Free The Next Step &amp; Next Images - Pixabay">
            <a:extLst>
              <a:ext uri="{FF2B5EF4-FFF2-40B4-BE49-F238E27FC236}">
                <a16:creationId xmlns:a16="http://schemas.microsoft.com/office/drawing/2014/main" id="{19CDCA14-5D4B-4199-B373-3E2CA60D1CD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10399" y="2407919"/>
            <a:ext cx="4212771" cy="28085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7400124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A55495B-F15B-4865-888E-25FDFD19FCA0}"/>
              </a:ext>
            </a:extLst>
          </p:cNvPr>
          <p:cNvSpPr>
            <a:spLocks noGrp="1"/>
          </p:cNvSpPr>
          <p:nvPr>
            <p:ph type="title"/>
          </p:nvPr>
        </p:nvSpPr>
        <p:spPr/>
        <p:txBody>
          <a:bodyPr/>
          <a:lstStyle/>
          <a:p>
            <a:r>
              <a:rPr lang="en-US" b="1" dirty="0"/>
              <a:t>Role of Adult Protective Services (APS)</a:t>
            </a:r>
          </a:p>
        </p:txBody>
      </p:sp>
      <p:sp>
        <p:nvSpPr>
          <p:cNvPr id="4" name="Text Placeholder 3">
            <a:extLst>
              <a:ext uri="{FF2B5EF4-FFF2-40B4-BE49-F238E27FC236}">
                <a16:creationId xmlns:a16="http://schemas.microsoft.com/office/drawing/2014/main" id="{A4670C3E-590F-4D4B-B9DC-16D3FD12B648}"/>
              </a:ext>
            </a:extLst>
          </p:cNvPr>
          <p:cNvSpPr>
            <a:spLocks noGrp="1"/>
          </p:cNvSpPr>
          <p:nvPr>
            <p:ph type="body" idx="1"/>
          </p:nvPr>
        </p:nvSpPr>
        <p:spPr/>
        <p:txBody>
          <a:bodyPr/>
          <a:lstStyle/>
          <a:p>
            <a:r>
              <a:rPr lang="en-US" dirty="0"/>
              <a:t>What APS Does</a:t>
            </a:r>
          </a:p>
        </p:txBody>
      </p:sp>
      <p:sp>
        <p:nvSpPr>
          <p:cNvPr id="5" name="Content Placeholder 4">
            <a:extLst>
              <a:ext uri="{FF2B5EF4-FFF2-40B4-BE49-F238E27FC236}">
                <a16:creationId xmlns:a16="http://schemas.microsoft.com/office/drawing/2014/main" id="{CEAFBC4C-E98D-49DF-8FC1-E104ED322DCF}"/>
              </a:ext>
            </a:extLst>
          </p:cNvPr>
          <p:cNvSpPr>
            <a:spLocks noGrp="1"/>
          </p:cNvSpPr>
          <p:nvPr>
            <p:ph sz="half" idx="2"/>
          </p:nvPr>
        </p:nvSpPr>
        <p:spPr>
          <a:xfrm>
            <a:off x="1069848" y="2792472"/>
            <a:ext cx="4663440" cy="3564785"/>
          </a:xfrm>
        </p:spPr>
        <p:txBody>
          <a:bodyPr>
            <a:normAutofit fontScale="55000" lnSpcReduction="20000"/>
          </a:bodyPr>
          <a:lstStyle/>
          <a:p>
            <a:r>
              <a:rPr lang="en-US" dirty="0"/>
              <a:t>Certain reports will be prioritized and will have quicker response times based on the level of immediate danger. However, APS is required to respond to all reports within 10 days from the initial report. </a:t>
            </a:r>
          </a:p>
          <a:p>
            <a:r>
              <a:rPr lang="en-US" dirty="0"/>
              <a:t>An APS professional will attempt to make contact with the alleged victim and law enforcement may be brought in if the investigator is being denied access to the alleged victim. </a:t>
            </a:r>
          </a:p>
          <a:p>
            <a:r>
              <a:rPr lang="en-US" dirty="0"/>
              <a:t>If contact is made, alleged victims are always interviewed privately, unless they request that someone else be with them. </a:t>
            </a:r>
          </a:p>
          <a:p>
            <a:r>
              <a:rPr lang="en-US" dirty="0"/>
              <a:t>Collateral parties such as family members, caregivers, or neighbors may be interviewed as well.</a:t>
            </a:r>
          </a:p>
          <a:p>
            <a:r>
              <a:rPr lang="en-US" dirty="0"/>
              <a:t>The primary goal of APS is to promote the alleged victim’s safety, to determine if abuse and/or neglect has or is taking place, and assist with interventions to keep the client safe and to help improve the individual’s life. </a:t>
            </a:r>
          </a:p>
          <a:p>
            <a:r>
              <a:rPr lang="en-US" dirty="0"/>
              <a:t>It is important to remember that APS is a voluntary program, and any adult with decision-making ability can refuse or withdraw from services at any time. APS cannot force someone to speak with them or to agree to any services that might be offered.</a:t>
            </a:r>
          </a:p>
          <a:p>
            <a:r>
              <a:rPr lang="en-US" dirty="0"/>
              <a:t>Cross report confirmed allegations to the appropriate agencies</a:t>
            </a:r>
          </a:p>
        </p:txBody>
      </p:sp>
      <p:sp>
        <p:nvSpPr>
          <p:cNvPr id="6" name="Text Placeholder 5">
            <a:extLst>
              <a:ext uri="{FF2B5EF4-FFF2-40B4-BE49-F238E27FC236}">
                <a16:creationId xmlns:a16="http://schemas.microsoft.com/office/drawing/2014/main" id="{DD02B3A1-D555-4F16-8A38-6515168CC37C}"/>
              </a:ext>
            </a:extLst>
          </p:cNvPr>
          <p:cNvSpPr>
            <a:spLocks noGrp="1"/>
          </p:cNvSpPr>
          <p:nvPr>
            <p:ph type="body" sz="quarter" idx="3"/>
          </p:nvPr>
        </p:nvSpPr>
        <p:spPr/>
        <p:txBody>
          <a:bodyPr/>
          <a:lstStyle/>
          <a:p>
            <a:r>
              <a:rPr lang="en-US" dirty="0"/>
              <a:t>What APS Does Not Do</a:t>
            </a:r>
          </a:p>
        </p:txBody>
      </p:sp>
      <p:sp>
        <p:nvSpPr>
          <p:cNvPr id="7" name="Content Placeholder 6">
            <a:extLst>
              <a:ext uri="{FF2B5EF4-FFF2-40B4-BE49-F238E27FC236}">
                <a16:creationId xmlns:a16="http://schemas.microsoft.com/office/drawing/2014/main" id="{38A33B83-12E8-4DBA-A208-DAC5AA3DE757}"/>
              </a:ext>
            </a:extLst>
          </p:cNvPr>
          <p:cNvSpPr>
            <a:spLocks noGrp="1"/>
          </p:cNvSpPr>
          <p:nvPr>
            <p:ph sz="quarter" idx="4"/>
          </p:nvPr>
        </p:nvSpPr>
        <p:spPr/>
        <p:txBody>
          <a:bodyPr>
            <a:noAutofit/>
          </a:bodyPr>
          <a:lstStyle/>
          <a:p>
            <a:r>
              <a:rPr lang="en-US" sz="1000" dirty="0"/>
              <a:t>Disclose information to reporting parties (unless authorized by WIC 15633.5, including law enforcement) </a:t>
            </a:r>
          </a:p>
          <a:p>
            <a:r>
              <a:rPr lang="en-US" sz="1000" dirty="0"/>
              <a:t>Make someone change their lifestyle: There are many limitations on what APS professionals can do. The program is not intended to, nor does it have the power to interfere with individual lifestyle choices or the consequences of those choices. If no laws are being broken and the person in question appears to have the ability to make their own decisions, then APS cannot interfere with what they decide to do </a:t>
            </a:r>
          </a:p>
          <a:p>
            <a:r>
              <a:rPr lang="en-US" sz="1000" dirty="0"/>
              <a:t>Remove someone from their home against their will: Most importantly, APS does not have the authority to remove people from their home against the person’s will. APS does not put people in nursing homes, despite what a suspect may have told them in an act of manipulation. </a:t>
            </a:r>
          </a:p>
        </p:txBody>
      </p:sp>
    </p:spTree>
    <p:extLst>
      <p:ext uri="{BB962C8B-B14F-4D97-AF65-F5344CB8AC3E}">
        <p14:creationId xmlns:p14="http://schemas.microsoft.com/office/powerpoint/2010/main" val="33064976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79010C-F796-449B-AAEB-5F0798FBFCC6}"/>
              </a:ext>
            </a:extLst>
          </p:cNvPr>
          <p:cNvSpPr>
            <a:spLocks noGrp="1"/>
          </p:cNvSpPr>
          <p:nvPr>
            <p:ph type="title"/>
          </p:nvPr>
        </p:nvSpPr>
        <p:spPr/>
        <p:txBody>
          <a:bodyPr/>
          <a:lstStyle/>
          <a:p>
            <a:r>
              <a:rPr lang="en-US" b="1" dirty="0"/>
              <a:t>Role of Long-Term Care Ombudsman Investigations</a:t>
            </a:r>
          </a:p>
        </p:txBody>
      </p:sp>
      <p:sp>
        <p:nvSpPr>
          <p:cNvPr id="7" name="Content Placeholder 6">
            <a:extLst>
              <a:ext uri="{FF2B5EF4-FFF2-40B4-BE49-F238E27FC236}">
                <a16:creationId xmlns:a16="http://schemas.microsoft.com/office/drawing/2014/main" id="{1CCB5CBE-67B9-49E9-A8A7-E71C9C477A6F}"/>
              </a:ext>
            </a:extLst>
          </p:cNvPr>
          <p:cNvSpPr>
            <a:spLocks noGrp="1"/>
          </p:cNvSpPr>
          <p:nvPr>
            <p:ph idx="1"/>
          </p:nvPr>
        </p:nvSpPr>
        <p:spPr>
          <a:xfrm>
            <a:off x="1066800" y="2103120"/>
            <a:ext cx="6823166" cy="3849624"/>
          </a:xfrm>
        </p:spPr>
        <p:txBody>
          <a:bodyPr>
            <a:normAutofit lnSpcReduction="10000"/>
          </a:bodyPr>
          <a:lstStyle/>
          <a:p>
            <a:r>
              <a:rPr lang="en-US" dirty="0"/>
              <a:t>The Long-Term Care Ombudsman representative has a slightly different role from an APS professional.</a:t>
            </a:r>
          </a:p>
          <a:p>
            <a:r>
              <a:rPr lang="en-US" dirty="0"/>
              <a:t>With appropriate consent, from the client or client's representative, the Ombudsman representative will investigate the abuse or neglect allegation by talking to the resident, the resident’s family and representatives, facility staff, and others in order to verify that the abuse occurred. </a:t>
            </a:r>
          </a:p>
          <a:p>
            <a:r>
              <a:rPr lang="en-US" dirty="0"/>
              <a:t>They may help negotiate a solution that the resident desires, cross-report the issue to other agencies, or refer the case to law enforcement if it appears that a crime has been committed.</a:t>
            </a:r>
          </a:p>
          <a:p>
            <a:r>
              <a:rPr lang="en-US" dirty="0"/>
              <a:t>As with APS, the Ombudsman representative has limited authority to compel victims or alleged perpetrators to do anything. They rely on law enforcement, the licensing agencies, and the California Bureau of Medi-Cal Fraud and Elder Abuse to enforce actions to protect residents at risk.</a:t>
            </a:r>
          </a:p>
        </p:txBody>
      </p:sp>
      <p:pic>
        <p:nvPicPr>
          <p:cNvPr id="3074" name="Picture 2" descr="What does &quot;Ombudsman&quot; mean to you?">
            <a:extLst>
              <a:ext uri="{FF2B5EF4-FFF2-40B4-BE49-F238E27FC236}">
                <a16:creationId xmlns:a16="http://schemas.microsoft.com/office/drawing/2014/main" id="{D0C25145-2B2D-4B15-9B10-61E8B9A272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998689" y="1507403"/>
            <a:ext cx="3723050" cy="433169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919483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5AB5214-A6AB-459D-A86F-68A726836775}"/>
              </a:ext>
            </a:extLst>
          </p:cNvPr>
          <p:cNvSpPr>
            <a:spLocks noGrp="1"/>
          </p:cNvSpPr>
          <p:nvPr>
            <p:ph type="title"/>
          </p:nvPr>
        </p:nvSpPr>
        <p:spPr/>
        <p:txBody>
          <a:bodyPr/>
          <a:lstStyle/>
          <a:p>
            <a:r>
              <a:rPr lang="en-US" b="1" dirty="0"/>
              <a:t>Consideration: Capacity/Decision-Making Ability</a:t>
            </a:r>
          </a:p>
        </p:txBody>
      </p:sp>
      <p:sp>
        <p:nvSpPr>
          <p:cNvPr id="4" name="Content Placeholder 3">
            <a:extLst>
              <a:ext uri="{FF2B5EF4-FFF2-40B4-BE49-F238E27FC236}">
                <a16:creationId xmlns:a16="http://schemas.microsoft.com/office/drawing/2014/main" id="{9901B720-CCC1-41F7-89AF-2676392875FC}"/>
              </a:ext>
            </a:extLst>
          </p:cNvPr>
          <p:cNvSpPr>
            <a:spLocks noGrp="1"/>
          </p:cNvSpPr>
          <p:nvPr>
            <p:ph sz="half" idx="2"/>
          </p:nvPr>
        </p:nvSpPr>
        <p:spPr>
          <a:xfrm>
            <a:off x="1069848" y="2073652"/>
            <a:ext cx="4663440" cy="3882646"/>
          </a:xfrm>
        </p:spPr>
        <p:txBody>
          <a:bodyPr>
            <a:normAutofit fontScale="85000" lnSpcReduction="20000"/>
          </a:bodyPr>
          <a:lstStyle/>
          <a:p>
            <a:pPr>
              <a:lnSpc>
                <a:spcPct val="120000"/>
              </a:lnSpc>
            </a:pPr>
            <a:r>
              <a:rPr lang="en-US" sz="1500" dirty="0"/>
              <a:t>When it comes to reports of abuse, it is important to remember that a person’s ability to make decisions will always be a factor. </a:t>
            </a:r>
          </a:p>
          <a:p>
            <a:pPr>
              <a:lnSpc>
                <a:spcPct val="120000"/>
              </a:lnSpc>
            </a:pPr>
            <a:r>
              <a:rPr lang="en-US" sz="1500" dirty="0"/>
              <a:t>As a witness to the abuse, you may believe that the victim cannot make these decisions for themselves, but many elders and dependent adults still have the right to self-determination, even if you think it is a bad idea. </a:t>
            </a:r>
          </a:p>
          <a:p>
            <a:pPr>
              <a:lnSpc>
                <a:spcPct val="120000"/>
              </a:lnSpc>
            </a:pPr>
            <a:r>
              <a:rPr lang="en-US" sz="1500" dirty="0"/>
              <a:t>Mental capacity can only be legally determined by a judge; however, APS, Long-Term Care Ombudsman representatives, and various mandated reporters are often faced with situations where they must make some assessment of the apparent decision-making ability for a client or resident. </a:t>
            </a:r>
          </a:p>
          <a:p>
            <a:pPr>
              <a:lnSpc>
                <a:spcPct val="120000"/>
              </a:lnSpc>
            </a:pPr>
            <a:r>
              <a:rPr lang="en-US" sz="1500" dirty="0"/>
              <a:t>In situations where the client or resident’s perceived lack of decision-making ability may place their health, safety, or property at risk, a report must be made. </a:t>
            </a:r>
          </a:p>
        </p:txBody>
      </p:sp>
      <p:pic>
        <p:nvPicPr>
          <p:cNvPr id="4098" name="Picture 2" descr="Dementia Stages: Recognizing the Signs and Symptoms">
            <a:extLst>
              <a:ext uri="{FF2B5EF4-FFF2-40B4-BE49-F238E27FC236}">
                <a16:creationId xmlns:a16="http://schemas.microsoft.com/office/drawing/2014/main" id="{9549FA0F-D518-400A-85F1-C669F8BEC74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96000" y="2368731"/>
            <a:ext cx="5536040" cy="2838995"/>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A24D8B1-A0B8-470B-BA52-7F91C751ED8E}"/>
              </a:ext>
            </a:extLst>
          </p:cNvPr>
          <p:cNvSpPr txBox="1"/>
          <p:nvPr/>
        </p:nvSpPr>
        <p:spPr>
          <a:xfrm>
            <a:off x="625641" y="5881036"/>
            <a:ext cx="11290434" cy="646331"/>
          </a:xfrm>
          <a:prstGeom prst="rect">
            <a:avLst/>
          </a:prstGeom>
          <a:noFill/>
        </p:spPr>
        <p:txBody>
          <a:bodyPr wrap="square" rtlCol="0">
            <a:spAutoFit/>
          </a:bodyPr>
          <a:lstStyle/>
          <a:p>
            <a:r>
              <a:rPr lang="en-US" b="1" dirty="0"/>
              <a:t>Note: </a:t>
            </a:r>
            <a:r>
              <a:rPr lang="en-US" dirty="0"/>
              <a:t>If APS identifies an elder or dependent adult appears to lack capacity to protect their person or assets, and another individual is not available to assist, APS may make a referral to the Public Guardian.</a:t>
            </a:r>
          </a:p>
        </p:txBody>
      </p:sp>
    </p:spTree>
    <p:extLst>
      <p:ext uri="{BB962C8B-B14F-4D97-AF65-F5344CB8AC3E}">
        <p14:creationId xmlns:p14="http://schemas.microsoft.com/office/powerpoint/2010/main" val="2226003555"/>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FC31CC-269D-42D1-9065-7651CCDDCAFD}"/>
              </a:ext>
            </a:extLst>
          </p:cNvPr>
          <p:cNvSpPr>
            <a:spLocks noGrp="1"/>
          </p:cNvSpPr>
          <p:nvPr>
            <p:ph type="title"/>
          </p:nvPr>
        </p:nvSpPr>
        <p:spPr/>
        <p:txBody>
          <a:bodyPr/>
          <a:lstStyle/>
          <a:p>
            <a:r>
              <a:rPr lang="en-US" b="1" dirty="0"/>
              <a:t>AB-135 (2021)</a:t>
            </a:r>
          </a:p>
        </p:txBody>
      </p:sp>
      <p:sp>
        <p:nvSpPr>
          <p:cNvPr id="3" name="Text Placeholder 2">
            <a:extLst>
              <a:ext uri="{FF2B5EF4-FFF2-40B4-BE49-F238E27FC236}">
                <a16:creationId xmlns:a16="http://schemas.microsoft.com/office/drawing/2014/main" id="{F9859710-0C49-4284-8F89-1DA14CA40EEF}"/>
              </a:ext>
            </a:extLst>
          </p:cNvPr>
          <p:cNvSpPr>
            <a:spLocks noGrp="1"/>
          </p:cNvSpPr>
          <p:nvPr>
            <p:ph type="body" idx="1"/>
          </p:nvPr>
        </p:nvSpPr>
        <p:spPr>
          <a:xfrm>
            <a:off x="1069848" y="2074334"/>
            <a:ext cx="3816051" cy="640080"/>
          </a:xfrm>
        </p:spPr>
        <p:txBody>
          <a:bodyPr/>
          <a:lstStyle/>
          <a:p>
            <a:r>
              <a:rPr lang="en-US" dirty="0"/>
              <a:t>What Changed?</a:t>
            </a:r>
          </a:p>
        </p:txBody>
      </p:sp>
      <p:sp>
        <p:nvSpPr>
          <p:cNvPr id="4" name="Content Placeholder 3">
            <a:extLst>
              <a:ext uri="{FF2B5EF4-FFF2-40B4-BE49-F238E27FC236}">
                <a16:creationId xmlns:a16="http://schemas.microsoft.com/office/drawing/2014/main" id="{7510586D-E858-428E-B7C3-BC44F956122E}"/>
              </a:ext>
            </a:extLst>
          </p:cNvPr>
          <p:cNvSpPr>
            <a:spLocks noGrp="1"/>
          </p:cNvSpPr>
          <p:nvPr>
            <p:ph sz="half" idx="2"/>
          </p:nvPr>
        </p:nvSpPr>
        <p:spPr>
          <a:xfrm>
            <a:off x="1069848" y="2792472"/>
            <a:ext cx="3816051" cy="3163825"/>
          </a:xfrm>
        </p:spPr>
        <p:txBody>
          <a:bodyPr>
            <a:normAutofit fontScale="62500" lnSpcReduction="20000"/>
          </a:bodyPr>
          <a:lstStyle/>
          <a:p>
            <a:r>
              <a:rPr lang="en-US" sz="2500" dirty="0"/>
              <a:t>In 2021, Assembly Bill 135 made statutory changes to the APS Program pursuant to Chapter 13 of the Welfare and Institutions Code. </a:t>
            </a:r>
          </a:p>
          <a:p>
            <a:r>
              <a:rPr lang="en-US" sz="2500" dirty="0"/>
              <a:t>As of January 1, 2022, the elder age of eligibility decreased from 65 to 60, so APS can now serve these individuals.</a:t>
            </a:r>
          </a:p>
          <a:p>
            <a:pPr marL="0" indent="0">
              <a:buNone/>
            </a:pPr>
            <a:endParaRPr lang="en-US" dirty="0"/>
          </a:p>
          <a:p>
            <a:endParaRPr lang="en-US" dirty="0"/>
          </a:p>
          <a:p>
            <a:pPr marL="0" indent="0">
              <a:buNone/>
            </a:pPr>
            <a:endParaRPr lang="en-US" dirty="0"/>
          </a:p>
        </p:txBody>
      </p:sp>
      <p:sp>
        <p:nvSpPr>
          <p:cNvPr id="5" name="Text Placeholder 4">
            <a:extLst>
              <a:ext uri="{FF2B5EF4-FFF2-40B4-BE49-F238E27FC236}">
                <a16:creationId xmlns:a16="http://schemas.microsoft.com/office/drawing/2014/main" id="{4B98528C-806F-4E37-9345-397EED1FDFB0}"/>
              </a:ext>
            </a:extLst>
          </p:cNvPr>
          <p:cNvSpPr>
            <a:spLocks noGrp="1"/>
          </p:cNvSpPr>
          <p:nvPr>
            <p:ph type="body" sz="quarter" idx="3"/>
          </p:nvPr>
        </p:nvSpPr>
        <p:spPr>
          <a:xfrm>
            <a:off x="5254388" y="2074334"/>
            <a:ext cx="5867764" cy="640080"/>
          </a:xfrm>
        </p:spPr>
        <p:txBody>
          <a:bodyPr/>
          <a:lstStyle/>
          <a:p>
            <a:r>
              <a:rPr lang="en-US" dirty="0"/>
              <a:t>What Didn’t Change?</a:t>
            </a:r>
          </a:p>
        </p:txBody>
      </p:sp>
      <p:sp>
        <p:nvSpPr>
          <p:cNvPr id="6" name="Content Placeholder 5">
            <a:extLst>
              <a:ext uri="{FF2B5EF4-FFF2-40B4-BE49-F238E27FC236}">
                <a16:creationId xmlns:a16="http://schemas.microsoft.com/office/drawing/2014/main" id="{9CCB8718-5663-487C-AB4D-386AE21C3C79}"/>
              </a:ext>
            </a:extLst>
          </p:cNvPr>
          <p:cNvSpPr>
            <a:spLocks noGrp="1"/>
          </p:cNvSpPr>
          <p:nvPr>
            <p:ph sz="quarter" idx="4"/>
          </p:nvPr>
        </p:nvSpPr>
        <p:spPr>
          <a:xfrm>
            <a:off x="5254388" y="2792471"/>
            <a:ext cx="5867764" cy="3651872"/>
          </a:xfrm>
        </p:spPr>
        <p:txBody>
          <a:bodyPr>
            <a:normAutofit fontScale="62500" lnSpcReduction="20000"/>
          </a:bodyPr>
          <a:lstStyle/>
          <a:p>
            <a:r>
              <a:rPr lang="en-US" sz="2000" dirty="0"/>
              <a:t>AB-135 did NOT change the way that elders are defined in the Elder Abuse and Dependent Adult Civil Protection Act (Chapter 11).</a:t>
            </a:r>
          </a:p>
          <a:p>
            <a:r>
              <a:rPr lang="en-US" sz="2000" dirty="0"/>
              <a:t>Therefore, mandated reporting law did not change, and still defines an elder as 65+ and a dependent adult as 18-64 who meets all other criteria.</a:t>
            </a:r>
          </a:p>
          <a:p>
            <a:r>
              <a:rPr lang="en-US" sz="2000" dirty="0"/>
              <a:t>Penal Code 368 continues to define elder as 65+ and a dependent adult as 18-64 who meets all other criteria.</a:t>
            </a:r>
          </a:p>
          <a:p>
            <a:r>
              <a:rPr lang="en-US" sz="2000" dirty="0"/>
              <a:t>Law enforcement will continue to receive reports of abuse from APS agencies.</a:t>
            </a:r>
          </a:p>
          <a:p>
            <a:pPr algn="l"/>
            <a:r>
              <a:rPr lang="en-US" sz="2000" b="0" i="0" u="none" strike="noStrike" baseline="0" dirty="0">
                <a:solidFill>
                  <a:srgbClr val="211D1E"/>
                </a:solidFill>
                <a:latin typeface="Myriad Pro"/>
              </a:rPr>
              <a:t>Law enforcement and district attorneys may follow existing protocols and procedures for investigations and prosecutions for potential penal code violations. </a:t>
            </a:r>
            <a:endParaRPr lang="en-US" sz="2000" b="0" i="0" u="none" strike="noStrike" baseline="0" dirty="0">
              <a:solidFill>
                <a:srgbClr val="000000"/>
              </a:solidFill>
              <a:latin typeface="Myriad Pro"/>
            </a:endParaRPr>
          </a:p>
          <a:p>
            <a:r>
              <a:rPr lang="en-US" sz="2000" b="0" i="0" u="none" strike="noStrike" baseline="0" dirty="0">
                <a:solidFill>
                  <a:srgbClr val="211D1E"/>
                </a:solidFill>
                <a:latin typeface="Myriad Pro"/>
              </a:rPr>
              <a:t>Persons aged 60 through 64 who are abused and neglected are still victims of a crime that may warrant a criminal investigation and prosecution. </a:t>
            </a:r>
          </a:p>
          <a:p>
            <a:r>
              <a:rPr lang="en-US" sz="2000" b="0" i="0" u="none" strike="noStrike" baseline="0" dirty="0">
                <a:solidFill>
                  <a:srgbClr val="211D1E"/>
                </a:solidFill>
                <a:latin typeface="Myriad Pro"/>
              </a:rPr>
              <a:t>Penal Code 368 – Elder Abuse enhancement – would not apply for older adults aged 60 through 64. </a:t>
            </a:r>
          </a:p>
          <a:p>
            <a:endParaRPr lang="en-US" dirty="0"/>
          </a:p>
          <a:p>
            <a:endParaRPr lang="en-US" dirty="0"/>
          </a:p>
          <a:p>
            <a:endParaRPr lang="en-US" dirty="0"/>
          </a:p>
        </p:txBody>
      </p:sp>
    </p:spTree>
    <p:extLst>
      <p:ext uri="{BB962C8B-B14F-4D97-AF65-F5344CB8AC3E}">
        <p14:creationId xmlns:p14="http://schemas.microsoft.com/office/powerpoint/2010/main" val="24629366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DC758-F2B8-47A1-AE81-48004BB1093F}"/>
              </a:ext>
            </a:extLst>
          </p:cNvPr>
          <p:cNvSpPr>
            <a:spLocks noGrp="1"/>
          </p:cNvSpPr>
          <p:nvPr>
            <p:ph type="title"/>
          </p:nvPr>
        </p:nvSpPr>
        <p:spPr/>
        <p:txBody>
          <a:bodyPr/>
          <a:lstStyle/>
          <a:p>
            <a:r>
              <a:rPr lang="en-US" b="1" dirty="0"/>
              <a:t>SB 338 (2019)</a:t>
            </a:r>
          </a:p>
        </p:txBody>
      </p:sp>
      <p:sp>
        <p:nvSpPr>
          <p:cNvPr id="3" name="Text Placeholder 2">
            <a:extLst>
              <a:ext uri="{FF2B5EF4-FFF2-40B4-BE49-F238E27FC236}">
                <a16:creationId xmlns:a16="http://schemas.microsoft.com/office/drawing/2014/main" id="{CC2552F9-6170-4D43-8D25-FDC8053DC9B4}"/>
              </a:ext>
            </a:extLst>
          </p:cNvPr>
          <p:cNvSpPr>
            <a:spLocks noGrp="1"/>
          </p:cNvSpPr>
          <p:nvPr>
            <p:ph type="body" idx="1"/>
          </p:nvPr>
        </p:nvSpPr>
        <p:spPr>
          <a:xfrm>
            <a:off x="1069847" y="2074334"/>
            <a:ext cx="10495135" cy="640080"/>
          </a:xfrm>
        </p:spPr>
        <p:txBody>
          <a:bodyPr/>
          <a:lstStyle/>
          <a:p>
            <a:r>
              <a:rPr lang="en-US" dirty="0"/>
              <a:t>Senior and Disability Victimization</a:t>
            </a:r>
          </a:p>
        </p:txBody>
      </p:sp>
      <p:sp>
        <p:nvSpPr>
          <p:cNvPr id="4" name="Content Placeholder 3">
            <a:extLst>
              <a:ext uri="{FF2B5EF4-FFF2-40B4-BE49-F238E27FC236}">
                <a16:creationId xmlns:a16="http://schemas.microsoft.com/office/drawing/2014/main" id="{8C52E42F-E174-4614-BE07-8E197EA27DB5}"/>
              </a:ext>
            </a:extLst>
          </p:cNvPr>
          <p:cNvSpPr>
            <a:spLocks noGrp="1"/>
          </p:cNvSpPr>
          <p:nvPr>
            <p:ph sz="half" idx="2"/>
          </p:nvPr>
        </p:nvSpPr>
        <p:spPr>
          <a:xfrm>
            <a:off x="1069847" y="2792473"/>
            <a:ext cx="10495135" cy="2789722"/>
          </a:xfrm>
        </p:spPr>
        <p:txBody>
          <a:bodyPr/>
          <a:lstStyle/>
          <a:p>
            <a:r>
              <a:rPr lang="en-US" dirty="0"/>
              <a:t>This bill made it that senior and disability victimization crimes are considered “domestic violence,” subject to the mandatory arrest requirements of Section 836, if they meet the elements described in Section 273.5, including, but not limited to, a violation by a caretaker or other person who is or was a cohabitant of the victim, regardless of whether the cohabitant is or was a relative of, or in an intimate personal relationship with, the victim. </a:t>
            </a:r>
          </a:p>
          <a:p>
            <a:r>
              <a:rPr lang="en-US" dirty="0"/>
              <a:t>Additionally, victim cooperation is sometimes unnecessary for prosecution, and in some cases allowing victims the option of preventing prosecution creates an opportunity for the perpetrators to obstruct justice by pressuring or threatening the victims.</a:t>
            </a:r>
          </a:p>
        </p:txBody>
      </p:sp>
      <p:sp>
        <p:nvSpPr>
          <p:cNvPr id="7" name="TextBox 6">
            <a:extLst>
              <a:ext uri="{FF2B5EF4-FFF2-40B4-BE49-F238E27FC236}">
                <a16:creationId xmlns:a16="http://schemas.microsoft.com/office/drawing/2014/main" id="{9FAB253F-AFD0-499E-9DE8-0834F977625B}"/>
              </a:ext>
            </a:extLst>
          </p:cNvPr>
          <p:cNvSpPr txBox="1"/>
          <p:nvPr/>
        </p:nvSpPr>
        <p:spPr>
          <a:xfrm>
            <a:off x="1323703" y="5582195"/>
            <a:ext cx="10241279" cy="646331"/>
          </a:xfrm>
          <a:prstGeom prst="rect">
            <a:avLst/>
          </a:prstGeom>
          <a:noFill/>
        </p:spPr>
        <p:txBody>
          <a:bodyPr wrap="square" rtlCol="0">
            <a:spAutoFit/>
          </a:bodyPr>
          <a:lstStyle/>
          <a:p>
            <a:r>
              <a:rPr lang="en-US" b="1" dirty="0"/>
              <a:t>Note: </a:t>
            </a:r>
            <a:r>
              <a:rPr lang="en-US" dirty="0"/>
              <a:t>This may impact how APS needs to cross-report to the local law-enforcement agency (e.g., financial abuse) </a:t>
            </a:r>
          </a:p>
        </p:txBody>
      </p:sp>
    </p:spTree>
    <p:extLst>
      <p:ext uri="{BB962C8B-B14F-4D97-AF65-F5344CB8AC3E}">
        <p14:creationId xmlns:p14="http://schemas.microsoft.com/office/powerpoint/2010/main" val="225849880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27BA20-E32C-4756-B121-4EA44C9C3CCC}"/>
              </a:ext>
            </a:extLst>
          </p:cNvPr>
          <p:cNvSpPr>
            <a:spLocks noGrp="1"/>
          </p:cNvSpPr>
          <p:nvPr>
            <p:ph type="title"/>
          </p:nvPr>
        </p:nvSpPr>
        <p:spPr/>
        <p:txBody>
          <a:bodyPr/>
          <a:lstStyle/>
          <a:p>
            <a:r>
              <a:rPr lang="en-US" b="1" dirty="0"/>
              <a:t>Things to keep in mind</a:t>
            </a:r>
          </a:p>
        </p:txBody>
      </p:sp>
      <p:sp>
        <p:nvSpPr>
          <p:cNvPr id="7" name="Content Placeholder 6">
            <a:extLst>
              <a:ext uri="{FF2B5EF4-FFF2-40B4-BE49-F238E27FC236}">
                <a16:creationId xmlns:a16="http://schemas.microsoft.com/office/drawing/2014/main" id="{09F27225-B230-4F5A-995F-601C1A9E14D4}"/>
              </a:ext>
            </a:extLst>
          </p:cNvPr>
          <p:cNvSpPr>
            <a:spLocks noGrp="1"/>
          </p:cNvSpPr>
          <p:nvPr>
            <p:ph idx="1"/>
          </p:nvPr>
        </p:nvSpPr>
        <p:spPr>
          <a:xfrm>
            <a:off x="1066800" y="2103119"/>
            <a:ext cx="10058400" cy="4245429"/>
          </a:xfrm>
        </p:spPr>
        <p:txBody>
          <a:bodyPr>
            <a:normAutofit fontScale="85000" lnSpcReduction="20000"/>
          </a:bodyPr>
          <a:lstStyle/>
          <a:p>
            <a:r>
              <a:rPr lang="en-US" dirty="0"/>
              <a:t>Whenever possible, take pictures of legal documents that a caregiver presents (e.g., Power of Attorney, conservatorship, legal guardian). Whether the documents are valid or not, if the individual is presenting as the caregiver, they are claiming they have a duty to the client, and the District Attorney can consider enhancement penalties for abuse/neglect by a caregiver. </a:t>
            </a:r>
          </a:p>
          <a:p>
            <a:r>
              <a:rPr lang="en-US" dirty="0"/>
              <a:t>Elders who fall victim to scams can experience serious mental and emotional trauma, including anxiety, shame, and grief, with increased suicide-risk. Please refer these individuals to APS for additional support. </a:t>
            </a:r>
          </a:p>
          <a:p>
            <a:r>
              <a:rPr lang="en-US" dirty="0"/>
              <a:t>The home environment is a tell-tale sign of the elder’s ability to care for themself, or the family’s/caregiver’s ability to provide proper care. At times, the family member is not intentionally neglecting their loved one, but may be in over their head, or the family member may need a higher level of care. When in doubt, make a referral to APS for additional assessment and support.</a:t>
            </a:r>
          </a:p>
          <a:p>
            <a:r>
              <a:rPr lang="en-US" dirty="0"/>
              <a:t>Victims are often the victim of multiple types of crime. For example, if someone is being financially exploited, they are often victims of other types of crime as well, including neglect and physical abuse. </a:t>
            </a:r>
          </a:p>
          <a:p>
            <a:r>
              <a:rPr lang="en-US" dirty="0"/>
              <a:t>Because APS cannot remove and place a client, they may request assistance from law enforcement to assess for a possible 5150 (e.g., danger to self, grave disability), or to consider an EPO. If this is possible, it provides APS with a little more time to develop an alternative intervention (e.g., APS Initiated-Restraining Order).</a:t>
            </a:r>
          </a:p>
          <a:p>
            <a:r>
              <a:rPr lang="en-US" dirty="0"/>
              <a:t>When an elder has dementia/Alzheimer’s Disease, a door locked on the outside cannot be the safety plan, as this places the elder in danger. This may be a sign that the family is overwhelmed with their care, and the elder may be being neglected. Make a referral to APS for additional assessment and support. </a:t>
            </a:r>
          </a:p>
          <a:p>
            <a:r>
              <a:rPr lang="en-US" dirty="0"/>
              <a:t>Many APS agencies lead or participate in Elder Abuse Forensic Centers. These are typically multidisciplinary teams that specialize in complex elder and dependent adult abuse cases.  Law enforcement agencies can request to present a complex case to the EAFC for guidance/recommendations.</a:t>
            </a:r>
          </a:p>
        </p:txBody>
      </p:sp>
    </p:spTree>
    <p:extLst>
      <p:ext uri="{BB962C8B-B14F-4D97-AF65-F5344CB8AC3E}">
        <p14:creationId xmlns:p14="http://schemas.microsoft.com/office/powerpoint/2010/main" val="19517337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p:txBody>
          <a:bodyPr/>
          <a:lstStyle/>
          <a:p>
            <a:pPr algn="ctr"/>
            <a:r>
              <a:rPr lang="en-US" dirty="0"/>
              <a:t>CASE PRESENTATIONS</a:t>
            </a:r>
          </a:p>
        </p:txBody>
      </p:sp>
    </p:spTree>
    <p:extLst>
      <p:ext uri="{BB962C8B-B14F-4D97-AF65-F5344CB8AC3E}">
        <p14:creationId xmlns:p14="http://schemas.microsoft.com/office/powerpoint/2010/main" val="880772789"/>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6503" y="457201"/>
            <a:ext cx="10058400" cy="1371600"/>
          </a:xfrm>
        </p:spPr>
        <p:txBody>
          <a:bodyPr/>
          <a:lstStyle/>
          <a:p>
            <a:r>
              <a:rPr lang="en-US" b="1" dirty="0"/>
              <a:t>Case Presentation #1</a:t>
            </a:r>
          </a:p>
        </p:txBody>
      </p:sp>
      <p:sp>
        <p:nvSpPr>
          <p:cNvPr id="4" name="Content Placeholder 2"/>
          <p:cNvSpPr txBox="1">
            <a:spLocks/>
          </p:cNvSpPr>
          <p:nvPr/>
        </p:nvSpPr>
        <p:spPr>
          <a:xfrm>
            <a:off x="1981200" y="1828801"/>
            <a:ext cx="7467600" cy="4525963"/>
          </a:xfrm>
          <a:prstGeom prst="rect">
            <a:avLst/>
          </a:prstGeom>
        </p:spPr>
        <p:txBody>
          <a:bodyPr>
            <a:norm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a:buClrTx/>
              <a:buFont typeface="Arial" panose="020B0604020202020204" pitchFamily="34" charset="0"/>
              <a:buChar char="•"/>
            </a:pPr>
            <a:r>
              <a:rPr lang="en-US" sz="2600" b="1" dirty="0">
                <a:latin typeface="Corbel" panose="020B0503020204020204" pitchFamily="34" charset="0"/>
              </a:rPr>
              <a:t>Pseudonym:</a:t>
            </a:r>
            <a:r>
              <a:rPr lang="en-US" sz="2600" dirty="0">
                <a:latin typeface="Corbel" panose="020B0503020204020204" pitchFamily="34" charset="0"/>
              </a:rPr>
              <a:t> Jane Doe A</a:t>
            </a:r>
            <a:br>
              <a:rPr lang="en-US" sz="2600" dirty="0">
                <a:latin typeface="Corbel" panose="020B0503020204020204" pitchFamily="34" charset="0"/>
              </a:rPr>
            </a:br>
            <a:endParaRPr lang="en-US" sz="2600" dirty="0">
              <a:latin typeface="Corbel" panose="020B0503020204020204" pitchFamily="34" charset="0"/>
            </a:endParaRPr>
          </a:p>
          <a:p>
            <a:pPr>
              <a:buClrTx/>
              <a:buFont typeface="Arial" panose="020B0604020202020204" pitchFamily="34" charset="0"/>
              <a:buChar char="•"/>
            </a:pPr>
            <a:r>
              <a:rPr lang="en-US" sz="2600" b="1" dirty="0">
                <a:latin typeface="Corbel" panose="020B0503020204020204" pitchFamily="34" charset="0"/>
              </a:rPr>
              <a:t>Age:</a:t>
            </a:r>
            <a:r>
              <a:rPr lang="en-US" sz="2600" dirty="0">
                <a:latin typeface="Corbel" panose="020B0503020204020204" pitchFamily="34" charset="0"/>
              </a:rPr>
              <a:t> 88</a:t>
            </a:r>
            <a:br>
              <a:rPr lang="en-US" sz="2600" dirty="0">
                <a:latin typeface="Corbel" panose="020B0503020204020204" pitchFamily="34" charset="0"/>
              </a:rPr>
            </a:br>
            <a:endParaRPr lang="en-US" sz="2600" dirty="0">
              <a:latin typeface="Corbel" panose="020B0503020204020204" pitchFamily="34" charset="0"/>
            </a:endParaRPr>
          </a:p>
          <a:p>
            <a:pPr>
              <a:buClrTx/>
              <a:buFont typeface="Arial" panose="020B0604020202020204" pitchFamily="34" charset="0"/>
              <a:buChar char="•"/>
            </a:pPr>
            <a:r>
              <a:rPr lang="en-US" sz="2600" b="1" dirty="0">
                <a:latin typeface="Corbel" panose="020B0503020204020204" pitchFamily="34" charset="0"/>
              </a:rPr>
              <a:t>Gender:</a:t>
            </a:r>
            <a:r>
              <a:rPr lang="en-US" sz="2600" dirty="0">
                <a:latin typeface="Corbel" panose="020B0503020204020204" pitchFamily="34" charset="0"/>
              </a:rPr>
              <a:t> Female</a:t>
            </a:r>
            <a:br>
              <a:rPr lang="en-US" sz="2600" dirty="0">
                <a:latin typeface="Corbel" panose="020B0503020204020204" pitchFamily="34" charset="0"/>
              </a:rPr>
            </a:br>
            <a:endParaRPr lang="en-US" sz="2600" dirty="0">
              <a:latin typeface="Corbel" panose="020B0503020204020204" pitchFamily="34" charset="0"/>
            </a:endParaRPr>
          </a:p>
          <a:p>
            <a:pPr>
              <a:buClrTx/>
              <a:buFont typeface="Arial" panose="020B0604020202020204" pitchFamily="34" charset="0"/>
              <a:buChar char="•"/>
            </a:pPr>
            <a:r>
              <a:rPr lang="en-US" sz="2600" b="1" dirty="0">
                <a:latin typeface="Corbel" panose="020B0503020204020204" pitchFamily="34" charset="0"/>
              </a:rPr>
              <a:t>Living situation: </a:t>
            </a:r>
            <a:r>
              <a:rPr lang="en-US" sz="2600" dirty="0">
                <a:latin typeface="Corbel" panose="020B0503020204020204" pitchFamily="34" charset="0"/>
              </a:rPr>
              <a:t>Lives in the home with her adult daughter and adult grandson</a:t>
            </a:r>
            <a:br>
              <a:rPr lang="en-US" sz="2600" dirty="0">
                <a:latin typeface="Corbel" panose="020B0503020204020204" pitchFamily="34" charset="0"/>
              </a:rPr>
            </a:br>
            <a:endParaRPr lang="en-US" sz="2600" dirty="0">
              <a:latin typeface="Corbel" panose="020B0503020204020204" pitchFamily="34" charset="0"/>
            </a:endParaRPr>
          </a:p>
          <a:p>
            <a:pPr>
              <a:buClrTx/>
              <a:buFont typeface="Arial" panose="020B0604020202020204" pitchFamily="34" charset="0"/>
              <a:buChar char="•"/>
            </a:pPr>
            <a:r>
              <a:rPr lang="en-US" sz="2600" b="1" dirty="0">
                <a:latin typeface="Corbel" panose="020B0503020204020204" pitchFamily="34" charset="0"/>
              </a:rPr>
              <a:t>Medical history: </a:t>
            </a:r>
            <a:r>
              <a:rPr lang="en-US" sz="2600" dirty="0">
                <a:latin typeface="Corbel" panose="020B0503020204020204" pitchFamily="34" charset="0"/>
              </a:rPr>
              <a:t>HBP, Pacemaker (5 years ago), HCL, overactive bladder, dementia</a:t>
            </a:r>
          </a:p>
          <a:p>
            <a:endParaRPr lang="en-US" dirty="0"/>
          </a:p>
        </p:txBody>
      </p:sp>
    </p:spTree>
    <p:extLst>
      <p:ext uri="{BB962C8B-B14F-4D97-AF65-F5344CB8AC3E}">
        <p14:creationId xmlns:p14="http://schemas.microsoft.com/office/powerpoint/2010/main" val="193770994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066800" y="419101"/>
            <a:ext cx="7544695" cy="1371600"/>
          </a:xfrm>
        </p:spPr>
        <p:txBody>
          <a:bodyPr vert="horz" lIns="91440" tIns="45720" rIns="45720" bIns="45720" rtlCol="0" anchor="ctr">
            <a:normAutofit/>
            <a:scene3d>
              <a:camera prst="orthographicFront"/>
              <a:lightRig rig="threePt" dir="t">
                <a:rot lat="0" lon="0" rev="4800000"/>
              </a:lightRig>
            </a:scene3d>
            <a:sp3d prstMaterial="matte">
              <a:bevelT w="50800" h="10160"/>
            </a:sp3d>
          </a:bodyPr>
          <a:lstStyle/>
          <a:p>
            <a:r>
              <a:rPr lang="en-US" b="1" dirty="0"/>
              <a:t>Case History</a:t>
            </a:r>
          </a:p>
        </p:txBody>
      </p:sp>
      <p:sp>
        <p:nvSpPr>
          <p:cNvPr id="7" name="Content Placeholder 5"/>
          <p:cNvSpPr>
            <a:spLocks noGrp="1"/>
          </p:cNvSpPr>
          <p:nvPr>
            <p:ph idx="1"/>
          </p:nvPr>
        </p:nvSpPr>
        <p:spPr>
          <a:xfrm>
            <a:off x="1981200" y="1905001"/>
            <a:ext cx="8229600" cy="4625609"/>
          </a:xfrm>
        </p:spPr>
        <p:txBody>
          <a:bodyPr>
            <a:normAutofit/>
          </a:bodyPr>
          <a:lstStyle/>
          <a:p>
            <a:endParaRPr lang="en-US" dirty="0">
              <a:solidFill>
                <a:srgbClr val="FFFF00"/>
              </a:solidFill>
              <a:latin typeface="Georgia" panose="02040502050405020303" pitchFamily="18" charset="0"/>
            </a:endParaRPr>
          </a:p>
          <a:p>
            <a:endParaRPr lang="en-US" dirty="0">
              <a:solidFill>
                <a:srgbClr val="FFFF00"/>
              </a:solidFill>
              <a:latin typeface="Georgia" panose="02040502050405020303" pitchFamily="18" charset="0"/>
            </a:endParaRPr>
          </a:p>
        </p:txBody>
      </p:sp>
      <p:sp>
        <p:nvSpPr>
          <p:cNvPr id="4" name="Content Placeholder 2"/>
          <p:cNvSpPr txBox="1">
            <a:spLocks/>
          </p:cNvSpPr>
          <p:nvPr/>
        </p:nvSpPr>
        <p:spPr>
          <a:xfrm>
            <a:off x="1905000" y="1676401"/>
            <a:ext cx="7467600" cy="4525963"/>
          </a:xfrm>
          <a:prstGeom prst="rect">
            <a:avLst/>
          </a:prstGeom>
        </p:spPr>
        <p:txBody>
          <a:bodyPr>
            <a:normAutofit/>
          </a:bodyPr>
          <a:lstStyle>
            <a:lvl1pPr marL="438912" indent="-320040" algn="l" rtl="0" eaLnBrk="1" latinLnBrk="0" hangingPunct="1">
              <a:spcBef>
                <a:spcPts val="0"/>
              </a:spcBef>
              <a:buClr>
                <a:schemeClr val="accent1"/>
              </a:buClr>
              <a:buSzPct val="80000"/>
              <a:buFont typeface="Wingdings 2"/>
              <a:buChar char=""/>
              <a:defRPr kumimoji="0" sz="3200" kern="1200">
                <a:solidFill>
                  <a:schemeClr val="tx1"/>
                </a:solidFill>
                <a:latin typeface="+mn-lt"/>
                <a:ea typeface="+mn-ea"/>
                <a:cs typeface="+mn-cs"/>
              </a:defRPr>
            </a:lvl1pPr>
            <a:lvl2pPr marL="731520" indent="-274320" algn="l" rtl="0" eaLnBrk="1" latinLnBrk="0" hangingPunct="1">
              <a:spcBef>
                <a:spcPct val="20000"/>
              </a:spcBef>
              <a:buClr>
                <a:schemeClr val="accent2"/>
              </a:buClr>
              <a:buSzPct val="90000"/>
              <a:buFont typeface="Wingdings"/>
              <a:buChar char=""/>
              <a:defRPr kumimoji="0" sz="2800" kern="1200">
                <a:solidFill>
                  <a:schemeClr val="tx1"/>
                </a:solidFill>
                <a:latin typeface="+mn-lt"/>
                <a:ea typeface="+mn-ea"/>
                <a:cs typeface="+mn-cs"/>
              </a:defRPr>
            </a:lvl2pPr>
            <a:lvl3pPr marL="996696" indent="-228600" algn="l" rtl="0" eaLnBrk="1" latinLnBrk="0" hangingPunct="1">
              <a:spcBef>
                <a:spcPct val="20000"/>
              </a:spcBef>
              <a:buClr>
                <a:schemeClr val="accent3"/>
              </a:buClr>
              <a:buFont typeface="Arial"/>
              <a:buChar char="▪"/>
              <a:defRPr kumimoji="0" sz="2400" kern="1200">
                <a:solidFill>
                  <a:schemeClr val="tx1"/>
                </a:solidFill>
                <a:latin typeface="+mn-lt"/>
                <a:ea typeface="+mn-ea"/>
                <a:cs typeface="+mn-cs"/>
              </a:defRPr>
            </a:lvl3pPr>
            <a:lvl4pPr marL="1216152" indent="-182880" algn="l" rtl="0" eaLnBrk="1" latinLnBrk="0" hangingPunct="1">
              <a:spcBef>
                <a:spcPct val="20000"/>
              </a:spcBef>
              <a:buClr>
                <a:schemeClr val="accent4"/>
              </a:buClr>
              <a:buFont typeface="Arial"/>
              <a:buChar char="▪"/>
              <a:defRPr kumimoji="0" sz="2000" kern="1200">
                <a:solidFill>
                  <a:schemeClr val="tx1"/>
                </a:solidFill>
                <a:latin typeface="+mn-lt"/>
                <a:ea typeface="+mn-ea"/>
                <a:cs typeface="+mn-cs"/>
              </a:defRPr>
            </a:lvl4pPr>
            <a:lvl5pPr marL="1426464" indent="-182880" algn="l" rtl="0" eaLnBrk="1" latinLnBrk="0" hangingPunct="1">
              <a:spcBef>
                <a:spcPct val="20000"/>
              </a:spcBef>
              <a:buClr>
                <a:schemeClr val="accent5"/>
              </a:buClr>
              <a:buFont typeface="Wingdings 3"/>
              <a:buChar char=""/>
              <a:defRPr kumimoji="0" lang="en-US" sz="2000" kern="1200" smtClean="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a:buClrTx/>
              <a:buFont typeface="Arial" panose="020B0604020202020204" pitchFamily="34" charset="0"/>
              <a:buChar char="•"/>
            </a:pPr>
            <a:r>
              <a:rPr lang="en-US" sz="2600" b="1" dirty="0">
                <a:latin typeface="Corbel" panose="020B0503020204020204" pitchFamily="34" charset="0"/>
              </a:rPr>
              <a:t>APS History:</a:t>
            </a:r>
          </a:p>
          <a:p>
            <a:pPr lvl="1">
              <a:buClrTx/>
              <a:buFont typeface="Arial" panose="020B0604020202020204" pitchFamily="34" charset="0"/>
              <a:buChar char="•"/>
            </a:pPr>
            <a:r>
              <a:rPr lang="en-US" dirty="0"/>
              <a:t>9 past APS Investigations</a:t>
            </a:r>
            <a:endParaRPr lang="en-US" sz="2400" b="1" dirty="0">
              <a:latin typeface="Corbel" panose="020B0503020204020204" pitchFamily="34" charset="0"/>
            </a:endParaRPr>
          </a:p>
          <a:p>
            <a:pPr lvl="2">
              <a:buClrTx/>
              <a:buFont typeface="Arial" panose="020B0604020202020204" pitchFamily="34" charset="0"/>
              <a:buChar char="•"/>
            </a:pPr>
            <a:r>
              <a:rPr lang="en-US" sz="2800" dirty="0">
                <a:latin typeface="Corbel" panose="020B0503020204020204" pitchFamily="34" charset="0"/>
              </a:rPr>
              <a:t>2011 - 2018</a:t>
            </a:r>
          </a:p>
          <a:p>
            <a:pPr lvl="4">
              <a:buClrTx/>
              <a:buFont typeface="Arial" panose="020B0604020202020204" pitchFamily="34" charset="0"/>
              <a:buChar char="•"/>
            </a:pPr>
            <a:r>
              <a:rPr lang="en-US" sz="2400" dirty="0">
                <a:latin typeface="Corbel" panose="020B0503020204020204" pitchFamily="34" charset="0"/>
              </a:rPr>
              <a:t>Majority are Financial Abuse against grandson</a:t>
            </a:r>
          </a:p>
          <a:p>
            <a:pPr lvl="4">
              <a:buClrTx/>
              <a:buFont typeface="Arial" panose="020B0604020202020204" pitchFamily="34" charset="0"/>
              <a:buChar char="•"/>
            </a:pPr>
            <a:r>
              <a:rPr lang="en-US" sz="2400" dirty="0">
                <a:latin typeface="Corbel" panose="020B0503020204020204" pitchFamily="34" charset="0"/>
              </a:rPr>
              <a:t>2018: Self-Neglect</a:t>
            </a:r>
            <a:endParaRPr lang="en-US" sz="2400" dirty="0"/>
          </a:p>
        </p:txBody>
      </p:sp>
    </p:spTree>
    <p:extLst>
      <p:ext uri="{BB962C8B-B14F-4D97-AF65-F5344CB8AC3E}">
        <p14:creationId xmlns:p14="http://schemas.microsoft.com/office/powerpoint/2010/main" val="7571416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1524000" y="3429000"/>
            <a:ext cx="9144000" cy="0"/>
          </a:xfrm>
          <a:prstGeom prst="line">
            <a:avLst/>
          </a:prstGeom>
          <a:ln w="63500"/>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2362200" y="33147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4572000" y="3282043"/>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6858000" y="329292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9144000" y="3303814"/>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b="1" dirty="0"/>
              <a:t>Presenting Case</a:t>
            </a:r>
          </a:p>
        </p:txBody>
      </p:sp>
    </p:spTree>
    <p:extLst>
      <p:ext uri="{BB962C8B-B14F-4D97-AF65-F5344CB8AC3E}">
        <p14:creationId xmlns:p14="http://schemas.microsoft.com/office/powerpoint/2010/main" val="1031656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1524000" y="3429000"/>
            <a:ext cx="9144000" cy="0"/>
          </a:xfrm>
          <a:prstGeom prst="line">
            <a:avLst/>
          </a:prstGeom>
          <a:ln w="63500"/>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2362200" y="33147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4572000" y="3282043"/>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6858000" y="329292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9144000" y="3303814"/>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1714500" y="3554186"/>
            <a:ext cx="1524000" cy="646331"/>
          </a:xfrm>
          <a:prstGeom prst="rect">
            <a:avLst/>
          </a:prstGeom>
          <a:noFill/>
        </p:spPr>
        <p:txBody>
          <a:bodyPr wrap="square" rtlCol="0">
            <a:spAutoFit/>
          </a:bodyPr>
          <a:lstStyle/>
          <a:p>
            <a:pPr algn="ctr"/>
            <a:r>
              <a:rPr lang="en-US" dirty="0">
                <a:latin typeface="Georgia" panose="02040502050405020303" pitchFamily="18" charset="0"/>
              </a:rPr>
              <a:t>June 26, 2018</a:t>
            </a:r>
          </a:p>
        </p:txBody>
      </p:sp>
      <p:sp>
        <p:nvSpPr>
          <p:cNvPr id="4" name="Title 3"/>
          <p:cNvSpPr>
            <a:spLocks noGrp="1"/>
          </p:cNvSpPr>
          <p:nvPr>
            <p:ph type="title"/>
          </p:nvPr>
        </p:nvSpPr>
        <p:spPr/>
        <p:txBody>
          <a:bodyPr/>
          <a:lstStyle/>
          <a:p>
            <a:r>
              <a:rPr lang="en-US" b="1" dirty="0"/>
              <a:t>Presenting Case</a:t>
            </a:r>
          </a:p>
        </p:txBody>
      </p:sp>
      <p:sp>
        <p:nvSpPr>
          <p:cNvPr id="17" name="TextBox 16"/>
          <p:cNvSpPr txBox="1"/>
          <p:nvPr/>
        </p:nvSpPr>
        <p:spPr>
          <a:xfrm>
            <a:off x="1524000" y="4249579"/>
            <a:ext cx="1866900" cy="1938992"/>
          </a:xfrm>
          <a:prstGeom prst="rect">
            <a:avLst/>
          </a:prstGeom>
          <a:noFill/>
        </p:spPr>
        <p:txBody>
          <a:bodyPr wrap="square" rtlCol="0">
            <a:spAutoFit/>
          </a:bodyPr>
          <a:lstStyle/>
          <a:p>
            <a:pPr marL="285750" indent="-285750">
              <a:buFont typeface="Arial" panose="020B0604020202020204" pitchFamily="34" charset="0"/>
              <a:buChar char="•"/>
            </a:pPr>
            <a:r>
              <a:rPr lang="en-US" sz="1000" dirty="0">
                <a:latin typeface="Calibri" panose="020F0502020204030204" pitchFamily="34" charset="0"/>
                <a:cs typeface="Calibri" panose="020F0502020204030204" pitchFamily="34" charset="0"/>
              </a:rPr>
              <a:t>APS receives referral regarding bruising on client’s forehead and arms</a:t>
            </a:r>
          </a:p>
          <a:p>
            <a:pPr marL="285750" indent="-285750">
              <a:buFont typeface="Arial" panose="020B0604020202020204" pitchFamily="34" charset="0"/>
              <a:buChar char="•"/>
            </a:pPr>
            <a:r>
              <a:rPr lang="en-US" sz="1000" dirty="0">
                <a:latin typeface="Calibri" panose="020F0502020204030204" pitchFamily="34" charset="0"/>
                <a:cs typeface="Calibri" panose="020F0502020204030204" pitchFamily="34" charset="0"/>
              </a:rPr>
              <a:t>Daughter/caretaker “non-chalant” about bruising and unable to provide explanation</a:t>
            </a:r>
          </a:p>
          <a:p>
            <a:pPr marL="285750" indent="-285750">
              <a:buFont typeface="Arial" panose="020B0604020202020204" pitchFamily="34" charset="0"/>
              <a:buChar char="•"/>
            </a:pPr>
            <a:r>
              <a:rPr lang="en-US" sz="1000" dirty="0">
                <a:latin typeface="Calibri" panose="020F0502020204030204" pitchFamily="34" charset="0"/>
                <a:cs typeface="Calibri" panose="020F0502020204030204" pitchFamily="34" charset="0"/>
              </a:rPr>
              <a:t>Reports caretaker has yelled and thrown  things before, and they are worried about possible physical abuse</a:t>
            </a:r>
          </a:p>
        </p:txBody>
      </p:sp>
    </p:spTree>
    <p:extLst>
      <p:ext uri="{BB962C8B-B14F-4D97-AF65-F5344CB8AC3E}">
        <p14:creationId xmlns:p14="http://schemas.microsoft.com/office/powerpoint/2010/main" val="40433479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Injuries</a:t>
            </a:r>
          </a:p>
        </p:txBody>
      </p:sp>
      <p:pic>
        <p:nvPicPr>
          <p:cNvPr id="3"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36347" y="1651362"/>
            <a:ext cx="3019802" cy="4733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Rounded Rectangle 3"/>
          <p:cNvSpPr/>
          <p:nvPr/>
        </p:nvSpPr>
        <p:spPr>
          <a:xfrm>
            <a:off x="1607855" y="3215640"/>
            <a:ext cx="1957325" cy="566057"/>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6"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r="29654"/>
          <a:stretch/>
        </p:blipFill>
        <p:spPr bwMode="auto">
          <a:xfrm>
            <a:off x="4463753" y="1629591"/>
            <a:ext cx="2917993" cy="47716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7" name="Picture 2"/>
          <p:cNvPicPr>
            <a:picLocks noChangeAspect="1" noChangeArrowheads="1"/>
          </p:cNvPicPr>
          <p:nvPr/>
        </p:nvPicPr>
        <p:blipFill rotWithShape="1">
          <a:blip r:embed="rId4">
            <a:extLst>
              <a:ext uri="{28A0092B-C50C-407E-A947-70E740481C1C}">
                <a14:useLocalDpi xmlns:a14="http://schemas.microsoft.com/office/drawing/2010/main" val="0"/>
              </a:ext>
            </a:extLst>
          </a:blip>
          <a:srcRect l="26410" r="-513"/>
          <a:stretch/>
        </p:blipFill>
        <p:spPr bwMode="auto">
          <a:xfrm>
            <a:off x="7489350" y="1667574"/>
            <a:ext cx="2833517" cy="473366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92421534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1524000" y="3429000"/>
            <a:ext cx="9144000" cy="0"/>
          </a:xfrm>
          <a:prstGeom prst="line">
            <a:avLst/>
          </a:prstGeom>
          <a:ln w="63500"/>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2362200" y="33147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4572000" y="3282043"/>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6858000" y="329292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9144000" y="3303814"/>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1714500" y="3554186"/>
            <a:ext cx="1524000" cy="646331"/>
          </a:xfrm>
          <a:prstGeom prst="rect">
            <a:avLst/>
          </a:prstGeom>
          <a:noFill/>
        </p:spPr>
        <p:txBody>
          <a:bodyPr wrap="square" rtlCol="0">
            <a:spAutoFit/>
          </a:bodyPr>
          <a:lstStyle/>
          <a:p>
            <a:pPr algn="ctr"/>
            <a:r>
              <a:rPr lang="en-US" dirty="0">
                <a:latin typeface="Georgia" panose="02040502050405020303" pitchFamily="18" charset="0"/>
              </a:rPr>
              <a:t>June 26, 2018</a:t>
            </a:r>
          </a:p>
        </p:txBody>
      </p:sp>
      <p:sp>
        <p:nvSpPr>
          <p:cNvPr id="4" name="Title 3"/>
          <p:cNvSpPr>
            <a:spLocks noGrp="1"/>
          </p:cNvSpPr>
          <p:nvPr>
            <p:ph type="title"/>
          </p:nvPr>
        </p:nvSpPr>
        <p:spPr/>
        <p:txBody>
          <a:bodyPr/>
          <a:lstStyle/>
          <a:p>
            <a:r>
              <a:rPr lang="en-US" b="1" dirty="0"/>
              <a:t>Presenting Case</a:t>
            </a:r>
          </a:p>
        </p:txBody>
      </p:sp>
      <p:sp>
        <p:nvSpPr>
          <p:cNvPr id="11" name="TextBox 10"/>
          <p:cNvSpPr txBox="1"/>
          <p:nvPr/>
        </p:nvSpPr>
        <p:spPr>
          <a:xfrm>
            <a:off x="3924300" y="3543301"/>
            <a:ext cx="1524000" cy="646331"/>
          </a:xfrm>
          <a:prstGeom prst="rect">
            <a:avLst/>
          </a:prstGeom>
          <a:noFill/>
        </p:spPr>
        <p:txBody>
          <a:bodyPr wrap="square" rtlCol="0">
            <a:spAutoFit/>
          </a:bodyPr>
          <a:lstStyle/>
          <a:p>
            <a:pPr algn="ctr"/>
            <a:r>
              <a:rPr lang="en-US" dirty="0">
                <a:latin typeface="Georgia" panose="02040502050405020303" pitchFamily="18" charset="0"/>
              </a:rPr>
              <a:t>June 27, 2018</a:t>
            </a:r>
          </a:p>
        </p:txBody>
      </p:sp>
      <p:sp>
        <p:nvSpPr>
          <p:cNvPr id="12" name="TextBox 11"/>
          <p:cNvSpPr txBox="1"/>
          <p:nvPr/>
        </p:nvSpPr>
        <p:spPr>
          <a:xfrm>
            <a:off x="3935186" y="4249579"/>
            <a:ext cx="2008414" cy="1600438"/>
          </a:xfrm>
          <a:prstGeom prst="rect">
            <a:avLst/>
          </a:prstGeom>
          <a:noFill/>
        </p:spPr>
        <p:txBody>
          <a:bodyPr wrap="square" rtlCol="0">
            <a:spAutoFit/>
          </a:bodyPr>
          <a:lstStyle/>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Joint visit conducted (APS, law enforcement)</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Client transported to hospital for evaluation</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Placed on 5150 hold</a:t>
            </a:r>
          </a:p>
        </p:txBody>
      </p:sp>
      <p:sp>
        <p:nvSpPr>
          <p:cNvPr id="17" name="TextBox 16"/>
          <p:cNvSpPr txBox="1"/>
          <p:nvPr/>
        </p:nvSpPr>
        <p:spPr>
          <a:xfrm>
            <a:off x="1524000" y="4249579"/>
            <a:ext cx="1866900" cy="2292935"/>
          </a:xfrm>
          <a:prstGeom prst="rect">
            <a:avLst/>
          </a:prstGeom>
          <a:noFill/>
        </p:spPr>
        <p:txBody>
          <a:bodyPr wrap="square" rtlCol="0">
            <a:spAutoFit/>
          </a:bodyPr>
          <a:lstStyle/>
          <a:p>
            <a:pPr marL="285750" indent="-285750">
              <a:buFont typeface="Arial" panose="020B0604020202020204" pitchFamily="34" charset="0"/>
              <a:buChar char="•"/>
            </a:pPr>
            <a:r>
              <a:rPr lang="en-US" sz="1100" dirty="0">
                <a:latin typeface="Calibri" panose="020F0502020204030204" pitchFamily="34" charset="0"/>
                <a:cs typeface="Calibri" panose="020F0502020204030204" pitchFamily="34" charset="0"/>
              </a:rPr>
              <a:t>APS receives referral regarding bruising on client’s forehead and arms</a:t>
            </a:r>
          </a:p>
          <a:p>
            <a:pPr marL="285750" indent="-285750">
              <a:buFont typeface="Arial" panose="020B0604020202020204" pitchFamily="34" charset="0"/>
              <a:buChar char="•"/>
            </a:pPr>
            <a:r>
              <a:rPr lang="en-US" sz="1100" dirty="0">
                <a:latin typeface="Calibri" panose="020F0502020204030204" pitchFamily="34" charset="0"/>
                <a:cs typeface="Calibri" panose="020F0502020204030204" pitchFamily="34" charset="0"/>
              </a:rPr>
              <a:t>Daughter/caretaker “non-chalant” about bruising and unable to provide explanation</a:t>
            </a:r>
          </a:p>
          <a:p>
            <a:pPr marL="285750" indent="-285750">
              <a:buFont typeface="Arial" panose="020B0604020202020204" pitchFamily="34" charset="0"/>
              <a:buChar char="•"/>
            </a:pPr>
            <a:r>
              <a:rPr lang="en-US" sz="1100" dirty="0">
                <a:latin typeface="Calibri" panose="020F0502020204030204" pitchFamily="34" charset="0"/>
                <a:cs typeface="Calibri" panose="020F0502020204030204" pitchFamily="34" charset="0"/>
              </a:rPr>
              <a:t>Reports caretaker has yelled and thrown  things before, and they are worried about possible physical abuse</a:t>
            </a:r>
          </a:p>
        </p:txBody>
      </p:sp>
    </p:spTree>
    <p:extLst>
      <p:ext uri="{BB962C8B-B14F-4D97-AF65-F5344CB8AC3E}">
        <p14:creationId xmlns:p14="http://schemas.microsoft.com/office/powerpoint/2010/main" val="42938237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1524000" y="3429000"/>
            <a:ext cx="9144000" cy="0"/>
          </a:xfrm>
          <a:prstGeom prst="line">
            <a:avLst/>
          </a:prstGeom>
          <a:ln w="63500"/>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2362200" y="33147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4572000" y="3282043"/>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6858000" y="329292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9144000" y="3303814"/>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1714500" y="3554186"/>
            <a:ext cx="1524000" cy="646331"/>
          </a:xfrm>
          <a:prstGeom prst="rect">
            <a:avLst/>
          </a:prstGeom>
          <a:noFill/>
        </p:spPr>
        <p:txBody>
          <a:bodyPr wrap="square" rtlCol="0">
            <a:spAutoFit/>
          </a:bodyPr>
          <a:lstStyle/>
          <a:p>
            <a:pPr algn="ctr"/>
            <a:r>
              <a:rPr lang="en-US" dirty="0">
                <a:latin typeface="Georgia" panose="02040502050405020303" pitchFamily="18" charset="0"/>
              </a:rPr>
              <a:t>June 26, 2018</a:t>
            </a:r>
          </a:p>
        </p:txBody>
      </p:sp>
      <p:sp>
        <p:nvSpPr>
          <p:cNvPr id="4" name="Title 3"/>
          <p:cNvSpPr>
            <a:spLocks noGrp="1"/>
          </p:cNvSpPr>
          <p:nvPr>
            <p:ph type="title"/>
          </p:nvPr>
        </p:nvSpPr>
        <p:spPr/>
        <p:txBody>
          <a:bodyPr/>
          <a:lstStyle/>
          <a:p>
            <a:r>
              <a:rPr lang="en-US" dirty="0"/>
              <a:t>Presenting Case</a:t>
            </a:r>
          </a:p>
        </p:txBody>
      </p:sp>
      <p:sp>
        <p:nvSpPr>
          <p:cNvPr id="11" name="TextBox 10"/>
          <p:cNvSpPr txBox="1"/>
          <p:nvPr/>
        </p:nvSpPr>
        <p:spPr>
          <a:xfrm>
            <a:off x="3924300" y="3543301"/>
            <a:ext cx="1524000" cy="646331"/>
          </a:xfrm>
          <a:prstGeom prst="rect">
            <a:avLst/>
          </a:prstGeom>
          <a:noFill/>
        </p:spPr>
        <p:txBody>
          <a:bodyPr wrap="square" rtlCol="0">
            <a:spAutoFit/>
          </a:bodyPr>
          <a:lstStyle/>
          <a:p>
            <a:pPr algn="ctr"/>
            <a:r>
              <a:rPr lang="en-US" dirty="0">
                <a:latin typeface="Georgia" panose="02040502050405020303" pitchFamily="18" charset="0"/>
              </a:rPr>
              <a:t>June 27, 2018</a:t>
            </a:r>
          </a:p>
        </p:txBody>
      </p:sp>
      <p:sp>
        <p:nvSpPr>
          <p:cNvPr id="12" name="TextBox 11"/>
          <p:cNvSpPr txBox="1"/>
          <p:nvPr/>
        </p:nvSpPr>
        <p:spPr>
          <a:xfrm>
            <a:off x="3935186" y="4249579"/>
            <a:ext cx="2008414" cy="1600438"/>
          </a:xfrm>
          <a:prstGeom prst="rect">
            <a:avLst/>
          </a:prstGeom>
          <a:noFill/>
        </p:spPr>
        <p:txBody>
          <a:bodyPr wrap="square" rtlCol="0">
            <a:spAutoFit/>
          </a:bodyPr>
          <a:lstStyle/>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Joint visit conducted (APS, law enforcement)</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Client transported to hospital for evaluation</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Placed on 5150 hold</a:t>
            </a:r>
          </a:p>
        </p:txBody>
      </p:sp>
      <p:sp>
        <p:nvSpPr>
          <p:cNvPr id="13" name="TextBox 12"/>
          <p:cNvSpPr txBox="1"/>
          <p:nvPr/>
        </p:nvSpPr>
        <p:spPr>
          <a:xfrm>
            <a:off x="6053350" y="4495801"/>
            <a:ext cx="2023850" cy="1600438"/>
          </a:xfrm>
          <a:prstGeom prst="rect">
            <a:avLst/>
          </a:prstGeom>
          <a:noFill/>
        </p:spPr>
        <p:txBody>
          <a:bodyPr wrap="square" rtlCol="0">
            <a:spAutoFit/>
          </a:bodyPr>
          <a:lstStyle/>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Investigation continues</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Client is placed in out-of-home care</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Bruises improve</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Case presented to EAFC</a:t>
            </a:r>
          </a:p>
        </p:txBody>
      </p:sp>
      <p:sp>
        <p:nvSpPr>
          <p:cNvPr id="17" name="TextBox 16"/>
          <p:cNvSpPr txBox="1"/>
          <p:nvPr/>
        </p:nvSpPr>
        <p:spPr>
          <a:xfrm>
            <a:off x="1524000" y="4249579"/>
            <a:ext cx="1866900" cy="2292935"/>
          </a:xfrm>
          <a:prstGeom prst="rect">
            <a:avLst/>
          </a:prstGeom>
          <a:noFill/>
        </p:spPr>
        <p:txBody>
          <a:bodyPr wrap="square" rtlCol="0">
            <a:spAutoFit/>
          </a:bodyPr>
          <a:lstStyle/>
          <a:p>
            <a:pPr marL="285750" indent="-285750">
              <a:buFont typeface="Arial" panose="020B0604020202020204" pitchFamily="34" charset="0"/>
              <a:buChar char="•"/>
            </a:pPr>
            <a:r>
              <a:rPr lang="en-US" sz="1100" dirty="0">
                <a:latin typeface="Calibri" panose="020F0502020204030204" pitchFamily="34" charset="0"/>
                <a:cs typeface="Calibri" panose="020F0502020204030204" pitchFamily="34" charset="0"/>
              </a:rPr>
              <a:t>APS receives referral regarding bruising on client’s forehead and arms</a:t>
            </a:r>
          </a:p>
          <a:p>
            <a:pPr marL="285750" indent="-285750">
              <a:buFont typeface="Arial" panose="020B0604020202020204" pitchFamily="34" charset="0"/>
              <a:buChar char="•"/>
            </a:pPr>
            <a:r>
              <a:rPr lang="en-US" sz="1100" dirty="0">
                <a:latin typeface="Calibri" panose="020F0502020204030204" pitchFamily="34" charset="0"/>
                <a:cs typeface="Calibri" panose="020F0502020204030204" pitchFamily="34" charset="0"/>
              </a:rPr>
              <a:t>Daughter/caretaker “non-chalant” about bruising and unable to provide explanation</a:t>
            </a:r>
          </a:p>
          <a:p>
            <a:pPr marL="285750" indent="-285750">
              <a:buFont typeface="Arial" panose="020B0604020202020204" pitchFamily="34" charset="0"/>
              <a:buChar char="•"/>
            </a:pPr>
            <a:r>
              <a:rPr lang="en-US" sz="1100" dirty="0">
                <a:latin typeface="Calibri" panose="020F0502020204030204" pitchFamily="34" charset="0"/>
                <a:cs typeface="Calibri" panose="020F0502020204030204" pitchFamily="34" charset="0"/>
              </a:rPr>
              <a:t>Reports caretaker has yelled and thrown  things before, and they are worried about possible physical abuse</a:t>
            </a:r>
          </a:p>
        </p:txBody>
      </p:sp>
      <p:sp>
        <p:nvSpPr>
          <p:cNvPr id="18" name="TextBox 17"/>
          <p:cNvSpPr txBox="1"/>
          <p:nvPr/>
        </p:nvSpPr>
        <p:spPr>
          <a:xfrm>
            <a:off x="6210300" y="3619184"/>
            <a:ext cx="1524000" cy="923330"/>
          </a:xfrm>
          <a:prstGeom prst="rect">
            <a:avLst/>
          </a:prstGeom>
          <a:noFill/>
        </p:spPr>
        <p:txBody>
          <a:bodyPr wrap="square" rtlCol="0">
            <a:spAutoFit/>
          </a:bodyPr>
          <a:lstStyle/>
          <a:p>
            <a:pPr algn="ctr"/>
            <a:r>
              <a:rPr lang="en-US" dirty="0">
                <a:latin typeface="Georgia" panose="02040502050405020303" pitchFamily="18" charset="0"/>
              </a:rPr>
              <a:t>June 28, 2017 – July 16, 2018</a:t>
            </a:r>
          </a:p>
        </p:txBody>
      </p:sp>
    </p:spTree>
    <p:extLst>
      <p:ext uri="{BB962C8B-B14F-4D97-AF65-F5344CB8AC3E}">
        <p14:creationId xmlns:p14="http://schemas.microsoft.com/office/powerpoint/2010/main" val="34384970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9"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45623" y="1726875"/>
            <a:ext cx="4239169" cy="44885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b="1" dirty="0"/>
              <a:t>Before and After</a:t>
            </a:r>
          </a:p>
        </p:txBody>
      </p:sp>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58873" y="1726874"/>
            <a:ext cx="3968750" cy="44885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ounded Rectangle 2"/>
          <p:cNvSpPr/>
          <p:nvPr/>
        </p:nvSpPr>
        <p:spPr>
          <a:xfrm>
            <a:off x="1759404" y="3200400"/>
            <a:ext cx="2743200" cy="685800"/>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ounded Rectangle 5"/>
          <p:cNvSpPr/>
          <p:nvPr/>
        </p:nvSpPr>
        <p:spPr>
          <a:xfrm>
            <a:off x="6514012" y="3132220"/>
            <a:ext cx="2438400" cy="685800"/>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1561329700"/>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Before and After</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402080" y="1663337"/>
            <a:ext cx="3906187" cy="463445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2051"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897880" y="1651923"/>
            <a:ext cx="3880844" cy="463446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8872017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Before and After</a:t>
            </a:r>
          </a:p>
        </p:txBody>
      </p:sp>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785258" y="1759144"/>
            <a:ext cx="3793862" cy="461467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04857" y="1767841"/>
            <a:ext cx="4055508" cy="460683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359291258"/>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Before and After</a:t>
            </a:r>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8353" y="1837510"/>
            <a:ext cx="3450254" cy="436589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4099"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55772" y="1837510"/>
            <a:ext cx="3963368" cy="445878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683573973"/>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1524000" y="3429000"/>
            <a:ext cx="9144000" cy="0"/>
          </a:xfrm>
          <a:prstGeom prst="line">
            <a:avLst/>
          </a:prstGeom>
          <a:ln w="63500"/>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2362200" y="33147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4572000" y="3282043"/>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6858000" y="329292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9144000" y="3303814"/>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1714500" y="3554186"/>
            <a:ext cx="1524000" cy="646331"/>
          </a:xfrm>
          <a:prstGeom prst="rect">
            <a:avLst/>
          </a:prstGeom>
          <a:noFill/>
        </p:spPr>
        <p:txBody>
          <a:bodyPr wrap="square" rtlCol="0">
            <a:spAutoFit/>
          </a:bodyPr>
          <a:lstStyle/>
          <a:p>
            <a:pPr algn="ctr"/>
            <a:r>
              <a:rPr lang="en-US" dirty="0">
                <a:latin typeface="Georgia" panose="02040502050405020303" pitchFamily="18" charset="0"/>
              </a:rPr>
              <a:t>June 26, 2018</a:t>
            </a:r>
          </a:p>
        </p:txBody>
      </p:sp>
      <p:sp>
        <p:nvSpPr>
          <p:cNvPr id="4" name="Title 3"/>
          <p:cNvSpPr>
            <a:spLocks noGrp="1"/>
          </p:cNvSpPr>
          <p:nvPr>
            <p:ph type="title"/>
          </p:nvPr>
        </p:nvSpPr>
        <p:spPr/>
        <p:txBody>
          <a:bodyPr/>
          <a:lstStyle/>
          <a:p>
            <a:r>
              <a:rPr lang="en-US" b="1" dirty="0"/>
              <a:t>Presenting Case</a:t>
            </a:r>
          </a:p>
        </p:txBody>
      </p:sp>
      <p:sp>
        <p:nvSpPr>
          <p:cNvPr id="11" name="TextBox 10"/>
          <p:cNvSpPr txBox="1"/>
          <p:nvPr/>
        </p:nvSpPr>
        <p:spPr>
          <a:xfrm>
            <a:off x="3924300" y="3543301"/>
            <a:ext cx="1524000" cy="646331"/>
          </a:xfrm>
          <a:prstGeom prst="rect">
            <a:avLst/>
          </a:prstGeom>
          <a:noFill/>
        </p:spPr>
        <p:txBody>
          <a:bodyPr wrap="square" rtlCol="0">
            <a:spAutoFit/>
          </a:bodyPr>
          <a:lstStyle/>
          <a:p>
            <a:pPr algn="ctr"/>
            <a:r>
              <a:rPr lang="en-US" dirty="0">
                <a:latin typeface="Georgia" panose="02040502050405020303" pitchFamily="18" charset="0"/>
              </a:rPr>
              <a:t>June 27, 2018</a:t>
            </a:r>
          </a:p>
        </p:txBody>
      </p:sp>
      <p:sp>
        <p:nvSpPr>
          <p:cNvPr id="12" name="TextBox 11"/>
          <p:cNvSpPr txBox="1"/>
          <p:nvPr/>
        </p:nvSpPr>
        <p:spPr>
          <a:xfrm>
            <a:off x="3935186" y="4249579"/>
            <a:ext cx="2008414" cy="1600438"/>
          </a:xfrm>
          <a:prstGeom prst="rect">
            <a:avLst/>
          </a:prstGeom>
          <a:noFill/>
        </p:spPr>
        <p:txBody>
          <a:bodyPr wrap="square" rtlCol="0">
            <a:spAutoFit/>
          </a:bodyPr>
          <a:lstStyle/>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Joint visit conducted (APS, law enforcement)</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Client transported to hospital for evaluation</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Placed on 5150 hold</a:t>
            </a:r>
          </a:p>
        </p:txBody>
      </p:sp>
      <p:sp>
        <p:nvSpPr>
          <p:cNvPr id="15" name="TextBox 14"/>
          <p:cNvSpPr txBox="1"/>
          <p:nvPr/>
        </p:nvSpPr>
        <p:spPr>
          <a:xfrm>
            <a:off x="8610600" y="3543301"/>
            <a:ext cx="1676400" cy="646331"/>
          </a:xfrm>
          <a:prstGeom prst="rect">
            <a:avLst/>
          </a:prstGeom>
          <a:noFill/>
        </p:spPr>
        <p:txBody>
          <a:bodyPr wrap="square" rtlCol="0">
            <a:spAutoFit/>
          </a:bodyPr>
          <a:lstStyle/>
          <a:p>
            <a:pPr algn="ctr"/>
            <a:r>
              <a:rPr lang="en-US" dirty="0">
                <a:latin typeface="Georgia" panose="02040502050405020303" pitchFamily="18" charset="0"/>
              </a:rPr>
              <a:t>July 26 – 30, 2018</a:t>
            </a:r>
          </a:p>
        </p:txBody>
      </p:sp>
      <p:sp>
        <p:nvSpPr>
          <p:cNvPr id="16" name="TextBox 15"/>
          <p:cNvSpPr txBox="1"/>
          <p:nvPr/>
        </p:nvSpPr>
        <p:spPr>
          <a:xfrm>
            <a:off x="8328464" y="4249578"/>
            <a:ext cx="2023850" cy="2069797"/>
          </a:xfrm>
          <a:prstGeom prst="rect">
            <a:avLst/>
          </a:prstGeom>
          <a:noFill/>
        </p:spPr>
        <p:txBody>
          <a:bodyPr wrap="square" rtlCol="0">
            <a:spAutoFit/>
          </a:bodyPr>
          <a:lstStyle/>
          <a:p>
            <a:pPr marL="285750" indent="-285750">
              <a:buFont typeface="Arial" panose="020B0604020202020204" pitchFamily="34" charset="0"/>
              <a:buChar char="•"/>
            </a:pPr>
            <a:r>
              <a:rPr lang="en-US" sz="1250" dirty="0">
                <a:latin typeface="Calibri" panose="020F0502020204030204" pitchFamily="34" charset="0"/>
                <a:cs typeface="Calibri" panose="020F0502020204030204" pitchFamily="34" charset="0"/>
              </a:rPr>
              <a:t>EAFC physician reviews medical records and indicates bruising is concerning, but not conclusive</a:t>
            </a:r>
          </a:p>
          <a:p>
            <a:pPr marL="285750" indent="-285750">
              <a:buFont typeface="Arial" panose="020B0604020202020204" pitchFamily="34" charset="0"/>
              <a:buChar char="•"/>
            </a:pPr>
            <a:r>
              <a:rPr lang="en-US" sz="1250" dirty="0">
                <a:latin typeface="Calibri" panose="020F0502020204030204" pitchFamily="34" charset="0"/>
                <a:cs typeface="Calibri" panose="020F0502020204030204" pitchFamily="34" charset="0"/>
              </a:rPr>
              <a:t>AIRO Consult occurs with APS and County Counsel</a:t>
            </a:r>
          </a:p>
          <a:p>
            <a:pPr marL="285750" indent="-285750">
              <a:buFont typeface="Arial" panose="020B0604020202020204" pitchFamily="34" charset="0"/>
              <a:buChar char="•"/>
            </a:pPr>
            <a:r>
              <a:rPr lang="en-US" sz="1250" dirty="0">
                <a:latin typeface="Calibri" panose="020F0502020204030204" pitchFamily="34" charset="0"/>
                <a:cs typeface="Calibri" panose="020F0502020204030204" pitchFamily="34" charset="0"/>
              </a:rPr>
              <a:t>Investigation continues</a:t>
            </a:r>
          </a:p>
          <a:p>
            <a:pPr marL="285750" indent="-285750">
              <a:buFont typeface="Arial" panose="020B0604020202020204" pitchFamily="34" charset="0"/>
              <a:buChar char="•"/>
            </a:pPr>
            <a:endParaRPr lang="en-US" sz="1600" dirty="0">
              <a:latin typeface="Calibri" panose="020F0502020204030204" pitchFamily="34" charset="0"/>
              <a:cs typeface="Calibri" panose="020F0502020204030204" pitchFamily="34" charset="0"/>
            </a:endParaRPr>
          </a:p>
        </p:txBody>
      </p:sp>
      <p:sp>
        <p:nvSpPr>
          <p:cNvPr id="17" name="TextBox 16"/>
          <p:cNvSpPr txBox="1"/>
          <p:nvPr/>
        </p:nvSpPr>
        <p:spPr>
          <a:xfrm>
            <a:off x="1524000" y="4249579"/>
            <a:ext cx="1866900" cy="1938992"/>
          </a:xfrm>
          <a:prstGeom prst="rect">
            <a:avLst/>
          </a:prstGeom>
          <a:noFill/>
        </p:spPr>
        <p:txBody>
          <a:bodyPr wrap="square" rtlCol="0">
            <a:spAutoFit/>
          </a:bodyPr>
          <a:lstStyle/>
          <a:p>
            <a:pPr marL="285750" indent="-285750">
              <a:buFont typeface="Arial" panose="020B0604020202020204" pitchFamily="34" charset="0"/>
              <a:buChar char="•"/>
            </a:pPr>
            <a:r>
              <a:rPr lang="en-US" sz="1000" dirty="0">
                <a:latin typeface="Calibri" panose="020F0502020204030204" pitchFamily="34" charset="0"/>
                <a:cs typeface="Calibri" panose="020F0502020204030204" pitchFamily="34" charset="0"/>
              </a:rPr>
              <a:t>APS receives referral regarding bruising on client’s forehead and arms</a:t>
            </a:r>
          </a:p>
          <a:p>
            <a:pPr marL="285750" indent="-285750">
              <a:buFont typeface="Arial" panose="020B0604020202020204" pitchFamily="34" charset="0"/>
              <a:buChar char="•"/>
            </a:pPr>
            <a:r>
              <a:rPr lang="en-US" sz="1000" dirty="0">
                <a:latin typeface="Calibri" panose="020F0502020204030204" pitchFamily="34" charset="0"/>
                <a:cs typeface="Calibri" panose="020F0502020204030204" pitchFamily="34" charset="0"/>
              </a:rPr>
              <a:t>Daughter/caretaker “non-chalant” about bruising and unable to provide explanation</a:t>
            </a:r>
          </a:p>
          <a:p>
            <a:pPr marL="285750" indent="-285750">
              <a:buFont typeface="Arial" panose="020B0604020202020204" pitchFamily="34" charset="0"/>
              <a:buChar char="•"/>
            </a:pPr>
            <a:r>
              <a:rPr lang="en-US" sz="1000" dirty="0">
                <a:latin typeface="Calibri" panose="020F0502020204030204" pitchFamily="34" charset="0"/>
                <a:cs typeface="Calibri" panose="020F0502020204030204" pitchFamily="34" charset="0"/>
              </a:rPr>
              <a:t>Reports caretaker has yelled and thrown  things before, and they are worried about possible physical abuse</a:t>
            </a:r>
          </a:p>
        </p:txBody>
      </p:sp>
      <p:sp>
        <p:nvSpPr>
          <p:cNvPr id="21" name="TextBox 20"/>
          <p:cNvSpPr txBox="1"/>
          <p:nvPr/>
        </p:nvSpPr>
        <p:spPr>
          <a:xfrm>
            <a:off x="6053350" y="4495801"/>
            <a:ext cx="2023850" cy="1600438"/>
          </a:xfrm>
          <a:prstGeom prst="rect">
            <a:avLst/>
          </a:prstGeom>
          <a:noFill/>
        </p:spPr>
        <p:txBody>
          <a:bodyPr wrap="square" rtlCol="0">
            <a:spAutoFit/>
          </a:bodyPr>
          <a:lstStyle/>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Investigation continues</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Client is placed in out-of-home care</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Bruises improve</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Case presented to EAFC</a:t>
            </a:r>
          </a:p>
        </p:txBody>
      </p:sp>
      <p:sp>
        <p:nvSpPr>
          <p:cNvPr id="22" name="TextBox 21"/>
          <p:cNvSpPr txBox="1"/>
          <p:nvPr/>
        </p:nvSpPr>
        <p:spPr>
          <a:xfrm>
            <a:off x="6210300" y="3619184"/>
            <a:ext cx="1524000" cy="923330"/>
          </a:xfrm>
          <a:prstGeom prst="rect">
            <a:avLst/>
          </a:prstGeom>
          <a:noFill/>
        </p:spPr>
        <p:txBody>
          <a:bodyPr wrap="square" rtlCol="0">
            <a:spAutoFit/>
          </a:bodyPr>
          <a:lstStyle/>
          <a:p>
            <a:pPr algn="ctr"/>
            <a:r>
              <a:rPr lang="en-US" dirty="0">
                <a:latin typeface="Georgia" panose="02040502050405020303" pitchFamily="18" charset="0"/>
              </a:rPr>
              <a:t>June 28, 2017 – July 16, 2018</a:t>
            </a:r>
          </a:p>
        </p:txBody>
      </p:sp>
    </p:spTree>
    <p:extLst>
      <p:ext uri="{BB962C8B-B14F-4D97-AF65-F5344CB8AC3E}">
        <p14:creationId xmlns:p14="http://schemas.microsoft.com/office/powerpoint/2010/main" val="16922024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1524000" y="3429000"/>
            <a:ext cx="9144000" cy="0"/>
          </a:xfrm>
          <a:prstGeom prst="line">
            <a:avLst/>
          </a:prstGeom>
          <a:ln w="63500"/>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2362200" y="33147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4572000" y="3282043"/>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6858000" y="329292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9144000" y="3303814"/>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p:cNvSpPr>
            <a:spLocks noGrp="1"/>
          </p:cNvSpPr>
          <p:nvPr>
            <p:ph type="title"/>
          </p:nvPr>
        </p:nvSpPr>
        <p:spPr/>
        <p:txBody>
          <a:bodyPr/>
          <a:lstStyle/>
          <a:p>
            <a:r>
              <a:rPr lang="en-US" b="1" dirty="0"/>
              <a:t>Presenting Case</a:t>
            </a:r>
          </a:p>
        </p:txBody>
      </p:sp>
      <p:sp>
        <p:nvSpPr>
          <p:cNvPr id="11" name="TextBox 10"/>
          <p:cNvSpPr txBox="1"/>
          <p:nvPr/>
        </p:nvSpPr>
        <p:spPr>
          <a:xfrm>
            <a:off x="1714500" y="3597178"/>
            <a:ext cx="1524000" cy="646331"/>
          </a:xfrm>
          <a:prstGeom prst="rect">
            <a:avLst/>
          </a:prstGeom>
          <a:noFill/>
        </p:spPr>
        <p:txBody>
          <a:bodyPr wrap="square" rtlCol="0">
            <a:spAutoFit/>
          </a:bodyPr>
          <a:lstStyle/>
          <a:p>
            <a:pPr algn="ctr"/>
            <a:r>
              <a:rPr lang="en-US" dirty="0">
                <a:latin typeface="Georgia" panose="02040502050405020303" pitchFamily="18" charset="0"/>
              </a:rPr>
              <a:t>July 28 – 31, 2018</a:t>
            </a:r>
          </a:p>
        </p:txBody>
      </p:sp>
      <p:sp>
        <p:nvSpPr>
          <p:cNvPr id="10" name="TextBox 9">
            <a:extLst>
              <a:ext uri="{FF2B5EF4-FFF2-40B4-BE49-F238E27FC236}">
                <a16:creationId xmlns:a16="http://schemas.microsoft.com/office/drawing/2014/main" id="{9FD50909-74F6-471F-96EB-302F1DB88AFE}"/>
              </a:ext>
            </a:extLst>
          </p:cNvPr>
          <p:cNvSpPr txBox="1"/>
          <p:nvPr/>
        </p:nvSpPr>
        <p:spPr>
          <a:xfrm>
            <a:off x="1524000" y="4304523"/>
            <a:ext cx="1924050" cy="2031325"/>
          </a:xfrm>
          <a:prstGeom prst="rect">
            <a:avLst/>
          </a:prstGeom>
          <a:noFill/>
        </p:spPr>
        <p:txBody>
          <a:bodyPr wrap="square" rtlCol="0">
            <a:spAutoFit/>
          </a:bodyPr>
          <a:lstStyle/>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Client discharged home</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Client presents with new bruising</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SW conducts multiple visits to the home and observes client in her environment</a:t>
            </a:r>
          </a:p>
        </p:txBody>
      </p:sp>
    </p:spTree>
    <p:extLst>
      <p:ext uri="{BB962C8B-B14F-4D97-AF65-F5344CB8AC3E}">
        <p14:creationId xmlns:p14="http://schemas.microsoft.com/office/powerpoint/2010/main" val="27573388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Injuries after return to home</a:t>
            </a:r>
          </a:p>
        </p:txBody>
      </p:sp>
      <p:pic>
        <p:nvPicPr>
          <p:cNvPr id="512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2709" r="10864"/>
          <a:stretch/>
        </p:blipFill>
        <p:spPr bwMode="auto">
          <a:xfrm>
            <a:off x="1332932" y="1775346"/>
            <a:ext cx="2676495" cy="44242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3" name="Picture 3"/>
          <p:cNvPicPr>
            <a:picLocks noChangeAspect="1" noChangeArrowheads="1"/>
          </p:cNvPicPr>
          <p:nvPr/>
        </p:nvPicPr>
        <p:blipFill rotWithShape="1">
          <a:blip r:embed="rId3">
            <a:extLst>
              <a:ext uri="{28A0092B-C50C-407E-A947-70E740481C1C}">
                <a14:useLocalDpi xmlns:a14="http://schemas.microsoft.com/office/drawing/2010/main" val="0"/>
              </a:ext>
            </a:extLst>
          </a:blip>
          <a:srcRect l="21122" r="16934"/>
          <a:stretch/>
        </p:blipFill>
        <p:spPr bwMode="auto">
          <a:xfrm>
            <a:off x="4605902" y="1775346"/>
            <a:ext cx="2323388" cy="454885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5124" name="Picture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447076" y="1775346"/>
            <a:ext cx="2540000" cy="461116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8" name="Rounded Rectangle 7"/>
          <p:cNvSpPr/>
          <p:nvPr/>
        </p:nvSpPr>
        <p:spPr>
          <a:xfrm>
            <a:off x="1582607" y="3718038"/>
            <a:ext cx="2177144" cy="538843"/>
          </a:xfrm>
          <a:prstGeom prst="round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3503938109"/>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1524000" y="3429000"/>
            <a:ext cx="9144000" cy="0"/>
          </a:xfrm>
          <a:prstGeom prst="line">
            <a:avLst/>
          </a:prstGeom>
          <a:ln w="63500"/>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2362200" y="33147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4572000" y="3282043"/>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6858000" y="329292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9144000" y="3303814"/>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Title 3"/>
          <p:cNvSpPr>
            <a:spLocks noGrp="1"/>
          </p:cNvSpPr>
          <p:nvPr>
            <p:ph type="title"/>
          </p:nvPr>
        </p:nvSpPr>
        <p:spPr/>
        <p:txBody>
          <a:bodyPr/>
          <a:lstStyle/>
          <a:p>
            <a:r>
              <a:rPr lang="en-US" b="1" dirty="0"/>
              <a:t>Presenting Case</a:t>
            </a:r>
          </a:p>
        </p:txBody>
      </p:sp>
      <p:sp>
        <p:nvSpPr>
          <p:cNvPr id="14" name="TextBox 13"/>
          <p:cNvSpPr txBox="1"/>
          <p:nvPr/>
        </p:nvSpPr>
        <p:spPr>
          <a:xfrm>
            <a:off x="3663489" y="4429194"/>
            <a:ext cx="2023850" cy="1631216"/>
          </a:xfrm>
          <a:prstGeom prst="rect">
            <a:avLst/>
          </a:prstGeom>
          <a:noFill/>
        </p:spPr>
        <p:txBody>
          <a:bodyPr wrap="square" rtlCol="0">
            <a:spAutoFit/>
          </a:bodyPr>
          <a:lstStyle/>
          <a:p>
            <a:pPr marL="285750" indent="-285750">
              <a:buFont typeface="Arial" panose="020B0604020202020204" pitchFamily="34" charset="0"/>
              <a:buChar char="•"/>
            </a:pPr>
            <a:r>
              <a:rPr lang="en-US" sz="1250" dirty="0">
                <a:latin typeface="Calibri" panose="020F0502020204030204" pitchFamily="34" charset="0"/>
                <a:cs typeface="Calibri" panose="020F0502020204030204" pitchFamily="34" charset="0"/>
              </a:rPr>
              <a:t>Case presented at EAFC for update</a:t>
            </a:r>
          </a:p>
          <a:p>
            <a:pPr marL="285750" indent="-285750">
              <a:buFont typeface="Arial" panose="020B0604020202020204" pitchFamily="34" charset="0"/>
              <a:buChar char="•"/>
            </a:pPr>
            <a:r>
              <a:rPr lang="en-US" sz="1250" dirty="0">
                <a:latin typeface="Calibri" panose="020F0502020204030204" pitchFamily="34" charset="0"/>
                <a:cs typeface="Calibri" panose="020F0502020204030204" pitchFamily="34" charset="0"/>
              </a:rPr>
              <a:t>Based on APS investigation, decided to not pursue an AIRO</a:t>
            </a:r>
          </a:p>
          <a:p>
            <a:pPr marL="285750" indent="-285750">
              <a:buFont typeface="Arial" panose="020B0604020202020204" pitchFamily="34" charset="0"/>
              <a:buChar char="•"/>
            </a:pPr>
            <a:r>
              <a:rPr lang="en-US" sz="1250" dirty="0">
                <a:latin typeface="Calibri" panose="020F0502020204030204" pitchFamily="34" charset="0"/>
                <a:cs typeface="Calibri" panose="020F0502020204030204" pitchFamily="34" charset="0"/>
              </a:rPr>
              <a:t>More home health services provided</a:t>
            </a:r>
          </a:p>
          <a:p>
            <a:pPr marL="285750" indent="-285750">
              <a:buFont typeface="Arial" panose="020B0604020202020204" pitchFamily="34" charset="0"/>
              <a:buChar char="•"/>
            </a:pPr>
            <a:r>
              <a:rPr lang="en-US" sz="1250" dirty="0">
                <a:latin typeface="Calibri" panose="020F0502020204030204" pitchFamily="34" charset="0"/>
                <a:cs typeface="Calibri" panose="020F0502020204030204" pitchFamily="34" charset="0"/>
              </a:rPr>
              <a:t>Initiated referral to PG</a:t>
            </a:r>
          </a:p>
        </p:txBody>
      </p:sp>
      <p:sp>
        <p:nvSpPr>
          <p:cNvPr id="15" name="TextBox 14"/>
          <p:cNvSpPr txBox="1"/>
          <p:nvPr/>
        </p:nvSpPr>
        <p:spPr>
          <a:xfrm>
            <a:off x="3924300" y="3733801"/>
            <a:ext cx="1524000" cy="646331"/>
          </a:xfrm>
          <a:prstGeom prst="rect">
            <a:avLst/>
          </a:prstGeom>
          <a:noFill/>
        </p:spPr>
        <p:txBody>
          <a:bodyPr wrap="square" rtlCol="0">
            <a:spAutoFit/>
          </a:bodyPr>
          <a:lstStyle/>
          <a:p>
            <a:pPr algn="ctr"/>
            <a:r>
              <a:rPr lang="en-US" dirty="0">
                <a:latin typeface="Georgia" panose="02040502050405020303" pitchFamily="18" charset="0"/>
              </a:rPr>
              <a:t>August 6, 2018</a:t>
            </a:r>
          </a:p>
        </p:txBody>
      </p:sp>
      <p:sp>
        <p:nvSpPr>
          <p:cNvPr id="16" name="TextBox 15"/>
          <p:cNvSpPr txBox="1"/>
          <p:nvPr/>
        </p:nvSpPr>
        <p:spPr>
          <a:xfrm>
            <a:off x="1714500" y="3597178"/>
            <a:ext cx="1524000" cy="646331"/>
          </a:xfrm>
          <a:prstGeom prst="rect">
            <a:avLst/>
          </a:prstGeom>
          <a:noFill/>
        </p:spPr>
        <p:txBody>
          <a:bodyPr wrap="square" rtlCol="0">
            <a:spAutoFit/>
          </a:bodyPr>
          <a:lstStyle/>
          <a:p>
            <a:pPr algn="ctr"/>
            <a:r>
              <a:rPr lang="en-US" dirty="0">
                <a:latin typeface="Georgia" panose="02040502050405020303" pitchFamily="18" charset="0"/>
              </a:rPr>
              <a:t>July 28 – 31, 2018</a:t>
            </a:r>
          </a:p>
        </p:txBody>
      </p:sp>
      <p:sp>
        <p:nvSpPr>
          <p:cNvPr id="20" name="TextBox 19"/>
          <p:cNvSpPr txBox="1"/>
          <p:nvPr/>
        </p:nvSpPr>
        <p:spPr>
          <a:xfrm>
            <a:off x="1524000" y="4303455"/>
            <a:ext cx="1924050" cy="2031325"/>
          </a:xfrm>
          <a:prstGeom prst="rect">
            <a:avLst/>
          </a:prstGeom>
          <a:noFill/>
        </p:spPr>
        <p:txBody>
          <a:bodyPr wrap="square" rtlCol="0">
            <a:spAutoFit/>
          </a:bodyPr>
          <a:lstStyle/>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Client discharged home</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Client presents with new bruising</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SW conducts multiple visits to the home and observes client in her environment</a:t>
            </a:r>
          </a:p>
        </p:txBody>
      </p:sp>
      <p:sp>
        <p:nvSpPr>
          <p:cNvPr id="2" name="TextBox 1">
            <a:extLst>
              <a:ext uri="{FF2B5EF4-FFF2-40B4-BE49-F238E27FC236}">
                <a16:creationId xmlns:a16="http://schemas.microsoft.com/office/drawing/2014/main" id="{FD4DFBC5-D1CB-467C-9617-65B845335512}"/>
              </a:ext>
            </a:extLst>
          </p:cNvPr>
          <p:cNvSpPr txBox="1"/>
          <p:nvPr/>
        </p:nvSpPr>
        <p:spPr>
          <a:xfrm>
            <a:off x="6163589" y="3782173"/>
            <a:ext cx="5349922" cy="2308324"/>
          </a:xfrm>
          <a:prstGeom prst="rect">
            <a:avLst/>
          </a:prstGeom>
          <a:noFill/>
        </p:spPr>
        <p:txBody>
          <a:bodyPr wrap="square" rtlCol="0">
            <a:spAutoFit/>
          </a:bodyPr>
          <a:lstStyle/>
          <a:p>
            <a:r>
              <a:rPr lang="en-US" dirty="0"/>
              <a:t>Throughout course of investigation, since the daughter was also Executor of the Living Trust, bank statements were evaluated and found that she failed to execute her fiduciary responsibilities and found excessive spending no used to benefit the client, allowing other family members to use her money for personal expenses, delinquent property taxes for three years.</a:t>
            </a:r>
          </a:p>
        </p:txBody>
      </p:sp>
    </p:spTree>
    <p:extLst>
      <p:ext uri="{BB962C8B-B14F-4D97-AF65-F5344CB8AC3E}">
        <p14:creationId xmlns:p14="http://schemas.microsoft.com/office/powerpoint/2010/main" val="415803341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Outcomes</a:t>
            </a:r>
          </a:p>
        </p:txBody>
      </p:sp>
      <p:sp>
        <p:nvSpPr>
          <p:cNvPr id="3" name="TextBox 2"/>
          <p:cNvSpPr txBox="1"/>
          <p:nvPr/>
        </p:nvSpPr>
        <p:spPr>
          <a:xfrm>
            <a:off x="1439027" y="2014194"/>
            <a:ext cx="3992781" cy="2616101"/>
          </a:xfrm>
          <a:prstGeom prst="rect">
            <a:avLst/>
          </a:prstGeom>
          <a:noFill/>
        </p:spPr>
        <p:txBody>
          <a:bodyPr wrap="square" numCol="1" rtlCol="0">
            <a:spAutoFit/>
          </a:bodyPr>
          <a:lstStyle/>
          <a:p>
            <a:pPr marL="342900" indent="-342900">
              <a:buFont typeface="Arial" panose="020B0604020202020204" pitchFamily="34" charset="0"/>
              <a:buChar char="•"/>
            </a:pPr>
            <a:r>
              <a:rPr lang="en-US" sz="1600" b="1" dirty="0"/>
              <a:t>Evaluation of injuries: </a:t>
            </a:r>
            <a:r>
              <a:rPr lang="en-US" sz="1600" dirty="0"/>
              <a:t>Bruising determined to be as a result of requiring higher level of care</a:t>
            </a:r>
          </a:p>
          <a:p>
            <a:pPr marL="800100" lvl="1" indent="-342900">
              <a:buFont typeface="Arial" panose="020B0604020202020204" pitchFamily="34" charset="0"/>
              <a:buChar char="•"/>
            </a:pPr>
            <a:r>
              <a:rPr lang="en-US" sz="1600" dirty="0"/>
              <a:t>EAFC Geriatrician evaluates medical history and bruising</a:t>
            </a:r>
          </a:p>
          <a:p>
            <a:pPr marL="800100" lvl="1" indent="-342900">
              <a:buFont typeface="Arial" panose="020B0604020202020204" pitchFamily="34" charset="0"/>
              <a:buChar char="•"/>
            </a:pPr>
            <a:r>
              <a:rPr lang="en-US" sz="1600" dirty="0"/>
              <a:t>Social worker observes client in her environment</a:t>
            </a:r>
          </a:p>
          <a:p>
            <a:pPr marL="800100" lvl="1" indent="-342900">
              <a:buFont typeface="Arial" panose="020B0604020202020204" pitchFamily="34" charset="0"/>
              <a:buChar char="•"/>
            </a:pPr>
            <a:r>
              <a:rPr lang="en-US" sz="1600" dirty="0"/>
              <a:t>Social worker photographs bruising during multiple visits</a:t>
            </a:r>
            <a:endParaRPr lang="en-US" dirty="0"/>
          </a:p>
          <a:p>
            <a:pPr marL="1200150" lvl="2" indent="-285750">
              <a:buFont typeface="Arial" panose="020B0604020202020204" pitchFamily="34" charset="0"/>
              <a:buChar char="•"/>
            </a:pPr>
            <a:endParaRPr lang="en-US" sz="2000" dirty="0"/>
          </a:p>
        </p:txBody>
      </p:sp>
      <p:sp>
        <p:nvSpPr>
          <p:cNvPr id="6" name="TextBox 5">
            <a:extLst>
              <a:ext uri="{FF2B5EF4-FFF2-40B4-BE49-F238E27FC236}">
                <a16:creationId xmlns:a16="http://schemas.microsoft.com/office/drawing/2014/main" id="{EA268EBF-8185-4B75-A71D-6DE4D7B11CA5}"/>
              </a:ext>
            </a:extLst>
          </p:cNvPr>
          <p:cNvSpPr txBox="1"/>
          <p:nvPr/>
        </p:nvSpPr>
        <p:spPr>
          <a:xfrm>
            <a:off x="5431808" y="2014194"/>
            <a:ext cx="6093724" cy="4031873"/>
          </a:xfrm>
          <a:prstGeom prst="rect">
            <a:avLst/>
          </a:prstGeom>
          <a:noFill/>
        </p:spPr>
        <p:txBody>
          <a:bodyPr wrap="square">
            <a:spAutoFit/>
          </a:bodyPr>
          <a:lstStyle/>
          <a:p>
            <a:pPr marL="285750" indent="-285750">
              <a:buFont typeface="Arial" panose="020B0604020202020204" pitchFamily="34" charset="0"/>
              <a:buChar char="•"/>
            </a:pPr>
            <a:r>
              <a:rPr lang="en-US" sz="1600" b="1" dirty="0"/>
              <a:t>Allegation Conclusions:</a:t>
            </a:r>
          </a:p>
          <a:p>
            <a:pPr marL="742950" lvl="1" indent="-285750">
              <a:buFont typeface="Arial" panose="020B0604020202020204" pitchFamily="34" charset="0"/>
              <a:buChar char="•"/>
            </a:pPr>
            <a:r>
              <a:rPr lang="en-US" sz="1600" b="1" dirty="0"/>
              <a:t>Daughter (Caregiver/Executor of Living Trust)</a:t>
            </a:r>
          </a:p>
          <a:p>
            <a:pPr marL="1200150" lvl="2" indent="-285750">
              <a:buFont typeface="Arial" panose="020B0604020202020204" pitchFamily="34" charset="0"/>
              <a:buChar char="•"/>
            </a:pPr>
            <a:r>
              <a:rPr lang="en-US" sz="1600" dirty="0"/>
              <a:t>Financial Exploitation: Confirmed</a:t>
            </a:r>
          </a:p>
          <a:p>
            <a:pPr marL="1200150" lvl="2" indent="-285750">
              <a:buFont typeface="Arial" panose="020B0604020202020204" pitchFamily="34" charset="0"/>
              <a:buChar char="•"/>
            </a:pPr>
            <a:r>
              <a:rPr lang="en-US" sz="1600" dirty="0"/>
              <a:t>Neglect: Confirmed</a:t>
            </a:r>
          </a:p>
          <a:p>
            <a:pPr marL="1200150" lvl="2" indent="-285750">
              <a:buFont typeface="Arial" panose="020B0604020202020204" pitchFamily="34" charset="0"/>
              <a:buChar char="•"/>
            </a:pPr>
            <a:r>
              <a:rPr lang="en-US" sz="1600" dirty="0"/>
              <a:t>Psychological/Mental Abuse: Confirmed</a:t>
            </a:r>
          </a:p>
          <a:p>
            <a:pPr marL="1200150" lvl="2" indent="-285750">
              <a:buFont typeface="Arial" panose="020B0604020202020204" pitchFamily="34" charset="0"/>
              <a:buChar char="•"/>
            </a:pPr>
            <a:r>
              <a:rPr lang="en-US" sz="1600" dirty="0"/>
              <a:t>Physical Abuse: Inconclusive</a:t>
            </a:r>
          </a:p>
          <a:p>
            <a:pPr marL="742950" lvl="1" indent="-285750">
              <a:buFont typeface="Arial" panose="020B0604020202020204" pitchFamily="34" charset="0"/>
              <a:buChar char="•"/>
            </a:pPr>
            <a:r>
              <a:rPr lang="en-US" sz="1600" b="1" dirty="0"/>
              <a:t>Grandson:</a:t>
            </a:r>
          </a:p>
          <a:p>
            <a:pPr marL="1200150" lvl="2" indent="-285750">
              <a:buFont typeface="Arial" panose="020B0604020202020204" pitchFamily="34" charset="0"/>
              <a:buChar char="•"/>
            </a:pPr>
            <a:r>
              <a:rPr lang="en-US" sz="1600" dirty="0"/>
              <a:t>Financial Exploitation: Confirmed</a:t>
            </a:r>
          </a:p>
          <a:p>
            <a:pPr marL="1200150" lvl="2" indent="-285750">
              <a:buFont typeface="Arial" panose="020B0604020202020204" pitchFamily="34" charset="0"/>
              <a:buChar char="•"/>
            </a:pPr>
            <a:r>
              <a:rPr lang="en-US" sz="1600" dirty="0"/>
              <a:t>Psychological/Mental Abuse: Confirmed</a:t>
            </a:r>
          </a:p>
          <a:p>
            <a:pPr marL="742950" lvl="1" indent="-285750">
              <a:buFont typeface="Arial" panose="020B0604020202020204" pitchFamily="34" charset="0"/>
              <a:buChar char="•"/>
            </a:pPr>
            <a:r>
              <a:rPr lang="en-US" sz="1600" b="1" dirty="0"/>
              <a:t>Self-Neglect: </a:t>
            </a:r>
            <a:r>
              <a:rPr lang="en-US" sz="1600" dirty="0"/>
              <a:t>Unfounded</a:t>
            </a:r>
            <a:br>
              <a:rPr lang="en-US" sz="1600" dirty="0"/>
            </a:br>
            <a:endParaRPr lang="en-US" sz="1600" dirty="0"/>
          </a:p>
          <a:p>
            <a:pPr marL="342900" lvl="1" indent="-342900">
              <a:buFont typeface="Arial" panose="020B0604020202020204" pitchFamily="34" charset="0"/>
              <a:buChar char="•"/>
            </a:pPr>
            <a:r>
              <a:rPr lang="en-US" sz="1600" b="1" dirty="0"/>
              <a:t>Safety Plan:</a:t>
            </a:r>
          </a:p>
          <a:p>
            <a:pPr marL="800100" lvl="2" indent="-342900">
              <a:buFont typeface="Arial" panose="020B0604020202020204" pitchFamily="34" charset="0"/>
              <a:buChar char="•"/>
            </a:pPr>
            <a:r>
              <a:rPr lang="en-US" sz="1600" dirty="0"/>
              <a:t>Home Health/Hospice services</a:t>
            </a:r>
          </a:p>
          <a:p>
            <a:pPr marL="800100" lvl="2" indent="-342900">
              <a:buFont typeface="Arial" panose="020B0604020202020204" pitchFamily="34" charset="0"/>
              <a:buChar char="•"/>
            </a:pPr>
            <a:r>
              <a:rPr lang="en-US" sz="1600" dirty="0"/>
              <a:t>Son trying to become trustee/APS pursuing conservatorship as back-up</a:t>
            </a:r>
          </a:p>
          <a:p>
            <a:pPr marL="742950" lvl="1" indent="-285750">
              <a:buFont typeface="Arial" panose="020B0604020202020204" pitchFamily="34" charset="0"/>
              <a:buChar char="•"/>
            </a:pPr>
            <a:endParaRPr lang="en-US" sz="1600" dirty="0"/>
          </a:p>
        </p:txBody>
      </p:sp>
    </p:spTree>
    <p:extLst>
      <p:ext uri="{BB962C8B-B14F-4D97-AF65-F5344CB8AC3E}">
        <p14:creationId xmlns:p14="http://schemas.microsoft.com/office/powerpoint/2010/main" val="2448190729"/>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b="1" dirty="0"/>
              <a:t>Case Presentation #2</a:t>
            </a:r>
          </a:p>
        </p:txBody>
      </p:sp>
      <p:sp>
        <p:nvSpPr>
          <p:cNvPr id="3" name="Rectangle 2"/>
          <p:cNvSpPr/>
          <p:nvPr/>
        </p:nvSpPr>
        <p:spPr>
          <a:xfrm>
            <a:off x="1937657" y="1687286"/>
            <a:ext cx="8763000" cy="4524315"/>
          </a:xfrm>
          <a:prstGeom prst="rect">
            <a:avLst/>
          </a:prstGeom>
        </p:spPr>
        <p:txBody>
          <a:bodyPr wrap="square">
            <a:spAutoFit/>
          </a:bodyPr>
          <a:lstStyle/>
          <a:p>
            <a:pPr marL="285750" indent="-285750">
              <a:buFont typeface="Arial" panose="020B0604020202020204" pitchFamily="34" charset="0"/>
              <a:buChar char="•"/>
            </a:pPr>
            <a:r>
              <a:rPr lang="en-US" sz="2400" b="1" dirty="0">
                <a:latin typeface="Corbel" panose="020B0503020204020204" pitchFamily="34" charset="0"/>
              </a:rPr>
              <a:t>Pseudonym:</a:t>
            </a:r>
            <a:r>
              <a:rPr lang="en-US" sz="2400" dirty="0">
                <a:latin typeface="Corbel" panose="020B0503020204020204" pitchFamily="34" charset="0"/>
              </a:rPr>
              <a:t> Jane Doe B</a:t>
            </a:r>
            <a:br>
              <a:rPr lang="en-US" sz="2400" dirty="0">
                <a:latin typeface="Corbel" panose="020B0503020204020204" pitchFamily="34" charset="0"/>
              </a:rPr>
            </a:br>
            <a:endParaRPr lang="en-US" sz="2400" dirty="0">
              <a:latin typeface="Corbel" panose="020B0503020204020204" pitchFamily="34" charset="0"/>
            </a:endParaRPr>
          </a:p>
          <a:p>
            <a:pPr marL="285750" indent="-285750">
              <a:buFont typeface="Arial" panose="020B0604020202020204" pitchFamily="34" charset="0"/>
              <a:buChar char="•"/>
            </a:pPr>
            <a:r>
              <a:rPr lang="en-US" sz="2400" b="1" dirty="0">
                <a:latin typeface="Corbel" panose="020B0503020204020204" pitchFamily="34" charset="0"/>
              </a:rPr>
              <a:t>Age:</a:t>
            </a:r>
            <a:r>
              <a:rPr lang="en-US" sz="2400" dirty="0">
                <a:latin typeface="Corbel" panose="020B0503020204020204" pitchFamily="34" charset="0"/>
              </a:rPr>
              <a:t> 73</a:t>
            </a:r>
            <a:br>
              <a:rPr lang="en-US" sz="2400" dirty="0">
                <a:latin typeface="Corbel" panose="020B0503020204020204" pitchFamily="34" charset="0"/>
              </a:rPr>
            </a:br>
            <a:endParaRPr lang="en-US" sz="2400" dirty="0">
              <a:latin typeface="Corbel" panose="020B0503020204020204" pitchFamily="34" charset="0"/>
            </a:endParaRPr>
          </a:p>
          <a:p>
            <a:pPr marL="285750" indent="-285750">
              <a:buFont typeface="Arial" panose="020B0604020202020204" pitchFamily="34" charset="0"/>
              <a:buChar char="•"/>
            </a:pPr>
            <a:r>
              <a:rPr lang="en-US" sz="2400" b="1" dirty="0">
                <a:latin typeface="Corbel" panose="020B0503020204020204" pitchFamily="34" charset="0"/>
              </a:rPr>
              <a:t>Gender:</a:t>
            </a:r>
            <a:r>
              <a:rPr lang="en-US" sz="2400" dirty="0">
                <a:latin typeface="Corbel" panose="020B0503020204020204" pitchFamily="34" charset="0"/>
              </a:rPr>
              <a:t> Female</a:t>
            </a:r>
            <a:br>
              <a:rPr lang="en-US" sz="2400" dirty="0">
                <a:latin typeface="Corbel" panose="020B0503020204020204" pitchFamily="34" charset="0"/>
              </a:rPr>
            </a:br>
            <a:endParaRPr lang="en-US" sz="2400" dirty="0">
              <a:latin typeface="Corbel" panose="020B0503020204020204" pitchFamily="34" charset="0"/>
            </a:endParaRPr>
          </a:p>
          <a:p>
            <a:pPr marL="285750" indent="-285750">
              <a:buFont typeface="Arial" panose="020B0604020202020204" pitchFamily="34" charset="0"/>
              <a:buChar char="•"/>
            </a:pPr>
            <a:r>
              <a:rPr lang="en-US" sz="2400" b="1" dirty="0">
                <a:latin typeface="Corbel" panose="020B0503020204020204" pitchFamily="34" charset="0"/>
              </a:rPr>
              <a:t>Living situation: </a:t>
            </a:r>
            <a:r>
              <a:rPr lang="en-US" sz="2400" dirty="0">
                <a:latin typeface="Corbel" panose="020B0503020204020204" pitchFamily="34" charset="0"/>
              </a:rPr>
              <a:t>Lived at home with son (caretaker) and two other non-relative females</a:t>
            </a:r>
          </a:p>
          <a:p>
            <a:endParaRPr lang="en-US" sz="2400" dirty="0">
              <a:latin typeface="Corbel" panose="020B0503020204020204" pitchFamily="34" charset="0"/>
            </a:endParaRPr>
          </a:p>
          <a:p>
            <a:pPr marL="285750" indent="-285750">
              <a:buFont typeface="Arial" panose="020B0604020202020204" pitchFamily="34" charset="0"/>
              <a:buChar char="•"/>
            </a:pPr>
            <a:r>
              <a:rPr lang="en-US" sz="2400" b="1" dirty="0">
                <a:latin typeface="Corbel" panose="020B0503020204020204" pitchFamily="34" charset="0"/>
              </a:rPr>
              <a:t>Medical history: </a:t>
            </a:r>
            <a:r>
              <a:rPr lang="en-US" sz="2400" dirty="0">
                <a:latin typeface="Corbel" panose="020B0503020204020204" pitchFamily="34" charset="0"/>
              </a:rPr>
              <a:t>Dementia, Stage 4 Kidney Disease, Hypertension, poor mobility, weakness, dizzy spells, poor balance, bladder incontinence</a:t>
            </a:r>
          </a:p>
        </p:txBody>
      </p:sp>
    </p:spTree>
    <p:extLst>
      <p:ext uri="{BB962C8B-B14F-4D97-AF65-F5344CB8AC3E}">
        <p14:creationId xmlns:p14="http://schemas.microsoft.com/office/powerpoint/2010/main" val="280508977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le 4"/>
          <p:cNvSpPr>
            <a:spLocks noGrp="1"/>
          </p:cNvSpPr>
          <p:nvPr>
            <p:ph type="title"/>
          </p:nvPr>
        </p:nvSpPr>
        <p:spPr>
          <a:xfrm>
            <a:off x="1066801" y="420319"/>
            <a:ext cx="7544695" cy="1371600"/>
          </a:xfrm>
        </p:spPr>
        <p:txBody>
          <a:bodyPr vert="horz" lIns="91440" tIns="45720" rIns="45720" bIns="45720" rtlCol="0" anchor="ctr">
            <a:normAutofit/>
            <a:scene3d>
              <a:camera prst="orthographicFront"/>
              <a:lightRig rig="threePt" dir="t">
                <a:rot lat="0" lon="0" rev="4800000"/>
              </a:lightRig>
            </a:scene3d>
            <a:sp3d prstMaterial="matte">
              <a:bevelT w="50800" h="10160"/>
            </a:sp3d>
          </a:bodyPr>
          <a:lstStyle/>
          <a:p>
            <a:r>
              <a:rPr lang="en-US" b="1" dirty="0"/>
              <a:t>Case History</a:t>
            </a:r>
          </a:p>
        </p:txBody>
      </p:sp>
      <p:sp>
        <p:nvSpPr>
          <p:cNvPr id="6" name="Content Placeholder 5"/>
          <p:cNvSpPr>
            <a:spLocks noGrp="1"/>
          </p:cNvSpPr>
          <p:nvPr>
            <p:ph idx="1"/>
          </p:nvPr>
        </p:nvSpPr>
        <p:spPr>
          <a:xfrm>
            <a:off x="1905000" y="1600200"/>
            <a:ext cx="7772400" cy="5029200"/>
          </a:xfrm>
        </p:spPr>
        <p:txBody>
          <a:bodyPr>
            <a:normAutofit lnSpcReduction="10000"/>
          </a:bodyPr>
          <a:lstStyle/>
          <a:p>
            <a:pPr marL="0" indent="0">
              <a:buClrTx/>
              <a:buNone/>
            </a:pPr>
            <a:r>
              <a:rPr lang="en-US" sz="2000" b="1" dirty="0">
                <a:latin typeface="Corbel" panose="020B0503020204020204" pitchFamily="34" charset="0"/>
              </a:rPr>
              <a:t>APS History</a:t>
            </a:r>
          </a:p>
          <a:p>
            <a:pPr lvl="1">
              <a:buClrTx/>
            </a:pPr>
            <a:r>
              <a:rPr lang="en-US" sz="1800" b="1" dirty="0">
                <a:latin typeface="Corbel" panose="020B0503020204020204" pitchFamily="34" charset="0"/>
              </a:rPr>
              <a:t>2012: </a:t>
            </a:r>
            <a:r>
              <a:rPr lang="en-US" sz="1800" dirty="0">
                <a:latin typeface="Corbel" panose="020B0503020204020204" pitchFamily="34" charset="0"/>
              </a:rPr>
              <a:t>Report of client having memory issues and people residing in the home taking advantage of her</a:t>
            </a:r>
          </a:p>
          <a:p>
            <a:pPr lvl="2">
              <a:buClrTx/>
            </a:pPr>
            <a:r>
              <a:rPr lang="en-US" sz="1600" dirty="0">
                <a:latin typeface="Corbel" panose="020B0503020204020204" pitchFamily="34" charset="0"/>
              </a:rPr>
              <a:t>Unfounded; client was alert, denied allegations, and allowed social worker to tour home</a:t>
            </a:r>
          </a:p>
          <a:p>
            <a:pPr lvl="1">
              <a:buClrTx/>
            </a:pPr>
            <a:r>
              <a:rPr lang="en-US" sz="1800" b="1" dirty="0">
                <a:latin typeface="Corbel" panose="020B0503020204020204" pitchFamily="34" charset="0"/>
              </a:rPr>
              <a:t>2014: </a:t>
            </a:r>
            <a:r>
              <a:rPr lang="en-US" sz="1800" dirty="0">
                <a:latin typeface="Corbel" panose="020B0503020204020204" pitchFamily="34" charset="0"/>
              </a:rPr>
              <a:t>Report of client experiencing physical and mental decline, as well as family member trying to financially abuse client </a:t>
            </a:r>
          </a:p>
          <a:p>
            <a:pPr lvl="2">
              <a:buClrTx/>
            </a:pPr>
            <a:r>
              <a:rPr lang="en-US" sz="1600" dirty="0">
                <a:latin typeface="Corbel" panose="020B0503020204020204" pitchFamily="34" charset="0"/>
              </a:rPr>
              <a:t>Undetermined; unable to contact. However, once client was made aware of questionable transactions, she declined family member access to account, requested ATM to be canceled established in-person withdrawals only</a:t>
            </a:r>
            <a:br>
              <a:rPr lang="en-US" sz="1400" dirty="0">
                <a:latin typeface="Corbel" panose="020B0503020204020204" pitchFamily="34" charset="0"/>
              </a:rPr>
            </a:br>
            <a:endParaRPr lang="en-US" sz="1400" dirty="0">
              <a:latin typeface="Corbel" panose="020B0503020204020204" pitchFamily="34" charset="0"/>
            </a:endParaRPr>
          </a:p>
          <a:p>
            <a:pPr marL="0" indent="0">
              <a:buClrTx/>
              <a:buNone/>
            </a:pPr>
            <a:r>
              <a:rPr lang="en-US" sz="2000" b="1" dirty="0">
                <a:latin typeface="Corbel" panose="020B0503020204020204" pitchFamily="34" charset="0"/>
              </a:rPr>
              <a:t>IHSS History</a:t>
            </a:r>
          </a:p>
          <a:p>
            <a:pPr lvl="1">
              <a:buClrTx/>
            </a:pPr>
            <a:r>
              <a:rPr lang="en-US" sz="1800" dirty="0">
                <a:latin typeface="Corbel" panose="020B0503020204020204" pitchFamily="34" charset="0"/>
              </a:rPr>
              <a:t>Client began receiving In-Home Support Services (IHSS) in June 2015.</a:t>
            </a:r>
          </a:p>
          <a:p>
            <a:pPr lvl="1">
              <a:buClrTx/>
            </a:pPr>
            <a:r>
              <a:rPr lang="en-US" sz="1800" dirty="0">
                <a:latin typeface="Corbel" panose="020B0503020204020204" pitchFamily="34" charset="0"/>
              </a:rPr>
              <a:t>Client was authorized for protective supervision.</a:t>
            </a:r>
          </a:p>
          <a:p>
            <a:pPr lvl="1">
              <a:buClrTx/>
            </a:pPr>
            <a:r>
              <a:rPr lang="en-US" sz="1800" dirty="0">
                <a:latin typeface="Corbel" panose="020B0503020204020204" pitchFamily="34" charset="0"/>
              </a:rPr>
              <a:t>Suspected abuser in this case was her IHSS provider. </a:t>
            </a:r>
          </a:p>
          <a:p>
            <a:pPr marL="0" indent="0">
              <a:buNone/>
            </a:pPr>
            <a:br>
              <a:rPr lang="en-US" sz="2000" dirty="0">
                <a:latin typeface="Georgia" panose="02040502050405020303" pitchFamily="18" charset="0"/>
              </a:rPr>
            </a:br>
            <a:endParaRPr lang="en-US" sz="2000" dirty="0">
              <a:latin typeface="Georgia" panose="02040502050405020303" pitchFamily="18" charset="0"/>
            </a:endParaRPr>
          </a:p>
          <a:p>
            <a:endParaRPr lang="en-US" dirty="0">
              <a:solidFill>
                <a:srgbClr val="FFFF00"/>
              </a:solidFill>
              <a:latin typeface="Georgia" panose="02040502050405020303" pitchFamily="18" charset="0"/>
            </a:endParaRPr>
          </a:p>
          <a:p>
            <a:endParaRPr lang="en-US" dirty="0">
              <a:solidFill>
                <a:srgbClr val="FFFF00"/>
              </a:solidFill>
              <a:latin typeface="Georgia" panose="02040502050405020303" pitchFamily="18" charset="0"/>
            </a:endParaRPr>
          </a:p>
        </p:txBody>
      </p:sp>
    </p:spTree>
    <p:extLst>
      <p:ext uri="{BB962C8B-B14F-4D97-AF65-F5344CB8AC3E}">
        <p14:creationId xmlns:p14="http://schemas.microsoft.com/office/powerpoint/2010/main" val="35793896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1524000" y="3429000"/>
            <a:ext cx="9144000" cy="0"/>
          </a:xfrm>
          <a:prstGeom prst="line">
            <a:avLst/>
          </a:prstGeom>
          <a:ln w="63500"/>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2362200" y="33147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4572000" y="3282043"/>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6858000" y="329292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9144000" y="3303814"/>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p:cNvSpPr>
            <a:spLocks noGrp="1"/>
          </p:cNvSpPr>
          <p:nvPr>
            <p:ph type="title"/>
          </p:nvPr>
        </p:nvSpPr>
        <p:spPr/>
        <p:txBody>
          <a:bodyPr/>
          <a:lstStyle/>
          <a:p>
            <a:r>
              <a:rPr lang="en-US" b="1" dirty="0"/>
              <a:t>Presenting Case</a:t>
            </a:r>
          </a:p>
        </p:txBody>
      </p:sp>
    </p:spTree>
    <p:extLst>
      <p:ext uri="{BB962C8B-B14F-4D97-AF65-F5344CB8AC3E}">
        <p14:creationId xmlns:p14="http://schemas.microsoft.com/office/powerpoint/2010/main" val="18060303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1524000" y="3429000"/>
            <a:ext cx="9144000" cy="0"/>
          </a:xfrm>
          <a:prstGeom prst="line">
            <a:avLst/>
          </a:prstGeom>
          <a:ln w="63500"/>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2362200" y="33147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4572000" y="3282043"/>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6858000" y="329292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9144000" y="3303814"/>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1752600" y="3543301"/>
            <a:ext cx="1524000" cy="646331"/>
          </a:xfrm>
          <a:prstGeom prst="rect">
            <a:avLst/>
          </a:prstGeom>
          <a:noFill/>
        </p:spPr>
        <p:txBody>
          <a:bodyPr wrap="square" rtlCol="0">
            <a:spAutoFit/>
          </a:bodyPr>
          <a:lstStyle/>
          <a:p>
            <a:pPr algn="ctr"/>
            <a:r>
              <a:rPr lang="en-US" dirty="0">
                <a:latin typeface="Georgia" panose="02040502050405020303" pitchFamily="18" charset="0"/>
              </a:rPr>
              <a:t>September 7, 2017</a:t>
            </a:r>
          </a:p>
        </p:txBody>
      </p:sp>
      <p:sp>
        <p:nvSpPr>
          <p:cNvPr id="10" name="TextBox 9"/>
          <p:cNvSpPr txBox="1"/>
          <p:nvPr/>
        </p:nvSpPr>
        <p:spPr>
          <a:xfrm>
            <a:off x="1752600" y="4495801"/>
            <a:ext cx="1600200" cy="1200329"/>
          </a:xfrm>
          <a:prstGeom prst="rect">
            <a:avLst/>
          </a:prstGeom>
          <a:noFill/>
        </p:spPr>
        <p:txBody>
          <a:bodyPr wrap="square" rtlCol="0">
            <a:spAutoFit/>
          </a:bodyPr>
          <a:lstStyle/>
          <a:p>
            <a:pPr algn="ctr"/>
            <a:r>
              <a:rPr lang="en-US" dirty="0">
                <a:latin typeface="Calibri" panose="020F0502020204030204" pitchFamily="34" charset="0"/>
                <a:cs typeface="Calibri" panose="020F0502020204030204" pitchFamily="34" charset="0"/>
              </a:rPr>
              <a:t>APS referral received from law enforcement</a:t>
            </a:r>
          </a:p>
        </p:txBody>
      </p:sp>
      <p:sp>
        <p:nvSpPr>
          <p:cNvPr id="4" name="Title 3"/>
          <p:cNvSpPr>
            <a:spLocks noGrp="1"/>
          </p:cNvSpPr>
          <p:nvPr>
            <p:ph type="title"/>
          </p:nvPr>
        </p:nvSpPr>
        <p:spPr/>
        <p:txBody>
          <a:bodyPr/>
          <a:lstStyle/>
          <a:p>
            <a:r>
              <a:rPr lang="en-US" b="1" dirty="0"/>
              <a:t>Presenting Case</a:t>
            </a:r>
          </a:p>
        </p:txBody>
      </p:sp>
    </p:spTree>
    <p:extLst>
      <p:ext uri="{BB962C8B-B14F-4D97-AF65-F5344CB8AC3E}">
        <p14:creationId xmlns:p14="http://schemas.microsoft.com/office/powerpoint/2010/main" val="25347998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1524000" y="3429000"/>
            <a:ext cx="9144000" cy="0"/>
          </a:xfrm>
          <a:prstGeom prst="line">
            <a:avLst/>
          </a:prstGeom>
          <a:ln w="63500"/>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2362200" y="33147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4572000" y="3282043"/>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6858000" y="329292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9144000" y="3303814"/>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1752600" y="3543301"/>
            <a:ext cx="1524000" cy="646331"/>
          </a:xfrm>
          <a:prstGeom prst="rect">
            <a:avLst/>
          </a:prstGeom>
          <a:noFill/>
        </p:spPr>
        <p:txBody>
          <a:bodyPr wrap="square" rtlCol="0">
            <a:spAutoFit/>
          </a:bodyPr>
          <a:lstStyle/>
          <a:p>
            <a:pPr algn="ctr"/>
            <a:r>
              <a:rPr lang="en-US" dirty="0">
                <a:latin typeface="Georgia" panose="02040502050405020303" pitchFamily="18" charset="0"/>
              </a:rPr>
              <a:t>September 7, 2017</a:t>
            </a:r>
          </a:p>
        </p:txBody>
      </p:sp>
      <p:sp>
        <p:nvSpPr>
          <p:cNvPr id="10" name="TextBox 9"/>
          <p:cNvSpPr txBox="1"/>
          <p:nvPr/>
        </p:nvSpPr>
        <p:spPr>
          <a:xfrm>
            <a:off x="1752600" y="4495801"/>
            <a:ext cx="1600200" cy="1200329"/>
          </a:xfrm>
          <a:prstGeom prst="rect">
            <a:avLst/>
          </a:prstGeom>
          <a:noFill/>
        </p:spPr>
        <p:txBody>
          <a:bodyPr wrap="square" rtlCol="0">
            <a:spAutoFit/>
          </a:bodyPr>
          <a:lstStyle/>
          <a:p>
            <a:pPr algn="ctr"/>
            <a:r>
              <a:rPr lang="en-US" dirty="0">
                <a:latin typeface="Calibri" panose="020F0502020204030204" pitchFamily="34" charset="0"/>
                <a:cs typeface="Calibri" panose="020F0502020204030204" pitchFamily="34" charset="0"/>
              </a:rPr>
              <a:t>APS referral received from law enforcement</a:t>
            </a:r>
          </a:p>
        </p:txBody>
      </p:sp>
      <p:sp>
        <p:nvSpPr>
          <p:cNvPr id="11" name="TextBox 10"/>
          <p:cNvSpPr txBox="1"/>
          <p:nvPr/>
        </p:nvSpPr>
        <p:spPr>
          <a:xfrm>
            <a:off x="3924300" y="3543301"/>
            <a:ext cx="1524000" cy="646331"/>
          </a:xfrm>
          <a:prstGeom prst="rect">
            <a:avLst/>
          </a:prstGeom>
          <a:noFill/>
        </p:spPr>
        <p:txBody>
          <a:bodyPr wrap="square" rtlCol="0">
            <a:spAutoFit/>
          </a:bodyPr>
          <a:lstStyle/>
          <a:p>
            <a:pPr algn="ctr"/>
            <a:r>
              <a:rPr lang="en-US" dirty="0">
                <a:latin typeface="Georgia" panose="02040502050405020303" pitchFamily="18" charset="0"/>
              </a:rPr>
              <a:t>September 8, 2017</a:t>
            </a:r>
          </a:p>
        </p:txBody>
      </p:sp>
      <p:sp>
        <p:nvSpPr>
          <p:cNvPr id="4" name="TextBox 3"/>
          <p:cNvSpPr txBox="1"/>
          <p:nvPr/>
        </p:nvSpPr>
        <p:spPr>
          <a:xfrm>
            <a:off x="3935186" y="4495801"/>
            <a:ext cx="1513114" cy="646331"/>
          </a:xfrm>
          <a:prstGeom prst="rect">
            <a:avLst/>
          </a:prstGeom>
          <a:noFill/>
        </p:spPr>
        <p:txBody>
          <a:bodyPr wrap="square" rtlCol="0">
            <a:spAutoFit/>
          </a:bodyPr>
          <a:lstStyle/>
          <a:p>
            <a:pPr algn="ctr"/>
            <a:r>
              <a:rPr lang="en-US" dirty="0">
                <a:latin typeface="Calibri" panose="020F0502020204030204" pitchFamily="34" charset="0"/>
                <a:cs typeface="Calibri" panose="020F0502020204030204" pitchFamily="34" charset="0"/>
              </a:rPr>
              <a:t>APS initiates investigation</a:t>
            </a:r>
          </a:p>
        </p:txBody>
      </p:sp>
      <p:sp>
        <p:nvSpPr>
          <p:cNvPr id="12" name="Title 11"/>
          <p:cNvSpPr>
            <a:spLocks noGrp="1"/>
          </p:cNvSpPr>
          <p:nvPr>
            <p:ph type="title"/>
          </p:nvPr>
        </p:nvSpPr>
        <p:spPr/>
        <p:txBody>
          <a:bodyPr/>
          <a:lstStyle/>
          <a:p>
            <a:r>
              <a:rPr lang="en-US" b="1" dirty="0"/>
              <a:t>Presenting Case</a:t>
            </a:r>
          </a:p>
        </p:txBody>
      </p:sp>
    </p:spTree>
    <p:extLst>
      <p:ext uri="{BB962C8B-B14F-4D97-AF65-F5344CB8AC3E}">
        <p14:creationId xmlns:p14="http://schemas.microsoft.com/office/powerpoint/2010/main" val="39750851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1524000" y="3429000"/>
            <a:ext cx="9144000" cy="0"/>
          </a:xfrm>
          <a:prstGeom prst="line">
            <a:avLst/>
          </a:prstGeom>
          <a:ln w="63500"/>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2362200" y="33147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4572000" y="3282043"/>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6858000" y="329292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9144000" y="3303814"/>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1752600" y="3543301"/>
            <a:ext cx="1524000" cy="646331"/>
          </a:xfrm>
          <a:prstGeom prst="rect">
            <a:avLst/>
          </a:prstGeom>
          <a:noFill/>
        </p:spPr>
        <p:txBody>
          <a:bodyPr wrap="square" rtlCol="0">
            <a:spAutoFit/>
          </a:bodyPr>
          <a:lstStyle/>
          <a:p>
            <a:pPr algn="ctr"/>
            <a:r>
              <a:rPr lang="en-US" dirty="0">
                <a:latin typeface="Georgia" panose="02040502050405020303" pitchFamily="18" charset="0"/>
              </a:rPr>
              <a:t>September 7, 2017</a:t>
            </a:r>
          </a:p>
        </p:txBody>
      </p:sp>
      <p:sp>
        <p:nvSpPr>
          <p:cNvPr id="10" name="TextBox 9"/>
          <p:cNvSpPr txBox="1"/>
          <p:nvPr/>
        </p:nvSpPr>
        <p:spPr>
          <a:xfrm>
            <a:off x="1752600" y="4495801"/>
            <a:ext cx="1600200" cy="1200329"/>
          </a:xfrm>
          <a:prstGeom prst="rect">
            <a:avLst/>
          </a:prstGeom>
          <a:noFill/>
        </p:spPr>
        <p:txBody>
          <a:bodyPr wrap="square" rtlCol="0">
            <a:spAutoFit/>
          </a:bodyPr>
          <a:lstStyle/>
          <a:p>
            <a:pPr algn="ctr"/>
            <a:r>
              <a:rPr lang="en-US" dirty="0">
                <a:latin typeface="Calibri" panose="020F0502020204030204" pitchFamily="34" charset="0"/>
                <a:cs typeface="Calibri" panose="020F0502020204030204" pitchFamily="34" charset="0"/>
              </a:rPr>
              <a:t>APS referral received from law enforcement</a:t>
            </a:r>
          </a:p>
        </p:txBody>
      </p:sp>
      <p:sp>
        <p:nvSpPr>
          <p:cNvPr id="11" name="TextBox 10"/>
          <p:cNvSpPr txBox="1"/>
          <p:nvPr/>
        </p:nvSpPr>
        <p:spPr>
          <a:xfrm>
            <a:off x="3924300" y="3543301"/>
            <a:ext cx="1524000" cy="646331"/>
          </a:xfrm>
          <a:prstGeom prst="rect">
            <a:avLst/>
          </a:prstGeom>
          <a:noFill/>
        </p:spPr>
        <p:txBody>
          <a:bodyPr wrap="square" rtlCol="0">
            <a:spAutoFit/>
          </a:bodyPr>
          <a:lstStyle/>
          <a:p>
            <a:pPr algn="ctr"/>
            <a:r>
              <a:rPr lang="en-US" dirty="0">
                <a:latin typeface="Georgia" panose="02040502050405020303" pitchFamily="18" charset="0"/>
              </a:rPr>
              <a:t>September 8, 2017</a:t>
            </a:r>
          </a:p>
        </p:txBody>
      </p:sp>
      <p:sp>
        <p:nvSpPr>
          <p:cNvPr id="13" name="TextBox 12"/>
          <p:cNvSpPr txBox="1"/>
          <p:nvPr/>
        </p:nvSpPr>
        <p:spPr>
          <a:xfrm>
            <a:off x="6053350" y="4495800"/>
            <a:ext cx="2023850" cy="1477328"/>
          </a:xfrm>
          <a:prstGeom prst="rect">
            <a:avLst/>
          </a:prstGeom>
          <a:noFill/>
        </p:spPr>
        <p:txBody>
          <a:bodyPr wrap="square" rtlCol="0">
            <a:spAutoFit/>
          </a:bodyPr>
          <a:lstStyle/>
          <a:p>
            <a:pPr algn="ctr"/>
            <a:r>
              <a:rPr lang="en-US" dirty="0">
                <a:latin typeface="Calibri" panose="020F0502020204030204" pitchFamily="34" charset="0"/>
                <a:cs typeface="Calibri" panose="020F0502020204030204" pitchFamily="34" charset="0"/>
              </a:rPr>
              <a:t>APS attempts to engage suspected abuser in removing deadbolt from client's room</a:t>
            </a:r>
          </a:p>
        </p:txBody>
      </p:sp>
      <p:sp>
        <p:nvSpPr>
          <p:cNvPr id="15" name="TextBox 14"/>
          <p:cNvSpPr txBox="1"/>
          <p:nvPr/>
        </p:nvSpPr>
        <p:spPr>
          <a:xfrm>
            <a:off x="6172200" y="3545337"/>
            <a:ext cx="1905000" cy="646331"/>
          </a:xfrm>
          <a:prstGeom prst="rect">
            <a:avLst/>
          </a:prstGeom>
          <a:noFill/>
        </p:spPr>
        <p:txBody>
          <a:bodyPr wrap="square" rtlCol="0">
            <a:spAutoFit/>
          </a:bodyPr>
          <a:lstStyle/>
          <a:p>
            <a:pPr algn="ctr"/>
            <a:r>
              <a:rPr lang="en-US" dirty="0">
                <a:latin typeface="Georgia" panose="02040502050405020303" pitchFamily="18" charset="0"/>
              </a:rPr>
              <a:t>September 11-12, 2017</a:t>
            </a:r>
          </a:p>
        </p:txBody>
      </p:sp>
      <p:sp>
        <p:nvSpPr>
          <p:cNvPr id="16" name="TextBox 15"/>
          <p:cNvSpPr txBox="1"/>
          <p:nvPr/>
        </p:nvSpPr>
        <p:spPr>
          <a:xfrm>
            <a:off x="3935186" y="4495801"/>
            <a:ext cx="1513114" cy="646331"/>
          </a:xfrm>
          <a:prstGeom prst="rect">
            <a:avLst/>
          </a:prstGeom>
          <a:noFill/>
        </p:spPr>
        <p:txBody>
          <a:bodyPr wrap="square" rtlCol="0">
            <a:spAutoFit/>
          </a:bodyPr>
          <a:lstStyle/>
          <a:p>
            <a:pPr algn="ctr"/>
            <a:r>
              <a:rPr lang="en-US" dirty="0">
                <a:latin typeface="Calibri" panose="020F0502020204030204" pitchFamily="34" charset="0"/>
                <a:cs typeface="Calibri" panose="020F0502020204030204" pitchFamily="34" charset="0"/>
              </a:rPr>
              <a:t>APS initiates investigation</a:t>
            </a:r>
          </a:p>
        </p:txBody>
      </p:sp>
      <p:sp>
        <p:nvSpPr>
          <p:cNvPr id="4" name="Title 3"/>
          <p:cNvSpPr>
            <a:spLocks noGrp="1"/>
          </p:cNvSpPr>
          <p:nvPr>
            <p:ph type="title"/>
          </p:nvPr>
        </p:nvSpPr>
        <p:spPr/>
        <p:txBody>
          <a:bodyPr/>
          <a:lstStyle/>
          <a:p>
            <a:r>
              <a:rPr lang="en-US" b="1" dirty="0"/>
              <a:t>Presenting Case</a:t>
            </a:r>
          </a:p>
        </p:txBody>
      </p:sp>
    </p:spTree>
    <p:extLst>
      <p:ext uri="{BB962C8B-B14F-4D97-AF65-F5344CB8AC3E}">
        <p14:creationId xmlns:p14="http://schemas.microsoft.com/office/powerpoint/2010/main" val="224487549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1524000" y="3429000"/>
            <a:ext cx="9144000" cy="0"/>
          </a:xfrm>
          <a:prstGeom prst="line">
            <a:avLst/>
          </a:prstGeom>
          <a:ln w="63500"/>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2362200" y="33147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4572000" y="3282043"/>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6858000" y="329292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9144000" y="3303814"/>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1752600" y="3543301"/>
            <a:ext cx="1524000" cy="646331"/>
          </a:xfrm>
          <a:prstGeom prst="rect">
            <a:avLst/>
          </a:prstGeom>
          <a:noFill/>
        </p:spPr>
        <p:txBody>
          <a:bodyPr wrap="square" rtlCol="0">
            <a:spAutoFit/>
          </a:bodyPr>
          <a:lstStyle/>
          <a:p>
            <a:pPr algn="ctr"/>
            <a:r>
              <a:rPr lang="en-US" dirty="0">
                <a:latin typeface="Georgia" panose="02040502050405020303" pitchFamily="18" charset="0"/>
              </a:rPr>
              <a:t>September 7, 2017</a:t>
            </a:r>
          </a:p>
        </p:txBody>
      </p:sp>
      <p:sp>
        <p:nvSpPr>
          <p:cNvPr id="10" name="TextBox 9"/>
          <p:cNvSpPr txBox="1"/>
          <p:nvPr/>
        </p:nvSpPr>
        <p:spPr>
          <a:xfrm>
            <a:off x="1752600" y="4495801"/>
            <a:ext cx="1600200" cy="1200329"/>
          </a:xfrm>
          <a:prstGeom prst="rect">
            <a:avLst/>
          </a:prstGeom>
          <a:noFill/>
        </p:spPr>
        <p:txBody>
          <a:bodyPr wrap="square" rtlCol="0">
            <a:spAutoFit/>
          </a:bodyPr>
          <a:lstStyle/>
          <a:p>
            <a:pPr algn="ctr"/>
            <a:r>
              <a:rPr lang="en-US" dirty="0">
                <a:latin typeface="Calibri" panose="020F0502020204030204" pitchFamily="34" charset="0"/>
                <a:cs typeface="Calibri" panose="020F0502020204030204" pitchFamily="34" charset="0"/>
              </a:rPr>
              <a:t>APS referral received from law enforcement</a:t>
            </a:r>
          </a:p>
        </p:txBody>
      </p:sp>
      <p:sp>
        <p:nvSpPr>
          <p:cNvPr id="11" name="TextBox 10"/>
          <p:cNvSpPr txBox="1"/>
          <p:nvPr/>
        </p:nvSpPr>
        <p:spPr>
          <a:xfrm>
            <a:off x="3924300" y="3543301"/>
            <a:ext cx="1524000" cy="646331"/>
          </a:xfrm>
          <a:prstGeom prst="rect">
            <a:avLst/>
          </a:prstGeom>
          <a:noFill/>
        </p:spPr>
        <p:txBody>
          <a:bodyPr wrap="square" rtlCol="0">
            <a:spAutoFit/>
          </a:bodyPr>
          <a:lstStyle/>
          <a:p>
            <a:pPr algn="ctr"/>
            <a:r>
              <a:rPr lang="en-US" dirty="0">
                <a:latin typeface="Georgia" panose="02040502050405020303" pitchFamily="18" charset="0"/>
              </a:rPr>
              <a:t>September 8, 2017</a:t>
            </a:r>
          </a:p>
        </p:txBody>
      </p:sp>
      <p:sp>
        <p:nvSpPr>
          <p:cNvPr id="12" name="TextBox 11"/>
          <p:cNvSpPr txBox="1"/>
          <p:nvPr/>
        </p:nvSpPr>
        <p:spPr>
          <a:xfrm>
            <a:off x="6172200" y="3543301"/>
            <a:ext cx="1905000" cy="646331"/>
          </a:xfrm>
          <a:prstGeom prst="rect">
            <a:avLst/>
          </a:prstGeom>
          <a:noFill/>
        </p:spPr>
        <p:txBody>
          <a:bodyPr wrap="square" rtlCol="0">
            <a:spAutoFit/>
          </a:bodyPr>
          <a:lstStyle/>
          <a:p>
            <a:pPr algn="ctr"/>
            <a:r>
              <a:rPr lang="en-US" dirty="0">
                <a:latin typeface="Georgia" panose="02040502050405020303" pitchFamily="18" charset="0"/>
              </a:rPr>
              <a:t>September 11-12, 2017</a:t>
            </a:r>
          </a:p>
        </p:txBody>
      </p:sp>
      <p:sp>
        <p:nvSpPr>
          <p:cNvPr id="13" name="TextBox 12"/>
          <p:cNvSpPr txBox="1"/>
          <p:nvPr/>
        </p:nvSpPr>
        <p:spPr>
          <a:xfrm>
            <a:off x="6053350" y="4495800"/>
            <a:ext cx="2023850" cy="1477328"/>
          </a:xfrm>
          <a:prstGeom prst="rect">
            <a:avLst/>
          </a:prstGeom>
          <a:noFill/>
        </p:spPr>
        <p:txBody>
          <a:bodyPr wrap="square" rtlCol="0">
            <a:spAutoFit/>
          </a:bodyPr>
          <a:lstStyle/>
          <a:p>
            <a:pPr algn="ctr"/>
            <a:r>
              <a:rPr lang="en-US" dirty="0">
                <a:latin typeface="Calibri" panose="020F0502020204030204" pitchFamily="34" charset="0"/>
                <a:cs typeface="Calibri" panose="020F0502020204030204" pitchFamily="34" charset="0"/>
              </a:rPr>
              <a:t>APS attempts to engage suspected abuser in removing deadbolt from client’s room</a:t>
            </a:r>
          </a:p>
        </p:txBody>
      </p:sp>
      <p:sp>
        <p:nvSpPr>
          <p:cNvPr id="14" name="TextBox 13"/>
          <p:cNvSpPr txBox="1"/>
          <p:nvPr/>
        </p:nvSpPr>
        <p:spPr>
          <a:xfrm>
            <a:off x="8610600" y="3543301"/>
            <a:ext cx="1676400" cy="646331"/>
          </a:xfrm>
          <a:prstGeom prst="rect">
            <a:avLst/>
          </a:prstGeom>
          <a:noFill/>
        </p:spPr>
        <p:txBody>
          <a:bodyPr wrap="square" rtlCol="0">
            <a:spAutoFit/>
          </a:bodyPr>
          <a:lstStyle/>
          <a:p>
            <a:pPr algn="ctr"/>
            <a:r>
              <a:rPr lang="en-US" dirty="0">
                <a:latin typeface="Georgia" panose="02040502050405020303" pitchFamily="18" charset="0"/>
              </a:rPr>
              <a:t>September 13, 2017</a:t>
            </a:r>
          </a:p>
        </p:txBody>
      </p:sp>
      <p:sp>
        <p:nvSpPr>
          <p:cNvPr id="15" name="TextBox 14"/>
          <p:cNvSpPr txBox="1"/>
          <p:nvPr/>
        </p:nvSpPr>
        <p:spPr>
          <a:xfrm>
            <a:off x="8328464" y="4495800"/>
            <a:ext cx="2023850" cy="1200329"/>
          </a:xfrm>
          <a:prstGeom prst="rect">
            <a:avLst/>
          </a:prstGeom>
          <a:noFill/>
        </p:spPr>
        <p:txBody>
          <a:bodyPr wrap="square" rtlCol="0">
            <a:spAutoFit/>
          </a:bodyPr>
          <a:lstStyle/>
          <a:p>
            <a:pPr algn="ctr"/>
            <a:r>
              <a:rPr lang="en-US" dirty="0">
                <a:latin typeface="Calibri" panose="020F0502020204030204" pitchFamily="34" charset="0"/>
                <a:cs typeface="Calibri" panose="020F0502020204030204" pitchFamily="34" charset="0"/>
              </a:rPr>
              <a:t>APS follows up with the client and suspected abuser in the home</a:t>
            </a:r>
          </a:p>
        </p:txBody>
      </p:sp>
      <p:sp>
        <p:nvSpPr>
          <p:cNvPr id="16" name="TextBox 15"/>
          <p:cNvSpPr txBox="1"/>
          <p:nvPr/>
        </p:nvSpPr>
        <p:spPr>
          <a:xfrm>
            <a:off x="3935186" y="4495801"/>
            <a:ext cx="1513114" cy="646331"/>
          </a:xfrm>
          <a:prstGeom prst="rect">
            <a:avLst/>
          </a:prstGeom>
          <a:noFill/>
        </p:spPr>
        <p:txBody>
          <a:bodyPr wrap="square" rtlCol="0">
            <a:spAutoFit/>
          </a:bodyPr>
          <a:lstStyle/>
          <a:p>
            <a:pPr algn="ctr"/>
            <a:r>
              <a:rPr lang="en-US" dirty="0">
                <a:latin typeface="Calibri" panose="020F0502020204030204" pitchFamily="34" charset="0"/>
                <a:cs typeface="Calibri" panose="020F0502020204030204" pitchFamily="34" charset="0"/>
              </a:rPr>
              <a:t>APS initiates investigation</a:t>
            </a:r>
          </a:p>
        </p:txBody>
      </p:sp>
      <p:sp>
        <p:nvSpPr>
          <p:cNvPr id="4" name="Title 3"/>
          <p:cNvSpPr>
            <a:spLocks noGrp="1"/>
          </p:cNvSpPr>
          <p:nvPr>
            <p:ph type="title"/>
          </p:nvPr>
        </p:nvSpPr>
        <p:spPr/>
        <p:txBody>
          <a:bodyPr/>
          <a:lstStyle/>
          <a:p>
            <a:r>
              <a:rPr lang="en-US" b="1" dirty="0"/>
              <a:t>Presenting Case</a:t>
            </a:r>
          </a:p>
        </p:txBody>
      </p:sp>
    </p:spTree>
    <p:extLst>
      <p:ext uri="{BB962C8B-B14F-4D97-AF65-F5344CB8AC3E}">
        <p14:creationId xmlns:p14="http://schemas.microsoft.com/office/powerpoint/2010/main" val="38260139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1828800" y="1676400"/>
            <a:ext cx="8458200" cy="1754326"/>
          </a:xfrm>
          <a:prstGeom prst="rect">
            <a:avLst/>
          </a:prstGeom>
          <a:noFill/>
        </p:spPr>
        <p:txBody>
          <a:bodyPr wrap="square" rtlCol="0">
            <a:spAutoFit/>
          </a:bodyPr>
          <a:lstStyle/>
          <a:p>
            <a:pPr marL="285750" indent="-285750">
              <a:buFont typeface="Arial" panose="020B0604020202020204" pitchFamily="34" charset="0"/>
              <a:buChar char="•"/>
            </a:pPr>
            <a:r>
              <a:rPr lang="en-US" dirty="0">
                <a:latin typeface="Georgia" panose="02040502050405020303" pitchFamily="18" charset="0"/>
              </a:rPr>
              <a:t>Client wearing a shirt, diaper and socks</a:t>
            </a:r>
          </a:p>
          <a:p>
            <a:pPr marL="285750" indent="-285750">
              <a:buFont typeface="Arial" panose="020B0604020202020204" pitchFamily="34" charset="0"/>
              <a:buChar char="•"/>
            </a:pPr>
            <a:r>
              <a:rPr lang="en-US" dirty="0">
                <a:latin typeface="Georgia" panose="02040502050405020303" pitchFamily="18" charset="0"/>
              </a:rPr>
              <a:t>EMT estimated diaper had not been changed in several days</a:t>
            </a:r>
          </a:p>
          <a:p>
            <a:pPr marL="285750" indent="-285750">
              <a:buFont typeface="Arial" panose="020B0604020202020204" pitchFamily="34" charset="0"/>
              <a:buChar char="•"/>
            </a:pPr>
            <a:r>
              <a:rPr lang="en-US" dirty="0">
                <a:latin typeface="Georgia" panose="02040502050405020303" pitchFamily="18" charset="0"/>
              </a:rPr>
              <a:t>Client needed assistance to ambulate, walker blocked and unable to access</a:t>
            </a:r>
          </a:p>
          <a:p>
            <a:pPr marL="285750" indent="-285750">
              <a:buFont typeface="Arial" panose="020B0604020202020204" pitchFamily="34" charset="0"/>
              <a:buChar char="•"/>
            </a:pPr>
            <a:r>
              <a:rPr lang="en-US" dirty="0">
                <a:latin typeface="Georgia" panose="02040502050405020303" pitchFamily="18" charset="0"/>
              </a:rPr>
              <a:t>Client had a mattress and box spring on the floor, with a soiled blanket on top</a:t>
            </a:r>
          </a:p>
          <a:p>
            <a:pPr marL="285750" indent="-285750">
              <a:buFont typeface="Arial" panose="020B0604020202020204" pitchFamily="34" charset="0"/>
              <a:buChar char="•"/>
            </a:pPr>
            <a:r>
              <a:rPr lang="en-US" dirty="0">
                <a:latin typeface="Georgia" panose="02040502050405020303" pitchFamily="18" charset="0"/>
              </a:rPr>
              <a:t>Client did not have any clothing in her closet</a:t>
            </a:r>
          </a:p>
          <a:p>
            <a:pPr marL="285750" indent="-285750">
              <a:buFont typeface="Arial" panose="020B0604020202020204" pitchFamily="34" charset="0"/>
              <a:buChar char="•"/>
            </a:pPr>
            <a:r>
              <a:rPr lang="en-US" dirty="0">
                <a:latin typeface="Georgia" panose="02040502050405020303" pitchFamily="18" charset="0"/>
              </a:rPr>
              <a:t>Client reported she was hungry</a:t>
            </a:r>
          </a:p>
        </p:txBody>
      </p:sp>
      <p:pic>
        <p:nvPicPr>
          <p:cNvPr id="17" name="Picture 1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rot="5400000">
            <a:off x="1202267" y="4181858"/>
            <a:ext cx="2709334" cy="1761067"/>
          </a:xfrm>
          <a:prstGeom prst="rect">
            <a:avLst/>
          </a:prstGeom>
        </p:spPr>
      </p:pic>
      <p:pic>
        <p:nvPicPr>
          <p:cNvPr id="18" name="Picture 17"/>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rot="5400000">
            <a:off x="3412164" y="4050597"/>
            <a:ext cx="2709334" cy="2023592"/>
          </a:xfrm>
          <a:prstGeom prst="rect">
            <a:avLst/>
          </a:prstGeom>
        </p:spPr>
      </p:pic>
      <p:pic>
        <p:nvPicPr>
          <p:cNvPr id="19" name="Picture 18"/>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6139545" y="3707725"/>
            <a:ext cx="1925562" cy="2709335"/>
          </a:xfrm>
          <a:prstGeom prst="rect">
            <a:avLst/>
          </a:prstGeom>
        </p:spPr>
      </p:pic>
      <p:pic>
        <p:nvPicPr>
          <p:cNvPr id="1027" name="Picture 3"/>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458200" y="3696839"/>
            <a:ext cx="1828800" cy="27190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p:txBody>
          <a:bodyPr/>
          <a:lstStyle/>
          <a:p>
            <a:r>
              <a:rPr lang="en-US" b="1" dirty="0"/>
              <a:t>Client Presentation</a:t>
            </a:r>
          </a:p>
        </p:txBody>
      </p:sp>
    </p:spTree>
    <p:extLst>
      <p:ext uri="{BB962C8B-B14F-4D97-AF65-F5344CB8AC3E}">
        <p14:creationId xmlns:p14="http://schemas.microsoft.com/office/powerpoint/2010/main" val="27933464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 name="Straight Connector 2"/>
          <p:cNvCxnSpPr/>
          <p:nvPr/>
        </p:nvCxnSpPr>
        <p:spPr>
          <a:xfrm>
            <a:off x="1524000" y="3429000"/>
            <a:ext cx="9144000" cy="0"/>
          </a:xfrm>
          <a:prstGeom prst="line">
            <a:avLst/>
          </a:prstGeom>
          <a:ln w="63500"/>
        </p:spPr>
        <p:style>
          <a:lnRef idx="1">
            <a:schemeClr val="accent1"/>
          </a:lnRef>
          <a:fillRef idx="0">
            <a:schemeClr val="accent1"/>
          </a:fillRef>
          <a:effectRef idx="0">
            <a:schemeClr val="accent1"/>
          </a:effectRef>
          <a:fontRef idx="minor">
            <a:schemeClr val="tx1"/>
          </a:fontRef>
        </p:style>
      </p:cxnSp>
      <p:sp>
        <p:nvSpPr>
          <p:cNvPr id="5" name="Oval 4"/>
          <p:cNvSpPr/>
          <p:nvPr/>
        </p:nvSpPr>
        <p:spPr>
          <a:xfrm>
            <a:off x="2362200" y="3314700"/>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Oval 5"/>
          <p:cNvSpPr/>
          <p:nvPr/>
        </p:nvSpPr>
        <p:spPr>
          <a:xfrm>
            <a:off x="4572000" y="3282043"/>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 name="Oval 6"/>
          <p:cNvSpPr/>
          <p:nvPr/>
        </p:nvSpPr>
        <p:spPr>
          <a:xfrm>
            <a:off x="6858000" y="3292929"/>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Oval 7"/>
          <p:cNvSpPr/>
          <p:nvPr/>
        </p:nvSpPr>
        <p:spPr>
          <a:xfrm>
            <a:off x="9144000" y="3303814"/>
            <a:ext cx="228600" cy="2286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extBox 1"/>
          <p:cNvSpPr txBox="1"/>
          <p:nvPr/>
        </p:nvSpPr>
        <p:spPr>
          <a:xfrm>
            <a:off x="1752600" y="3543301"/>
            <a:ext cx="1524000" cy="646331"/>
          </a:xfrm>
          <a:prstGeom prst="rect">
            <a:avLst/>
          </a:prstGeom>
          <a:noFill/>
        </p:spPr>
        <p:txBody>
          <a:bodyPr wrap="square" rtlCol="0">
            <a:spAutoFit/>
          </a:bodyPr>
          <a:lstStyle/>
          <a:p>
            <a:pPr algn="ctr"/>
            <a:r>
              <a:rPr lang="en-US" dirty="0">
                <a:latin typeface="Georgia" panose="02040502050405020303" pitchFamily="18" charset="0"/>
              </a:rPr>
              <a:t>September 25, 2017</a:t>
            </a:r>
          </a:p>
        </p:txBody>
      </p:sp>
      <p:sp>
        <p:nvSpPr>
          <p:cNvPr id="10" name="TextBox 9"/>
          <p:cNvSpPr txBox="1"/>
          <p:nvPr/>
        </p:nvSpPr>
        <p:spPr>
          <a:xfrm>
            <a:off x="1752600" y="4495800"/>
            <a:ext cx="1600200" cy="1077218"/>
          </a:xfrm>
          <a:prstGeom prst="rect">
            <a:avLst/>
          </a:prstGeom>
          <a:noFill/>
        </p:spPr>
        <p:txBody>
          <a:bodyPr wrap="square" rtlCol="0">
            <a:spAutoFit/>
          </a:bodyPr>
          <a:lstStyle/>
          <a:p>
            <a:pPr marL="285750" indent="-285750">
              <a:buFont typeface="Arial" panose="020B0604020202020204" pitchFamily="34" charset="0"/>
              <a:buChar char="•"/>
            </a:pPr>
            <a:r>
              <a:rPr lang="en-US" sz="1600" dirty="0">
                <a:latin typeface="Calibri" panose="020F0502020204030204" pitchFamily="34" charset="0"/>
                <a:cs typeface="Calibri" panose="020F0502020204030204" pitchFamily="34" charset="0"/>
              </a:rPr>
              <a:t>AIRO filed with Probate Court</a:t>
            </a:r>
          </a:p>
          <a:p>
            <a:pPr marL="285750" indent="-285750">
              <a:buFont typeface="Arial" panose="020B0604020202020204" pitchFamily="34" charset="0"/>
              <a:buChar char="•"/>
            </a:pPr>
            <a:r>
              <a:rPr lang="en-US" sz="1600" dirty="0">
                <a:latin typeface="Calibri" panose="020F0502020204030204" pitchFamily="34" charset="0"/>
                <a:cs typeface="Calibri" panose="020F0502020204030204" pitchFamily="34" charset="0"/>
              </a:rPr>
              <a:t>TRO granted</a:t>
            </a:r>
          </a:p>
        </p:txBody>
      </p:sp>
      <p:sp>
        <p:nvSpPr>
          <p:cNvPr id="11" name="TextBox 10"/>
          <p:cNvSpPr txBox="1"/>
          <p:nvPr/>
        </p:nvSpPr>
        <p:spPr>
          <a:xfrm>
            <a:off x="3924300" y="3543301"/>
            <a:ext cx="1524000" cy="646331"/>
          </a:xfrm>
          <a:prstGeom prst="rect">
            <a:avLst/>
          </a:prstGeom>
          <a:noFill/>
        </p:spPr>
        <p:txBody>
          <a:bodyPr wrap="square" rtlCol="0">
            <a:spAutoFit/>
          </a:bodyPr>
          <a:lstStyle/>
          <a:p>
            <a:pPr algn="ctr"/>
            <a:r>
              <a:rPr lang="en-US" dirty="0">
                <a:latin typeface="Georgia" panose="02040502050405020303" pitchFamily="18" charset="0"/>
              </a:rPr>
              <a:t>October 17, 2018</a:t>
            </a:r>
          </a:p>
        </p:txBody>
      </p:sp>
      <p:sp>
        <p:nvSpPr>
          <p:cNvPr id="12" name="TextBox 11"/>
          <p:cNvSpPr txBox="1"/>
          <p:nvPr/>
        </p:nvSpPr>
        <p:spPr>
          <a:xfrm>
            <a:off x="6172200" y="3543301"/>
            <a:ext cx="1905000" cy="646331"/>
          </a:xfrm>
          <a:prstGeom prst="rect">
            <a:avLst/>
          </a:prstGeom>
          <a:noFill/>
        </p:spPr>
        <p:txBody>
          <a:bodyPr wrap="square" rtlCol="0">
            <a:spAutoFit/>
          </a:bodyPr>
          <a:lstStyle/>
          <a:p>
            <a:pPr algn="ctr"/>
            <a:r>
              <a:rPr lang="en-US" dirty="0">
                <a:latin typeface="Georgia" panose="02040502050405020303" pitchFamily="18" charset="0"/>
              </a:rPr>
              <a:t>November 28, 2017</a:t>
            </a:r>
          </a:p>
        </p:txBody>
      </p:sp>
      <p:sp>
        <p:nvSpPr>
          <p:cNvPr id="14" name="TextBox 13"/>
          <p:cNvSpPr txBox="1"/>
          <p:nvPr/>
        </p:nvSpPr>
        <p:spPr>
          <a:xfrm>
            <a:off x="8610600" y="3543301"/>
            <a:ext cx="1676400" cy="646331"/>
          </a:xfrm>
          <a:prstGeom prst="rect">
            <a:avLst/>
          </a:prstGeom>
          <a:noFill/>
        </p:spPr>
        <p:txBody>
          <a:bodyPr wrap="square" rtlCol="0">
            <a:spAutoFit/>
          </a:bodyPr>
          <a:lstStyle/>
          <a:p>
            <a:pPr algn="ctr"/>
            <a:r>
              <a:rPr lang="en-US" dirty="0">
                <a:latin typeface="Georgia" panose="02040502050405020303" pitchFamily="18" charset="0"/>
              </a:rPr>
              <a:t>December 26, 2017</a:t>
            </a:r>
          </a:p>
        </p:txBody>
      </p:sp>
      <p:sp>
        <p:nvSpPr>
          <p:cNvPr id="16" name="TextBox 15"/>
          <p:cNvSpPr txBox="1"/>
          <p:nvPr/>
        </p:nvSpPr>
        <p:spPr>
          <a:xfrm>
            <a:off x="3935186" y="4495801"/>
            <a:ext cx="1703614" cy="2031325"/>
          </a:xfrm>
          <a:prstGeom prst="rect">
            <a:avLst/>
          </a:prstGeom>
          <a:noFill/>
        </p:spPr>
        <p:txBody>
          <a:bodyPr wrap="square" rtlCol="0">
            <a:spAutoFit/>
          </a:bodyPr>
          <a:lstStyle/>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Hearing for Permanent restraining order</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Trial with social worker testimony</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Restraining Order granted</a:t>
            </a:r>
          </a:p>
          <a:p>
            <a:pPr algn="ctr"/>
            <a:endParaRPr lang="en-US" sz="1400" dirty="0">
              <a:latin typeface="Calibri" panose="020F0502020204030204" pitchFamily="34" charset="0"/>
              <a:cs typeface="Calibri" panose="020F0502020204030204" pitchFamily="34" charset="0"/>
            </a:endParaRPr>
          </a:p>
        </p:txBody>
      </p:sp>
      <p:sp>
        <p:nvSpPr>
          <p:cNvPr id="4" name="Title 3"/>
          <p:cNvSpPr>
            <a:spLocks noGrp="1"/>
          </p:cNvSpPr>
          <p:nvPr>
            <p:ph type="title"/>
          </p:nvPr>
        </p:nvSpPr>
        <p:spPr/>
        <p:txBody>
          <a:bodyPr/>
          <a:lstStyle/>
          <a:p>
            <a:r>
              <a:rPr lang="en-US" b="1" dirty="0"/>
              <a:t>Presenting Case</a:t>
            </a:r>
          </a:p>
        </p:txBody>
      </p:sp>
      <p:sp>
        <p:nvSpPr>
          <p:cNvPr id="17" name="TextBox 16"/>
          <p:cNvSpPr txBox="1"/>
          <p:nvPr/>
        </p:nvSpPr>
        <p:spPr>
          <a:xfrm>
            <a:off x="6272893" y="4463144"/>
            <a:ext cx="1880507" cy="1815882"/>
          </a:xfrm>
          <a:prstGeom prst="rect">
            <a:avLst/>
          </a:prstGeom>
          <a:noFill/>
        </p:spPr>
        <p:txBody>
          <a:bodyPr wrap="square" rtlCol="0">
            <a:spAutoFit/>
          </a:bodyPr>
          <a:lstStyle/>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Temporary conservatorship is granted for another one of client’s sons</a:t>
            </a:r>
          </a:p>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Client was able to return to her home</a:t>
            </a:r>
          </a:p>
          <a:p>
            <a:pPr algn="ctr"/>
            <a:endParaRPr lang="en-US" sz="1400" dirty="0">
              <a:latin typeface="Calibri" panose="020F0502020204030204" pitchFamily="34" charset="0"/>
              <a:cs typeface="Calibri" panose="020F0502020204030204" pitchFamily="34" charset="0"/>
            </a:endParaRPr>
          </a:p>
        </p:txBody>
      </p:sp>
      <p:sp>
        <p:nvSpPr>
          <p:cNvPr id="15" name="TextBox 14"/>
          <p:cNvSpPr txBox="1"/>
          <p:nvPr/>
        </p:nvSpPr>
        <p:spPr>
          <a:xfrm>
            <a:off x="8583386" y="4495801"/>
            <a:ext cx="1856014" cy="1169551"/>
          </a:xfrm>
          <a:prstGeom prst="rect">
            <a:avLst/>
          </a:prstGeom>
          <a:noFill/>
        </p:spPr>
        <p:txBody>
          <a:bodyPr wrap="square" rtlCol="0">
            <a:spAutoFit/>
          </a:bodyPr>
          <a:lstStyle/>
          <a:p>
            <a:pPr marL="285750" indent="-285750">
              <a:buFont typeface="Arial" panose="020B0604020202020204" pitchFamily="34" charset="0"/>
              <a:buChar char="•"/>
            </a:pPr>
            <a:r>
              <a:rPr lang="en-US" sz="1400" dirty="0">
                <a:latin typeface="Calibri" panose="020F0502020204030204" pitchFamily="34" charset="0"/>
                <a:cs typeface="Calibri" panose="020F0502020204030204" pitchFamily="34" charset="0"/>
              </a:rPr>
              <a:t>Permanent conservatorship established with another son. </a:t>
            </a:r>
          </a:p>
          <a:p>
            <a:pPr algn="ctr"/>
            <a:endParaRPr lang="en-US" sz="1400"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571904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TextBox 15"/>
          <p:cNvSpPr txBox="1"/>
          <p:nvPr/>
        </p:nvSpPr>
        <p:spPr>
          <a:xfrm>
            <a:off x="1861457" y="1752600"/>
            <a:ext cx="8458200" cy="4801314"/>
          </a:xfrm>
          <a:prstGeom prst="rect">
            <a:avLst/>
          </a:prstGeom>
          <a:noFill/>
        </p:spPr>
        <p:txBody>
          <a:bodyPr wrap="square" rtlCol="0">
            <a:spAutoFit/>
          </a:bodyPr>
          <a:lstStyle/>
          <a:p>
            <a:pPr marL="285750" indent="-285750">
              <a:buFont typeface="Arial" panose="020B0604020202020204" pitchFamily="34" charset="0"/>
              <a:buChar char="•"/>
            </a:pPr>
            <a:r>
              <a:rPr lang="en-US" sz="2000" dirty="0">
                <a:latin typeface="Corbel" panose="020B0503020204020204" pitchFamily="34" charset="0"/>
              </a:rPr>
              <a:t>Client removed from abusive environment</a:t>
            </a:r>
            <a:br>
              <a:rPr lang="en-US" sz="2000" dirty="0">
                <a:latin typeface="Corbel" panose="020B0503020204020204" pitchFamily="34" charset="0"/>
              </a:rPr>
            </a:br>
            <a:endParaRPr lang="en-US" sz="2000" dirty="0">
              <a:latin typeface="Corbel" panose="020B0503020204020204" pitchFamily="34" charset="0"/>
            </a:endParaRPr>
          </a:p>
          <a:p>
            <a:pPr marL="285750" indent="-285750">
              <a:buFont typeface="Arial" panose="020B0604020202020204" pitchFamily="34" charset="0"/>
              <a:buChar char="•"/>
            </a:pPr>
            <a:r>
              <a:rPr lang="en-US" sz="2000" dirty="0">
                <a:latin typeface="Corbel" panose="020B0503020204020204" pitchFamily="34" charset="0"/>
              </a:rPr>
              <a:t>Protective orders issued (EPO, AIRO)</a:t>
            </a:r>
            <a:br>
              <a:rPr lang="en-US" sz="2000" dirty="0">
                <a:latin typeface="Corbel" panose="020B0503020204020204" pitchFamily="34" charset="0"/>
              </a:rPr>
            </a:br>
            <a:endParaRPr lang="en-US" sz="2000" dirty="0">
              <a:latin typeface="Corbel" panose="020B0503020204020204" pitchFamily="34" charset="0"/>
            </a:endParaRPr>
          </a:p>
          <a:p>
            <a:pPr marL="285750" indent="-285750">
              <a:buFont typeface="Arial" panose="020B0604020202020204" pitchFamily="34" charset="0"/>
              <a:buChar char="•"/>
            </a:pPr>
            <a:r>
              <a:rPr lang="en-US" sz="2000" dirty="0">
                <a:latin typeface="Corbel" panose="020B0503020204020204" pitchFamily="34" charset="0"/>
              </a:rPr>
              <a:t>Conservatorship with family</a:t>
            </a:r>
          </a:p>
          <a:p>
            <a:endParaRPr lang="en-US" sz="2000" dirty="0">
              <a:latin typeface="Corbel" panose="020B0503020204020204" pitchFamily="34" charset="0"/>
            </a:endParaRPr>
          </a:p>
          <a:p>
            <a:pPr marL="285750" indent="-285750">
              <a:buFont typeface="Arial" panose="020B0604020202020204" pitchFamily="34" charset="0"/>
              <a:buChar char="•"/>
            </a:pPr>
            <a:r>
              <a:rPr lang="en-US" sz="2000" dirty="0">
                <a:latin typeface="Corbel" panose="020B0503020204020204" pitchFamily="34" charset="0"/>
              </a:rPr>
              <a:t>Suspect arrested (bailed out)</a:t>
            </a:r>
            <a:br>
              <a:rPr lang="en-US" sz="2000" dirty="0">
                <a:latin typeface="Corbel" panose="020B0503020204020204" pitchFamily="34" charset="0"/>
              </a:rPr>
            </a:br>
            <a:endParaRPr lang="en-US" sz="2000" dirty="0">
              <a:latin typeface="Corbel" panose="020B0503020204020204" pitchFamily="34" charset="0"/>
            </a:endParaRPr>
          </a:p>
          <a:p>
            <a:pPr marL="285750" indent="-285750">
              <a:buFont typeface="Arial" panose="020B0604020202020204" pitchFamily="34" charset="0"/>
              <a:buChar char="•"/>
            </a:pPr>
            <a:r>
              <a:rPr lang="en-US" sz="2000" dirty="0">
                <a:latin typeface="Corbel" panose="020B0503020204020204" pitchFamily="34" charset="0"/>
              </a:rPr>
              <a:t>District Attorney filed charges/Arrest Warrant Issued:</a:t>
            </a:r>
          </a:p>
          <a:p>
            <a:pPr marL="742950" lvl="1" indent="-285750">
              <a:buFont typeface="Arial" panose="020B0604020202020204" pitchFamily="34" charset="0"/>
              <a:buChar char="•"/>
            </a:pPr>
            <a:r>
              <a:rPr lang="en-US" dirty="0">
                <a:latin typeface="Corbel" panose="020B0503020204020204" pitchFamily="34" charset="0"/>
              </a:rPr>
              <a:t>3 Counts of PC 368(E)(1) (Embezzlement/fraud of an elder or dependent adult by caretaker)</a:t>
            </a:r>
          </a:p>
          <a:p>
            <a:pPr marL="742950" lvl="1" indent="-285750">
              <a:buFont typeface="Arial" panose="020B0604020202020204" pitchFamily="34" charset="0"/>
              <a:buChar char="•"/>
            </a:pPr>
            <a:r>
              <a:rPr lang="en-US" dirty="0">
                <a:latin typeface="Corbel" panose="020B0503020204020204" pitchFamily="34" charset="0"/>
              </a:rPr>
              <a:t>2 counts of PC 236 (False Imprisonment) </a:t>
            </a:r>
          </a:p>
          <a:p>
            <a:pPr marL="742950" lvl="1" indent="-285750">
              <a:buFont typeface="Arial" panose="020B0604020202020204" pitchFamily="34" charset="0"/>
              <a:buChar char="•"/>
            </a:pPr>
            <a:r>
              <a:rPr lang="en-US" dirty="0">
                <a:latin typeface="Corbel" panose="020B0503020204020204" pitchFamily="34" charset="0"/>
              </a:rPr>
              <a:t>PC 667(C) (Prior Felony Conviction)</a:t>
            </a:r>
          </a:p>
          <a:p>
            <a:pPr marL="742950" lvl="1" indent="-285750">
              <a:buFont typeface="Arial" panose="020B0604020202020204" pitchFamily="34" charset="0"/>
              <a:buChar char="•"/>
            </a:pPr>
            <a:r>
              <a:rPr lang="en-US" dirty="0">
                <a:latin typeface="Corbel" panose="020B0503020204020204" pitchFamily="34" charset="0"/>
              </a:rPr>
              <a:t>PC 667 (E)(1) (Prior Strike)</a:t>
            </a:r>
          </a:p>
          <a:p>
            <a:pPr marL="742950" lvl="1" indent="-285750">
              <a:buFont typeface="Arial" panose="020B0604020202020204" pitchFamily="34" charset="0"/>
              <a:buChar char="•"/>
            </a:pPr>
            <a:r>
              <a:rPr lang="en-US" dirty="0">
                <a:latin typeface="Corbel" panose="020B0503020204020204" pitchFamily="34" charset="0"/>
              </a:rPr>
              <a:t>PC 667 (C)(2) (Ineligible for Probation)</a:t>
            </a:r>
            <a:br>
              <a:rPr lang="en-US" dirty="0">
                <a:latin typeface="Georgia" panose="02040502050405020303" pitchFamily="18" charset="0"/>
              </a:rPr>
            </a:br>
            <a:endParaRPr lang="en-US" dirty="0">
              <a:latin typeface="Georgia" panose="02040502050405020303" pitchFamily="18" charset="0"/>
            </a:endParaRPr>
          </a:p>
        </p:txBody>
      </p:sp>
      <p:sp>
        <p:nvSpPr>
          <p:cNvPr id="2" name="Title 1"/>
          <p:cNvSpPr>
            <a:spLocks noGrp="1"/>
          </p:cNvSpPr>
          <p:nvPr>
            <p:ph type="title"/>
          </p:nvPr>
        </p:nvSpPr>
        <p:spPr/>
        <p:txBody>
          <a:bodyPr/>
          <a:lstStyle/>
          <a:p>
            <a:r>
              <a:rPr lang="en-US" b="1" dirty="0"/>
              <a:t>Positive Outcomes</a:t>
            </a:r>
          </a:p>
        </p:txBody>
      </p:sp>
      <p:pic>
        <p:nvPicPr>
          <p:cNvPr id="3074" name="Picture 2" descr="Image result for teamwork transparent background"/>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522029" y="266700"/>
            <a:ext cx="2971800" cy="29718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011132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FA0692-A3D2-488A-84AE-BBA67A83A43E}"/>
              </a:ext>
            </a:extLst>
          </p:cNvPr>
          <p:cNvSpPr>
            <a:spLocks noGrp="1"/>
          </p:cNvSpPr>
          <p:nvPr>
            <p:ph type="title"/>
          </p:nvPr>
        </p:nvSpPr>
        <p:spPr/>
        <p:txBody>
          <a:bodyPr/>
          <a:lstStyle/>
          <a:p>
            <a:r>
              <a:rPr lang="en-US" b="1" dirty="0"/>
              <a:t>Case Example: Mrs. Ishikawa</a:t>
            </a:r>
          </a:p>
        </p:txBody>
      </p:sp>
      <p:sp>
        <p:nvSpPr>
          <p:cNvPr id="9" name="TextBox 8">
            <a:extLst>
              <a:ext uri="{FF2B5EF4-FFF2-40B4-BE49-F238E27FC236}">
                <a16:creationId xmlns:a16="http://schemas.microsoft.com/office/drawing/2014/main" id="{353F0E27-DEE3-44C1-BC65-90EDAAA0DEB2}"/>
              </a:ext>
            </a:extLst>
          </p:cNvPr>
          <p:cNvSpPr txBox="1"/>
          <p:nvPr/>
        </p:nvSpPr>
        <p:spPr>
          <a:xfrm>
            <a:off x="1262743" y="1889760"/>
            <a:ext cx="3509554" cy="3077253"/>
          </a:xfrm>
          <a:prstGeom prst="rect">
            <a:avLst/>
          </a:prstGeom>
          <a:noFill/>
        </p:spPr>
        <p:txBody>
          <a:bodyPr wrap="square" rtlCol="0">
            <a:spAutoFit/>
          </a:bodyPr>
          <a:lstStyle/>
          <a:p>
            <a:pPr>
              <a:lnSpc>
                <a:spcPct val="110000"/>
              </a:lnSpc>
              <a:spcBef>
                <a:spcPts val="900"/>
              </a:spcBef>
              <a:buClr>
                <a:schemeClr val="tx1">
                  <a:lumMod val="85000"/>
                  <a:lumOff val="15000"/>
                </a:schemeClr>
              </a:buClr>
            </a:pPr>
            <a:r>
              <a:rPr lang="en-US" sz="1500" dirty="0"/>
              <a:t>You are a patrol deputy with your county's Sheriff's Department. You are dispatched to a home after a complaint has been received that someone there may be in distress. </a:t>
            </a:r>
          </a:p>
          <a:p>
            <a:pPr marL="182880" indent="-182880">
              <a:lnSpc>
                <a:spcPct val="110000"/>
              </a:lnSpc>
              <a:spcBef>
                <a:spcPts val="900"/>
              </a:spcBef>
              <a:buClr>
                <a:schemeClr val="tx1">
                  <a:lumMod val="85000"/>
                  <a:lumOff val="15000"/>
                </a:schemeClr>
              </a:buClr>
              <a:buFont typeface="Garamond" pitchFamily="18" charset="0"/>
              <a:buChar char="◦"/>
            </a:pPr>
            <a:r>
              <a:rPr lang="en-US" sz="1500" dirty="0"/>
              <a:t>27 years old</a:t>
            </a:r>
          </a:p>
          <a:p>
            <a:pPr marL="182880" indent="-182880">
              <a:lnSpc>
                <a:spcPct val="110000"/>
              </a:lnSpc>
              <a:spcBef>
                <a:spcPts val="900"/>
              </a:spcBef>
              <a:buClr>
                <a:schemeClr val="tx1">
                  <a:lumMod val="85000"/>
                  <a:lumOff val="15000"/>
                </a:schemeClr>
              </a:buClr>
              <a:buFont typeface="Garamond" pitchFamily="18" charset="0"/>
              <a:buChar char="◦"/>
            </a:pPr>
            <a:r>
              <a:rPr lang="en-US" sz="1500" dirty="0"/>
              <a:t>Severe autism</a:t>
            </a:r>
          </a:p>
          <a:p>
            <a:pPr marL="182880" indent="-182880">
              <a:lnSpc>
                <a:spcPct val="110000"/>
              </a:lnSpc>
              <a:spcBef>
                <a:spcPts val="900"/>
              </a:spcBef>
              <a:buClr>
                <a:schemeClr val="tx1">
                  <a:lumMod val="85000"/>
                  <a:lumOff val="15000"/>
                </a:schemeClr>
              </a:buClr>
              <a:buFont typeface="Garamond" pitchFamily="18" charset="0"/>
              <a:buChar char="◦"/>
            </a:pPr>
            <a:r>
              <a:rPr lang="en-US" sz="1500" dirty="0"/>
              <a:t>Limited verbal skills</a:t>
            </a:r>
          </a:p>
          <a:p>
            <a:pPr marL="182880" indent="-182880">
              <a:lnSpc>
                <a:spcPct val="110000"/>
              </a:lnSpc>
              <a:spcBef>
                <a:spcPts val="900"/>
              </a:spcBef>
              <a:buClr>
                <a:schemeClr val="tx1">
                  <a:lumMod val="85000"/>
                  <a:lumOff val="15000"/>
                </a:schemeClr>
              </a:buClr>
              <a:buFont typeface="Garamond" pitchFamily="18" charset="0"/>
              <a:buChar char="◦"/>
            </a:pPr>
            <a:r>
              <a:rPr lang="en-US" sz="1500" dirty="0"/>
              <a:t>She appears to be wearing soiled clothing and is extremely thin.</a:t>
            </a:r>
          </a:p>
        </p:txBody>
      </p:sp>
      <p:sp>
        <p:nvSpPr>
          <p:cNvPr id="10" name="TextBox 9">
            <a:extLst>
              <a:ext uri="{FF2B5EF4-FFF2-40B4-BE49-F238E27FC236}">
                <a16:creationId xmlns:a16="http://schemas.microsoft.com/office/drawing/2014/main" id="{D2DA127D-D543-43D9-B446-BF9520183284}"/>
              </a:ext>
            </a:extLst>
          </p:cNvPr>
          <p:cNvSpPr txBox="1"/>
          <p:nvPr/>
        </p:nvSpPr>
        <p:spPr>
          <a:xfrm>
            <a:off x="5299165" y="2473239"/>
            <a:ext cx="5299166" cy="646331"/>
          </a:xfrm>
          <a:prstGeom prst="rect">
            <a:avLst/>
          </a:prstGeom>
          <a:noFill/>
        </p:spPr>
        <p:txBody>
          <a:bodyPr wrap="square" rtlCol="0">
            <a:spAutoFit/>
          </a:bodyPr>
          <a:lstStyle/>
          <a:p>
            <a:r>
              <a:rPr lang="en-US" b="1" dirty="0"/>
              <a:t>1. </a:t>
            </a:r>
            <a:r>
              <a:rPr lang="en-US" dirty="0"/>
              <a:t>Is Mrs. Ishikawa an elder, dependent adult, or neither?</a:t>
            </a:r>
          </a:p>
        </p:txBody>
      </p:sp>
      <p:sp>
        <p:nvSpPr>
          <p:cNvPr id="11" name="TextBox 10">
            <a:extLst>
              <a:ext uri="{FF2B5EF4-FFF2-40B4-BE49-F238E27FC236}">
                <a16:creationId xmlns:a16="http://schemas.microsoft.com/office/drawing/2014/main" id="{040597A2-FE3F-4FBB-B972-F34C606BF5E0}"/>
              </a:ext>
            </a:extLst>
          </p:cNvPr>
          <p:cNvSpPr txBox="1"/>
          <p:nvPr/>
        </p:nvSpPr>
        <p:spPr>
          <a:xfrm>
            <a:off x="5294811" y="3032086"/>
            <a:ext cx="5059680" cy="369332"/>
          </a:xfrm>
          <a:prstGeom prst="rect">
            <a:avLst/>
          </a:prstGeom>
          <a:noFill/>
        </p:spPr>
        <p:txBody>
          <a:bodyPr wrap="square" rtlCol="0">
            <a:spAutoFit/>
          </a:bodyPr>
          <a:lstStyle/>
          <a:p>
            <a:r>
              <a:rPr lang="en-US" b="1" dirty="0"/>
              <a:t>Answer:</a:t>
            </a:r>
            <a:endParaRPr lang="en-US" dirty="0"/>
          </a:p>
        </p:txBody>
      </p:sp>
      <p:sp>
        <p:nvSpPr>
          <p:cNvPr id="12" name="TextBox 11">
            <a:extLst>
              <a:ext uri="{FF2B5EF4-FFF2-40B4-BE49-F238E27FC236}">
                <a16:creationId xmlns:a16="http://schemas.microsoft.com/office/drawing/2014/main" id="{325A553D-8D46-4419-8260-DA4E4A86EB2C}"/>
              </a:ext>
            </a:extLst>
          </p:cNvPr>
          <p:cNvSpPr txBox="1"/>
          <p:nvPr/>
        </p:nvSpPr>
        <p:spPr>
          <a:xfrm>
            <a:off x="5299165" y="3730737"/>
            <a:ext cx="5299166" cy="369332"/>
          </a:xfrm>
          <a:prstGeom prst="rect">
            <a:avLst/>
          </a:prstGeom>
          <a:noFill/>
        </p:spPr>
        <p:txBody>
          <a:bodyPr wrap="square" rtlCol="0">
            <a:spAutoFit/>
          </a:bodyPr>
          <a:lstStyle/>
          <a:p>
            <a:r>
              <a:rPr lang="en-US" b="1" dirty="0"/>
              <a:t>2. </a:t>
            </a:r>
            <a:r>
              <a:rPr lang="en-US" dirty="0"/>
              <a:t>Are you mandated to make a report?</a:t>
            </a:r>
          </a:p>
        </p:txBody>
      </p:sp>
      <p:sp>
        <p:nvSpPr>
          <p:cNvPr id="13" name="TextBox 12">
            <a:extLst>
              <a:ext uri="{FF2B5EF4-FFF2-40B4-BE49-F238E27FC236}">
                <a16:creationId xmlns:a16="http://schemas.microsoft.com/office/drawing/2014/main" id="{C36B4D86-AF54-42B9-AB77-727A4E7AC4F6}"/>
              </a:ext>
            </a:extLst>
          </p:cNvPr>
          <p:cNvSpPr txBox="1"/>
          <p:nvPr/>
        </p:nvSpPr>
        <p:spPr>
          <a:xfrm>
            <a:off x="5294811" y="4034856"/>
            <a:ext cx="5930538" cy="369332"/>
          </a:xfrm>
          <a:prstGeom prst="rect">
            <a:avLst/>
          </a:prstGeom>
          <a:noFill/>
        </p:spPr>
        <p:txBody>
          <a:bodyPr wrap="square" rtlCol="0">
            <a:spAutoFit/>
          </a:bodyPr>
          <a:lstStyle/>
          <a:p>
            <a:r>
              <a:rPr lang="en-US" b="1" dirty="0"/>
              <a:t>Answer:</a:t>
            </a:r>
            <a:endParaRPr lang="en-US" dirty="0"/>
          </a:p>
        </p:txBody>
      </p:sp>
      <p:sp>
        <p:nvSpPr>
          <p:cNvPr id="14" name="TextBox 13">
            <a:extLst>
              <a:ext uri="{FF2B5EF4-FFF2-40B4-BE49-F238E27FC236}">
                <a16:creationId xmlns:a16="http://schemas.microsoft.com/office/drawing/2014/main" id="{CF42E0B4-F9A1-45B4-A3C2-543C68752DEF}"/>
              </a:ext>
            </a:extLst>
          </p:cNvPr>
          <p:cNvSpPr txBox="1"/>
          <p:nvPr/>
        </p:nvSpPr>
        <p:spPr>
          <a:xfrm>
            <a:off x="5303520" y="5711804"/>
            <a:ext cx="5059680" cy="369332"/>
          </a:xfrm>
          <a:prstGeom prst="rect">
            <a:avLst/>
          </a:prstGeom>
          <a:noFill/>
        </p:spPr>
        <p:txBody>
          <a:bodyPr wrap="square" rtlCol="0">
            <a:spAutoFit/>
          </a:bodyPr>
          <a:lstStyle/>
          <a:p>
            <a:r>
              <a:rPr lang="en-US" b="1" dirty="0"/>
              <a:t>Answer:</a:t>
            </a:r>
            <a:endParaRPr lang="en-US" dirty="0"/>
          </a:p>
        </p:txBody>
      </p:sp>
      <p:sp>
        <p:nvSpPr>
          <p:cNvPr id="15" name="TextBox 14">
            <a:extLst>
              <a:ext uri="{FF2B5EF4-FFF2-40B4-BE49-F238E27FC236}">
                <a16:creationId xmlns:a16="http://schemas.microsoft.com/office/drawing/2014/main" id="{9187A207-51B1-4FB1-8B0E-1CACC2FA2DEE}"/>
              </a:ext>
            </a:extLst>
          </p:cNvPr>
          <p:cNvSpPr txBox="1"/>
          <p:nvPr/>
        </p:nvSpPr>
        <p:spPr>
          <a:xfrm>
            <a:off x="5307874" y="4854351"/>
            <a:ext cx="5299166" cy="923330"/>
          </a:xfrm>
          <a:prstGeom prst="rect">
            <a:avLst/>
          </a:prstGeom>
          <a:noFill/>
        </p:spPr>
        <p:txBody>
          <a:bodyPr wrap="square" rtlCol="0">
            <a:spAutoFit/>
          </a:bodyPr>
          <a:lstStyle/>
          <a:p>
            <a:r>
              <a:rPr lang="en-US" b="1" dirty="0"/>
              <a:t>3. </a:t>
            </a:r>
            <a:r>
              <a:rPr lang="en-US" dirty="0"/>
              <a:t>Who would you make the report to – Adult Protective Services (APS) or Long-Term Care Ombudsman?</a:t>
            </a:r>
          </a:p>
        </p:txBody>
      </p:sp>
      <p:sp>
        <p:nvSpPr>
          <p:cNvPr id="16" name="TextBox 15">
            <a:extLst>
              <a:ext uri="{FF2B5EF4-FFF2-40B4-BE49-F238E27FC236}">
                <a16:creationId xmlns:a16="http://schemas.microsoft.com/office/drawing/2014/main" id="{557CE520-D5B9-4C99-8445-B19261693940}"/>
              </a:ext>
            </a:extLst>
          </p:cNvPr>
          <p:cNvSpPr txBox="1"/>
          <p:nvPr/>
        </p:nvSpPr>
        <p:spPr>
          <a:xfrm>
            <a:off x="5259977" y="1889760"/>
            <a:ext cx="5329646" cy="369332"/>
          </a:xfrm>
          <a:prstGeom prst="rect">
            <a:avLst/>
          </a:prstGeom>
          <a:noFill/>
        </p:spPr>
        <p:txBody>
          <a:bodyPr wrap="square" rtlCol="0">
            <a:spAutoFit/>
          </a:bodyPr>
          <a:lstStyle/>
          <a:p>
            <a:r>
              <a:rPr lang="en-US" b="1" dirty="0"/>
              <a:t>Knowledge Check:</a:t>
            </a:r>
          </a:p>
        </p:txBody>
      </p:sp>
    </p:spTree>
    <p:extLst>
      <p:ext uri="{BB962C8B-B14F-4D97-AF65-F5344CB8AC3E}">
        <p14:creationId xmlns:p14="http://schemas.microsoft.com/office/powerpoint/2010/main" val="37026582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1"/>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1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12" grpId="0"/>
      <p:bldP spid="13" grpId="0"/>
      <p:bldP spid="14" grpId="0"/>
      <p:bldP spid="15" grpId="0"/>
    </p:bld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E3614-B32A-468A-AD6D-A6DB7EB2AC6D}"/>
              </a:ext>
            </a:extLst>
          </p:cNvPr>
          <p:cNvSpPr>
            <a:spLocks noGrp="1"/>
          </p:cNvSpPr>
          <p:nvPr>
            <p:ph type="title"/>
          </p:nvPr>
        </p:nvSpPr>
        <p:spPr/>
        <p:txBody>
          <a:bodyPr/>
          <a:lstStyle/>
          <a:p>
            <a:r>
              <a:rPr lang="en-US" b="1" dirty="0"/>
              <a:t>Knowledge Check</a:t>
            </a:r>
          </a:p>
        </p:txBody>
      </p:sp>
      <p:sp>
        <p:nvSpPr>
          <p:cNvPr id="7" name="Content Placeholder 6">
            <a:extLst>
              <a:ext uri="{FF2B5EF4-FFF2-40B4-BE49-F238E27FC236}">
                <a16:creationId xmlns:a16="http://schemas.microsoft.com/office/drawing/2014/main" id="{02EF263B-2F13-45DF-B8DC-E4FA6C28600B}"/>
              </a:ext>
            </a:extLst>
          </p:cNvPr>
          <p:cNvSpPr>
            <a:spLocks noGrp="1"/>
          </p:cNvSpPr>
          <p:nvPr>
            <p:ph idx="1"/>
          </p:nvPr>
        </p:nvSpPr>
        <p:spPr/>
        <p:txBody>
          <a:bodyPr/>
          <a:lstStyle/>
          <a:p>
            <a:pPr marL="0" indent="0">
              <a:buNone/>
            </a:pPr>
            <a:r>
              <a:rPr lang="en-US" dirty="0"/>
              <a:t>The failure by individuals to support the physical, emotional, and social needs of adults dependent on others for their primary care is defined as:</a:t>
            </a:r>
          </a:p>
          <a:p>
            <a:pPr marL="342900" indent="-342900">
              <a:buFont typeface="+mj-lt"/>
              <a:buAutoNum type="arabicPeriod"/>
            </a:pPr>
            <a:r>
              <a:rPr lang="en-US" dirty="0"/>
              <a:t>Abandonment</a:t>
            </a:r>
          </a:p>
          <a:p>
            <a:pPr marL="342900" indent="-342900">
              <a:buFont typeface="+mj-lt"/>
              <a:buAutoNum type="arabicPeriod"/>
            </a:pPr>
            <a:r>
              <a:rPr lang="en-US" dirty="0"/>
              <a:t>Self-Neglect</a:t>
            </a:r>
          </a:p>
          <a:p>
            <a:pPr marL="342900" indent="-342900">
              <a:buFont typeface="+mj-lt"/>
              <a:buAutoNum type="arabicPeriod"/>
            </a:pPr>
            <a:r>
              <a:rPr lang="en-US" dirty="0"/>
              <a:t>Physical Abuse</a:t>
            </a:r>
          </a:p>
          <a:p>
            <a:pPr marL="342900" indent="-342900">
              <a:buFont typeface="+mj-lt"/>
              <a:buAutoNum type="arabicPeriod"/>
            </a:pPr>
            <a:r>
              <a:rPr lang="en-US" dirty="0"/>
              <a:t>Caregiver Neglect	</a:t>
            </a:r>
          </a:p>
        </p:txBody>
      </p:sp>
      <p:pic>
        <p:nvPicPr>
          <p:cNvPr id="5122" name="Picture 2" descr="2,131 Pop Quiz Stock Photos, Pictures &amp; Royalty-Free Images - iStock">
            <a:extLst>
              <a:ext uri="{FF2B5EF4-FFF2-40B4-BE49-F238E27FC236}">
                <a16:creationId xmlns:a16="http://schemas.microsoft.com/office/drawing/2014/main" id="{CE504D4C-260E-40AC-BD22-25F4B131341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72011" y="4456497"/>
            <a:ext cx="2594225" cy="1928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8066128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E3614-B32A-468A-AD6D-A6DB7EB2AC6D}"/>
              </a:ext>
            </a:extLst>
          </p:cNvPr>
          <p:cNvSpPr>
            <a:spLocks noGrp="1"/>
          </p:cNvSpPr>
          <p:nvPr>
            <p:ph type="title"/>
          </p:nvPr>
        </p:nvSpPr>
        <p:spPr/>
        <p:txBody>
          <a:bodyPr/>
          <a:lstStyle/>
          <a:p>
            <a:r>
              <a:rPr lang="en-US" b="1" dirty="0"/>
              <a:t>Knowledge Check</a:t>
            </a:r>
          </a:p>
        </p:txBody>
      </p:sp>
      <p:sp>
        <p:nvSpPr>
          <p:cNvPr id="7" name="Content Placeholder 6">
            <a:extLst>
              <a:ext uri="{FF2B5EF4-FFF2-40B4-BE49-F238E27FC236}">
                <a16:creationId xmlns:a16="http://schemas.microsoft.com/office/drawing/2014/main" id="{02EF263B-2F13-45DF-B8DC-E4FA6C28600B}"/>
              </a:ext>
            </a:extLst>
          </p:cNvPr>
          <p:cNvSpPr>
            <a:spLocks noGrp="1"/>
          </p:cNvSpPr>
          <p:nvPr>
            <p:ph idx="1"/>
          </p:nvPr>
        </p:nvSpPr>
        <p:spPr/>
        <p:txBody>
          <a:bodyPr/>
          <a:lstStyle/>
          <a:p>
            <a:pPr marL="0" indent="0">
              <a:buNone/>
            </a:pPr>
            <a:r>
              <a:rPr lang="en-US" dirty="0"/>
              <a:t>An elder adult being neglected at home by their caregiver should be reported to:</a:t>
            </a:r>
          </a:p>
          <a:p>
            <a:pPr marL="342900" indent="-342900">
              <a:buFont typeface="+mj-lt"/>
              <a:buAutoNum type="arabicPeriod"/>
            </a:pPr>
            <a:r>
              <a:rPr lang="en-US" dirty="0"/>
              <a:t>The California Attorney General</a:t>
            </a:r>
          </a:p>
          <a:p>
            <a:pPr marL="342900" indent="-342900">
              <a:buFont typeface="+mj-lt"/>
              <a:buAutoNum type="arabicPeriod"/>
            </a:pPr>
            <a:r>
              <a:rPr lang="en-US" dirty="0"/>
              <a:t>The Long-Term Care Ombudsman Program</a:t>
            </a:r>
          </a:p>
          <a:p>
            <a:pPr marL="342900" indent="-342900">
              <a:buFont typeface="+mj-lt"/>
              <a:buAutoNum type="arabicPeriod"/>
            </a:pPr>
            <a:r>
              <a:rPr lang="en-US" dirty="0"/>
              <a:t>California State Licensing</a:t>
            </a:r>
          </a:p>
          <a:p>
            <a:pPr marL="342900" indent="-342900">
              <a:buFont typeface="+mj-lt"/>
              <a:buAutoNum type="arabicPeriod"/>
            </a:pPr>
            <a:r>
              <a:rPr lang="en-US" dirty="0"/>
              <a:t>Adult Protective Services</a:t>
            </a:r>
          </a:p>
        </p:txBody>
      </p:sp>
      <p:pic>
        <p:nvPicPr>
          <p:cNvPr id="5" name="Picture 2" descr="2,131 Pop Quiz Stock Photos, Pictures &amp; Royalty-Free Images - iStock">
            <a:extLst>
              <a:ext uri="{FF2B5EF4-FFF2-40B4-BE49-F238E27FC236}">
                <a16:creationId xmlns:a16="http://schemas.microsoft.com/office/drawing/2014/main" id="{C64402C6-BDA5-4BB6-94FF-1480CBACF37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72011" y="4456497"/>
            <a:ext cx="2594225" cy="1928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97897792"/>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E3614-B32A-468A-AD6D-A6DB7EB2AC6D}"/>
              </a:ext>
            </a:extLst>
          </p:cNvPr>
          <p:cNvSpPr>
            <a:spLocks noGrp="1"/>
          </p:cNvSpPr>
          <p:nvPr>
            <p:ph type="title"/>
          </p:nvPr>
        </p:nvSpPr>
        <p:spPr/>
        <p:txBody>
          <a:bodyPr/>
          <a:lstStyle/>
          <a:p>
            <a:r>
              <a:rPr lang="en-US" b="1" dirty="0"/>
              <a:t>Knowledge Check</a:t>
            </a:r>
          </a:p>
        </p:txBody>
      </p:sp>
      <p:sp>
        <p:nvSpPr>
          <p:cNvPr id="7" name="Content Placeholder 6">
            <a:extLst>
              <a:ext uri="{FF2B5EF4-FFF2-40B4-BE49-F238E27FC236}">
                <a16:creationId xmlns:a16="http://schemas.microsoft.com/office/drawing/2014/main" id="{02EF263B-2F13-45DF-B8DC-E4FA6C28600B}"/>
              </a:ext>
            </a:extLst>
          </p:cNvPr>
          <p:cNvSpPr>
            <a:spLocks noGrp="1"/>
          </p:cNvSpPr>
          <p:nvPr>
            <p:ph idx="1"/>
          </p:nvPr>
        </p:nvSpPr>
        <p:spPr/>
        <p:txBody>
          <a:bodyPr/>
          <a:lstStyle/>
          <a:p>
            <a:pPr marL="0" indent="0">
              <a:buNone/>
            </a:pPr>
            <a:r>
              <a:rPr lang="en-US" dirty="0"/>
              <a:t>Adult Protective Services (APS) cannot do which of the following?</a:t>
            </a:r>
          </a:p>
          <a:p>
            <a:pPr marL="342900" indent="-342900">
              <a:buFont typeface="+mj-lt"/>
              <a:buAutoNum type="arabicPeriod"/>
            </a:pPr>
            <a:r>
              <a:rPr lang="en-US" dirty="0"/>
              <a:t>Contact law enforcement to obtain access to a suspected victim</a:t>
            </a:r>
          </a:p>
          <a:p>
            <a:pPr marL="342900" indent="-342900">
              <a:buFont typeface="+mj-lt"/>
              <a:buAutoNum type="arabicPeriod"/>
            </a:pPr>
            <a:r>
              <a:rPr lang="en-US" dirty="0"/>
              <a:t>Place a client into a nursing home against their will</a:t>
            </a:r>
          </a:p>
          <a:p>
            <a:pPr marL="342900" indent="-342900">
              <a:buFont typeface="+mj-lt"/>
              <a:buAutoNum type="arabicPeriod"/>
            </a:pPr>
            <a:r>
              <a:rPr lang="en-US" dirty="0"/>
              <a:t>Interview a client without their caregiver present</a:t>
            </a:r>
          </a:p>
          <a:p>
            <a:pPr marL="342900" indent="-342900">
              <a:buFont typeface="+mj-lt"/>
              <a:buAutoNum type="arabicPeriod"/>
            </a:pPr>
            <a:r>
              <a:rPr lang="en-US" dirty="0"/>
              <a:t>Make an abuse or neglect report without the client’s consent	</a:t>
            </a:r>
          </a:p>
        </p:txBody>
      </p:sp>
      <p:pic>
        <p:nvPicPr>
          <p:cNvPr id="5" name="Picture 2" descr="2,131 Pop Quiz Stock Photos, Pictures &amp; Royalty-Free Images - iStock">
            <a:extLst>
              <a:ext uri="{FF2B5EF4-FFF2-40B4-BE49-F238E27FC236}">
                <a16:creationId xmlns:a16="http://schemas.microsoft.com/office/drawing/2014/main" id="{6D85B956-82D5-4E7F-AA00-1B6E35DB9D2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72011" y="4456497"/>
            <a:ext cx="2594225" cy="1928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53807985"/>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E3614-B32A-468A-AD6D-A6DB7EB2AC6D}"/>
              </a:ext>
            </a:extLst>
          </p:cNvPr>
          <p:cNvSpPr>
            <a:spLocks noGrp="1"/>
          </p:cNvSpPr>
          <p:nvPr>
            <p:ph type="title"/>
          </p:nvPr>
        </p:nvSpPr>
        <p:spPr/>
        <p:txBody>
          <a:bodyPr/>
          <a:lstStyle/>
          <a:p>
            <a:r>
              <a:rPr lang="en-US" b="1" dirty="0"/>
              <a:t>Knowledge Check</a:t>
            </a:r>
          </a:p>
        </p:txBody>
      </p:sp>
      <p:sp>
        <p:nvSpPr>
          <p:cNvPr id="7" name="Content Placeholder 6">
            <a:extLst>
              <a:ext uri="{FF2B5EF4-FFF2-40B4-BE49-F238E27FC236}">
                <a16:creationId xmlns:a16="http://schemas.microsoft.com/office/drawing/2014/main" id="{02EF263B-2F13-45DF-B8DC-E4FA6C28600B}"/>
              </a:ext>
            </a:extLst>
          </p:cNvPr>
          <p:cNvSpPr>
            <a:spLocks noGrp="1"/>
          </p:cNvSpPr>
          <p:nvPr>
            <p:ph idx="1"/>
          </p:nvPr>
        </p:nvSpPr>
        <p:spPr/>
        <p:txBody>
          <a:bodyPr/>
          <a:lstStyle/>
          <a:p>
            <a:pPr marL="0" indent="0">
              <a:buNone/>
            </a:pPr>
            <a:r>
              <a:rPr lang="en-US" dirty="0"/>
              <a:t>The two populations that mandated reporters must file reports on if they suspect abuse or neglect are elders and ________________________. </a:t>
            </a:r>
          </a:p>
          <a:p>
            <a:pPr marL="342900" indent="-342900">
              <a:buFont typeface="+mj-lt"/>
              <a:buAutoNum type="arabicPeriod"/>
            </a:pPr>
            <a:r>
              <a:rPr lang="en-US" dirty="0"/>
              <a:t>Frail adults</a:t>
            </a:r>
          </a:p>
          <a:p>
            <a:pPr marL="342900" indent="-342900">
              <a:buFont typeface="+mj-lt"/>
              <a:buAutoNum type="arabicPeriod"/>
            </a:pPr>
            <a:r>
              <a:rPr lang="en-US" dirty="0"/>
              <a:t>Depressed adults</a:t>
            </a:r>
          </a:p>
          <a:p>
            <a:pPr marL="342900" indent="-342900">
              <a:buFont typeface="+mj-lt"/>
              <a:buAutoNum type="arabicPeriod"/>
            </a:pPr>
            <a:r>
              <a:rPr lang="en-US" dirty="0"/>
              <a:t>Dependent adults</a:t>
            </a:r>
          </a:p>
          <a:p>
            <a:pPr marL="342900" indent="-342900">
              <a:buFont typeface="+mj-lt"/>
              <a:buAutoNum type="arabicPeriod"/>
            </a:pPr>
            <a:r>
              <a:rPr lang="en-US" dirty="0"/>
              <a:t>Diminished adults	</a:t>
            </a:r>
          </a:p>
        </p:txBody>
      </p:sp>
      <p:pic>
        <p:nvPicPr>
          <p:cNvPr id="5" name="Picture 2" descr="2,131 Pop Quiz Stock Photos, Pictures &amp; Royalty-Free Images - iStock">
            <a:extLst>
              <a:ext uri="{FF2B5EF4-FFF2-40B4-BE49-F238E27FC236}">
                <a16:creationId xmlns:a16="http://schemas.microsoft.com/office/drawing/2014/main" id="{99A99D39-FF9D-4BBA-B185-68D5162E07F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72011" y="4456497"/>
            <a:ext cx="2594225" cy="1928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91446789"/>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E3614-B32A-468A-AD6D-A6DB7EB2AC6D}"/>
              </a:ext>
            </a:extLst>
          </p:cNvPr>
          <p:cNvSpPr>
            <a:spLocks noGrp="1"/>
          </p:cNvSpPr>
          <p:nvPr>
            <p:ph type="title"/>
          </p:nvPr>
        </p:nvSpPr>
        <p:spPr/>
        <p:txBody>
          <a:bodyPr/>
          <a:lstStyle/>
          <a:p>
            <a:r>
              <a:rPr lang="en-US" b="1" dirty="0"/>
              <a:t>Knowledge Check</a:t>
            </a:r>
          </a:p>
        </p:txBody>
      </p:sp>
      <p:sp>
        <p:nvSpPr>
          <p:cNvPr id="7" name="Content Placeholder 6">
            <a:extLst>
              <a:ext uri="{FF2B5EF4-FFF2-40B4-BE49-F238E27FC236}">
                <a16:creationId xmlns:a16="http://schemas.microsoft.com/office/drawing/2014/main" id="{02EF263B-2F13-45DF-B8DC-E4FA6C28600B}"/>
              </a:ext>
            </a:extLst>
          </p:cNvPr>
          <p:cNvSpPr>
            <a:spLocks noGrp="1"/>
          </p:cNvSpPr>
          <p:nvPr>
            <p:ph idx="1"/>
          </p:nvPr>
        </p:nvSpPr>
        <p:spPr/>
        <p:txBody>
          <a:bodyPr/>
          <a:lstStyle/>
          <a:p>
            <a:pPr marL="0" indent="0">
              <a:buNone/>
            </a:pPr>
            <a:r>
              <a:rPr lang="en-US" dirty="0"/>
              <a:t>Which of the following requires a mandated reporter to file a report? </a:t>
            </a:r>
          </a:p>
          <a:p>
            <a:pPr marL="342900" indent="-342900">
              <a:buFont typeface="+mj-lt"/>
              <a:buAutoNum type="arabicPeriod"/>
            </a:pPr>
            <a:r>
              <a:rPr lang="en-US" dirty="0"/>
              <a:t>Reporter has knowledge of suspected abuse or neglect of an elder or dependent adult</a:t>
            </a:r>
          </a:p>
          <a:p>
            <a:pPr marL="342900" indent="-342900">
              <a:buFont typeface="+mj-lt"/>
              <a:buAutoNum type="arabicPeriod"/>
            </a:pPr>
            <a:r>
              <a:rPr lang="en-US" dirty="0"/>
              <a:t>Reporter has observed suspected abuse or neglect of an elder or dependent adult</a:t>
            </a:r>
          </a:p>
          <a:p>
            <a:pPr marL="342900" indent="-342900">
              <a:buFont typeface="+mj-lt"/>
              <a:buAutoNum type="arabicPeriod"/>
            </a:pPr>
            <a:r>
              <a:rPr lang="en-US" dirty="0"/>
              <a:t>Reporter is told about suspected abuse or neglect of an elder or dependent adult</a:t>
            </a:r>
          </a:p>
          <a:p>
            <a:pPr marL="342900" indent="-342900">
              <a:buFont typeface="+mj-lt"/>
              <a:buAutoNum type="arabicPeriod"/>
            </a:pPr>
            <a:r>
              <a:rPr lang="en-US" dirty="0"/>
              <a:t>All of the above	</a:t>
            </a:r>
          </a:p>
        </p:txBody>
      </p:sp>
      <p:pic>
        <p:nvPicPr>
          <p:cNvPr id="5" name="Picture 2" descr="2,131 Pop Quiz Stock Photos, Pictures &amp; Royalty-Free Images - iStock">
            <a:extLst>
              <a:ext uri="{FF2B5EF4-FFF2-40B4-BE49-F238E27FC236}">
                <a16:creationId xmlns:a16="http://schemas.microsoft.com/office/drawing/2014/main" id="{8505676E-1338-401D-81B7-B7B5F00ADDC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72011" y="4456497"/>
            <a:ext cx="2594225" cy="1928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08685746"/>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E3614-B32A-468A-AD6D-A6DB7EB2AC6D}"/>
              </a:ext>
            </a:extLst>
          </p:cNvPr>
          <p:cNvSpPr>
            <a:spLocks noGrp="1"/>
          </p:cNvSpPr>
          <p:nvPr>
            <p:ph type="title"/>
          </p:nvPr>
        </p:nvSpPr>
        <p:spPr/>
        <p:txBody>
          <a:bodyPr/>
          <a:lstStyle/>
          <a:p>
            <a:r>
              <a:rPr lang="en-US" b="1" dirty="0"/>
              <a:t>Knowledge Check</a:t>
            </a:r>
          </a:p>
        </p:txBody>
      </p:sp>
      <p:sp>
        <p:nvSpPr>
          <p:cNvPr id="7" name="Content Placeholder 6">
            <a:extLst>
              <a:ext uri="{FF2B5EF4-FFF2-40B4-BE49-F238E27FC236}">
                <a16:creationId xmlns:a16="http://schemas.microsoft.com/office/drawing/2014/main" id="{02EF263B-2F13-45DF-B8DC-E4FA6C28600B}"/>
              </a:ext>
            </a:extLst>
          </p:cNvPr>
          <p:cNvSpPr>
            <a:spLocks noGrp="1"/>
          </p:cNvSpPr>
          <p:nvPr>
            <p:ph idx="1"/>
          </p:nvPr>
        </p:nvSpPr>
        <p:spPr/>
        <p:txBody>
          <a:bodyPr/>
          <a:lstStyle/>
          <a:p>
            <a:pPr marL="0" indent="0">
              <a:buNone/>
            </a:pPr>
            <a:r>
              <a:rPr lang="en-US" dirty="0"/>
              <a:t>In the case of abuse that results in serious bodily injury that takes place in a Long-Term Care Facility, the written SOC 341 is due within how many hours after reporting to law enforcement?</a:t>
            </a:r>
          </a:p>
          <a:p>
            <a:pPr marL="342900" indent="-342900">
              <a:buFont typeface="+mj-lt"/>
              <a:buAutoNum type="arabicPeriod"/>
            </a:pPr>
            <a:r>
              <a:rPr lang="en-US" dirty="0"/>
              <a:t>72 hours</a:t>
            </a:r>
          </a:p>
          <a:p>
            <a:pPr marL="342900" indent="-342900">
              <a:buFont typeface="+mj-lt"/>
              <a:buAutoNum type="arabicPeriod"/>
            </a:pPr>
            <a:r>
              <a:rPr lang="en-US" dirty="0"/>
              <a:t>2 hours</a:t>
            </a:r>
          </a:p>
          <a:p>
            <a:pPr marL="342900" indent="-342900">
              <a:buFont typeface="+mj-lt"/>
              <a:buAutoNum type="arabicPeriod"/>
            </a:pPr>
            <a:r>
              <a:rPr lang="en-US" dirty="0"/>
              <a:t>24 hours</a:t>
            </a:r>
          </a:p>
          <a:p>
            <a:pPr marL="342900" indent="-342900">
              <a:buFont typeface="+mj-lt"/>
              <a:buAutoNum type="arabicPeriod"/>
            </a:pPr>
            <a:r>
              <a:rPr lang="en-US" dirty="0"/>
              <a:t>48 hours	</a:t>
            </a:r>
          </a:p>
        </p:txBody>
      </p:sp>
      <p:pic>
        <p:nvPicPr>
          <p:cNvPr id="5" name="Picture 2" descr="2,131 Pop Quiz Stock Photos, Pictures &amp; Royalty-Free Images - iStock">
            <a:extLst>
              <a:ext uri="{FF2B5EF4-FFF2-40B4-BE49-F238E27FC236}">
                <a16:creationId xmlns:a16="http://schemas.microsoft.com/office/drawing/2014/main" id="{0BE47A6A-E16E-49E4-8543-D91B6BD1B90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72011" y="4456497"/>
            <a:ext cx="2594225" cy="1928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4559880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0E3614-B32A-468A-AD6D-A6DB7EB2AC6D}"/>
              </a:ext>
            </a:extLst>
          </p:cNvPr>
          <p:cNvSpPr>
            <a:spLocks noGrp="1"/>
          </p:cNvSpPr>
          <p:nvPr>
            <p:ph type="title"/>
          </p:nvPr>
        </p:nvSpPr>
        <p:spPr/>
        <p:txBody>
          <a:bodyPr/>
          <a:lstStyle/>
          <a:p>
            <a:r>
              <a:rPr lang="en-US" b="1" dirty="0"/>
              <a:t>Knowledge Check</a:t>
            </a:r>
          </a:p>
        </p:txBody>
      </p:sp>
      <p:sp>
        <p:nvSpPr>
          <p:cNvPr id="7" name="Content Placeholder 6">
            <a:extLst>
              <a:ext uri="{FF2B5EF4-FFF2-40B4-BE49-F238E27FC236}">
                <a16:creationId xmlns:a16="http://schemas.microsoft.com/office/drawing/2014/main" id="{02EF263B-2F13-45DF-B8DC-E4FA6C28600B}"/>
              </a:ext>
            </a:extLst>
          </p:cNvPr>
          <p:cNvSpPr>
            <a:spLocks noGrp="1"/>
          </p:cNvSpPr>
          <p:nvPr>
            <p:ph idx="1"/>
          </p:nvPr>
        </p:nvSpPr>
        <p:spPr/>
        <p:txBody>
          <a:bodyPr/>
          <a:lstStyle/>
          <a:p>
            <a:pPr marL="0" indent="0">
              <a:buNone/>
            </a:pPr>
            <a:r>
              <a:rPr lang="en-US" dirty="0"/>
              <a:t>The Long-Term Care Ombudsman Program cannot make an abuse or neglect report unless the victim consents.</a:t>
            </a:r>
          </a:p>
          <a:p>
            <a:pPr marL="342900" indent="-342900">
              <a:buFont typeface="+mj-lt"/>
              <a:buAutoNum type="arabicPeriod"/>
            </a:pPr>
            <a:r>
              <a:rPr lang="en-US" dirty="0"/>
              <a:t>True</a:t>
            </a:r>
          </a:p>
          <a:p>
            <a:pPr marL="342900" indent="-342900">
              <a:buFont typeface="+mj-lt"/>
              <a:buAutoNum type="arabicPeriod"/>
            </a:pPr>
            <a:r>
              <a:rPr lang="en-US" dirty="0"/>
              <a:t>False	</a:t>
            </a:r>
          </a:p>
        </p:txBody>
      </p:sp>
      <p:pic>
        <p:nvPicPr>
          <p:cNvPr id="5" name="Picture 2" descr="2,131 Pop Quiz Stock Photos, Pictures &amp; Royalty-Free Images - iStock">
            <a:extLst>
              <a:ext uri="{FF2B5EF4-FFF2-40B4-BE49-F238E27FC236}">
                <a16:creationId xmlns:a16="http://schemas.microsoft.com/office/drawing/2014/main" id="{9BC71778-3F4D-4ECE-B728-E363F6E1B7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72011" y="4456497"/>
            <a:ext cx="2594225" cy="19287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23441273"/>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A6A682-D6B2-40A9-B39B-E4BE31094829}"/>
              </a:ext>
            </a:extLst>
          </p:cNvPr>
          <p:cNvSpPr>
            <a:spLocks noGrp="1"/>
          </p:cNvSpPr>
          <p:nvPr>
            <p:ph type="title"/>
          </p:nvPr>
        </p:nvSpPr>
        <p:spPr/>
        <p:txBody>
          <a:bodyPr/>
          <a:lstStyle/>
          <a:p>
            <a:r>
              <a:rPr lang="en-US" dirty="0"/>
              <a:t>Q&amp;A</a:t>
            </a:r>
          </a:p>
        </p:txBody>
      </p:sp>
    </p:spTree>
    <p:extLst>
      <p:ext uri="{BB962C8B-B14F-4D97-AF65-F5344CB8AC3E}">
        <p14:creationId xmlns:p14="http://schemas.microsoft.com/office/powerpoint/2010/main" val="108938748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VTI">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Savon">
      <a:majorFont>
        <a:latin typeface="Avenir Next LT Pro Light"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Avenir Next LT Pro" panose="02020404030301010803"/>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VTI" id="{A72E8C35-66DD-49F8-AF66-813F19B983AE}" vid="{93CCBC76-B7A1-4C3D-93EA-5CE34C4670F9}"/>
    </a:ext>
  </a:extLst>
</a:theme>
</file>

<file path=ppt/theme/theme2.xml><?xml version="1.0" encoding="utf-8"?>
<a:theme xmlns:a="http://schemas.openxmlformats.org/drawingml/2006/main" name="Office Theme">
  <a:themeElements>
    <a:clrScheme name="Custom 18">
      <a:dk1>
        <a:sysClr val="windowText" lastClr="000000"/>
      </a:dk1>
      <a:lt1>
        <a:sysClr val="window" lastClr="FFFFFF"/>
      </a:lt1>
      <a:dk2>
        <a:srgbClr val="140A59"/>
      </a:dk2>
      <a:lt2>
        <a:srgbClr val="E7E6E6"/>
      </a:lt2>
      <a:accent1>
        <a:srgbClr val="2B0348"/>
      </a:accent1>
      <a:accent2>
        <a:srgbClr val="763788"/>
      </a:accent2>
      <a:accent3>
        <a:srgbClr val="EF050C"/>
      </a:accent3>
      <a:accent4>
        <a:srgbClr val="B01E4C"/>
      </a:accent4>
      <a:accent5>
        <a:srgbClr val="0565FA"/>
      </a:accent5>
      <a:accent6>
        <a:srgbClr val="0BE1FF"/>
      </a:accent6>
      <a:hlink>
        <a:srgbClr val="0563C1"/>
      </a:hlink>
      <a:folHlink>
        <a:srgbClr val="954F72"/>
      </a:folHlink>
    </a:clrScheme>
    <a:fontScheme name="Custom 15">
      <a:majorFont>
        <a:latin typeface="Century Gothic Bold"/>
        <a:ea typeface=""/>
        <a:cs typeface=""/>
      </a:majorFont>
      <a:minorFont>
        <a:latin typeface="Daytona Pro Ligh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Futuristic Pitch Deck_TM56488565_Win32_JC_SL_v4" id="{6C16C3F5-3ABD-4B2B-B436-2E1E9CE9969F}" vid="{647D9492-9D63-44AA-8DEA-C98668FC471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Blue">
    <a:dk1>
      <a:sysClr val="windowText" lastClr="000000"/>
    </a:dk1>
    <a:lt1>
      <a:sysClr val="window" lastClr="FFFFFF"/>
    </a:lt1>
    <a:dk2>
      <a:srgbClr val="17406D"/>
    </a:dk2>
    <a:lt2>
      <a:srgbClr val="DBEF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themeOverrid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B806C26689ED3F47936053D429BDF58C" ma:contentTypeVersion="9" ma:contentTypeDescription="Create a new document." ma:contentTypeScope="" ma:versionID="66ecbbe427636473f978a03321d118df">
  <xsd:schema xmlns:xsd="http://www.w3.org/2001/XMLSchema" xmlns:xs="http://www.w3.org/2001/XMLSchema" xmlns:p="http://schemas.microsoft.com/office/2006/metadata/properties" xmlns:ns2="bdda19d9-f9ba-46b3-a6de-8cd7cd5343b5" xmlns:ns3="b480663d-7f8b-472d-9c70-e03b8f8cc4c6" targetNamespace="http://schemas.microsoft.com/office/2006/metadata/properties" ma:root="true" ma:fieldsID="81672e0168d4235f3e1b1a331d259dae" ns2:_="" ns3:_="">
    <xsd:import namespace="bdda19d9-f9ba-46b3-a6de-8cd7cd5343b5"/>
    <xsd:import namespace="b480663d-7f8b-472d-9c70-e03b8f8cc4c6"/>
    <xsd:element name="properties">
      <xsd:complexType>
        <xsd:sequence>
          <xsd:element name="documentManagement">
            <xsd:complexType>
              <xsd:all>
                <xsd:element ref="ns2:MediaServiceMetadata" minOccurs="0"/>
                <xsd:element ref="ns2:MediaServiceFastMetadata" minOccurs="0"/>
                <xsd:element ref="ns2:MediaServiceDateTaken" minOccurs="0"/>
                <xsd:element ref="ns2:MediaLengthInSeconds" minOccurs="0"/>
                <xsd:element ref="ns2:lcf76f155ced4ddcb4097134ff3c332f" minOccurs="0"/>
                <xsd:element ref="ns3:TaxCatchAll"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dda19d9-f9ba-46b3-a6de-8cd7cd5343b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LengthInSeconds" ma:index="11" nillable="true" ma:displayName="MediaLengthInSeconds" ma:hidden="true" ma:internalName="MediaLengthInSeconds" ma:readOnly="true">
      <xsd:simpleType>
        <xsd:restriction base="dms:Unknown"/>
      </xsd:simpleType>
    </xsd:element>
    <xsd:element name="lcf76f155ced4ddcb4097134ff3c332f" ma:index="13" nillable="true" ma:taxonomy="true" ma:internalName="lcf76f155ced4ddcb4097134ff3c332f" ma:taxonomyFieldName="MediaServiceImageTags" ma:displayName="Image Tags" ma:readOnly="false" ma:fieldId="{5cf76f15-5ced-4ddc-b409-7134ff3c332f}" ma:taxonomyMulti="true" ma:sspId="aed8703d-a7c8-4a51-8730-763bd45d72e7" ma:termSetId="09814cd3-568e-fe90-9814-8d621ff8fb84" ma:anchorId="fba54fb3-c3e1-fe81-a776-ca4b69148c4d" ma:open="true" ma:isKeyword="false">
      <xsd:complexType>
        <xsd:sequence>
          <xsd:element ref="pc:Terms" minOccurs="0" maxOccurs="1"/>
        </xsd:sequence>
      </xsd:complexType>
    </xsd:element>
    <xsd:element name="MediaServiceGenerationTime" ma:index="15" nillable="true" ma:displayName="MediaServiceGenerationTime" ma:hidden="true" ma:internalName="MediaServiceGenerationTime" ma:readOnly="true">
      <xsd:simpleType>
        <xsd:restriction base="dms:Text"/>
      </xsd:simpleType>
    </xsd:element>
    <xsd:element name="MediaServiceEventHashCode" ma:index="16"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b480663d-7f8b-472d-9c70-e03b8f8cc4c6"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d0cfcc9c-6109-48d3-8202-d2de5a44e771}" ma:internalName="TaxCatchAll" ma:showField="CatchAllData" ma:web="b480663d-7f8b-472d-9c70-e03b8f8cc4c6">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b480663d-7f8b-472d-9c70-e03b8f8cc4c6" xsi:nil="true"/>
    <lcf76f155ced4ddcb4097134ff3c332f xmlns="bdda19d9-f9ba-46b3-a6de-8cd7cd5343b5">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038F497D-1F87-4545-AAB4-AB5EF516D164}"/>
</file>

<file path=customXml/itemProps2.xml><?xml version="1.0" encoding="utf-8"?>
<ds:datastoreItem xmlns:ds="http://schemas.openxmlformats.org/officeDocument/2006/customXml" ds:itemID="{294F055B-D391-44D3-A87A-BCD07BD5A31C}">
  <ds:schemaRefs>
    <ds:schemaRef ds:uri="http://schemas.microsoft.com/sharepoint/v3/contenttype/forms"/>
  </ds:schemaRefs>
</ds:datastoreItem>
</file>

<file path=customXml/itemProps3.xml><?xml version="1.0" encoding="utf-8"?>
<ds:datastoreItem xmlns:ds="http://schemas.openxmlformats.org/officeDocument/2006/customXml" ds:itemID="{B975FBC4-9D33-46BE-911D-419763BA9AF9}">
  <ds:schemaRefs>
    <ds:schemaRef ds:uri="http://schemas.microsoft.com/office/2006/metadata/properties"/>
    <ds:schemaRef ds:uri="http://schemas.microsoft.com/office/infopath/2007/PartnerControls"/>
    <ds:schemaRef ds:uri="71af3243-3dd4-4a8d-8c0d-dd76da1f02a5"/>
  </ds:schemaRefs>
</ds:datastoreItem>
</file>

<file path=docProps/app.xml><?xml version="1.0" encoding="utf-8"?>
<Properties xmlns="http://schemas.openxmlformats.org/officeDocument/2006/extended-properties" xmlns:vt="http://schemas.openxmlformats.org/officeDocument/2006/docPropsVTypes">
  <Template>{E4C6D1EE-CE80-4EF7-B6E1-92EEA7C52468}tf56219246_win32</Template>
  <TotalTime>6990</TotalTime>
  <Words>5353</Words>
  <Application>Microsoft Office PowerPoint</Application>
  <PresentationFormat>Widescreen</PresentationFormat>
  <Paragraphs>536</Paragraphs>
  <Slides>68</Slides>
  <Notes>21</Notes>
  <HiddenSlides>0</HiddenSlides>
  <MMClips>0</MMClips>
  <ScaleCrop>false</ScaleCrop>
  <HeadingPairs>
    <vt:vector size="6" baseType="variant">
      <vt:variant>
        <vt:lpstr>Fonts Used</vt:lpstr>
      </vt:variant>
      <vt:variant>
        <vt:i4>13</vt:i4>
      </vt:variant>
      <vt:variant>
        <vt:lpstr>Theme</vt:lpstr>
      </vt:variant>
      <vt:variant>
        <vt:i4>2</vt:i4>
      </vt:variant>
      <vt:variant>
        <vt:lpstr>Slide Titles</vt:lpstr>
      </vt:variant>
      <vt:variant>
        <vt:i4>68</vt:i4>
      </vt:variant>
    </vt:vector>
  </HeadingPairs>
  <TitlesOfParts>
    <vt:vector size="83" baseType="lpstr">
      <vt:lpstr>Arial</vt:lpstr>
      <vt:lpstr>Articulate Light</vt:lpstr>
      <vt:lpstr>Avenir Next LT Pro</vt:lpstr>
      <vt:lpstr>Avenir Next LT Pro Light</vt:lpstr>
      <vt:lpstr>Calibri</vt:lpstr>
      <vt:lpstr>Century Gothic Bold</vt:lpstr>
      <vt:lpstr>Corbel</vt:lpstr>
      <vt:lpstr>Courier New</vt:lpstr>
      <vt:lpstr>Daytona Pro Light</vt:lpstr>
      <vt:lpstr>Garamond</vt:lpstr>
      <vt:lpstr>Georgia</vt:lpstr>
      <vt:lpstr>Myriad Pro</vt:lpstr>
      <vt:lpstr>Wingdings 2</vt:lpstr>
      <vt:lpstr>SavonVTI</vt:lpstr>
      <vt:lpstr>Office Theme</vt:lpstr>
      <vt:lpstr>California Welfare fraud investigators Association Conference</vt:lpstr>
      <vt:lpstr>Introduction and Overview</vt:lpstr>
      <vt:lpstr>Course Description</vt:lpstr>
      <vt:lpstr>Neglect in Child Welfare</vt:lpstr>
      <vt:lpstr>Child Abuse Mandated Reporting Responsibilities</vt:lpstr>
      <vt:lpstr>Child Abuse Mandated Reporting Responsibilities</vt:lpstr>
      <vt:lpstr>Child Abuse Mandated Reporting Responsibilities</vt:lpstr>
      <vt:lpstr>Child Abuse Mandated Reporting Responsibilities</vt:lpstr>
      <vt:lpstr>Knowledge Check </vt:lpstr>
      <vt:lpstr> </vt:lpstr>
      <vt:lpstr>Questions? </vt:lpstr>
      <vt:lpstr>Thank you </vt:lpstr>
      <vt:lpstr>Elder and Dependent Adult Abuse mandated reporting responsibilities</vt:lpstr>
      <vt:lpstr>Definitions</vt:lpstr>
      <vt:lpstr>Mandated Reporter Obligations  WIC 15610.07 and  WIC 15630</vt:lpstr>
      <vt:lpstr>Legal Duty vs. Ethical Duty</vt:lpstr>
      <vt:lpstr>Legal Definitions of Abuse (Physical)</vt:lpstr>
      <vt:lpstr>Legal Definitions of Abuse (Non-Physical)</vt:lpstr>
      <vt:lpstr>Investigation Jurisdictions</vt:lpstr>
      <vt:lpstr>Who to Report to</vt:lpstr>
      <vt:lpstr>Reporting Requirements (WIC 15630)</vt:lpstr>
      <vt:lpstr>Reporting Timelines</vt:lpstr>
      <vt:lpstr>Failure to Report  WIC 15630(h)</vt:lpstr>
      <vt:lpstr>Confidentiality and Exceptions</vt:lpstr>
      <vt:lpstr>Record Requests from Law Enforcement</vt:lpstr>
      <vt:lpstr>What Happens After You Make a Report?</vt:lpstr>
      <vt:lpstr>Role of Adult Protective Services (APS)</vt:lpstr>
      <vt:lpstr>Role of Long-Term Care Ombudsman Investigations</vt:lpstr>
      <vt:lpstr>Consideration: Capacity/Decision-Making Ability</vt:lpstr>
      <vt:lpstr>AB-135 (2021)</vt:lpstr>
      <vt:lpstr>SB 338 (2019)</vt:lpstr>
      <vt:lpstr>Things to keep in mind</vt:lpstr>
      <vt:lpstr>CASE PRESENTATIONS</vt:lpstr>
      <vt:lpstr>Case Presentation #1</vt:lpstr>
      <vt:lpstr>Case History</vt:lpstr>
      <vt:lpstr>Presenting Case</vt:lpstr>
      <vt:lpstr>Presenting Case</vt:lpstr>
      <vt:lpstr>Injuries</vt:lpstr>
      <vt:lpstr>Presenting Case</vt:lpstr>
      <vt:lpstr>Presenting Case</vt:lpstr>
      <vt:lpstr>Before and After</vt:lpstr>
      <vt:lpstr>Before and After</vt:lpstr>
      <vt:lpstr>Before and After</vt:lpstr>
      <vt:lpstr>Before and After</vt:lpstr>
      <vt:lpstr>Presenting Case</vt:lpstr>
      <vt:lpstr>Presenting Case</vt:lpstr>
      <vt:lpstr>Injuries after return to home</vt:lpstr>
      <vt:lpstr>Presenting Case</vt:lpstr>
      <vt:lpstr>Outcomes</vt:lpstr>
      <vt:lpstr>Case Presentation #2</vt:lpstr>
      <vt:lpstr>Case History</vt:lpstr>
      <vt:lpstr>Presenting Case</vt:lpstr>
      <vt:lpstr>Presenting Case</vt:lpstr>
      <vt:lpstr>Presenting Case</vt:lpstr>
      <vt:lpstr>Presenting Case</vt:lpstr>
      <vt:lpstr>Presenting Case</vt:lpstr>
      <vt:lpstr>Client Presentation</vt:lpstr>
      <vt:lpstr>Presenting Case</vt:lpstr>
      <vt:lpstr>Positive Outcomes</vt:lpstr>
      <vt:lpstr>Case Example: Mrs. Ishikawa</vt:lpstr>
      <vt:lpstr>Knowledge Check</vt:lpstr>
      <vt:lpstr>Knowledge Check</vt:lpstr>
      <vt:lpstr>Knowledge Check</vt:lpstr>
      <vt:lpstr>Knowledge Check</vt:lpstr>
      <vt:lpstr>Knowledge Check</vt:lpstr>
      <vt:lpstr>Knowledge Check</vt:lpstr>
      <vt:lpstr>Knowledge Check</vt:lpstr>
      <vt:lpstr>Q&amp;A</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Elder and Dependent Adult Abuse mandated reporting responsibilities</dc:title>
  <dc:creator>Orozco, Julie A</dc:creator>
  <cp:lastModifiedBy>Randy Fedak</cp:lastModifiedBy>
  <cp:revision>8</cp:revision>
  <dcterms:created xsi:type="dcterms:W3CDTF">2022-09-30T21:22:24Z</dcterms:created>
  <dcterms:modified xsi:type="dcterms:W3CDTF">2022-10-16T00:28:50Z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0x010100B806C26689ED3F47936053D429BDF58C</vt:lpwstr>
  </property>
</Properties>
</file>