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3" r:id="rId3"/>
    <p:sldId id="257" r:id="rId4"/>
    <p:sldId id="258" r:id="rId5"/>
    <p:sldId id="264" r:id="rId6"/>
    <p:sldId id="266" r:id="rId7"/>
    <p:sldId id="265" r:id="rId8"/>
    <p:sldId id="260" r:id="rId9"/>
    <p:sldId id="261" r:id="rId10"/>
    <p:sldId id="262" r:id="rId11"/>
  </p:sldIdLst>
  <p:sldSz cx="12192000" cy="6858000"/>
  <p:notesSz cx="6865938" cy="9047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A9A1A-C774-4EA1-BD5C-F26896D5B330}" v="455" dt="2021-12-28T16:04:55.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43" autoAdjust="0"/>
  </p:normalViewPr>
  <p:slideViewPr>
    <p:cSldViewPr snapToGrid="0" showGuides="1">
      <p:cViewPr varScale="1">
        <p:scale>
          <a:sx n="56" d="100"/>
          <a:sy n="56"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Parry" userId="d6ca8db61756e931" providerId="LiveId" clId="{834A9A1A-C774-4EA1-BD5C-F26896D5B330}"/>
    <pc:docChg chg="undo custSel addSld modSld">
      <pc:chgData name="christopher Parry" userId="d6ca8db61756e931" providerId="LiveId" clId="{834A9A1A-C774-4EA1-BD5C-F26896D5B330}" dt="2021-12-28T16:16:11.774" v="9055" actId="1076"/>
      <pc:docMkLst>
        <pc:docMk/>
      </pc:docMkLst>
      <pc:sldChg chg="modSp mod">
        <pc:chgData name="christopher Parry" userId="d6ca8db61756e931" providerId="LiveId" clId="{834A9A1A-C774-4EA1-BD5C-F26896D5B330}" dt="2021-12-28T11:17:47.859" v="3931" actId="20577"/>
        <pc:sldMkLst>
          <pc:docMk/>
          <pc:sldMk cId="2193284139" sldId="256"/>
        </pc:sldMkLst>
        <pc:spChg chg="mod">
          <ac:chgData name="christopher Parry" userId="d6ca8db61756e931" providerId="LiveId" clId="{834A9A1A-C774-4EA1-BD5C-F26896D5B330}" dt="2021-12-28T11:17:47.859" v="3931" actId="20577"/>
          <ac:spMkLst>
            <pc:docMk/>
            <pc:sldMk cId="2193284139" sldId="256"/>
            <ac:spMk id="10" creationId="{00000000-0000-0000-0000-000000000000}"/>
          </ac:spMkLst>
        </pc:spChg>
      </pc:sldChg>
      <pc:sldChg chg="addSp delSp modSp mod">
        <pc:chgData name="christopher Parry" userId="d6ca8db61756e931" providerId="LiveId" clId="{834A9A1A-C774-4EA1-BD5C-F26896D5B330}" dt="2021-12-28T16:12:37.992" v="9019"/>
        <pc:sldMkLst>
          <pc:docMk/>
          <pc:sldMk cId="2409669391" sldId="257"/>
        </pc:sldMkLst>
        <pc:spChg chg="mod">
          <ac:chgData name="christopher Parry" userId="d6ca8db61756e931" providerId="LiveId" clId="{834A9A1A-C774-4EA1-BD5C-F26896D5B330}" dt="2021-12-28T16:12:37.992" v="9019"/>
          <ac:spMkLst>
            <pc:docMk/>
            <pc:sldMk cId="2409669391" sldId="257"/>
            <ac:spMk id="3" creationId="{00000000-0000-0000-0000-000000000000}"/>
          </ac:spMkLst>
        </pc:spChg>
        <pc:picChg chg="add mod">
          <ac:chgData name="christopher Parry" userId="d6ca8db61756e931" providerId="LiveId" clId="{834A9A1A-C774-4EA1-BD5C-F26896D5B330}" dt="2021-12-28T11:28:41.285" v="4131" actId="1076"/>
          <ac:picMkLst>
            <pc:docMk/>
            <pc:sldMk cId="2409669391" sldId="257"/>
            <ac:picMk id="4" creationId="{020B90B6-365E-44D2-9AB1-F6C7B6521C07}"/>
          </ac:picMkLst>
        </pc:picChg>
        <pc:picChg chg="mod">
          <ac:chgData name="christopher Parry" userId="d6ca8db61756e931" providerId="LiveId" clId="{834A9A1A-C774-4EA1-BD5C-F26896D5B330}" dt="2021-12-23T04:37:09.100" v="8" actId="1076"/>
          <ac:picMkLst>
            <pc:docMk/>
            <pc:sldMk cId="2409669391" sldId="257"/>
            <ac:picMk id="12" creationId="{00000000-0000-0000-0000-000000000000}"/>
          </ac:picMkLst>
        </pc:picChg>
        <pc:picChg chg="del">
          <ac:chgData name="christopher Parry" userId="d6ca8db61756e931" providerId="LiveId" clId="{834A9A1A-C774-4EA1-BD5C-F26896D5B330}" dt="2021-12-23T04:37:03.484" v="7" actId="478"/>
          <ac:picMkLst>
            <pc:docMk/>
            <pc:sldMk cId="2409669391" sldId="257"/>
            <ac:picMk id="13" creationId="{00000000-0000-0000-0000-000000000000}"/>
          </ac:picMkLst>
        </pc:picChg>
        <pc:picChg chg="mod">
          <ac:chgData name="christopher Parry" userId="d6ca8db61756e931" providerId="LiveId" clId="{834A9A1A-C774-4EA1-BD5C-F26896D5B330}" dt="2021-12-28T11:23:19.377" v="3934" actId="1076"/>
          <ac:picMkLst>
            <pc:docMk/>
            <pc:sldMk cId="2409669391" sldId="257"/>
            <ac:picMk id="14" creationId="{00000000-0000-0000-0000-000000000000}"/>
          </ac:picMkLst>
        </pc:picChg>
        <pc:picChg chg="mod">
          <ac:chgData name="christopher Parry" userId="d6ca8db61756e931" providerId="LiveId" clId="{834A9A1A-C774-4EA1-BD5C-F26896D5B330}" dt="2021-12-28T11:28:44.972" v="4132" actId="1076"/>
          <ac:picMkLst>
            <pc:docMk/>
            <pc:sldMk cId="2409669391" sldId="257"/>
            <ac:picMk id="15" creationId="{00000000-0000-0000-0000-000000000000}"/>
          </ac:picMkLst>
        </pc:picChg>
      </pc:sldChg>
      <pc:sldChg chg="modSp mod">
        <pc:chgData name="christopher Parry" userId="d6ca8db61756e931" providerId="LiveId" clId="{834A9A1A-C774-4EA1-BD5C-F26896D5B330}" dt="2021-12-28T16:04:10.747" v="8994" actId="313"/>
        <pc:sldMkLst>
          <pc:docMk/>
          <pc:sldMk cId="3052993932" sldId="258"/>
        </pc:sldMkLst>
        <pc:spChg chg="mod">
          <ac:chgData name="christopher Parry" userId="d6ca8db61756e931" providerId="LiveId" clId="{834A9A1A-C774-4EA1-BD5C-F26896D5B330}" dt="2021-12-23T04:41:04.318" v="92" actId="1076"/>
          <ac:spMkLst>
            <pc:docMk/>
            <pc:sldMk cId="3052993932" sldId="258"/>
            <ac:spMk id="2" creationId="{00000000-0000-0000-0000-000000000000}"/>
          </ac:spMkLst>
        </pc:spChg>
        <pc:graphicFrameChg chg="mod">
          <ac:chgData name="christopher Parry" userId="d6ca8db61756e931" providerId="LiveId" clId="{834A9A1A-C774-4EA1-BD5C-F26896D5B330}" dt="2021-12-28T16:04:10.747" v="8994" actId="313"/>
          <ac:graphicFrameMkLst>
            <pc:docMk/>
            <pc:sldMk cId="3052993932" sldId="258"/>
            <ac:graphicFrameMk id="9" creationId="{00000000-0000-0000-0000-000000000000}"/>
          </ac:graphicFrameMkLst>
        </pc:graphicFrameChg>
      </pc:sldChg>
      <pc:sldChg chg="addSp modSp mod">
        <pc:chgData name="christopher Parry" userId="d6ca8db61756e931" providerId="LiveId" clId="{834A9A1A-C774-4EA1-BD5C-F26896D5B330}" dt="2021-12-28T16:16:11.774" v="9055" actId="1076"/>
        <pc:sldMkLst>
          <pc:docMk/>
          <pc:sldMk cId="4168301866" sldId="260"/>
        </pc:sldMkLst>
        <pc:spChg chg="mod">
          <ac:chgData name="christopher Parry" userId="d6ca8db61756e931" providerId="LiveId" clId="{834A9A1A-C774-4EA1-BD5C-F26896D5B330}" dt="2021-12-28T16:15:41.841" v="9051" actId="255"/>
          <ac:spMkLst>
            <pc:docMk/>
            <pc:sldMk cId="4168301866" sldId="260"/>
            <ac:spMk id="5" creationId="{00000000-0000-0000-0000-000000000000}"/>
          </ac:spMkLst>
        </pc:spChg>
        <pc:spChg chg="add mod">
          <ac:chgData name="christopher Parry" userId="d6ca8db61756e931" providerId="LiveId" clId="{834A9A1A-C774-4EA1-BD5C-F26896D5B330}" dt="2021-12-28T16:16:03.550" v="9054" actId="14100"/>
          <ac:spMkLst>
            <pc:docMk/>
            <pc:sldMk cId="4168301866" sldId="260"/>
            <ac:spMk id="8" creationId="{56AEC30D-EE55-476F-939C-ABF2C8BDE2F1}"/>
          </ac:spMkLst>
        </pc:spChg>
        <pc:graphicFrameChg chg="mod">
          <ac:chgData name="christopher Parry" userId="d6ca8db61756e931" providerId="LiveId" clId="{834A9A1A-C774-4EA1-BD5C-F26896D5B330}" dt="2021-12-28T16:16:11.774" v="9055" actId="1076"/>
          <ac:graphicFrameMkLst>
            <pc:docMk/>
            <pc:sldMk cId="4168301866" sldId="260"/>
            <ac:graphicFrameMk id="9" creationId="{00000000-0000-0000-0000-000000000000}"/>
          </ac:graphicFrameMkLst>
        </pc:graphicFrameChg>
      </pc:sldChg>
      <pc:sldChg chg="addSp delSp modSp mod setBg">
        <pc:chgData name="christopher Parry" userId="d6ca8db61756e931" providerId="LiveId" clId="{834A9A1A-C774-4EA1-BD5C-F26896D5B330}" dt="2021-12-27T13:22:30.444" v="1342" actId="1076"/>
        <pc:sldMkLst>
          <pc:docMk/>
          <pc:sldMk cId="1230653924" sldId="261"/>
        </pc:sldMkLst>
        <pc:spChg chg="mod">
          <ac:chgData name="christopher Parry" userId="d6ca8db61756e931" providerId="LiveId" clId="{834A9A1A-C774-4EA1-BD5C-F26896D5B330}" dt="2021-12-27T13:20:20.700" v="1321" actId="14100"/>
          <ac:spMkLst>
            <pc:docMk/>
            <pc:sldMk cId="1230653924" sldId="261"/>
            <ac:spMk id="5" creationId="{00000000-0000-0000-0000-000000000000}"/>
          </ac:spMkLst>
        </pc:spChg>
        <pc:picChg chg="add mod">
          <ac:chgData name="christopher Parry" userId="d6ca8db61756e931" providerId="LiveId" clId="{834A9A1A-C774-4EA1-BD5C-F26896D5B330}" dt="2021-12-27T13:20:56.770" v="1322" actId="1076"/>
          <ac:picMkLst>
            <pc:docMk/>
            <pc:sldMk cId="1230653924" sldId="261"/>
            <ac:picMk id="3" creationId="{99957C10-21CF-4534-B30D-D7AD2AC00DF6}"/>
          </ac:picMkLst>
        </pc:picChg>
        <pc:picChg chg="add mod">
          <ac:chgData name="christopher Parry" userId="d6ca8db61756e931" providerId="LiveId" clId="{834A9A1A-C774-4EA1-BD5C-F26896D5B330}" dt="2021-12-27T13:19:43.716" v="1306" actId="1076"/>
          <ac:picMkLst>
            <pc:docMk/>
            <pc:sldMk cId="1230653924" sldId="261"/>
            <ac:picMk id="6" creationId="{F07AFED5-DA01-4114-A90B-97506C5B9717}"/>
          </ac:picMkLst>
        </pc:picChg>
        <pc:picChg chg="mod">
          <ac:chgData name="christopher Parry" userId="d6ca8db61756e931" providerId="LiveId" clId="{834A9A1A-C774-4EA1-BD5C-F26896D5B330}" dt="2021-12-27T13:17:31.429" v="1295" actId="1076"/>
          <ac:picMkLst>
            <pc:docMk/>
            <pc:sldMk cId="1230653924" sldId="261"/>
            <ac:picMk id="9" creationId="{00000000-0000-0000-0000-000000000000}"/>
          </ac:picMkLst>
        </pc:picChg>
        <pc:picChg chg="add mod">
          <ac:chgData name="christopher Parry" userId="d6ca8db61756e931" providerId="LiveId" clId="{834A9A1A-C774-4EA1-BD5C-F26896D5B330}" dt="2021-12-27T13:22:30.444" v="1342" actId="1076"/>
          <ac:picMkLst>
            <pc:docMk/>
            <pc:sldMk cId="1230653924" sldId="261"/>
            <ac:picMk id="10" creationId="{BECBD8A6-7E0E-45B3-B97D-7A9EDA1A8246}"/>
          </ac:picMkLst>
        </pc:picChg>
        <pc:picChg chg="del">
          <ac:chgData name="christopher Parry" userId="d6ca8db61756e931" providerId="LiveId" clId="{834A9A1A-C774-4EA1-BD5C-F26896D5B330}" dt="2021-12-23T05:26:43.568" v="693" actId="478"/>
          <ac:picMkLst>
            <pc:docMk/>
            <pc:sldMk cId="1230653924" sldId="261"/>
            <ac:picMk id="13" creationId="{00000000-0000-0000-0000-000000000000}"/>
          </ac:picMkLst>
        </pc:picChg>
        <pc:picChg chg="del">
          <ac:chgData name="christopher Parry" userId="d6ca8db61756e931" providerId="LiveId" clId="{834A9A1A-C774-4EA1-BD5C-F26896D5B330}" dt="2021-12-23T05:26:51.339" v="694" actId="478"/>
          <ac:picMkLst>
            <pc:docMk/>
            <pc:sldMk cId="1230653924" sldId="261"/>
            <ac:picMk id="16" creationId="{00000000-0000-0000-0000-000000000000}"/>
          </ac:picMkLst>
        </pc:picChg>
        <pc:picChg chg="mod">
          <ac:chgData name="christopher Parry" userId="d6ca8db61756e931" providerId="LiveId" clId="{834A9A1A-C774-4EA1-BD5C-F26896D5B330}" dt="2021-12-27T13:17:34.466" v="1296" actId="1076"/>
          <ac:picMkLst>
            <pc:docMk/>
            <pc:sldMk cId="1230653924" sldId="261"/>
            <ac:picMk id="17" creationId="{00000000-0000-0000-0000-000000000000}"/>
          </ac:picMkLst>
        </pc:picChg>
        <pc:picChg chg="mod">
          <ac:chgData name="christopher Parry" userId="d6ca8db61756e931" providerId="LiveId" clId="{834A9A1A-C774-4EA1-BD5C-F26896D5B330}" dt="2021-12-27T13:11:23.542" v="1228" actId="1076"/>
          <ac:picMkLst>
            <pc:docMk/>
            <pc:sldMk cId="1230653924" sldId="261"/>
            <ac:picMk id="18" creationId="{00000000-0000-0000-0000-000000000000}"/>
          </ac:picMkLst>
        </pc:picChg>
        <pc:picChg chg="del mod">
          <ac:chgData name="christopher Parry" userId="d6ca8db61756e931" providerId="LiveId" clId="{834A9A1A-C774-4EA1-BD5C-F26896D5B330}" dt="2021-12-27T13:13:23.780" v="1243" actId="478"/>
          <ac:picMkLst>
            <pc:docMk/>
            <pc:sldMk cId="1230653924" sldId="261"/>
            <ac:picMk id="19" creationId="{00000000-0000-0000-0000-000000000000}"/>
          </ac:picMkLst>
        </pc:picChg>
        <pc:picChg chg="mod">
          <ac:chgData name="christopher Parry" userId="d6ca8db61756e931" providerId="LiveId" clId="{834A9A1A-C774-4EA1-BD5C-F26896D5B330}" dt="2021-12-27T13:21:00.449" v="1323" actId="1076"/>
          <ac:picMkLst>
            <pc:docMk/>
            <pc:sldMk cId="1230653924" sldId="261"/>
            <ac:picMk id="20" creationId="{00000000-0000-0000-0000-000000000000}"/>
          </ac:picMkLst>
        </pc:picChg>
        <pc:picChg chg="del">
          <ac:chgData name="christopher Parry" userId="d6ca8db61756e931" providerId="LiveId" clId="{834A9A1A-C774-4EA1-BD5C-F26896D5B330}" dt="2021-12-27T13:11:37.480" v="1231" actId="478"/>
          <ac:picMkLst>
            <pc:docMk/>
            <pc:sldMk cId="1230653924" sldId="261"/>
            <ac:picMk id="21" creationId="{00000000-0000-0000-0000-000000000000}"/>
          </ac:picMkLst>
        </pc:picChg>
        <pc:picChg chg="mod">
          <ac:chgData name="christopher Parry" userId="d6ca8db61756e931" providerId="LiveId" clId="{834A9A1A-C774-4EA1-BD5C-F26896D5B330}" dt="2021-12-27T13:21:15.158" v="1325" actId="1076"/>
          <ac:picMkLst>
            <pc:docMk/>
            <pc:sldMk cId="1230653924" sldId="261"/>
            <ac:picMk id="22" creationId="{00000000-0000-0000-0000-000000000000}"/>
          </ac:picMkLst>
        </pc:picChg>
        <pc:picChg chg="mod">
          <ac:chgData name="christopher Parry" userId="d6ca8db61756e931" providerId="LiveId" clId="{834A9A1A-C774-4EA1-BD5C-F26896D5B330}" dt="2021-12-27T13:22:16.021" v="1339" actId="1076"/>
          <ac:picMkLst>
            <pc:docMk/>
            <pc:sldMk cId="1230653924" sldId="261"/>
            <ac:picMk id="24" creationId="{00000000-0000-0000-0000-000000000000}"/>
          </ac:picMkLst>
        </pc:picChg>
        <pc:picChg chg="mod">
          <ac:chgData name="christopher Parry" userId="d6ca8db61756e931" providerId="LiveId" clId="{834A9A1A-C774-4EA1-BD5C-F26896D5B330}" dt="2021-12-27T13:21:58.932" v="1333" actId="1076"/>
          <ac:picMkLst>
            <pc:docMk/>
            <pc:sldMk cId="1230653924" sldId="261"/>
            <ac:picMk id="27" creationId="{00000000-0000-0000-0000-000000000000}"/>
          </ac:picMkLst>
        </pc:picChg>
        <pc:picChg chg="mod">
          <ac:chgData name="christopher Parry" userId="d6ca8db61756e931" providerId="LiveId" clId="{834A9A1A-C774-4EA1-BD5C-F26896D5B330}" dt="2021-12-27T13:22:12.941" v="1338" actId="1076"/>
          <ac:picMkLst>
            <pc:docMk/>
            <pc:sldMk cId="1230653924" sldId="261"/>
            <ac:picMk id="28" creationId="{00000000-0000-0000-0000-000000000000}"/>
          </ac:picMkLst>
        </pc:picChg>
        <pc:picChg chg="mod">
          <ac:chgData name="christopher Parry" userId="d6ca8db61756e931" providerId="LiveId" clId="{834A9A1A-C774-4EA1-BD5C-F26896D5B330}" dt="2021-12-27T13:17:17.766" v="1292" actId="1076"/>
          <ac:picMkLst>
            <pc:docMk/>
            <pc:sldMk cId="1230653924" sldId="261"/>
            <ac:picMk id="30" creationId="{00000000-0000-0000-0000-000000000000}"/>
          </ac:picMkLst>
        </pc:picChg>
      </pc:sldChg>
      <pc:sldChg chg="delSp modSp mod">
        <pc:chgData name="christopher Parry" userId="d6ca8db61756e931" providerId="LiveId" clId="{834A9A1A-C774-4EA1-BD5C-F26896D5B330}" dt="2021-12-28T16:03:50.770" v="8993" actId="313"/>
        <pc:sldMkLst>
          <pc:docMk/>
          <pc:sldMk cId="3983545241" sldId="262"/>
        </pc:sldMkLst>
        <pc:spChg chg="mod">
          <ac:chgData name="christopher Parry" userId="d6ca8db61756e931" providerId="LiveId" clId="{834A9A1A-C774-4EA1-BD5C-F26896D5B330}" dt="2021-12-28T16:03:50.770" v="8993" actId="313"/>
          <ac:spMkLst>
            <pc:docMk/>
            <pc:sldMk cId="3983545241" sldId="262"/>
            <ac:spMk id="3" creationId="{00000000-0000-0000-0000-000000000000}"/>
          </ac:spMkLst>
        </pc:spChg>
        <pc:spChg chg="mod">
          <ac:chgData name="christopher Parry" userId="d6ca8db61756e931" providerId="LiveId" clId="{834A9A1A-C774-4EA1-BD5C-F26896D5B330}" dt="2021-12-23T05:48:28.938" v="1186" actId="255"/>
          <ac:spMkLst>
            <pc:docMk/>
            <pc:sldMk cId="3983545241" sldId="262"/>
            <ac:spMk id="5" creationId="{00000000-0000-0000-0000-000000000000}"/>
          </ac:spMkLst>
        </pc:spChg>
        <pc:spChg chg="del mod">
          <ac:chgData name="christopher Parry" userId="d6ca8db61756e931" providerId="LiveId" clId="{834A9A1A-C774-4EA1-BD5C-F26896D5B330}" dt="2021-12-23T05:34:15.426" v="737" actId="478"/>
          <ac:spMkLst>
            <pc:docMk/>
            <pc:sldMk cId="3983545241" sldId="262"/>
            <ac:spMk id="8" creationId="{00000000-0000-0000-0000-000000000000}"/>
          </ac:spMkLst>
        </pc:spChg>
        <pc:spChg chg="mod">
          <ac:chgData name="christopher Parry" userId="d6ca8db61756e931" providerId="LiveId" clId="{834A9A1A-C774-4EA1-BD5C-F26896D5B330}" dt="2021-12-23T05:47:16.621" v="1179" actId="113"/>
          <ac:spMkLst>
            <pc:docMk/>
            <pc:sldMk cId="3983545241" sldId="262"/>
            <ac:spMk id="11" creationId="{00000000-0000-0000-0000-000000000000}"/>
          </ac:spMkLst>
        </pc:spChg>
      </pc:sldChg>
      <pc:sldChg chg="delSp modSp mod">
        <pc:chgData name="christopher Parry" userId="d6ca8db61756e931" providerId="LiveId" clId="{834A9A1A-C774-4EA1-BD5C-F26896D5B330}" dt="2021-12-28T12:24:57.279" v="5467" actId="1076"/>
        <pc:sldMkLst>
          <pc:docMk/>
          <pc:sldMk cId="1709592943" sldId="263"/>
        </pc:sldMkLst>
        <pc:spChg chg="mod">
          <ac:chgData name="christopher Parry" userId="d6ca8db61756e931" providerId="LiveId" clId="{834A9A1A-C774-4EA1-BD5C-F26896D5B330}" dt="2021-12-28T12:24:42.001" v="5466" actId="1076"/>
          <ac:spMkLst>
            <pc:docMk/>
            <pc:sldMk cId="1709592943" sldId="263"/>
            <ac:spMk id="6" creationId="{00000000-0000-0000-0000-000000000000}"/>
          </ac:spMkLst>
        </pc:spChg>
        <pc:spChg chg="mod">
          <ac:chgData name="christopher Parry" userId="d6ca8db61756e931" providerId="LiveId" clId="{834A9A1A-C774-4EA1-BD5C-F26896D5B330}" dt="2021-12-28T12:24:57.279" v="5467" actId="1076"/>
          <ac:spMkLst>
            <pc:docMk/>
            <pc:sldMk cId="1709592943" sldId="263"/>
            <ac:spMk id="8" creationId="{00000000-0000-0000-0000-000000000000}"/>
          </ac:spMkLst>
        </pc:spChg>
        <pc:picChg chg="mod">
          <ac:chgData name="christopher Parry" userId="d6ca8db61756e931" providerId="LiveId" clId="{834A9A1A-C774-4EA1-BD5C-F26896D5B330}" dt="2021-12-23T05:27:43.243" v="697" actId="1076"/>
          <ac:picMkLst>
            <pc:docMk/>
            <pc:sldMk cId="1709592943" sldId="263"/>
            <ac:picMk id="2" creationId="{00000000-0000-0000-0000-000000000000}"/>
          </ac:picMkLst>
        </pc:picChg>
        <pc:picChg chg="mod">
          <ac:chgData name="christopher Parry" userId="d6ca8db61756e931" providerId="LiveId" clId="{834A9A1A-C774-4EA1-BD5C-F26896D5B330}" dt="2021-12-23T05:28:02.264" v="701" actId="14100"/>
          <ac:picMkLst>
            <pc:docMk/>
            <pc:sldMk cId="1709592943" sldId="263"/>
            <ac:picMk id="3" creationId="{00000000-0000-0000-0000-000000000000}"/>
          </ac:picMkLst>
        </pc:picChg>
        <pc:picChg chg="del">
          <ac:chgData name="christopher Parry" userId="d6ca8db61756e931" providerId="LiveId" clId="{834A9A1A-C774-4EA1-BD5C-F26896D5B330}" dt="2021-12-23T05:27:36.409" v="695" actId="478"/>
          <ac:picMkLst>
            <pc:docMk/>
            <pc:sldMk cId="1709592943" sldId="263"/>
            <ac:picMk id="9" creationId="{00000000-0000-0000-0000-000000000000}"/>
          </ac:picMkLst>
        </pc:picChg>
      </pc:sldChg>
      <pc:sldChg chg="addSp delSp modSp mod setBg">
        <pc:chgData name="christopher Parry" userId="d6ca8db61756e931" providerId="LiveId" clId="{834A9A1A-C774-4EA1-BD5C-F26896D5B330}" dt="2021-12-28T16:04:17.288" v="8995" actId="313"/>
        <pc:sldMkLst>
          <pc:docMk/>
          <pc:sldMk cId="73159063" sldId="264"/>
        </pc:sldMkLst>
        <pc:spChg chg="add del mod">
          <ac:chgData name="christopher Parry" userId="d6ca8db61756e931" providerId="LiveId" clId="{834A9A1A-C774-4EA1-BD5C-F26896D5B330}" dt="2021-12-28T11:35:10.881" v="4289" actId="478"/>
          <ac:spMkLst>
            <pc:docMk/>
            <pc:sldMk cId="73159063" sldId="264"/>
            <ac:spMk id="3" creationId="{294B33D3-73A8-467F-97C2-B02AC1108776}"/>
          </ac:spMkLst>
        </pc:spChg>
        <pc:spChg chg="mod">
          <ac:chgData name="christopher Parry" userId="d6ca8db61756e931" providerId="LiveId" clId="{834A9A1A-C774-4EA1-BD5C-F26896D5B330}" dt="2021-12-28T12:14:03.001" v="5203" actId="255"/>
          <ac:spMkLst>
            <pc:docMk/>
            <pc:sldMk cId="73159063" sldId="264"/>
            <ac:spMk id="5" creationId="{00000000-0000-0000-0000-000000000000}"/>
          </ac:spMkLst>
        </pc:spChg>
        <pc:graphicFrameChg chg="mod modGraphic">
          <ac:chgData name="christopher Parry" userId="d6ca8db61756e931" providerId="LiveId" clId="{834A9A1A-C774-4EA1-BD5C-F26896D5B330}" dt="2021-12-28T16:04:17.288" v="8995" actId="313"/>
          <ac:graphicFrameMkLst>
            <pc:docMk/>
            <pc:sldMk cId="73159063" sldId="264"/>
            <ac:graphicFrameMk id="11" creationId="{00000000-0000-0000-0000-000000000000}"/>
          </ac:graphicFrameMkLst>
        </pc:graphicFrameChg>
        <pc:picChg chg="del mod">
          <ac:chgData name="christopher Parry" userId="d6ca8db61756e931" providerId="LiveId" clId="{834A9A1A-C774-4EA1-BD5C-F26896D5B330}" dt="2021-12-28T11:34:52.457" v="4287" actId="478"/>
          <ac:picMkLst>
            <pc:docMk/>
            <pc:sldMk cId="73159063" sldId="264"/>
            <ac:picMk id="9" creationId="{00000000-0000-0000-0000-000000000000}"/>
          </ac:picMkLst>
        </pc:picChg>
      </pc:sldChg>
      <pc:sldChg chg="modSp new mod">
        <pc:chgData name="christopher Parry" userId="d6ca8db61756e931" providerId="LiveId" clId="{834A9A1A-C774-4EA1-BD5C-F26896D5B330}" dt="2021-12-28T16:05:04.244" v="8997" actId="313"/>
        <pc:sldMkLst>
          <pc:docMk/>
          <pc:sldMk cId="31353820" sldId="265"/>
        </pc:sldMkLst>
        <pc:spChg chg="mod">
          <ac:chgData name="christopher Parry" userId="d6ca8db61756e931" providerId="LiveId" clId="{834A9A1A-C774-4EA1-BD5C-F26896D5B330}" dt="2021-12-27T13:33:44.660" v="1608" actId="27636"/>
          <ac:spMkLst>
            <pc:docMk/>
            <pc:sldMk cId="31353820" sldId="265"/>
            <ac:spMk id="2" creationId="{AF0951A1-738F-4FB2-AD37-44F163916EB8}"/>
          </ac:spMkLst>
        </pc:spChg>
        <pc:spChg chg="mod">
          <ac:chgData name="christopher Parry" userId="d6ca8db61756e931" providerId="LiveId" clId="{834A9A1A-C774-4EA1-BD5C-F26896D5B330}" dt="2021-12-27T15:23:49.481" v="3831" actId="27636"/>
          <ac:spMkLst>
            <pc:docMk/>
            <pc:sldMk cId="31353820" sldId="265"/>
            <ac:spMk id="3" creationId="{A964DFD9-CF39-4790-A126-8F73AA4DADA6}"/>
          </ac:spMkLst>
        </pc:spChg>
        <pc:spChg chg="mod">
          <ac:chgData name="christopher Parry" userId="d6ca8db61756e931" providerId="LiveId" clId="{834A9A1A-C774-4EA1-BD5C-F26896D5B330}" dt="2021-12-28T16:05:04.244" v="8997" actId="313"/>
          <ac:spMkLst>
            <pc:docMk/>
            <pc:sldMk cId="31353820" sldId="265"/>
            <ac:spMk id="4" creationId="{B24B40D2-E0DF-40ED-914F-7D57AECC2AFF}"/>
          </ac:spMkLst>
        </pc:spChg>
      </pc:sldChg>
      <pc:sldChg chg="modSp new mod">
        <pc:chgData name="christopher Parry" userId="d6ca8db61756e931" providerId="LiveId" clId="{834A9A1A-C774-4EA1-BD5C-F26896D5B330}" dt="2021-12-28T16:13:44.730" v="9020" actId="6549"/>
        <pc:sldMkLst>
          <pc:docMk/>
          <pc:sldMk cId="2649255473" sldId="266"/>
        </pc:sldMkLst>
        <pc:spChg chg="mod">
          <ac:chgData name="christopher Parry" userId="d6ca8db61756e931" providerId="LiveId" clId="{834A9A1A-C774-4EA1-BD5C-F26896D5B330}" dt="2021-12-28T13:02:24.345" v="5496" actId="14100"/>
          <ac:spMkLst>
            <pc:docMk/>
            <pc:sldMk cId="2649255473" sldId="266"/>
            <ac:spMk id="2" creationId="{9C4D93C4-5F67-4E86-99E1-A19B8942847F}"/>
          </ac:spMkLst>
        </pc:spChg>
        <pc:spChg chg="mod">
          <ac:chgData name="christopher Parry" userId="d6ca8db61756e931" providerId="LiveId" clId="{834A9A1A-C774-4EA1-BD5C-F26896D5B330}" dt="2021-12-28T16:13:44.730" v="9020" actId="6549"/>
          <ac:spMkLst>
            <pc:docMk/>
            <pc:sldMk cId="2649255473" sldId="266"/>
            <ac:spMk id="3" creationId="{41986EAB-ED29-446B-A2F3-310DDD8053C8}"/>
          </ac:spMkLst>
        </pc:spChg>
      </pc:sldChg>
    </pc:docChg>
  </pc:docChgLst>
  <pc:docChgLst>
    <pc:chgData name="christopher Parry" userId="d6ca8db61756e931" providerId="LiveId" clId="{DE59A07B-0D56-4FFC-B48F-AC5EC13D47A0}"/>
    <pc:docChg chg="modSld modNotesMaster modHandout">
      <pc:chgData name="christopher Parry" userId="d6ca8db61756e931" providerId="LiveId" clId="{DE59A07B-0D56-4FFC-B48F-AC5EC13D47A0}" dt="2021-06-17T05:49:54.677" v="2" actId="1076"/>
      <pc:docMkLst>
        <pc:docMk/>
      </pc:docMkLst>
      <pc:sldChg chg="modSp mod">
        <pc:chgData name="christopher Parry" userId="d6ca8db61756e931" providerId="LiveId" clId="{DE59A07B-0D56-4FFC-B48F-AC5EC13D47A0}" dt="2021-06-17T05:49:54.677" v="2" actId="1076"/>
        <pc:sldMkLst>
          <pc:docMk/>
          <pc:sldMk cId="3983545241" sldId="262"/>
        </pc:sldMkLst>
        <pc:spChg chg="mod">
          <ac:chgData name="christopher Parry" userId="d6ca8db61756e931" providerId="LiveId" clId="{DE59A07B-0D56-4FFC-B48F-AC5EC13D47A0}" dt="2021-06-17T05:49:54.677" v="2" actId="1076"/>
          <ac:spMkLst>
            <pc:docMk/>
            <pc:sldMk cId="3983545241" sldId="262"/>
            <ac:spMk id="11"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53A66-1FDC-4DE4-B73A-5AB71A34798A}" type="doc">
      <dgm:prSet loTypeId="urn:microsoft.com/office/officeart/2005/8/layout/orgChart1" loCatId="hierarchy" qsTypeId="urn:microsoft.com/office/officeart/2005/8/quickstyle/3d6" qsCatId="3D" csTypeId="urn:microsoft.com/office/officeart/2005/8/colors/accent3_4" csCatId="accent3" phldr="1"/>
      <dgm:spPr/>
      <dgm:t>
        <a:bodyPr/>
        <a:lstStyle/>
        <a:p>
          <a:endParaRPr lang="en-US"/>
        </a:p>
      </dgm:t>
    </dgm:pt>
    <dgm:pt modelId="{C314BEAE-F939-4EEC-8D0E-C0731D609E91}">
      <dgm:prSet phldrT="[Text]" custT="1"/>
      <dgm:spPr/>
      <dgm:t>
        <a:bodyPr/>
        <a:lstStyle/>
        <a:p>
          <a:r>
            <a:rPr lang="en-US" sz="2400" b="0" dirty="0">
              <a:latin typeface="Trebuchet MS" panose="020B0603020202020204" pitchFamily="34" charset="0"/>
            </a:rPr>
            <a:t>Chris</a:t>
          </a:r>
          <a:r>
            <a:rPr lang="en-US" sz="2400" b="1" dirty="0">
              <a:latin typeface="Trebuchet MS" panose="020B0603020202020204" pitchFamily="34" charset="0"/>
            </a:rPr>
            <a:t> PARRY</a:t>
          </a:r>
        </a:p>
        <a:p>
          <a:r>
            <a:rPr lang="en-US" sz="2400" b="1" i="1" dirty="0">
              <a:latin typeface="Trebuchet MS" panose="020B0603020202020204" pitchFamily="34" charset="0"/>
            </a:rPr>
            <a:t>CEO</a:t>
          </a:r>
          <a:endParaRPr lang="en-US" sz="1400" b="0" i="1" dirty="0">
            <a:latin typeface="Trebuchet MS" panose="020B0603020202020204" pitchFamily="34" charset="0"/>
          </a:endParaRPr>
        </a:p>
      </dgm:t>
    </dgm:pt>
    <dgm:pt modelId="{1507B3BE-9296-4B15-84E4-11CF73401380}" type="parTrans" cxnId="{7C137A9C-6BCC-4C29-A75D-2657E1B8F7FF}">
      <dgm:prSet/>
      <dgm:spPr/>
      <dgm:t>
        <a:bodyPr/>
        <a:lstStyle/>
        <a:p>
          <a:endParaRPr lang="en-US"/>
        </a:p>
      </dgm:t>
    </dgm:pt>
    <dgm:pt modelId="{5E10BA9A-E486-47EC-A51F-4177FAD6A474}" type="sibTrans" cxnId="{7C137A9C-6BCC-4C29-A75D-2657E1B8F7FF}">
      <dgm:prSet/>
      <dgm:spPr/>
      <dgm:t>
        <a:bodyPr/>
        <a:lstStyle/>
        <a:p>
          <a:endParaRPr lang="en-US"/>
        </a:p>
      </dgm:t>
    </dgm:pt>
    <dgm:pt modelId="{0450025D-8364-4620-8243-989F2E18A714}" type="asst">
      <dgm:prSet phldrT="[Text]" custT="1"/>
      <dgm:spPr/>
      <dgm:t>
        <a:bodyPr/>
        <a:lstStyle/>
        <a:p>
          <a:r>
            <a:rPr lang="en-US" sz="2000" b="1" dirty="0">
              <a:latin typeface="Trebuchet MS" panose="020B0603020202020204" pitchFamily="34" charset="0"/>
            </a:rPr>
            <a:t>Kristine Richards</a:t>
          </a:r>
        </a:p>
        <a:p>
          <a:r>
            <a:rPr lang="en-US" sz="2000" b="1" dirty="0">
              <a:latin typeface="Trebuchet MS" panose="020B0603020202020204" pitchFamily="34" charset="0"/>
            </a:rPr>
            <a:t>Head of administration</a:t>
          </a:r>
        </a:p>
        <a:p>
          <a:endParaRPr lang="en-US" sz="1400" b="0" i="1" dirty="0">
            <a:latin typeface="Trebuchet MS" panose="020B0603020202020204" pitchFamily="34" charset="0"/>
          </a:endParaRPr>
        </a:p>
      </dgm:t>
    </dgm:pt>
    <dgm:pt modelId="{07F273C7-9B5B-4784-A965-4B6FA76ADFD4}" type="parTrans" cxnId="{48A3644A-BB50-497D-9883-29C52778237A}">
      <dgm:prSet/>
      <dgm:spPr/>
      <dgm:t>
        <a:bodyPr/>
        <a:lstStyle/>
        <a:p>
          <a:endParaRPr lang="en-US"/>
        </a:p>
      </dgm:t>
    </dgm:pt>
    <dgm:pt modelId="{6226E7D0-4306-4C56-BA21-BC78DFA0C2A8}" type="sibTrans" cxnId="{48A3644A-BB50-497D-9883-29C52778237A}">
      <dgm:prSet/>
      <dgm:spPr/>
      <dgm:t>
        <a:bodyPr/>
        <a:lstStyle/>
        <a:p>
          <a:endParaRPr lang="en-US"/>
        </a:p>
      </dgm:t>
    </dgm:pt>
    <dgm:pt modelId="{E4FAD70F-F0C3-4D6C-8ECA-262AF01C0996}">
      <dgm:prSet phldrT="[Text]" custT="1"/>
      <dgm:spPr/>
      <dgm:t>
        <a:bodyPr/>
        <a:lstStyle/>
        <a:p>
          <a:r>
            <a:rPr lang="en-US" sz="2400" i="1" dirty="0">
              <a:latin typeface="Trebuchet MS" panose="020B0603020202020204" pitchFamily="34" charset="0"/>
            </a:rPr>
            <a:t>Club Managers</a:t>
          </a:r>
        </a:p>
      </dgm:t>
    </dgm:pt>
    <dgm:pt modelId="{3DC8072C-B81B-42D7-B54D-7F440E86DEDC}" type="parTrans" cxnId="{FBA9FC31-CBF1-4649-8806-99C8710B39E2}">
      <dgm:prSet/>
      <dgm:spPr/>
      <dgm:t>
        <a:bodyPr/>
        <a:lstStyle/>
        <a:p>
          <a:endParaRPr lang="en-US"/>
        </a:p>
      </dgm:t>
    </dgm:pt>
    <dgm:pt modelId="{6EE509F1-89CE-479D-89D6-1FC06CF70B14}" type="sibTrans" cxnId="{FBA9FC31-CBF1-4649-8806-99C8710B39E2}">
      <dgm:prSet/>
      <dgm:spPr/>
      <dgm:t>
        <a:bodyPr/>
        <a:lstStyle/>
        <a:p>
          <a:endParaRPr lang="en-US"/>
        </a:p>
      </dgm:t>
    </dgm:pt>
    <dgm:pt modelId="{C69954EF-BCED-4B20-8403-55AC2FA0528D}">
      <dgm:prSet phldrT="[Text]" custT="1"/>
      <dgm:spPr/>
      <dgm:t>
        <a:bodyPr/>
        <a:lstStyle/>
        <a:p>
          <a:r>
            <a:rPr lang="en-US" sz="2400" i="1" dirty="0">
              <a:latin typeface="Trebuchet MS" panose="020B0603020202020204" pitchFamily="34" charset="0"/>
            </a:rPr>
            <a:t>Club Coaches</a:t>
          </a:r>
        </a:p>
      </dgm:t>
    </dgm:pt>
    <dgm:pt modelId="{0832A2BC-159B-464D-ABE2-27BDC2D89EF6}" type="parTrans" cxnId="{E16E9E69-91B6-4202-84D5-A33C0EC742D4}">
      <dgm:prSet/>
      <dgm:spPr/>
      <dgm:t>
        <a:bodyPr/>
        <a:lstStyle/>
        <a:p>
          <a:endParaRPr lang="en-US"/>
        </a:p>
      </dgm:t>
    </dgm:pt>
    <dgm:pt modelId="{5A70140F-2AFE-4B44-9769-568D7634A972}" type="sibTrans" cxnId="{E16E9E69-91B6-4202-84D5-A33C0EC742D4}">
      <dgm:prSet/>
      <dgm:spPr/>
      <dgm:t>
        <a:bodyPr/>
        <a:lstStyle/>
        <a:p>
          <a:endParaRPr lang="en-US"/>
        </a:p>
      </dgm:t>
    </dgm:pt>
    <dgm:pt modelId="{3488396A-ED1F-4B76-AEC3-16156C838B04}" type="asst">
      <dgm:prSet phldrT="[Text]" custT="1"/>
      <dgm:spPr/>
      <dgm:t>
        <a:bodyPr/>
        <a:lstStyle/>
        <a:p>
          <a:r>
            <a:rPr lang="en-US" sz="2400" b="0" i="1" dirty="0">
              <a:latin typeface="Trebuchet MS" panose="020B0603020202020204" pitchFamily="34" charset="0"/>
            </a:rPr>
            <a:t>Academy Head of Operations</a:t>
          </a:r>
        </a:p>
      </dgm:t>
    </dgm:pt>
    <dgm:pt modelId="{EA6CBFF3-DE23-4862-819F-365E56F73E52}" type="parTrans" cxnId="{37C90869-F7B4-403E-8E87-302BF3079098}">
      <dgm:prSet/>
      <dgm:spPr/>
      <dgm:t>
        <a:bodyPr/>
        <a:lstStyle/>
        <a:p>
          <a:endParaRPr lang="en-US"/>
        </a:p>
      </dgm:t>
    </dgm:pt>
    <dgm:pt modelId="{ECBE9448-5073-455B-86AE-CAAE0B2A11EF}" type="sibTrans" cxnId="{37C90869-F7B4-403E-8E87-302BF3079098}">
      <dgm:prSet/>
      <dgm:spPr/>
      <dgm:t>
        <a:bodyPr/>
        <a:lstStyle/>
        <a:p>
          <a:endParaRPr lang="en-US"/>
        </a:p>
      </dgm:t>
    </dgm:pt>
    <dgm:pt modelId="{3A144AAA-98B8-482E-96DD-29CC0480389D}">
      <dgm:prSet custT="1"/>
      <dgm:spPr/>
      <dgm:t>
        <a:bodyPr/>
        <a:lstStyle/>
        <a:p>
          <a:r>
            <a:rPr lang="en-US" sz="2400" b="0" dirty="0">
              <a:latin typeface="Trebuchet MS" panose="020B0603020202020204" pitchFamily="34" charset="0"/>
            </a:rPr>
            <a:t>Admin</a:t>
          </a:r>
        </a:p>
        <a:p>
          <a:r>
            <a:rPr lang="en-US" sz="1400" i="1" dirty="0">
              <a:latin typeface="Trebuchet MS" panose="020B0603020202020204" pitchFamily="34" charset="0"/>
            </a:rPr>
            <a:t>(Support Staff)</a:t>
          </a:r>
        </a:p>
      </dgm:t>
    </dgm:pt>
    <dgm:pt modelId="{DF5182A5-A0B5-450A-88C1-61D39B2844C6}" type="parTrans" cxnId="{7F5DAC5E-E20C-4FE3-8DDB-2D3FB7A8F871}">
      <dgm:prSet/>
      <dgm:spPr/>
      <dgm:t>
        <a:bodyPr/>
        <a:lstStyle/>
        <a:p>
          <a:endParaRPr lang="en-US"/>
        </a:p>
      </dgm:t>
    </dgm:pt>
    <dgm:pt modelId="{88E0DEA1-FE73-47A1-A544-D201320CB339}" type="sibTrans" cxnId="{7F5DAC5E-E20C-4FE3-8DDB-2D3FB7A8F871}">
      <dgm:prSet/>
      <dgm:spPr/>
      <dgm:t>
        <a:bodyPr/>
        <a:lstStyle/>
        <a:p>
          <a:endParaRPr lang="en-US"/>
        </a:p>
      </dgm:t>
    </dgm:pt>
    <dgm:pt modelId="{A3C2E970-2925-4B8C-A856-43E7419A0058}">
      <dgm:prSet custT="1"/>
      <dgm:spPr/>
      <dgm:t>
        <a:bodyPr/>
        <a:lstStyle/>
        <a:p>
          <a:r>
            <a:rPr lang="en-US" sz="2400" i="0" dirty="0">
              <a:latin typeface="Trebuchet MS" panose="020B0603020202020204" pitchFamily="34" charset="0"/>
            </a:rPr>
            <a:t>IT</a:t>
          </a:r>
        </a:p>
        <a:p>
          <a:r>
            <a:rPr lang="en-US" sz="1400" i="1" dirty="0">
              <a:latin typeface="Trebuchet MS" panose="020B0603020202020204" pitchFamily="34" charset="0"/>
            </a:rPr>
            <a:t>(Support Staff)</a:t>
          </a:r>
        </a:p>
      </dgm:t>
    </dgm:pt>
    <dgm:pt modelId="{7029E302-8C4E-46CA-BF94-F4D75E5B0B52}" type="parTrans" cxnId="{F2148F4A-BCC1-4BCE-8514-887BCB7D8092}">
      <dgm:prSet/>
      <dgm:spPr/>
      <dgm:t>
        <a:bodyPr/>
        <a:lstStyle/>
        <a:p>
          <a:endParaRPr lang="en-US"/>
        </a:p>
      </dgm:t>
    </dgm:pt>
    <dgm:pt modelId="{AF5C9B82-94DA-45A3-8288-220F58616AB2}" type="sibTrans" cxnId="{F2148F4A-BCC1-4BCE-8514-887BCB7D8092}">
      <dgm:prSet/>
      <dgm:spPr/>
      <dgm:t>
        <a:bodyPr/>
        <a:lstStyle/>
        <a:p>
          <a:endParaRPr lang="en-US"/>
        </a:p>
      </dgm:t>
    </dgm:pt>
    <dgm:pt modelId="{AC6EF036-B56B-4EDF-BC09-A051F50AB7DB}">
      <dgm:prSet custT="1"/>
      <dgm:spPr/>
      <dgm:t>
        <a:bodyPr/>
        <a:lstStyle/>
        <a:p>
          <a:r>
            <a:rPr lang="en-US" sz="2400" dirty="0">
              <a:latin typeface="Trebuchet MS" panose="020B0603020202020204" pitchFamily="34" charset="0"/>
            </a:rPr>
            <a:t>Coaching</a:t>
          </a:r>
        </a:p>
        <a:p>
          <a:r>
            <a:rPr lang="en-US" sz="1400" i="1" dirty="0">
              <a:latin typeface="Trebuchet MS" panose="020B0603020202020204" pitchFamily="34" charset="0"/>
            </a:rPr>
            <a:t>(Support Staff)</a:t>
          </a:r>
        </a:p>
      </dgm:t>
    </dgm:pt>
    <dgm:pt modelId="{63CEC1F9-E0A9-4F62-94DF-9C7350C6BD6A}" type="parTrans" cxnId="{4220AC1B-8E9B-4F5F-B8D0-F47D4222B0A4}">
      <dgm:prSet/>
      <dgm:spPr/>
      <dgm:t>
        <a:bodyPr/>
        <a:lstStyle/>
        <a:p>
          <a:endParaRPr lang="en-US"/>
        </a:p>
      </dgm:t>
    </dgm:pt>
    <dgm:pt modelId="{95DD4B03-54FA-4AC9-B81D-FCB696BAD049}" type="sibTrans" cxnId="{4220AC1B-8E9B-4F5F-B8D0-F47D4222B0A4}">
      <dgm:prSet/>
      <dgm:spPr/>
      <dgm:t>
        <a:bodyPr/>
        <a:lstStyle/>
        <a:p>
          <a:endParaRPr lang="en-US"/>
        </a:p>
      </dgm:t>
    </dgm:pt>
    <dgm:pt modelId="{E7DA8738-CD20-47B2-AF9B-9D62536CDC14}" type="asst">
      <dgm:prSet phldrT="[Text]" custT="1"/>
      <dgm:spPr/>
      <dgm:t>
        <a:bodyPr/>
        <a:lstStyle/>
        <a:p>
          <a:r>
            <a:rPr lang="en-US" sz="2000" b="0" i="1" dirty="0">
              <a:latin typeface="Trebuchet MS" panose="020B0603020202020204" pitchFamily="34" charset="0"/>
            </a:rPr>
            <a:t>Diamond Youth FC</a:t>
          </a:r>
        </a:p>
        <a:p>
          <a:r>
            <a:rPr lang="en-US" sz="2000" b="0" i="1" dirty="0">
              <a:latin typeface="Trebuchet MS" panose="020B0603020202020204" pitchFamily="34" charset="0"/>
            </a:rPr>
            <a:t>Development officer</a:t>
          </a:r>
        </a:p>
      </dgm:t>
    </dgm:pt>
    <dgm:pt modelId="{4D409487-67F8-4499-B785-A1D0650030EE}" type="parTrans" cxnId="{A5948590-466B-4CF6-964E-94FFFE1180F6}">
      <dgm:prSet/>
      <dgm:spPr/>
      <dgm:t>
        <a:bodyPr/>
        <a:lstStyle/>
        <a:p>
          <a:endParaRPr lang="en-GB"/>
        </a:p>
      </dgm:t>
    </dgm:pt>
    <dgm:pt modelId="{8BBD5D5F-F195-4064-A81B-2AC3BCDF6A87}" type="sibTrans" cxnId="{A5948590-466B-4CF6-964E-94FFFE1180F6}">
      <dgm:prSet/>
      <dgm:spPr/>
      <dgm:t>
        <a:bodyPr/>
        <a:lstStyle/>
        <a:p>
          <a:endParaRPr lang="en-GB"/>
        </a:p>
      </dgm:t>
    </dgm:pt>
    <dgm:pt modelId="{9E99F921-B025-4183-8B18-45EF7ACE9695}">
      <dgm:prSet phldrT="[Text]" custT="1"/>
      <dgm:spPr/>
      <dgm:t>
        <a:bodyPr/>
        <a:lstStyle/>
        <a:p>
          <a:r>
            <a:rPr lang="en-US" sz="2400" i="1" dirty="0">
              <a:latin typeface="Trebuchet MS" panose="020B0603020202020204" pitchFamily="34" charset="0"/>
            </a:rPr>
            <a:t>Academy Managers</a:t>
          </a:r>
        </a:p>
      </dgm:t>
    </dgm:pt>
    <dgm:pt modelId="{472DBAB3-EB4B-42B9-94E1-1FDD59E6B1BF}" type="parTrans" cxnId="{50D89230-24D7-4033-B95E-E78873EDD4A2}">
      <dgm:prSet/>
      <dgm:spPr/>
      <dgm:t>
        <a:bodyPr/>
        <a:lstStyle/>
        <a:p>
          <a:endParaRPr lang="en-GB"/>
        </a:p>
      </dgm:t>
    </dgm:pt>
    <dgm:pt modelId="{08416520-DCDD-4F0F-BE00-392C999DAC0C}" type="sibTrans" cxnId="{50D89230-24D7-4033-B95E-E78873EDD4A2}">
      <dgm:prSet/>
      <dgm:spPr/>
      <dgm:t>
        <a:bodyPr/>
        <a:lstStyle/>
        <a:p>
          <a:endParaRPr lang="en-GB"/>
        </a:p>
      </dgm:t>
    </dgm:pt>
    <dgm:pt modelId="{313DDED9-7DD4-49B2-AD5D-919E8FE8C1EB}">
      <dgm:prSet phldrT="[Text]"/>
      <dgm:spPr/>
      <dgm:t>
        <a:bodyPr/>
        <a:lstStyle/>
        <a:p>
          <a:r>
            <a:rPr lang="en-US" i="1" dirty="0">
              <a:latin typeface="Trebuchet MS" panose="020B0603020202020204" pitchFamily="34" charset="0"/>
            </a:rPr>
            <a:t>Academy coaches</a:t>
          </a:r>
        </a:p>
      </dgm:t>
    </dgm:pt>
    <dgm:pt modelId="{87DED1F6-77A2-4EF8-A415-7DEBED93C0FA}" type="parTrans" cxnId="{492EEE5C-ED43-4FD9-8F38-41BE70F56EE4}">
      <dgm:prSet/>
      <dgm:spPr/>
      <dgm:t>
        <a:bodyPr/>
        <a:lstStyle/>
        <a:p>
          <a:endParaRPr lang="en-GB"/>
        </a:p>
      </dgm:t>
    </dgm:pt>
    <dgm:pt modelId="{FD57CCA7-8222-42F9-86C1-D76B52E4C3C9}" type="sibTrans" cxnId="{492EEE5C-ED43-4FD9-8F38-41BE70F56EE4}">
      <dgm:prSet/>
      <dgm:spPr/>
      <dgm:t>
        <a:bodyPr/>
        <a:lstStyle/>
        <a:p>
          <a:endParaRPr lang="en-GB"/>
        </a:p>
      </dgm:t>
    </dgm:pt>
    <dgm:pt modelId="{1F12B7E1-0D46-44EC-9290-EDCB2BC72A27}" type="pres">
      <dgm:prSet presAssocID="{E8F53A66-1FDC-4DE4-B73A-5AB71A34798A}" presName="hierChild1" presStyleCnt="0">
        <dgm:presLayoutVars>
          <dgm:orgChart val="1"/>
          <dgm:chPref val="1"/>
          <dgm:dir/>
          <dgm:animOne val="branch"/>
          <dgm:animLvl val="lvl"/>
          <dgm:resizeHandles/>
        </dgm:presLayoutVars>
      </dgm:prSet>
      <dgm:spPr/>
    </dgm:pt>
    <dgm:pt modelId="{E4F46309-3AA8-457D-B8A7-E7EB7BB9B48E}" type="pres">
      <dgm:prSet presAssocID="{C314BEAE-F939-4EEC-8D0E-C0731D609E91}" presName="hierRoot1" presStyleCnt="0">
        <dgm:presLayoutVars>
          <dgm:hierBranch val="init"/>
        </dgm:presLayoutVars>
      </dgm:prSet>
      <dgm:spPr/>
    </dgm:pt>
    <dgm:pt modelId="{166BA39A-30FF-4FD5-AC7E-992F180F6977}" type="pres">
      <dgm:prSet presAssocID="{C314BEAE-F939-4EEC-8D0E-C0731D609E91}" presName="rootComposite1" presStyleCnt="0"/>
      <dgm:spPr/>
    </dgm:pt>
    <dgm:pt modelId="{C9F847A2-243D-46B1-B1FF-67A8B49E267F}" type="pres">
      <dgm:prSet presAssocID="{C314BEAE-F939-4EEC-8D0E-C0731D609E91}" presName="rootText1" presStyleLbl="node0" presStyleIdx="0" presStyleCnt="4" custScaleX="121000" custScaleY="121000" custLinFactX="36454" custLinFactNeighborX="100000" custLinFactNeighborY="-67306">
        <dgm:presLayoutVars>
          <dgm:chPref val="3"/>
        </dgm:presLayoutVars>
      </dgm:prSet>
      <dgm:spPr/>
    </dgm:pt>
    <dgm:pt modelId="{5EB3787D-3B3D-478D-8C53-1523335FDEC4}" type="pres">
      <dgm:prSet presAssocID="{C314BEAE-F939-4EEC-8D0E-C0731D609E91}" presName="rootConnector1" presStyleLbl="node1" presStyleIdx="0" presStyleCnt="0"/>
      <dgm:spPr/>
    </dgm:pt>
    <dgm:pt modelId="{38AE1A39-E6A3-4318-A51F-295BA09FB4A5}" type="pres">
      <dgm:prSet presAssocID="{C314BEAE-F939-4EEC-8D0E-C0731D609E91}" presName="hierChild2" presStyleCnt="0"/>
      <dgm:spPr/>
    </dgm:pt>
    <dgm:pt modelId="{77499D87-3D21-4B36-99E8-1C7D2C45A1C4}" type="pres">
      <dgm:prSet presAssocID="{3DC8072C-B81B-42D7-B54D-7F440E86DEDC}" presName="Name37" presStyleLbl="parChTrans1D2" presStyleIdx="0" presStyleCnt="4"/>
      <dgm:spPr/>
    </dgm:pt>
    <dgm:pt modelId="{FE4CE655-F935-4138-8D7D-F32643D9CA04}" type="pres">
      <dgm:prSet presAssocID="{E4FAD70F-F0C3-4D6C-8ECA-262AF01C0996}" presName="hierRoot2" presStyleCnt="0">
        <dgm:presLayoutVars>
          <dgm:hierBranch val="init"/>
        </dgm:presLayoutVars>
      </dgm:prSet>
      <dgm:spPr/>
    </dgm:pt>
    <dgm:pt modelId="{3B36CDC3-EE5A-4F59-A20F-49BD01FAE672}" type="pres">
      <dgm:prSet presAssocID="{E4FAD70F-F0C3-4D6C-8ECA-262AF01C0996}" presName="rootComposite" presStyleCnt="0"/>
      <dgm:spPr/>
    </dgm:pt>
    <dgm:pt modelId="{B31C4A5A-BF7B-4387-9765-151F69458661}" type="pres">
      <dgm:prSet presAssocID="{E4FAD70F-F0C3-4D6C-8ECA-262AF01C0996}" presName="rootText" presStyleLbl="node2" presStyleIdx="0" presStyleCnt="2" custLinFactX="200000" custLinFactY="-92003" custLinFactNeighborX="206772" custLinFactNeighborY="-100000">
        <dgm:presLayoutVars>
          <dgm:chPref val="3"/>
        </dgm:presLayoutVars>
      </dgm:prSet>
      <dgm:spPr/>
    </dgm:pt>
    <dgm:pt modelId="{B4BC9BEE-9BC3-40A8-BFBF-989262C26A5B}" type="pres">
      <dgm:prSet presAssocID="{E4FAD70F-F0C3-4D6C-8ECA-262AF01C0996}" presName="rootConnector" presStyleLbl="node2" presStyleIdx="0" presStyleCnt="2"/>
      <dgm:spPr/>
    </dgm:pt>
    <dgm:pt modelId="{67B87F6F-608A-44E6-8FB8-6255859C8ADC}" type="pres">
      <dgm:prSet presAssocID="{E4FAD70F-F0C3-4D6C-8ECA-262AF01C0996}" presName="hierChild4" presStyleCnt="0"/>
      <dgm:spPr/>
    </dgm:pt>
    <dgm:pt modelId="{A536E806-1185-42AD-94C7-A986A68E9F11}" type="pres">
      <dgm:prSet presAssocID="{63CEC1F9-E0A9-4F62-94DF-9C7350C6BD6A}" presName="Name37" presStyleLbl="parChTrans1D3" presStyleIdx="0" presStyleCnt="3"/>
      <dgm:spPr/>
    </dgm:pt>
    <dgm:pt modelId="{18121BDF-9E4E-42E1-9C5A-5EF336CB53A9}" type="pres">
      <dgm:prSet presAssocID="{AC6EF036-B56B-4EDF-BC09-A051F50AB7DB}" presName="hierRoot2" presStyleCnt="0">
        <dgm:presLayoutVars>
          <dgm:hierBranch val="init"/>
        </dgm:presLayoutVars>
      </dgm:prSet>
      <dgm:spPr/>
    </dgm:pt>
    <dgm:pt modelId="{8F46195A-8A49-46D2-A1A2-F1CA099FE56D}" type="pres">
      <dgm:prSet presAssocID="{AC6EF036-B56B-4EDF-BC09-A051F50AB7DB}" presName="rootComposite" presStyleCnt="0"/>
      <dgm:spPr/>
    </dgm:pt>
    <dgm:pt modelId="{66C6BD39-21FD-4FD5-B797-58770B89B158}" type="pres">
      <dgm:prSet presAssocID="{AC6EF036-B56B-4EDF-BC09-A051F50AB7DB}" presName="rootText" presStyleLbl="node3" presStyleIdx="0" presStyleCnt="3" custLinFactX="78240" custLinFactY="-16144" custLinFactNeighborX="100000" custLinFactNeighborY="-100000">
        <dgm:presLayoutVars>
          <dgm:chPref val="3"/>
        </dgm:presLayoutVars>
      </dgm:prSet>
      <dgm:spPr/>
    </dgm:pt>
    <dgm:pt modelId="{F73415B7-3595-4A42-9442-180937881933}" type="pres">
      <dgm:prSet presAssocID="{AC6EF036-B56B-4EDF-BC09-A051F50AB7DB}" presName="rootConnector" presStyleLbl="node3" presStyleIdx="0" presStyleCnt="3"/>
      <dgm:spPr/>
    </dgm:pt>
    <dgm:pt modelId="{D551A55D-CBDC-4728-ABEA-83B749C6F584}" type="pres">
      <dgm:prSet presAssocID="{AC6EF036-B56B-4EDF-BC09-A051F50AB7DB}" presName="hierChild4" presStyleCnt="0"/>
      <dgm:spPr/>
    </dgm:pt>
    <dgm:pt modelId="{AE2854AE-B8B3-4A6A-AF14-B8D0C4A17918}" type="pres">
      <dgm:prSet presAssocID="{AC6EF036-B56B-4EDF-BC09-A051F50AB7DB}" presName="hierChild5" presStyleCnt="0"/>
      <dgm:spPr/>
    </dgm:pt>
    <dgm:pt modelId="{02D2C69C-4B08-45CA-B26D-2F1F391085F4}" type="pres">
      <dgm:prSet presAssocID="{E4FAD70F-F0C3-4D6C-8ECA-262AF01C0996}" presName="hierChild5" presStyleCnt="0"/>
      <dgm:spPr/>
    </dgm:pt>
    <dgm:pt modelId="{E976A2D2-7123-4B2F-9AFE-AC2A4219F247}" type="pres">
      <dgm:prSet presAssocID="{0832A2BC-159B-464D-ABE2-27BDC2D89EF6}" presName="Name37" presStyleLbl="parChTrans1D2" presStyleIdx="1" presStyleCnt="4"/>
      <dgm:spPr/>
    </dgm:pt>
    <dgm:pt modelId="{8B83A6DF-1446-4488-B246-74DDB24EDB51}" type="pres">
      <dgm:prSet presAssocID="{C69954EF-BCED-4B20-8403-55AC2FA0528D}" presName="hierRoot2" presStyleCnt="0">
        <dgm:presLayoutVars>
          <dgm:hierBranch val="init"/>
        </dgm:presLayoutVars>
      </dgm:prSet>
      <dgm:spPr/>
    </dgm:pt>
    <dgm:pt modelId="{252382F1-061B-40B7-AD91-3F4EF8FDF1E1}" type="pres">
      <dgm:prSet presAssocID="{C69954EF-BCED-4B20-8403-55AC2FA0528D}" presName="rootComposite" presStyleCnt="0"/>
      <dgm:spPr/>
    </dgm:pt>
    <dgm:pt modelId="{299F58D0-5F5F-496B-9D01-8DA77BAB19C5}" type="pres">
      <dgm:prSet presAssocID="{C69954EF-BCED-4B20-8403-55AC2FA0528D}" presName="rootText" presStyleLbl="node2" presStyleIdx="1" presStyleCnt="2" custLinFactX="100000" custLinFactNeighborX="198143" custLinFactNeighborY="-48102">
        <dgm:presLayoutVars>
          <dgm:chPref val="3"/>
        </dgm:presLayoutVars>
      </dgm:prSet>
      <dgm:spPr/>
    </dgm:pt>
    <dgm:pt modelId="{BE7C2BDA-3471-497B-A898-23FD970443D1}" type="pres">
      <dgm:prSet presAssocID="{C69954EF-BCED-4B20-8403-55AC2FA0528D}" presName="rootConnector" presStyleLbl="node2" presStyleIdx="1" presStyleCnt="2"/>
      <dgm:spPr/>
    </dgm:pt>
    <dgm:pt modelId="{9BA3B6BF-E03F-4516-A5CF-0196580AC38F}" type="pres">
      <dgm:prSet presAssocID="{C69954EF-BCED-4B20-8403-55AC2FA0528D}" presName="hierChild4" presStyleCnt="0"/>
      <dgm:spPr/>
    </dgm:pt>
    <dgm:pt modelId="{4C88CBBD-FBE2-4F46-B2A8-BB4EF94B1F83}" type="pres">
      <dgm:prSet presAssocID="{C69954EF-BCED-4B20-8403-55AC2FA0528D}" presName="hierChild5" presStyleCnt="0"/>
      <dgm:spPr/>
    </dgm:pt>
    <dgm:pt modelId="{BAC00959-501E-4458-A993-9644399B98BC}" type="pres">
      <dgm:prSet presAssocID="{C314BEAE-F939-4EEC-8D0E-C0731D609E91}" presName="hierChild3" presStyleCnt="0"/>
      <dgm:spPr/>
    </dgm:pt>
    <dgm:pt modelId="{90C1BAF5-717D-4599-AB1E-7C00FD06EAFE}" type="pres">
      <dgm:prSet presAssocID="{07F273C7-9B5B-4784-A965-4B6FA76ADFD4}" presName="Name111" presStyleLbl="parChTrans1D2" presStyleIdx="2" presStyleCnt="4"/>
      <dgm:spPr/>
    </dgm:pt>
    <dgm:pt modelId="{B0210A9C-05DE-4303-9D8A-2B18BD7E2AC0}" type="pres">
      <dgm:prSet presAssocID="{0450025D-8364-4620-8243-989F2E18A714}" presName="hierRoot3" presStyleCnt="0">
        <dgm:presLayoutVars>
          <dgm:hierBranch val="init"/>
        </dgm:presLayoutVars>
      </dgm:prSet>
      <dgm:spPr/>
    </dgm:pt>
    <dgm:pt modelId="{CD7E02A6-3519-45DF-8D63-3D4B5F4F7861}" type="pres">
      <dgm:prSet presAssocID="{0450025D-8364-4620-8243-989F2E18A714}" presName="rootComposite3" presStyleCnt="0"/>
      <dgm:spPr/>
    </dgm:pt>
    <dgm:pt modelId="{FB67FC04-0C8B-4C41-B67D-2C33A59D2ABF}" type="pres">
      <dgm:prSet presAssocID="{0450025D-8364-4620-8243-989F2E18A714}" presName="rootText3" presStyleLbl="asst1" presStyleIdx="0" presStyleCnt="2" custScaleX="174595" custScaleY="133100" custLinFactX="100000" custLinFactNeighborX="176227" custLinFactNeighborY="25521">
        <dgm:presLayoutVars>
          <dgm:chPref val="3"/>
        </dgm:presLayoutVars>
      </dgm:prSet>
      <dgm:spPr/>
    </dgm:pt>
    <dgm:pt modelId="{EDB02F6F-F95F-41D3-BBD1-301DF4FFA0AC}" type="pres">
      <dgm:prSet presAssocID="{0450025D-8364-4620-8243-989F2E18A714}" presName="rootConnector3" presStyleLbl="asst1" presStyleIdx="0" presStyleCnt="2"/>
      <dgm:spPr/>
    </dgm:pt>
    <dgm:pt modelId="{7B448EE0-0543-4378-97BB-C57077C5DBD3}" type="pres">
      <dgm:prSet presAssocID="{0450025D-8364-4620-8243-989F2E18A714}" presName="hierChild6" presStyleCnt="0"/>
      <dgm:spPr/>
    </dgm:pt>
    <dgm:pt modelId="{5FB87F9E-C8FF-412A-A640-DA086B3BB305}" type="pres">
      <dgm:prSet presAssocID="{DF5182A5-A0B5-450A-88C1-61D39B2844C6}" presName="Name37" presStyleLbl="parChTrans1D3" presStyleIdx="1" presStyleCnt="3"/>
      <dgm:spPr/>
    </dgm:pt>
    <dgm:pt modelId="{54332D35-37B1-4805-A6FC-FF0F9C6A7EEA}" type="pres">
      <dgm:prSet presAssocID="{3A144AAA-98B8-482E-96DD-29CC0480389D}" presName="hierRoot2" presStyleCnt="0">
        <dgm:presLayoutVars>
          <dgm:hierBranch val="init"/>
        </dgm:presLayoutVars>
      </dgm:prSet>
      <dgm:spPr/>
    </dgm:pt>
    <dgm:pt modelId="{07792ADF-281A-4779-9F40-215CE0BAA5C5}" type="pres">
      <dgm:prSet presAssocID="{3A144AAA-98B8-482E-96DD-29CC0480389D}" presName="rootComposite" presStyleCnt="0"/>
      <dgm:spPr/>
    </dgm:pt>
    <dgm:pt modelId="{0A9B5862-0E6F-4842-93A2-5937CA3715A9}" type="pres">
      <dgm:prSet presAssocID="{3A144AAA-98B8-482E-96DD-29CC0480389D}" presName="rootText" presStyleLbl="node3" presStyleIdx="1" presStyleCnt="3" custLinFactX="22902" custLinFactNeighborX="100000" custLinFactNeighborY="21150">
        <dgm:presLayoutVars>
          <dgm:chPref val="3"/>
        </dgm:presLayoutVars>
      </dgm:prSet>
      <dgm:spPr/>
    </dgm:pt>
    <dgm:pt modelId="{0CD91373-AB02-4C25-B112-36CB5761D1B3}" type="pres">
      <dgm:prSet presAssocID="{3A144AAA-98B8-482E-96DD-29CC0480389D}" presName="rootConnector" presStyleLbl="node3" presStyleIdx="1" presStyleCnt="3"/>
      <dgm:spPr/>
    </dgm:pt>
    <dgm:pt modelId="{0B8A9D3E-95BA-40CD-9FEF-1C0768E86206}" type="pres">
      <dgm:prSet presAssocID="{3A144AAA-98B8-482E-96DD-29CC0480389D}" presName="hierChild4" presStyleCnt="0"/>
      <dgm:spPr/>
    </dgm:pt>
    <dgm:pt modelId="{BF671F00-1D6A-4568-B694-512D78CC6662}" type="pres">
      <dgm:prSet presAssocID="{3A144AAA-98B8-482E-96DD-29CC0480389D}" presName="hierChild5" presStyleCnt="0"/>
      <dgm:spPr/>
    </dgm:pt>
    <dgm:pt modelId="{5B9EEAD3-DB6F-4E1D-8063-411BE436622D}" type="pres">
      <dgm:prSet presAssocID="{0450025D-8364-4620-8243-989F2E18A714}" presName="hierChild7" presStyleCnt="0"/>
      <dgm:spPr/>
    </dgm:pt>
    <dgm:pt modelId="{3C1A012F-DF8E-4F37-AA23-AE205C9D4C99}" type="pres">
      <dgm:prSet presAssocID="{EA6CBFF3-DE23-4862-819F-365E56F73E52}" presName="Name111" presStyleLbl="parChTrans1D2" presStyleIdx="3" presStyleCnt="4"/>
      <dgm:spPr/>
    </dgm:pt>
    <dgm:pt modelId="{2AB1C195-6CB5-4531-824A-F24DBDEB4559}" type="pres">
      <dgm:prSet presAssocID="{3488396A-ED1F-4B76-AEC3-16156C838B04}" presName="hierRoot3" presStyleCnt="0">
        <dgm:presLayoutVars>
          <dgm:hierBranch val="init"/>
        </dgm:presLayoutVars>
      </dgm:prSet>
      <dgm:spPr/>
    </dgm:pt>
    <dgm:pt modelId="{A1DE22BF-37AC-4E3E-974B-C59FC190E715}" type="pres">
      <dgm:prSet presAssocID="{3488396A-ED1F-4B76-AEC3-16156C838B04}" presName="rootComposite3" presStyleCnt="0"/>
      <dgm:spPr/>
    </dgm:pt>
    <dgm:pt modelId="{2D5E6C31-E6A0-4E30-9310-0101FEF78CA2}" type="pres">
      <dgm:prSet presAssocID="{3488396A-ED1F-4B76-AEC3-16156C838B04}" presName="rootText3" presStyleLbl="asst1" presStyleIdx="1" presStyleCnt="2" custScaleX="144294" custScaleY="110000" custLinFactX="-39514" custLinFactNeighborX="-100000" custLinFactNeighborY="-41661">
        <dgm:presLayoutVars>
          <dgm:chPref val="3"/>
        </dgm:presLayoutVars>
      </dgm:prSet>
      <dgm:spPr/>
    </dgm:pt>
    <dgm:pt modelId="{B4CBA679-E2BC-47F9-9906-E275218B1E18}" type="pres">
      <dgm:prSet presAssocID="{3488396A-ED1F-4B76-AEC3-16156C838B04}" presName="rootConnector3" presStyleLbl="asst1" presStyleIdx="1" presStyleCnt="2"/>
      <dgm:spPr/>
    </dgm:pt>
    <dgm:pt modelId="{D8947A3B-3683-4521-BA19-B16886EFF5AE}" type="pres">
      <dgm:prSet presAssocID="{3488396A-ED1F-4B76-AEC3-16156C838B04}" presName="hierChild6" presStyleCnt="0"/>
      <dgm:spPr/>
    </dgm:pt>
    <dgm:pt modelId="{E39D2D46-69AD-4265-B679-CEAE2D03BE85}" type="pres">
      <dgm:prSet presAssocID="{7029E302-8C4E-46CA-BF94-F4D75E5B0B52}" presName="Name37" presStyleLbl="parChTrans1D3" presStyleIdx="2" presStyleCnt="3"/>
      <dgm:spPr/>
    </dgm:pt>
    <dgm:pt modelId="{D50B61DD-3672-4B30-896D-E1BA5E91061F}" type="pres">
      <dgm:prSet presAssocID="{A3C2E970-2925-4B8C-A856-43E7419A0058}" presName="hierRoot2" presStyleCnt="0">
        <dgm:presLayoutVars>
          <dgm:hierBranch val="init"/>
        </dgm:presLayoutVars>
      </dgm:prSet>
      <dgm:spPr/>
    </dgm:pt>
    <dgm:pt modelId="{B086EF3E-B699-4A5C-B838-3D5D396FB00A}" type="pres">
      <dgm:prSet presAssocID="{A3C2E970-2925-4B8C-A856-43E7419A0058}" presName="rootComposite" presStyleCnt="0"/>
      <dgm:spPr/>
    </dgm:pt>
    <dgm:pt modelId="{4F5BCC88-84E6-44BD-B940-ED83A754B4A6}" type="pres">
      <dgm:prSet presAssocID="{A3C2E970-2925-4B8C-A856-43E7419A0058}" presName="rootText" presStyleLbl="node3" presStyleIdx="2" presStyleCnt="3" custLinFactNeighborX="59353" custLinFactNeighborY="35106">
        <dgm:presLayoutVars>
          <dgm:chPref val="3"/>
        </dgm:presLayoutVars>
      </dgm:prSet>
      <dgm:spPr/>
    </dgm:pt>
    <dgm:pt modelId="{F047E4FB-F0C5-4E43-A76F-94D23A4126AD}" type="pres">
      <dgm:prSet presAssocID="{A3C2E970-2925-4B8C-A856-43E7419A0058}" presName="rootConnector" presStyleLbl="node3" presStyleIdx="2" presStyleCnt="3"/>
      <dgm:spPr/>
    </dgm:pt>
    <dgm:pt modelId="{5F061624-095E-4436-A730-5249BB711D6A}" type="pres">
      <dgm:prSet presAssocID="{A3C2E970-2925-4B8C-A856-43E7419A0058}" presName="hierChild4" presStyleCnt="0"/>
      <dgm:spPr/>
    </dgm:pt>
    <dgm:pt modelId="{8DA7FF31-72E7-448E-B8F6-58EDA5710740}" type="pres">
      <dgm:prSet presAssocID="{A3C2E970-2925-4B8C-A856-43E7419A0058}" presName="hierChild5" presStyleCnt="0"/>
      <dgm:spPr/>
    </dgm:pt>
    <dgm:pt modelId="{6D788637-673B-4884-9920-5A364FBB41C6}" type="pres">
      <dgm:prSet presAssocID="{3488396A-ED1F-4B76-AEC3-16156C838B04}" presName="hierChild7" presStyleCnt="0"/>
      <dgm:spPr/>
    </dgm:pt>
    <dgm:pt modelId="{2CA8B768-BDA7-4AFB-8EFD-132FCA33A028}" type="pres">
      <dgm:prSet presAssocID="{E7DA8738-CD20-47B2-AF9B-9D62536CDC14}" presName="hierRoot1" presStyleCnt="0">
        <dgm:presLayoutVars>
          <dgm:hierBranch val="init"/>
        </dgm:presLayoutVars>
      </dgm:prSet>
      <dgm:spPr/>
    </dgm:pt>
    <dgm:pt modelId="{B2271CCA-BBD9-4B04-B55E-22E8C5B0C24A}" type="pres">
      <dgm:prSet presAssocID="{E7DA8738-CD20-47B2-AF9B-9D62536CDC14}" presName="rootComposite1" presStyleCnt="0"/>
      <dgm:spPr/>
    </dgm:pt>
    <dgm:pt modelId="{8D339E13-6826-4C57-B049-425D1DF0522F}" type="pres">
      <dgm:prSet presAssocID="{E7DA8738-CD20-47B2-AF9B-9D62536CDC14}" presName="rootText1" presStyleLbl="node0" presStyleIdx="1" presStyleCnt="4" custScaleX="144294" custScaleY="110000" custLinFactX="79567" custLinFactY="6934" custLinFactNeighborX="100000" custLinFactNeighborY="100000">
        <dgm:presLayoutVars>
          <dgm:chPref val="3"/>
        </dgm:presLayoutVars>
      </dgm:prSet>
      <dgm:spPr/>
    </dgm:pt>
    <dgm:pt modelId="{4CAA5706-75CF-497D-ACEF-56816CC465E3}" type="pres">
      <dgm:prSet presAssocID="{E7DA8738-CD20-47B2-AF9B-9D62536CDC14}" presName="rootConnector1" presStyleLbl="asst0" presStyleIdx="0" presStyleCnt="0"/>
      <dgm:spPr/>
    </dgm:pt>
    <dgm:pt modelId="{D1EA448E-D80D-470A-963B-8E0CA6084CC9}" type="pres">
      <dgm:prSet presAssocID="{E7DA8738-CD20-47B2-AF9B-9D62536CDC14}" presName="hierChild2" presStyleCnt="0"/>
      <dgm:spPr/>
    </dgm:pt>
    <dgm:pt modelId="{6803AB9B-A243-41C0-9F5D-977CE14CFAD3}" type="pres">
      <dgm:prSet presAssocID="{E7DA8738-CD20-47B2-AF9B-9D62536CDC14}" presName="hierChild3" presStyleCnt="0"/>
      <dgm:spPr/>
    </dgm:pt>
    <dgm:pt modelId="{452D9199-2B69-470A-87F1-F1C38F8164C0}" type="pres">
      <dgm:prSet presAssocID="{9E99F921-B025-4183-8B18-45EF7ACE9695}" presName="hierRoot1" presStyleCnt="0">
        <dgm:presLayoutVars>
          <dgm:hierBranch val="init"/>
        </dgm:presLayoutVars>
      </dgm:prSet>
      <dgm:spPr/>
    </dgm:pt>
    <dgm:pt modelId="{92C88503-5E42-4EAC-9429-8B9F8C4314D9}" type="pres">
      <dgm:prSet presAssocID="{9E99F921-B025-4183-8B18-45EF7ACE9695}" presName="rootComposite1" presStyleCnt="0"/>
      <dgm:spPr/>
    </dgm:pt>
    <dgm:pt modelId="{14324BA1-158A-4BB9-AF63-05C6B52BBF4D}" type="pres">
      <dgm:prSet presAssocID="{9E99F921-B025-4183-8B18-45EF7ACE9695}" presName="rootText1" presStyleLbl="node0" presStyleIdx="2" presStyleCnt="4" custLinFactX="-181329" custLinFactY="102675" custLinFactNeighborX="-200000" custLinFactNeighborY="200000">
        <dgm:presLayoutVars>
          <dgm:chPref val="3"/>
        </dgm:presLayoutVars>
      </dgm:prSet>
      <dgm:spPr/>
    </dgm:pt>
    <dgm:pt modelId="{1B0F9139-45D1-4AE8-9A6D-942EAE585F24}" type="pres">
      <dgm:prSet presAssocID="{9E99F921-B025-4183-8B18-45EF7ACE9695}" presName="rootConnector1" presStyleLbl="node1" presStyleIdx="0" presStyleCnt="0"/>
      <dgm:spPr/>
    </dgm:pt>
    <dgm:pt modelId="{F4311C82-810B-4295-B3E1-8D3B0AE85BF3}" type="pres">
      <dgm:prSet presAssocID="{9E99F921-B025-4183-8B18-45EF7ACE9695}" presName="hierChild2" presStyleCnt="0"/>
      <dgm:spPr/>
    </dgm:pt>
    <dgm:pt modelId="{3B58C243-B9B0-47C4-86A9-D74D42F95B22}" type="pres">
      <dgm:prSet presAssocID="{9E99F921-B025-4183-8B18-45EF7ACE9695}" presName="hierChild3" presStyleCnt="0"/>
      <dgm:spPr/>
    </dgm:pt>
    <dgm:pt modelId="{C468A2B8-4DAA-4142-A530-3282C0F4912C}" type="pres">
      <dgm:prSet presAssocID="{313DDED9-7DD4-49B2-AD5D-919E8FE8C1EB}" presName="hierRoot1" presStyleCnt="0">
        <dgm:presLayoutVars>
          <dgm:hierBranch val="init"/>
        </dgm:presLayoutVars>
      </dgm:prSet>
      <dgm:spPr/>
    </dgm:pt>
    <dgm:pt modelId="{B08560F6-7AC0-4088-B376-0DCD5F3B19F8}" type="pres">
      <dgm:prSet presAssocID="{313DDED9-7DD4-49B2-AD5D-919E8FE8C1EB}" presName="rootComposite1" presStyleCnt="0"/>
      <dgm:spPr/>
    </dgm:pt>
    <dgm:pt modelId="{C2791F45-AE33-4070-8BE1-3B86B8ACD6C8}" type="pres">
      <dgm:prSet presAssocID="{313DDED9-7DD4-49B2-AD5D-919E8FE8C1EB}" presName="rootText1" presStyleLbl="node0" presStyleIdx="3" presStyleCnt="4" custLinFactX="-211167" custLinFactY="200000" custLinFactNeighborX="-300000" custLinFactNeighborY="239605">
        <dgm:presLayoutVars>
          <dgm:chPref val="3"/>
        </dgm:presLayoutVars>
      </dgm:prSet>
      <dgm:spPr/>
    </dgm:pt>
    <dgm:pt modelId="{463DF70D-7E57-478D-8844-80A338B37C39}" type="pres">
      <dgm:prSet presAssocID="{313DDED9-7DD4-49B2-AD5D-919E8FE8C1EB}" presName="rootConnector1" presStyleLbl="node1" presStyleIdx="0" presStyleCnt="0"/>
      <dgm:spPr/>
    </dgm:pt>
    <dgm:pt modelId="{7AF2E56B-3E39-49E2-817E-28647659B19A}" type="pres">
      <dgm:prSet presAssocID="{313DDED9-7DD4-49B2-AD5D-919E8FE8C1EB}" presName="hierChild2" presStyleCnt="0"/>
      <dgm:spPr/>
    </dgm:pt>
    <dgm:pt modelId="{1FE8759B-4133-4E33-B879-67A569FCC303}" type="pres">
      <dgm:prSet presAssocID="{313DDED9-7DD4-49B2-AD5D-919E8FE8C1EB}" presName="hierChild3" presStyleCnt="0"/>
      <dgm:spPr/>
    </dgm:pt>
  </dgm:ptLst>
  <dgm:cxnLst>
    <dgm:cxn modelId="{05E63402-3956-40E1-9405-D0CE7747BE96}" type="presOf" srcId="{E7DA8738-CD20-47B2-AF9B-9D62536CDC14}" destId="{8D339E13-6826-4C57-B049-425D1DF0522F}" srcOrd="0" destOrd="0" presId="urn:microsoft.com/office/officeart/2005/8/layout/orgChart1"/>
    <dgm:cxn modelId="{0232C507-9D8C-43A2-A482-9A3769386A0B}" type="presOf" srcId="{313DDED9-7DD4-49B2-AD5D-919E8FE8C1EB}" destId="{C2791F45-AE33-4070-8BE1-3B86B8ACD6C8}" srcOrd="0" destOrd="0" presId="urn:microsoft.com/office/officeart/2005/8/layout/orgChart1"/>
    <dgm:cxn modelId="{A4B0881B-3340-48B8-ACF4-56D2ED9342DA}" type="presOf" srcId="{E7DA8738-CD20-47B2-AF9B-9D62536CDC14}" destId="{4CAA5706-75CF-497D-ACEF-56816CC465E3}" srcOrd="1" destOrd="0" presId="urn:microsoft.com/office/officeart/2005/8/layout/orgChart1"/>
    <dgm:cxn modelId="{4220AC1B-8E9B-4F5F-B8D0-F47D4222B0A4}" srcId="{E4FAD70F-F0C3-4D6C-8ECA-262AF01C0996}" destId="{AC6EF036-B56B-4EDF-BC09-A051F50AB7DB}" srcOrd="0" destOrd="0" parTransId="{63CEC1F9-E0A9-4F62-94DF-9C7350C6BD6A}" sibTransId="{95DD4B03-54FA-4AC9-B81D-FCB696BAD049}"/>
    <dgm:cxn modelId="{4137E329-62BB-4B90-9035-37704310F65F}" type="presOf" srcId="{0450025D-8364-4620-8243-989F2E18A714}" destId="{EDB02F6F-F95F-41D3-BBD1-301DF4FFA0AC}" srcOrd="1" destOrd="0" presId="urn:microsoft.com/office/officeart/2005/8/layout/orgChart1"/>
    <dgm:cxn modelId="{50D89230-24D7-4033-B95E-E78873EDD4A2}" srcId="{E8F53A66-1FDC-4DE4-B73A-5AB71A34798A}" destId="{9E99F921-B025-4183-8B18-45EF7ACE9695}" srcOrd="2" destOrd="0" parTransId="{472DBAB3-EB4B-42B9-94E1-1FDD59E6B1BF}" sibTransId="{08416520-DCDD-4F0F-BE00-392C999DAC0C}"/>
    <dgm:cxn modelId="{FBA9FC31-CBF1-4649-8806-99C8710B39E2}" srcId="{C314BEAE-F939-4EEC-8D0E-C0731D609E91}" destId="{E4FAD70F-F0C3-4D6C-8ECA-262AF01C0996}" srcOrd="2" destOrd="0" parTransId="{3DC8072C-B81B-42D7-B54D-7F440E86DEDC}" sibTransId="{6EE509F1-89CE-479D-89D6-1FC06CF70B14}"/>
    <dgm:cxn modelId="{1FC24832-300F-4953-99FF-63732502758F}" type="presOf" srcId="{E8F53A66-1FDC-4DE4-B73A-5AB71A34798A}" destId="{1F12B7E1-0D46-44EC-9290-EDCB2BC72A27}" srcOrd="0" destOrd="0" presId="urn:microsoft.com/office/officeart/2005/8/layout/orgChart1"/>
    <dgm:cxn modelId="{492EEE5C-ED43-4FD9-8F38-41BE70F56EE4}" srcId="{E8F53A66-1FDC-4DE4-B73A-5AB71A34798A}" destId="{313DDED9-7DD4-49B2-AD5D-919E8FE8C1EB}" srcOrd="3" destOrd="0" parTransId="{87DED1F6-77A2-4EF8-A415-7DEBED93C0FA}" sibTransId="{FD57CCA7-8222-42F9-86C1-D76B52E4C3C9}"/>
    <dgm:cxn modelId="{7F5DAC5E-E20C-4FE3-8DDB-2D3FB7A8F871}" srcId="{0450025D-8364-4620-8243-989F2E18A714}" destId="{3A144AAA-98B8-482E-96DD-29CC0480389D}" srcOrd="0" destOrd="0" parTransId="{DF5182A5-A0B5-450A-88C1-61D39B2844C6}" sibTransId="{88E0DEA1-FE73-47A1-A544-D201320CB339}"/>
    <dgm:cxn modelId="{44050A5F-4CF1-42AC-A554-84EC2694DD64}" type="presOf" srcId="{63CEC1F9-E0A9-4F62-94DF-9C7350C6BD6A}" destId="{A536E806-1185-42AD-94C7-A986A68E9F11}" srcOrd="0" destOrd="0" presId="urn:microsoft.com/office/officeart/2005/8/layout/orgChart1"/>
    <dgm:cxn modelId="{193EFD42-9287-47D1-8B40-E267646606A5}" type="presOf" srcId="{313DDED9-7DD4-49B2-AD5D-919E8FE8C1EB}" destId="{463DF70D-7E57-478D-8844-80A338B37C39}" srcOrd="1" destOrd="0" presId="urn:microsoft.com/office/officeart/2005/8/layout/orgChart1"/>
    <dgm:cxn modelId="{37C90869-F7B4-403E-8E87-302BF3079098}" srcId="{C314BEAE-F939-4EEC-8D0E-C0731D609E91}" destId="{3488396A-ED1F-4B76-AEC3-16156C838B04}" srcOrd="1" destOrd="0" parTransId="{EA6CBFF3-DE23-4862-819F-365E56F73E52}" sibTransId="{ECBE9448-5073-455B-86AE-CAAE0B2A11EF}"/>
    <dgm:cxn modelId="{E16E9E69-91B6-4202-84D5-A33C0EC742D4}" srcId="{C314BEAE-F939-4EEC-8D0E-C0731D609E91}" destId="{C69954EF-BCED-4B20-8403-55AC2FA0528D}" srcOrd="3" destOrd="0" parTransId="{0832A2BC-159B-464D-ABE2-27BDC2D89EF6}" sibTransId="{5A70140F-2AFE-4B44-9769-568D7634A972}"/>
    <dgm:cxn modelId="{05302B4A-7B30-44E4-995F-58B9EB01833E}" type="presOf" srcId="{9E99F921-B025-4183-8B18-45EF7ACE9695}" destId="{1B0F9139-45D1-4AE8-9A6D-942EAE585F24}" srcOrd="1" destOrd="0" presId="urn:microsoft.com/office/officeart/2005/8/layout/orgChart1"/>
    <dgm:cxn modelId="{48A3644A-BB50-497D-9883-29C52778237A}" srcId="{C314BEAE-F939-4EEC-8D0E-C0731D609E91}" destId="{0450025D-8364-4620-8243-989F2E18A714}" srcOrd="0" destOrd="0" parTransId="{07F273C7-9B5B-4784-A965-4B6FA76ADFD4}" sibTransId="{6226E7D0-4306-4C56-BA21-BC78DFA0C2A8}"/>
    <dgm:cxn modelId="{F2148F4A-BCC1-4BCE-8514-887BCB7D8092}" srcId="{3488396A-ED1F-4B76-AEC3-16156C838B04}" destId="{A3C2E970-2925-4B8C-A856-43E7419A0058}" srcOrd="0" destOrd="0" parTransId="{7029E302-8C4E-46CA-BF94-F4D75E5B0B52}" sibTransId="{AF5C9B82-94DA-45A3-8288-220F58616AB2}"/>
    <dgm:cxn modelId="{13002D6E-C6F2-484B-BBB1-3EF9BC98BE1F}" type="presOf" srcId="{AC6EF036-B56B-4EDF-BC09-A051F50AB7DB}" destId="{F73415B7-3595-4A42-9442-180937881933}" srcOrd="1" destOrd="0" presId="urn:microsoft.com/office/officeart/2005/8/layout/orgChart1"/>
    <dgm:cxn modelId="{881B3B4F-12CF-408A-9B1C-EED82A76CA3D}" type="presOf" srcId="{C314BEAE-F939-4EEC-8D0E-C0731D609E91}" destId="{C9F847A2-243D-46B1-B1FF-67A8B49E267F}" srcOrd="0" destOrd="0" presId="urn:microsoft.com/office/officeart/2005/8/layout/orgChart1"/>
    <dgm:cxn modelId="{C90DF34F-F3D2-4A6A-A794-AD3982B6B824}" type="presOf" srcId="{7029E302-8C4E-46CA-BF94-F4D75E5B0B52}" destId="{E39D2D46-69AD-4265-B679-CEAE2D03BE85}" srcOrd="0" destOrd="0" presId="urn:microsoft.com/office/officeart/2005/8/layout/orgChart1"/>
    <dgm:cxn modelId="{06005650-8376-4D29-A235-7082D0C3A69B}" type="presOf" srcId="{3488396A-ED1F-4B76-AEC3-16156C838B04}" destId="{2D5E6C31-E6A0-4E30-9310-0101FEF78CA2}" srcOrd="0" destOrd="0" presId="urn:microsoft.com/office/officeart/2005/8/layout/orgChart1"/>
    <dgm:cxn modelId="{14528254-AAFC-4A7A-9C07-7C4963A92CB8}" type="presOf" srcId="{3A144AAA-98B8-482E-96DD-29CC0480389D}" destId="{0CD91373-AB02-4C25-B112-36CB5761D1B3}" srcOrd="1" destOrd="0" presId="urn:microsoft.com/office/officeart/2005/8/layout/orgChart1"/>
    <dgm:cxn modelId="{95F0C374-4A0C-42E3-920E-DFAD096BD7A0}" type="presOf" srcId="{A3C2E970-2925-4B8C-A856-43E7419A0058}" destId="{F047E4FB-F0C5-4E43-A76F-94D23A4126AD}" srcOrd="1" destOrd="0" presId="urn:microsoft.com/office/officeart/2005/8/layout/orgChart1"/>
    <dgm:cxn modelId="{A209C554-380F-470C-AF32-4583FF2DAADE}" type="presOf" srcId="{C69954EF-BCED-4B20-8403-55AC2FA0528D}" destId="{BE7C2BDA-3471-497B-A898-23FD970443D1}" srcOrd="1" destOrd="0" presId="urn:microsoft.com/office/officeart/2005/8/layout/orgChart1"/>
    <dgm:cxn modelId="{9B341987-02C3-4538-8513-F626275413A3}" type="presOf" srcId="{C69954EF-BCED-4B20-8403-55AC2FA0528D}" destId="{299F58D0-5F5F-496B-9D01-8DA77BAB19C5}" srcOrd="0" destOrd="0" presId="urn:microsoft.com/office/officeart/2005/8/layout/orgChart1"/>
    <dgm:cxn modelId="{A5948590-466B-4CF6-964E-94FFFE1180F6}" srcId="{E8F53A66-1FDC-4DE4-B73A-5AB71A34798A}" destId="{E7DA8738-CD20-47B2-AF9B-9D62536CDC14}" srcOrd="1" destOrd="0" parTransId="{4D409487-67F8-4499-B785-A1D0650030EE}" sibTransId="{8BBD5D5F-F195-4064-A81B-2AC3BCDF6A87}"/>
    <dgm:cxn modelId="{7C137A9C-6BCC-4C29-A75D-2657E1B8F7FF}" srcId="{E8F53A66-1FDC-4DE4-B73A-5AB71A34798A}" destId="{C314BEAE-F939-4EEC-8D0E-C0731D609E91}" srcOrd="0" destOrd="0" parTransId="{1507B3BE-9296-4B15-84E4-11CF73401380}" sibTransId="{5E10BA9A-E486-47EC-A51F-4177FAD6A474}"/>
    <dgm:cxn modelId="{632C5AA7-415B-43DC-A418-DB4947FB8E64}" type="presOf" srcId="{E4FAD70F-F0C3-4D6C-8ECA-262AF01C0996}" destId="{B31C4A5A-BF7B-4387-9765-151F69458661}" srcOrd="0" destOrd="0" presId="urn:microsoft.com/office/officeart/2005/8/layout/orgChart1"/>
    <dgm:cxn modelId="{08DD9FA7-0718-41CF-980F-E65ADD7C5C39}" type="presOf" srcId="{07F273C7-9B5B-4784-A965-4B6FA76ADFD4}" destId="{90C1BAF5-717D-4599-AB1E-7C00FD06EAFE}" srcOrd="0" destOrd="0" presId="urn:microsoft.com/office/officeart/2005/8/layout/orgChart1"/>
    <dgm:cxn modelId="{253363A9-0D06-452E-8A4A-F51549864182}" type="presOf" srcId="{C314BEAE-F939-4EEC-8D0E-C0731D609E91}" destId="{5EB3787D-3B3D-478D-8C53-1523335FDEC4}" srcOrd="1" destOrd="0" presId="urn:microsoft.com/office/officeart/2005/8/layout/orgChart1"/>
    <dgm:cxn modelId="{558150B5-A334-46C4-A131-79E197FD12B8}" type="presOf" srcId="{3A144AAA-98B8-482E-96DD-29CC0480389D}" destId="{0A9B5862-0E6F-4842-93A2-5937CA3715A9}" srcOrd="0" destOrd="0" presId="urn:microsoft.com/office/officeart/2005/8/layout/orgChart1"/>
    <dgm:cxn modelId="{A41FD6B5-E7A2-437D-92A9-BBEF5B0F6DBC}" type="presOf" srcId="{0450025D-8364-4620-8243-989F2E18A714}" destId="{FB67FC04-0C8B-4C41-B67D-2C33A59D2ABF}" srcOrd="0" destOrd="0" presId="urn:microsoft.com/office/officeart/2005/8/layout/orgChart1"/>
    <dgm:cxn modelId="{80F090CA-AAD2-403C-B372-0740D81CA0E1}" type="presOf" srcId="{DF5182A5-A0B5-450A-88C1-61D39B2844C6}" destId="{5FB87F9E-C8FF-412A-A640-DA086B3BB305}" srcOrd="0" destOrd="0" presId="urn:microsoft.com/office/officeart/2005/8/layout/orgChart1"/>
    <dgm:cxn modelId="{35BE90D2-FE75-4C75-B342-5E62EDE9D41A}" type="presOf" srcId="{EA6CBFF3-DE23-4862-819F-365E56F73E52}" destId="{3C1A012F-DF8E-4F37-AA23-AE205C9D4C99}" srcOrd="0" destOrd="0" presId="urn:microsoft.com/office/officeart/2005/8/layout/orgChart1"/>
    <dgm:cxn modelId="{153BCFD3-10AF-432E-84DB-0F7B69EEDB4A}" type="presOf" srcId="{E4FAD70F-F0C3-4D6C-8ECA-262AF01C0996}" destId="{B4BC9BEE-9BC3-40A8-BFBF-989262C26A5B}" srcOrd="1" destOrd="0" presId="urn:microsoft.com/office/officeart/2005/8/layout/orgChart1"/>
    <dgm:cxn modelId="{CED428D5-DD67-45DF-B67F-96D068191E6B}" type="presOf" srcId="{AC6EF036-B56B-4EDF-BC09-A051F50AB7DB}" destId="{66C6BD39-21FD-4FD5-B797-58770B89B158}" srcOrd="0" destOrd="0" presId="urn:microsoft.com/office/officeart/2005/8/layout/orgChart1"/>
    <dgm:cxn modelId="{7C0D11DC-EE2A-4CBB-A26E-AFC9B4CB8993}" type="presOf" srcId="{3488396A-ED1F-4B76-AEC3-16156C838B04}" destId="{B4CBA679-E2BC-47F9-9906-E275218B1E18}" srcOrd="1" destOrd="0" presId="urn:microsoft.com/office/officeart/2005/8/layout/orgChart1"/>
    <dgm:cxn modelId="{3CFB46F4-BB89-4685-966A-E1077D5CFB14}" type="presOf" srcId="{9E99F921-B025-4183-8B18-45EF7ACE9695}" destId="{14324BA1-158A-4BB9-AF63-05C6B52BBF4D}" srcOrd="0" destOrd="0" presId="urn:microsoft.com/office/officeart/2005/8/layout/orgChart1"/>
    <dgm:cxn modelId="{6729C6F8-47F1-46D8-9665-A6E6936F58B2}" type="presOf" srcId="{A3C2E970-2925-4B8C-A856-43E7419A0058}" destId="{4F5BCC88-84E6-44BD-B940-ED83A754B4A6}" srcOrd="0" destOrd="0" presId="urn:microsoft.com/office/officeart/2005/8/layout/orgChart1"/>
    <dgm:cxn modelId="{7D748EF9-EE17-4E90-A80E-10EC9CF75CD4}" type="presOf" srcId="{3DC8072C-B81B-42D7-B54D-7F440E86DEDC}" destId="{77499D87-3D21-4B36-99E8-1C7D2C45A1C4}" srcOrd="0" destOrd="0" presId="urn:microsoft.com/office/officeart/2005/8/layout/orgChart1"/>
    <dgm:cxn modelId="{CA2D8AFD-BE51-40E2-9D99-8AAE2D6DA3A6}" type="presOf" srcId="{0832A2BC-159B-464D-ABE2-27BDC2D89EF6}" destId="{E976A2D2-7123-4B2F-9AFE-AC2A4219F247}" srcOrd="0" destOrd="0" presId="urn:microsoft.com/office/officeart/2005/8/layout/orgChart1"/>
    <dgm:cxn modelId="{FECCA6D9-8A0F-412E-A452-779D51DD6902}" type="presParOf" srcId="{1F12B7E1-0D46-44EC-9290-EDCB2BC72A27}" destId="{E4F46309-3AA8-457D-B8A7-E7EB7BB9B48E}" srcOrd="0" destOrd="0" presId="urn:microsoft.com/office/officeart/2005/8/layout/orgChart1"/>
    <dgm:cxn modelId="{A50D565C-2A6F-4B76-A339-D4F4C46DB510}" type="presParOf" srcId="{E4F46309-3AA8-457D-B8A7-E7EB7BB9B48E}" destId="{166BA39A-30FF-4FD5-AC7E-992F180F6977}" srcOrd="0" destOrd="0" presId="urn:microsoft.com/office/officeart/2005/8/layout/orgChart1"/>
    <dgm:cxn modelId="{52A87E0B-BB0D-4B7D-9607-2C447B676F44}" type="presParOf" srcId="{166BA39A-30FF-4FD5-AC7E-992F180F6977}" destId="{C9F847A2-243D-46B1-B1FF-67A8B49E267F}" srcOrd="0" destOrd="0" presId="urn:microsoft.com/office/officeart/2005/8/layout/orgChart1"/>
    <dgm:cxn modelId="{62F98B30-2E9D-401B-8774-D449CE7B312D}" type="presParOf" srcId="{166BA39A-30FF-4FD5-AC7E-992F180F6977}" destId="{5EB3787D-3B3D-478D-8C53-1523335FDEC4}" srcOrd="1" destOrd="0" presId="urn:microsoft.com/office/officeart/2005/8/layout/orgChart1"/>
    <dgm:cxn modelId="{F13C04AD-A845-4467-82DD-01F8E8838305}" type="presParOf" srcId="{E4F46309-3AA8-457D-B8A7-E7EB7BB9B48E}" destId="{38AE1A39-E6A3-4318-A51F-295BA09FB4A5}" srcOrd="1" destOrd="0" presId="urn:microsoft.com/office/officeart/2005/8/layout/orgChart1"/>
    <dgm:cxn modelId="{5EB799D1-5114-4C63-8E5B-96617FC9B80F}" type="presParOf" srcId="{38AE1A39-E6A3-4318-A51F-295BA09FB4A5}" destId="{77499D87-3D21-4B36-99E8-1C7D2C45A1C4}" srcOrd="0" destOrd="0" presId="urn:microsoft.com/office/officeart/2005/8/layout/orgChart1"/>
    <dgm:cxn modelId="{ADA4B8B2-A486-4481-B712-B933587EF903}" type="presParOf" srcId="{38AE1A39-E6A3-4318-A51F-295BA09FB4A5}" destId="{FE4CE655-F935-4138-8D7D-F32643D9CA04}" srcOrd="1" destOrd="0" presId="urn:microsoft.com/office/officeart/2005/8/layout/orgChart1"/>
    <dgm:cxn modelId="{591693A5-AA49-4FEE-9433-2940B4C2402E}" type="presParOf" srcId="{FE4CE655-F935-4138-8D7D-F32643D9CA04}" destId="{3B36CDC3-EE5A-4F59-A20F-49BD01FAE672}" srcOrd="0" destOrd="0" presId="urn:microsoft.com/office/officeart/2005/8/layout/orgChart1"/>
    <dgm:cxn modelId="{BCDB734E-9F3E-4291-BD80-A31120E1DDAA}" type="presParOf" srcId="{3B36CDC3-EE5A-4F59-A20F-49BD01FAE672}" destId="{B31C4A5A-BF7B-4387-9765-151F69458661}" srcOrd="0" destOrd="0" presId="urn:microsoft.com/office/officeart/2005/8/layout/orgChart1"/>
    <dgm:cxn modelId="{82B6B10B-8680-4D2A-82B0-A2100F870854}" type="presParOf" srcId="{3B36CDC3-EE5A-4F59-A20F-49BD01FAE672}" destId="{B4BC9BEE-9BC3-40A8-BFBF-989262C26A5B}" srcOrd="1" destOrd="0" presId="urn:microsoft.com/office/officeart/2005/8/layout/orgChart1"/>
    <dgm:cxn modelId="{26B05326-66B6-466E-B09A-D6C7A19E084B}" type="presParOf" srcId="{FE4CE655-F935-4138-8D7D-F32643D9CA04}" destId="{67B87F6F-608A-44E6-8FB8-6255859C8ADC}" srcOrd="1" destOrd="0" presId="urn:microsoft.com/office/officeart/2005/8/layout/orgChart1"/>
    <dgm:cxn modelId="{F51D239D-9DA5-4C86-8E69-8DABFEE9366E}" type="presParOf" srcId="{67B87F6F-608A-44E6-8FB8-6255859C8ADC}" destId="{A536E806-1185-42AD-94C7-A986A68E9F11}" srcOrd="0" destOrd="0" presId="urn:microsoft.com/office/officeart/2005/8/layout/orgChart1"/>
    <dgm:cxn modelId="{6AD19D7B-7237-4A59-8F10-9775CCCB1524}" type="presParOf" srcId="{67B87F6F-608A-44E6-8FB8-6255859C8ADC}" destId="{18121BDF-9E4E-42E1-9C5A-5EF336CB53A9}" srcOrd="1" destOrd="0" presId="urn:microsoft.com/office/officeart/2005/8/layout/orgChart1"/>
    <dgm:cxn modelId="{4DA3B921-BD9B-4672-8B1F-B5508E6E26F1}" type="presParOf" srcId="{18121BDF-9E4E-42E1-9C5A-5EF336CB53A9}" destId="{8F46195A-8A49-46D2-A1A2-F1CA099FE56D}" srcOrd="0" destOrd="0" presId="urn:microsoft.com/office/officeart/2005/8/layout/orgChart1"/>
    <dgm:cxn modelId="{238F939E-6FE1-4FD3-8F6C-0011706AC016}" type="presParOf" srcId="{8F46195A-8A49-46D2-A1A2-F1CA099FE56D}" destId="{66C6BD39-21FD-4FD5-B797-58770B89B158}" srcOrd="0" destOrd="0" presId="urn:microsoft.com/office/officeart/2005/8/layout/orgChart1"/>
    <dgm:cxn modelId="{27AC8AB1-D73D-45AE-B5CB-C1352A9A8A66}" type="presParOf" srcId="{8F46195A-8A49-46D2-A1A2-F1CA099FE56D}" destId="{F73415B7-3595-4A42-9442-180937881933}" srcOrd="1" destOrd="0" presId="urn:microsoft.com/office/officeart/2005/8/layout/orgChart1"/>
    <dgm:cxn modelId="{9755BF5E-C3A3-47BA-81A6-1FB8CE695D97}" type="presParOf" srcId="{18121BDF-9E4E-42E1-9C5A-5EF336CB53A9}" destId="{D551A55D-CBDC-4728-ABEA-83B749C6F584}" srcOrd="1" destOrd="0" presId="urn:microsoft.com/office/officeart/2005/8/layout/orgChart1"/>
    <dgm:cxn modelId="{E8BF9FA5-642D-45E1-B3E3-EC647055A19C}" type="presParOf" srcId="{18121BDF-9E4E-42E1-9C5A-5EF336CB53A9}" destId="{AE2854AE-B8B3-4A6A-AF14-B8D0C4A17918}" srcOrd="2" destOrd="0" presId="urn:microsoft.com/office/officeart/2005/8/layout/orgChart1"/>
    <dgm:cxn modelId="{089582C8-9881-4C09-9CCA-0B1F465C73C4}" type="presParOf" srcId="{FE4CE655-F935-4138-8D7D-F32643D9CA04}" destId="{02D2C69C-4B08-45CA-B26D-2F1F391085F4}" srcOrd="2" destOrd="0" presId="urn:microsoft.com/office/officeart/2005/8/layout/orgChart1"/>
    <dgm:cxn modelId="{AFE1ED66-9E76-4C7C-BAFC-309DED855B57}" type="presParOf" srcId="{38AE1A39-E6A3-4318-A51F-295BA09FB4A5}" destId="{E976A2D2-7123-4B2F-9AFE-AC2A4219F247}" srcOrd="2" destOrd="0" presId="urn:microsoft.com/office/officeart/2005/8/layout/orgChart1"/>
    <dgm:cxn modelId="{B5D76BA1-1A34-4254-99F6-E3F9AB038306}" type="presParOf" srcId="{38AE1A39-E6A3-4318-A51F-295BA09FB4A5}" destId="{8B83A6DF-1446-4488-B246-74DDB24EDB51}" srcOrd="3" destOrd="0" presId="urn:microsoft.com/office/officeart/2005/8/layout/orgChart1"/>
    <dgm:cxn modelId="{CAF49A52-C1C8-4916-896F-BD8C4C000325}" type="presParOf" srcId="{8B83A6DF-1446-4488-B246-74DDB24EDB51}" destId="{252382F1-061B-40B7-AD91-3F4EF8FDF1E1}" srcOrd="0" destOrd="0" presId="urn:microsoft.com/office/officeart/2005/8/layout/orgChart1"/>
    <dgm:cxn modelId="{38828D0E-06EB-421C-8F0D-4D2DEC38C416}" type="presParOf" srcId="{252382F1-061B-40B7-AD91-3F4EF8FDF1E1}" destId="{299F58D0-5F5F-496B-9D01-8DA77BAB19C5}" srcOrd="0" destOrd="0" presId="urn:microsoft.com/office/officeart/2005/8/layout/orgChart1"/>
    <dgm:cxn modelId="{94CC5959-0DE2-4790-8E65-E69870719D0F}" type="presParOf" srcId="{252382F1-061B-40B7-AD91-3F4EF8FDF1E1}" destId="{BE7C2BDA-3471-497B-A898-23FD970443D1}" srcOrd="1" destOrd="0" presId="urn:microsoft.com/office/officeart/2005/8/layout/orgChart1"/>
    <dgm:cxn modelId="{9739E85A-AD42-41F5-8794-9E61C7446F3B}" type="presParOf" srcId="{8B83A6DF-1446-4488-B246-74DDB24EDB51}" destId="{9BA3B6BF-E03F-4516-A5CF-0196580AC38F}" srcOrd="1" destOrd="0" presId="urn:microsoft.com/office/officeart/2005/8/layout/orgChart1"/>
    <dgm:cxn modelId="{55C591F8-FF12-4227-9472-597BD782EBF8}" type="presParOf" srcId="{8B83A6DF-1446-4488-B246-74DDB24EDB51}" destId="{4C88CBBD-FBE2-4F46-B2A8-BB4EF94B1F83}" srcOrd="2" destOrd="0" presId="urn:microsoft.com/office/officeart/2005/8/layout/orgChart1"/>
    <dgm:cxn modelId="{63BC6D3C-ABAF-4F43-B98A-81812C90F3E8}" type="presParOf" srcId="{E4F46309-3AA8-457D-B8A7-E7EB7BB9B48E}" destId="{BAC00959-501E-4458-A993-9644399B98BC}" srcOrd="2" destOrd="0" presId="urn:microsoft.com/office/officeart/2005/8/layout/orgChart1"/>
    <dgm:cxn modelId="{CF4B2FB6-8A3F-451C-95D7-E716DEA42ABC}" type="presParOf" srcId="{BAC00959-501E-4458-A993-9644399B98BC}" destId="{90C1BAF5-717D-4599-AB1E-7C00FD06EAFE}" srcOrd="0" destOrd="0" presId="urn:microsoft.com/office/officeart/2005/8/layout/orgChart1"/>
    <dgm:cxn modelId="{86517966-9EB1-490F-948E-63B4A2BF01AC}" type="presParOf" srcId="{BAC00959-501E-4458-A993-9644399B98BC}" destId="{B0210A9C-05DE-4303-9D8A-2B18BD7E2AC0}" srcOrd="1" destOrd="0" presId="urn:microsoft.com/office/officeart/2005/8/layout/orgChart1"/>
    <dgm:cxn modelId="{A69B69FE-B5C0-493A-9126-F33430DDE3BE}" type="presParOf" srcId="{B0210A9C-05DE-4303-9D8A-2B18BD7E2AC0}" destId="{CD7E02A6-3519-45DF-8D63-3D4B5F4F7861}" srcOrd="0" destOrd="0" presId="urn:microsoft.com/office/officeart/2005/8/layout/orgChart1"/>
    <dgm:cxn modelId="{CDB4F6F5-F269-4414-8845-D29BE1986CEB}" type="presParOf" srcId="{CD7E02A6-3519-45DF-8D63-3D4B5F4F7861}" destId="{FB67FC04-0C8B-4C41-B67D-2C33A59D2ABF}" srcOrd="0" destOrd="0" presId="urn:microsoft.com/office/officeart/2005/8/layout/orgChart1"/>
    <dgm:cxn modelId="{E293017B-E8BD-434C-B2AA-04A623F41ECD}" type="presParOf" srcId="{CD7E02A6-3519-45DF-8D63-3D4B5F4F7861}" destId="{EDB02F6F-F95F-41D3-BBD1-301DF4FFA0AC}" srcOrd="1" destOrd="0" presId="urn:microsoft.com/office/officeart/2005/8/layout/orgChart1"/>
    <dgm:cxn modelId="{7E594CF8-63CC-49DB-A42D-15F70E504E71}" type="presParOf" srcId="{B0210A9C-05DE-4303-9D8A-2B18BD7E2AC0}" destId="{7B448EE0-0543-4378-97BB-C57077C5DBD3}" srcOrd="1" destOrd="0" presId="urn:microsoft.com/office/officeart/2005/8/layout/orgChart1"/>
    <dgm:cxn modelId="{EEF7BF3D-13F6-4F58-8C41-B7EDB9749449}" type="presParOf" srcId="{7B448EE0-0543-4378-97BB-C57077C5DBD3}" destId="{5FB87F9E-C8FF-412A-A640-DA086B3BB305}" srcOrd="0" destOrd="0" presId="urn:microsoft.com/office/officeart/2005/8/layout/orgChart1"/>
    <dgm:cxn modelId="{10055987-6E8E-46A1-8859-A06F0F11E359}" type="presParOf" srcId="{7B448EE0-0543-4378-97BB-C57077C5DBD3}" destId="{54332D35-37B1-4805-A6FC-FF0F9C6A7EEA}" srcOrd="1" destOrd="0" presId="urn:microsoft.com/office/officeart/2005/8/layout/orgChart1"/>
    <dgm:cxn modelId="{B2DA6913-92C7-46DB-BB3A-B31CAE0F5BD3}" type="presParOf" srcId="{54332D35-37B1-4805-A6FC-FF0F9C6A7EEA}" destId="{07792ADF-281A-4779-9F40-215CE0BAA5C5}" srcOrd="0" destOrd="0" presId="urn:microsoft.com/office/officeart/2005/8/layout/orgChart1"/>
    <dgm:cxn modelId="{B6F09601-0635-49B8-9FDB-96BFDCB0A5EA}" type="presParOf" srcId="{07792ADF-281A-4779-9F40-215CE0BAA5C5}" destId="{0A9B5862-0E6F-4842-93A2-5937CA3715A9}" srcOrd="0" destOrd="0" presId="urn:microsoft.com/office/officeart/2005/8/layout/orgChart1"/>
    <dgm:cxn modelId="{1D303F22-E1B0-4706-9AAA-E9F0B57A5D45}" type="presParOf" srcId="{07792ADF-281A-4779-9F40-215CE0BAA5C5}" destId="{0CD91373-AB02-4C25-B112-36CB5761D1B3}" srcOrd="1" destOrd="0" presId="urn:microsoft.com/office/officeart/2005/8/layout/orgChart1"/>
    <dgm:cxn modelId="{B304547C-D1E6-43F0-99B6-5E55CF6B7B7E}" type="presParOf" srcId="{54332D35-37B1-4805-A6FC-FF0F9C6A7EEA}" destId="{0B8A9D3E-95BA-40CD-9FEF-1C0768E86206}" srcOrd="1" destOrd="0" presId="urn:microsoft.com/office/officeart/2005/8/layout/orgChart1"/>
    <dgm:cxn modelId="{7CF418BB-202F-4F73-8400-4B8A254BAB52}" type="presParOf" srcId="{54332D35-37B1-4805-A6FC-FF0F9C6A7EEA}" destId="{BF671F00-1D6A-4568-B694-512D78CC6662}" srcOrd="2" destOrd="0" presId="urn:microsoft.com/office/officeart/2005/8/layout/orgChart1"/>
    <dgm:cxn modelId="{6138E603-7479-4520-9B7C-BD32CE5FAAB3}" type="presParOf" srcId="{B0210A9C-05DE-4303-9D8A-2B18BD7E2AC0}" destId="{5B9EEAD3-DB6F-4E1D-8063-411BE436622D}" srcOrd="2" destOrd="0" presId="urn:microsoft.com/office/officeart/2005/8/layout/orgChart1"/>
    <dgm:cxn modelId="{EBD31590-4847-4B67-85B7-C326CE75C41F}" type="presParOf" srcId="{BAC00959-501E-4458-A993-9644399B98BC}" destId="{3C1A012F-DF8E-4F37-AA23-AE205C9D4C99}" srcOrd="2" destOrd="0" presId="urn:microsoft.com/office/officeart/2005/8/layout/orgChart1"/>
    <dgm:cxn modelId="{7F2F6B2F-7700-493B-928C-D893565C19DB}" type="presParOf" srcId="{BAC00959-501E-4458-A993-9644399B98BC}" destId="{2AB1C195-6CB5-4531-824A-F24DBDEB4559}" srcOrd="3" destOrd="0" presId="urn:microsoft.com/office/officeart/2005/8/layout/orgChart1"/>
    <dgm:cxn modelId="{7645E718-4236-446C-A64C-4187B2BF37C4}" type="presParOf" srcId="{2AB1C195-6CB5-4531-824A-F24DBDEB4559}" destId="{A1DE22BF-37AC-4E3E-974B-C59FC190E715}" srcOrd="0" destOrd="0" presId="urn:microsoft.com/office/officeart/2005/8/layout/orgChart1"/>
    <dgm:cxn modelId="{B8A62A9F-37E7-40FA-AF87-39692B13AD32}" type="presParOf" srcId="{A1DE22BF-37AC-4E3E-974B-C59FC190E715}" destId="{2D5E6C31-E6A0-4E30-9310-0101FEF78CA2}" srcOrd="0" destOrd="0" presId="urn:microsoft.com/office/officeart/2005/8/layout/orgChart1"/>
    <dgm:cxn modelId="{41034FA0-3DD5-4ADC-9F49-E1A1DEF91C91}" type="presParOf" srcId="{A1DE22BF-37AC-4E3E-974B-C59FC190E715}" destId="{B4CBA679-E2BC-47F9-9906-E275218B1E18}" srcOrd="1" destOrd="0" presId="urn:microsoft.com/office/officeart/2005/8/layout/orgChart1"/>
    <dgm:cxn modelId="{E32762CA-F1FE-462D-B921-39A07B0531E9}" type="presParOf" srcId="{2AB1C195-6CB5-4531-824A-F24DBDEB4559}" destId="{D8947A3B-3683-4521-BA19-B16886EFF5AE}" srcOrd="1" destOrd="0" presId="urn:microsoft.com/office/officeart/2005/8/layout/orgChart1"/>
    <dgm:cxn modelId="{7028F172-4451-4CF7-92E2-1A8A7369CD02}" type="presParOf" srcId="{D8947A3B-3683-4521-BA19-B16886EFF5AE}" destId="{E39D2D46-69AD-4265-B679-CEAE2D03BE85}" srcOrd="0" destOrd="0" presId="urn:microsoft.com/office/officeart/2005/8/layout/orgChart1"/>
    <dgm:cxn modelId="{82EBA9C6-C1FC-49FE-90E8-AE49FC6022F9}" type="presParOf" srcId="{D8947A3B-3683-4521-BA19-B16886EFF5AE}" destId="{D50B61DD-3672-4B30-896D-E1BA5E91061F}" srcOrd="1" destOrd="0" presId="urn:microsoft.com/office/officeart/2005/8/layout/orgChart1"/>
    <dgm:cxn modelId="{8E0FFE3D-8D84-448A-91FA-27F6257DE585}" type="presParOf" srcId="{D50B61DD-3672-4B30-896D-E1BA5E91061F}" destId="{B086EF3E-B699-4A5C-B838-3D5D396FB00A}" srcOrd="0" destOrd="0" presId="urn:microsoft.com/office/officeart/2005/8/layout/orgChart1"/>
    <dgm:cxn modelId="{B80C6BB2-9F13-4475-83BF-AF7BC7FAB365}" type="presParOf" srcId="{B086EF3E-B699-4A5C-B838-3D5D396FB00A}" destId="{4F5BCC88-84E6-44BD-B940-ED83A754B4A6}" srcOrd="0" destOrd="0" presId="urn:microsoft.com/office/officeart/2005/8/layout/orgChart1"/>
    <dgm:cxn modelId="{1F79248B-51DB-4ED0-8FDB-FAA1B53E34DD}" type="presParOf" srcId="{B086EF3E-B699-4A5C-B838-3D5D396FB00A}" destId="{F047E4FB-F0C5-4E43-A76F-94D23A4126AD}" srcOrd="1" destOrd="0" presId="urn:microsoft.com/office/officeart/2005/8/layout/orgChart1"/>
    <dgm:cxn modelId="{1819A97F-752B-493F-93AB-6F2D9D2E256D}" type="presParOf" srcId="{D50B61DD-3672-4B30-896D-E1BA5E91061F}" destId="{5F061624-095E-4436-A730-5249BB711D6A}" srcOrd="1" destOrd="0" presId="urn:microsoft.com/office/officeart/2005/8/layout/orgChart1"/>
    <dgm:cxn modelId="{C9BACD25-0B7E-46B1-B089-C9510D6D735C}" type="presParOf" srcId="{D50B61DD-3672-4B30-896D-E1BA5E91061F}" destId="{8DA7FF31-72E7-448E-B8F6-58EDA5710740}" srcOrd="2" destOrd="0" presId="urn:microsoft.com/office/officeart/2005/8/layout/orgChart1"/>
    <dgm:cxn modelId="{BFC90EFD-B9B6-4DD9-881F-0E1EF7A73451}" type="presParOf" srcId="{2AB1C195-6CB5-4531-824A-F24DBDEB4559}" destId="{6D788637-673B-4884-9920-5A364FBB41C6}" srcOrd="2" destOrd="0" presId="urn:microsoft.com/office/officeart/2005/8/layout/orgChart1"/>
    <dgm:cxn modelId="{3AB8F885-12E2-42EC-88A6-F138988BC8B6}" type="presParOf" srcId="{1F12B7E1-0D46-44EC-9290-EDCB2BC72A27}" destId="{2CA8B768-BDA7-4AFB-8EFD-132FCA33A028}" srcOrd="1" destOrd="0" presId="urn:microsoft.com/office/officeart/2005/8/layout/orgChart1"/>
    <dgm:cxn modelId="{4EE83A1E-C22C-43A9-989F-936C54D4AE62}" type="presParOf" srcId="{2CA8B768-BDA7-4AFB-8EFD-132FCA33A028}" destId="{B2271CCA-BBD9-4B04-B55E-22E8C5B0C24A}" srcOrd="0" destOrd="0" presId="urn:microsoft.com/office/officeart/2005/8/layout/orgChart1"/>
    <dgm:cxn modelId="{17F26CB7-7368-474B-B7A0-4A9AE180E73F}" type="presParOf" srcId="{B2271CCA-BBD9-4B04-B55E-22E8C5B0C24A}" destId="{8D339E13-6826-4C57-B049-425D1DF0522F}" srcOrd="0" destOrd="0" presId="urn:microsoft.com/office/officeart/2005/8/layout/orgChart1"/>
    <dgm:cxn modelId="{64216994-1AD6-42E5-A934-41A2707D9C1A}" type="presParOf" srcId="{B2271CCA-BBD9-4B04-B55E-22E8C5B0C24A}" destId="{4CAA5706-75CF-497D-ACEF-56816CC465E3}" srcOrd="1" destOrd="0" presId="urn:microsoft.com/office/officeart/2005/8/layout/orgChart1"/>
    <dgm:cxn modelId="{617D7A5C-498A-46E6-A008-32460ED83674}" type="presParOf" srcId="{2CA8B768-BDA7-4AFB-8EFD-132FCA33A028}" destId="{D1EA448E-D80D-470A-963B-8E0CA6084CC9}" srcOrd="1" destOrd="0" presId="urn:microsoft.com/office/officeart/2005/8/layout/orgChart1"/>
    <dgm:cxn modelId="{DC8261FD-BB1D-4A03-AEA9-F099CE0D4782}" type="presParOf" srcId="{2CA8B768-BDA7-4AFB-8EFD-132FCA33A028}" destId="{6803AB9B-A243-41C0-9F5D-977CE14CFAD3}" srcOrd="2" destOrd="0" presId="urn:microsoft.com/office/officeart/2005/8/layout/orgChart1"/>
    <dgm:cxn modelId="{FC9A0770-36EB-4056-BDA5-0B38629051DA}" type="presParOf" srcId="{1F12B7E1-0D46-44EC-9290-EDCB2BC72A27}" destId="{452D9199-2B69-470A-87F1-F1C38F8164C0}" srcOrd="2" destOrd="0" presId="urn:microsoft.com/office/officeart/2005/8/layout/orgChart1"/>
    <dgm:cxn modelId="{FD41D940-6668-4509-B230-87C6CF8D09BE}" type="presParOf" srcId="{452D9199-2B69-470A-87F1-F1C38F8164C0}" destId="{92C88503-5E42-4EAC-9429-8B9F8C4314D9}" srcOrd="0" destOrd="0" presId="urn:microsoft.com/office/officeart/2005/8/layout/orgChart1"/>
    <dgm:cxn modelId="{C82C2285-26F3-473C-BB41-C65584577FBC}" type="presParOf" srcId="{92C88503-5E42-4EAC-9429-8B9F8C4314D9}" destId="{14324BA1-158A-4BB9-AF63-05C6B52BBF4D}" srcOrd="0" destOrd="0" presId="urn:microsoft.com/office/officeart/2005/8/layout/orgChart1"/>
    <dgm:cxn modelId="{8FB6D3E3-4900-461A-90F8-CA2AC6874238}" type="presParOf" srcId="{92C88503-5E42-4EAC-9429-8B9F8C4314D9}" destId="{1B0F9139-45D1-4AE8-9A6D-942EAE585F24}" srcOrd="1" destOrd="0" presId="urn:microsoft.com/office/officeart/2005/8/layout/orgChart1"/>
    <dgm:cxn modelId="{CDC75EB0-BFE5-4060-A6E0-8C3DEBC6C2CC}" type="presParOf" srcId="{452D9199-2B69-470A-87F1-F1C38F8164C0}" destId="{F4311C82-810B-4295-B3E1-8D3B0AE85BF3}" srcOrd="1" destOrd="0" presId="urn:microsoft.com/office/officeart/2005/8/layout/orgChart1"/>
    <dgm:cxn modelId="{4C28EAF0-8EC1-4394-953A-C6F5ECAB88F1}" type="presParOf" srcId="{452D9199-2B69-470A-87F1-F1C38F8164C0}" destId="{3B58C243-B9B0-47C4-86A9-D74D42F95B22}" srcOrd="2" destOrd="0" presId="urn:microsoft.com/office/officeart/2005/8/layout/orgChart1"/>
    <dgm:cxn modelId="{7288ADCD-2A4E-4417-B8FD-071C98295E24}" type="presParOf" srcId="{1F12B7E1-0D46-44EC-9290-EDCB2BC72A27}" destId="{C468A2B8-4DAA-4142-A530-3282C0F4912C}" srcOrd="3" destOrd="0" presId="urn:microsoft.com/office/officeart/2005/8/layout/orgChart1"/>
    <dgm:cxn modelId="{16BD3C8F-BBDD-49F2-A2E7-E2498933705D}" type="presParOf" srcId="{C468A2B8-4DAA-4142-A530-3282C0F4912C}" destId="{B08560F6-7AC0-4088-B376-0DCD5F3B19F8}" srcOrd="0" destOrd="0" presId="urn:microsoft.com/office/officeart/2005/8/layout/orgChart1"/>
    <dgm:cxn modelId="{4F17B65D-D97B-4406-B39E-A2374AEEBC00}" type="presParOf" srcId="{B08560F6-7AC0-4088-B376-0DCD5F3B19F8}" destId="{C2791F45-AE33-4070-8BE1-3B86B8ACD6C8}" srcOrd="0" destOrd="0" presId="urn:microsoft.com/office/officeart/2005/8/layout/orgChart1"/>
    <dgm:cxn modelId="{43452713-192D-472F-A685-3E2B6908DF69}" type="presParOf" srcId="{B08560F6-7AC0-4088-B376-0DCD5F3B19F8}" destId="{463DF70D-7E57-478D-8844-80A338B37C39}" srcOrd="1" destOrd="0" presId="urn:microsoft.com/office/officeart/2005/8/layout/orgChart1"/>
    <dgm:cxn modelId="{0A072CAA-C2D1-4F25-8424-5A32346472F3}" type="presParOf" srcId="{C468A2B8-4DAA-4142-A530-3282C0F4912C}" destId="{7AF2E56B-3E39-49E2-817E-28647659B19A}" srcOrd="1" destOrd="0" presId="urn:microsoft.com/office/officeart/2005/8/layout/orgChart1"/>
    <dgm:cxn modelId="{42731766-EDD0-4828-9CBD-736E8E17F9D2}" type="presParOf" srcId="{C468A2B8-4DAA-4142-A530-3282C0F4912C}" destId="{1FE8759B-4133-4E33-B879-67A569FCC3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D8ED7-33EB-4265-A2A7-9643900335B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5E9B7D-BB1D-4CCF-A255-44CD2D603232}">
      <dgm:prSet phldrT="[Text]"/>
      <dgm:spPr>
        <a:solidFill>
          <a:schemeClr val="bg2">
            <a:lumMod val="50000"/>
          </a:schemeClr>
        </a:solidFill>
      </dgm:spPr>
      <dgm:t>
        <a:bodyPr/>
        <a:lstStyle/>
        <a:p>
          <a:r>
            <a:rPr lang="en-US" dirty="0">
              <a:latin typeface="Trebuchet MS" panose="020B0603020202020204" pitchFamily="34" charset="0"/>
            </a:rPr>
            <a:t>Technical</a:t>
          </a:r>
        </a:p>
      </dgm:t>
    </dgm:pt>
    <dgm:pt modelId="{8EF3C7F8-1105-4E96-90C7-8404BC189E61}" type="parTrans" cxnId="{97EE11F9-BFF1-42CC-BE69-6258DC4EE645}">
      <dgm:prSet/>
      <dgm:spPr/>
      <dgm:t>
        <a:bodyPr/>
        <a:lstStyle/>
        <a:p>
          <a:endParaRPr lang="en-US"/>
        </a:p>
      </dgm:t>
    </dgm:pt>
    <dgm:pt modelId="{EE4B41C8-8209-449E-8EB5-FA8BA5690B53}" type="sibTrans" cxnId="{97EE11F9-BFF1-42CC-BE69-6258DC4EE645}">
      <dgm:prSet/>
      <dgm:spPr/>
      <dgm:t>
        <a:bodyPr/>
        <a:lstStyle/>
        <a:p>
          <a:endParaRPr lang="en-US"/>
        </a:p>
      </dgm:t>
    </dgm:pt>
    <dgm:pt modelId="{EE9BB0AA-8AE7-4B06-B678-931BC16F87BE}">
      <dgm:prSet phldrT="[Text]"/>
      <dgm:spPr>
        <a:solidFill>
          <a:schemeClr val="bg2">
            <a:lumMod val="50000"/>
          </a:schemeClr>
        </a:solidFill>
      </dgm:spPr>
      <dgm:t>
        <a:bodyPr/>
        <a:lstStyle/>
        <a:p>
          <a:r>
            <a:rPr lang="en-US" dirty="0">
              <a:latin typeface="Trebuchet MS" panose="020B0603020202020204" pitchFamily="34" charset="0"/>
            </a:rPr>
            <a:t>Professional</a:t>
          </a:r>
        </a:p>
      </dgm:t>
    </dgm:pt>
    <dgm:pt modelId="{D322A49B-3B66-436D-BFA0-3197E28BCE6E}" type="parTrans" cxnId="{5A03A202-CB51-420A-887F-0724CE3CDCA1}">
      <dgm:prSet/>
      <dgm:spPr/>
      <dgm:t>
        <a:bodyPr/>
        <a:lstStyle/>
        <a:p>
          <a:endParaRPr lang="en-US"/>
        </a:p>
      </dgm:t>
    </dgm:pt>
    <dgm:pt modelId="{9C2A394A-68F4-47D6-AB3C-D727A2B01D84}" type="sibTrans" cxnId="{5A03A202-CB51-420A-887F-0724CE3CDCA1}">
      <dgm:prSet/>
      <dgm:spPr/>
      <dgm:t>
        <a:bodyPr/>
        <a:lstStyle/>
        <a:p>
          <a:endParaRPr lang="en-US"/>
        </a:p>
      </dgm:t>
    </dgm:pt>
    <dgm:pt modelId="{7A2249C4-97AC-4772-B1E8-16B8C17EFE5D}">
      <dgm:prSet phldrT="[Text]"/>
      <dgm:spPr>
        <a:solidFill>
          <a:schemeClr val="bg2">
            <a:lumMod val="50000"/>
          </a:schemeClr>
        </a:solidFill>
      </dgm:spPr>
      <dgm:t>
        <a:bodyPr/>
        <a:lstStyle/>
        <a:p>
          <a:r>
            <a:rPr lang="en-US" dirty="0">
              <a:latin typeface="Trebuchet MS" panose="020B0603020202020204" pitchFamily="34" charset="0"/>
            </a:rPr>
            <a:t>Social</a:t>
          </a:r>
        </a:p>
      </dgm:t>
    </dgm:pt>
    <dgm:pt modelId="{A4EE754D-F1B5-4305-9805-655AEEF936BD}" type="parTrans" cxnId="{EF044647-0D61-4631-8D24-EA25B724F383}">
      <dgm:prSet/>
      <dgm:spPr/>
      <dgm:t>
        <a:bodyPr/>
        <a:lstStyle/>
        <a:p>
          <a:endParaRPr lang="en-US"/>
        </a:p>
      </dgm:t>
    </dgm:pt>
    <dgm:pt modelId="{11807401-B35B-43CB-9C73-17B6FEA6B596}" type="sibTrans" cxnId="{EF044647-0D61-4631-8D24-EA25B724F383}">
      <dgm:prSet/>
      <dgm:spPr/>
      <dgm:t>
        <a:bodyPr/>
        <a:lstStyle/>
        <a:p>
          <a:endParaRPr lang="en-US"/>
        </a:p>
      </dgm:t>
    </dgm:pt>
    <dgm:pt modelId="{62482883-3BD1-41FE-A8D4-5337F7F25E0D}">
      <dgm:prSet/>
      <dgm:spPr/>
      <dgm:t>
        <a:bodyPr/>
        <a:lstStyle/>
        <a:p>
          <a:r>
            <a:rPr lang="en-US" dirty="0">
              <a:latin typeface="Trebuchet MS" panose="020B0603020202020204" pitchFamily="34" charset="0"/>
            </a:rPr>
            <a:t>Developing players</a:t>
          </a:r>
        </a:p>
      </dgm:t>
    </dgm:pt>
    <dgm:pt modelId="{8AE7D728-8B99-4BCF-848E-71E9CF7B24BA}" type="parTrans" cxnId="{51316B50-BD56-410F-8179-8F606C0D87F9}">
      <dgm:prSet/>
      <dgm:spPr/>
      <dgm:t>
        <a:bodyPr/>
        <a:lstStyle/>
        <a:p>
          <a:endParaRPr lang="en-US"/>
        </a:p>
      </dgm:t>
    </dgm:pt>
    <dgm:pt modelId="{E698D08F-F10D-49EE-B6B7-7842FD46BA6B}" type="sibTrans" cxnId="{51316B50-BD56-410F-8179-8F606C0D87F9}">
      <dgm:prSet/>
      <dgm:spPr/>
      <dgm:t>
        <a:bodyPr/>
        <a:lstStyle/>
        <a:p>
          <a:endParaRPr lang="en-US"/>
        </a:p>
      </dgm:t>
    </dgm:pt>
    <dgm:pt modelId="{8667AB5D-6EFB-4F23-A042-D724EA567567}">
      <dgm:prSet/>
      <dgm:spPr/>
      <dgm:t>
        <a:bodyPr/>
        <a:lstStyle/>
        <a:p>
          <a:r>
            <a:rPr lang="en-US" dirty="0">
              <a:latin typeface="Trebuchet MS" panose="020B0603020202020204" pitchFamily="34" charset="0"/>
            </a:rPr>
            <a:t>Providing educational program</a:t>
          </a:r>
          <a:r>
            <a:rPr lang="ro-RO" dirty="0">
              <a:latin typeface="Trebuchet MS" panose="020B0603020202020204" pitchFamily="34" charset="0"/>
            </a:rPr>
            <a:t>e</a:t>
          </a:r>
          <a:r>
            <a:rPr lang="en-US" dirty="0">
              <a:latin typeface="Trebuchet MS" panose="020B0603020202020204" pitchFamily="34" charset="0"/>
            </a:rPr>
            <a:t>s for young people aged 14-21</a:t>
          </a:r>
        </a:p>
      </dgm:t>
    </dgm:pt>
    <dgm:pt modelId="{95E2151D-CC23-4079-B637-E103BB25C2A2}" type="parTrans" cxnId="{5ECE4C21-15F3-448F-A000-01280BC33D51}">
      <dgm:prSet/>
      <dgm:spPr/>
      <dgm:t>
        <a:bodyPr/>
        <a:lstStyle/>
        <a:p>
          <a:endParaRPr lang="en-US"/>
        </a:p>
      </dgm:t>
    </dgm:pt>
    <dgm:pt modelId="{E85448A4-B311-4FAF-91DA-086DBBCD03A3}" type="sibTrans" cxnId="{5ECE4C21-15F3-448F-A000-01280BC33D51}">
      <dgm:prSet/>
      <dgm:spPr/>
      <dgm:t>
        <a:bodyPr/>
        <a:lstStyle/>
        <a:p>
          <a:endParaRPr lang="en-US"/>
        </a:p>
      </dgm:t>
    </dgm:pt>
    <dgm:pt modelId="{77129DB2-2A97-4000-A792-B67EFB31030E}">
      <dgm:prSet/>
      <dgm:spPr/>
      <dgm:t>
        <a:bodyPr/>
        <a:lstStyle/>
        <a:p>
          <a:r>
            <a:rPr lang="en-US" dirty="0">
              <a:latin typeface="Trebuchet MS" panose="020B0603020202020204" pitchFamily="34" charset="0"/>
            </a:rPr>
            <a:t>Provide community support</a:t>
          </a:r>
        </a:p>
      </dgm:t>
    </dgm:pt>
    <dgm:pt modelId="{9C871512-3146-47AC-BD53-BC7B0E10238E}" type="parTrans" cxnId="{7C3A8C15-026C-4CCF-9D82-24DF53819670}">
      <dgm:prSet/>
      <dgm:spPr/>
      <dgm:t>
        <a:bodyPr/>
        <a:lstStyle/>
        <a:p>
          <a:endParaRPr lang="en-US"/>
        </a:p>
      </dgm:t>
    </dgm:pt>
    <dgm:pt modelId="{3DE2255E-09CA-420A-9253-6BAE1985DFBB}" type="sibTrans" cxnId="{7C3A8C15-026C-4CCF-9D82-24DF53819670}">
      <dgm:prSet/>
      <dgm:spPr/>
      <dgm:t>
        <a:bodyPr/>
        <a:lstStyle/>
        <a:p>
          <a:endParaRPr lang="en-US"/>
        </a:p>
      </dgm:t>
    </dgm:pt>
    <dgm:pt modelId="{2E98B042-D342-45E8-B5F9-C2ACC33D6BAB}">
      <dgm:prSet/>
      <dgm:spPr/>
      <dgm:t>
        <a:bodyPr/>
        <a:lstStyle/>
        <a:p>
          <a:r>
            <a:rPr lang="en-US" dirty="0">
              <a:latin typeface="Trebuchet MS" panose="020B0603020202020204" pitchFamily="34" charset="0"/>
            </a:rPr>
            <a:t>Provide a high standard of welfare support</a:t>
          </a:r>
        </a:p>
      </dgm:t>
    </dgm:pt>
    <dgm:pt modelId="{B90D9A17-13AF-4792-AA5C-F3B8FB25D060}" type="parTrans" cxnId="{24D36E8F-08BC-4D99-AB11-0C9A7316106F}">
      <dgm:prSet/>
      <dgm:spPr/>
      <dgm:t>
        <a:bodyPr/>
        <a:lstStyle/>
        <a:p>
          <a:endParaRPr lang="en-US"/>
        </a:p>
      </dgm:t>
    </dgm:pt>
    <dgm:pt modelId="{85C16A94-5BD6-4661-81E1-BEB757E97E0A}" type="sibTrans" cxnId="{24D36E8F-08BC-4D99-AB11-0C9A7316106F}">
      <dgm:prSet/>
      <dgm:spPr/>
      <dgm:t>
        <a:bodyPr/>
        <a:lstStyle/>
        <a:p>
          <a:endParaRPr lang="en-US"/>
        </a:p>
      </dgm:t>
    </dgm:pt>
    <dgm:pt modelId="{3778365D-B98F-4167-AC58-C0005DE4BBED}">
      <dgm:prSet/>
      <dgm:spPr/>
      <dgm:t>
        <a:bodyPr/>
        <a:lstStyle/>
        <a:p>
          <a:r>
            <a:rPr lang="en-US" dirty="0">
              <a:latin typeface="Trebuchet MS" panose="020B0603020202020204" pitchFamily="34" charset="0"/>
            </a:rPr>
            <a:t>Provide jobs </a:t>
          </a:r>
        </a:p>
      </dgm:t>
    </dgm:pt>
    <dgm:pt modelId="{2048FE21-CEE9-433A-84E3-FE9B0D8B838C}" type="parTrans" cxnId="{D8BF84EE-E1D8-4732-98D2-2E7538527493}">
      <dgm:prSet/>
      <dgm:spPr/>
      <dgm:t>
        <a:bodyPr/>
        <a:lstStyle/>
        <a:p>
          <a:endParaRPr lang="en-US"/>
        </a:p>
      </dgm:t>
    </dgm:pt>
    <dgm:pt modelId="{61DCEE80-085B-4ADC-AFE1-62135F797A94}" type="sibTrans" cxnId="{D8BF84EE-E1D8-4732-98D2-2E7538527493}">
      <dgm:prSet/>
      <dgm:spPr/>
      <dgm:t>
        <a:bodyPr/>
        <a:lstStyle/>
        <a:p>
          <a:endParaRPr lang="en-US"/>
        </a:p>
      </dgm:t>
    </dgm:pt>
    <dgm:pt modelId="{FFCCE3C2-6164-4F7B-BF08-F2927EBC8B88}">
      <dgm:prSet/>
      <dgm:spPr/>
      <dgm:t>
        <a:bodyPr/>
        <a:lstStyle/>
        <a:p>
          <a:r>
            <a:rPr lang="en-US" dirty="0">
              <a:latin typeface="Trebuchet MS" panose="020B0603020202020204" pitchFamily="34" charset="0"/>
            </a:rPr>
            <a:t>Developing players on the pitch and off the pitch</a:t>
          </a:r>
        </a:p>
      </dgm:t>
    </dgm:pt>
    <dgm:pt modelId="{A1EADABB-24A6-41AB-A8A7-11B41CB5462F}" type="parTrans" cxnId="{7DB59E04-8BC3-4F58-91EA-A1D20A3914C0}">
      <dgm:prSet/>
      <dgm:spPr/>
      <dgm:t>
        <a:bodyPr/>
        <a:lstStyle/>
        <a:p>
          <a:endParaRPr lang="en-US"/>
        </a:p>
      </dgm:t>
    </dgm:pt>
    <dgm:pt modelId="{076BC1BC-CCFC-4EA8-8FFF-B2CC4D85B106}" type="sibTrans" cxnId="{7DB59E04-8BC3-4F58-91EA-A1D20A3914C0}">
      <dgm:prSet/>
      <dgm:spPr/>
      <dgm:t>
        <a:bodyPr/>
        <a:lstStyle/>
        <a:p>
          <a:endParaRPr lang="en-US"/>
        </a:p>
      </dgm:t>
    </dgm:pt>
    <dgm:pt modelId="{5F85A48A-FEC6-4174-9DDB-2E8C7A19CCDC}">
      <dgm:prSet/>
      <dgm:spPr/>
      <dgm:t>
        <a:bodyPr/>
        <a:lstStyle/>
        <a:p>
          <a:r>
            <a:rPr lang="en-US" dirty="0">
              <a:latin typeface="Trebuchet MS" panose="020B0603020202020204" pitchFamily="34" charset="0"/>
            </a:rPr>
            <a:t>Providing trial and scholarship opportunities</a:t>
          </a:r>
        </a:p>
      </dgm:t>
    </dgm:pt>
    <dgm:pt modelId="{515636F2-4312-4290-B71D-232B1DA1C5B5}" type="parTrans" cxnId="{CEB23990-312E-4652-A005-897039F05AF6}">
      <dgm:prSet/>
      <dgm:spPr/>
      <dgm:t>
        <a:bodyPr/>
        <a:lstStyle/>
        <a:p>
          <a:endParaRPr lang="en-US"/>
        </a:p>
      </dgm:t>
    </dgm:pt>
    <dgm:pt modelId="{88087D76-BA2D-4973-9BF0-0A4D126B4BB5}" type="sibTrans" cxnId="{CEB23990-312E-4652-A005-897039F05AF6}">
      <dgm:prSet/>
      <dgm:spPr/>
      <dgm:t>
        <a:bodyPr/>
        <a:lstStyle/>
        <a:p>
          <a:endParaRPr lang="en-US"/>
        </a:p>
      </dgm:t>
    </dgm:pt>
    <dgm:pt modelId="{D5664B9B-733B-4C67-96BB-41238C5D18FF}">
      <dgm:prSet/>
      <dgm:spPr/>
      <dgm:t>
        <a:bodyPr/>
        <a:lstStyle/>
        <a:p>
          <a:r>
            <a:rPr lang="en-US" dirty="0">
              <a:latin typeface="Trebuchet MS" panose="020B0603020202020204" pitchFamily="34" charset="0"/>
            </a:rPr>
            <a:t>Provide opportunities for black and ethnic minorities and people at risk</a:t>
          </a:r>
        </a:p>
      </dgm:t>
    </dgm:pt>
    <dgm:pt modelId="{2BCF6ECA-3B65-464A-93D7-F99EEFF33853}" type="parTrans" cxnId="{8388FC21-8A2B-4E38-AC5A-45D4F44A7B0B}">
      <dgm:prSet/>
      <dgm:spPr/>
      <dgm:t>
        <a:bodyPr/>
        <a:lstStyle/>
        <a:p>
          <a:endParaRPr lang="en-US"/>
        </a:p>
      </dgm:t>
    </dgm:pt>
    <dgm:pt modelId="{1A3F5330-C265-4418-98E5-ECDBB50A2FD8}" type="sibTrans" cxnId="{8388FC21-8A2B-4E38-AC5A-45D4F44A7B0B}">
      <dgm:prSet/>
      <dgm:spPr/>
      <dgm:t>
        <a:bodyPr/>
        <a:lstStyle/>
        <a:p>
          <a:endParaRPr lang="en-US"/>
        </a:p>
      </dgm:t>
    </dgm:pt>
    <dgm:pt modelId="{369A6037-5A8C-4CDD-8239-F0E501022A00}">
      <dgm:prSet/>
      <dgm:spPr/>
      <dgm:t>
        <a:bodyPr/>
        <a:lstStyle/>
        <a:p>
          <a:r>
            <a:rPr lang="ro-RO" dirty="0">
              <a:latin typeface="Trebuchet MS" panose="020B0603020202020204" pitchFamily="34" charset="0"/>
            </a:rPr>
            <a:t>Providing a pathway to semi-professional / professional level</a:t>
          </a:r>
          <a:endParaRPr lang="en-US" dirty="0">
            <a:latin typeface="Trebuchet MS" panose="020B0603020202020204" pitchFamily="34" charset="0"/>
          </a:endParaRPr>
        </a:p>
      </dgm:t>
    </dgm:pt>
    <dgm:pt modelId="{9E23B6AB-00E2-4A79-9414-D23B7F86B6E6}" type="parTrans" cxnId="{D9628906-54BE-484D-9D0B-339CA848490D}">
      <dgm:prSet/>
      <dgm:spPr/>
      <dgm:t>
        <a:bodyPr/>
        <a:lstStyle/>
        <a:p>
          <a:endParaRPr lang="en-US"/>
        </a:p>
      </dgm:t>
    </dgm:pt>
    <dgm:pt modelId="{632A98BF-5787-43E2-8F2D-B63DEFA7DD37}" type="sibTrans" cxnId="{D9628906-54BE-484D-9D0B-339CA848490D}">
      <dgm:prSet/>
      <dgm:spPr/>
      <dgm:t>
        <a:bodyPr/>
        <a:lstStyle/>
        <a:p>
          <a:endParaRPr lang="en-US"/>
        </a:p>
      </dgm:t>
    </dgm:pt>
    <dgm:pt modelId="{FF8D851C-4162-4F9E-B34D-F8B5E60BE836}">
      <dgm:prSet/>
      <dgm:spPr/>
      <dgm:t>
        <a:bodyPr/>
        <a:lstStyle/>
        <a:p>
          <a:r>
            <a:rPr lang="ro-RO" dirty="0">
              <a:latin typeface="Trebuchet MS" panose="020B0603020202020204" pitchFamily="34" charset="0"/>
            </a:rPr>
            <a:t>Provide exchange programes for students with overseas clubs</a:t>
          </a:r>
          <a:endParaRPr lang="en-US" dirty="0">
            <a:latin typeface="Trebuchet MS" panose="020B0603020202020204" pitchFamily="34" charset="0"/>
          </a:endParaRPr>
        </a:p>
      </dgm:t>
    </dgm:pt>
    <dgm:pt modelId="{2328DD63-BA17-4C78-865B-C3C62FC6034D}" type="parTrans" cxnId="{38452CB7-8B34-4342-8347-023ADB5DFFB1}">
      <dgm:prSet/>
      <dgm:spPr/>
      <dgm:t>
        <a:bodyPr/>
        <a:lstStyle/>
        <a:p>
          <a:endParaRPr lang="en-US"/>
        </a:p>
      </dgm:t>
    </dgm:pt>
    <dgm:pt modelId="{C70E25C6-4CC8-4691-A7C3-3567BC5C141F}" type="sibTrans" cxnId="{38452CB7-8B34-4342-8347-023ADB5DFFB1}">
      <dgm:prSet/>
      <dgm:spPr/>
      <dgm:t>
        <a:bodyPr/>
        <a:lstStyle/>
        <a:p>
          <a:endParaRPr lang="en-US"/>
        </a:p>
      </dgm:t>
    </dgm:pt>
    <dgm:pt modelId="{A94C229F-A672-43E2-B9D4-D0224276F2A0}" type="pres">
      <dgm:prSet presAssocID="{E0CD8ED7-33EB-4265-A2A7-9643900335B1}" presName="linear" presStyleCnt="0">
        <dgm:presLayoutVars>
          <dgm:dir/>
          <dgm:animLvl val="lvl"/>
          <dgm:resizeHandles val="exact"/>
        </dgm:presLayoutVars>
      </dgm:prSet>
      <dgm:spPr/>
    </dgm:pt>
    <dgm:pt modelId="{5D166432-669D-4D2C-95E3-C16D84DF889E}" type="pres">
      <dgm:prSet presAssocID="{5E5E9B7D-BB1D-4CCF-A255-44CD2D603232}" presName="parentLin" presStyleCnt="0"/>
      <dgm:spPr/>
    </dgm:pt>
    <dgm:pt modelId="{7201CF82-1D08-4D5B-AE81-025E2A230471}" type="pres">
      <dgm:prSet presAssocID="{5E5E9B7D-BB1D-4CCF-A255-44CD2D603232}" presName="parentLeftMargin" presStyleLbl="node1" presStyleIdx="0" presStyleCnt="3"/>
      <dgm:spPr/>
    </dgm:pt>
    <dgm:pt modelId="{08FE782C-AD0D-4912-90BB-921C5DCB84D6}" type="pres">
      <dgm:prSet presAssocID="{5E5E9B7D-BB1D-4CCF-A255-44CD2D603232}" presName="parentText" presStyleLbl="node1" presStyleIdx="0" presStyleCnt="3">
        <dgm:presLayoutVars>
          <dgm:chMax val="0"/>
          <dgm:bulletEnabled val="1"/>
        </dgm:presLayoutVars>
      </dgm:prSet>
      <dgm:spPr/>
    </dgm:pt>
    <dgm:pt modelId="{6C9FCE46-A37C-4548-980F-4EF3596526AE}" type="pres">
      <dgm:prSet presAssocID="{5E5E9B7D-BB1D-4CCF-A255-44CD2D603232}" presName="negativeSpace" presStyleCnt="0"/>
      <dgm:spPr/>
    </dgm:pt>
    <dgm:pt modelId="{112CA4BE-F136-4284-9402-330A09C1E7F6}" type="pres">
      <dgm:prSet presAssocID="{5E5E9B7D-BB1D-4CCF-A255-44CD2D603232}" presName="childText" presStyleLbl="conFgAcc1" presStyleIdx="0" presStyleCnt="3">
        <dgm:presLayoutVars>
          <dgm:bulletEnabled val="1"/>
        </dgm:presLayoutVars>
      </dgm:prSet>
      <dgm:spPr/>
    </dgm:pt>
    <dgm:pt modelId="{5BE17A9A-D60C-43A2-8780-3666BBB9D13C}" type="pres">
      <dgm:prSet presAssocID="{EE4B41C8-8209-449E-8EB5-FA8BA5690B53}" presName="spaceBetweenRectangles" presStyleCnt="0"/>
      <dgm:spPr/>
    </dgm:pt>
    <dgm:pt modelId="{5297E68F-E571-4B7C-B48D-AAC4A635F163}" type="pres">
      <dgm:prSet presAssocID="{EE9BB0AA-8AE7-4B06-B678-931BC16F87BE}" presName="parentLin" presStyleCnt="0"/>
      <dgm:spPr/>
    </dgm:pt>
    <dgm:pt modelId="{50C6B60A-C38A-4778-822B-5E93DB12FB61}" type="pres">
      <dgm:prSet presAssocID="{EE9BB0AA-8AE7-4B06-B678-931BC16F87BE}" presName="parentLeftMargin" presStyleLbl="node1" presStyleIdx="0" presStyleCnt="3"/>
      <dgm:spPr/>
    </dgm:pt>
    <dgm:pt modelId="{D566E594-E817-4B8D-AB02-DBF588FF58B7}" type="pres">
      <dgm:prSet presAssocID="{EE9BB0AA-8AE7-4B06-B678-931BC16F87BE}" presName="parentText" presStyleLbl="node1" presStyleIdx="1" presStyleCnt="3">
        <dgm:presLayoutVars>
          <dgm:chMax val="0"/>
          <dgm:bulletEnabled val="1"/>
        </dgm:presLayoutVars>
      </dgm:prSet>
      <dgm:spPr/>
    </dgm:pt>
    <dgm:pt modelId="{62BCFC49-ACBD-4B85-BF83-2ED8E8364982}" type="pres">
      <dgm:prSet presAssocID="{EE9BB0AA-8AE7-4B06-B678-931BC16F87BE}" presName="negativeSpace" presStyleCnt="0"/>
      <dgm:spPr/>
    </dgm:pt>
    <dgm:pt modelId="{DD9EA8F6-FC37-4DB8-AC12-028D0625FEA8}" type="pres">
      <dgm:prSet presAssocID="{EE9BB0AA-8AE7-4B06-B678-931BC16F87BE}" presName="childText" presStyleLbl="conFgAcc1" presStyleIdx="1" presStyleCnt="3">
        <dgm:presLayoutVars>
          <dgm:bulletEnabled val="1"/>
        </dgm:presLayoutVars>
      </dgm:prSet>
      <dgm:spPr/>
    </dgm:pt>
    <dgm:pt modelId="{BFB3EC13-1CB2-4489-A23B-5978636CDFCA}" type="pres">
      <dgm:prSet presAssocID="{9C2A394A-68F4-47D6-AB3C-D727A2B01D84}" presName="spaceBetweenRectangles" presStyleCnt="0"/>
      <dgm:spPr/>
    </dgm:pt>
    <dgm:pt modelId="{85D161CD-190A-4F17-AB55-E60CB2601CCE}" type="pres">
      <dgm:prSet presAssocID="{7A2249C4-97AC-4772-B1E8-16B8C17EFE5D}" presName="parentLin" presStyleCnt="0"/>
      <dgm:spPr/>
    </dgm:pt>
    <dgm:pt modelId="{F7407D44-823D-49B7-96B0-CC8958A0B300}" type="pres">
      <dgm:prSet presAssocID="{7A2249C4-97AC-4772-B1E8-16B8C17EFE5D}" presName="parentLeftMargin" presStyleLbl="node1" presStyleIdx="1" presStyleCnt="3"/>
      <dgm:spPr/>
    </dgm:pt>
    <dgm:pt modelId="{8E905564-E626-4D3D-A649-8A5285738BC8}" type="pres">
      <dgm:prSet presAssocID="{7A2249C4-97AC-4772-B1E8-16B8C17EFE5D}" presName="parentText" presStyleLbl="node1" presStyleIdx="2" presStyleCnt="3">
        <dgm:presLayoutVars>
          <dgm:chMax val="0"/>
          <dgm:bulletEnabled val="1"/>
        </dgm:presLayoutVars>
      </dgm:prSet>
      <dgm:spPr/>
    </dgm:pt>
    <dgm:pt modelId="{7A7BEE18-35AD-442F-8180-DA64FAB415B7}" type="pres">
      <dgm:prSet presAssocID="{7A2249C4-97AC-4772-B1E8-16B8C17EFE5D}" presName="negativeSpace" presStyleCnt="0"/>
      <dgm:spPr/>
    </dgm:pt>
    <dgm:pt modelId="{D1C1AE5D-A56E-4860-993A-4E07FB00AFFF}" type="pres">
      <dgm:prSet presAssocID="{7A2249C4-97AC-4772-B1E8-16B8C17EFE5D}" presName="childText" presStyleLbl="conFgAcc1" presStyleIdx="2" presStyleCnt="3">
        <dgm:presLayoutVars>
          <dgm:bulletEnabled val="1"/>
        </dgm:presLayoutVars>
      </dgm:prSet>
      <dgm:spPr/>
    </dgm:pt>
  </dgm:ptLst>
  <dgm:cxnLst>
    <dgm:cxn modelId="{5A03A202-CB51-420A-887F-0724CE3CDCA1}" srcId="{E0CD8ED7-33EB-4265-A2A7-9643900335B1}" destId="{EE9BB0AA-8AE7-4B06-B678-931BC16F87BE}" srcOrd="1" destOrd="0" parTransId="{D322A49B-3B66-436D-BFA0-3197E28BCE6E}" sibTransId="{9C2A394A-68F4-47D6-AB3C-D727A2B01D84}"/>
    <dgm:cxn modelId="{7DB59E04-8BC3-4F58-91EA-A1D20A3914C0}" srcId="{7A2249C4-97AC-4772-B1E8-16B8C17EFE5D}" destId="{FFCCE3C2-6164-4F7B-BF08-F2927EBC8B88}" srcOrd="0" destOrd="0" parTransId="{A1EADABB-24A6-41AB-A8A7-11B41CB5462F}" sibTransId="{076BC1BC-CCFC-4EA8-8FFF-B2CC4D85B106}"/>
    <dgm:cxn modelId="{D9628906-54BE-484D-9D0B-339CA848490D}" srcId="{5E5E9B7D-BB1D-4CCF-A255-44CD2D603232}" destId="{369A6037-5A8C-4CDD-8239-F0E501022A00}" srcOrd="2" destOrd="0" parTransId="{9E23B6AB-00E2-4A79-9414-D23B7F86B6E6}" sibTransId="{632A98BF-5787-43E2-8F2D-B63DEFA7DD37}"/>
    <dgm:cxn modelId="{7C3A8C15-026C-4CCF-9D82-24DF53819670}" srcId="{7A2249C4-97AC-4772-B1E8-16B8C17EFE5D}" destId="{77129DB2-2A97-4000-A792-B67EFB31030E}" srcOrd="1" destOrd="0" parTransId="{9C871512-3146-47AC-BD53-BC7B0E10238E}" sibTransId="{3DE2255E-09CA-420A-9253-6BAE1985DFBB}"/>
    <dgm:cxn modelId="{5ECE4C21-15F3-448F-A000-01280BC33D51}" srcId="{EE9BB0AA-8AE7-4B06-B678-931BC16F87BE}" destId="{8667AB5D-6EFB-4F23-A042-D724EA567567}" srcOrd="0" destOrd="0" parTransId="{95E2151D-CC23-4079-B637-E103BB25C2A2}" sibTransId="{E85448A4-B311-4FAF-91DA-086DBBCD03A3}"/>
    <dgm:cxn modelId="{8388FC21-8A2B-4E38-AC5A-45D4F44A7B0B}" srcId="{7A2249C4-97AC-4772-B1E8-16B8C17EFE5D}" destId="{D5664B9B-733B-4C67-96BB-41238C5D18FF}" srcOrd="4" destOrd="0" parTransId="{2BCF6ECA-3B65-464A-93D7-F99EEFF33853}" sibTransId="{1A3F5330-C265-4418-98E5-ECDBB50A2FD8}"/>
    <dgm:cxn modelId="{C4507228-650D-425D-B2B3-7CCC51CB0D23}" type="presOf" srcId="{2E98B042-D342-45E8-B5F9-C2ACC33D6BAB}" destId="{D1C1AE5D-A56E-4860-993A-4E07FB00AFFF}" srcOrd="0" destOrd="2" presId="urn:microsoft.com/office/officeart/2005/8/layout/list1"/>
    <dgm:cxn modelId="{2D6DD737-4F74-4ADD-BB18-EFCE7261468D}" type="presOf" srcId="{5E5E9B7D-BB1D-4CCF-A255-44CD2D603232}" destId="{08FE782C-AD0D-4912-90BB-921C5DCB84D6}" srcOrd="1" destOrd="0" presId="urn:microsoft.com/office/officeart/2005/8/layout/list1"/>
    <dgm:cxn modelId="{EF044647-0D61-4631-8D24-EA25B724F383}" srcId="{E0CD8ED7-33EB-4265-A2A7-9643900335B1}" destId="{7A2249C4-97AC-4772-B1E8-16B8C17EFE5D}" srcOrd="2" destOrd="0" parTransId="{A4EE754D-F1B5-4305-9805-655AEEF936BD}" sibTransId="{11807401-B35B-43CB-9C73-17B6FEA6B596}"/>
    <dgm:cxn modelId="{B4129F47-E7CE-4EAB-9756-84BD3FBAF898}" type="presOf" srcId="{5F85A48A-FEC6-4174-9DDB-2E8C7A19CCDC}" destId="{112CA4BE-F136-4284-9402-330A09C1E7F6}" srcOrd="0" destOrd="1" presId="urn:microsoft.com/office/officeart/2005/8/layout/list1"/>
    <dgm:cxn modelId="{2391316A-D414-4C86-ABD3-F7DF0C38623E}" type="presOf" srcId="{7A2249C4-97AC-4772-B1E8-16B8C17EFE5D}" destId="{F7407D44-823D-49B7-96B0-CC8958A0B300}" srcOrd="0" destOrd="0" presId="urn:microsoft.com/office/officeart/2005/8/layout/list1"/>
    <dgm:cxn modelId="{CD83E64E-0DE5-416D-ADD8-0A9287FFEC31}" type="presOf" srcId="{D5664B9B-733B-4C67-96BB-41238C5D18FF}" destId="{D1C1AE5D-A56E-4860-993A-4E07FB00AFFF}" srcOrd="0" destOrd="4" presId="urn:microsoft.com/office/officeart/2005/8/layout/list1"/>
    <dgm:cxn modelId="{51316B50-BD56-410F-8179-8F606C0D87F9}" srcId="{5E5E9B7D-BB1D-4CCF-A255-44CD2D603232}" destId="{62482883-3BD1-41FE-A8D4-5337F7F25E0D}" srcOrd="0" destOrd="0" parTransId="{8AE7D728-8B99-4BCF-848E-71E9CF7B24BA}" sibTransId="{E698D08F-F10D-49EE-B6B7-7842FD46BA6B}"/>
    <dgm:cxn modelId="{89430555-A55D-482F-8587-7E6EBC3C5AD5}" type="presOf" srcId="{3778365D-B98F-4167-AC58-C0005DE4BBED}" destId="{D1C1AE5D-A56E-4860-993A-4E07FB00AFFF}" srcOrd="0" destOrd="3" presId="urn:microsoft.com/office/officeart/2005/8/layout/list1"/>
    <dgm:cxn modelId="{E8C29778-5307-41B0-962E-FAC9A830DEB6}" type="presOf" srcId="{62482883-3BD1-41FE-A8D4-5337F7F25E0D}" destId="{112CA4BE-F136-4284-9402-330A09C1E7F6}" srcOrd="0" destOrd="0" presId="urn:microsoft.com/office/officeart/2005/8/layout/list1"/>
    <dgm:cxn modelId="{67166980-98EB-4BAB-A2C9-585EA4BE376E}" type="presOf" srcId="{8667AB5D-6EFB-4F23-A042-D724EA567567}" destId="{DD9EA8F6-FC37-4DB8-AC12-028D0625FEA8}" srcOrd="0" destOrd="0" presId="urn:microsoft.com/office/officeart/2005/8/layout/list1"/>
    <dgm:cxn modelId="{24D36E8F-08BC-4D99-AB11-0C9A7316106F}" srcId="{7A2249C4-97AC-4772-B1E8-16B8C17EFE5D}" destId="{2E98B042-D342-45E8-B5F9-C2ACC33D6BAB}" srcOrd="2" destOrd="0" parTransId="{B90D9A17-13AF-4792-AA5C-F3B8FB25D060}" sibTransId="{85C16A94-5BD6-4661-81E1-BEB757E97E0A}"/>
    <dgm:cxn modelId="{CEB23990-312E-4652-A005-897039F05AF6}" srcId="{5E5E9B7D-BB1D-4CCF-A255-44CD2D603232}" destId="{5F85A48A-FEC6-4174-9DDB-2E8C7A19CCDC}" srcOrd="1" destOrd="0" parTransId="{515636F2-4312-4290-B71D-232B1DA1C5B5}" sibTransId="{88087D76-BA2D-4973-9BF0-0A4D126B4BB5}"/>
    <dgm:cxn modelId="{234EDDA2-6FB4-42FC-99B0-EF1D241A367C}" type="presOf" srcId="{EE9BB0AA-8AE7-4B06-B678-931BC16F87BE}" destId="{D566E594-E817-4B8D-AB02-DBF588FF58B7}" srcOrd="1" destOrd="0" presId="urn:microsoft.com/office/officeart/2005/8/layout/list1"/>
    <dgm:cxn modelId="{E2D448B1-D4ED-420C-B3F3-1521BBB91E37}" type="presOf" srcId="{369A6037-5A8C-4CDD-8239-F0E501022A00}" destId="{112CA4BE-F136-4284-9402-330A09C1E7F6}" srcOrd="0" destOrd="2" presId="urn:microsoft.com/office/officeart/2005/8/layout/list1"/>
    <dgm:cxn modelId="{38452CB7-8B34-4342-8347-023ADB5DFFB1}" srcId="{EE9BB0AA-8AE7-4B06-B678-931BC16F87BE}" destId="{FF8D851C-4162-4F9E-B34D-F8B5E60BE836}" srcOrd="1" destOrd="0" parTransId="{2328DD63-BA17-4C78-865B-C3C62FC6034D}" sibTransId="{C70E25C6-4CC8-4691-A7C3-3567BC5C141F}"/>
    <dgm:cxn modelId="{F0B623BC-0EA7-4FDE-92DC-05D171B28BF6}" type="presOf" srcId="{EE9BB0AA-8AE7-4B06-B678-931BC16F87BE}" destId="{50C6B60A-C38A-4778-822B-5E93DB12FB61}" srcOrd="0" destOrd="0" presId="urn:microsoft.com/office/officeart/2005/8/layout/list1"/>
    <dgm:cxn modelId="{0FFE6DC4-57C6-49AE-8A15-5D6A5FA3E254}" type="presOf" srcId="{FF8D851C-4162-4F9E-B34D-F8B5E60BE836}" destId="{DD9EA8F6-FC37-4DB8-AC12-028D0625FEA8}" srcOrd="0" destOrd="1" presId="urn:microsoft.com/office/officeart/2005/8/layout/list1"/>
    <dgm:cxn modelId="{86AAB5CB-8E85-44CD-BB08-B97851A11873}" type="presOf" srcId="{5E5E9B7D-BB1D-4CCF-A255-44CD2D603232}" destId="{7201CF82-1D08-4D5B-AE81-025E2A230471}" srcOrd="0" destOrd="0" presId="urn:microsoft.com/office/officeart/2005/8/layout/list1"/>
    <dgm:cxn modelId="{E65919E2-32AF-4A17-B139-F22C93BB6E9D}" type="presOf" srcId="{FFCCE3C2-6164-4F7B-BF08-F2927EBC8B88}" destId="{D1C1AE5D-A56E-4860-993A-4E07FB00AFFF}" srcOrd="0" destOrd="0" presId="urn:microsoft.com/office/officeart/2005/8/layout/list1"/>
    <dgm:cxn modelId="{4DDFF3ED-3118-4380-9496-AC8FD5984738}" type="presOf" srcId="{E0CD8ED7-33EB-4265-A2A7-9643900335B1}" destId="{A94C229F-A672-43E2-B9D4-D0224276F2A0}" srcOrd="0" destOrd="0" presId="urn:microsoft.com/office/officeart/2005/8/layout/list1"/>
    <dgm:cxn modelId="{D8BF84EE-E1D8-4732-98D2-2E7538527493}" srcId="{7A2249C4-97AC-4772-B1E8-16B8C17EFE5D}" destId="{3778365D-B98F-4167-AC58-C0005DE4BBED}" srcOrd="3" destOrd="0" parTransId="{2048FE21-CEE9-433A-84E3-FE9B0D8B838C}" sibTransId="{61DCEE80-085B-4ADC-AFE1-62135F797A94}"/>
    <dgm:cxn modelId="{CFC116F0-DDEC-49CB-9B86-524F4D2E388F}" type="presOf" srcId="{77129DB2-2A97-4000-A792-B67EFB31030E}" destId="{D1C1AE5D-A56E-4860-993A-4E07FB00AFFF}" srcOrd="0" destOrd="1" presId="urn:microsoft.com/office/officeart/2005/8/layout/list1"/>
    <dgm:cxn modelId="{976173F8-0D22-45AC-AECC-F415CB26B533}" type="presOf" srcId="{7A2249C4-97AC-4772-B1E8-16B8C17EFE5D}" destId="{8E905564-E626-4D3D-A649-8A5285738BC8}" srcOrd="1" destOrd="0" presId="urn:microsoft.com/office/officeart/2005/8/layout/list1"/>
    <dgm:cxn modelId="{97EE11F9-BFF1-42CC-BE69-6258DC4EE645}" srcId="{E0CD8ED7-33EB-4265-A2A7-9643900335B1}" destId="{5E5E9B7D-BB1D-4CCF-A255-44CD2D603232}" srcOrd="0" destOrd="0" parTransId="{8EF3C7F8-1105-4E96-90C7-8404BC189E61}" sibTransId="{EE4B41C8-8209-449E-8EB5-FA8BA5690B53}"/>
    <dgm:cxn modelId="{739CB833-D7CA-4F00-87A1-70BF67641B1D}" type="presParOf" srcId="{A94C229F-A672-43E2-B9D4-D0224276F2A0}" destId="{5D166432-669D-4D2C-95E3-C16D84DF889E}" srcOrd="0" destOrd="0" presId="urn:microsoft.com/office/officeart/2005/8/layout/list1"/>
    <dgm:cxn modelId="{D6DFE5DE-86A3-4450-9140-A7B2CA80F1CC}" type="presParOf" srcId="{5D166432-669D-4D2C-95E3-C16D84DF889E}" destId="{7201CF82-1D08-4D5B-AE81-025E2A230471}" srcOrd="0" destOrd="0" presId="urn:microsoft.com/office/officeart/2005/8/layout/list1"/>
    <dgm:cxn modelId="{3E9807AA-4B86-4FA5-9A96-E1E6EA2631CA}" type="presParOf" srcId="{5D166432-669D-4D2C-95E3-C16D84DF889E}" destId="{08FE782C-AD0D-4912-90BB-921C5DCB84D6}" srcOrd="1" destOrd="0" presId="urn:microsoft.com/office/officeart/2005/8/layout/list1"/>
    <dgm:cxn modelId="{424BF8F0-4E51-4A2D-857E-43ECF93D62D2}" type="presParOf" srcId="{A94C229F-A672-43E2-B9D4-D0224276F2A0}" destId="{6C9FCE46-A37C-4548-980F-4EF3596526AE}" srcOrd="1" destOrd="0" presId="urn:microsoft.com/office/officeart/2005/8/layout/list1"/>
    <dgm:cxn modelId="{1BC4E11C-595B-4201-820D-3C93128BAD8E}" type="presParOf" srcId="{A94C229F-A672-43E2-B9D4-D0224276F2A0}" destId="{112CA4BE-F136-4284-9402-330A09C1E7F6}" srcOrd="2" destOrd="0" presId="urn:microsoft.com/office/officeart/2005/8/layout/list1"/>
    <dgm:cxn modelId="{4D1E3E1F-76F5-4596-9C03-315A128A148B}" type="presParOf" srcId="{A94C229F-A672-43E2-B9D4-D0224276F2A0}" destId="{5BE17A9A-D60C-43A2-8780-3666BBB9D13C}" srcOrd="3" destOrd="0" presId="urn:microsoft.com/office/officeart/2005/8/layout/list1"/>
    <dgm:cxn modelId="{E63C602D-95D2-4D43-A7C2-F6684487F4E2}" type="presParOf" srcId="{A94C229F-A672-43E2-B9D4-D0224276F2A0}" destId="{5297E68F-E571-4B7C-B48D-AAC4A635F163}" srcOrd="4" destOrd="0" presId="urn:microsoft.com/office/officeart/2005/8/layout/list1"/>
    <dgm:cxn modelId="{BC61D404-4B11-446A-BBF7-825F8F454275}" type="presParOf" srcId="{5297E68F-E571-4B7C-B48D-AAC4A635F163}" destId="{50C6B60A-C38A-4778-822B-5E93DB12FB61}" srcOrd="0" destOrd="0" presId="urn:microsoft.com/office/officeart/2005/8/layout/list1"/>
    <dgm:cxn modelId="{B2795C2F-D95D-449C-A7ED-EF688A1E7A21}" type="presParOf" srcId="{5297E68F-E571-4B7C-B48D-AAC4A635F163}" destId="{D566E594-E817-4B8D-AB02-DBF588FF58B7}" srcOrd="1" destOrd="0" presId="urn:microsoft.com/office/officeart/2005/8/layout/list1"/>
    <dgm:cxn modelId="{C81A9818-78CA-466E-A72F-59546246A581}" type="presParOf" srcId="{A94C229F-A672-43E2-B9D4-D0224276F2A0}" destId="{62BCFC49-ACBD-4B85-BF83-2ED8E8364982}" srcOrd="5" destOrd="0" presId="urn:microsoft.com/office/officeart/2005/8/layout/list1"/>
    <dgm:cxn modelId="{2120D3CB-3550-410E-9C45-F05F911A4813}" type="presParOf" srcId="{A94C229F-A672-43E2-B9D4-D0224276F2A0}" destId="{DD9EA8F6-FC37-4DB8-AC12-028D0625FEA8}" srcOrd="6" destOrd="0" presId="urn:microsoft.com/office/officeart/2005/8/layout/list1"/>
    <dgm:cxn modelId="{55123843-85FC-4D67-9908-3365EC132FE2}" type="presParOf" srcId="{A94C229F-A672-43E2-B9D4-D0224276F2A0}" destId="{BFB3EC13-1CB2-4489-A23B-5978636CDFCA}" srcOrd="7" destOrd="0" presId="urn:microsoft.com/office/officeart/2005/8/layout/list1"/>
    <dgm:cxn modelId="{D839B109-1863-4060-9B55-B066CEA99899}" type="presParOf" srcId="{A94C229F-A672-43E2-B9D4-D0224276F2A0}" destId="{85D161CD-190A-4F17-AB55-E60CB2601CCE}" srcOrd="8" destOrd="0" presId="urn:microsoft.com/office/officeart/2005/8/layout/list1"/>
    <dgm:cxn modelId="{A92F9F99-CFAE-440E-A0CB-8A20CF0FEE61}" type="presParOf" srcId="{85D161CD-190A-4F17-AB55-E60CB2601CCE}" destId="{F7407D44-823D-49B7-96B0-CC8958A0B300}" srcOrd="0" destOrd="0" presId="urn:microsoft.com/office/officeart/2005/8/layout/list1"/>
    <dgm:cxn modelId="{D17BC043-F448-48D2-BD02-406B3DD1B1CB}" type="presParOf" srcId="{85D161CD-190A-4F17-AB55-E60CB2601CCE}" destId="{8E905564-E626-4D3D-A649-8A5285738BC8}" srcOrd="1" destOrd="0" presId="urn:microsoft.com/office/officeart/2005/8/layout/list1"/>
    <dgm:cxn modelId="{6AEB9580-39B9-46E3-B5B8-9C2F1B5B20C2}" type="presParOf" srcId="{A94C229F-A672-43E2-B9D4-D0224276F2A0}" destId="{7A7BEE18-35AD-442F-8180-DA64FAB415B7}" srcOrd="9" destOrd="0" presId="urn:microsoft.com/office/officeart/2005/8/layout/list1"/>
    <dgm:cxn modelId="{49837607-0F7F-409E-BA6D-4C4A018AD467}" type="presParOf" srcId="{A94C229F-A672-43E2-B9D4-D0224276F2A0}" destId="{D1C1AE5D-A56E-4860-993A-4E07FB00AFF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D2D46-69AD-4265-B679-CEAE2D03BE85}">
      <dsp:nvSpPr>
        <dsp:cNvPr id="0" name=""/>
        <dsp:cNvSpPr/>
      </dsp:nvSpPr>
      <dsp:spPr>
        <a:xfrm>
          <a:off x="2811716" y="2091366"/>
          <a:ext cx="3707149" cy="1418623"/>
        </a:xfrm>
        <a:custGeom>
          <a:avLst/>
          <a:gdLst/>
          <a:ahLst/>
          <a:cxnLst/>
          <a:rect l="0" t="0" r="0" b="0"/>
          <a:pathLst>
            <a:path>
              <a:moveTo>
                <a:pt x="0" y="0"/>
              </a:moveTo>
              <a:lnTo>
                <a:pt x="0" y="1418623"/>
              </a:lnTo>
              <a:lnTo>
                <a:pt x="3707149" y="1418623"/>
              </a:lnTo>
            </a:path>
          </a:pathLst>
        </a:custGeom>
        <a:noFill/>
        <a:ln w="12700" cap="flat" cmpd="sng" algn="ctr">
          <a:solidFill>
            <a:schemeClr val="accent3">
              <a:tint val="7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3C1A012F-DF8E-4F37-AA23-AE205C9D4C99}">
      <dsp:nvSpPr>
        <dsp:cNvPr id="0" name=""/>
        <dsp:cNvSpPr/>
      </dsp:nvSpPr>
      <dsp:spPr>
        <a:xfrm>
          <a:off x="4024624" y="1017103"/>
          <a:ext cx="2037131" cy="611944"/>
        </a:xfrm>
        <a:custGeom>
          <a:avLst/>
          <a:gdLst/>
          <a:ahLst/>
          <a:cxnLst/>
          <a:rect l="0" t="0" r="0" b="0"/>
          <a:pathLst>
            <a:path>
              <a:moveTo>
                <a:pt x="2037131" y="0"/>
              </a:moveTo>
              <a:lnTo>
                <a:pt x="2037131" y="611944"/>
              </a:lnTo>
              <a:lnTo>
                <a:pt x="0" y="611944"/>
              </a:lnTo>
            </a:path>
          </a:pathLst>
        </a:custGeom>
        <a:noFill/>
        <a:ln w="12700" cap="flat" cmpd="sng" algn="ctr">
          <a:solidFill>
            <a:schemeClr val="accent3">
              <a:tint val="9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5FB87F9E-C8FF-412A-A640-DA086B3BB305}">
      <dsp:nvSpPr>
        <dsp:cNvPr id="0" name=""/>
        <dsp:cNvSpPr/>
      </dsp:nvSpPr>
      <dsp:spPr>
        <a:xfrm>
          <a:off x="5657402" y="2850260"/>
          <a:ext cx="456195" cy="736592"/>
        </a:xfrm>
        <a:custGeom>
          <a:avLst/>
          <a:gdLst/>
          <a:ahLst/>
          <a:cxnLst/>
          <a:rect l="0" t="0" r="0" b="0"/>
          <a:pathLst>
            <a:path>
              <a:moveTo>
                <a:pt x="456195" y="0"/>
              </a:moveTo>
              <a:lnTo>
                <a:pt x="456195" y="736592"/>
              </a:lnTo>
              <a:lnTo>
                <a:pt x="0" y="736592"/>
              </a:lnTo>
            </a:path>
          </a:pathLst>
        </a:custGeom>
        <a:noFill/>
        <a:ln w="12700" cap="flat" cmpd="sng" algn="ctr">
          <a:solidFill>
            <a:schemeClr val="accent3">
              <a:tint val="7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90C1BAF5-717D-4599-AB1E-7C00FD06EAFE}">
      <dsp:nvSpPr>
        <dsp:cNvPr id="0" name=""/>
        <dsp:cNvSpPr/>
      </dsp:nvSpPr>
      <dsp:spPr>
        <a:xfrm>
          <a:off x="4645986" y="1017103"/>
          <a:ext cx="1415769" cy="1273750"/>
        </a:xfrm>
        <a:custGeom>
          <a:avLst/>
          <a:gdLst/>
          <a:ahLst/>
          <a:cxnLst/>
          <a:rect l="0" t="0" r="0" b="0"/>
          <a:pathLst>
            <a:path>
              <a:moveTo>
                <a:pt x="1415769" y="0"/>
              </a:moveTo>
              <a:lnTo>
                <a:pt x="0" y="1273750"/>
              </a:lnTo>
            </a:path>
          </a:pathLst>
        </a:custGeom>
        <a:noFill/>
        <a:ln w="12700" cap="flat" cmpd="sng" algn="ctr">
          <a:solidFill>
            <a:schemeClr val="accent3">
              <a:tint val="9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E976A2D2-7123-4B2F-9AFE-AC2A4219F247}">
      <dsp:nvSpPr>
        <dsp:cNvPr id="0" name=""/>
        <dsp:cNvSpPr/>
      </dsp:nvSpPr>
      <dsp:spPr>
        <a:xfrm>
          <a:off x="6061755" y="1017103"/>
          <a:ext cx="3735357" cy="2760965"/>
        </a:xfrm>
        <a:custGeom>
          <a:avLst/>
          <a:gdLst/>
          <a:ahLst/>
          <a:cxnLst/>
          <a:rect l="0" t="0" r="0" b="0"/>
          <a:pathLst>
            <a:path>
              <a:moveTo>
                <a:pt x="0" y="0"/>
              </a:moveTo>
              <a:lnTo>
                <a:pt x="0" y="2584443"/>
              </a:lnTo>
              <a:lnTo>
                <a:pt x="3735357" y="2584443"/>
              </a:lnTo>
              <a:lnTo>
                <a:pt x="3735357" y="2760965"/>
              </a:lnTo>
            </a:path>
          </a:pathLst>
        </a:custGeom>
        <a:noFill/>
        <a:ln w="12700" cap="flat" cmpd="sng" algn="ctr">
          <a:solidFill>
            <a:schemeClr val="accent3">
              <a:tint val="9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A536E806-1185-42AD-94C7-A986A68E9F11}">
      <dsp:nvSpPr>
        <dsp:cNvPr id="0" name=""/>
        <dsp:cNvSpPr/>
      </dsp:nvSpPr>
      <dsp:spPr>
        <a:xfrm>
          <a:off x="7008014" y="3409044"/>
          <a:ext cx="1908656" cy="1410990"/>
        </a:xfrm>
        <a:custGeom>
          <a:avLst/>
          <a:gdLst/>
          <a:ahLst/>
          <a:cxnLst/>
          <a:rect l="0" t="0" r="0" b="0"/>
          <a:pathLst>
            <a:path>
              <a:moveTo>
                <a:pt x="1908656" y="0"/>
              </a:moveTo>
              <a:lnTo>
                <a:pt x="1908656" y="1410990"/>
              </a:lnTo>
              <a:lnTo>
                <a:pt x="0" y="1410990"/>
              </a:lnTo>
            </a:path>
          </a:pathLst>
        </a:custGeom>
        <a:noFill/>
        <a:ln w="12700" cap="flat" cmpd="sng" algn="ctr">
          <a:solidFill>
            <a:schemeClr val="accent3">
              <a:tint val="7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77499D87-3D21-4B36-99E8-1C7D2C45A1C4}">
      <dsp:nvSpPr>
        <dsp:cNvPr id="0" name=""/>
        <dsp:cNvSpPr/>
      </dsp:nvSpPr>
      <dsp:spPr>
        <a:xfrm>
          <a:off x="6061755" y="1017103"/>
          <a:ext cx="3527380" cy="1551360"/>
        </a:xfrm>
        <a:custGeom>
          <a:avLst/>
          <a:gdLst/>
          <a:ahLst/>
          <a:cxnLst/>
          <a:rect l="0" t="0" r="0" b="0"/>
          <a:pathLst>
            <a:path>
              <a:moveTo>
                <a:pt x="0" y="0"/>
              </a:moveTo>
              <a:lnTo>
                <a:pt x="0" y="1374838"/>
              </a:lnTo>
              <a:lnTo>
                <a:pt x="3527380" y="1374838"/>
              </a:lnTo>
              <a:lnTo>
                <a:pt x="3527380" y="1551360"/>
              </a:lnTo>
            </a:path>
          </a:pathLst>
        </a:custGeom>
        <a:noFill/>
        <a:ln w="12700" cap="flat" cmpd="sng" algn="ctr">
          <a:solidFill>
            <a:schemeClr val="accent3">
              <a:tint val="9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C9F847A2-243D-46B1-B1FF-67A8B49E267F}">
      <dsp:nvSpPr>
        <dsp:cNvPr id="0" name=""/>
        <dsp:cNvSpPr/>
      </dsp:nvSpPr>
      <dsp:spPr>
        <a:xfrm>
          <a:off x="5044652" y="0"/>
          <a:ext cx="2034206" cy="1017103"/>
        </a:xfrm>
        <a:prstGeom prst="rect">
          <a:avLst/>
        </a:prstGeom>
        <a:solidFill>
          <a:schemeClr val="accent3">
            <a:shade val="6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Trebuchet MS" panose="020B0603020202020204" pitchFamily="34" charset="0"/>
            </a:rPr>
            <a:t>Chris</a:t>
          </a:r>
          <a:r>
            <a:rPr lang="en-US" sz="2400" b="1" kern="1200" dirty="0">
              <a:latin typeface="Trebuchet MS" panose="020B0603020202020204" pitchFamily="34" charset="0"/>
            </a:rPr>
            <a:t> PARRY</a:t>
          </a:r>
        </a:p>
        <a:p>
          <a:pPr marL="0" lvl="0" indent="0" algn="ctr" defTabSz="1066800">
            <a:lnSpc>
              <a:spcPct val="90000"/>
            </a:lnSpc>
            <a:spcBef>
              <a:spcPct val="0"/>
            </a:spcBef>
            <a:spcAft>
              <a:spcPct val="35000"/>
            </a:spcAft>
            <a:buNone/>
          </a:pPr>
          <a:r>
            <a:rPr lang="en-US" sz="2400" b="1" i="1" kern="1200" dirty="0">
              <a:latin typeface="Trebuchet MS" panose="020B0603020202020204" pitchFamily="34" charset="0"/>
            </a:rPr>
            <a:t>CEO</a:t>
          </a:r>
          <a:endParaRPr lang="en-US" sz="1400" b="0" i="1" kern="1200" dirty="0">
            <a:latin typeface="Trebuchet MS" panose="020B0603020202020204" pitchFamily="34" charset="0"/>
          </a:endParaRPr>
        </a:p>
      </dsp:txBody>
      <dsp:txXfrm>
        <a:off x="5044652" y="0"/>
        <a:ext cx="2034206" cy="1017103"/>
      </dsp:txXfrm>
    </dsp:sp>
    <dsp:sp modelId="{B31C4A5A-BF7B-4387-9765-151F69458661}">
      <dsp:nvSpPr>
        <dsp:cNvPr id="0" name=""/>
        <dsp:cNvSpPr/>
      </dsp:nvSpPr>
      <dsp:spPr>
        <a:xfrm>
          <a:off x="8748555" y="2568463"/>
          <a:ext cx="1681162" cy="840581"/>
        </a:xfrm>
        <a:prstGeom prst="rect">
          <a:avLst/>
        </a:prstGeom>
        <a:solidFill>
          <a:schemeClr val="accent3">
            <a:shade val="8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i="1" kern="1200" dirty="0">
              <a:latin typeface="Trebuchet MS" panose="020B0603020202020204" pitchFamily="34" charset="0"/>
            </a:rPr>
            <a:t>Club Managers</a:t>
          </a:r>
        </a:p>
      </dsp:txBody>
      <dsp:txXfrm>
        <a:off x="8748555" y="2568463"/>
        <a:ext cx="1681162" cy="840581"/>
      </dsp:txXfrm>
    </dsp:sp>
    <dsp:sp modelId="{66C6BD39-21FD-4FD5-B797-58770B89B158}">
      <dsp:nvSpPr>
        <dsp:cNvPr id="0" name=""/>
        <dsp:cNvSpPr/>
      </dsp:nvSpPr>
      <dsp:spPr>
        <a:xfrm>
          <a:off x="5326852" y="4399745"/>
          <a:ext cx="1681162" cy="840581"/>
        </a:xfrm>
        <a:prstGeom prst="rect">
          <a:avLst/>
        </a:prstGeom>
        <a:solidFill>
          <a:schemeClr val="accent3">
            <a:tint val="99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rebuchet MS" panose="020B0603020202020204" pitchFamily="34" charset="0"/>
            </a:rPr>
            <a:t>Coaching</a:t>
          </a:r>
        </a:p>
        <a:p>
          <a:pPr marL="0" lvl="0" indent="0" algn="ctr" defTabSz="1066800">
            <a:lnSpc>
              <a:spcPct val="90000"/>
            </a:lnSpc>
            <a:spcBef>
              <a:spcPct val="0"/>
            </a:spcBef>
            <a:spcAft>
              <a:spcPct val="35000"/>
            </a:spcAft>
            <a:buNone/>
          </a:pPr>
          <a:r>
            <a:rPr lang="en-US" sz="1400" i="1" kern="1200" dirty="0">
              <a:latin typeface="Trebuchet MS" panose="020B0603020202020204" pitchFamily="34" charset="0"/>
            </a:rPr>
            <a:t>(Support Staff)</a:t>
          </a:r>
        </a:p>
      </dsp:txBody>
      <dsp:txXfrm>
        <a:off x="5326852" y="4399745"/>
        <a:ext cx="1681162" cy="840581"/>
      </dsp:txXfrm>
    </dsp:sp>
    <dsp:sp modelId="{299F58D0-5F5F-496B-9D01-8DA77BAB19C5}">
      <dsp:nvSpPr>
        <dsp:cNvPr id="0" name=""/>
        <dsp:cNvSpPr/>
      </dsp:nvSpPr>
      <dsp:spPr>
        <a:xfrm>
          <a:off x="8956532" y="3778068"/>
          <a:ext cx="1681162" cy="840581"/>
        </a:xfrm>
        <a:prstGeom prst="rect">
          <a:avLst/>
        </a:prstGeom>
        <a:solidFill>
          <a:schemeClr val="accent3">
            <a:shade val="8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i="1" kern="1200" dirty="0">
              <a:latin typeface="Trebuchet MS" panose="020B0603020202020204" pitchFamily="34" charset="0"/>
            </a:rPr>
            <a:t>Club Coaches</a:t>
          </a:r>
        </a:p>
      </dsp:txBody>
      <dsp:txXfrm>
        <a:off x="8956532" y="3778068"/>
        <a:ext cx="1681162" cy="840581"/>
      </dsp:txXfrm>
    </dsp:sp>
    <dsp:sp modelId="{FB67FC04-0C8B-4C41-B67D-2C33A59D2ABF}">
      <dsp:nvSpPr>
        <dsp:cNvPr id="0" name=""/>
        <dsp:cNvSpPr/>
      </dsp:nvSpPr>
      <dsp:spPr>
        <a:xfrm>
          <a:off x="4645986" y="1731446"/>
          <a:ext cx="2935225" cy="1118813"/>
        </a:xfrm>
        <a:prstGeom prst="rect">
          <a:avLst/>
        </a:prstGeom>
        <a:solidFill>
          <a:schemeClr val="accent3">
            <a:shade val="8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rebuchet MS" panose="020B0603020202020204" pitchFamily="34" charset="0"/>
            </a:rPr>
            <a:t>Kristine Richards</a:t>
          </a:r>
        </a:p>
        <a:p>
          <a:pPr marL="0" lvl="0" indent="0" algn="ctr" defTabSz="889000">
            <a:lnSpc>
              <a:spcPct val="90000"/>
            </a:lnSpc>
            <a:spcBef>
              <a:spcPct val="0"/>
            </a:spcBef>
            <a:spcAft>
              <a:spcPct val="35000"/>
            </a:spcAft>
            <a:buNone/>
          </a:pPr>
          <a:r>
            <a:rPr lang="en-US" sz="2000" b="1" kern="1200" dirty="0">
              <a:latin typeface="Trebuchet MS" panose="020B0603020202020204" pitchFamily="34" charset="0"/>
            </a:rPr>
            <a:t>Head of administration</a:t>
          </a:r>
        </a:p>
        <a:p>
          <a:pPr marL="0" lvl="0" indent="0" algn="ctr" defTabSz="889000">
            <a:lnSpc>
              <a:spcPct val="90000"/>
            </a:lnSpc>
            <a:spcBef>
              <a:spcPct val="0"/>
            </a:spcBef>
            <a:spcAft>
              <a:spcPct val="35000"/>
            </a:spcAft>
            <a:buNone/>
          </a:pPr>
          <a:endParaRPr lang="en-US" sz="1400" b="0" i="1" kern="1200" dirty="0">
            <a:latin typeface="Trebuchet MS" panose="020B0603020202020204" pitchFamily="34" charset="0"/>
          </a:endParaRPr>
        </a:p>
      </dsp:txBody>
      <dsp:txXfrm>
        <a:off x="4645986" y="1731446"/>
        <a:ext cx="2935225" cy="1118813"/>
      </dsp:txXfrm>
    </dsp:sp>
    <dsp:sp modelId="{0A9B5862-0E6F-4842-93A2-5937CA3715A9}">
      <dsp:nvSpPr>
        <dsp:cNvPr id="0" name=""/>
        <dsp:cNvSpPr/>
      </dsp:nvSpPr>
      <dsp:spPr>
        <a:xfrm>
          <a:off x="3976240" y="3166562"/>
          <a:ext cx="1681162" cy="840581"/>
        </a:xfrm>
        <a:prstGeom prst="rect">
          <a:avLst/>
        </a:prstGeom>
        <a:solidFill>
          <a:schemeClr val="accent3">
            <a:tint val="99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Trebuchet MS" panose="020B0603020202020204" pitchFamily="34" charset="0"/>
            </a:rPr>
            <a:t>Admin</a:t>
          </a:r>
        </a:p>
        <a:p>
          <a:pPr marL="0" lvl="0" indent="0" algn="ctr" defTabSz="1066800">
            <a:lnSpc>
              <a:spcPct val="90000"/>
            </a:lnSpc>
            <a:spcBef>
              <a:spcPct val="0"/>
            </a:spcBef>
            <a:spcAft>
              <a:spcPct val="35000"/>
            </a:spcAft>
            <a:buNone/>
          </a:pPr>
          <a:r>
            <a:rPr lang="en-US" sz="1400" i="1" kern="1200" dirty="0">
              <a:latin typeface="Trebuchet MS" panose="020B0603020202020204" pitchFamily="34" charset="0"/>
            </a:rPr>
            <a:t>(Support Staff)</a:t>
          </a:r>
        </a:p>
      </dsp:txBody>
      <dsp:txXfrm>
        <a:off x="3976240" y="3166562"/>
        <a:ext cx="1681162" cy="840581"/>
      </dsp:txXfrm>
    </dsp:sp>
    <dsp:sp modelId="{2D5E6C31-E6A0-4E30-9310-0101FEF78CA2}">
      <dsp:nvSpPr>
        <dsp:cNvPr id="0" name=""/>
        <dsp:cNvSpPr/>
      </dsp:nvSpPr>
      <dsp:spPr>
        <a:xfrm>
          <a:off x="1598808" y="1166727"/>
          <a:ext cx="2425816" cy="924639"/>
        </a:xfrm>
        <a:prstGeom prst="rect">
          <a:avLst/>
        </a:prstGeom>
        <a:solidFill>
          <a:schemeClr val="accent3">
            <a:shade val="8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1" kern="1200" dirty="0">
              <a:latin typeface="Trebuchet MS" panose="020B0603020202020204" pitchFamily="34" charset="0"/>
            </a:rPr>
            <a:t>Academy Head of Operations</a:t>
          </a:r>
        </a:p>
      </dsp:txBody>
      <dsp:txXfrm>
        <a:off x="1598808" y="1166727"/>
        <a:ext cx="2425816" cy="924639"/>
      </dsp:txXfrm>
    </dsp:sp>
    <dsp:sp modelId="{4F5BCC88-84E6-44BD-B940-ED83A754B4A6}">
      <dsp:nvSpPr>
        <dsp:cNvPr id="0" name=""/>
        <dsp:cNvSpPr/>
      </dsp:nvSpPr>
      <dsp:spPr>
        <a:xfrm>
          <a:off x="6518865" y="3089699"/>
          <a:ext cx="1681162" cy="840581"/>
        </a:xfrm>
        <a:prstGeom prst="rect">
          <a:avLst/>
        </a:prstGeom>
        <a:solidFill>
          <a:schemeClr val="accent3">
            <a:tint val="99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i="0" kern="1200" dirty="0">
              <a:latin typeface="Trebuchet MS" panose="020B0603020202020204" pitchFamily="34" charset="0"/>
            </a:rPr>
            <a:t>IT</a:t>
          </a:r>
        </a:p>
        <a:p>
          <a:pPr marL="0" lvl="0" indent="0" algn="ctr" defTabSz="1066800">
            <a:lnSpc>
              <a:spcPct val="90000"/>
            </a:lnSpc>
            <a:spcBef>
              <a:spcPct val="0"/>
            </a:spcBef>
            <a:spcAft>
              <a:spcPct val="35000"/>
            </a:spcAft>
            <a:buNone/>
          </a:pPr>
          <a:r>
            <a:rPr lang="en-US" sz="1400" i="1" kern="1200" dirty="0">
              <a:latin typeface="Trebuchet MS" panose="020B0603020202020204" pitchFamily="34" charset="0"/>
            </a:rPr>
            <a:t>(Support Staff)</a:t>
          </a:r>
        </a:p>
      </dsp:txBody>
      <dsp:txXfrm>
        <a:off x="6518865" y="3089699"/>
        <a:ext cx="1681162" cy="840581"/>
      </dsp:txXfrm>
    </dsp:sp>
    <dsp:sp modelId="{8D339E13-6826-4C57-B049-425D1DF0522F}">
      <dsp:nvSpPr>
        <dsp:cNvPr id="0" name=""/>
        <dsp:cNvSpPr/>
      </dsp:nvSpPr>
      <dsp:spPr>
        <a:xfrm>
          <a:off x="8156702" y="1045642"/>
          <a:ext cx="2425816" cy="924639"/>
        </a:xfrm>
        <a:prstGeom prst="rect">
          <a:avLst/>
        </a:prstGeom>
        <a:solidFill>
          <a:schemeClr val="accent3">
            <a:shade val="6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1" kern="1200" dirty="0">
              <a:latin typeface="Trebuchet MS" panose="020B0603020202020204" pitchFamily="34" charset="0"/>
            </a:rPr>
            <a:t>Diamond Youth FC</a:t>
          </a:r>
        </a:p>
        <a:p>
          <a:pPr marL="0" lvl="0" indent="0" algn="ctr" defTabSz="889000">
            <a:lnSpc>
              <a:spcPct val="90000"/>
            </a:lnSpc>
            <a:spcBef>
              <a:spcPct val="0"/>
            </a:spcBef>
            <a:spcAft>
              <a:spcPct val="35000"/>
            </a:spcAft>
            <a:buNone/>
          </a:pPr>
          <a:r>
            <a:rPr lang="en-US" sz="2000" b="0" i="1" kern="1200" dirty="0">
              <a:latin typeface="Trebuchet MS" panose="020B0603020202020204" pitchFamily="34" charset="0"/>
            </a:rPr>
            <a:t>Development officer</a:t>
          </a:r>
        </a:p>
      </dsp:txBody>
      <dsp:txXfrm>
        <a:off x="8156702" y="1045642"/>
        <a:ext cx="2425816" cy="924639"/>
      </dsp:txXfrm>
    </dsp:sp>
    <dsp:sp modelId="{14324BA1-158A-4BB9-AF63-05C6B52BBF4D}">
      <dsp:nvSpPr>
        <dsp:cNvPr id="0" name=""/>
        <dsp:cNvSpPr/>
      </dsp:nvSpPr>
      <dsp:spPr>
        <a:xfrm>
          <a:off x="1505991" y="2691003"/>
          <a:ext cx="1681162" cy="840581"/>
        </a:xfrm>
        <a:prstGeom prst="rect">
          <a:avLst/>
        </a:prstGeom>
        <a:solidFill>
          <a:schemeClr val="accent3">
            <a:shade val="6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i="1" kern="1200" dirty="0">
              <a:latin typeface="Trebuchet MS" panose="020B0603020202020204" pitchFamily="34" charset="0"/>
            </a:rPr>
            <a:t>Academy Managers</a:t>
          </a:r>
        </a:p>
      </dsp:txBody>
      <dsp:txXfrm>
        <a:off x="1505991" y="2691003"/>
        <a:ext cx="1681162" cy="840581"/>
      </dsp:txXfrm>
    </dsp:sp>
    <dsp:sp modelId="{C2791F45-AE33-4070-8BE1-3B86B8ACD6C8}">
      <dsp:nvSpPr>
        <dsp:cNvPr id="0" name=""/>
        <dsp:cNvSpPr/>
      </dsp:nvSpPr>
      <dsp:spPr>
        <a:xfrm>
          <a:off x="1357410" y="3842011"/>
          <a:ext cx="1681162" cy="840581"/>
        </a:xfrm>
        <a:prstGeom prst="rect">
          <a:avLst/>
        </a:prstGeom>
        <a:solidFill>
          <a:schemeClr val="accent3">
            <a:shade val="6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i="1" kern="1200" dirty="0">
              <a:latin typeface="Trebuchet MS" panose="020B0603020202020204" pitchFamily="34" charset="0"/>
            </a:rPr>
            <a:t>Academy coaches</a:t>
          </a:r>
        </a:p>
      </dsp:txBody>
      <dsp:txXfrm>
        <a:off x="1357410" y="3842011"/>
        <a:ext cx="1681162" cy="840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CA4BE-F136-4284-9402-330A09C1E7F6}">
      <dsp:nvSpPr>
        <dsp:cNvPr id="0" name=""/>
        <dsp:cNvSpPr/>
      </dsp:nvSpPr>
      <dsp:spPr>
        <a:xfrm>
          <a:off x="0" y="331019"/>
          <a:ext cx="8325283" cy="115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6134" tIns="333248" rIns="64613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Developing players</a:t>
          </a: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Providing trial and scholarship opportunities</a:t>
          </a:r>
        </a:p>
        <a:p>
          <a:pPr marL="171450" lvl="1" indent="-171450" algn="l" defTabSz="711200">
            <a:lnSpc>
              <a:spcPct val="90000"/>
            </a:lnSpc>
            <a:spcBef>
              <a:spcPct val="0"/>
            </a:spcBef>
            <a:spcAft>
              <a:spcPct val="15000"/>
            </a:spcAft>
            <a:buChar char="•"/>
          </a:pPr>
          <a:r>
            <a:rPr lang="ro-RO" sz="1600" kern="1200" dirty="0">
              <a:latin typeface="Trebuchet MS" panose="020B0603020202020204" pitchFamily="34" charset="0"/>
            </a:rPr>
            <a:t>Providing a pathway to semi-professional / professional level</a:t>
          </a:r>
          <a:endParaRPr lang="en-US" sz="1600" kern="1200" dirty="0">
            <a:latin typeface="Trebuchet MS" panose="020B0603020202020204" pitchFamily="34" charset="0"/>
          </a:endParaRPr>
        </a:p>
      </dsp:txBody>
      <dsp:txXfrm>
        <a:off x="0" y="331019"/>
        <a:ext cx="8325283" cy="1159200"/>
      </dsp:txXfrm>
    </dsp:sp>
    <dsp:sp modelId="{08FE782C-AD0D-4912-90BB-921C5DCB84D6}">
      <dsp:nvSpPr>
        <dsp:cNvPr id="0" name=""/>
        <dsp:cNvSpPr/>
      </dsp:nvSpPr>
      <dsp:spPr>
        <a:xfrm>
          <a:off x="416264" y="94859"/>
          <a:ext cx="5827698" cy="47232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rebuchet MS" panose="020B0603020202020204" pitchFamily="34" charset="0"/>
            </a:rPr>
            <a:t>Technical</a:t>
          </a:r>
        </a:p>
      </dsp:txBody>
      <dsp:txXfrm>
        <a:off x="439321" y="117916"/>
        <a:ext cx="5781584" cy="426206"/>
      </dsp:txXfrm>
    </dsp:sp>
    <dsp:sp modelId="{DD9EA8F6-FC37-4DB8-AC12-028D0625FEA8}">
      <dsp:nvSpPr>
        <dsp:cNvPr id="0" name=""/>
        <dsp:cNvSpPr/>
      </dsp:nvSpPr>
      <dsp:spPr>
        <a:xfrm>
          <a:off x="0" y="1812779"/>
          <a:ext cx="8325283"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6134" tIns="333248" rIns="64613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Providing educational program</a:t>
          </a:r>
          <a:r>
            <a:rPr lang="ro-RO" sz="1600" kern="1200" dirty="0">
              <a:latin typeface="Trebuchet MS" panose="020B0603020202020204" pitchFamily="34" charset="0"/>
            </a:rPr>
            <a:t>e</a:t>
          </a:r>
          <a:r>
            <a:rPr lang="en-US" sz="1600" kern="1200" dirty="0">
              <a:latin typeface="Trebuchet MS" panose="020B0603020202020204" pitchFamily="34" charset="0"/>
            </a:rPr>
            <a:t>s for young people aged 14-21</a:t>
          </a:r>
        </a:p>
        <a:p>
          <a:pPr marL="171450" lvl="1" indent="-171450" algn="l" defTabSz="711200">
            <a:lnSpc>
              <a:spcPct val="90000"/>
            </a:lnSpc>
            <a:spcBef>
              <a:spcPct val="0"/>
            </a:spcBef>
            <a:spcAft>
              <a:spcPct val="15000"/>
            </a:spcAft>
            <a:buChar char="•"/>
          </a:pPr>
          <a:r>
            <a:rPr lang="ro-RO" sz="1600" kern="1200" dirty="0">
              <a:latin typeface="Trebuchet MS" panose="020B0603020202020204" pitchFamily="34" charset="0"/>
            </a:rPr>
            <a:t>Provide exchange programes for students with overseas clubs</a:t>
          </a:r>
          <a:endParaRPr lang="en-US" sz="1600" kern="1200" dirty="0">
            <a:latin typeface="Trebuchet MS" panose="020B0603020202020204" pitchFamily="34" charset="0"/>
          </a:endParaRPr>
        </a:p>
      </dsp:txBody>
      <dsp:txXfrm>
        <a:off x="0" y="1812779"/>
        <a:ext cx="8325283" cy="907200"/>
      </dsp:txXfrm>
    </dsp:sp>
    <dsp:sp modelId="{D566E594-E817-4B8D-AB02-DBF588FF58B7}">
      <dsp:nvSpPr>
        <dsp:cNvPr id="0" name=""/>
        <dsp:cNvSpPr/>
      </dsp:nvSpPr>
      <dsp:spPr>
        <a:xfrm>
          <a:off x="416264" y="1576619"/>
          <a:ext cx="5827698" cy="47232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rebuchet MS" panose="020B0603020202020204" pitchFamily="34" charset="0"/>
            </a:rPr>
            <a:t>Professional</a:t>
          </a:r>
        </a:p>
      </dsp:txBody>
      <dsp:txXfrm>
        <a:off x="439321" y="1599676"/>
        <a:ext cx="5781584" cy="426206"/>
      </dsp:txXfrm>
    </dsp:sp>
    <dsp:sp modelId="{D1C1AE5D-A56E-4860-993A-4E07FB00AFFF}">
      <dsp:nvSpPr>
        <dsp:cNvPr id="0" name=""/>
        <dsp:cNvSpPr/>
      </dsp:nvSpPr>
      <dsp:spPr>
        <a:xfrm>
          <a:off x="0" y="3042540"/>
          <a:ext cx="8325283" cy="166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6134" tIns="333248" rIns="64613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Developing players on the pitch and off the pitch</a:t>
          </a: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Provide community support</a:t>
          </a: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Provide a high standard of welfare support</a:t>
          </a: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Provide jobs </a:t>
          </a:r>
        </a:p>
        <a:p>
          <a:pPr marL="171450" lvl="1" indent="-171450" algn="l" defTabSz="711200">
            <a:lnSpc>
              <a:spcPct val="90000"/>
            </a:lnSpc>
            <a:spcBef>
              <a:spcPct val="0"/>
            </a:spcBef>
            <a:spcAft>
              <a:spcPct val="15000"/>
            </a:spcAft>
            <a:buChar char="•"/>
          </a:pPr>
          <a:r>
            <a:rPr lang="en-US" sz="1600" kern="1200" dirty="0">
              <a:latin typeface="Trebuchet MS" panose="020B0603020202020204" pitchFamily="34" charset="0"/>
            </a:rPr>
            <a:t>Provide opportunities for black and ethnic minorities and people at risk</a:t>
          </a:r>
        </a:p>
      </dsp:txBody>
      <dsp:txXfrm>
        <a:off x="0" y="3042540"/>
        <a:ext cx="8325283" cy="1663200"/>
      </dsp:txXfrm>
    </dsp:sp>
    <dsp:sp modelId="{8E905564-E626-4D3D-A649-8A5285738BC8}">
      <dsp:nvSpPr>
        <dsp:cNvPr id="0" name=""/>
        <dsp:cNvSpPr/>
      </dsp:nvSpPr>
      <dsp:spPr>
        <a:xfrm>
          <a:off x="416264" y="2806380"/>
          <a:ext cx="5827698" cy="47232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rebuchet MS" panose="020B0603020202020204" pitchFamily="34" charset="0"/>
            </a:rPr>
            <a:t>Social</a:t>
          </a:r>
        </a:p>
      </dsp:txBody>
      <dsp:txXfrm>
        <a:off x="439321" y="2829437"/>
        <a:ext cx="5781584"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5392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9109" y="0"/>
            <a:ext cx="2975240" cy="453929"/>
          </a:xfrm>
          <a:prstGeom prst="rect">
            <a:avLst/>
          </a:prstGeom>
        </p:spPr>
        <p:txBody>
          <a:bodyPr vert="horz" lIns="91440" tIns="45720" rIns="91440" bIns="45720" rtlCol="0"/>
          <a:lstStyle>
            <a:lvl1pPr algn="r">
              <a:defRPr sz="1200"/>
            </a:lvl1pPr>
          </a:lstStyle>
          <a:p>
            <a:fld id="{FDFEF1D4-05A7-4CC1-84BF-855003D24278}" type="datetimeFigureOut">
              <a:rPr lang="en-GB" smtClean="0"/>
              <a:t>28/12/2021</a:t>
            </a:fld>
            <a:endParaRPr lang="en-GB" dirty="0"/>
          </a:p>
        </p:txBody>
      </p:sp>
      <p:sp>
        <p:nvSpPr>
          <p:cNvPr id="4" name="Footer Placeholder 3"/>
          <p:cNvSpPr>
            <a:spLocks noGrp="1"/>
          </p:cNvSpPr>
          <p:nvPr>
            <p:ph type="ftr" sz="quarter" idx="2"/>
          </p:nvPr>
        </p:nvSpPr>
        <p:spPr>
          <a:xfrm>
            <a:off x="0" y="8593235"/>
            <a:ext cx="2975240" cy="4539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9109" y="8593235"/>
            <a:ext cx="2975240" cy="453928"/>
          </a:xfrm>
          <a:prstGeom prst="rect">
            <a:avLst/>
          </a:prstGeom>
        </p:spPr>
        <p:txBody>
          <a:bodyPr vert="horz" lIns="91440" tIns="45720" rIns="91440" bIns="45720" rtlCol="0" anchor="b"/>
          <a:lstStyle>
            <a:lvl1pPr algn="r">
              <a:defRPr sz="1200"/>
            </a:lvl1pPr>
          </a:lstStyle>
          <a:p>
            <a:fld id="{C209E4AE-B665-4AD5-AD54-DD1CB0B9DBD0}" type="slidenum">
              <a:rPr lang="en-GB" smtClean="0"/>
              <a:t>‹#›</a:t>
            </a:fld>
            <a:endParaRPr lang="en-GB" dirty="0"/>
          </a:p>
        </p:txBody>
      </p:sp>
    </p:spTree>
    <p:extLst>
      <p:ext uri="{BB962C8B-B14F-4D97-AF65-F5344CB8AC3E}">
        <p14:creationId xmlns:p14="http://schemas.microsoft.com/office/powerpoint/2010/main" val="23725257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5392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9109" y="0"/>
            <a:ext cx="2975240" cy="453929"/>
          </a:xfrm>
          <a:prstGeom prst="rect">
            <a:avLst/>
          </a:prstGeom>
        </p:spPr>
        <p:txBody>
          <a:bodyPr vert="horz" lIns="91440" tIns="45720" rIns="91440" bIns="45720" rtlCol="0"/>
          <a:lstStyle>
            <a:lvl1pPr algn="r">
              <a:defRPr sz="1200"/>
            </a:lvl1pPr>
          </a:lstStyle>
          <a:p>
            <a:fld id="{BB75C1D0-2AAA-457A-80D5-A5D3E3D94332}" type="datetimeFigureOut">
              <a:rPr lang="en-GB" smtClean="0"/>
              <a:t>28/12/2021</a:t>
            </a:fld>
            <a:endParaRPr lang="en-GB" dirty="0"/>
          </a:p>
        </p:txBody>
      </p:sp>
      <p:sp>
        <p:nvSpPr>
          <p:cNvPr id="4" name="Slide Image Placeholder 3"/>
          <p:cNvSpPr>
            <a:spLocks noGrp="1" noRot="1" noChangeAspect="1"/>
          </p:cNvSpPr>
          <p:nvPr>
            <p:ph type="sldImg" idx="2"/>
          </p:nvPr>
        </p:nvSpPr>
        <p:spPr>
          <a:xfrm>
            <a:off x="719138" y="1130300"/>
            <a:ext cx="5429250" cy="30543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6594" y="4353947"/>
            <a:ext cx="5492750" cy="356232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593235"/>
            <a:ext cx="2975240" cy="45392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9109" y="8593235"/>
            <a:ext cx="2975240" cy="453928"/>
          </a:xfrm>
          <a:prstGeom prst="rect">
            <a:avLst/>
          </a:prstGeom>
        </p:spPr>
        <p:txBody>
          <a:bodyPr vert="horz" lIns="91440" tIns="45720" rIns="91440" bIns="45720" rtlCol="0" anchor="b"/>
          <a:lstStyle>
            <a:lvl1pPr algn="r">
              <a:defRPr sz="1200"/>
            </a:lvl1pPr>
          </a:lstStyle>
          <a:p>
            <a:fld id="{6B38D33A-D650-4B32-B7B1-57F8FBED9E59}" type="slidenum">
              <a:rPr lang="en-GB" smtClean="0"/>
              <a:t>‹#›</a:t>
            </a:fld>
            <a:endParaRPr lang="en-GB" dirty="0"/>
          </a:p>
        </p:txBody>
      </p:sp>
    </p:spTree>
    <p:extLst>
      <p:ext uri="{BB962C8B-B14F-4D97-AF65-F5344CB8AC3E}">
        <p14:creationId xmlns:p14="http://schemas.microsoft.com/office/powerpoint/2010/main" val="30944588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6B38D33A-D650-4B32-B7B1-57F8FBED9E59}" type="slidenum">
              <a:rPr lang="en-GB" smtClean="0"/>
              <a:t>5</a:t>
            </a:fld>
            <a:endParaRPr lang="en-GB" dirty="0"/>
          </a:p>
        </p:txBody>
      </p:sp>
    </p:spTree>
    <p:extLst>
      <p:ext uri="{BB962C8B-B14F-4D97-AF65-F5344CB8AC3E}">
        <p14:creationId xmlns:p14="http://schemas.microsoft.com/office/powerpoint/2010/main" val="185992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8050A9-7156-453C-BB31-9D7E26E7F66E}" type="datetime1">
              <a:rPr lang="en-GB" smtClean="0"/>
              <a:t>28/12/2021</a:t>
            </a:fld>
            <a:endParaRPr lang="en-GB" dirty="0"/>
          </a:p>
        </p:txBody>
      </p:sp>
      <p:sp>
        <p:nvSpPr>
          <p:cNvPr id="5" name="Footer Placeholder 4"/>
          <p:cNvSpPr>
            <a:spLocks noGrp="1"/>
          </p:cNvSpPr>
          <p:nvPr>
            <p:ph type="ftr" sz="quarter" idx="11"/>
          </p:nvPr>
        </p:nvSpPr>
        <p:spPr/>
        <p:txBody>
          <a:bodyPr/>
          <a:lstStyle/>
          <a:p>
            <a:r>
              <a:rPr lang="en-GB" dirty="0"/>
              <a:t>www.diamondsportsac.com</a:t>
            </a:r>
          </a:p>
        </p:txBody>
      </p:sp>
      <p:sp>
        <p:nvSpPr>
          <p:cNvPr id="6" name="Slide Number Placeholder 5"/>
          <p:cNvSpPr>
            <a:spLocks noGrp="1"/>
          </p:cNvSpPr>
          <p:nvPr>
            <p:ph type="sldNum" sz="quarter" idx="12"/>
          </p:nvPr>
        </p:nvSpPr>
        <p:spPr/>
        <p:txBody>
          <a:bodyPr/>
          <a:lstStyle/>
          <a:p>
            <a:fld id="{7550D5BD-7060-4660-8CC9-B89FB5F76203}" type="slidenum">
              <a:rPr lang="en-GB" smtClean="0"/>
              <a:t>‹#›</a:t>
            </a:fld>
            <a:endParaRPr lang="en-GB" dirty="0"/>
          </a:p>
        </p:txBody>
      </p:sp>
    </p:spTree>
    <p:extLst>
      <p:ext uri="{BB962C8B-B14F-4D97-AF65-F5344CB8AC3E}">
        <p14:creationId xmlns:p14="http://schemas.microsoft.com/office/powerpoint/2010/main" val="97704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70CB9-796A-4E06-966C-E8347567C0F2}" type="datetime1">
              <a:rPr lang="en-GB" smtClean="0"/>
              <a:t>28/12/2021</a:t>
            </a:fld>
            <a:endParaRPr lang="en-GB" dirty="0"/>
          </a:p>
        </p:txBody>
      </p:sp>
      <p:sp>
        <p:nvSpPr>
          <p:cNvPr id="5" name="Footer Placeholder 4"/>
          <p:cNvSpPr>
            <a:spLocks noGrp="1"/>
          </p:cNvSpPr>
          <p:nvPr>
            <p:ph type="ftr" sz="quarter" idx="11"/>
          </p:nvPr>
        </p:nvSpPr>
        <p:spPr/>
        <p:txBody>
          <a:bodyPr/>
          <a:lstStyle/>
          <a:p>
            <a:r>
              <a:rPr lang="en-GB" dirty="0"/>
              <a:t>www.diamondsportsac.com</a:t>
            </a:r>
          </a:p>
        </p:txBody>
      </p:sp>
      <p:sp>
        <p:nvSpPr>
          <p:cNvPr id="6" name="Slide Number Placeholder 5"/>
          <p:cNvSpPr>
            <a:spLocks noGrp="1"/>
          </p:cNvSpPr>
          <p:nvPr>
            <p:ph type="sldNum" sz="quarter" idx="12"/>
          </p:nvPr>
        </p:nvSpPr>
        <p:spPr/>
        <p:txBody>
          <a:bodyPr/>
          <a:lstStyle/>
          <a:p>
            <a:fld id="{7550D5BD-7060-4660-8CC9-B89FB5F76203}" type="slidenum">
              <a:rPr lang="en-GB" smtClean="0"/>
              <a:t>‹#›</a:t>
            </a:fld>
            <a:endParaRPr lang="en-GB" dirty="0"/>
          </a:p>
        </p:txBody>
      </p:sp>
    </p:spTree>
    <p:extLst>
      <p:ext uri="{BB962C8B-B14F-4D97-AF65-F5344CB8AC3E}">
        <p14:creationId xmlns:p14="http://schemas.microsoft.com/office/powerpoint/2010/main" val="416722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EAEAD8-ADA4-426F-A52F-968D2EDA70BE}" type="datetime1">
              <a:rPr lang="en-GB" smtClean="0"/>
              <a:t>28/12/2021</a:t>
            </a:fld>
            <a:endParaRPr lang="en-GB" dirty="0"/>
          </a:p>
        </p:txBody>
      </p:sp>
      <p:sp>
        <p:nvSpPr>
          <p:cNvPr id="5" name="Footer Placeholder 4"/>
          <p:cNvSpPr>
            <a:spLocks noGrp="1"/>
          </p:cNvSpPr>
          <p:nvPr>
            <p:ph type="ftr" sz="quarter" idx="11"/>
          </p:nvPr>
        </p:nvSpPr>
        <p:spPr/>
        <p:txBody>
          <a:bodyPr/>
          <a:lstStyle/>
          <a:p>
            <a:r>
              <a:rPr lang="en-GB" dirty="0"/>
              <a:t>www.diamondsportsac.com</a:t>
            </a:r>
          </a:p>
        </p:txBody>
      </p:sp>
      <p:sp>
        <p:nvSpPr>
          <p:cNvPr id="6" name="Slide Number Placeholder 5"/>
          <p:cNvSpPr>
            <a:spLocks noGrp="1"/>
          </p:cNvSpPr>
          <p:nvPr>
            <p:ph type="sldNum" sz="quarter" idx="12"/>
          </p:nvPr>
        </p:nvSpPr>
        <p:spPr/>
        <p:txBody>
          <a:bodyPr/>
          <a:lstStyle/>
          <a:p>
            <a:fld id="{7550D5BD-7060-4660-8CC9-B89FB5F76203}" type="slidenum">
              <a:rPr lang="en-GB" smtClean="0"/>
              <a:t>‹#›</a:t>
            </a:fld>
            <a:endParaRPr lang="en-GB" dirty="0"/>
          </a:p>
        </p:txBody>
      </p:sp>
    </p:spTree>
    <p:extLst>
      <p:ext uri="{BB962C8B-B14F-4D97-AF65-F5344CB8AC3E}">
        <p14:creationId xmlns:p14="http://schemas.microsoft.com/office/powerpoint/2010/main" val="302298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164B46-FCB4-486A-BB56-1F5B16856AEF}" type="datetime1">
              <a:rPr lang="en-GB" smtClean="0"/>
              <a:t>28/12/2021</a:t>
            </a:fld>
            <a:endParaRPr lang="en-GB" dirty="0"/>
          </a:p>
        </p:txBody>
      </p:sp>
      <p:sp>
        <p:nvSpPr>
          <p:cNvPr id="5" name="Footer Placeholder 4"/>
          <p:cNvSpPr>
            <a:spLocks noGrp="1"/>
          </p:cNvSpPr>
          <p:nvPr>
            <p:ph type="ftr" sz="quarter" idx="11"/>
          </p:nvPr>
        </p:nvSpPr>
        <p:spPr/>
        <p:txBody>
          <a:bodyPr/>
          <a:lstStyle/>
          <a:p>
            <a:r>
              <a:rPr lang="en-GB" dirty="0"/>
              <a:t>www.diamondsportsac.com</a:t>
            </a:r>
          </a:p>
        </p:txBody>
      </p:sp>
      <p:sp>
        <p:nvSpPr>
          <p:cNvPr id="6" name="Slide Number Placeholder 5"/>
          <p:cNvSpPr>
            <a:spLocks noGrp="1"/>
          </p:cNvSpPr>
          <p:nvPr>
            <p:ph type="sldNum" sz="quarter" idx="12"/>
          </p:nvPr>
        </p:nvSpPr>
        <p:spPr/>
        <p:txBody>
          <a:bodyPr/>
          <a:lstStyle/>
          <a:p>
            <a:fld id="{7550D5BD-7060-4660-8CC9-B89FB5F76203}" type="slidenum">
              <a:rPr lang="en-GB" smtClean="0"/>
              <a:t>‹#›</a:t>
            </a:fld>
            <a:endParaRPr lang="en-GB" dirty="0"/>
          </a:p>
        </p:txBody>
      </p:sp>
    </p:spTree>
    <p:extLst>
      <p:ext uri="{BB962C8B-B14F-4D97-AF65-F5344CB8AC3E}">
        <p14:creationId xmlns:p14="http://schemas.microsoft.com/office/powerpoint/2010/main" val="182496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A72730-DA2B-4159-B51F-7AF4E08B6DDA}" type="datetime1">
              <a:rPr lang="en-GB" smtClean="0"/>
              <a:t>28/12/2021</a:t>
            </a:fld>
            <a:endParaRPr lang="en-GB" dirty="0"/>
          </a:p>
        </p:txBody>
      </p:sp>
      <p:sp>
        <p:nvSpPr>
          <p:cNvPr id="5" name="Footer Placeholder 4"/>
          <p:cNvSpPr>
            <a:spLocks noGrp="1"/>
          </p:cNvSpPr>
          <p:nvPr>
            <p:ph type="ftr" sz="quarter" idx="11"/>
          </p:nvPr>
        </p:nvSpPr>
        <p:spPr/>
        <p:txBody>
          <a:bodyPr/>
          <a:lstStyle/>
          <a:p>
            <a:r>
              <a:rPr lang="en-GB" dirty="0"/>
              <a:t>www.diamondsportsac.com</a:t>
            </a:r>
          </a:p>
        </p:txBody>
      </p:sp>
      <p:sp>
        <p:nvSpPr>
          <p:cNvPr id="6" name="Slide Number Placeholder 5"/>
          <p:cNvSpPr>
            <a:spLocks noGrp="1"/>
          </p:cNvSpPr>
          <p:nvPr>
            <p:ph type="sldNum" sz="quarter" idx="12"/>
          </p:nvPr>
        </p:nvSpPr>
        <p:spPr/>
        <p:txBody>
          <a:bodyPr/>
          <a:lstStyle/>
          <a:p>
            <a:fld id="{7550D5BD-7060-4660-8CC9-B89FB5F76203}" type="slidenum">
              <a:rPr lang="en-GB" smtClean="0"/>
              <a:t>‹#›</a:t>
            </a:fld>
            <a:endParaRPr lang="en-GB" dirty="0"/>
          </a:p>
        </p:txBody>
      </p:sp>
    </p:spTree>
    <p:extLst>
      <p:ext uri="{BB962C8B-B14F-4D97-AF65-F5344CB8AC3E}">
        <p14:creationId xmlns:p14="http://schemas.microsoft.com/office/powerpoint/2010/main" val="5564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6B64C2-B5BB-421F-AA89-BEBBFDDD518D}" type="datetime1">
              <a:rPr lang="en-GB" smtClean="0"/>
              <a:t>28/12/2021</a:t>
            </a:fld>
            <a:endParaRPr lang="en-GB" dirty="0"/>
          </a:p>
        </p:txBody>
      </p:sp>
      <p:sp>
        <p:nvSpPr>
          <p:cNvPr id="6" name="Footer Placeholder 5"/>
          <p:cNvSpPr>
            <a:spLocks noGrp="1"/>
          </p:cNvSpPr>
          <p:nvPr>
            <p:ph type="ftr" sz="quarter" idx="11"/>
          </p:nvPr>
        </p:nvSpPr>
        <p:spPr/>
        <p:txBody>
          <a:bodyPr/>
          <a:lstStyle/>
          <a:p>
            <a:r>
              <a:rPr lang="en-GB" dirty="0"/>
              <a:t>www.diamondsportsac.com</a:t>
            </a:r>
          </a:p>
        </p:txBody>
      </p:sp>
      <p:sp>
        <p:nvSpPr>
          <p:cNvPr id="7" name="Slide Number Placeholder 6"/>
          <p:cNvSpPr>
            <a:spLocks noGrp="1"/>
          </p:cNvSpPr>
          <p:nvPr>
            <p:ph type="sldNum" sz="quarter" idx="12"/>
          </p:nvPr>
        </p:nvSpPr>
        <p:spPr/>
        <p:txBody>
          <a:bodyPr/>
          <a:lstStyle/>
          <a:p>
            <a:fld id="{7550D5BD-7060-4660-8CC9-B89FB5F76203}" type="slidenum">
              <a:rPr lang="en-GB" smtClean="0"/>
              <a:t>‹#›</a:t>
            </a:fld>
            <a:endParaRPr lang="en-GB" dirty="0"/>
          </a:p>
        </p:txBody>
      </p:sp>
    </p:spTree>
    <p:extLst>
      <p:ext uri="{BB962C8B-B14F-4D97-AF65-F5344CB8AC3E}">
        <p14:creationId xmlns:p14="http://schemas.microsoft.com/office/powerpoint/2010/main" val="399143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70F7A7-A797-4A73-912A-1CAC8077CBB3}" type="datetime1">
              <a:rPr lang="en-GB" smtClean="0"/>
              <a:t>28/12/2021</a:t>
            </a:fld>
            <a:endParaRPr lang="en-GB" dirty="0"/>
          </a:p>
        </p:txBody>
      </p:sp>
      <p:sp>
        <p:nvSpPr>
          <p:cNvPr id="8" name="Footer Placeholder 7"/>
          <p:cNvSpPr>
            <a:spLocks noGrp="1"/>
          </p:cNvSpPr>
          <p:nvPr>
            <p:ph type="ftr" sz="quarter" idx="11"/>
          </p:nvPr>
        </p:nvSpPr>
        <p:spPr/>
        <p:txBody>
          <a:bodyPr/>
          <a:lstStyle/>
          <a:p>
            <a:r>
              <a:rPr lang="en-GB" dirty="0"/>
              <a:t>www.diamondsportsac.com</a:t>
            </a:r>
          </a:p>
        </p:txBody>
      </p:sp>
      <p:sp>
        <p:nvSpPr>
          <p:cNvPr id="9" name="Slide Number Placeholder 8"/>
          <p:cNvSpPr>
            <a:spLocks noGrp="1"/>
          </p:cNvSpPr>
          <p:nvPr>
            <p:ph type="sldNum" sz="quarter" idx="12"/>
          </p:nvPr>
        </p:nvSpPr>
        <p:spPr/>
        <p:txBody>
          <a:bodyPr/>
          <a:lstStyle/>
          <a:p>
            <a:fld id="{7550D5BD-7060-4660-8CC9-B89FB5F76203}" type="slidenum">
              <a:rPr lang="en-GB" smtClean="0"/>
              <a:t>‹#›</a:t>
            </a:fld>
            <a:endParaRPr lang="en-GB" dirty="0"/>
          </a:p>
        </p:txBody>
      </p:sp>
    </p:spTree>
    <p:extLst>
      <p:ext uri="{BB962C8B-B14F-4D97-AF65-F5344CB8AC3E}">
        <p14:creationId xmlns:p14="http://schemas.microsoft.com/office/powerpoint/2010/main" val="33182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FB91F6-E90A-4221-80BA-4DF05CBD337F}" type="datetime1">
              <a:rPr lang="en-GB" smtClean="0"/>
              <a:t>28/12/2021</a:t>
            </a:fld>
            <a:endParaRPr lang="en-GB" dirty="0"/>
          </a:p>
        </p:txBody>
      </p:sp>
      <p:sp>
        <p:nvSpPr>
          <p:cNvPr id="4" name="Footer Placeholder 3"/>
          <p:cNvSpPr>
            <a:spLocks noGrp="1"/>
          </p:cNvSpPr>
          <p:nvPr>
            <p:ph type="ftr" sz="quarter" idx="11"/>
          </p:nvPr>
        </p:nvSpPr>
        <p:spPr/>
        <p:txBody>
          <a:bodyPr/>
          <a:lstStyle/>
          <a:p>
            <a:r>
              <a:rPr lang="en-GB" dirty="0"/>
              <a:t>www.diamondsportsac.com</a:t>
            </a:r>
          </a:p>
        </p:txBody>
      </p:sp>
      <p:sp>
        <p:nvSpPr>
          <p:cNvPr id="5" name="Slide Number Placeholder 4"/>
          <p:cNvSpPr>
            <a:spLocks noGrp="1"/>
          </p:cNvSpPr>
          <p:nvPr>
            <p:ph type="sldNum" sz="quarter" idx="12"/>
          </p:nvPr>
        </p:nvSpPr>
        <p:spPr/>
        <p:txBody>
          <a:bodyPr/>
          <a:lstStyle/>
          <a:p>
            <a:fld id="{7550D5BD-7060-4660-8CC9-B89FB5F76203}" type="slidenum">
              <a:rPr lang="en-GB" smtClean="0"/>
              <a:t>‹#›</a:t>
            </a:fld>
            <a:endParaRPr lang="en-GB" dirty="0"/>
          </a:p>
        </p:txBody>
      </p:sp>
    </p:spTree>
    <p:extLst>
      <p:ext uri="{BB962C8B-B14F-4D97-AF65-F5344CB8AC3E}">
        <p14:creationId xmlns:p14="http://schemas.microsoft.com/office/powerpoint/2010/main" val="414675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81056-4249-471C-BE05-969CB9D4D3E6}" type="datetime1">
              <a:rPr lang="en-GB" smtClean="0"/>
              <a:t>28/12/2021</a:t>
            </a:fld>
            <a:endParaRPr lang="en-GB" dirty="0"/>
          </a:p>
        </p:txBody>
      </p:sp>
      <p:sp>
        <p:nvSpPr>
          <p:cNvPr id="3" name="Footer Placeholder 2"/>
          <p:cNvSpPr>
            <a:spLocks noGrp="1"/>
          </p:cNvSpPr>
          <p:nvPr>
            <p:ph type="ftr" sz="quarter" idx="11"/>
          </p:nvPr>
        </p:nvSpPr>
        <p:spPr/>
        <p:txBody>
          <a:bodyPr/>
          <a:lstStyle/>
          <a:p>
            <a:r>
              <a:rPr lang="en-GB" dirty="0"/>
              <a:t>www.diamondsportsac.com</a:t>
            </a:r>
          </a:p>
        </p:txBody>
      </p:sp>
      <p:sp>
        <p:nvSpPr>
          <p:cNvPr id="4" name="Slide Number Placeholder 3"/>
          <p:cNvSpPr>
            <a:spLocks noGrp="1"/>
          </p:cNvSpPr>
          <p:nvPr>
            <p:ph type="sldNum" sz="quarter" idx="12"/>
          </p:nvPr>
        </p:nvSpPr>
        <p:spPr/>
        <p:txBody>
          <a:bodyPr/>
          <a:lstStyle/>
          <a:p>
            <a:fld id="{7550D5BD-7060-4660-8CC9-B89FB5F76203}" type="slidenum">
              <a:rPr lang="en-GB" smtClean="0"/>
              <a:t>‹#›</a:t>
            </a:fld>
            <a:endParaRPr lang="en-GB" dirty="0"/>
          </a:p>
        </p:txBody>
      </p:sp>
    </p:spTree>
    <p:extLst>
      <p:ext uri="{BB962C8B-B14F-4D97-AF65-F5344CB8AC3E}">
        <p14:creationId xmlns:p14="http://schemas.microsoft.com/office/powerpoint/2010/main" val="106257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D932AA-D55C-4817-9C05-16769DE6712B}" type="datetime1">
              <a:rPr lang="en-GB" smtClean="0"/>
              <a:t>28/12/2021</a:t>
            </a:fld>
            <a:endParaRPr lang="en-GB" dirty="0"/>
          </a:p>
        </p:txBody>
      </p:sp>
      <p:sp>
        <p:nvSpPr>
          <p:cNvPr id="6" name="Footer Placeholder 5"/>
          <p:cNvSpPr>
            <a:spLocks noGrp="1"/>
          </p:cNvSpPr>
          <p:nvPr>
            <p:ph type="ftr" sz="quarter" idx="11"/>
          </p:nvPr>
        </p:nvSpPr>
        <p:spPr/>
        <p:txBody>
          <a:bodyPr/>
          <a:lstStyle/>
          <a:p>
            <a:r>
              <a:rPr lang="en-GB" dirty="0"/>
              <a:t>www.diamondsportsac.com</a:t>
            </a:r>
          </a:p>
        </p:txBody>
      </p:sp>
      <p:sp>
        <p:nvSpPr>
          <p:cNvPr id="7" name="Slide Number Placeholder 6"/>
          <p:cNvSpPr>
            <a:spLocks noGrp="1"/>
          </p:cNvSpPr>
          <p:nvPr>
            <p:ph type="sldNum" sz="quarter" idx="12"/>
          </p:nvPr>
        </p:nvSpPr>
        <p:spPr/>
        <p:txBody>
          <a:bodyPr/>
          <a:lstStyle/>
          <a:p>
            <a:fld id="{7550D5BD-7060-4660-8CC9-B89FB5F76203}" type="slidenum">
              <a:rPr lang="en-GB" smtClean="0"/>
              <a:t>‹#›</a:t>
            </a:fld>
            <a:endParaRPr lang="en-GB" dirty="0"/>
          </a:p>
        </p:txBody>
      </p:sp>
    </p:spTree>
    <p:extLst>
      <p:ext uri="{BB962C8B-B14F-4D97-AF65-F5344CB8AC3E}">
        <p14:creationId xmlns:p14="http://schemas.microsoft.com/office/powerpoint/2010/main" val="292012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36E2AD-980D-45BC-9E90-9034D387B323}" type="datetime1">
              <a:rPr lang="en-GB" smtClean="0"/>
              <a:t>28/12/2021</a:t>
            </a:fld>
            <a:endParaRPr lang="en-GB" dirty="0"/>
          </a:p>
        </p:txBody>
      </p:sp>
      <p:sp>
        <p:nvSpPr>
          <p:cNvPr id="6" name="Footer Placeholder 5"/>
          <p:cNvSpPr>
            <a:spLocks noGrp="1"/>
          </p:cNvSpPr>
          <p:nvPr>
            <p:ph type="ftr" sz="quarter" idx="11"/>
          </p:nvPr>
        </p:nvSpPr>
        <p:spPr/>
        <p:txBody>
          <a:bodyPr/>
          <a:lstStyle/>
          <a:p>
            <a:r>
              <a:rPr lang="en-GB" dirty="0"/>
              <a:t>www.diamondsportsac.com</a:t>
            </a:r>
          </a:p>
        </p:txBody>
      </p:sp>
      <p:sp>
        <p:nvSpPr>
          <p:cNvPr id="7" name="Slide Number Placeholder 6"/>
          <p:cNvSpPr>
            <a:spLocks noGrp="1"/>
          </p:cNvSpPr>
          <p:nvPr>
            <p:ph type="sldNum" sz="quarter" idx="12"/>
          </p:nvPr>
        </p:nvSpPr>
        <p:spPr/>
        <p:txBody>
          <a:bodyPr/>
          <a:lstStyle/>
          <a:p>
            <a:fld id="{7550D5BD-7060-4660-8CC9-B89FB5F76203}" type="slidenum">
              <a:rPr lang="en-GB" smtClean="0"/>
              <a:t>‹#›</a:t>
            </a:fld>
            <a:endParaRPr lang="en-GB" dirty="0"/>
          </a:p>
        </p:txBody>
      </p:sp>
    </p:spTree>
    <p:extLst>
      <p:ext uri="{BB962C8B-B14F-4D97-AF65-F5344CB8AC3E}">
        <p14:creationId xmlns:p14="http://schemas.microsoft.com/office/powerpoint/2010/main" val="128620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l="25000" t="17000" r="25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863F8-C53F-4ABB-97AB-54AF381E001B}" type="datetime1">
              <a:rPr lang="en-GB" smtClean="0"/>
              <a:t>28/12/2021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www.diamondsportsac.com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0D5BD-7060-4660-8CC9-B89FB5F76203}" type="slidenum">
              <a:rPr lang="en-GB" smtClean="0"/>
              <a:t>‹#›</a:t>
            </a:fld>
            <a:endParaRPr lang="en-GB" dirty="0"/>
          </a:p>
        </p:txBody>
      </p:sp>
    </p:spTree>
    <p:extLst>
      <p:ext uri="{BB962C8B-B14F-4D97-AF65-F5344CB8AC3E}">
        <p14:creationId xmlns:p14="http://schemas.microsoft.com/office/powerpoint/2010/main" val="124541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richards@diamondyouthfc.com" TargetMode="External"/><Relationship Id="rId2" Type="http://schemas.openxmlformats.org/officeDocument/2006/relationships/hyperlink" Target="mailto:chris@diamondsportsac.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disacademy01@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png"/><Relationship Id="rId5" Type="http://schemas.openxmlformats.org/officeDocument/2006/relationships/image" Target="../media/image15.png"/><Relationship Id="rId1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0.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110979" y="6436331"/>
            <a:ext cx="4114800" cy="365125"/>
          </a:xfrm>
        </p:spPr>
        <p:txBody>
          <a:bodyPr/>
          <a:lstStyle/>
          <a:p>
            <a:r>
              <a:rPr lang="en-GB" dirty="0"/>
              <a:t>www.diamondsportsac.com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0021" y="6425219"/>
            <a:ext cx="439366" cy="43936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2084" y="6488171"/>
            <a:ext cx="313463" cy="313463"/>
          </a:xfrm>
          <a:prstGeom prst="rect">
            <a:avLst/>
          </a:prstGeom>
        </p:spPr>
      </p:pic>
      <p:sp>
        <p:nvSpPr>
          <p:cNvPr id="7" name="Footer Placeholder 4"/>
          <p:cNvSpPr txBox="1">
            <a:spLocks/>
          </p:cNvSpPr>
          <p:nvPr/>
        </p:nvSpPr>
        <p:spPr>
          <a:xfrm>
            <a:off x="9132651"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0" name="TextBox 9"/>
          <p:cNvSpPr txBox="1"/>
          <p:nvPr/>
        </p:nvSpPr>
        <p:spPr>
          <a:xfrm>
            <a:off x="1797187" y="301558"/>
            <a:ext cx="9542834" cy="1200329"/>
          </a:xfrm>
          <a:prstGeom prst="rect">
            <a:avLst/>
          </a:prstGeom>
          <a:noFill/>
        </p:spPr>
        <p:txBody>
          <a:bodyPr wrap="square" rtlCol="0">
            <a:spAutoFit/>
          </a:bodyPr>
          <a:lstStyle/>
          <a:p>
            <a:r>
              <a:rPr lang="en-GB" sz="3600" b="1" dirty="0">
                <a:latin typeface="Trebuchet MS" panose="020B0603020202020204" pitchFamily="34" charset="0"/>
              </a:rPr>
              <a:t>DIAMOND INTERNATONAL SPORTS ACADEMY</a:t>
            </a:r>
          </a:p>
          <a:p>
            <a:pPr algn="ctr"/>
            <a:r>
              <a:rPr lang="en-GB" sz="3600" b="1" dirty="0">
                <a:latin typeface="Trebuchet MS" panose="020B0603020202020204" pitchFamily="34" charset="0"/>
              </a:rPr>
              <a:t>Presentation and identity</a:t>
            </a:r>
          </a:p>
        </p:txBody>
      </p:sp>
      <p:sp>
        <p:nvSpPr>
          <p:cNvPr id="11" name="TextBox 10"/>
          <p:cNvSpPr txBox="1"/>
          <p:nvPr/>
        </p:nvSpPr>
        <p:spPr>
          <a:xfrm>
            <a:off x="5026159" y="5841840"/>
            <a:ext cx="2638427" cy="646331"/>
          </a:xfrm>
          <a:prstGeom prst="rect">
            <a:avLst/>
          </a:prstGeom>
          <a:noFill/>
        </p:spPr>
        <p:txBody>
          <a:bodyPr wrap="square" rtlCol="0">
            <a:spAutoFit/>
          </a:bodyPr>
          <a:lstStyle/>
          <a:p>
            <a:r>
              <a:rPr lang="en-GB" sz="3600" b="1" dirty="0">
                <a:latin typeface="Trebuchet MS" panose="020B0603020202020204" pitchFamily="34" charset="0"/>
              </a:rPr>
              <a:t>2021-2022 </a:t>
            </a:r>
            <a:endParaRPr lang="en-GB" sz="3200" b="1" dirty="0">
              <a:latin typeface="Trebuchet MS" panose="020B0603020202020204" pitchFamily="34" charset="0"/>
            </a:endParaRPr>
          </a:p>
        </p:txBody>
      </p:sp>
    </p:spTree>
    <p:extLst>
      <p:ext uri="{BB962C8B-B14F-4D97-AF65-F5344CB8AC3E}">
        <p14:creationId xmlns:p14="http://schemas.microsoft.com/office/powerpoint/2010/main" val="219328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8204" y="867736"/>
            <a:ext cx="7695592" cy="5557483"/>
          </a:xfrm>
        </p:spPr>
        <p:txBody>
          <a:bodyPr>
            <a:normAutofit fontScale="47500" lnSpcReduction="20000"/>
          </a:bodyPr>
          <a:lstStyle/>
          <a:p>
            <a:pPr marL="0" indent="0" algn="ctr">
              <a:buNone/>
            </a:pPr>
            <a:endParaRPr lang="en-GB" sz="2400" b="1" dirty="0">
              <a:latin typeface="Trebuchet MS" panose="020B0603020202020204" pitchFamily="34" charset="0"/>
            </a:endParaRPr>
          </a:p>
          <a:p>
            <a:pPr marL="0" indent="0" algn="ctr">
              <a:buNone/>
            </a:pPr>
            <a:r>
              <a:rPr lang="en-GB" sz="3800" b="1" dirty="0">
                <a:latin typeface="Trebuchet MS" panose="020B0603020202020204" pitchFamily="34" charset="0"/>
              </a:rPr>
              <a:t>CEO/Chairman</a:t>
            </a:r>
          </a:p>
          <a:p>
            <a:pPr marL="0" indent="0" algn="ctr">
              <a:buNone/>
            </a:pPr>
            <a:r>
              <a:rPr lang="en-GB" sz="3800" b="1" dirty="0">
                <a:latin typeface="Trebuchet MS" panose="020B0603020202020204" pitchFamily="34" charset="0"/>
              </a:rPr>
              <a:t>Email : </a:t>
            </a:r>
            <a:r>
              <a:rPr lang="en-GB" sz="3800" b="1" dirty="0">
                <a:latin typeface="Trebuchet MS" panose="020B0603020202020204" pitchFamily="34" charset="0"/>
                <a:hlinkClick r:id="rId2"/>
              </a:rPr>
              <a:t>chris@diamondsportsac.com</a:t>
            </a:r>
            <a:endParaRPr lang="en-GB" sz="3800" b="1" dirty="0">
              <a:latin typeface="Trebuchet MS" panose="020B0603020202020204" pitchFamily="34" charset="0"/>
            </a:endParaRPr>
          </a:p>
          <a:p>
            <a:pPr marL="0" indent="0" algn="ctr">
              <a:buNone/>
            </a:pPr>
            <a:endParaRPr lang="en-GB" sz="3800" b="1" dirty="0">
              <a:latin typeface="Trebuchet MS" panose="020B0603020202020204" pitchFamily="34" charset="0"/>
            </a:endParaRPr>
          </a:p>
          <a:p>
            <a:pPr marL="0" indent="0" algn="ctr">
              <a:buNone/>
            </a:pPr>
            <a:r>
              <a:rPr lang="en-GB" sz="3800" b="1" dirty="0">
                <a:latin typeface="Trebuchet MS" panose="020B0603020202020204" pitchFamily="34" charset="0"/>
              </a:rPr>
              <a:t>Player Recruitment Diamond Youth FC</a:t>
            </a:r>
          </a:p>
          <a:p>
            <a:pPr marL="0" indent="0" algn="ctr">
              <a:buNone/>
            </a:pPr>
            <a:r>
              <a:rPr lang="en-GB" sz="3800" b="1" dirty="0">
                <a:latin typeface="Trebuchet MS" panose="020B0603020202020204" pitchFamily="34" charset="0"/>
              </a:rPr>
              <a:t>General Secretary : Kristine Richards</a:t>
            </a:r>
          </a:p>
          <a:p>
            <a:pPr marL="0" indent="0" algn="ctr">
              <a:buNone/>
            </a:pPr>
            <a:r>
              <a:rPr lang="en-GB" sz="3800" b="1" dirty="0">
                <a:latin typeface="Trebuchet MS" panose="020B0603020202020204" pitchFamily="34" charset="0"/>
              </a:rPr>
              <a:t>Email : </a:t>
            </a:r>
            <a:r>
              <a:rPr lang="en-GB" sz="3800" b="1" dirty="0">
                <a:latin typeface="Trebuchet MS" panose="020B0603020202020204" pitchFamily="34" charset="0"/>
                <a:hlinkClick r:id="rId3"/>
              </a:rPr>
              <a:t>krichards@diamondyouthfc.com</a:t>
            </a:r>
            <a:r>
              <a:rPr lang="en-GB" sz="3800" b="1" dirty="0">
                <a:latin typeface="Trebuchet MS" panose="020B0603020202020204" pitchFamily="34" charset="0"/>
              </a:rPr>
              <a:t> </a:t>
            </a:r>
          </a:p>
          <a:p>
            <a:pPr marL="0" indent="0" algn="ctr">
              <a:buNone/>
            </a:pPr>
            <a:endParaRPr lang="en-GB" sz="3800" b="1" dirty="0">
              <a:latin typeface="Trebuchet MS" panose="020B0603020202020204" pitchFamily="34" charset="0"/>
            </a:endParaRPr>
          </a:p>
          <a:p>
            <a:pPr marL="0" indent="0" algn="ctr">
              <a:buNone/>
            </a:pPr>
            <a:r>
              <a:rPr lang="en-GB" sz="3800" b="1" dirty="0">
                <a:latin typeface="Trebuchet MS" panose="020B0603020202020204" pitchFamily="34" charset="0"/>
              </a:rPr>
              <a:t>Academy and Sports Education </a:t>
            </a:r>
          </a:p>
          <a:p>
            <a:pPr marL="0" indent="0" algn="ctr">
              <a:buNone/>
            </a:pPr>
            <a:r>
              <a:rPr lang="en-GB" sz="3800" b="1" dirty="0">
                <a:latin typeface="Trebuchet MS" panose="020B0603020202020204" pitchFamily="34" charset="0"/>
              </a:rPr>
              <a:t>Chris Parry </a:t>
            </a:r>
          </a:p>
          <a:p>
            <a:pPr marL="0" indent="0" algn="ctr">
              <a:buNone/>
            </a:pPr>
            <a:r>
              <a:rPr lang="en-GB" sz="3800" b="1" dirty="0">
                <a:latin typeface="Trebuchet MS" panose="020B0603020202020204" pitchFamily="34" charset="0"/>
              </a:rPr>
              <a:t>Email : </a:t>
            </a:r>
            <a:r>
              <a:rPr lang="en-GB" sz="3800" b="1" dirty="0">
                <a:latin typeface="Trebuchet MS" panose="020B0603020202020204" pitchFamily="34" charset="0"/>
                <a:hlinkClick r:id="rId4"/>
              </a:rPr>
              <a:t>disacademy01@gmail.com</a:t>
            </a:r>
            <a:r>
              <a:rPr lang="en-GB" sz="3800" b="1" dirty="0">
                <a:latin typeface="Trebuchet MS" panose="020B0603020202020204" pitchFamily="34" charset="0"/>
              </a:rPr>
              <a:t> </a:t>
            </a:r>
          </a:p>
          <a:p>
            <a:pPr marL="0" indent="0" algn="ctr">
              <a:buNone/>
            </a:pPr>
            <a:endParaRPr lang="en-GB" sz="3800" b="1" dirty="0">
              <a:latin typeface="Trebuchet MS" panose="020B0603020202020204" pitchFamily="34" charset="0"/>
            </a:endParaRPr>
          </a:p>
          <a:p>
            <a:pPr marL="0" indent="0" algn="ctr">
              <a:buNone/>
            </a:pPr>
            <a:r>
              <a:rPr lang="en-GB" sz="3800" b="1" dirty="0">
                <a:latin typeface="Trebuchet MS" panose="020B0603020202020204" pitchFamily="34" charset="0"/>
              </a:rPr>
              <a:t>Address:</a:t>
            </a:r>
          </a:p>
          <a:p>
            <a:pPr marL="0" indent="0" algn="ctr">
              <a:buNone/>
            </a:pPr>
            <a:r>
              <a:rPr lang="en-GB" sz="3800" b="1" dirty="0">
                <a:latin typeface="Trebuchet MS" panose="020B0603020202020204" pitchFamily="34" charset="0"/>
              </a:rPr>
              <a:t>Outdoor Sport Centre</a:t>
            </a:r>
          </a:p>
          <a:p>
            <a:pPr marL="0" indent="0" algn="ctr">
              <a:buNone/>
            </a:pPr>
            <a:r>
              <a:rPr lang="en-GB" sz="3800" b="1" dirty="0">
                <a:latin typeface="Trebuchet MS" panose="020B0603020202020204" pitchFamily="34" charset="0"/>
              </a:rPr>
              <a:t>Thornhill Road</a:t>
            </a:r>
          </a:p>
          <a:p>
            <a:pPr marL="0" indent="0" algn="ctr">
              <a:buNone/>
            </a:pPr>
            <a:r>
              <a:rPr lang="en-GB" sz="3800" b="1" dirty="0">
                <a:latin typeface="Trebuchet MS" panose="020B0603020202020204" pitchFamily="34" charset="0"/>
              </a:rPr>
              <a:t>Southampton</a:t>
            </a:r>
          </a:p>
          <a:p>
            <a:pPr marL="0" indent="0" algn="ctr">
              <a:buNone/>
            </a:pPr>
            <a:r>
              <a:rPr lang="en-GB" sz="3800" b="1" dirty="0">
                <a:latin typeface="Trebuchet MS" panose="020B0603020202020204" pitchFamily="34" charset="0"/>
              </a:rPr>
              <a:t>SO16 7AY</a:t>
            </a:r>
          </a:p>
        </p:txBody>
      </p:sp>
      <p:sp>
        <p:nvSpPr>
          <p:cNvPr id="5" name="Title 1"/>
          <p:cNvSpPr txBox="1">
            <a:spLocks/>
          </p:cNvSpPr>
          <p:nvPr/>
        </p:nvSpPr>
        <p:spPr>
          <a:xfrm>
            <a:off x="4038600" y="0"/>
            <a:ext cx="4114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latin typeface="Trebuchet MS" panose="020B0603020202020204" pitchFamily="34" charset="0"/>
              </a:rPr>
              <a:t>Club Contact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0021" y="6425219"/>
            <a:ext cx="439366" cy="43936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2084" y="6488171"/>
            <a:ext cx="313463" cy="313463"/>
          </a:xfrm>
          <a:prstGeom prst="rect">
            <a:avLst/>
          </a:prstGeom>
        </p:spPr>
      </p:pic>
      <p:sp>
        <p:nvSpPr>
          <p:cNvPr id="11" name="Footer Placeholder 4"/>
          <p:cNvSpPr txBox="1">
            <a:spLocks/>
          </p:cNvSpPr>
          <p:nvPr/>
        </p:nvSpPr>
        <p:spPr>
          <a:xfrm>
            <a:off x="4038600" y="613736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t>www.diamondsportsac.com</a:t>
            </a:r>
          </a:p>
        </p:txBody>
      </p:sp>
    </p:spTree>
    <p:extLst>
      <p:ext uri="{BB962C8B-B14F-4D97-AF65-F5344CB8AC3E}">
        <p14:creationId xmlns:p14="http://schemas.microsoft.com/office/powerpoint/2010/main" val="398354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110979" y="6436331"/>
            <a:ext cx="4114800" cy="365125"/>
          </a:xfrm>
        </p:spPr>
        <p:txBody>
          <a:bodyPr/>
          <a:lstStyle/>
          <a:p>
            <a:r>
              <a:rPr lang="en-GB" dirty="0"/>
              <a:t>www.diamondsportsac.com</a:t>
            </a:r>
          </a:p>
        </p:txBody>
      </p:sp>
      <p:sp>
        <p:nvSpPr>
          <p:cNvPr id="6" name="Title 1"/>
          <p:cNvSpPr txBox="1">
            <a:spLocks/>
          </p:cNvSpPr>
          <p:nvPr/>
        </p:nvSpPr>
        <p:spPr>
          <a:xfrm>
            <a:off x="135471" y="65269"/>
            <a:ext cx="57171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Trebuchet MS" panose="020B0603020202020204" pitchFamily="34" charset="0"/>
              </a:rPr>
              <a:t>Academy /</a:t>
            </a:r>
            <a:r>
              <a:rPr lang="ro-RO" sz="3600" dirty="0">
                <a:latin typeface="Trebuchet MS" panose="020B0603020202020204" pitchFamily="34" charset="0"/>
              </a:rPr>
              <a:t>Club </a:t>
            </a:r>
            <a:r>
              <a:rPr lang="en-GB" sz="3600" dirty="0">
                <a:latin typeface="Trebuchet MS" panose="020B0603020202020204" pitchFamily="34" charset="0"/>
              </a:rPr>
              <a:t>Statement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0021" y="6425219"/>
            <a:ext cx="439366" cy="43936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2084" y="6488171"/>
            <a:ext cx="313463" cy="313463"/>
          </a:xfrm>
          <a:prstGeom prst="rect">
            <a:avLst/>
          </a:prstGeom>
        </p:spPr>
      </p:pic>
      <p:sp>
        <p:nvSpPr>
          <p:cNvPr id="8" name="Content Placeholder 2"/>
          <p:cNvSpPr>
            <a:spLocks noGrp="1"/>
          </p:cNvSpPr>
          <p:nvPr>
            <p:ph idx="1"/>
          </p:nvPr>
        </p:nvSpPr>
        <p:spPr>
          <a:xfrm>
            <a:off x="612547" y="1107621"/>
            <a:ext cx="10515600" cy="4349948"/>
          </a:xfrm>
        </p:spPr>
        <p:txBody>
          <a:bodyPr>
            <a:normAutofit/>
          </a:bodyPr>
          <a:lstStyle/>
          <a:p>
            <a:pPr marL="0" indent="0" algn="ctr">
              <a:lnSpc>
                <a:spcPct val="150000"/>
              </a:lnSpc>
              <a:spcBef>
                <a:spcPts val="0"/>
              </a:spcBef>
              <a:buNone/>
            </a:pPr>
            <a:r>
              <a:rPr lang="en-GB" sz="1800" dirty="0">
                <a:latin typeface="Trebuchet MS" panose="020B0603020202020204" pitchFamily="34" charset="0"/>
              </a:rPr>
              <a:t>	</a:t>
            </a:r>
            <a:r>
              <a:rPr lang="ro-RO" sz="1800" dirty="0">
                <a:latin typeface="Trebuchet MS" panose="020B0603020202020204" pitchFamily="34" charset="0"/>
              </a:rPr>
              <a:t>Our club is striving to be the best service provider for players </a:t>
            </a:r>
            <a:r>
              <a:rPr lang="en-GB" sz="1800" dirty="0">
                <a:latin typeface="Trebuchet MS" panose="020B0603020202020204" pitchFamily="34" charset="0"/>
              </a:rPr>
              <a:t>not just </a:t>
            </a:r>
            <a:r>
              <a:rPr lang="ro-RO" sz="1800" dirty="0">
                <a:latin typeface="Trebuchet MS" panose="020B0603020202020204" pitchFamily="34" charset="0"/>
              </a:rPr>
              <a:t>looking to progress into the semi professional / professional game</a:t>
            </a:r>
            <a:r>
              <a:rPr lang="en-GB" sz="1800" dirty="0">
                <a:latin typeface="Trebuchet MS" panose="020B0603020202020204" pitchFamily="34" charset="0"/>
              </a:rPr>
              <a:t> but also for the ones who just want to improve their game, develop professionally and socially and follow a path in the private or public sector of the football industry. </a:t>
            </a:r>
          </a:p>
          <a:p>
            <a:pPr marL="0" indent="0" algn="ctr">
              <a:lnSpc>
                <a:spcPct val="150000"/>
              </a:lnSpc>
              <a:spcBef>
                <a:spcPts val="0"/>
              </a:spcBef>
              <a:buNone/>
            </a:pPr>
            <a:r>
              <a:rPr lang="en-GB" sz="1800" dirty="0">
                <a:latin typeface="Trebuchet MS" panose="020B0603020202020204" pitchFamily="34" charset="0"/>
              </a:rPr>
              <a:t>	The professional background of our staff and the desire to succeed in a competitive market helps us to make everyone feel part of the club and provide the best opportunities available. </a:t>
            </a:r>
          </a:p>
          <a:p>
            <a:pPr marL="0" indent="0">
              <a:lnSpc>
                <a:spcPct val="150000"/>
              </a:lnSpc>
              <a:spcBef>
                <a:spcPts val="0"/>
              </a:spcBef>
              <a:buNone/>
            </a:pPr>
            <a:endParaRPr lang="en-GB" sz="1800" dirty="0">
              <a:latin typeface="Trebuchet MS" panose="020B0603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22" y="4033496"/>
            <a:ext cx="1991813" cy="233130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9801" y="4013549"/>
            <a:ext cx="2090162" cy="242278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4353" y="3885170"/>
            <a:ext cx="2369536" cy="242278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6872" y="3999156"/>
            <a:ext cx="3376905" cy="2742973"/>
          </a:xfrm>
          <a:prstGeom prst="rect">
            <a:avLst/>
          </a:prstGeom>
        </p:spPr>
      </p:pic>
    </p:spTree>
    <p:extLst>
      <p:ext uri="{BB962C8B-B14F-4D97-AF65-F5344CB8AC3E}">
        <p14:creationId xmlns:p14="http://schemas.microsoft.com/office/powerpoint/2010/main" val="170959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7" y="998385"/>
            <a:ext cx="10515600" cy="4351338"/>
          </a:xfrm>
        </p:spPr>
        <p:txBody>
          <a:bodyPr>
            <a:normAutofit fontScale="62500" lnSpcReduction="20000"/>
          </a:bodyPr>
          <a:lstStyle/>
          <a:p>
            <a:pPr>
              <a:lnSpc>
                <a:spcPct val="170000"/>
              </a:lnSpc>
              <a:spcBef>
                <a:spcPts val="0"/>
              </a:spcBef>
            </a:pPr>
            <a:r>
              <a:rPr lang="en-GB" dirty="0">
                <a:latin typeface="Trebuchet MS" panose="020B0603020202020204" pitchFamily="34" charset="0"/>
              </a:rPr>
              <a:t>3+ years Hampshire County Leagues experience</a:t>
            </a:r>
          </a:p>
          <a:p>
            <a:pPr>
              <a:lnSpc>
                <a:spcPct val="170000"/>
              </a:lnSpc>
              <a:spcBef>
                <a:spcPts val="0"/>
              </a:spcBef>
            </a:pPr>
            <a:r>
              <a:rPr lang="en-GB" dirty="0">
                <a:latin typeface="Trebuchet MS" panose="020B0603020202020204" pitchFamily="34" charset="0"/>
              </a:rPr>
              <a:t>Multiple trophies won at academy success under 12s</a:t>
            </a:r>
          </a:p>
          <a:p>
            <a:pPr>
              <a:lnSpc>
                <a:spcPct val="170000"/>
              </a:lnSpc>
              <a:spcBef>
                <a:spcPts val="0"/>
              </a:spcBef>
            </a:pPr>
            <a:r>
              <a:rPr lang="en-GB" dirty="0">
                <a:latin typeface="Trebuchet MS" panose="020B0603020202020204" pitchFamily="34" charset="0"/>
              </a:rPr>
              <a:t>35+ years experience and qualified Management</a:t>
            </a:r>
          </a:p>
          <a:p>
            <a:pPr>
              <a:lnSpc>
                <a:spcPct val="170000"/>
              </a:lnSpc>
              <a:spcBef>
                <a:spcPts val="0"/>
              </a:spcBef>
            </a:pPr>
            <a:r>
              <a:rPr lang="en-GB" dirty="0">
                <a:latin typeface="Trebuchet MS" panose="020B0603020202020204" pitchFamily="34" charset="0"/>
              </a:rPr>
              <a:t>10+ years Cavendish School of English soccer camps </a:t>
            </a:r>
          </a:p>
          <a:p>
            <a:pPr>
              <a:lnSpc>
                <a:spcPct val="170000"/>
              </a:lnSpc>
              <a:spcBef>
                <a:spcPts val="0"/>
              </a:spcBef>
            </a:pPr>
            <a:r>
              <a:rPr lang="en-GB" dirty="0">
                <a:latin typeface="Trebuchet MS" panose="020B0603020202020204" pitchFamily="34" charset="0"/>
              </a:rPr>
              <a:t>3+ years connection with F.C. Wilhelmus ( Holland )</a:t>
            </a:r>
          </a:p>
          <a:p>
            <a:pPr>
              <a:lnSpc>
                <a:spcPct val="170000"/>
              </a:lnSpc>
              <a:spcBef>
                <a:spcPts val="0"/>
              </a:spcBef>
            </a:pPr>
            <a:r>
              <a:rPr lang="en-GB" dirty="0">
                <a:latin typeface="Trebuchet MS" panose="020B0603020202020204" pitchFamily="34" charset="0"/>
              </a:rPr>
              <a:t>Sports Leaders UK accreditation in 2017</a:t>
            </a:r>
          </a:p>
          <a:p>
            <a:pPr>
              <a:lnSpc>
                <a:spcPct val="170000"/>
              </a:lnSpc>
              <a:spcBef>
                <a:spcPts val="0"/>
              </a:spcBef>
            </a:pPr>
            <a:r>
              <a:rPr lang="en-GB" dirty="0">
                <a:latin typeface="Trebuchet MS" panose="020B0603020202020204" pitchFamily="34" charset="0"/>
              </a:rPr>
              <a:t>Charter Standard accreditation in 2019</a:t>
            </a:r>
          </a:p>
          <a:p>
            <a:pPr>
              <a:lnSpc>
                <a:spcPct val="170000"/>
              </a:lnSpc>
              <a:spcBef>
                <a:spcPts val="0"/>
              </a:spcBef>
            </a:pPr>
            <a:r>
              <a:rPr lang="en-GB" dirty="0">
                <a:latin typeface="Trebuchet MS" panose="020B0603020202020204" pitchFamily="34" charset="0"/>
              </a:rPr>
              <a:t>Links with local colleges and Universities</a:t>
            </a:r>
          </a:p>
          <a:p>
            <a:pPr>
              <a:lnSpc>
                <a:spcPct val="170000"/>
              </a:lnSpc>
              <a:spcBef>
                <a:spcPts val="0"/>
              </a:spcBef>
            </a:pPr>
            <a:r>
              <a:rPr lang="en-GB" dirty="0">
                <a:latin typeface="Trebuchet MS" panose="020B0603020202020204" pitchFamily="34" charset="0"/>
              </a:rPr>
              <a:t>Member of the UK Providers of Learning Register </a:t>
            </a:r>
          </a:p>
          <a:p>
            <a:pPr>
              <a:lnSpc>
                <a:spcPct val="170000"/>
              </a:lnSpc>
              <a:spcBef>
                <a:spcPts val="0"/>
              </a:spcBef>
            </a:pPr>
            <a:r>
              <a:rPr lang="en-GB" dirty="0">
                <a:latin typeface="Trebuchet MS" panose="020B0603020202020204" pitchFamily="34" charset="0"/>
              </a:rPr>
              <a:t> </a:t>
            </a:r>
          </a:p>
          <a:p>
            <a:pPr>
              <a:lnSpc>
                <a:spcPct val="170000"/>
              </a:lnSpc>
              <a:spcBef>
                <a:spcPts val="0"/>
              </a:spcBef>
            </a:pPr>
            <a:endParaRPr lang="en-GB" dirty="0">
              <a:latin typeface="Trebuchet MS" panose="020B0603020202020204" pitchFamily="34" charset="0"/>
            </a:endParaRPr>
          </a:p>
          <a:p>
            <a:pPr>
              <a:lnSpc>
                <a:spcPct val="170000"/>
              </a:lnSpc>
              <a:spcBef>
                <a:spcPts val="0"/>
              </a:spcBef>
            </a:pPr>
            <a:endParaRPr lang="en-GB" dirty="0">
              <a:latin typeface="Trebuchet MS" panose="020B0603020202020204" pitchFamily="34" charset="0"/>
            </a:endParaRPr>
          </a:p>
          <a:p>
            <a:pPr>
              <a:lnSpc>
                <a:spcPct val="170000"/>
              </a:lnSpc>
              <a:spcBef>
                <a:spcPts val="0"/>
              </a:spcBef>
            </a:pPr>
            <a:endParaRPr lang="en-GB" dirty="0">
              <a:latin typeface="Trebuchet MS" panose="020B0603020202020204" pitchFamily="34" charset="0"/>
            </a:endParaRPr>
          </a:p>
        </p:txBody>
      </p:sp>
      <p:sp>
        <p:nvSpPr>
          <p:cNvPr id="7" name="Footer Placeholder 4"/>
          <p:cNvSpPr>
            <a:spLocks noGrp="1"/>
          </p:cNvSpPr>
          <p:nvPr>
            <p:ph type="ftr" sz="quarter" idx="11"/>
          </p:nvPr>
        </p:nvSpPr>
        <p:spPr>
          <a:xfrm>
            <a:off x="-1110979" y="6436331"/>
            <a:ext cx="4114800" cy="365125"/>
          </a:xfrm>
        </p:spPr>
        <p:txBody>
          <a:bodyPr/>
          <a:lstStyle/>
          <a:p>
            <a:r>
              <a:rPr lang="en-GB" dirty="0"/>
              <a:t>www.diamondsportsac.com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0021" y="6425219"/>
            <a:ext cx="439366" cy="43936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2084" y="6488171"/>
            <a:ext cx="313463" cy="313463"/>
          </a:xfrm>
          <a:prstGeom prst="rect">
            <a:avLst/>
          </a:prstGeom>
        </p:spPr>
      </p:pic>
      <p:sp>
        <p:nvSpPr>
          <p:cNvPr id="10" name="Title 1"/>
          <p:cNvSpPr txBox="1">
            <a:spLocks/>
          </p:cNvSpPr>
          <p:nvPr/>
        </p:nvSpPr>
        <p:spPr>
          <a:xfrm>
            <a:off x="56340" y="-220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Trebuchet MS" panose="020B0603020202020204" pitchFamily="34" charset="0"/>
              </a:rPr>
              <a:t>Club History</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1964" y="3354740"/>
            <a:ext cx="3707423" cy="278056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2693" y="-483895"/>
            <a:ext cx="4120555" cy="224923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3004" y="1233432"/>
            <a:ext cx="4076700" cy="1123950"/>
          </a:xfrm>
          <a:prstGeom prst="rect">
            <a:avLst/>
          </a:prstGeom>
        </p:spPr>
      </p:pic>
      <p:pic>
        <p:nvPicPr>
          <p:cNvPr id="4" name="Picture 3" descr="Icon&#10;&#10;Description automatically generated">
            <a:extLst>
              <a:ext uri="{FF2B5EF4-FFF2-40B4-BE49-F238E27FC236}">
                <a16:creationId xmlns:a16="http://schemas.microsoft.com/office/drawing/2014/main" id="{020B90B6-365E-44D2-9AB1-F6C7B6521C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970" y="2603681"/>
            <a:ext cx="3707423" cy="570373"/>
          </a:xfrm>
          <a:prstGeom prst="rect">
            <a:avLst/>
          </a:prstGeom>
        </p:spPr>
      </p:pic>
    </p:spTree>
    <p:extLst>
      <p:ext uri="{BB962C8B-B14F-4D97-AF65-F5344CB8AC3E}">
        <p14:creationId xmlns:p14="http://schemas.microsoft.com/office/powerpoint/2010/main" val="240966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104" y="56544"/>
            <a:ext cx="10515600" cy="1325563"/>
          </a:xfrm>
        </p:spPr>
        <p:txBody>
          <a:bodyPr/>
          <a:lstStyle/>
          <a:p>
            <a:pPr algn="ctr"/>
            <a:r>
              <a:rPr lang="en-GB" dirty="0">
                <a:latin typeface="Trebuchet MS" panose="020B0603020202020204" pitchFamily="34" charset="0"/>
              </a:rPr>
              <a:t>Organizational Structure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54667138"/>
              </p:ext>
            </p:extLst>
          </p:nvPr>
        </p:nvGraphicFramePr>
        <p:xfrm>
          <a:off x="324534" y="494614"/>
          <a:ext cx="11634281" cy="6363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4"/>
          <p:cNvSpPr txBox="1">
            <a:spLocks/>
          </p:cNvSpPr>
          <p:nvPr/>
        </p:nvSpPr>
        <p:spPr>
          <a:xfrm>
            <a:off x="-1110979" y="643633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www.diamondsportsac.com</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40021" y="6425219"/>
            <a:ext cx="439366" cy="43936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2084" y="6488171"/>
            <a:ext cx="313463" cy="313463"/>
          </a:xfrm>
          <a:prstGeom prst="rect">
            <a:avLst/>
          </a:prstGeom>
        </p:spPr>
      </p:pic>
    </p:spTree>
    <p:extLst>
      <p:ext uri="{BB962C8B-B14F-4D97-AF65-F5344CB8AC3E}">
        <p14:creationId xmlns:p14="http://schemas.microsoft.com/office/powerpoint/2010/main" val="305299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l="25000" t="17000" r="25000" b="17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56340" y="-220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Trebuchet MS" panose="020B0603020202020204" pitchFamily="34" charset="0"/>
              </a:rPr>
              <a:t> </a:t>
            </a:r>
            <a:r>
              <a:rPr lang="en-GB" sz="3600" dirty="0">
                <a:latin typeface="Trebuchet MS" panose="020B0603020202020204" pitchFamily="34" charset="0"/>
              </a:rPr>
              <a:t>Academy / Club Operations</a:t>
            </a:r>
          </a:p>
        </p:txBody>
      </p:sp>
      <p:sp>
        <p:nvSpPr>
          <p:cNvPr id="6" name="Footer Placeholder 4"/>
          <p:cNvSpPr txBox="1">
            <a:spLocks/>
          </p:cNvSpPr>
          <p:nvPr/>
        </p:nvSpPr>
        <p:spPr>
          <a:xfrm>
            <a:off x="-1110979" y="643633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www.diamondsportsac.com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0021" y="6425219"/>
            <a:ext cx="439366" cy="43936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2084" y="6488171"/>
            <a:ext cx="313463" cy="31346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701968642"/>
              </p:ext>
            </p:extLst>
          </p:nvPr>
        </p:nvGraphicFramePr>
        <p:xfrm>
          <a:off x="563526" y="971550"/>
          <a:ext cx="11238557" cy="5115314"/>
        </p:xfrm>
        <a:graphic>
          <a:graphicData uri="http://schemas.openxmlformats.org/drawingml/2006/table">
            <a:tbl>
              <a:tblPr firstRow="1" bandRow="1">
                <a:tableStyleId>{5202B0CA-FC54-4496-8BCA-5EF66A818D29}</a:tableStyleId>
              </a:tblPr>
              <a:tblGrid>
                <a:gridCol w="3103699">
                  <a:extLst>
                    <a:ext uri="{9D8B030D-6E8A-4147-A177-3AD203B41FA5}">
                      <a16:colId xmlns:a16="http://schemas.microsoft.com/office/drawing/2014/main" val="947054918"/>
                    </a:ext>
                  </a:extLst>
                </a:gridCol>
                <a:gridCol w="1533425">
                  <a:extLst>
                    <a:ext uri="{9D8B030D-6E8A-4147-A177-3AD203B41FA5}">
                      <a16:colId xmlns:a16="http://schemas.microsoft.com/office/drawing/2014/main" val="597129192"/>
                    </a:ext>
                  </a:extLst>
                </a:gridCol>
                <a:gridCol w="1885950">
                  <a:extLst>
                    <a:ext uri="{9D8B030D-6E8A-4147-A177-3AD203B41FA5}">
                      <a16:colId xmlns:a16="http://schemas.microsoft.com/office/drawing/2014/main" val="3489591885"/>
                    </a:ext>
                  </a:extLst>
                </a:gridCol>
                <a:gridCol w="2354580">
                  <a:extLst>
                    <a:ext uri="{9D8B030D-6E8A-4147-A177-3AD203B41FA5}">
                      <a16:colId xmlns:a16="http://schemas.microsoft.com/office/drawing/2014/main" val="530556380"/>
                    </a:ext>
                  </a:extLst>
                </a:gridCol>
                <a:gridCol w="2360903">
                  <a:extLst>
                    <a:ext uri="{9D8B030D-6E8A-4147-A177-3AD203B41FA5}">
                      <a16:colId xmlns:a16="http://schemas.microsoft.com/office/drawing/2014/main" val="1863664578"/>
                    </a:ext>
                  </a:extLst>
                </a:gridCol>
              </a:tblGrid>
              <a:tr h="373031">
                <a:tc>
                  <a:txBody>
                    <a:bodyPr/>
                    <a:lstStyle/>
                    <a:p>
                      <a:r>
                        <a:rPr lang="en-GB" dirty="0">
                          <a:latin typeface="Trebuchet MS" panose="020B0603020202020204" pitchFamily="34" charset="0"/>
                        </a:rPr>
                        <a:t>Teams</a:t>
                      </a:r>
                    </a:p>
                  </a:txBody>
                  <a:tcPr>
                    <a:solidFill>
                      <a:schemeClr val="tx1"/>
                    </a:solidFill>
                  </a:tcPr>
                </a:tc>
                <a:tc>
                  <a:txBody>
                    <a:bodyPr/>
                    <a:lstStyle/>
                    <a:p>
                      <a:r>
                        <a:rPr lang="en-GB" dirty="0">
                          <a:latin typeface="Trebuchet MS" panose="020B0603020202020204" pitchFamily="34" charset="0"/>
                        </a:rPr>
                        <a:t>Activities</a:t>
                      </a:r>
                    </a:p>
                  </a:txBody>
                  <a:tcPr>
                    <a:solidFill>
                      <a:schemeClr val="tx1"/>
                    </a:solidFill>
                  </a:tcPr>
                </a:tc>
                <a:tc>
                  <a:txBody>
                    <a:bodyPr/>
                    <a:lstStyle/>
                    <a:p>
                      <a:r>
                        <a:rPr lang="en-GB" dirty="0">
                          <a:latin typeface="Trebuchet MS" panose="020B0603020202020204" pitchFamily="34" charset="0"/>
                        </a:rPr>
                        <a:t>Location</a:t>
                      </a:r>
                    </a:p>
                  </a:txBody>
                  <a:tcPr>
                    <a:solidFill>
                      <a:schemeClr val="tx1"/>
                    </a:solidFill>
                  </a:tcPr>
                </a:tc>
                <a:tc>
                  <a:txBody>
                    <a:bodyPr/>
                    <a:lstStyle/>
                    <a:p>
                      <a:r>
                        <a:rPr lang="en-GB" dirty="0">
                          <a:latin typeface="Trebuchet MS" panose="020B0603020202020204" pitchFamily="34" charset="0"/>
                        </a:rPr>
                        <a:t>Days</a:t>
                      </a:r>
                    </a:p>
                  </a:txBody>
                  <a:tcPr>
                    <a:solidFill>
                      <a:schemeClr val="tx1"/>
                    </a:solidFill>
                  </a:tcPr>
                </a:tc>
                <a:tc>
                  <a:txBody>
                    <a:bodyPr/>
                    <a:lstStyle/>
                    <a:p>
                      <a:r>
                        <a:rPr lang="en-GB" dirty="0">
                          <a:latin typeface="Trebuchet MS" panose="020B0603020202020204" pitchFamily="34" charset="0"/>
                        </a:rPr>
                        <a:t> Times</a:t>
                      </a:r>
                    </a:p>
                  </a:txBody>
                  <a:tcPr>
                    <a:solidFill>
                      <a:schemeClr val="tx1"/>
                    </a:solidFill>
                  </a:tcPr>
                </a:tc>
                <a:extLst>
                  <a:ext uri="{0D108BD9-81ED-4DB2-BD59-A6C34878D82A}">
                    <a16:rowId xmlns:a16="http://schemas.microsoft.com/office/drawing/2014/main" val="1916270225"/>
                  </a:ext>
                </a:extLst>
              </a:tr>
              <a:tr h="2062382">
                <a:tc>
                  <a:txBody>
                    <a:bodyPr/>
                    <a:lstStyle/>
                    <a:p>
                      <a:r>
                        <a:rPr lang="en-GB" sz="1600" b="1" dirty="0">
                          <a:latin typeface="Trebuchet MS" panose="020B0603020202020204" pitchFamily="34" charset="0"/>
                        </a:rPr>
                        <a:t>Under 7s/8s/9s/10s</a:t>
                      </a:r>
                    </a:p>
                    <a:p>
                      <a:endParaRPr lang="en-GB" sz="1600" b="1" dirty="0">
                        <a:latin typeface="Trebuchet MS" panose="020B0603020202020204" pitchFamily="34" charset="0"/>
                      </a:endParaRPr>
                    </a:p>
                    <a:p>
                      <a:endParaRPr lang="en-GB" sz="1600" b="1" dirty="0">
                        <a:latin typeface="Trebuchet MS" panose="020B0603020202020204" pitchFamily="34" charset="0"/>
                      </a:endParaRPr>
                    </a:p>
                    <a:p>
                      <a:r>
                        <a:rPr lang="en-GB" sz="1600" b="1" dirty="0">
                          <a:latin typeface="Trebuchet MS" panose="020B0603020202020204" pitchFamily="34" charset="0"/>
                        </a:rPr>
                        <a:t>Under 11s – 16 Sunday League</a:t>
                      </a:r>
                    </a:p>
                    <a:p>
                      <a:endParaRPr lang="en-GB" sz="1600" b="1" dirty="0">
                        <a:latin typeface="Trebuchet MS" panose="020B0603020202020204" pitchFamily="34" charset="0"/>
                      </a:endParaRPr>
                    </a:p>
                    <a:p>
                      <a:endParaRPr lang="en-GB" sz="1600" b="1" dirty="0">
                        <a:latin typeface="Trebuchet MS" panose="020B0603020202020204" pitchFamily="34" charset="0"/>
                      </a:endParaRPr>
                    </a:p>
                    <a:p>
                      <a:r>
                        <a:rPr lang="en-GB" sz="1600" b="1" dirty="0">
                          <a:latin typeface="Trebuchet MS" panose="020B0603020202020204" pitchFamily="34" charset="0"/>
                        </a:rPr>
                        <a:t>Under 11s – 16s academy Saturday leagues</a:t>
                      </a:r>
                    </a:p>
                    <a:p>
                      <a:endParaRPr lang="en-GB" sz="1600" b="1" dirty="0">
                        <a:latin typeface="Trebuchet MS" panose="020B0603020202020204" pitchFamily="34" charset="0"/>
                      </a:endParaRPr>
                    </a:p>
                  </a:txBody>
                  <a:tcPr>
                    <a:solidFill>
                      <a:schemeClr val="bg1">
                        <a:lumMod val="85000"/>
                      </a:schemeClr>
                    </a:solidFill>
                  </a:tcPr>
                </a:tc>
                <a:tc>
                  <a:txBody>
                    <a:bodyPr/>
                    <a:lstStyle/>
                    <a:p>
                      <a:pPr marL="0" indent="0">
                        <a:buFont typeface="Arial" panose="020B0604020202020204" pitchFamily="34" charset="0"/>
                        <a:buNone/>
                      </a:pPr>
                      <a:r>
                        <a:rPr lang="en-GB" sz="1600" b="1" dirty="0">
                          <a:latin typeface="Trebuchet MS" panose="020B0603020202020204" pitchFamily="34" charset="0"/>
                        </a:rPr>
                        <a:t>Training</a:t>
                      </a:r>
                    </a:p>
                    <a:p>
                      <a:pPr marL="0" indent="0">
                        <a:buFont typeface="Arial" panose="020B0604020202020204" pitchFamily="34" charset="0"/>
                        <a:buNone/>
                      </a:pPr>
                      <a:r>
                        <a:rPr lang="en-GB" sz="1600" b="1" dirty="0">
                          <a:latin typeface="Trebuchet MS" panose="020B0603020202020204" pitchFamily="34" charset="0"/>
                        </a:rPr>
                        <a:t>Matches</a:t>
                      </a:r>
                    </a:p>
                    <a:p>
                      <a:pPr marL="285750" indent="-285750">
                        <a:buFont typeface="Arial" panose="020B0604020202020204" pitchFamily="34" charset="0"/>
                        <a:buChar char="•"/>
                      </a:pPr>
                      <a:endParaRPr lang="en-GB" sz="1600" b="1" dirty="0">
                        <a:latin typeface="Trebuchet MS" panose="020B0603020202020204" pitchFamily="34" charset="0"/>
                      </a:endParaRPr>
                    </a:p>
                    <a:p>
                      <a:pPr marL="0" indent="0">
                        <a:buFont typeface="Arial" panose="020B0604020202020204" pitchFamily="34" charset="0"/>
                        <a:buNone/>
                      </a:pPr>
                      <a:r>
                        <a:rPr lang="en-GB" sz="1600" b="1" dirty="0">
                          <a:latin typeface="Trebuchet MS" panose="020B0603020202020204" pitchFamily="34" charset="0"/>
                        </a:rPr>
                        <a:t>Training</a:t>
                      </a:r>
                    </a:p>
                    <a:p>
                      <a:pPr marL="0" indent="0">
                        <a:buFont typeface="Arial" panose="020B0604020202020204" pitchFamily="34" charset="0"/>
                        <a:buNone/>
                      </a:pPr>
                      <a:r>
                        <a:rPr lang="en-GB" sz="1600" b="1" dirty="0">
                          <a:latin typeface="Trebuchet MS" panose="020B0603020202020204" pitchFamily="34" charset="0"/>
                        </a:rPr>
                        <a:t>Matches</a:t>
                      </a: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r>
                        <a:rPr lang="en-GB" sz="1600" b="1" dirty="0">
                          <a:latin typeface="Trebuchet MS" panose="020B0603020202020204" pitchFamily="34" charset="0"/>
                        </a:rPr>
                        <a:t>Training</a:t>
                      </a:r>
                    </a:p>
                    <a:p>
                      <a:pPr marL="0" indent="0">
                        <a:buFont typeface="Arial" panose="020B0604020202020204" pitchFamily="34" charset="0"/>
                        <a:buNone/>
                      </a:pPr>
                      <a:r>
                        <a:rPr lang="en-GB" sz="1600" b="1" dirty="0">
                          <a:latin typeface="Trebuchet MS" panose="020B0603020202020204" pitchFamily="34" charset="0"/>
                        </a:rPr>
                        <a:t>Gym / Match Preparation</a:t>
                      </a:r>
                    </a:p>
                  </a:txBody>
                  <a:tcPr>
                    <a:solidFill>
                      <a:schemeClr val="bg1">
                        <a:lumMod val="85000"/>
                      </a:schemeClr>
                    </a:solidFill>
                  </a:tcPr>
                </a:tc>
                <a:tc>
                  <a:txBody>
                    <a:bodyPr/>
                    <a:lstStyle/>
                    <a:p>
                      <a:pPr marL="0" indent="0">
                        <a:buFont typeface="Arial" panose="020B0604020202020204" pitchFamily="34" charset="0"/>
                        <a:buNone/>
                      </a:pPr>
                      <a:r>
                        <a:rPr lang="en-GB" sz="1600" b="1" dirty="0">
                          <a:latin typeface="Trebuchet MS" panose="020B0603020202020204" pitchFamily="34" charset="0"/>
                        </a:rPr>
                        <a:t>Southampton Outdoor Sports Centre, Thornhill Road. Bassett</a:t>
                      </a:r>
                    </a:p>
                    <a:p>
                      <a:pPr marL="0" indent="0">
                        <a:buFont typeface="Arial" panose="020B0604020202020204" pitchFamily="34" charset="0"/>
                        <a:buNone/>
                      </a:pPr>
                      <a:r>
                        <a:rPr lang="en-GB" sz="1600" b="1" baseline="0" dirty="0">
                          <a:latin typeface="Trebuchet MS" panose="020B0603020202020204" pitchFamily="34" charset="0"/>
                        </a:rPr>
                        <a:t>H</a:t>
                      </a:r>
                      <a:r>
                        <a:rPr lang="en-GB" sz="1600" b="1" dirty="0">
                          <a:latin typeface="Trebuchet MS" panose="020B0603020202020204" pitchFamily="34" charset="0"/>
                        </a:rPr>
                        <a:t>ampshire.</a:t>
                      </a:r>
                    </a:p>
                    <a:p>
                      <a:pPr marL="0" indent="0">
                        <a:buFont typeface="Arial" panose="020B0604020202020204" pitchFamily="34" charset="0"/>
                        <a:buNone/>
                      </a:pPr>
                      <a:r>
                        <a:rPr lang="en-GB" sz="1600" b="1" dirty="0">
                          <a:latin typeface="Trebuchet MS" panose="020B0603020202020204" pitchFamily="34" charset="0"/>
                        </a:rPr>
                        <a:t>SO16 7AY</a:t>
                      </a: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r>
                        <a:rPr lang="en-GB" sz="1600" b="1" dirty="0">
                          <a:latin typeface="Trebuchet MS" panose="020B0603020202020204" pitchFamily="34" charset="0"/>
                        </a:rPr>
                        <a:t>Gym / Classroom</a:t>
                      </a:r>
                    </a:p>
                  </a:txBody>
                  <a:tcPr>
                    <a:solidFill>
                      <a:schemeClr val="bg1">
                        <a:lumMod val="85000"/>
                      </a:schemeClr>
                    </a:solidFill>
                  </a:tcPr>
                </a:tc>
                <a:tc>
                  <a:txBody>
                    <a:bodyPr/>
                    <a:lstStyle/>
                    <a:p>
                      <a:pPr marL="0" indent="0">
                        <a:buFont typeface="Arial" panose="020B0604020202020204" pitchFamily="34" charset="0"/>
                        <a:buNone/>
                      </a:pPr>
                      <a:r>
                        <a:rPr lang="en-GB" sz="1600" b="1" dirty="0">
                          <a:latin typeface="Trebuchet MS" panose="020B0603020202020204" pitchFamily="34" charset="0"/>
                        </a:rPr>
                        <a:t>Monday /Thursday</a:t>
                      </a:r>
                      <a:endParaRPr lang="en-GB" sz="1600" b="1" baseline="0" dirty="0">
                        <a:latin typeface="Trebuchet MS" panose="020B0603020202020204" pitchFamily="34" charset="0"/>
                      </a:endParaRPr>
                    </a:p>
                    <a:p>
                      <a:pPr marL="0" indent="0">
                        <a:buFont typeface="Arial" panose="020B0604020202020204" pitchFamily="34" charset="0"/>
                        <a:buNone/>
                      </a:pPr>
                      <a:r>
                        <a:rPr lang="en-GB" sz="1600" b="1" baseline="0" dirty="0">
                          <a:latin typeface="Trebuchet MS" panose="020B0603020202020204" pitchFamily="34" charset="0"/>
                        </a:rPr>
                        <a:t>Saturday</a:t>
                      </a:r>
                    </a:p>
                    <a:p>
                      <a:pPr marL="0" indent="0">
                        <a:buFont typeface="Arial" panose="020B0604020202020204" pitchFamily="34" charset="0"/>
                        <a:buNone/>
                      </a:pPr>
                      <a:endParaRPr lang="en-GB" sz="1600" b="1" baseline="0" dirty="0">
                        <a:latin typeface="Trebuchet MS" panose="020B0603020202020204" pitchFamily="34" charset="0"/>
                      </a:endParaRPr>
                    </a:p>
                    <a:p>
                      <a:pPr marL="0" indent="0">
                        <a:buFont typeface="Arial" panose="020B0604020202020204" pitchFamily="34" charset="0"/>
                        <a:buNone/>
                      </a:pPr>
                      <a:r>
                        <a:rPr lang="en-GB" sz="1600" b="1" baseline="0" dirty="0">
                          <a:latin typeface="Trebuchet MS" panose="020B0603020202020204" pitchFamily="34" charset="0"/>
                        </a:rPr>
                        <a:t>Mondays / Thursday</a:t>
                      </a:r>
                    </a:p>
                    <a:p>
                      <a:pPr marL="0" indent="0">
                        <a:buFont typeface="Arial" panose="020B0604020202020204" pitchFamily="34" charset="0"/>
                        <a:buNone/>
                      </a:pPr>
                      <a:r>
                        <a:rPr lang="en-GB" sz="1600" b="1" baseline="0" dirty="0">
                          <a:latin typeface="Trebuchet MS" panose="020B0603020202020204" pitchFamily="34" charset="0"/>
                        </a:rPr>
                        <a:t>Sunday</a:t>
                      </a:r>
                    </a:p>
                    <a:p>
                      <a:pPr marL="0" indent="0">
                        <a:buFont typeface="Arial" panose="020B0604020202020204" pitchFamily="34" charset="0"/>
                        <a:buNone/>
                      </a:pPr>
                      <a:endParaRPr lang="en-GB" sz="1600" b="1" baseline="0" dirty="0">
                        <a:latin typeface="Trebuchet MS" panose="020B0603020202020204" pitchFamily="34" charset="0"/>
                      </a:endParaRPr>
                    </a:p>
                    <a:p>
                      <a:pPr marL="0" indent="0">
                        <a:buFont typeface="Arial" panose="020B0604020202020204" pitchFamily="34" charset="0"/>
                        <a:buNone/>
                      </a:pPr>
                      <a:r>
                        <a:rPr lang="en-GB" sz="1600" b="1" baseline="0" dirty="0">
                          <a:latin typeface="Trebuchet MS" panose="020B0603020202020204" pitchFamily="34" charset="0"/>
                        </a:rPr>
                        <a:t>Mondays / Thursdays</a:t>
                      </a:r>
                    </a:p>
                    <a:p>
                      <a:pPr marL="0" indent="0">
                        <a:buFont typeface="Arial" panose="020B0604020202020204" pitchFamily="34" charset="0"/>
                        <a:buNone/>
                      </a:pPr>
                      <a:r>
                        <a:rPr lang="en-GB" sz="1600" b="1" baseline="0" dirty="0">
                          <a:latin typeface="Trebuchet MS" panose="020B0603020202020204" pitchFamily="34" charset="0"/>
                        </a:rPr>
                        <a:t>Thursdays every other week</a:t>
                      </a:r>
                    </a:p>
                  </a:txBody>
                  <a:tcPr>
                    <a:solidFill>
                      <a:schemeClr val="bg1">
                        <a:lumMod val="85000"/>
                      </a:schemeClr>
                    </a:solidFill>
                  </a:tcPr>
                </a:tc>
                <a:tc>
                  <a:txBody>
                    <a:bodyPr/>
                    <a:lstStyle/>
                    <a:p>
                      <a:pPr marL="0" indent="0">
                        <a:buFont typeface="Arial" panose="020B0604020202020204" pitchFamily="34" charset="0"/>
                        <a:buNone/>
                      </a:pPr>
                      <a:r>
                        <a:rPr lang="en-GB" sz="1600" b="1" dirty="0">
                          <a:latin typeface="Trebuchet MS" panose="020B0603020202020204" pitchFamily="34" charset="0"/>
                        </a:rPr>
                        <a:t>5pm – 6pm</a:t>
                      </a:r>
                    </a:p>
                    <a:p>
                      <a:pPr marL="0" indent="0">
                        <a:buFont typeface="Arial" panose="020B0604020202020204" pitchFamily="34" charset="0"/>
                        <a:buNone/>
                      </a:pPr>
                      <a:r>
                        <a:rPr lang="en-GB" sz="1600" b="1" dirty="0">
                          <a:latin typeface="Trebuchet MS" panose="020B0603020202020204" pitchFamily="34" charset="0"/>
                        </a:rPr>
                        <a:t>10am – 11.30am</a:t>
                      </a:r>
                    </a:p>
                    <a:p>
                      <a:pPr marL="285750" indent="-285750">
                        <a:buFont typeface="Arial" panose="020B0604020202020204" pitchFamily="34" charset="0"/>
                        <a:buChar char="•"/>
                      </a:pPr>
                      <a:endParaRPr lang="en-GB" sz="1600" b="1" dirty="0">
                        <a:latin typeface="Trebuchet MS" panose="020B0603020202020204" pitchFamily="34" charset="0"/>
                      </a:endParaRPr>
                    </a:p>
                    <a:p>
                      <a:pPr marL="0" indent="0">
                        <a:buFont typeface="Arial" panose="020B0604020202020204" pitchFamily="34" charset="0"/>
                        <a:buNone/>
                      </a:pPr>
                      <a:r>
                        <a:rPr lang="en-GB" sz="1600" b="1" dirty="0">
                          <a:latin typeface="Trebuchet MS" panose="020B0603020202020204" pitchFamily="34" charset="0"/>
                        </a:rPr>
                        <a:t>5pm – 7.30pm</a:t>
                      </a:r>
                    </a:p>
                    <a:p>
                      <a:pPr marL="0" indent="0">
                        <a:buFont typeface="Arial" panose="020B0604020202020204" pitchFamily="34" charset="0"/>
                        <a:buNone/>
                      </a:pPr>
                      <a:r>
                        <a:rPr lang="en-GB" sz="1600" b="1" dirty="0">
                          <a:latin typeface="Trebuchet MS" panose="020B0603020202020204" pitchFamily="34" charset="0"/>
                        </a:rPr>
                        <a:t>TBA</a:t>
                      </a: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r>
                        <a:rPr lang="en-GB" sz="1600" b="1" dirty="0">
                          <a:latin typeface="Trebuchet MS" panose="020B0603020202020204" pitchFamily="34" charset="0"/>
                        </a:rPr>
                        <a:t>5.45pm – 7.15pm</a:t>
                      </a:r>
                    </a:p>
                    <a:p>
                      <a:pPr marL="0" indent="0">
                        <a:buFont typeface="Arial" panose="020B0604020202020204" pitchFamily="34" charset="0"/>
                        <a:buNone/>
                      </a:pPr>
                      <a:r>
                        <a:rPr lang="en-GB" sz="1600" b="1" dirty="0">
                          <a:latin typeface="Trebuchet MS" panose="020B0603020202020204" pitchFamily="34" charset="0"/>
                        </a:rPr>
                        <a:t>5.45pm – 6.30pm</a:t>
                      </a:r>
                    </a:p>
                  </a:txBody>
                  <a:tcPr>
                    <a:solidFill>
                      <a:schemeClr val="bg1">
                        <a:lumMod val="85000"/>
                      </a:schemeClr>
                    </a:solidFill>
                  </a:tcPr>
                </a:tc>
                <a:extLst>
                  <a:ext uri="{0D108BD9-81ED-4DB2-BD59-A6C34878D82A}">
                    <a16:rowId xmlns:a16="http://schemas.microsoft.com/office/drawing/2014/main" val="1536266252"/>
                  </a:ext>
                </a:extLst>
              </a:tr>
              <a:tr h="373528">
                <a:tc>
                  <a:txBody>
                    <a:bodyPr/>
                    <a:lstStyle/>
                    <a:p>
                      <a:r>
                        <a:rPr lang="en-GB" dirty="0">
                          <a:latin typeface="Trebuchet MS" panose="020B0603020202020204" pitchFamily="34" charset="0"/>
                        </a:rPr>
                        <a:t>U18s</a:t>
                      </a:r>
                    </a:p>
                  </a:txBody>
                  <a:tcPr>
                    <a:solidFill>
                      <a:schemeClr val="bg1">
                        <a:lumMod val="85000"/>
                      </a:schemeClr>
                    </a:solidFill>
                  </a:tcPr>
                </a:tc>
                <a:tc>
                  <a:txBody>
                    <a:bodyPr/>
                    <a:lstStyle/>
                    <a:p>
                      <a:pPr marL="0" indent="0" algn="ctr">
                        <a:buFont typeface="Arial" panose="020B0604020202020204" pitchFamily="34" charset="0"/>
                        <a:buNone/>
                      </a:pPr>
                      <a:r>
                        <a:rPr lang="en-GB" dirty="0">
                          <a:latin typeface="Trebuchet MS" panose="020B0603020202020204" pitchFamily="34" charset="0"/>
                        </a:rPr>
                        <a:t>TBA</a:t>
                      </a:r>
                    </a:p>
                  </a:txBody>
                  <a:tcPr>
                    <a:solidFill>
                      <a:schemeClr val="bg1">
                        <a:lumMod val="85000"/>
                      </a:schemeClr>
                    </a:solidFill>
                  </a:tcPr>
                </a:tc>
                <a:tc>
                  <a:txBody>
                    <a:bodyPr/>
                    <a:lstStyle/>
                    <a:p>
                      <a:pPr marL="0" indent="0" algn="ctr">
                        <a:buFont typeface="Arial" panose="020B0604020202020204" pitchFamily="34" charset="0"/>
                        <a:buNone/>
                      </a:pPr>
                      <a:endParaRPr lang="en-GB" dirty="0">
                        <a:latin typeface="Trebuchet MS" panose="020B0603020202020204" pitchFamily="34" charset="0"/>
                      </a:endParaRPr>
                    </a:p>
                  </a:txBody>
                  <a:tcPr>
                    <a:solidFill>
                      <a:schemeClr val="bg1">
                        <a:lumMod val="85000"/>
                      </a:schemeClr>
                    </a:solidFill>
                  </a:tcPr>
                </a:tc>
                <a:tc>
                  <a:txBody>
                    <a:bodyPr/>
                    <a:lstStyle/>
                    <a:p>
                      <a:pPr marL="0" indent="0" algn="ctr">
                        <a:buFont typeface="Arial" panose="020B0604020202020204" pitchFamily="34" charset="0"/>
                        <a:buNone/>
                      </a:pPr>
                      <a:r>
                        <a:rPr lang="en-GB" dirty="0">
                          <a:latin typeface="Trebuchet MS" panose="020B0603020202020204" pitchFamily="34" charset="0"/>
                        </a:rPr>
                        <a:t>TBA</a:t>
                      </a:r>
                    </a:p>
                  </a:txBody>
                  <a:tcPr>
                    <a:solidFill>
                      <a:schemeClr val="bg1">
                        <a:lumMod val="85000"/>
                      </a:schemeClr>
                    </a:solidFill>
                  </a:tcPr>
                </a:tc>
                <a:tc>
                  <a:txBody>
                    <a:bodyPr/>
                    <a:lstStyle/>
                    <a:p>
                      <a:pPr marL="0" indent="0" algn="ctr">
                        <a:buFont typeface="Arial" panose="020B0604020202020204" pitchFamily="34" charset="0"/>
                        <a:buNone/>
                      </a:pPr>
                      <a:r>
                        <a:rPr lang="en-GB" dirty="0">
                          <a:latin typeface="Trebuchet MS" panose="020B0603020202020204" pitchFamily="34" charset="0"/>
                        </a:rPr>
                        <a:t>TBA</a:t>
                      </a:r>
                    </a:p>
                  </a:txBody>
                  <a:tcPr>
                    <a:solidFill>
                      <a:schemeClr val="bg1">
                        <a:lumMod val="85000"/>
                      </a:schemeClr>
                    </a:solidFill>
                  </a:tcPr>
                </a:tc>
                <a:extLst>
                  <a:ext uri="{0D108BD9-81ED-4DB2-BD59-A6C34878D82A}">
                    <a16:rowId xmlns:a16="http://schemas.microsoft.com/office/drawing/2014/main" val="1325840349"/>
                  </a:ext>
                </a:extLst>
              </a:tr>
              <a:tr h="2082755">
                <a:tc>
                  <a:txBody>
                    <a:bodyPr/>
                    <a:lstStyle/>
                    <a:p>
                      <a:r>
                        <a:rPr lang="en-GB" sz="1600" b="1" dirty="0">
                          <a:latin typeface="Trebuchet MS" panose="020B0603020202020204" pitchFamily="34" charset="0"/>
                        </a:rPr>
                        <a:t>Reserve Team</a:t>
                      </a:r>
                    </a:p>
                    <a:p>
                      <a:endParaRPr lang="en-GB" sz="1600" b="1" dirty="0">
                        <a:latin typeface="Trebuchet MS" panose="020B0603020202020204" pitchFamily="34" charset="0"/>
                      </a:endParaRPr>
                    </a:p>
                    <a:p>
                      <a:endParaRPr lang="en-GB" sz="1600" b="1" dirty="0">
                        <a:latin typeface="Trebuchet MS" panose="020B0603020202020204" pitchFamily="34" charset="0"/>
                      </a:endParaRPr>
                    </a:p>
                    <a:p>
                      <a:endParaRPr lang="en-GB" sz="1600" b="1" dirty="0">
                        <a:latin typeface="Trebuchet MS" panose="020B0603020202020204" pitchFamily="34" charset="0"/>
                      </a:endParaRPr>
                    </a:p>
                    <a:p>
                      <a:r>
                        <a:rPr lang="en-GB" sz="1600" b="1" dirty="0">
                          <a:latin typeface="Trebuchet MS" panose="020B0603020202020204" pitchFamily="34" charset="0"/>
                        </a:rPr>
                        <a:t>1</a:t>
                      </a:r>
                      <a:r>
                        <a:rPr lang="en-GB" sz="1600" b="1" baseline="30000" dirty="0">
                          <a:latin typeface="Trebuchet MS" panose="020B0603020202020204" pitchFamily="34" charset="0"/>
                        </a:rPr>
                        <a:t>st</a:t>
                      </a:r>
                      <a:r>
                        <a:rPr lang="en-GB" sz="1600" b="1" dirty="0">
                          <a:latin typeface="Trebuchet MS" panose="020B0603020202020204" pitchFamily="34" charset="0"/>
                        </a:rPr>
                        <a:t> Team</a:t>
                      </a:r>
                    </a:p>
                  </a:txBody>
                  <a:tcPr>
                    <a:solidFill>
                      <a:schemeClr val="bg1">
                        <a:lumMod val="85000"/>
                      </a:schemeClr>
                    </a:solidFill>
                  </a:tcPr>
                </a:tc>
                <a:tc>
                  <a:txBody>
                    <a:bodyPr/>
                    <a:lstStyle/>
                    <a:p>
                      <a:pPr marL="0" indent="0">
                        <a:buFont typeface="Arial" panose="020B0604020202020204" pitchFamily="34" charset="0"/>
                        <a:buNone/>
                      </a:pPr>
                      <a:r>
                        <a:rPr lang="en-GB" sz="1600" b="1" dirty="0">
                          <a:latin typeface="Trebuchet MS" panose="020B0603020202020204" pitchFamily="34" charset="0"/>
                        </a:rPr>
                        <a:t>Training</a:t>
                      </a:r>
                    </a:p>
                    <a:p>
                      <a:pPr marL="0" indent="0">
                        <a:buFont typeface="Arial" panose="020B0604020202020204" pitchFamily="34" charset="0"/>
                        <a:buNone/>
                      </a:pPr>
                      <a:r>
                        <a:rPr lang="en-GB" sz="1600" b="1" dirty="0">
                          <a:latin typeface="Trebuchet MS" panose="020B0603020202020204" pitchFamily="34" charset="0"/>
                        </a:rPr>
                        <a:t>Matches</a:t>
                      </a: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r>
                        <a:rPr lang="en-GB" sz="1600" b="1" dirty="0">
                          <a:latin typeface="Trebuchet MS" panose="020B0603020202020204" pitchFamily="34" charset="0"/>
                        </a:rPr>
                        <a:t>Training</a:t>
                      </a:r>
                    </a:p>
                    <a:p>
                      <a:pPr marL="0" indent="0">
                        <a:buFont typeface="Arial" panose="020B0604020202020204" pitchFamily="34" charset="0"/>
                        <a:buNone/>
                      </a:pPr>
                      <a:r>
                        <a:rPr lang="en-GB" sz="1600" b="1" dirty="0">
                          <a:latin typeface="Trebuchet MS" panose="020B0603020202020204" pitchFamily="34" charset="0"/>
                        </a:rPr>
                        <a:t>Matches</a:t>
                      </a:r>
                    </a:p>
                    <a:p>
                      <a:pPr marL="0" indent="0">
                        <a:buFont typeface="Arial" panose="020B0604020202020204" pitchFamily="34" charset="0"/>
                        <a:buNone/>
                      </a:pPr>
                      <a:endParaRPr lang="en-GB" sz="1600" b="1" dirty="0">
                        <a:latin typeface="Trebuchet MS" panose="020B0603020202020204" pitchFamily="34" charset="0"/>
                      </a:endParaRPr>
                    </a:p>
                  </a:txBody>
                  <a:tcPr>
                    <a:solidFill>
                      <a:schemeClr val="bg1">
                        <a:lumMod val="85000"/>
                      </a:schemeClr>
                    </a:solidFill>
                  </a:tcPr>
                </a:tc>
                <a:tc>
                  <a:txBody>
                    <a:bodyPr/>
                    <a:lstStyle/>
                    <a:p>
                      <a:pPr marL="0" indent="0">
                        <a:buFont typeface="Arial" panose="020B0604020202020204" pitchFamily="34" charset="0"/>
                        <a:buNone/>
                      </a:pPr>
                      <a:r>
                        <a:rPr lang="en-GB" sz="1600" b="1" dirty="0">
                          <a:latin typeface="Trebuchet MS" panose="020B0603020202020204" pitchFamily="34" charset="0"/>
                        </a:rPr>
                        <a:t>TBA</a:t>
                      </a: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r>
                        <a:rPr lang="en-GB" sz="1600" b="1" dirty="0">
                          <a:latin typeface="Trebuchet MS" panose="020B0603020202020204" pitchFamily="34" charset="0"/>
                        </a:rPr>
                        <a:t>Southampton Outdoor Sports Centre.</a:t>
                      </a:r>
                    </a:p>
                    <a:p>
                      <a:pPr marL="0" indent="0">
                        <a:buFont typeface="Arial" panose="020B0604020202020204" pitchFamily="34" charset="0"/>
                        <a:buNone/>
                      </a:pPr>
                      <a:r>
                        <a:rPr lang="en-GB" sz="1600" b="1" dirty="0">
                          <a:latin typeface="Trebuchet MS" panose="020B0603020202020204" pitchFamily="34" charset="0"/>
                        </a:rPr>
                        <a:t>Wellow ?</a:t>
                      </a:r>
                    </a:p>
                  </a:txBody>
                  <a:tcPr>
                    <a:solidFill>
                      <a:schemeClr val="bg1">
                        <a:lumMod val="85000"/>
                      </a:schemeClr>
                    </a:solidFill>
                  </a:tcPr>
                </a:tc>
                <a:tc>
                  <a:txBody>
                    <a:bodyPr/>
                    <a:lstStyle/>
                    <a:p>
                      <a:pPr marL="0" indent="0">
                        <a:buFont typeface="Arial" panose="020B0604020202020204" pitchFamily="34" charset="0"/>
                        <a:buNone/>
                      </a:pPr>
                      <a:r>
                        <a:rPr lang="en-GB" sz="1600" b="1" dirty="0">
                          <a:latin typeface="Trebuchet MS" panose="020B0603020202020204" pitchFamily="34" charset="0"/>
                        </a:rPr>
                        <a:t> Monday / Thursday</a:t>
                      </a:r>
                    </a:p>
                    <a:p>
                      <a:pPr marL="0" indent="0">
                        <a:buFont typeface="Arial" panose="020B0604020202020204" pitchFamily="34" charset="0"/>
                        <a:buNone/>
                      </a:pPr>
                      <a:r>
                        <a:rPr lang="en-GB" sz="1600" b="1" dirty="0">
                          <a:latin typeface="Trebuchet MS" panose="020B0603020202020204" pitchFamily="34" charset="0"/>
                        </a:rPr>
                        <a:t> Saturdays</a:t>
                      </a: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r>
                        <a:rPr lang="en-GB" sz="1600" b="1" dirty="0">
                          <a:latin typeface="Trebuchet MS" panose="020B0603020202020204" pitchFamily="34" charset="0"/>
                        </a:rPr>
                        <a:t>Monday / Thursday</a:t>
                      </a:r>
                    </a:p>
                    <a:p>
                      <a:pPr marL="0" indent="0">
                        <a:buFont typeface="Arial" panose="020B0604020202020204" pitchFamily="34" charset="0"/>
                        <a:buNone/>
                      </a:pPr>
                      <a:r>
                        <a:rPr lang="en-GB" sz="1600" b="1" dirty="0">
                          <a:latin typeface="Trebuchet MS" panose="020B0603020202020204" pitchFamily="34" charset="0"/>
                        </a:rPr>
                        <a:t>Or Possibly </a:t>
                      </a:r>
                    </a:p>
                    <a:p>
                      <a:pPr marL="0" indent="0">
                        <a:buFont typeface="Arial" panose="020B0604020202020204" pitchFamily="34" charset="0"/>
                        <a:buNone/>
                      </a:pPr>
                      <a:r>
                        <a:rPr lang="en-GB" sz="1600" b="1" dirty="0">
                          <a:latin typeface="Trebuchet MS" panose="020B0603020202020204" pitchFamily="34" charset="0"/>
                        </a:rPr>
                        <a:t>Monday / Friday from July 2022</a:t>
                      </a:r>
                    </a:p>
                  </a:txBody>
                  <a:tcPr>
                    <a:solidFill>
                      <a:schemeClr val="bg1">
                        <a:lumMod val="85000"/>
                      </a:schemeClr>
                    </a:solidFill>
                  </a:tcPr>
                </a:tc>
                <a:tc>
                  <a:txBody>
                    <a:bodyPr/>
                    <a:lstStyle/>
                    <a:p>
                      <a:pPr marL="0" indent="0">
                        <a:buFont typeface="Arial" panose="020B0604020202020204" pitchFamily="34" charset="0"/>
                        <a:buNone/>
                      </a:pPr>
                      <a:r>
                        <a:rPr lang="en-GB" sz="1600" b="1" dirty="0">
                          <a:latin typeface="Trebuchet MS" panose="020B0603020202020204" pitchFamily="34" charset="0"/>
                        </a:rPr>
                        <a:t>7pm – 8.30pm</a:t>
                      </a:r>
                    </a:p>
                    <a:p>
                      <a:pPr marL="0" indent="0">
                        <a:buFont typeface="Arial" panose="020B0604020202020204" pitchFamily="34" charset="0"/>
                        <a:buNone/>
                      </a:pPr>
                      <a:r>
                        <a:rPr lang="en-GB" sz="1600" b="1" dirty="0">
                          <a:latin typeface="Trebuchet MS" panose="020B0603020202020204" pitchFamily="34" charset="0"/>
                        </a:rPr>
                        <a:t>2.15pm – 5.15pm</a:t>
                      </a: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endParaRPr lang="en-GB" sz="1600" b="1" dirty="0">
                        <a:latin typeface="Trebuchet MS" panose="020B0603020202020204" pitchFamily="34" charset="0"/>
                      </a:endParaRPr>
                    </a:p>
                    <a:p>
                      <a:pPr marL="0" indent="0">
                        <a:buFont typeface="Arial" panose="020B0604020202020204" pitchFamily="34" charset="0"/>
                        <a:buNone/>
                      </a:pPr>
                      <a:r>
                        <a:rPr lang="en-GB" sz="1600" b="1" dirty="0">
                          <a:latin typeface="Trebuchet MS" panose="020B0603020202020204" pitchFamily="34" charset="0"/>
                        </a:rPr>
                        <a:t>7pm – 8.30pm</a:t>
                      </a:r>
                    </a:p>
                    <a:p>
                      <a:pPr marL="0" indent="0">
                        <a:buFont typeface="Arial" panose="020B0604020202020204" pitchFamily="34" charset="0"/>
                        <a:buNone/>
                      </a:pPr>
                      <a:r>
                        <a:rPr lang="en-GB" sz="1600" b="1" dirty="0">
                          <a:latin typeface="Trebuchet MS" panose="020B0603020202020204" pitchFamily="34" charset="0"/>
                        </a:rPr>
                        <a:t>2.15pm – 5.00pm</a:t>
                      </a:r>
                    </a:p>
                    <a:p>
                      <a:pPr marL="0" indent="0">
                        <a:buFont typeface="Arial" panose="020B0604020202020204" pitchFamily="34" charset="0"/>
                        <a:buNone/>
                      </a:pPr>
                      <a:endParaRPr lang="en-GB" sz="1600" b="1" dirty="0">
                        <a:latin typeface="Trebuchet MS" panose="020B0603020202020204" pitchFamily="34" charset="0"/>
                      </a:endParaRPr>
                    </a:p>
                  </a:txBody>
                  <a:tcPr>
                    <a:solidFill>
                      <a:schemeClr val="bg1">
                        <a:lumMod val="85000"/>
                      </a:schemeClr>
                    </a:solidFill>
                  </a:tcPr>
                </a:tc>
                <a:extLst>
                  <a:ext uri="{0D108BD9-81ED-4DB2-BD59-A6C34878D82A}">
                    <a16:rowId xmlns:a16="http://schemas.microsoft.com/office/drawing/2014/main" val="2871575017"/>
                  </a:ext>
                </a:extLst>
              </a:tr>
            </a:tbl>
          </a:graphicData>
        </a:graphic>
      </p:graphicFrame>
    </p:spTree>
    <p:extLst>
      <p:ext uri="{BB962C8B-B14F-4D97-AF65-F5344CB8AC3E}">
        <p14:creationId xmlns:p14="http://schemas.microsoft.com/office/powerpoint/2010/main" val="7315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93C4-5F67-4E86-99E1-A19B8942847F}"/>
              </a:ext>
            </a:extLst>
          </p:cNvPr>
          <p:cNvSpPr>
            <a:spLocks noGrp="1"/>
          </p:cNvSpPr>
          <p:nvPr>
            <p:ph type="title"/>
          </p:nvPr>
        </p:nvSpPr>
        <p:spPr>
          <a:xfrm>
            <a:off x="838200" y="365125"/>
            <a:ext cx="5073502" cy="623703"/>
          </a:xfrm>
        </p:spPr>
        <p:txBody>
          <a:bodyPr>
            <a:normAutofit/>
          </a:bodyPr>
          <a:lstStyle/>
          <a:p>
            <a:r>
              <a:rPr lang="en-GB" sz="3600" dirty="0"/>
              <a:t>Squad / Team Introduction</a:t>
            </a:r>
          </a:p>
        </p:txBody>
      </p:sp>
      <p:sp>
        <p:nvSpPr>
          <p:cNvPr id="3" name="Content Placeholder 2">
            <a:extLst>
              <a:ext uri="{FF2B5EF4-FFF2-40B4-BE49-F238E27FC236}">
                <a16:creationId xmlns:a16="http://schemas.microsoft.com/office/drawing/2014/main" id="{41986EAB-ED29-446B-A2F3-310DDD8053C8}"/>
              </a:ext>
            </a:extLst>
          </p:cNvPr>
          <p:cNvSpPr>
            <a:spLocks noGrp="1"/>
          </p:cNvSpPr>
          <p:nvPr>
            <p:ph idx="1"/>
          </p:nvPr>
        </p:nvSpPr>
        <p:spPr>
          <a:xfrm>
            <a:off x="838200" y="988827"/>
            <a:ext cx="10515600" cy="5367523"/>
          </a:xfrm>
        </p:spPr>
        <p:txBody>
          <a:bodyPr>
            <a:noAutofit/>
          </a:bodyPr>
          <a:lstStyle/>
          <a:p>
            <a:r>
              <a:rPr lang="en-GB" sz="1400" dirty="0"/>
              <a:t>The FA identification uses the Four Corners system which identifies the four attributes a player requires to study and learn through structured coaching, The Four Corners are </a:t>
            </a:r>
            <a:r>
              <a:rPr lang="en-GB" sz="1400" b="1" dirty="0"/>
              <a:t>Tactical , Technical , Physical , and Social </a:t>
            </a:r>
            <a:r>
              <a:rPr lang="en-GB" sz="1400" dirty="0"/>
              <a:t>and within a Professional Academy there are certain phases a player goes through which are </a:t>
            </a:r>
            <a:r>
              <a:rPr lang="en-GB" sz="1400" b="1" dirty="0"/>
              <a:t>Foundation , Development and Academy.</a:t>
            </a:r>
          </a:p>
          <a:p>
            <a:r>
              <a:rPr lang="en-GB" sz="1400" b="1" dirty="0"/>
              <a:t>Foundation Phase : </a:t>
            </a:r>
            <a:r>
              <a:rPr lang="en-GB" sz="1400" dirty="0"/>
              <a:t>Under 9s – 11s , </a:t>
            </a:r>
            <a:r>
              <a:rPr lang="en-GB" sz="1400" b="1" dirty="0"/>
              <a:t>Youth Development Phase :</a:t>
            </a:r>
            <a:r>
              <a:rPr lang="en-GB" sz="1400" dirty="0"/>
              <a:t> Under 12s – 16s,  </a:t>
            </a:r>
            <a:r>
              <a:rPr lang="en-GB" sz="1400" b="1" dirty="0"/>
              <a:t>Professional Development Phase : </a:t>
            </a:r>
            <a:r>
              <a:rPr lang="en-GB" sz="1400" dirty="0"/>
              <a:t>Under 17s – 21s </a:t>
            </a:r>
            <a:r>
              <a:rPr lang="en-GB" sz="1400" b="1" dirty="0"/>
              <a:t>, Professional contract .</a:t>
            </a:r>
          </a:p>
          <a:p>
            <a:r>
              <a:rPr lang="en-GB" sz="1400" b="1" dirty="0"/>
              <a:t>We </a:t>
            </a:r>
            <a:r>
              <a:rPr lang="en-GB" sz="1400" dirty="0"/>
              <a:t>as a club and wishing to follow the FA Talent Identification process we also understand that all players have different abilities and learn slower than others and as coaches we need to identify that . As a club we feel we need to adapt by giving the most talented  to go forward as well as the players that require further development , This is where our academy structure is very important to us to further develop the players who show that talent to go forward into the semi or pro game still Following the Four Corners of the FA.</a:t>
            </a:r>
          </a:p>
          <a:p>
            <a:r>
              <a:rPr lang="en-GB" sz="1400" b="1" dirty="0"/>
              <a:t>The Player your Son / Daughter : </a:t>
            </a:r>
            <a:r>
              <a:rPr lang="en-GB" sz="1400" dirty="0"/>
              <a:t>We want your son / daughter to enjoy their football as much as possible on their pathway which ever direction it takes them . Through our dedicated staff their role is to encourage your son / daughter to learn the four corners of their development, as part of their development could involve Practical coaching session , Match Play and Technical and tactical sessions.</a:t>
            </a:r>
          </a:p>
          <a:p>
            <a:r>
              <a:rPr lang="en-GB" sz="1400" b="1" dirty="0"/>
              <a:t>The Academy :</a:t>
            </a:r>
            <a:r>
              <a:rPr lang="en-GB" sz="1400" dirty="0"/>
              <a:t> As above we need to cater for the more advanced player of which we identify from our development squads under 12s – 16s , these players has the opportunity to develop to a high standard with our more advanced coaching staff which is to UEFA B or A Level . The player will also train etc hours and increased match play and a sports education program (14s – 18s ) . The parent has a very vital role in this pathway as the player needs their 100% commitment . We feel the commitment is split 3 ways , </a:t>
            </a:r>
            <a:r>
              <a:rPr lang="en-GB" sz="1400" b="1" dirty="0"/>
              <a:t>1 .</a:t>
            </a:r>
            <a:r>
              <a:rPr lang="en-GB" sz="1400" dirty="0"/>
              <a:t> The club to insure that the structure and the development available at all times as a academy player.</a:t>
            </a:r>
            <a:r>
              <a:rPr lang="en-GB" sz="1400" b="1" dirty="0"/>
              <a:t> 2. </a:t>
            </a:r>
            <a:r>
              <a:rPr lang="en-GB" sz="1400" dirty="0"/>
              <a:t>The player to give 100% in his development at all times on and off the pitch . </a:t>
            </a:r>
            <a:r>
              <a:rPr lang="en-GB" sz="1400" b="1" dirty="0"/>
              <a:t>3 </a:t>
            </a:r>
            <a:r>
              <a:rPr lang="en-GB" sz="1400" dirty="0"/>
              <a:t>the parent to support the player 100% to insure he /she attends all training and other activities within the program , each academy player will be assessed every 8 weeks which feedback will be given to player and parent which must be attended with the Coach and welfare officer .</a:t>
            </a:r>
          </a:p>
          <a:p>
            <a:r>
              <a:rPr lang="en-GB" sz="1400" b="1" dirty="0"/>
              <a:t>Social activities : </a:t>
            </a:r>
            <a:r>
              <a:rPr lang="en-GB" sz="1400" dirty="0"/>
              <a:t>We believe this is just as important to a players development to learn , leadership , Communication and social skills and also for the parent to be involved with the club. From time to time we will run activities for the teams , such as tournaments , over sea`s tours (14s – 16s ) . We also wish the parents to get to know our club and its staff by attending any functions that we arrange on our social calendar.</a:t>
            </a:r>
          </a:p>
          <a:p>
            <a:pPr marL="0" indent="0">
              <a:buNone/>
            </a:pPr>
            <a:endParaRPr lang="en-GB" sz="1400" b="1" dirty="0"/>
          </a:p>
          <a:p>
            <a:pPr marL="0" indent="0">
              <a:buNone/>
            </a:pPr>
            <a:br>
              <a:rPr lang="en-GB" sz="1400" dirty="0"/>
            </a:br>
            <a:endParaRPr lang="en-GB" sz="1400" dirty="0"/>
          </a:p>
        </p:txBody>
      </p:sp>
      <p:sp>
        <p:nvSpPr>
          <p:cNvPr id="4" name="Footer Placeholder 3">
            <a:extLst>
              <a:ext uri="{FF2B5EF4-FFF2-40B4-BE49-F238E27FC236}">
                <a16:creationId xmlns:a16="http://schemas.microsoft.com/office/drawing/2014/main" id="{1F2684F9-1942-4925-9DC8-9E1FC4092216}"/>
              </a:ext>
            </a:extLst>
          </p:cNvPr>
          <p:cNvSpPr>
            <a:spLocks noGrp="1"/>
          </p:cNvSpPr>
          <p:nvPr>
            <p:ph type="ftr" sz="quarter" idx="11"/>
          </p:nvPr>
        </p:nvSpPr>
        <p:spPr/>
        <p:txBody>
          <a:bodyPr/>
          <a:lstStyle/>
          <a:p>
            <a:r>
              <a:rPr lang="en-GB" dirty="0"/>
              <a:t>www.diamondsportsac.com</a:t>
            </a:r>
          </a:p>
        </p:txBody>
      </p:sp>
    </p:spTree>
    <p:extLst>
      <p:ext uri="{BB962C8B-B14F-4D97-AF65-F5344CB8AC3E}">
        <p14:creationId xmlns:p14="http://schemas.microsoft.com/office/powerpoint/2010/main" val="264925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51A1-738F-4FB2-AD37-44F163916EB8}"/>
              </a:ext>
            </a:extLst>
          </p:cNvPr>
          <p:cNvSpPr>
            <a:spLocks noGrp="1"/>
          </p:cNvSpPr>
          <p:nvPr>
            <p:ph type="title"/>
          </p:nvPr>
        </p:nvSpPr>
        <p:spPr>
          <a:xfrm>
            <a:off x="838200" y="365125"/>
            <a:ext cx="2510790" cy="548957"/>
          </a:xfrm>
        </p:spPr>
        <p:txBody>
          <a:bodyPr>
            <a:normAutofit fontScale="90000"/>
          </a:bodyPr>
          <a:lstStyle/>
          <a:p>
            <a:pPr algn="ctr"/>
            <a:r>
              <a:rPr lang="en-GB" sz="3600" dirty="0"/>
              <a:t>Key staff</a:t>
            </a:r>
          </a:p>
        </p:txBody>
      </p:sp>
      <p:sp>
        <p:nvSpPr>
          <p:cNvPr id="3" name="Content Placeholder 2">
            <a:extLst>
              <a:ext uri="{FF2B5EF4-FFF2-40B4-BE49-F238E27FC236}">
                <a16:creationId xmlns:a16="http://schemas.microsoft.com/office/drawing/2014/main" id="{A964DFD9-CF39-4790-A126-8F73AA4DADA6}"/>
              </a:ext>
            </a:extLst>
          </p:cNvPr>
          <p:cNvSpPr>
            <a:spLocks noGrp="1"/>
          </p:cNvSpPr>
          <p:nvPr>
            <p:ph sz="half" idx="1"/>
          </p:nvPr>
        </p:nvSpPr>
        <p:spPr>
          <a:xfrm>
            <a:off x="346710" y="869949"/>
            <a:ext cx="4796790" cy="5422901"/>
          </a:xfrm>
        </p:spPr>
        <p:txBody>
          <a:bodyPr>
            <a:normAutofit lnSpcReduction="10000"/>
          </a:bodyPr>
          <a:lstStyle/>
          <a:p>
            <a:pPr marL="0" indent="0">
              <a:buNone/>
            </a:pPr>
            <a:r>
              <a:rPr lang="en-GB" b="1" dirty="0"/>
              <a:t> </a:t>
            </a:r>
            <a:r>
              <a:rPr lang="en-GB" sz="2400" b="1" dirty="0"/>
              <a:t>Administration</a:t>
            </a:r>
          </a:p>
          <a:p>
            <a:pPr>
              <a:spcBef>
                <a:spcPts val="600"/>
              </a:spcBef>
            </a:pPr>
            <a:r>
              <a:rPr lang="en-GB" sz="1600" b="1" dirty="0"/>
              <a:t>Chris Parry / Chairman Diamond Youth FC / CEO </a:t>
            </a:r>
            <a:r>
              <a:rPr lang="en-GB" sz="1600" dirty="0"/>
              <a:t>Chris has experience that spans over 42 years as a pro and semi pro player and has held posts within a academy environment.</a:t>
            </a:r>
          </a:p>
          <a:p>
            <a:r>
              <a:rPr lang="en-GB" sz="1600" b="1" dirty="0"/>
              <a:t>Kirstein Richards : Academy / Club Secretary / Welfare officer. Kirstein</a:t>
            </a:r>
            <a:r>
              <a:rPr lang="en-GB" sz="1600" dirty="0"/>
              <a:t> has joined us very recently , Kirstein has had many years experience as a secretary with large firms locally and brings her expertise to us.</a:t>
            </a:r>
          </a:p>
          <a:p>
            <a:r>
              <a:rPr lang="en-GB" sz="1600" b="1" dirty="0"/>
              <a:t>Lisa Holgate : Course Verifier and Tutor Assessor </a:t>
            </a:r>
            <a:r>
              <a:rPr lang="en-GB" sz="1600" dirty="0"/>
              <a:t>Lisa has been with us from day one , Lisa has a lot of experience within the education and social care for youth , Lisa also advise us on Welfare and safeguarding issues</a:t>
            </a:r>
          </a:p>
          <a:p>
            <a:r>
              <a:rPr lang="en-GB" sz="1600" b="1" dirty="0"/>
              <a:t>Education Enrolment and Social Secretary </a:t>
            </a:r>
            <a:r>
              <a:rPr lang="en-GB" sz="1600" dirty="0"/>
              <a:t>(vacant Position )</a:t>
            </a:r>
          </a:p>
          <a:p>
            <a:r>
              <a:rPr lang="en-GB" sz="1600" b="1" dirty="0"/>
              <a:t>Community Support co-ordinater (</a:t>
            </a:r>
            <a:r>
              <a:rPr lang="en-GB" sz="1600" dirty="0"/>
              <a:t>vacant Position </a:t>
            </a:r>
            <a:r>
              <a:rPr lang="en-GB" sz="1600" b="1" dirty="0"/>
              <a:t>)</a:t>
            </a:r>
          </a:p>
          <a:p>
            <a:r>
              <a:rPr lang="en-GB" sz="1600" b="1" dirty="0"/>
              <a:t>Head of Youth Development </a:t>
            </a:r>
            <a:r>
              <a:rPr lang="en-GB" sz="1600" dirty="0"/>
              <a:t>(vacant position</a:t>
            </a:r>
            <a:r>
              <a:rPr lang="en-GB" sz="1600" b="1" dirty="0"/>
              <a:t>)</a:t>
            </a:r>
          </a:p>
          <a:p>
            <a:endParaRPr lang="en-GB" sz="1600" b="1" dirty="0"/>
          </a:p>
        </p:txBody>
      </p:sp>
      <p:sp>
        <p:nvSpPr>
          <p:cNvPr id="4" name="Content Placeholder 3">
            <a:extLst>
              <a:ext uri="{FF2B5EF4-FFF2-40B4-BE49-F238E27FC236}">
                <a16:creationId xmlns:a16="http://schemas.microsoft.com/office/drawing/2014/main" id="{B24B40D2-E0DF-40ED-914F-7D57AECC2AFF}"/>
              </a:ext>
            </a:extLst>
          </p:cNvPr>
          <p:cNvSpPr>
            <a:spLocks noGrp="1"/>
          </p:cNvSpPr>
          <p:nvPr>
            <p:ph sz="half" idx="2"/>
          </p:nvPr>
        </p:nvSpPr>
        <p:spPr>
          <a:xfrm>
            <a:off x="5406390" y="923765"/>
            <a:ext cx="6438900" cy="5315268"/>
          </a:xfrm>
        </p:spPr>
        <p:txBody>
          <a:bodyPr>
            <a:normAutofit lnSpcReduction="10000"/>
          </a:bodyPr>
          <a:lstStyle/>
          <a:p>
            <a:r>
              <a:rPr lang="en-GB" sz="2400" b="1" dirty="0"/>
              <a:t>Coaching Staff</a:t>
            </a:r>
          </a:p>
          <a:p>
            <a:r>
              <a:rPr lang="en-GB" sz="1600" b="1" dirty="0"/>
              <a:t>Chris Parry : UEFA A diploma  , FA Talent ID Level 1 PFSA level 2 , Sports Leaders uk Tutor and assessor, Sports Leaders Accredited Centre Manager : </a:t>
            </a:r>
            <a:r>
              <a:rPr lang="en-GB" sz="1600" dirty="0"/>
              <a:t>Chris has experience that spans over 38yrs as a Pro and semi pro player , has coaching experience with PSV Eindoven , FC Bruges experience as a junior coach at AFC Bournemouth (foundation Level ) been club chairman and other positions of grassroots football.</a:t>
            </a:r>
          </a:p>
          <a:p>
            <a:r>
              <a:rPr lang="en-GB" sz="1600" b="1" dirty="0"/>
              <a:t>Nikolay Trenschev   : UEFA A , Bulgaria National Licence ; </a:t>
            </a:r>
            <a:r>
              <a:rPr lang="en-GB" sz="1600" dirty="0"/>
              <a:t>Nickolay has recently joined us but with his experience that has also spanned over 20 yrs. as a pro player and time at academy coach with some of the clubs of his home country.</a:t>
            </a:r>
          </a:p>
          <a:p>
            <a:r>
              <a:rPr lang="en-GB" sz="1600" b="1" dirty="0"/>
              <a:t>Colin Plumhoff : FA Level 2 coach : </a:t>
            </a:r>
            <a:r>
              <a:rPr lang="en-GB" sz="1600" dirty="0"/>
              <a:t>Colin has extensive experience of local football that spans over 20 – 25 yrs. as local junior player going onto county level and semi pro level . Colin has been a successful manager for local club and seen players reach a excellent level.</a:t>
            </a:r>
          </a:p>
          <a:p>
            <a:r>
              <a:rPr lang="en-GB" sz="1600" b="1" dirty="0"/>
              <a:t>Craig Mallett , Thomas Simpkins ; </a:t>
            </a:r>
            <a:r>
              <a:rPr lang="en-GB" sz="1600" dirty="0"/>
              <a:t>These young coaches are the future of the club and academy and their development to Level 2 is very much part of our plans.</a:t>
            </a:r>
            <a:endParaRPr lang="en-GB" sz="1600" b="1" dirty="0"/>
          </a:p>
          <a:p>
            <a:r>
              <a:rPr lang="en-GB" sz="1600" b="1" dirty="0"/>
              <a:t>Support coaches : </a:t>
            </a:r>
            <a:r>
              <a:rPr lang="en-GB" sz="1600" dirty="0"/>
              <a:t>we have 4 support coaches which are with us for work experience and development , these young people are from local universities and the Kickstart scheme (run by Hampshire county council and DWP )</a:t>
            </a:r>
          </a:p>
        </p:txBody>
      </p:sp>
      <p:sp>
        <p:nvSpPr>
          <p:cNvPr id="5" name="Footer Placeholder 4">
            <a:extLst>
              <a:ext uri="{FF2B5EF4-FFF2-40B4-BE49-F238E27FC236}">
                <a16:creationId xmlns:a16="http://schemas.microsoft.com/office/drawing/2014/main" id="{FD23B09B-2E72-4A7D-B830-F69D6C92BA38}"/>
              </a:ext>
            </a:extLst>
          </p:cNvPr>
          <p:cNvSpPr>
            <a:spLocks noGrp="1"/>
          </p:cNvSpPr>
          <p:nvPr>
            <p:ph type="ftr" sz="quarter" idx="11"/>
          </p:nvPr>
        </p:nvSpPr>
        <p:spPr/>
        <p:txBody>
          <a:bodyPr/>
          <a:lstStyle/>
          <a:p>
            <a:r>
              <a:rPr lang="en-GB" dirty="0"/>
              <a:t>www.diamondsportsac.com</a:t>
            </a:r>
          </a:p>
        </p:txBody>
      </p:sp>
    </p:spTree>
    <p:extLst>
      <p:ext uri="{BB962C8B-B14F-4D97-AF65-F5344CB8AC3E}">
        <p14:creationId xmlns:p14="http://schemas.microsoft.com/office/powerpoint/2010/main" val="3135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340" y="-22057"/>
            <a:ext cx="2947481" cy="1416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600" dirty="0">
              <a:latin typeface="Trebuchet MS" panose="020B0603020202020204" pitchFamily="34" charset="0"/>
            </a:endParaRPr>
          </a:p>
        </p:txBody>
      </p:sp>
      <p:sp>
        <p:nvSpPr>
          <p:cNvPr id="7" name="Footer Placeholder 4"/>
          <p:cNvSpPr txBox="1">
            <a:spLocks/>
          </p:cNvSpPr>
          <p:nvPr/>
        </p:nvSpPr>
        <p:spPr>
          <a:xfrm>
            <a:off x="-1110979" y="643633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www.diamondsportsac.com</a:t>
            </a:r>
          </a:p>
        </p:txBody>
      </p:sp>
      <p:graphicFrame>
        <p:nvGraphicFramePr>
          <p:cNvPr id="9" name="Diagram 8"/>
          <p:cNvGraphicFramePr/>
          <p:nvPr>
            <p:extLst>
              <p:ext uri="{D42A27DB-BD31-4B8C-83A1-F6EECF244321}">
                <p14:modId xmlns:p14="http://schemas.microsoft.com/office/powerpoint/2010/main" val="4206412378"/>
              </p:ext>
            </p:extLst>
          </p:nvPr>
        </p:nvGraphicFramePr>
        <p:xfrm>
          <a:off x="2436278" y="1490473"/>
          <a:ext cx="8325283"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40021" y="6425219"/>
            <a:ext cx="439366" cy="43936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2084" y="6488171"/>
            <a:ext cx="313463" cy="313463"/>
          </a:xfrm>
          <a:prstGeom prst="rect">
            <a:avLst/>
          </a:prstGeom>
        </p:spPr>
      </p:pic>
      <p:sp>
        <p:nvSpPr>
          <p:cNvPr id="8" name="TextBox 7">
            <a:extLst>
              <a:ext uri="{FF2B5EF4-FFF2-40B4-BE49-F238E27FC236}">
                <a16:creationId xmlns:a16="http://schemas.microsoft.com/office/drawing/2014/main" id="{56AEC30D-EE55-476F-939C-ABF2C8BDE2F1}"/>
              </a:ext>
            </a:extLst>
          </p:cNvPr>
          <p:cNvSpPr txBox="1"/>
          <p:nvPr/>
        </p:nvSpPr>
        <p:spPr>
          <a:xfrm>
            <a:off x="1131570" y="93047"/>
            <a:ext cx="10670514" cy="1200329"/>
          </a:xfrm>
          <a:prstGeom prst="rect">
            <a:avLst/>
          </a:prstGeom>
          <a:noFill/>
        </p:spPr>
        <p:txBody>
          <a:bodyPr wrap="square">
            <a:spAutoFit/>
          </a:bodyPr>
          <a:lstStyle/>
          <a:p>
            <a:r>
              <a:rPr lang="en-GB" dirty="0"/>
              <a:t>OUR VISION WHAT WE WANT TO ACHIEVE We want to produce more and better home-grown players. We want our players to be technically excellent and tactically astute independent decision-makers on and of the field, equipped for a successful career as professional footballers. We want to develop the world’s leading youth coaches, provide inspirational facilities and world-class support services</a:t>
            </a:r>
          </a:p>
        </p:txBody>
      </p:sp>
    </p:spTree>
    <p:extLst>
      <p:ext uri="{BB962C8B-B14F-4D97-AF65-F5344CB8AC3E}">
        <p14:creationId xmlns:p14="http://schemas.microsoft.com/office/powerpoint/2010/main" val="416830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4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1"/>
          <p:cNvSpPr txBox="1">
            <a:spLocks/>
          </p:cNvSpPr>
          <p:nvPr/>
        </p:nvSpPr>
        <p:spPr>
          <a:xfrm>
            <a:off x="4038600" y="-24642"/>
            <a:ext cx="49568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Trebuchet MS" panose="020B0603020202020204" pitchFamily="34" charset="0"/>
              </a:rPr>
              <a:t>Academy Partners</a:t>
            </a:r>
          </a:p>
        </p:txBody>
      </p:sp>
      <p:sp>
        <p:nvSpPr>
          <p:cNvPr id="8" name="Footer Placeholder 4"/>
          <p:cNvSpPr txBox="1">
            <a:spLocks/>
          </p:cNvSpPr>
          <p:nvPr/>
        </p:nvSpPr>
        <p:spPr>
          <a:xfrm>
            <a:off x="-1110979" y="643633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www.diamondsportsac.com</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050" y="652128"/>
            <a:ext cx="1597892" cy="1253204"/>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35" y="2375502"/>
            <a:ext cx="1509521" cy="150952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175" y="1839679"/>
            <a:ext cx="2815529" cy="1290584"/>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1143" y="3471318"/>
            <a:ext cx="1227957" cy="1712999"/>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351" y="4500453"/>
            <a:ext cx="2129514" cy="660223"/>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1956" y="3429000"/>
            <a:ext cx="1778065" cy="109224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456" y="4552218"/>
            <a:ext cx="4120555" cy="2249238"/>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9100" y="5300660"/>
            <a:ext cx="3251911" cy="896555"/>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15960" y="861414"/>
            <a:ext cx="2443744" cy="978265"/>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40021" y="6425219"/>
            <a:ext cx="439366" cy="439366"/>
          </a:xfrm>
          <a:prstGeom prst="rect">
            <a:avLst/>
          </a:prstGeom>
        </p:spPr>
      </p:pic>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2084" y="6488171"/>
            <a:ext cx="313463" cy="313463"/>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99957C10-21CF-4534-B30D-D7AD2AC00D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77974" y="3499434"/>
            <a:ext cx="2324361" cy="1162261"/>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F07AFED5-DA01-4114-A90B-97506C5B971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35151" y="1044744"/>
            <a:ext cx="1921697" cy="2249238"/>
          </a:xfrm>
          <a:prstGeom prst="rect">
            <a:avLst/>
          </a:prstGeom>
        </p:spPr>
      </p:pic>
      <p:pic>
        <p:nvPicPr>
          <p:cNvPr id="10" name="Picture 9" descr="Icon&#10;&#10;Description automatically generated">
            <a:extLst>
              <a:ext uri="{FF2B5EF4-FFF2-40B4-BE49-F238E27FC236}">
                <a16:creationId xmlns:a16="http://schemas.microsoft.com/office/drawing/2014/main" id="{BECBD8A6-7E0E-45B3-B97D-7A9EDA1A824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62570" y="5414356"/>
            <a:ext cx="3382990" cy="669161"/>
          </a:xfrm>
          <a:prstGeom prst="rect">
            <a:avLst/>
          </a:prstGeom>
        </p:spPr>
      </p:pic>
    </p:spTree>
    <p:extLst>
      <p:ext uri="{BB962C8B-B14F-4D97-AF65-F5344CB8AC3E}">
        <p14:creationId xmlns:p14="http://schemas.microsoft.com/office/powerpoint/2010/main" val="1230653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812</TotalTime>
  <Words>1522</Words>
  <Application>Microsoft Office PowerPoint</Application>
  <PresentationFormat>Widescreen</PresentationFormat>
  <Paragraphs>179</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Trebuchet MS</vt:lpstr>
      <vt:lpstr>Office Theme</vt:lpstr>
      <vt:lpstr>PowerPoint Presentation</vt:lpstr>
      <vt:lpstr>PowerPoint Presentation</vt:lpstr>
      <vt:lpstr>PowerPoint Presentation</vt:lpstr>
      <vt:lpstr>Organizational Structure</vt:lpstr>
      <vt:lpstr>PowerPoint Presentation</vt:lpstr>
      <vt:lpstr>Squad / Team Introduction</vt:lpstr>
      <vt:lpstr>Key staff</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Dragoș Căvășdan</dc:creator>
  <cp:lastModifiedBy>christopher Parry</cp:lastModifiedBy>
  <cp:revision>23</cp:revision>
  <cp:lastPrinted>2021-06-17T05:43:10Z</cp:lastPrinted>
  <dcterms:created xsi:type="dcterms:W3CDTF">2021-06-14T12:41:47Z</dcterms:created>
  <dcterms:modified xsi:type="dcterms:W3CDTF">2021-12-28T16:16:39Z</dcterms:modified>
</cp:coreProperties>
</file>