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5544800" cy="10058400"/>
  <p:notesSz cx="155448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20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FAFC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5544800" cy="100584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0" y="10058400"/>
                </a:moveTo>
                <a:lnTo>
                  <a:pt x="15544800" y="10058400"/>
                </a:lnTo>
                <a:lnTo>
                  <a:pt x="15544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1F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FAFC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FAFC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2400" y="3918203"/>
            <a:ext cx="7619999" cy="807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rgbClr val="FAFC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64597" y="2474886"/>
            <a:ext cx="8015605" cy="6369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5232" y="9354312"/>
            <a:ext cx="4974336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jpg"/><Relationship Id="rId10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pweaver@coolenergy.com" TargetMode="External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62"/>
            <a:ext cx="15538450" cy="10050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5538450" cy="10052050"/>
          </a:xfrm>
          <a:custGeom>
            <a:avLst/>
            <a:gdLst/>
            <a:ahLst/>
            <a:cxnLst/>
            <a:rect l="l" t="t" r="r" b="b"/>
            <a:pathLst>
              <a:path w="15538450" h="10052050">
                <a:moveTo>
                  <a:pt x="15538450" y="0"/>
                </a:moveTo>
                <a:lnTo>
                  <a:pt x="0" y="0"/>
                </a:lnTo>
                <a:lnTo>
                  <a:pt x="0" y="10052050"/>
                </a:lnTo>
                <a:lnTo>
                  <a:pt x="15538450" y="10052050"/>
                </a:lnTo>
                <a:lnTo>
                  <a:pt x="15538450" y="0"/>
                </a:lnTo>
                <a:close/>
              </a:path>
            </a:pathLst>
          </a:custGeom>
          <a:solidFill>
            <a:srgbClr val="1F2020">
              <a:alpha val="76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50324" y="2233282"/>
            <a:ext cx="393446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51075" algn="l"/>
              </a:tabLst>
            </a:pPr>
            <a:r>
              <a:rPr sz="3300" spc="60" dirty="0"/>
              <a:t>A </a:t>
            </a:r>
            <a:r>
              <a:rPr sz="3300" spc="-60" dirty="0"/>
              <a:t>F </a:t>
            </a:r>
            <a:r>
              <a:rPr sz="3300" spc="-125" dirty="0"/>
              <a:t>T</a:t>
            </a:r>
            <a:r>
              <a:rPr sz="3300" spc="320" dirty="0"/>
              <a:t> </a:t>
            </a:r>
            <a:r>
              <a:rPr sz="3300" spc="-125" dirty="0"/>
              <a:t>E</a:t>
            </a:r>
            <a:r>
              <a:rPr sz="3300" spc="105" dirty="0"/>
              <a:t> </a:t>
            </a:r>
            <a:r>
              <a:rPr sz="3300" spc="-245" dirty="0"/>
              <a:t>R	</a:t>
            </a:r>
            <a:r>
              <a:rPr sz="3300" spc="365" dirty="0" smtClean="0"/>
              <a:t>M</a:t>
            </a:r>
            <a:r>
              <a:rPr sz="3300" spc="175" dirty="0" smtClean="0"/>
              <a:t>O</a:t>
            </a:r>
            <a:r>
              <a:rPr sz="3300" spc="-245" dirty="0" smtClean="0"/>
              <a:t>R</a:t>
            </a:r>
            <a:r>
              <a:rPr sz="3300" spc="-320" dirty="0" smtClean="0"/>
              <a:t> </a:t>
            </a:r>
            <a:r>
              <a:rPr sz="3300" spc="-125" dirty="0"/>
              <a:t>E</a:t>
            </a:r>
            <a:endParaRPr sz="3300" dirty="0"/>
          </a:p>
        </p:txBody>
      </p:sp>
      <p:sp>
        <p:nvSpPr>
          <p:cNvPr id="5" name="object 5"/>
          <p:cNvSpPr txBox="1"/>
          <p:nvPr/>
        </p:nvSpPr>
        <p:spPr>
          <a:xfrm>
            <a:off x="7342746" y="2233282"/>
            <a:ext cx="515239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97075" algn="l"/>
                <a:tab pos="3006725" algn="l"/>
              </a:tabLst>
            </a:pP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3300" b="1" spc="120" dirty="0">
                <a:solidFill>
                  <a:srgbClr val="FAFCFE"/>
                </a:solidFill>
                <a:latin typeface="Arial"/>
                <a:cs typeface="Arial"/>
              </a:rPr>
              <a:t>H</a:t>
            </a:r>
            <a:r>
              <a:rPr sz="3300" b="1" spc="3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3300" b="1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305" dirty="0">
                <a:solidFill>
                  <a:srgbClr val="FAFCFE"/>
                </a:solidFill>
                <a:latin typeface="Arial"/>
                <a:cs typeface="Arial"/>
              </a:rPr>
              <a:t>N	</a:t>
            </a:r>
            <a:r>
              <a:rPr sz="3300" b="1" spc="114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3300" b="1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114" dirty="0">
                <a:solidFill>
                  <a:srgbClr val="FAFCFE"/>
                </a:solidFill>
                <a:latin typeface="Arial"/>
                <a:cs typeface="Arial"/>
              </a:rPr>
              <a:t>0	</a:t>
            </a:r>
            <a:r>
              <a:rPr sz="3300" b="1" spc="-65" dirty="0">
                <a:solidFill>
                  <a:srgbClr val="FAFCFE"/>
                </a:solidFill>
                <a:latin typeface="Arial"/>
                <a:cs typeface="Arial"/>
              </a:rPr>
              <a:t>Y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3300" b="1" spc="60" dirty="0" smtClean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3300" b="1" spc="-245" dirty="0" smtClean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3300" b="1" spc="-310" dirty="0">
                <a:solidFill>
                  <a:srgbClr val="FAFCFE"/>
                </a:solidFill>
                <a:latin typeface="Arial"/>
                <a:cs typeface="Arial"/>
              </a:rPr>
              <a:t>S </a:t>
            </a:r>
            <a:r>
              <a:rPr sz="3300" b="1" spc="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,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4229" y="3175037"/>
            <a:ext cx="649224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78915" algn="l"/>
              </a:tabLst>
            </a:pP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3300" b="1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120" dirty="0">
                <a:solidFill>
                  <a:srgbClr val="FAFCFE"/>
                </a:solidFill>
                <a:latin typeface="Arial"/>
                <a:cs typeface="Arial"/>
              </a:rPr>
              <a:t>H</a:t>
            </a:r>
            <a:r>
              <a:rPr sz="3300" b="1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	T </a:t>
            </a:r>
            <a:r>
              <a:rPr sz="3300" b="1" spc="120" dirty="0">
                <a:solidFill>
                  <a:srgbClr val="FAFCFE"/>
                </a:solidFill>
                <a:latin typeface="Arial"/>
                <a:cs typeface="Arial"/>
              </a:rPr>
              <a:t>H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R  </a:t>
            </a:r>
            <a:r>
              <a:rPr sz="3300" b="1" spc="365" dirty="0">
                <a:solidFill>
                  <a:srgbClr val="FAFCFE"/>
                </a:solidFill>
                <a:latin typeface="Arial"/>
                <a:cs typeface="Arial"/>
              </a:rPr>
              <a:t>M </a:t>
            </a:r>
            <a:r>
              <a:rPr sz="3300" b="1" spc="175" dirty="0" smtClean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lang="en-US" sz="3300" b="1" spc="175" dirty="0" smtClean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120" dirty="0" smtClean="0">
                <a:solidFill>
                  <a:srgbClr val="FAFCFE"/>
                </a:solidFill>
                <a:latin typeface="Arial"/>
                <a:cs typeface="Arial"/>
              </a:rPr>
              <a:t>H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3300" b="1" spc="37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204" dirty="0">
                <a:solidFill>
                  <a:srgbClr val="FAFCFE"/>
                </a:solidFill>
                <a:latin typeface="Arial"/>
                <a:cs typeface="Arial"/>
              </a:rPr>
              <a:t>®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6398" y="3175037"/>
            <a:ext cx="5799455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4370">
              <a:lnSpc>
                <a:spcPct val="100000"/>
              </a:lnSpc>
              <a:tabLst>
                <a:tab pos="2288540" algn="l"/>
                <a:tab pos="2920365" algn="l"/>
              </a:tabLst>
            </a:pP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3300" b="1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305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3300" b="1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120" dirty="0">
                <a:solidFill>
                  <a:srgbClr val="FAFCFE"/>
                </a:solidFill>
                <a:latin typeface="Arial"/>
                <a:cs typeface="Arial"/>
              </a:rPr>
              <a:t>D	</a:t>
            </a:r>
            <a:r>
              <a:rPr sz="3300" b="1" spc="114" dirty="0">
                <a:solidFill>
                  <a:srgbClr val="FAFCFE"/>
                </a:solidFill>
                <a:latin typeface="Arial"/>
                <a:cs typeface="Arial"/>
              </a:rPr>
              <a:t>9	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P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T E </a:t>
            </a:r>
            <a:r>
              <a:rPr sz="3300" b="1" spc="305" dirty="0" smtClean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3300" b="1" spc="-125" dirty="0" smtClean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3300" b="1" spc="-310" dirty="0">
                <a:solidFill>
                  <a:srgbClr val="FAFCFE"/>
                </a:solidFill>
                <a:latin typeface="Arial"/>
                <a:cs typeface="Arial"/>
              </a:rPr>
              <a:t>S</a:t>
            </a:r>
            <a:r>
              <a:rPr sz="3300" b="1" spc="2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,</a:t>
            </a:r>
            <a:endParaRPr sz="3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707005" algn="l"/>
                <a:tab pos="3585845" algn="l"/>
              </a:tabLst>
            </a:pP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3300" b="1" spc="305" dirty="0" smtClean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3300" b="1" dirty="0" smtClean="0">
                <a:solidFill>
                  <a:srgbClr val="FAFCFE"/>
                </a:solidFill>
                <a:latin typeface="Arial"/>
                <a:cs typeface="Arial"/>
              </a:rPr>
              <a:t>G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3300" b="1" spc="2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305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3300" b="1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	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3300" b="1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310" dirty="0">
                <a:solidFill>
                  <a:srgbClr val="FAFCFE"/>
                </a:solidFill>
                <a:latin typeface="Arial"/>
                <a:cs typeface="Arial"/>
              </a:rPr>
              <a:t>S	</a:t>
            </a:r>
            <a:r>
              <a:rPr sz="3300" b="1" spc="305" dirty="0" smtClean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3300" b="1" spc="175" dirty="0" smtClean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3300" b="1" spc="-190" dirty="0" smtClean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185" dirty="0">
                <a:solidFill>
                  <a:srgbClr val="FAFCFE"/>
                </a:solidFill>
                <a:latin typeface="Arial"/>
                <a:cs typeface="Arial"/>
              </a:rPr>
              <a:t>W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2740" y="4116781"/>
            <a:ext cx="611060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30855" algn="l"/>
              </a:tabLst>
            </a:pPr>
            <a:r>
              <a:rPr sz="3300" b="1" spc="-310" dirty="0">
                <a:solidFill>
                  <a:srgbClr val="FAFCFE"/>
                </a:solidFill>
                <a:latin typeface="Arial"/>
                <a:cs typeface="Arial"/>
              </a:rPr>
              <a:t>S 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C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L 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3300" b="1" spc="-13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305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3300" b="1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FAFCFE"/>
                </a:solidFill>
                <a:latin typeface="Arial"/>
                <a:cs typeface="Arial"/>
              </a:rPr>
              <a:t>G	G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L </a:t>
            </a:r>
            <a:r>
              <a:rPr sz="3300" b="1" spc="175" dirty="0" smtClean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lang="en-US" sz="3300" b="1" spc="175" dirty="0" smtClean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245" dirty="0" smtClean="0">
                <a:solidFill>
                  <a:srgbClr val="FAFCFE"/>
                </a:solidFill>
                <a:latin typeface="Arial"/>
                <a:cs typeface="Arial"/>
              </a:rPr>
              <a:t>B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L L </a:t>
            </a:r>
            <a:r>
              <a:rPr sz="3300" b="1" spc="-65" dirty="0" smtClean="0">
                <a:solidFill>
                  <a:srgbClr val="FAFCFE"/>
                </a:solidFill>
                <a:latin typeface="Arial"/>
                <a:cs typeface="Arial"/>
              </a:rPr>
              <a:t>Y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11549" y="4116781"/>
            <a:ext cx="151701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185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3300" b="1" spc="-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120" dirty="0">
                <a:solidFill>
                  <a:srgbClr val="FAFCFE"/>
                </a:solidFill>
                <a:latin typeface="Arial"/>
                <a:cs typeface="Arial"/>
              </a:rPr>
              <a:t>H</a:t>
            </a:r>
            <a:endParaRPr sz="3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4944" y="5058524"/>
            <a:ext cx="757174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3565525" algn="l"/>
              </a:tabLst>
            </a:pP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3300" b="1" spc="-60" dirty="0">
                <a:solidFill>
                  <a:srgbClr val="FAFCFE"/>
                </a:solidFill>
                <a:latin typeface="Arial"/>
                <a:cs typeface="Arial"/>
              </a:rPr>
              <a:t>F F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C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3300" b="1" spc="305" dirty="0" smtClean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3300" b="1" spc="-125" dirty="0" smtClean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	E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L 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C T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R 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C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3300" b="1" spc="5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L</a:t>
            </a:r>
            <a:endParaRPr sz="3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3312795" algn="l"/>
                <a:tab pos="4369435" algn="l"/>
              </a:tabLst>
            </a:pP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P </a:t>
            </a:r>
            <a:r>
              <a:rPr sz="3300" b="1" spc="175" dirty="0" smtClean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lang="en-US" sz="3300" b="1" spc="175" dirty="0" smtClean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185" dirty="0" smtClean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3300" b="1" spc="42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3300" b="1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120" dirty="0">
                <a:solidFill>
                  <a:srgbClr val="FAFCFE"/>
                </a:solidFill>
                <a:latin typeface="Arial"/>
                <a:cs typeface="Arial"/>
              </a:rPr>
              <a:t>D	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B</a:t>
            </a:r>
            <a:r>
              <a:rPr sz="3300" b="1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65" dirty="0">
                <a:solidFill>
                  <a:srgbClr val="FAFCFE"/>
                </a:solidFill>
                <a:latin typeface="Arial"/>
                <a:cs typeface="Arial"/>
              </a:rPr>
              <a:t>Y	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C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P T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U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R 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3300" b="1" spc="48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120" dirty="0">
                <a:solidFill>
                  <a:srgbClr val="FAFCFE"/>
                </a:solidFill>
                <a:latin typeface="Arial"/>
                <a:cs typeface="Arial"/>
              </a:rPr>
              <a:t>D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87027" y="5058524"/>
            <a:ext cx="419354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dirty="0">
                <a:solidFill>
                  <a:srgbClr val="FAFCFE"/>
                </a:solidFill>
                <a:latin typeface="Arial"/>
                <a:cs typeface="Arial"/>
              </a:rPr>
              <a:t>G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3300" b="1" spc="305" dirty="0">
                <a:solidFill>
                  <a:srgbClr val="FAFCFE"/>
                </a:solidFill>
                <a:latin typeface="Arial"/>
                <a:cs typeface="Arial"/>
              </a:rPr>
              <a:t>N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R 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3300" b="1" spc="175" dirty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3300" b="1" spc="8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305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endParaRPr sz="3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  <a:tabLst>
                <a:tab pos="2487930" algn="l"/>
              </a:tabLst>
            </a:pPr>
            <a:r>
              <a:rPr sz="3300" b="1" spc="185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3300" b="1" spc="-310" dirty="0">
                <a:solidFill>
                  <a:srgbClr val="FAFCFE"/>
                </a:solidFill>
                <a:latin typeface="Arial"/>
                <a:cs typeface="Arial"/>
              </a:rPr>
              <a:t>S</a:t>
            </a:r>
            <a:r>
              <a:rPr sz="3300" b="1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3300" b="1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	</a:t>
            </a:r>
            <a:r>
              <a:rPr sz="3300" b="1" spc="120" dirty="0">
                <a:solidFill>
                  <a:srgbClr val="FAFCFE"/>
                </a:solidFill>
                <a:latin typeface="Arial"/>
                <a:cs typeface="Arial"/>
              </a:rPr>
              <a:t>H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3300" b="1" spc="-4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.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1556" y="7297877"/>
            <a:ext cx="1138555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50" dirty="0">
                <a:solidFill>
                  <a:srgbClr val="FAFCFE"/>
                </a:solidFill>
                <a:latin typeface="Lucida Sans Unicode"/>
                <a:cs typeface="Lucida Sans Unicode"/>
              </a:rPr>
              <a:t>2 5 </a:t>
            </a:r>
            <a:r>
              <a:rPr sz="2100" spc="-35" dirty="0">
                <a:solidFill>
                  <a:srgbClr val="FAFCFE"/>
                </a:solidFill>
                <a:latin typeface="Lucida Sans Unicode"/>
                <a:cs typeface="Lucida Sans Unicode"/>
              </a:rPr>
              <a:t>K </a:t>
            </a:r>
            <a:r>
              <a:rPr sz="2100" spc="204" dirty="0">
                <a:solidFill>
                  <a:srgbClr val="FAFCFE"/>
                </a:solidFill>
                <a:latin typeface="Lucida Sans Unicode"/>
                <a:cs typeface="Lucida Sans Unicode"/>
              </a:rPr>
              <a:t>W</a:t>
            </a:r>
            <a:r>
              <a:rPr sz="2100" spc="45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75" dirty="0">
                <a:solidFill>
                  <a:srgbClr val="FAFCFE"/>
                </a:solidFill>
                <a:latin typeface="Lucida Sans Unicode"/>
                <a:cs typeface="Lucida Sans Unicode"/>
              </a:rPr>
              <a:t>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6572" y="7297877"/>
            <a:ext cx="94615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5" dirty="0">
                <a:solidFill>
                  <a:srgbClr val="FAFCFE"/>
                </a:solidFill>
                <a:latin typeface="Lucida Sans Unicode"/>
                <a:cs typeface="Lucida Sans Unicode"/>
              </a:rPr>
              <a:t>H </a:t>
            </a:r>
            <a:r>
              <a:rPr sz="2100" spc="-45" dirty="0">
                <a:solidFill>
                  <a:srgbClr val="FAFCFE"/>
                </a:solidFill>
                <a:latin typeface="Lucida Sans Unicode"/>
                <a:cs typeface="Lucida Sans Unicode"/>
              </a:rPr>
              <a:t>I </a:t>
            </a:r>
            <a:r>
              <a:rPr sz="2100" spc="130" dirty="0">
                <a:solidFill>
                  <a:srgbClr val="FAFCFE"/>
                </a:solidFill>
                <a:latin typeface="Lucida Sans Unicode"/>
                <a:cs typeface="Lucida Sans Unicode"/>
              </a:rPr>
              <a:t>G</a:t>
            </a:r>
            <a:r>
              <a:rPr sz="2100" spc="-6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15" dirty="0">
                <a:solidFill>
                  <a:srgbClr val="FAFCFE"/>
                </a:solidFill>
                <a:latin typeface="Lucida Sans Unicode"/>
                <a:cs typeface="Lucida Sans Unicode"/>
              </a:rPr>
              <a:t>H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39169" y="7297877"/>
            <a:ext cx="2414905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120" dirty="0">
                <a:solidFill>
                  <a:srgbClr val="FAFCFE"/>
                </a:solidFill>
                <a:latin typeface="Lucida Sans Unicode"/>
                <a:cs typeface="Lucida Sans Unicode"/>
              </a:rPr>
              <a:t>E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50" dirty="0">
                <a:solidFill>
                  <a:srgbClr val="FAFCFE"/>
                </a:solidFill>
                <a:latin typeface="Lucida Sans Unicode"/>
                <a:cs typeface="Lucida Sans Unicode"/>
              </a:rPr>
              <a:t>F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50" dirty="0">
                <a:solidFill>
                  <a:srgbClr val="FAFCFE"/>
                </a:solidFill>
                <a:latin typeface="Lucida Sans Unicode"/>
                <a:cs typeface="Lucida Sans Unicode"/>
              </a:rPr>
              <a:t>F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45" dirty="0">
                <a:solidFill>
                  <a:srgbClr val="FAFCFE"/>
                </a:solidFill>
                <a:latin typeface="Lucida Sans Unicode"/>
                <a:cs typeface="Lucida Sans Unicode"/>
              </a:rPr>
              <a:t>I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40" dirty="0">
                <a:solidFill>
                  <a:srgbClr val="FAFCFE"/>
                </a:solidFill>
                <a:latin typeface="Lucida Sans Unicode"/>
                <a:cs typeface="Lucida Sans Unicode"/>
              </a:rPr>
              <a:t>C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45" dirty="0">
                <a:solidFill>
                  <a:srgbClr val="FAFCFE"/>
                </a:solidFill>
                <a:latin typeface="Lucida Sans Unicode"/>
                <a:cs typeface="Lucida Sans Unicode"/>
              </a:rPr>
              <a:t>I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120" dirty="0">
                <a:solidFill>
                  <a:srgbClr val="FAFCFE"/>
                </a:solidFill>
                <a:latin typeface="Lucida Sans Unicode"/>
                <a:cs typeface="Lucida Sans Unicode"/>
              </a:rPr>
              <a:t>E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95" dirty="0">
                <a:solidFill>
                  <a:srgbClr val="FAFCFE"/>
                </a:solidFill>
                <a:latin typeface="Lucida Sans Unicode"/>
                <a:cs typeface="Lucida Sans Unicode"/>
              </a:rPr>
              <a:t>N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40" dirty="0">
                <a:solidFill>
                  <a:srgbClr val="FAFCFE"/>
                </a:solidFill>
                <a:latin typeface="Lucida Sans Unicode"/>
                <a:cs typeface="Lucida Sans Unicode"/>
              </a:rPr>
              <a:t>C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95" dirty="0">
                <a:solidFill>
                  <a:srgbClr val="FAFCFE"/>
                </a:solidFill>
                <a:latin typeface="Lucida Sans Unicode"/>
                <a:cs typeface="Lucida Sans Unicode"/>
              </a:rPr>
              <a:t>Y</a:t>
            </a:r>
            <a:r>
              <a:rPr sz="2100" spc="-229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75" dirty="0">
                <a:solidFill>
                  <a:srgbClr val="FAFCFE"/>
                </a:solidFill>
                <a:latin typeface="Lucida Sans Unicode"/>
                <a:cs typeface="Lucida Sans Unicode"/>
              </a:rPr>
              <a:t>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70239" y="7297877"/>
            <a:ext cx="113030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70" dirty="0">
                <a:solidFill>
                  <a:srgbClr val="FAFCFE"/>
                </a:solidFill>
                <a:latin typeface="Lucida Sans Unicode"/>
                <a:cs typeface="Lucida Sans Unicode"/>
              </a:rPr>
              <a:t>R </a:t>
            </a:r>
            <a:r>
              <a:rPr sz="2100" spc="5" dirty="0">
                <a:solidFill>
                  <a:srgbClr val="FAFCFE"/>
                </a:solidFill>
                <a:latin typeface="Lucida Sans Unicode"/>
                <a:cs typeface="Lucida Sans Unicode"/>
              </a:rPr>
              <a:t>A </a:t>
            </a:r>
            <a:r>
              <a:rPr sz="2100" spc="55" dirty="0">
                <a:solidFill>
                  <a:srgbClr val="FAFCFE"/>
                </a:solidFill>
                <a:latin typeface="Lucida Sans Unicode"/>
                <a:cs typeface="Lucida Sans Unicode"/>
              </a:rPr>
              <a:t>P </a:t>
            </a:r>
            <a:r>
              <a:rPr sz="2100" spc="-45" dirty="0">
                <a:solidFill>
                  <a:srgbClr val="FAFCFE"/>
                </a:solidFill>
                <a:latin typeface="Lucida Sans Unicode"/>
                <a:cs typeface="Lucida Sans Unicode"/>
              </a:rPr>
              <a:t>I</a:t>
            </a:r>
            <a:r>
              <a:rPr sz="2100" spc="-125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5" dirty="0">
                <a:solidFill>
                  <a:srgbClr val="FAFCFE"/>
                </a:solidFill>
                <a:latin typeface="Lucida Sans Unicode"/>
                <a:cs typeface="Lucida Sans Unicode"/>
              </a:rPr>
              <a:t>D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16631" y="7297877"/>
            <a:ext cx="807085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70" dirty="0">
                <a:solidFill>
                  <a:srgbClr val="FAFCFE"/>
                </a:solidFill>
                <a:latin typeface="Lucida Sans Unicode"/>
                <a:cs typeface="Lucida Sans Unicode"/>
              </a:rPr>
              <a:t>R </a:t>
            </a:r>
            <a:r>
              <a:rPr sz="2100" spc="135" dirty="0">
                <a:solidFill>
                  <a:srgbClr val="FAFCFE"/>
                </a:solidFill>
                <a:latin typeface="Lucida Sans Unicode"/>
                <a:cs typeface="Lucida Sans Unicode"/>
              </a:rPr>
              <a:t>O </a:t>
            </a:r>
            <a:r>
              <a:rPr sz="2100" spc="-45" dirty="0">
                <a:solidFill>
                  <a:srgbClr val="FAFCFE"/>
                </a:solidFill>
                <a:latin typeface="Lucida Sans Unicode"/>
                <a:cs typeface="Lucida Sans Unicode"/>
              </a:rPr>
              <a:t>I</a:t>
            </a:r>
            <a:r>
              <a:rPr sz="2100" spc="-195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75" dirty="0">
                <a:solidFill>
                  <a:srgbClr val="FAFCFE"/>
                </a:solidFill>
                <a:latin typeface="Lucida Sans Unicode"/>
                <a:cs typeface="Lucida Sans Unicode"/>
              </a:rPr>
              <a:t>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76288" y="8164194"/>
            <a:ext cx="2204923" cy="540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5448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539085" cy="10052050"/>
          </a:xfrm>
          <a:custGeom>
            <a:avLst/>
            <a:gdLst/>
            <a:ahLst/>
            <a:cxnLst/>
            <a:rect l="l" t="t" r="r" b="b"/>
            <a:pathLst>
              <a:path w="15539085" h="10052050">
                <a:moveTo>
                  <a:pt x="0" y="10052050"/>
                </a:moveTo>
                <a:lnTo>
                  <a:pt x="15538513" y="10052050"/>
                </a:lnTo>
                <a:lnTo>
                  <a:pt x="15538513" y="0"/>
                </a:lnTo>
                <a:lnTo>
                  <a:pt x="0" y="0"/>
                </a:lnTo>
                <a:lnTo>
                  <a:pt x="0" y="10052050"/>
                </a:lnTo>
                <a:close/>
              </a:path>
            </a:pathLst>
          </a:custGeom>
          <a:solidFill>
            <a:srgbClr val="1F2020">
              <a:alpha val="79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2126" y="1746250"/>
            <a:ext cx="13263244" cy="7616190"/>
          </a:xfrm>
          <a:custGeom>
            <a:avLst/>
            <a:gdLst/>
            <a:ahLst/>
            <a:cxnLst/>
            <a:rect l="l" t="t" r="r" b="b"/>
            <a:pathLst>
              <a:path w="13263244" h="7616190">
                <a:moveTo>
                  <a:pt x="0" y="7616190"/>
                </a:moveTo>
                <a:lnTo>
                  <a:pt x="13262737" y="7616190"/>
                </a:lnTo>
                <a:lnTo>
                  <a:pt x="13262737" y="0"/>
                </a:lnTo>
                <a:lnTo>
                  <a:pt x="0" y="0"/>
                </a:lnTo>
                <a:lnTo>
                  <a:pt x="0" y="7616190"/>
                </a:lnTo>
                <a:close/>
              </a:path>
            </a:pathLst>
          </a:custGeom>
          <a:solidFill>
            <a:srgbClr val="128D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93620" y="567093"/>
            <a:ext cx="6504940" cy="866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91460" algn="l"/>
                <a:tab pos="4714240" algn="l"/>
              </a:tabLst>
            </a:pPr>
            <a:r>
              <a:rPr spc="295" dirty="0">
                <a:solidFill>
                  <a:srgbClr val="EDEDED"/>
                </a:solidFill>
              </a:rPr>
              <a:t>W</a:t>
            </a:r>
            <a:r>
              <a:rPr spc="170" dirty="0">
                <a:solidFill>
                  <a:srgbClr val="EDEDED"/>
                </a:solidFill>
              </a:rPr>
              <a:t> </a:t>
            </a:r>
            <a:r>
              <a:rPr spc="195" dirty="0">
                <a:solidFill>
                  <a:srgbClr val="EDEDED"/>
                </a:solidFill>
              </a:rPr>
              <a:t>H</a:t>
            </a:r>
            <a:r>
              <a:rPr spc="170" dirty="0">
                <a:solidFill>
                  <a:srgbClr val="EDEDED"/>
                </a:solidFill>
              </a:rPr>
              <a:t> </a:t>
            </a:r>
            <a:r>
              <a:rPr spc="285" dirty="0">
                <a:solidFill>
                  <a:srgbClr val="EDEDED"/>
                </a:solidFill>
              </a:rPr>
              <a:t>O	</a:t>
            </a:r>
            <a:r>
              <a:rPr spc="295" dirty="0">
                <a:solidFill>
                  <a:srgbClr val="EDEDED"/>
                </a:solidFill>
              </a:rPr>
              <a:t>W</a:t>
            </a:r>
            <a:r>
              <a:rPr spc="170" dirty="0">
                <a:solidFill>
                  <a:srgbClr val="EDEDED"/>
                </a:solidFill>
              </a:rPr>
              <a:t> </a:t>
            </a:r>
            <a:r>
              <a:rPr spc="-195" dirty="0">
                <a:solidFill>
                  <a:srgbClr val="EDEDED"/>
                </a:solidFill>
              </a:rPr>
              <a:t>E	</a:t>
            </a:r>
            <a:r>
              <a:rPr spc="100" dirty="0">
                <a:solidFill>
                  <a:srgbClr val="EDEDED"/>
                </a:solidFill>
              </a:rPr>
              <a:t>A </a:t>
            </a:r>
            <a:r>
              <a:rPr spc="-395" dirty="0">
                <a:solidFill>
                  <a:srgbClr val="EDEDED"/>
                </a:solidFill>
              </a:rPr>
              <a:t>R</a:t>
            </a:r>
            <a:r>
              <a:rPr spc="140" dirty="0">
                <a:solidFill>
                  <a:srgbClr val="EDEDED"/>
                </a:solidFill>
              </a:rPr>
              <a:t> </a:t>
            </a:r>
            <a:r>
              <a:rPr spc="-195" dirty="0">
                <a:solidFill>
                  <a:srgbClr val="EDEDED"/>
                </a:solidFill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00081" y="3062033"/>
            <a:ext cx="275780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  <a:tabLst>
                <a:tab pos="1396365" algn="l"/>
              </a:tabLst>
            </a:pPr>
            <a:r>
              <a:rPr sz="1200" b="1" spc="-25" dirty="0">
                <a:solidFill>
                  <a:srgbClr val="FAFCFE"/>
                </a:solidFill>
                <a:latin typeface="Arial"/>
                <a:cs typeface="Arial"/>
              </a:rPr>
              <a:t>S </a:t>
            </a:r>
            <a:r>
              <a:rPr sz="1200" b="1" spc="-20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1200" b="1" spc="-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200" b="1" spc="-55" dirty="0">
                <a:solidFill>
                  <a:srgbClr val="FAFCFE"/>
                </a:solidFill>
                <a:latin typeface="Arial"/>
                <a:cs typeface="Arial"/>
              </a:rPr>
              <a:t>F</a:t>
            </a:r>
            <a:r>
              <a:rPr sz="120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10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AFCFE"/>
                </a:solidFill>
                <a:latin typeface="Arial"/>
                <a:cs typeface="Arial"/>
              </a:rPr>
              <a:t>N	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B </a:t>
            </a:r>
            <a:r>
              <a:rPr sz="1200" b="1" spc="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R K O </a:t>
            </a:r>
            <a:r>
              <a:rPr sz="1200" b="1" spc="-10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1200" b="1" spc="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200" b="1" spc="-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FAFCFE"/>
                </a:solidFill>
                <a:latin typeface="Arial"/>
                <a:cs typeface="Arial"/>
              </a:rPr>
              <a:t>:</a:t>
            </a:r>
            <a:r>
              <a:rPr sz="1200" b="1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1590675" algn="l"/>
              </a:tabLst>
            </a:pPr>
            <a:r>
              <a:rPr sz="1200" spc="50" dirty="0">
                <a:solidFill>
                  <a:srgbClr val="FAFCFE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AFCFE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AFCFE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AFCFE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AFCFE"/>
                </a:solidFill>
                <a:latin typeface="Arial"/>
                <a:cs typeface="Arial"/>
              </a:rPr>
              <a:t>L	E N G 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1200" spc="10" dirty="0">
                <a:solidFill>
                  <a:srgbClr val="FAFCFE"/>
                </a:solidFill>
                <a:latin typeface="Arial"/>
                <a:cs typeface="Arial"/>
              </a:rPr>
              <a:t>N E E</a:t>
            </a:r>
            <a:r>
              <a:rPr sz="1200" spc="-15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3050" y="1904413"/>
            <a:ext cx="8596630" cy="1294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8200"/>
              </a:lnSpc>
            </a:pPr>
            <a:r>
              <a:rPr sz="1300" spc="130" dirty="0">
                <a:solidFill>
                  <a:srgbClr val="FAFCFE"/>
                </a:solidFill>
                <a:latin typeface="Arial"/>
                <a:cs typeface="Arial"/>
              </a:rPr>
              <a:t>HAS </a:t>
            </a:r>
            <a:r>
              <a:rPr sz="1300" spc="45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BACKGROUND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WHICH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INCLUDES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FINITE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ELEMENT </a:t>
            </a:r>
            <a:r>
              <a:rPr sz="1300" spc="215" dirty="0">
                <a:solidFill>
                  <a:srgbClr val="FAFCFE"/>
                </a:solidFill>
                <a:latin typeface="Arial"/>
                <a:cs typeface="Arial"/>
              </a:rPr>
              <a:t>ANA </a:t>
            </a:r>
            <a:r>
              <a:rPr sz="1300" spc="100" dirty="0">
                <a:solidFill>
                  <a:srgbClr val="FAFCFE"/>
                </a:solidFill>
                <a:latin typeface="Arial"/>
                <a:cs typeface="Arial"/>
              </a:rPr>
              <a:t>LYSIS, </a:t>
            </a:r>
            <a:r>
              <a:rPr sz="1300" spc="220" dirty="0">
                <a:solidFill>
                  <a:srgbClr val="FAFCFE"/>
                </a:solidFill>
                <a:latin typeface="Arial"/>
                <a:cs typeface="Arial"/>
              </a:rPr>
              <a:t>MECHANICAL  </a:t>
            </a:r>
            <a:r>
              <a:rPr sz="1300" spc="185" dirty="0">
                <a:solidFill>
                  <a:srgbClr val="FAFCFE"/>
                </a:solidFill>
                <a:latin typeface="Arial"/>
                <a:cs typeface="Arial"/>
              </a:rPr>
              <a:t>DESIGN, </a:t>
            </a:r>
            <a:r>
              <a:rPr sz="1300" spc="95" dirty="0">
                <a:solidFill>
                  <a:srgbClr val="FAFCFE"/>
                </a:solidFill>
                <a:latin typeface="Arial"/>
                <a:cs typeface="Arial"/>
              </a:rPr>
              <a:t>TEST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DEVELOPMENT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 </a:t>
            </a:r>
            <a:r>
              <a:rPr sz="1300" spc="130" dirty="0">
                <a:solidFill>
                  <a:srgbClr val="FAFCFE"/>
                </a:solidFill>
                <a:latin typeface="Arial"/>
                <a:cs typeface="Arial"/>
              </a:rPr>
              <a:t>SYSTEM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TESTING.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HE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GRADU </a:t>
            </a:r>
            <a:r>
              <a:rPr sz="1300" spc="135" dirty="0">
                <a:solidFill>
                  <a:srgbClr val="FAFCFE"/>
                </a:solidFill>
                <a:latin typeface="Arial"/>
                <a:cs typeface="Arial"/>
              </a:rPr>
              <a:t>ATED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FROM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 </a:t>
            </a:r>
            <a:r>
              <a:rPr sz="1300" spc="160" dirty="0">
                <a:solidFill>
                  <a:srgbClr val="FAFCFE"/>
                </a:solidFill>
                <a:latin typeface="Arial"/>
                <a:cs typeface="Arial"/>
              </a:rPr>
              <a:t>UNIVERSITY 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 </a:t>
            </a:r>
            <a:r>
              <a:rPr sz="1300" spc="220" dirty="0">
                <a:solidFill>
                  <a:srgbClr val="FAFCFE"/>
                </a:solidFill>
                <a:latin typeface="Arial"/>
                <a:cs typeface="Arial"/>
              </a:rPr>
              <a:t>COLORADO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WITH  </a:t>
            </a:r>
            <a:r>
              <a:rPr sz="1300" spc="45" dirty="0">
                <a:solidFill>
                  <a:srgbClr val="FAFCFE"/>
                </a:solidFill>
                <a:latin typeface="Arial"/>
                <a:cs typeface="Arial"/>
              </a:rPr>
              <a:t>A  </a:t>
            </a:r>
            <a:r>
              <a:rPr sz="1300" spc="135" dirty="0">
                <a:solidFill>
                  <a:srgbClr val="FAFCFE"/>
                </a:solidFill>
                <a:latin typeface="Arial"/>
                <a:cs typeface="Arial"/>
              </a:rPr>
              <a:t>B.S. 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IN  </a:t>
            </a:r>
            <a:r>
              <a:rPr sz="1300" spc="220" dirty="0">
                <a:solidFill>
                  <a:srgbClr val="FAFCFE"/>
                </a:solidFill>
                <a:latin typeface="Arial"/>
                <a:cs typeface="Arial"/>
              </a:rPr>
              <a:t>MECHANICAL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ENGINEERING 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</a:t>
            </a:r>
            <a:r>
              <a:rPr sz="1300" spc="2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  <a:p>
            <a:pPr marL="12700" marR="137795">
              <a:lnSpc>
                <a:spcPct val="128200"/>
              </a:lnSpc>
            </a:pP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M.S IN </a:t>
            </a:r>
            <a:r>
              <a:rPr sz="1300" spc="204" dirty="0">
                <a:solidFill>
                  <a:srgbClr val="FAFCFE"/>
                </a:solidFill>
                <a:latin typeface="Arial"/>
                <a:cs typeface="Arial"/>
              </a:rPr>
              <a:t>MECHANICS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</a:t>
            </a:r>
            <a:r>
              <a:rPr sz="1300" spc="95" dirty="0">
                <a:solidFill>
                  <a:srgbClr val="FAFCFE"/>
                </a:solidFill>
                <a:latin typeface="Arial"/>
                <a:cs typeface="Arial"/>
              </a:rPr>
              <a:t>M </a:t>
            </a:r>
            <a:r>
              <a:rPr sz="1300" spc="155" dirty="0">
                <a:solidFill>
                  <a:srgbClr val="FAFCFE"/>
                </a:solidFill>
                <a:latin typeface="Arial"/>
                <a:cs typeface="Arial"/>
              </a:rPr>
              <a:t>ATERIALS. </a:t>
            </a:r>
            <a:r>
              <a:rPr sz="1300" spc="90" dirty="0">
                <a:solidFill>
                  <a:srgbClr val="FAFCFE"/>
                </a:solidFill>
                <a:latin typeface="Arial"/>
                <a:cs typeface="Arial"/>
              </a:rPr>
              <a:t>STEF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AN </a:t>
            </a:r>
            <a:r>
              <a:rPr sz="1300" spc="35" dirty="0">
                <a:solidFill>
                  <a:srgbClr val="FAFCFE"/>
                </a:solidFill>
                <a:latin typeface="Arial"/>
                <a:cs typeface="Arial"/>
              </a:rPr>
              <a:t>IS </a:t>
            </a:r>
            <a:r>
              <a:rPr sz="1300" spc="45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1300" spc="165" dirty="0">
                <a:solidFill>
                  <a:srgbClr val="FAFCFE"/>
                </a:solidFill>
                <a:latin typeface="Arial"/>
                <a:cs typeface="Arial"/>
              </a:rPr>
              <a:t>BOULDER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N </a:t>
            </a:r>
            <a:r>
              <a:rPr sz="1300" spc="130" dirty="0">
                <a:solidFill>
                  <a:srgbClr val="FAFCFE"/>
                </a:solidFill>
                <a:latin typeface="Arial"/>
                <a:cs typeface="Arial"/>
              </a:rPr>
              <a:t>ATIVE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 </a:t>
            </a:r>
            <a:r>
              <a:rPr sz="1300" spc="110" dirty="0">
                <a:solidFill>
                  <a:srgbClr val="FAFCFE"/>
                </a:solidFill>
                <a:latin typeface="Arial"/>
                <a:cs typeface="Arial"/>
              </a:rPr>
              <a:t>STRIVES  </a:t>
            </a:r>
            <a:r>
              <a:rPr sz="1300" spc="135" dirty="0">
                <a:solidFill>
                  <a:srgbClr val="FAFCFE"/>
                </a:solidFill>
                <a:latin typeface="Arial"/>
                <a:cs typeface="Arial"/>
              </a:rPr>
              <a:t>TO 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ENJOY 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MANY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ACTIVITIES  </a:t>
            </a:r>
            <a:r>
              <a:rPr sz="1300" spc="125" dirty="0">
                <a:solidFill>
                  <a:srgbClr val="FAFCFE"/>
                </a:solidFill>
                <a:latin typeface="Arial"/>
                <a:cs typeface="Arial"/>
              </a:rPr>
              <a:t>THIS 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TOWN </a:t>
            </a:r>
            <a:r>
              <a:rPr sz="1300" spc="130" dirty="0">
                <a:solidFill>
                  <a:srgbClr val="FAFCFE"/>
                </a:solidFill>
                <a:latin typeface="Arial"/>
                <a:cs typeface="Arial"/>
              </a:rPr>
              <a:t>HAS  </a:t>
            </a:r>
            <a:r>
              <a:rPr sz="1300" spc="135" dirty="0">
                <a:solidFill>
                  <a:srgbClr val="FAFCFE"/>
                </a:solidFill>
                <a:latin typeface="Arial"/>
                <a:cs typeface="Arial"/>
              </a:rPr>
              <a:t>TO</a:t>
            </a:r>
            <a:r>
              <a:rPr sz="1300" spc="9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50" dirty="0">
                <a:solidFill>
                  <a:srgbClr val="FAFCFE"/>
                </a:solidFill>
                <a:latin typeface="Arial"/>
                <a:cs typeface="Arial"/>
              </a:rPr>
              <a:t>OFFER.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4762" y="6733540"/>
            <a:ext cx="2602865" cy="58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4710">
              <a:lnSpc>
                <a:spcPct val="100000"/>
              </a:lnSpc>
              <a:tabLst>
                <a:tab pos="1553845" algn="l"/>
              </a:tabLst>
            </a:pPr>
            <a:r>
              <a:rPr sz="1200" b="1" spc="-90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1200" b="1" spc="-25" dirty="0">
                <a:solidFill>
                  <a:srgbClr val="FAFCFE"/>
                </a:solidFill>
                <a:latin typeface="Arial"/>
                <a:cs typeface="Arial"/>
              </a:rPr>
              <a:t>Y</a:t>
            </a:r>
            <a:r>
              <a:rPr sz="1200" b="1" spc="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10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FAFCFE"/>
                </a:solidFill>
                <a:latin typeface="Arial"/>
                <a:cs typeface="Arial"/>
              </a:rPr>
              <a:t>N	</a:t>
            </a:r>
            <a:r>
              <a:rPr sz="1200" b="1" spc="-5" dirty="0">
                <a:solidFill>
                  <a:srgbClr val="FAFCFE"/>
                </a:solidFill>
                <a:latin typeface="Arial"/>
                <a:cs typeface="Arial"/>
              </a:rPr>
              <a:t>F </a:t>
            </a:r>
            <a:r>
              <a:rPr sz="1200" b="1" spc="-10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200" b="1" spc="-15" dirty="0">
                <a:solidFill>
                  <a:srgbClr val="FAFCFE"/>
                </a:solidFill>
                <a:latin typeface="Arial"/>
                <a:cs typeface="Arial"/>
              </a:rPr>
              <a:t>R R </a:t>
            </a:r>
            <a:r>
              <a:rPr sz="1200" b="1" spc="-10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200" b="1" spc="-1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200" b="1" spc="-3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1200" b="1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marR="5080" indent="521334">
              <a:lnSpc>
                <a:spcPct val="104200"/>
              </a:lnSpc>
              <a:tabLst>
                <a:tab pos="1390650" algn="l"/>
                <a:tab pos="1750060" algn="l"/>
              </a:tabLst>
            </a:pPr>
            <a:r>
              <a:rPr sz="1200" spc="30" dirty="0">
                <a:solidFill>
                  <a:srgbClr val="FAFCFE"/>
                </a:solidFill>
                <a:latin typeface="Arial"/>
                <a:cs typeface="Arial"/>
              </a:rPr>
              <a:t>B R A</a:t>
            </a:r>
            <a:r>
              <a:rPr sz="1200" spc="-6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AFCFE"/>
                </a:solidFill>
                <a:latin typeface="Arial"/>
                <a:cs typeface="Arial"/>
              </a:rPr>
              <a:t>D	</a:t>
            </a:r>
            <a:r>
              <a:rPr sz="1200" spc="45" dirty="0">
                <a:solidFill>
                  <a:srgbClr val="FAFCFE"/>
                </a:solidFill>
                <a:latin typeface="Arial"/>
                <a:cs typeface="Arial"/>
              </a:rPr>
              <a:t>M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AFCFE"/>
                </a:solidFill>
                <a:latin typeface="Arial"/>
                <a:cs typeface="Arial"/>
              </a:rPr>
              <a:t>G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, 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 F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/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O	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1200" spc="15" dirty="0">
                <a:solidFill>
                  <a:srgbClr val="FAFCFE"/>
                </a:solidFill>
                <a:latin typeface="Arial"/>
                <a:cs typeface="Arial"/>
              </a:rPr>
              <a:t>G N Y </a:t>
            </a:r>
            <a:r>
              <a:rPr sz="1200" spc="20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1200" spc="-15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0771" y="8737600"/>
            <a:ext cx="318706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1135">
              <a:lnSpc>
                <a:spcPct val="100000"/>
              </a:lnSpc>
              <a:tabLst>
                <a:tab pos="2292350" algn="l"/>
              </a:tabLst>
            </a:pP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1200" b="1" spc="-5" dirty="0">
                <a:solidFill>
                  <a:srgbClr val="FAFCFE"/>
                </a:solidFill>
                <a:latin typeface="Arial"/>
                <a:cs typeface="Arial"/>
              </a:rPr>
              <a:t>R A</a:t>
            </a:r>
            <a:r>
              <a:rPr sz="1200" b="1" spc="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AFCFE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AFCFE"/>
                </a:solidFill>
                <a:latin typeface="Arial"/>
                <a:cs typeface="Arial"/>
              </a:rPr>
              <a:t>Y	</a:t>
            </a:r>
            <a:r>
              <a:rPr sz="1200" b="1" spc="-5" dirty="0">
                <a:solidFill>
                  <a:srgbClr val="FAFCFE"/>
                </a:solidFill>
                <a:latin typeface="Arial"/>
                <a:cs typeface="Arial"/>
              </a:rPr>
              <a:t>S C H </a:t>
            </a:r>
            <a:r>
              <a:rPr sz="1200" b="1" spc="-10" dirty="0">
                <a:solidFill>
                  <a:srgbClr val="FAFCFE"/>
                </a:solidFill>
                <a:latin typeface="Arial"/>
                <a:cs typeface="Arial"/>
              </a:rPr>
              <a:t>O 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L</a:t>
            </a:r>
            <a:r>
              <a:rPr sz="1200" b="1" spc="-6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AFCFE"/>
                </a:solidFill>
                <a:latin typeface="Arial"/>
                <a:cs typeface="Arial"/>
              </a:rPr>
              <a:t>L</a:t>
            </a:r>
            <a:r>
              <a:rPr sz="1200" b="1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2064385" algn="l"/>
              </a:tabLst>
            </a:pP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FAFCFE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spc="-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70" dirty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AFCFE"/>
                </a:solidFill>
                <a:latin typeface="Arial"/>
                <a:cs typeface="Arial"/>
              </a:rPr>
              <a:t>N	</a:t>
            </a:r>
            <a:r>
              <a:rPr sz="1200" spc="45" dirty="0">
                <a:solidFill>
                  <a:srgbClr val="FAFCFE"/>
                </a:solidFill>
                <a:latin typeface="Arial"/>
                <a:cs typeface="Arial"/>
              </a:rPr>
              <a:t>M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AFCFE"/>
                </a:solidFill>
                <a:latin typeface="Arial"/>
                <a:cs typeface="Arial"/>
              </a:rPr>
              <a:t>G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3005" y="3689677"/>
            <a:ext cx="10089515" cy="1506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5930" marR="419100">
              <a:lnSpc>
                <a:spcPct val="128200"/>
              </a:lnSpc>
            </a:pPr>
            <a:r>
              <a:rPr sz="1300" spc="185" dirty="0">
                <a:solidFill>
                  <a:srgbClr val="FAFCFE"/>
                </a:solidFill>
                <a:latin typeface="Arial"/>
                <a:cs typeface="Arial"/>
              </a:rPr>
              <a:t>FOUNDER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IDEALAB,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LIFELONG </a:t>
            </a:r>
            <a:r>
              <a:rPr sz="1300" spc="160" dirty="0">
                <a:solidFill>
                  <a:srgbClr val="FAFCFE"/>
                </a:solidFill>
                <a:latin typeface="Arial"/>
                <a:cs typeface="Arial"/>
              </a:rPr>
              <a:t>ENTREPRENEUR, </a:t>
            </a:r>
            <a:r>
              <a:rPr sz="1300" spc="-145" dirty="0">
                <a:solidFill>
                  <a:srgbClr val="FAFCFE"/>
                </a:solidFill>
                <a:latin typeface="Arial"/>
                <a:cs typeface="Arial"/>
              </a:rPr>
              <a:t>S </a:t>
            </a:r>
            <a:r>
              <a:rPr sz="1300" spc="75" dirty="0">
                <a:solidFill>
                  <a:srgbClr val="FAFCFE"/>
                </a:solidFill>
                <a:latin typeface="Arial"/>
                <a:cs typeface="Arial"/>
              </a:rPr>
              <a:t>TAR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TING </a:t>
            </a:r>
            <a:r>
              <a:rPr sz="1300" spc="105" dirty="0">
                <a:solidFill>
                  <a:srgbClr val="FAFCFE"/>
                </a:solidFill>
                <a:latin typeface="Arial"/>
                <a:cs typeface="Arial"/>
              </a:rPr>
              <a:t>HIS FIRST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SOLAR  BUSINESS  IN 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HIGH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SCHOOL. </a:t>
            </a:r>
            <a:r>
              <a:rPr sz="1300" spc="130" dirty="0">
                <a:solidFill>
                  <a:srgbClr val="FAFCFE"/>
                </a:solidFill>
                <a:latin typeface="Arial"/>
                <a:cs typeface="Arial"/>
              </a:rPr>
              <a:t>AFTER 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GRADU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ATING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FROM  </a:t>
            </a:r>
            <a:r>
              <a:rPr sz="1300" spc="204" dirty="0">
                <a:solidFill>
                  <a:srgbClr val="FAFCFE"/>
                </a:solidFill>
                <a:latin typeface="Arial"/>
                <a:cs typeface="Arial"/>
              </a:rPr>
              <a:t>CALIFORNIA </a:t>
            </a:r>
            <a:r>
              <a:rPr sz="1300" spc="160" dirty="0">
                <a:solidFill>
                  <a:srgbClr val="FAFCFE"/>
                </a:solidFill>
                <a:latin typeface="Arial"/>
                <a:cs typeface="Arial"/>
              </a:rPr>
              <a:t>INSTI</a:t>
            </a:r>
            <a:r>
              <a:rPr sz="1300" spc="16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AFCFE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 marL="1725930" marR="5080">
              <a:lnSpc>
                <a:spcPct val="128200"/>
              </a:lnSpc>
            </a:pPr>
            <a:r>
              <a:rPr sz="1300" spc="125" dirty="0">
                <a:solidFill>
                  <a:srgbClr val="FAFCFE"/>
                </a:solidFill>
                <a:latin typeface="Arial"/>
                <a:cs typeface="Arial"/>
              </a:rPr>
              <a:t>TUTE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</a:t>
            </a:r>
            <a:r>
              <a:rPr sz="1300" spc="215" dirty="0">
                <a:solidFill>
                  <a:srgbClr val="FAFCFE"/>
                </a:solidFill>
                <a:latin typeface="Arial"/>
                <a:cs typeface="Arial"/>
              </a:rPr>
              <a:t>TECHNOLOG </a:t>
            </a:r>
            <a:r>
              <a:rPr sz="1300" spc="-15" dirty="0">
                <a:solidFill>
                  <a:srgbClr val="FAFCFE"/>
                </a:solidFill>
                <a:latin typeface="Arial"/>
                <a:cs typeface="Arial"/>
              </a:rPr>
              <a:t>Y,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MR.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GROSS </a:t>
            </a:r>
            <a:r>
              <a:rPr sz="1300" spc="-145" dirty="0">
                <a:solidFill>
                  <a:srgbClr val="FAFCFE"/>
                </a:solidFill>
                <a:latin typeface="Arial"/>
                <a:cs typeface="Arial"/>
              </a:rPr>
              <a:t>S </a:t>
            </a:r>
            <a:r>
              <a:rPr sz="1300" spc="75" dirty="0">
                <a:solidFill>
                  <a:srgbClr val="FAFCFE"/>
                </a:solidFill>
                <a:latin typeface="Arial"/>
                <a:cs typeface="Arial"/>
              </a:rPr>
              <a:t>TAR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TED </a:t>
            </a:r>
            <a:r>
              <a:rPr sz="1300" spc="155" dirty="0">
                <a:solidFill>
                  <a:srgbClr val="FAFCFE"/>
                </a:solidFill>
                <a:latin typeface="Arial"/>
                <a:cs typeface="Arial"/>
              </a:rPr>
              <a:t>GNP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DEVELOPMEN </a:t>
            </a:r>
            <a:r>
              <a:rPr sz="1300" spc="25" dirty="0">
                <a:solidFill>
                  <a:srgbClr val="FAFCFE"/>
                </a:solidFill>
                <a:latin typeface="Arial"/>
                <a:cs typeface="Arial"/>
              </a:rPr>
              <a:t>T, </a:t>
            </a:r>
            <a:r>
              <a:rPr sz="1300" spc="200" dirty="0">
                <a:solidFill>
                  <a:srgbClr val="FAFCFE"/>
                </a:solidFill>
                <a:latin typeface="Arial"/>
                <a:cs typeface="Arial"/>
              </a:rPr>
              <a:t>INC.,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WHICH  </a:t>
            </a:r>
            <a:r>
              <a:rPr sz="1300" spc="200" dirty="0">
                <a:solidFill>
                  <a:srgbClr val="FAFCFE"/>
                </a:solidFill>
                <a:latin typeface="Arial"/>
                <a:cs typeface="Arial"/>
              </a:rPr>
              <a:t>MADE </a:t>
            </a:r>
            <a:r>
              <a:rPr sz="1300" spc="45" dirty="0">
                <a:solidFill>
                  <a:srgbClr val="FAFCFE"/>
                </a:solidFill>
                <a:latin typeface="Arial"/>
                <a:cs typeface="Arial"/>
              </a:rPr>
              <a:t>A 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N </a:t>
            </a:r>
            <a:r>
              <a:rPr sz="1300" spc="150" dirty="0">
                <a:solidFill>
                  <a:srgbClr val="FAFCFE"/>
                </a:solidFill>
                <a:latin typeface="Arial"/>
                <a:cs typeface="Arial"/>
              </a:rPr>
              <a:t>ATURAL 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LANGUAGE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PRODUCT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FOR  </a:t>
            </a:r>
            <a:r>
              <a:rPr sz="1300" spc="150" dirty="0">
                <a:solidFill>
                  <a:srgbClr val="FAFCFE"/>
                </a:solidFill>
                <a:latin typeface="Arial"/>
                <a:cs typeface="Arial"/>
              </a:rPr>
              <a:t>LOTUS 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1-2-3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CALLED </a:t>
            </a:r>
            <a:r>
              <a:rPr sz="1300" spc="5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HAL.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601345" algn="l"/>
              </a:tabLst>
            </a:pPr>
            <a:r>
              <a:rPr sz="1200" b="1" spc="-45" dirty="0">
                <a:solidFill>
                  <a:srgbClr val="FAFCFE"/>
                </a:solidFill>
                <a:latin typeface="Arial"/>
                <a:cs typeface="Arial"/>
              </a:rPr>
              <a:t>B 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120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AFCFE"/>
                </a:solidFill>
                <a:latin typeface="Arial"/>
                <a:cs typeface="Arial"/>
              </a:rPr>
              <a:t>L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AFCFE"/>
                </a:solidFill>
                <a:latin typeface="Arial"/>
                <a:cs typeface="Arial"/>
              </a:rPr>
              <a:t>L	</a:t>
            </a:r>
            <a:r>
              <a:rPr sz="1200" b="1" spc="-20" dirty="0">
                <a:solidFill>
                  <a:srgbClr val="FAFCFE"/>
                </a:solidFill>
                <a:latin typeface="Arial"/>
                <a:cs typeface="Arial"/>
              </a:rPr>
              <a:t>G </a:t>
            </a:r>
            <a:r>
              <a:rPr sz="1200" b="1" spc="-15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1200" b="1" spc="-20" dirty="0">
                <a:solidFill>
                  <a:srgbClr val="FAFCFE"/>
                </a:solidFill>
                <a:latin typeface="Arial"/>
                <a:cs typeface="Arial"/>
              </a:rPr>
              <a:t>O </a:t>
            </a:r>
            <a:r>
              <a:rPr sz="1200" b="1" spc="-15" dirty="0">
                <a:solidFill>
                  <a:srgbClr val="FAFCFE"/>
                </a:solidFill>
                <a:latin typeface="Arial"/>
                <a:cs typeface="Arial"/>
              </a:rPr>
              <a:t>S</a:t>
            </a:r>
            <a:r>
              <a:rPr sz="120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AFCFE"/>
                </a:solidFill>
                <a:latin typeface="Arial"/>
                <a:cs typeface="Arial"/>
              </a:rPr>
              <a:t>S</a:t>
            </a:r>
            <a:r>
              <a:rPr sz="1200" b="1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222250">
              <a:lnSpc>
                <a:spcPct val="100000"/>
              </a:lnSpc>
              <a:spcBef>
                <a:spcPts val="60"/>
              </a:spcBef>
            </a:pP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D </a:t>
            </a:r>
            <a:r>
              <a:rPr sz="1200" spc="15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1200" spc="-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C </a:t>
            </a:r>
            <a:r>
              <a:rPr sz="1200" spc="-5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1200" spc="-6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6476" y="5594677"/>
            <a:ext cx="8428355" cy="154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830">
              <a:lnSpc>
                <a:spcPct val="128200"/>
              </a:lnSpc>
            </a:pPr>
            <a:r>
              <a:rPr sz="1300" spc="-145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1300" spc="-95" dirty="0">
                <a:solidFill>
                  <a:srgbClr val="FAFCFE"/>
                </a:solidFill>
                <a:latin typeface="Arial"/>
                <a:cs typeface="Arial"/>
              </a:rPr>
              <a:t>Y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AN </a:t>
            </a:r>
            <a:r>
              <a:rPr sz="1300" spc="130" dirty="0">
                <a:solidFill>
                  <a:srgbClr val="FAFCFE"/>
                </a:solidFill>
                <a:latin typeface="Arial"/>
                <a:cs typeface="Arial"/>
              </a:rPr>
              <a:t>HAS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WORN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</a:t>
            </a:r>
            <a:r>
              <a:rPr sz="1300" spc="-5" dirty="0">
                <a:solidFill>
                  <a:srgbClr val="FAFCFE"/>
                </a:solidFill>
                <a:latin typeface="Arial"/>
                <a:cs typeface="Arial"/>
              </a:rPr>
              <a:t>H </a:t>
            </a:r>
            <a:r>
              <a:rPr sz="1300" spc="60" dirty="0">
                <a:solidFill>
                  <a:srgbClr val="FAFCFE"/>
                </a:solidFill>
                <a:latin typeface="Arial"/>
                <a:cs typeface="Arial"/>
              </a:rPr>
              <a:t>AT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</a:t>
            </a:r>
            <a:r>
              <a:rPr sz="1300" spc="185" dirty="0">
                <a:solidFill>
                  <a:srgbClr val="FAFCFE"/>
                </a:solidFill>
                <a:latin typeface="Arial"/>
                <a:cs typeface="Arial"/>
              </a:rPr>
              <a:t>FOUNDER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CEO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SUCCESSFUL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COMPANIES 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FOR  </a:t>
            </a:r>
            <a:r>
              <a:rPr sz="1300" spc="150" dirty="0">
                <a:solidFill>
                  <a:srgbClr val="FAFCFE"/>
                </a:solidFill>
                <a:latin typeface="Arial"/>
                <a:cs typeface="Arial"/>
              </a:rPr>
              <a:t>NEAR </a:t>
            </a:r>
            <a:r>
              <a:rPr sz="1300" spc="-35" dirty="0">
                <a:solidFill>
                  <a:srgbClr val="FAFCFE"/>
                </a:solidFill>
                <a:latin typeface="Arial"/>
                <a:cs typeface="Arial"/>
              </a:rPr>
              <a:t>LY 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30  </a:t>
            </a:r>
            <a:r>
              <a:rPr sz="1300" spc="130" dirty="0">
                <a:solidFill>
                  <a:srgbClr val="FAFCFE"/>
                </a:solidFill>
                <a:latin typeface="Arial"/>
                <a:cs typeface="Arial"/>
              </a:rPr>
              <a:t>YEARS, 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AS  </a:t>
            </a:r>
            <a:r>
              <a:rPr sz="1300" spc="125" dirty="0">
                <a:solidFill>
                  <a:srgbClr val="FAFCFE"/>
                </a:solidFill>
                <a:latin typeface="Arial"/>
                <a:cs typeface="Arial"/>
              </a:rPr>
              <a:t>WELL 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AS 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HELPING </a:t>
            </a:r>
            <a:r>
              <a:rPr sz="1300" spc="95" dirty="0">
                <a:solidFill>
                  <a:srgbClr val="FAFCFE"/>
                </a:solidFill>
                <a:latin typeface="Arial"/>
                <a:cs typeface="Arial"/>
              </a:rPr>
              <a:t>EAR </a:t>
            </a:r>
            <a:r>
              <a:rPr sz="1300" spc="-35" dirty="0">
                <a:solidFill>
                  <a:srgbClr val="FAFCFE"/>
                </a:solidFill>
                <a:latin typeface="Arial"/>
                <a:cs typeface="Arial"/>
              </a:rPr>
              <a:t>LY  </a:t>
            </a:r>
            <a:r>
              <a:rPr sz="1300" spc="-145" dirty="0">
                <a:solidFill>
                  <a:srgbClr val="FAFCFE"/>
                </a:solidFill>
                <a:latin typeface="Arial"/>
                <a:cs typeface="Arial"/>
              </a:rPr>
              <a:t>S </a:t>
            </a:r>
            <a:r>
              <a:rPr sz="1300" spc="125" dirty="0">
                <a:solidFill>
                  <a:srgbClr val="FAFCFE"/>
                </a:solidFill>
                <a:latin typeface="Arial"/>
                <a:cs typeface="Arial"/>
              </a:rPr>
              <a:t>TAGE</a:t>
            </a:r>
            <a:r>
              <a:rPr sz="1300" spc="32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50" dirty="0">
                <a:solidFill>
                  <a:srgbClr val="FAFCFE"/>
                </a:solidFill>
                <a:latin typeface="Arial"/>
                <a:cs typeface="Arial"/>
              </a:rPr>
              <a:t>ENTREPRENEURS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28200"/>
              </a:lnSpc>
            </a:pP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NA </a:t>
            </a:r>
            <a:r>
              <a:rPr sz="1300" spc="130" dirty="0">
                <a:solidFill>
                  <a:srgbClr val="FAFCFE"/>
                </a:solidFill>
                <a:latin typeface="Arial"/>
                <a:cs typeface="Arial"/>
              </a:rPr>
              <a:t>VIG </a:t>
            </a:r>
            <a:r>
              <a:rPr sz="1300" spc="90" dirty="0">
                <a:solidFill>
                  <a:srgbClr val="FAFCFE"/>
                </a:solidFill>
                <a:latin typeface="Arial"/>
                <a:cs typeface="Arial"/>
              </a:rPr>
              <a:t>ATE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BUSINESS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LANDSCAPE.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HE </a:t>
            </a:r>
            <a:r>
              <a:rPr sz="1300" spc="20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AS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</a:t>
            </a:r>
            <a:r>
              <a:rPr sz="1300" spc="215" dirty="0">
                <a:solidFill>
                  <a:srgbClr val="FAFCFE"/>
                </a:solidFill>
                <a:latin typeface="Arial"/>
                <a:cs typeface="Arial"/>
              </a:rPr>
              <a:t>LONG-TIME </a:t>
            </a:r>
            <a:r>
              <a:rPr sz="1300" spc="150" dirty="0">
                <a:solidFill>
                  <a:srgbClr val="FAFCFE"/>
                </a:solidFill>
                <a:latin typeface="Arial"/>
                <a:cs typeface="Arial"/>
              </a:rPr>
              <a:t>ENTREPRENEUR 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IN  </a:t>
            </a:r>
            <a:r>
              <a:rPr sz="1300" spc="155" dirty="0">
                <a:solidFill>
                  <a:srgbClr val="FAFCFE"/>
                </a:solidFill>
                <a:latin typeface="Arial"/>
                <a:cs typeface="Arial"/>
              </a:rPr>
              <a:t>RESIDENCE  </a:t>
            </a:r>
            <a:r>
              <a:rPr sz="1300" spc="60" dirty="0">
                <a:solidFill>
                  <a:srgbClr val="FAFCFE"/>
                </a:solidFill>
                <a:latin typeface="Arial"/>
                <a:cs typeface="Arial"/>
              </a:rPr>
              <a:t>AT 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ICONIC </a:t>
            </a:r>
            <a:r>
              <a:rPr sz="1300" spc="155" dirty="0">
                <a:solidFill>
                  <a:srgbClr val="FAFCFE"/>
                </a:solidFill>
                <a:latin typeface="Arial"/>
                <a:cs typeface="Arial"/>
              </a:rPr>
              <a:t>AD  </a:t>
            </a:r>
            <a:r>
              <a:rPr sz="1300" spc="185" dirty="0">
                <a:solidFill>
                  <a:srgbClr val="FAFCFE"/>
                </a:solidFill>
                <a:latin typeface="Arial"/>
                <a:cs typeface="Arial"/>
              </a:rPr>
              <a:t>AGENCY </a:t>
            </a:r>
            <a:r>
              <a:rPr sz="1300" spc="155" dirty="0">
                <a:solidFill>
                  <a:srgbClr val="FAFCFE"/>
                </a:solidFill>
                <a:latin typeface="Arial"/>
                <a:cs typeface="Arial"/>
              </a:rPr>
              <a:t>CRISPIN  </a:t>
            </a:r>
            <a:r>
              <a:rPr sz="1300" spc="105" dirty="0">
                <a:solidFill>
                  <a:srgbClr val="FAFCFE"/>
                </a:solidFill>
                <a:latin typeface="Arial"/>
                <a:cs typeface="Arial"/>
              </a:rPr>
              <a:t>POR </a:t>
            </a:r>
            <a:r>
              <a:rPr sz="1300" spc="65" dirty="0">
                <a:solidFill>
                  <a:srgbClr val="FAFCFE"/>
                </a:solidFill>
                <a:latin typeface="Arial"/>
                <a:cs typeface="Arial"/>
              </a:rPr>
              <a:t>TER  </a:t>
            </a:r>
            <a:r>
              <a:rPr sz="1300" spc="105" dirty="0">
                <a:solidFill>
                  <a:srgbClr val="FAFCFE"/>
                </a:solidFill>
                <a:latin typeface="Arial"/>
                <a:cs typeface="Arial"/>
              </a:rPr>
              <a:t>+  </a:t>
            </a:r>
            <a:r>
              <a:rPr sz="1300" spc="165" dirty="0">
                <a:solidFill>
                  <a:srgbClr val="FAFCFE"/>
                </a:solidFill>
                <a:latin typeface="Arial"/>
                <a:cs typeface="Arial"/>
              </a:rPr>
              <a:t>BOGUSKY</a:t>
            </a:r>
            <a:r>
              <a:rPr sz="1300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 marL="12700" marR="165100">
              <a:lnSpc>
                <a:spcPct val="128200"/>
              </a:lnSpc>
            </a:pPr>
            <a:r>
              <a:rPr sz="1300" spc="45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1300" spc="20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1300" spc="165" dirty="0">
                <a:solidFill>
                  <a:srgbClr val="FAFCFE"/>
                </a:solidFill>
                <a:latin typeface="Arial"/>
                <a:cs typeface="Arial"/>
              </a:rPr>
              <a:t>ARDED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EMERGING </a:t>
            </a:r>
            <a:r>
              <a:rPr sz="1300" spc="150" dirty="0">
                <a:solidFill>
                  <a:srgbClr val="FAFCFE"/>
                </a:solidFill>
                <a:latin typeface="Arial"/>
                <a:cs typeface="Arial"/>
              </a:rPr>
              <a:t>ENTREPRENEUR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</a:t>
            </a:r>
            <a:r>
              <a:rPr sz="1300" spc="110" dirty="0">
                <a:solidFill>
                  <a:srgbClr val="FAFCFE"/>
                </a:solidFill>
                <a:latin typeface="Arial"/>
                <a:cs typeface="Arial"/>
              </a:rPr>
              <a:t>YEAR </a:t>
            </a:r>
            <a:r>
              <a:rPr sz="1300" spc="50" dirty="0">
                <a:solidFill>
                  <a:srgbClr val="FAFCFE"/>
                </a:solidFill>
                <a:latin typeface="Arial"/>
                <a:cs typeface="Arial"/>
              </a:rPr>
              <a:t>BY </a:t>
            </a:r>
            <a:r>
              <a:rPr sz="1300" spc="165" dirty="0">
                <a:solidFill>
                  <a:srgbClr val="FAFCFE"/>
                </a:solidFill>
                <a:latin typeface="Arial"/>
                <a:cs typeface="Arial"/>
              </a:rPr>
              <a:t>OFFICE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</a:t>
            </a:r>
            <a:r>
              <a:rPr sz="1300" spc="229" dirty="0">
                <a:solidFill>
                  <a:srgbClr val="FAFCFE"/>
                </a:solidFill>
                <a:latin typeface="Arial"/>
                <a:cs typeface="Arial"/>
              </a:rPr>
              <a:t>ECONOMIC 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DEVELOPMENT 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IN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 2013.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06476" y="7588006"/>
            <a:ext cx="8211184" cy="1294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8200"/>
              </a:lnSpc>
            </a:pPr>
            <a:r>
              <a:rPr sz="1300" spc="80" dirty="0">
                <a:solidFill>
                  <a:srgbClr val="FAFCFE"/>
                </a:solidFill>
                <a:latin typeface="Arial"/>
                <a:cs typeface="Arial"/>
              </a:rPr>
              <a:t>SHE </a:t>
            </a:r>
            <a:r>
              <a:rPr sz="1300" spc="204" dirty="0">
                <a:solidFill>
                  <a:srgbClr val="FAFCFE"/>
                </a:solidFill>
                <a:latin typeface="Arial"/>
                <a:cs typeface="Arial"/>
              </a:rPr>
              <a:t>JOINED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TEAM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IN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2008. </a:t>
            </a:r>
            <a:r>
              <a:rPr sz="1300" spc="160" dirty="0">
                <a:solidFill>
                  <a:srgbClr val="FAFCFE"/>
                </a:solidFill>
                <a:latin typeface="Arial"/>
                <a:cs typeface="Arial"/>
              </a:rPr>
              <a:t>TRACY’S </a:t>
            </a:r>
            <a:r>
              <a:rPr sz="1300" spc="155" dirty="0">
                <a:solidFill>
                  <a:srgbClr val="FAFCFE"/>
                </a:solidFill>
                <a:latin typeface="Arial"/>
                <a:cs typeface="Arial"/>
              </a:rPr>
              <a:t>BUSINESS,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HEA </a:t>
            </a:r>
            <a:r>
              <a:rPr sz="1300" spc="80" dirty="0">
                <a:solidFill>
                  <a:srgbClr val="FAFCFE"/>
                </a:solidFill>
                <a:latin typeface="Arial"/>
                <a:cs typeface="Arial"/>
              </a:rPr>
              <a:t>LTH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ENVIRON </a:t>
            </a:r>
            <a:r>
              <a:rPr sz="1300" dirty="0">
                <a:solidFill>
                  <a:srgbClr val="FAFCFE"/>
                </a:solidFill>
                <a:latin typeface="Arial"/>
                <a:cs typeface="Arial"/>
              </a:rPr>
              <a:t>- 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MENT </a:t>
            </a:r>
            <a:r>
              <a:rPr sz="1300" spc="155" dirty="0">
                <a:solidFill>
                  <a:srgbClr val="FAFCFE"/>
                </a:solidFill>
                <a:latin typeface="Arial"/>
                <a:cs typeface="Arial"/>
              </a:rPr>
              <a:t>EXPERIENCE </a:t>
            </a:r>
            <a:r>
              <a:rPr sz="1300" spc="20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AS </a:t>
            </a:r>
            <a:r>
              <a:rPr sz="1300" spc="45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1300" spc="80" dirty="0">
                <a:solidFill>
                  <a:srgbClr val="FAFCFE"/>
                </a:solidFill>
                <a:latin typeface="Arial"/>
                <a:cs typeface="Arial"/>
              </a:rPr>
              <a:t>GRE </a:t>
            </a:r>
            <a:r>
              <a:rPr sz="1300" spc="60" dirty="0">
                <a:solidFill>
                  <a:srgbClr val="FAFCFE"/>
                </a:solidFill>
                <a:latin typeface="Arial"/>
                <a:cs typeface="Arial"/>
              </a:rPr>
              <a:t>AT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FIT FOR THE </a:t>
            </a:r>
            <a:r>
              <a:rPr sz="1300" spc="-75" dirty="0">
                <a:solidFill>
                  <a:srgbClr val="FAFCFE"/>
                </a:solidFill>
                <a:latin typeface="Arial"/>
                <a:cs typeface="Arial"/>
              </a:rPr>
              <a:t>V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ARIETY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ROLES </a:t>
            </a:r>
            <a:r>
              <a:rPr sz="1300" spc="80" dirty="0">
                <a:solidFill>
                  <a:srgbClr val="FAFCFE"/>
                </a:solidFill>
                <a:latin typeface="Arial"/>
                <a:cs typeface="Arial"/>
              </a:rPr>
              <a:t>SHE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FILLS.  </a:t>
            </a:r>
            <a:r>
              <a:rPr sz="1300" spc="80" dirty="0">
                <a:solidFill>
                  <a:srgbClr val="FAFCFE"/>
                </a:solidFill>
                <a:latin typeface="Arial"/>
                <a:cs typeface="Arial"/>
              </a:rPr>
              <a:t>SHE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EARNED </a:t>
            </a:r>
            <a:r>
              <a:rPr sz="1300" spc="80" dirty="0">
                <a:solidFill>
                  <a:srgbClr val="FAFCFE"/>
                </a:solidFill>
                <a:latin typeface="Arial"/>
                <a:cs typeface="Arial"/>
              </a:rPr>
              <a:t>HER </a:t>
            </a:r>
            <a:r>
              <a:rPr sz="1300" spc="55" dirty="0">
                <a:solidFill>
                  <a:srgbClr val="FAFCFE"/>
                </a:solidFill>
                <a:latin typeface="Arial"/>
                <a:cs typeface="Arial"/>
              </a:rPr>
              <a:t>SUS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TAINABILITY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MANAGER </a:t>
            </a:r>
            <a:r>
              <a:rPr sz="1300" spc="75" dirty="0">
                <a:solidFill>
                  <a:srgbClr val="FAFCFE"/>
                </a:solidFill>
                <a:latin typeface="Arial"/>
                <a:cs typeface="Arial"/>
              </a:rPr>
              <a:t>CER </a:t>
            </a:r>
            <a:r>
              <a:rPr sz="1300" spc="155" dirty="0">
                <a:solidFill>
                  <a:srgbClr val="FAFCFE"/>
                </a:solidFill>
                <a:latin typeface="Arial"/>
                <a:cs typeface="Arial"/>
              </a:rPr>
              <a:t>TIFIC </a:t>
            </a:r>
            <a:r>
              <a:rPr sz="1300" spc="90" dirty="0">
                <a:solidFill>
                  <a:srgbClr val="FAFCFE"/>
                </a:solidFill>
                <a:latin typeface="Arial"/>
                <a:cs typeface="Arial"/>
              </a:rPr>
              <a:t>ATE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IN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2010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FROM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 </a:t>
            </a:r>
            <a:r>
              <a:rPr sz="1300" spc="160" dirty="0">
                <a:solidFill>
                  <a:srgbClr val="FAFCFE"/>
                </a:solidFill>
                <a:latin typeface="Arial"/>
                <a:cs typeface="Arial"/>
              </a:rPr>
              <a:t>UNIVERSITY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</a:t>
            </a:r>
            <a:r>
              <a:rPr sz="1300" spc="220" dirty="0">
                <a:solidFill>
                  <a:srgbClr val="FAFCFE"/>
                </a:solidFill>
                <a:latin typeface="Arial"/>
                <a:cs typeface="Arial"/>
              </a:rPr>
              <a:t>COLORADO.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TRACY </a:t>
            </a:r>
            <a:r>
              <a:rPr sz="1300" spc="110" dirty="0">
                <a:solidFill>
                  <a:srgbClr val="FAFCFE"/>
                </a:solidFill>
                <a:latin typeface="Arial"/>
                <a:cs typeface="Arial"/>
              </a:rPr>
              <a:t>TAKES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ON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MANY </a:t>
            </a:r>
            <a:r>
              <a:rPr sz="1300" spc="150" dirty="0">
                <a:solidFill>
                  <a:srgbClr val="FAFCFE"/>
                </a:solidFill>
                <a:latin typeface="Arial"/>
                <a:cs typeface="Arial"/>
              </a:rPr>
              <a:t>SPECIAL PROJECTS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ON  </a:t>
            </a:r>
            <a:r>
              <a:rPr sz="1300" spc="135" dirty="0">
                <a:solidFill>
                  <a:srgbClr val="FAFCFE"/>
                </a:solidFill>
                <a:latin typeface="Arial"/>
                <a:cs typeface="Arial"/>
              </a:rPr>
              <a:t>TOP 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 </a:t>
            </a:r>
            <a:r>
              <a:rPr sz="1300" spc="250" dirty="0">
                <a:solidFill>
                  <a:srgbClr val="FAFCFE"/>
                </a:solidFill>
                <a:latin typeface="Arial"/>
                <a:cs typeface="Arial"/>
              </a:rPr>
              <a:t>MANAGING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</a:t>
            </a:r>
            <a:r>
              <a:rPr sz="1300" spc="459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OFFICE.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03075" y="2011070"/>
            <a:ext cx="994524" cy="981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03075" y="3777209"/>
            <a:ext cx="994524" cy="980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3075" y="5694857"/>
            <a:ext cx="994524" cy="981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03075" y="7713980"/>
            <a:ext cx="994524" cy="981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2035" y="4457433"/>
            <a:ext cx="343662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315" dirty="0">
                <a:solidFill>
                  <a:srgbClr val="1F2020"/>
                </a:solidFill>
                <a:latin typeface="Arial"/>
                <a:cs typeface="Arial"/>
              </a:rPr>
              <a:t>S  </a:t>
            </a:r>
            <a:r>
              <a:rPr sz="3400" b="1" spc="-125" dirty="0">
                <a:solidFill>
                  <a:srgbClr val="1F2020"/>
                </a:solidFill>
                <a:latin typeface="Arial"/>
                <a:cs typeface="Arial"/>
              </a:rPr>
              <a:t>T </a:t>
            </a:r>
            <a:r>
              <a:rPr sz="3400" b="1" spc="-250" dirty="0">
                <a:solidFill>
                  <a:srgbClr val="1F2020"/>
                </a:solidFill>
                <a:latin typeface="Arial"/>
                <a:cs typeface="Arial"/>
              </a:rPr>
              <a:t>R  </a:t>
            </a:r>
            <a:r>
              <a:rPr sz="3400" b="1" spc="65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3400" b="1" spc="-125" dirty="0">
                <a:solidFill>
                  <a:srgbClr val="1F2020"/>
                </a:solidFill>
                <a:latin typeface="Arial"/>
                <a:cs typeface="Arial"/>
              </a:rPr>
              <a:t>T E </a:t>
            </a:r>
            <a:r>
              <a:rPr sz="3400" b="1" dirty="0">
                <a:solidFill>
                  <a:srgbClr val="1F2020"/>
                </a:solidFill>
                <a:latin typeface="Arial"/>
                <a:cs typeface="Arial"/>
              </a:rPr>
              <a:t>G </a:t>
            </a:r>
            <a:r>
              <a:rPr sz="3400" b="1" spc="60" dirty="0">
                <a:solidFill>
                  <a:srgbClr val="1F2020"/>
                </a:solidFill>
                <a:latin typeface="Arial"/>
                <a:cs typeface="Arial"/>
              </a:rPr>
              <a:t>I</a:t>
            </a:r>
            <a:r>
              <a:rPr sz="3400" b="1" spc="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3400" b="1" spc="-125" dirty="0">
                <a:solidFill>
                  <a:srgbClr val="1F2020"/>
                </a:solidFill>
                <a:latin typeface="Arial"/>
                <a:cs typeface="Arial"/>
              </a:rPr>
              <a:t>C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19193" y="4457433"/>
            <a:ext cx="47117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125" dirty="0">
                <a:solidFill>
                  <a:srgbClr val="1F2020"/>
                </a:solidFill>
                <a:latin typeface="Arial"/>
                <a:cs typeface="Arial"/>
              </a:rPr>
              <a:t>P </a:t>
            </a:r>
            <a:r>
              <a:rPr sz="3400" b="1" spc="65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3400" b="1" spc="-250" dirty="0">
                <a:solidFill>
                  <a:srgbClr val="1F2020"/>
                </a:solidFill>
                <a:latin typeface="Arial"/>
                <a:cs typeface="Arial"/>
              </a:rPr>
              <a:t>R </a:t>
            </a:r>
            <a:r>
              <a:rPr sz="3400" b="1" spc="-125" dirty="0">
                <a:solidFill>
                  <a:srgbClr val="1F2020"/>
                </a:solidFill>
                <a:latin typeface="Arial"/>
                <a:cs typeface="Arial"/>
              </a:rPr>
              <a:t>T </a:t>
            </a:r>
            <a:r>
              <a:rPr sz="3400" b="1" spc="315" dirty="0" smtClean="0">
                <a:solidFill>
                  <a:srgbClr val="1F2020"/>
                </a:solidFill>
                <a:latin typeface="Arial"/>
                <a:cs typeface="Arial"/>
              </a:rPr>
              <a:t>N</a:t>
            </a:r>
            <a:r>
              <a:rPr sz="3400" b="1" spc="-125" dirty="0" smtClean="0">
                <a:solidFill>
                  <a:srgbClr val="1F2020"/>
                </a:solidFill>
                <a:latin typeface="Arial"/>
                <a:cs typeface="Arial"/>
              </a:rPr>
              <a:t>E </a:t>
            </a:r>
            <a:r>
              <a:rPr sz="3400" b="1" spc="-250" dirty="0">
                <a:solidFill>
                  <a:srgbClr val="1F2020"/>
                </a:solidFill>
                <a:latin typeface="Arial"/>
                <a:cs typeface="Arial"/>
              </a:rPr>
              <a:t>R  </a:t>
            </a:r>
            <a:r>
              <a:rPr sz="3400" b="1" spc="-315" dirty="0">
                <a:solidFill>
                  <a:srgbClr val="1F2020"/>
                </a:solidFill>
                <a:latin typeface="Arial"/>
                <a:cs typeface="Arial"/>
              </a:rPr>
              <a:t>S  </a:t>
            </a:r>
            <a:r>
              <a:rPr sz="3400" b="1" spc="125" dirty="0">
                <a:solidFill>
                  <a:srgbClr val="1F2020"/>
                </a:solidFill>
                <a:latin typeface="Arial"/>
                <a:cs typeface="Arial"/>
              </a:rPr>
              <a:t>H </a:t>
            </a:r>
            <a:r>
              <a:rPr sz="3400" b="1" spc="60" dirty="0">
                <a:solidFill>
                  <a:srgbClr val="1F2020"/>
                </a:solidFill>
                <a:latin typeface="Arial"/>
                <a:cs typeface="Arial"/>
              </a:rPr>
              <a:t>I </a:t>
            </a:r>
            <a:r>
              <a:rPr sz="3400" b="1" spc="-125" dirty="0">
                <a:solidFill>
                  <a:srgbClr val="1F2020"/>
                </a:solidFill>
                <a:latin typeface="Arial"/>
                <a:cs typeface="Arial"/>
              </a:rPr>
              <a:t>P</a:t>
            </a:r>
            <a:r>
              <a:rPr sz="3400" b="1" spc="12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3400" b="1" spc="-315" dirty="0">
                <a:solidFill>
                  <a:srgbClr val="1F2020"/>
                </a:solidFill>
                <a:latin typeface="Arial"/>
                <a:cs typeface="Arial"/>
              </a:rPr>
              <a:t>S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01602" y="4457433"/>
            <a:ext cx="303149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125" dirty="0">
                <a:solidFill>
                  <a:srgbClr val="1F2020"/>
                </a:solidFill>
                <a:latin typeface="Arial"/>
                <a:cs typeface="Arial"/>
              </a:rPr>
              <a:t>T </a:t>
            </a:r>
            <a:r>
              <a:rPr sz="3400" b="1" spc="125" dirty="0">
                <a:solidFill>
                  <a:srgbClr val="1F2020"/>
                </a:solidFill>
                <a:latin typeface="Arial"/>
                <a:cs typeface="Arial"/>
              </a:rPr>
              <a:t>H </a:t>
            </a:r>
            <a:r>
              <a:rPr sz="3400" b="1" spc="-250" dirty="0">
                <a:solidFill>
                  <a:srgbClr val="1F2020"/>
                </a:solidFill>
                <a:latin typeface="Arial"/>
                <a:cs typeface="Arial"/>
              </a:rPr>
              <a:t>R </a:t>
            </a:r>
            <a:r>
              <a:rPr sz="3400" b="1" spc="185" dirty="0">
                <a:solidFill>
                  <a:srgbClr val="1F2020"/>
                </a:solidFill>
                <a:latin typeface="Arial"/>
                <a:cs typeface="Arial"/>
              </a:rPr>
              <a:t>O </a:t>
            </a:r>
            <a:r>
              <a:rPr sz="3400" b="1" spc="65" dirty="0">
                <a:solidFill>
                  <a:srgbClr val="1F2020"/>
                </a:solidFill>
                <a:latin typeface="Arial"/>
                <a:cs typeface="Arial"/>
              </a:rPr>
              <a:t>U </a:t>
            </a:r>
            <a:r>
              <a:rPr sz="3400" b="1" dirty="0">
                <a:solidFill>
                  <a:srgbClr val="1F2020"/>
                </a:solidFill>
                <a:latin typeface="Arial"/>
                <a:cs typeface="Arial"/>
              </a:rPr>
              <a:t>G</a:t>
            </a:r>
            <a:r>
              <a:rPr sz="3400" b="1" spc="58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3400" b="1" spc="125" dirty="0">
                <a:solidFill>
                  <a:srgbClr val="1F2020"/>
                </a:solidFill>
                <a:latin typeface="Arial"/>
                <a:cs typeface="Arial"/>
              </a:rPr>
              <a:t>H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7782" y="5120500"/>
            <a:ext cx="450469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125" dirty="0">
                <a:solidFill>
                  <a:srgbClr val="1F2020"/>
                </a:solidFill>
                <a:latin typeface="Arial"/>
                <a:cs typeface="Arial"/>
              </a:rPr>
              <a:t>P </a:t>
            </a:r>
            <a:r>
              <a:rPr sz="3400" b="1" spc="-250" dirty="0">
                <a:solidFill>
                  <a:srgbClr val="1F2020"/>
                </a:solidFill>
                <a:latin typeface="Arial"/>
                <a:cs typeface="Arial"/>
              </a:rPr>
              <a:t>R  </a:t>
            </a:r>
            <a:r>
              <a:rPr sz="3400" b="1" spc="185" dirty="0">
                <a:solidFill>
                  <a:srgbClr val="1F2020"/>
                </a:solidFill>
                <a:latin typeface="Arial"/>
                <a:cs typeface="Arial"/>
              </a:rPr>
              <a:t>O </a:t>
            </a:r>
            <a:r>
              <a:rPr sz="3400" b="1" spc="-125" dirty="0">
                <a:solidFill>
                  <a:srgbClr val="1F2020"/>
                </a:solidFill>
                <a:latin typeface="Arial"/>
                <a:cs typeface="Arial"/>
              </a:rPr>
              <a:t>T </a:t>
            </a:r>
            <a:r>
              <a:rPr sz="3400" b="1" spc="185" dirty="0">
                <a:solidFill>
                  <a:srgbClr val="1F2020"/>
                </a:solidFill>
                <a:latin typeface="Arial"/>
                <a:cs typeface="Arial"/>
              </a:rPr>
              <a:t>O </a:t>
            </a:r>
            <a:r>
              <a:rPr sz="3400" b="1" spc="-125" dirty="0">
                <a:solidFill>
                  <a:srgbClr val="1F2020"/>
                </a:solidFill>
                <a:latin typeface="Arial"/>
                <a:cs typeface="Arial"/>
              </a:rPr>
              <a:t>T </a:t>
            </a:r>
            <a:r>
              <a:rPr sz="3400" b="1" spc="-65" dirty="0">
                <a:solidFill>
                  <a:srgbClr val="1F2020"/>
                </a:solidFill>
                <a:latin typeface="Arial"/>
                <a:cs typeface="Arial"/>
              </a:rPr>
              <a:t>Y </a:t>
            </a:r>
            <a:r>
              <a:rPr sz="3400" b="1" spc="-125" dirty="0">
                <a:solidFill>
                  <a:srgbClr val="1F2020"/>
                </a:solidFill>
                <a:latin typeface="Arial"/>
                <a:cs typeface="Arial"/>
              </a:rPr>
              <a:t>P </a:t>
            </a:r>
            <a:r>
              <a:rPr sz="3400" b="1" spc="60" dirty="0">
                <a:solidFill>
                  <a:srgbClr val="1F2020"/>
                </a:solidFill>
                <a:latin typeface="Arial"/>
                <a:cs typeface="Arial"/>
              </a:rPr>
              <a:t>I </a:t>
            </a:r>
            <a:r>
              <a:rPr sz="3400" b="1" spc="315" dirty="0">
                <a:solidFill>
                  <a:srgbClr val="1F2020"/>
                </a:solidFill>
                <a:latin typeface="Arial"/>
                <a:cs typeface="Arial"/>
              </a:rPr>
              <a:t>N</a:t>
            </a:r>
            <a:r>
              <a:rPr sz="3400" b="1" spc="72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1F2020"/>
                </a:solidFill>
                <a:latin typeface="Arial"/>
                <a:cs typeface="Arial"/>
              </a:rPr>
              <a:t>G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2622" y="5120500"/>
            <a:ext cx="310388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77670" algn="l"/>
              </a:tabLst>
            </a:pPr>
            <a:r>
              <a:rPr sz="3400" b="1" spc="65" dirty="0">
                <a:solidFill>
                  <a:srgbClr val="1F2020"/>
                </a:solidFill>
                <a:latin typeface="Arial"/>
                <a:cs typeface="Arial"/>
              </a:rPr>
              <a:t>A</a:t>
            </a:r>
            <a:r>
              <a:rPr sz="3400" b="1" spc="1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3400" b="1" spc="315" dirty="0">
                <a:solidFill>
                  <a:srgbClr val="1F2020"/>
                </a:solidFill>
                <a:latin typeface="Arial"/>
                <a:cs typeface="Arial"/>
              </a:rPr>
              <a:t>N</a:t>
            </a:r>
            <a:r>
              <a:rPr sz="3400" b="1" spc="1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3400" b="1" spc="125" dirty="0">
                <a:solidFill>
                  <a:srgbClr val="1F2020"/>
                </a:solidFill>
                <a:latin typeface="Arial"/>
                <a:cs typeface="Arial"/>
              </a:rPr>
              <a:t>D	</a:t>
            </a:r>
            <a:r>
              <a:rPr sz="3400" b="1" spc="315" dirty="0">
                <a:solidFill>
                  <a:srgbClr val="1F2020"/>
                </a:solidFill>
                <a:latin typeface="Arial"/>
                <a:cs typeface="Arial"/>
              </a:rPr>
              <a:t>N </a:t>
            </a:r>
            <a:r>
              <a:rPr sz="3400" b="1" spc="185" dirty="0">
                <a:solidFill>
                  <a:srgbClr val="1F2020"/>
                </a:solidFill>
                <a:latin typeface="Arial"/>
                <a:cs typeface="Arial"/>
              </a:rPr>
              <a:t>O</a:t>
            </a:r>
            <a:r>
              <a:rPr sz="3400" b="1" spc="-19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3400" b="1" spc="195" dirty="0">
                <a:solidFill>
                  <a:srgbClr val="1F2020"/>
                </a:solidFill>
                <a:latin typeface="Arial"/>
                <a:cs typeface="Arial"/>
              </a:rPr>
              <a:t>W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804" y="5120500"/>
            <a:ext cx="408051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315" dirty="0">
                <a:solidFill>
                  <a:srgbClr val="1F2020"/>
                </a:solidFill>
                <a:latin typeface="Arial"/>
                <a:cs typeface="Arial"/>
              </a:rPr>
              <a:t>S  </a:t>
            </a:r>
            <a:r>
              <a:rPr sz="3400" b="1" spc="-125" dirty="0">
                <a:solidFill>
                  <a:srgbClr val="1F2020"/>
                </a:solidFill>
                <a:latin typeface="Arial"/>
                <a:cs typeface="Arial"/>
              </a:rPr>
              <a:t>C </a:t>
            </a:r>
            <a:r>
              <a:rPr sz="3400" b="1" spc="65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3400" b="1" spc="-250" dirty="0">
                <a:solidFill>
                  <a:srgbClr val="1F2020"/>
                </a:solidFill>
                <a:latin typeface="Arial"/>
                <a:cs typeface="Arial"/>
              </a:rPr>
              <a:t>L </a:t>
            </a:r>
            <a:r>
              <a:rPr sz="3400" b="1" spc="65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3400" b="1" spc="-250" dirty="0">
                <a:solidFill>
                  <a:srgbClr val="1F2020"/>
                </a:solidFill>
                <a:latin typeface="Arial"/>
                <a:cs typeface="Arial"/>
              </a:rPr>
              <a:t>B </a:t>
            </a:r>
            <a:r>
              <a:rPr sz="3400" b="1" spc="60" dirty="0">
                <a:solidFill>
                  <a:srgbClr val="1F2020"/>
                </a:solidFill>
                <a:latin typeface="Arial"/>
                <a:cs typeface="Arial"/>
              </a:rPr>
              <a:t>I </a:t>
            </a:r>
            <a:r>
              <a:rPr sz="3400" b="1" spc="-250" dirty="0">
                <a:solidFill>
                  <a:srgbClr val="1F2020"/>
                </a:solidFill>
                <a:latin typeface="Arial"/>
                <a:cs typeface="Arial"/>
              </a:rPr>
              <a:t>L </a:t>
            </a:r>
            <a:r>
              <a:rPr sz="3400" b="1" spc="60" dirty="0">
                <a:solidFill>
                  <a:srgbClr val="1F2020"/>
                </a:solidFill>
                <a:latin typeface="Arial"/>
                <a:cs typeface="Arial"/>
              </a:rPr>
              <a:t>I </a:t>
            </a:r>
            <a:r>
              <a:rPr sz="3400" b="1" spc="-125" dirty="0">
                <a:solidFill>
                  <a:srgbClr val="1F2020"/>
                </a:solidFill>
                <a:latin typeface="Arial"/>
                <a:cs typeface="Arial"/>
              </a:rPr>
              <a:t>T </a:t>
            </a:r>
            <a:r>
              <a:rPr sz="3400" b="1" spc="51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3400" b="1" spc="-65" dirty="0">
                <a:solidFill>
                  <a:srgbClr val="1F2020"/>
                </a:solidFill>
                <a:latin typeface="Arial"/>
                <a:cs typeface="Arial"/>
              </a:rPr>
              <a:t>Y</a:t>
            </a:r>
            <a:endParaRPr sz="3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57233" y="6829931"/>
            <a:ext cx="2074684" cy="28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7990" y="6638677"/>
            <a:ext cx="1764322" cy="457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6268" y="6193268"/>
            <a:ext cx="1641094" cy="12681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0756" y="6264528"/>
            <a:ext cx="1502079" cy="11682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01754" y="6473037"/>
            <a:ext cx="2312288" cy="1042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76459" y="2661922"/>
            <a:ext cx="2392679" cy="1082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75659" y="3127679"/>
            <a:ext cx="2468880" cy="617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37959" y="2844800"/>
            <a:ext cx="994524" cy="994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31480" y="2844802"/>
            <a:ext cx="1051559" cy="10578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544800" cy="100584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0" y="10058400"/>
                </a:moveTo>
                <a:lnTo>
                  <a:pt x="15544800" y="10058400"/>
                </a:lnTo>
                <a:lnTo>
                  <a:pt x="15544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128D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  <a:tabLst>
                <a:tab pos="1922780" algn="l"/>
                <a:tab pos="3695065" algn="l"/>
              </a:tabLst>
            </a:pPr>
            <a:r>
              <a:rPr dirty="0"/>
              <a:t>G</a:t>
            </a:r>
            <a:r>
              <a:rPr spc="170" dirty="0"/>
              <a:t> </a:t>
            </a:r>
            <a:r>
              <a:rPr spc="285" dirty="0"/>
              <a:t>O	</a:t>
            </a:r>
            <a:r>
              <a:rPr spc="-195" dirty="0"/>
              <a:t>T</a:t>
            </a:r>
            <a:r>
              <a:rPr spc="170" dirty="0"/>
              <a:t> </a:t>
            </a:r>
            <a:r>
              <a:rPr spc="285" dirty="0"/>
              <a:t>O	</a:t>
            </a:r>
            <a:r>
              <a:rPr spc="590" dirty="0"/>
              <a:t>M </a:t>
            </a:r>
            <a:r>
              <a:rPr spc="100" dirty="0"/>
              <a:t>A </a:t>
            </a:r>
            <a:r>
              <a:rPr spc="-395" dirty="0"/>
              <a:t>R  </a:t>
            </a:r>
            <a:r>
              <a:rPr dirty="0"/>
              <a:t>K </a:t>
            </a:r>
            <a:r>
              <a:rPr spc="-195" dirty="0"/>
              <a:t>E</a:t>
            </a:r>
            <a:r>
              <a:rPr spc="-620" dirty="0"/>
              <a:t> </a:t>
            </a:r>
            <a:r>
              <a:rPr spc="-195" dirty="0"/>
              <a:t>T</a:t>
            </a:r>
          </a:p>
        </p:txBody>
      </p:sp>
      <p:sp>
        <p:nvSpPr>
          <p:cNvPr id="4" name="object 4"/>
          <p:cNvSpPr/>
          <p:nvPr/>
        </p:nvSpPr>
        <p:spPr>
          <a:xfrm>
            <a:off x="7753350" y="6822440"/>
            <a:ext cx="0" cy="3235960"/>
          </a:xfrm>
          <a:custGeom>
            <a:avLst/>
            <a:gdLst/>
            <a:ahLst/>
            <a:cxnLst/>
            <a:rect l="l" t="t" r="r" b="b"/>
            <a:pathLst>
              <a:path h="3235959">
                <a:moveTo>
                  <a:pt x="0" y="0"/>
                </a:moveTo>
                <a:lnTo>
                  <a:pt x="0" y="323596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10458" y="4955641"/>
            <a:ext cx="9787255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185" marR="202565" indent="176530">
              <a:lnSpc>
                <a:spcPct val="151000"/>
              </a:lnSpc>
              <a:tabLst>
                <a:tab pos="888365" algn="l"/>
                <a:tab pos="1168400" algn="l"/>
                <a:tab pos="1214120" algn="l"/>
                <a:tab pos="2482215" algn="l"/>
                <a:tab pos="2897505" algn="l"/>
                <a:tab pos="3707129" algn="l"/>
                <a:tab pos="4439285" algn="l"/>
                <a:tab pos="5930265" algn="l"/>
                <a:tab pos="6019800" algn="l"/>
                <a:tab pos="6694170" algn="l"/>
                <a:tab pos="6910070" algn="l"/>
                <a:tab pos="7955915" algn="l"/>
                <a:tab pos="814514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S	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A		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 T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G	</a:t>
            </a:r>
            <a:r>
              <a:rPr sz="1600" spc="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D E S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N	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1600" spc="10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600" spc="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C O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L	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Y	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Arial"/>
                <a:cs typeface="Arial"/>
              </a:rPr>
              <a:t>S	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V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Y	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E N G A G</a:t>
            </a:r>
            <a:r>
              <a:rPr sz="16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D		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W I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H	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E X P E</a:t>
            </a:r>
            <a:r>
              <a:rPr sz="16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T	</a:t>
            </a:r>
            <a:r>
              <a:rPr lang="en-US" sz="1600" spc="-60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1600" spc="7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  <a:p>
            <a:pPr marL="1351915" marR="5080" indent="-1339850">
              <a:lnSpc>
                <a:spcPct val="151000"/>
              </a:lnSpc>
              <a:tabLst>
                <a:tab pos="1764030" algn="l"/>
                <a:tab pos="3605529" algn="l"/>
                <a:tab pos="3979545" algn="l"/>
                <a:tab pos="4369435" algn="l"/>
                <a:tab pos="5746750" algn="l"/>
                <a:tab pos="5866130" algn="l"/>
                <a:tab pos="7569834" algn="l"/>
                <a:tab pos="7868920" algn="l"/>
                <a:tab pos="8332470" algn="l"/>
              </a:tabLst>
            </a:pP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,	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G	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G	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G R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E 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S	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Arial"/>
                <a:cs typeface="Arial"/>
              </a:rPr>
              <a:t>N	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 G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 P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S	</a:t>
            </a:r>
            <a:r>
              <a:rPr sz="1600" spc="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S P E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C		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T 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 O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Y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S E S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544800" cy="100584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0" y="10058400"/>
                </a:moveTo>
                <a:lnTo>
                  <a:pt x="15544800" y="10058400"/>
                </a:lnTo>
                <a:lnTo>
                  <a:pt x="15544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128D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47896" y="1280668"/>
            <a:ext cx="3648075" cy="146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55" dirty="0">
                <a:solidFill>
                  <a:srgbClr val="FAFCFE"/>
                </a:solidFill>
                <a:latin typeface="Arial"/>
                <a:cs typeface="Arial"/>
              </a:rPr>
              <a:t>6</a:t>
            </a:r>
            <a:r>
              <a:rPr sz="145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50">
              <a:latin typeface="Arial"/>
              <a:cs typeface="Arial"/>
            </a:endParaRPr>
          </a:p>
          <a:p>
            <a:pPr marR="28575" algn="r">
              <a:lnSpc>
                <a:spcPct val="100000"/>
              </a:lnSpc>
              <a:spcBef>
                <a:spcPts val="710"/>
              </a:spcBef>
            </a:pPr>
            <a:r>
              <a:rPr sz="1400" spc="114" dirty="0">
                <a:solidFill>
                  <a:srgbClr val="FAFCFE"/>
                </a:solidFill>
                <a:latin typeface="Arial"/>
                <a:cs typeface="Arial"/>
              </a:rPr>
              <a:t>FIRST  </a:t>
            </a:r>
            <a:r>
              <a:rPr sz="1400" spc="200" dirty="0">
                <a:solidFill>
                  <a:srgbClr val="FAFCFE"/>
                </a:solidFill>
                <a:latin typeface="Arial"/>
                <a:cs typeface="Arial"/>
              </a:rPr>
              <a:t>THERMOHEAR </a:t>
            </a:r>
            <a:r>
              <a:rPr sz="1400" spc="-55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1400" spc="6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00" spc="170" dirty="0">
                <a:solidFill>
                  <a:srgbClr val="FAFCFE"/>
                </a:solidFill>
                <a:latin typeface="Arial"/>
                <a:cs typeface="Arial"/>
              </a:rPr>
              <a:t>REVENUE,</a:t>
            </a:r>
            <a:r>
              <a:rPr sz="1400" spc="-1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  <a:p>
            <a:pPr marL="1480820" marR="28575" indent="-344805" algn="r">
              <a:lnSpc>
                <a:spcPct val="142900"/>
              </a:lnSpc>
            </a:pPr>
            <a:r>
              <a:rPr sz="1400" spc="114" dirty="0">
                <a:solidFill>
                  <a:srgbClr val="FAFCFE"/>
                </a:solidFill>
                <a:latin typeface="Arial"/>
                <a:cs typeface="Arial"/>
              </a:rPr>
              <a:t>POR</a:t>
            </a:r>
            <a:r>
              <a:rPr sz="1400" spc="-16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00" spc="215" dirty="0">
                <a:solidFill>
                  <a:srgbClr val="FAFCFE"/>
                </a:solidFill>
                <a:latin typeface="Arial"/>
                <a:cs typeface="Arial"/>
              </a:rPr>
              <a:t>TLAND</a:t>
            </a:r>
            <a:r>
              <a:rPr sz="1400" spc="49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00" spc="204" dirty="0">
                <a:solidFill>
                  <a:srgbClr val="FAFCFE"/>
                </a:solidFill>
                <a:latin typeface="Arial"/>
                <a:cs typeface="Arial"/>
              </a:rPr>
              <a:t>ROASTING </a:t>
            </a:r>
            <a:r>
              <a:rPr sz="1400" spc="-1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00" spc="165" dirty="0">
                <a:solidFill>
                  <a:srgbClr val="FAFCFE"/>
                </a:solidFill>
                <a:latin typeface="Arial"/>
                <a:cs typeface="Arial"/>
              </a:rPr>
              <a:t>PURCHASE</a:t>
            </a:r>
            <a:r>
              <a:rPr sz="1400" spc="47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00" spc="165" dirty="0">
                <a:solidFill>
                  <a:srgbClr val="FAFCFE"/>
                </a:solidFill>
                <a:latin typeface="Arial"/>
                <a:cs typeface="Arial"/>
              </a:rPr>
              <a:t>ORDER,</a:t>
            </a:r>
            <a:r>
              <a:rPr sz="1400" spc="-1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  <a:p>
            <a:pPr marR="28575" algn="r">
              <a:lnSpc>
                <a:spcPct val="100000"/>
              </a:lnSpc>
              <a:spcBef>
                <a:spcPts val="720"/>
              </a:spcBef>
            </a:pPr>
            <a:r>
              <a:rPr sz="1400" spc="220" dirty="0">
                <a:solidFill>
                  <a:srgbClr val="FAFCFE"/>
                </a:solidFill>
                <a:latin typeface="Arial"/>
                <a:cs typeface="Arial"/>
              </a:rPr>
              <a:t>WH</a:t>
            </a:r>
            <a:r>
              <a:rPr sz="1400" spc="-40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400" spc="-1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6460" y="3481070"/>
            <a:ext cx="4896485" cy="115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55" dirty="0">
                <a:solidFill>
                  <a:srgbClr val="FAFCFE"/>
                </a:solidFill>
                <a:latin typeface="Arial"/>
                <a:cs typeface="Arial"/>
              </a:rPr>
              <a:t>7</a:t>
            </a:r>
            <a:r>
              <a:rPr sz="145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400" spc="245" dirty="0">
                <a:solidFill>
                  <a:srgbClr val="FAFCFE"/>
                </a:solidFill>
                <a:latin typeface="Arial"/>
                <a:cs typeface="Arial"/>
              </a:rPr>
              <a:t>LONGWIN </a:t>
            </a:r>
            <a:r>
              <a:rPr sz="1400" spc="220" dirty="0">
                <a:solidFill>
                  <a:srgbClr val="FAFCFE"/>
                </a:solidFill>
                <a:latin typeface="Arial"/>
                <a:cs typeface="Arial"/>
              </a:rPr>
              <a:t>JOINT</a:t>
            </a:r>
            <a:r>
              <a:rPr sz="1400" spc="7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00" spc="175" dirty="0">
                <a:solidFill>
                  <a:srgbClr val="FAFCFE"/>
                </a:solidFill>
                <a:latin typeface="Arial"/>
                <a:cs typeface="Arial"/>
              </a:rPr>
              <a:t>VENTURE,</a:t>
            </a:r>
            <a:r>
              <a:rPr sz="1400" spc="-1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42900"/>
              </a:lnSpc>
            </a:pPr>
            <a:r>
              <a:rPr sz="1400" spc="210" dirty="0">
                <a:solidFill>
                  <a:srgbClr val="FAFCFE"/>
                </a:solidFill>
                <a:latin typeface="Arial"/>
                <a:cs typeface="Arial"/>
              </a:rPr>
              <a:t>ASIAN </a:t>
            </a:r>
            <a:r>
              <a:rPr sz="1400" spc="204" dirty="0">
                <a:solidFill>
                  <a:srgbClr val="FAFCFE"/>
                </a:solidFill>
                <a:latin typeface="Arial"/>
                <a:cs typeface="Arial"/>
              </a:rPr>
              <a:t>LICENSING </a:t>
            </a:r>
            <a:r>
              <a:rPr sz="1400" spc="-105" dirty="0">
                <a:solidFill>
                  <a:srgbClr val="FAFCFE"/>
                </a:solidFill>
                <a:latin typeface="Arial"/>
                <a:cs typeface="Arial"/>
              </a:rPr>
              <a:t>P </a:t>
            </a:r>
            <a:r>
              <a:rPr sz="1400" spc="80" dirty="0">
                <a:solidFill>
                  <a:srgbClr val="FAFCFE"/>
                </a:solidFill>
                <a:latin typeface="Arial"/>
                <a:cs typeface="Arial"/>
              </a:rPr>
              <a:t>AR </a:t>
            </a:r>
            <a:r>
              <a:rPr sz="1400" spc="215" dirty="0">
                <a:solidFill>
                  <a:srgbClr val="FAFCFE"/>
                </a:solidFill>
                <a:latin typeface="Arial"/>
                <a:cs typeface="Arial"/>
              </a:rPr>
              <a:t>TNER/</a:t>
            </a:r>
            <a:r>
              <a:rPr sz="1400" spc="215" dirty="0" smtClean="0">
                <a:solidFill>
                  <a:srgbClr val="FAFCFE"/>
                </a:solidFill>
                <a:latin typeface="Arial"/>
                <a:cs typeface="Arial"/>
              </a:rPr>
              <a:t>THERMOHEAR</a:t>
            </a:r>
            <a:r>
              <a:rPr sz="1400" spc="-55" dirty="0" smtClean="0">
                <a:solidFill>
                  <a:srgbClr val="FAFCFE"/>
                </a:solidFill>
                <a:latin typeface="Arial"/>
                <a:cs typeface="Arial"/>
              </a:rPr>
              <a:t>T  </a:t>
            </a:r>
            <a:r>
              <a:rPr sz="1400" spc="235" dirty="0" smtClean="0">
                <a:solidFill>
                  <a:srgbClr val="FAFCFE"/>
                </a:solidFill>
                <a:latin typeface="Arial"/>
                <a:cs typeface="Arial"/>
              </a:rPr>
              <a:t>MANUF</a:t>
            </a:r>
            <a:r>
              <a:rPr sz="1400" spc="170" dirty="0" smtClean="0">
                <a:solidFill>
                  <a:srgbClr val="FAFCFE"/>
                </a:solidFill>
                <a:latin typeface="Arial"/>
                <a:cs typeface="Arial"/>
              </a:rPr>
              <a:t>ACTURER</a:t>
            </a:r>
            <a:r>
              <a:rPr sz="1400" spc="170" dirty="0">
                <a:solidFill>
                  <a:srgbClr val="FAFCFE"/>
                </a:solidFill>
                <a:latin typeface="Arial"/>
                <a:cs typeface="Arial"/>
              </a:rPr>
              <a:t>, </a:t>
            </a:r>
            <a:r>
              <a:rPr sz="1400" spc="229" dirty="0">
                <a:solidFill>
                  <a:srgbClr val="FAFCFE"/>
                </a:solidFill>
                <a:latin typeface="Arial"/>
                <a:cs typeface="Arial"/>
              </a:rPr>
              <a:t>$750K+</a:t>
            </a:r>
            <a:r>
              <a:rPr sz="1400" spc="4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00" spc="155" dirty="0">
                <a:solidFill>
                  <a:srgbClr val="FAFCFE"/>
                </a:solidFill>
                <a:latin typeface="Arial"/>
                <a:cs typeface="Arial"/>
              </a:rPr>
              <a:t>REVENUE</a:t>
            </a:r>
            <a:r>
              <a:rPr sz="1400" spc="-1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4511" y="5248655"/>
            <a:ext cx="4311650" cy="115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55" dirty="0">
                <a:solidFill>
                  <a:srgbClr val="FAFCFE"/>
                </a:solidFill>
                <a:latin typeface="Arial"/>
                <a:cs typeface="Arial"/>
              </a:rPr>
              <a:t>8</a:t>
            </a:r>
            <a:r>
              <a:rPr sz="145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50">
              <a:latin typeface="Arial"/>
              <a:cs typeface="Arial"/>
            </a:endParaRPr>
          </a:p>
          <a:p>
            <a:pPr marL="12700" marR="28575" indent="1974214" algn="r">
              <a:lnSpc>
                <a:spcPts val="2400"/>
              </a:lnSpc>
              <a:spcBef>
                <a:spcPts val="190"/>
              </a:spcBef>
            </a:pPr>
            <a:r>
              <a:rPr sz="1400" spc="150" dirty="0">
                <a:solidFill>
                  <a:srgbClr val="FAFCFE"/>
                </a:solidFill>
                <a:latin typeface="Arial"/>
                <a:cs typeface="Arial"/>
              </a:rPr>
              <a:t>SECTOR</a:t>
            </a:r>
            <a:r>
              <a:rPr sz="1400" spc="46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00" spc="210" dirty="0">
                <a:solidFill>
                  <a:srgbClr val="FAFCFE"/>
                </a:solidFill>
                <a:latin typeface="Arial"/>
                <a:cs typeface="Arial"/>
              </a:rPr>
              <a:t>LICENSING, </a:t>
            </a:r>
            <a:r>
              <a:rPr sz="1400" spc="-1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FAFCFE"/>
                </a:solidFill>
                <a:latin typeface="Arial"/>
                <a:cs typeface="Arial"/>
              </a:rPr>
              <a:t>TARGET  </a:t>
            </a:r>
            <a:r>
              <a:rPr sz="1400" spc="80" dirty="0">
                <a:solidFill>
                  <a:srgbClr val="FAFCFE"/>
                </a:solidFill>
                <a:latin typeface="Arial"/>
                <a:cs typeface="Arial"/>
              </a:rPr>
              <a:t>GE  </a:t>
            </a:r>
            <a:r>
              <a:rPr sz="1400" spc="225" dirty="0">
                <a:solidFill>
                  <a:srgbClr val="FAFCFE"/>
                </a:solidFill>
                <a:latin typeface="Arial"/>
                <a:cs typeface="Arial"/>
              </a:rPr>
              <a:t>AND </a:t>
            </a:r>
            <a:r>
              <a:rPr sz="1400" spc="204" dirty="0">
                <a:solidFill>
                  <a:srgbClr val="FAFCFE"/>
                </a:solidFill>
                <a:latin typeface="Arial"/>
                <a:cs typeface="Arial"/>
              </a:rPr>
              <a:t>GLOBAL</a:t>
            </a:r>
            <a:r>
              <a:rPr sz="1400" spc="63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00" spc="200" dirty="0">
                <a:solidFill>
                  <a:srgbClr val="FAFCFE"/>
                </a:solidFill>
                <a:latin typeface="Arial"/>
                <a:cs typeface="Arial"/>
              </a:rPr>
              <a:t>INDUSTRIAL</a:t>
            </a:r>
            <a:r>
              <a:rPr sz="1400" spc="-1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  <a:p>
            <a:pPr marR="28575" algn="r">
              <a:lnSpc>
                <a:spcPct val="100000"/>
              </a:lnSpc>
              <a:spcBef>
                <a:spcPts val="520"/>
              </a:spcBef>
            </a:pPr>
            <a:r>
              <a:rPr sz="1400" spc="200" dirty="0">
                <a:solidFill>
                  <a:srgbClr val="FAFCFE"/>
                </a:solidFill>
                <a:latin typeface="Arial"/>
                <a:cs typeface="Arial"/>
              </a:rPr>
              <a:t>INFRASTRUCTUR</a:t>
            </a:r>
            <a:r>
              <a:rPr sz="1400" spc="-6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400" spc="-1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6460" y="7232650"/>
            <a:ext cx="3909060" cy="115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55" dirty="0">
                <a:solidFill>
                  <a:srgbClr val="FAFCFE"/>
                </a:solidFill>
                <a:latin typeface="Arial"/>
                <a:cs typeface="Arial"/>
              </a:rPr>
              <a:t>9</a:t>
            </a:r>
            <a:r>
              <a:rPr sz="145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50" dirty="0">
              <a:latin typeface="Arial"/>
              <a:cs typeface="Arial"/>
            </a:endParaRPr>
          </a:p>
          <a:p>
            <a:pPr marL="12700" marR="375285">
              <a:lnSpc>
                <a:spcPts val="2400"/>
              </a:lnSpc>
              <a:spcBef>
                <a:spcPts val="190"/>
              </a:spcBef>
            </a:pPr>
            <a:r>
              <a:rPr sz="1400" spc="210" dirty="0">
                <a:solidFill>
                  <a:srgbClr val="FAFCFE"/>
                </a:solidFill>
                <a:latin typeface="Arial"/>
                <a:cs typeface="Arial"/>
              </a:rPr>
              <a:t>ADD </a:t>
            </a:r>
            <a:r>
              <a:rPr sz="1400" spc="-5" dirty="0">
                <a:solidFill>
                  <a:srgbClr val="FAFCFE"/>
                </a:solidFill>
                <a:latin typeface="Arial"/>
                <a:cs typeface="Arial"/>
              </a:rPr>
              <a:t>4 </a:t>
            </a:r>
            <a:r>
              <a:rPr sz="1400" spc="210" dirty="0">
                <a:solidFill>
                  <a:srgbClr val="FAFCFE"/>
                </a:solidFill>
                <a:latin typeface="Arial"/>
                <a:cs typeface="Arial"/>
              </a:rPr>
              <a:t>GEOGRAPHIC </a:t>
            </a:r>
            <a:r>
              <a:rPr sz="1400" spc="185" dirty="0">
                <a:solidFill>
                  <a:srgbClr val="FAFCFE"/>
                </a:solidFill>
                <a:latin typeface="Arial"/>
                <a:cs typeface="Arial"/>
              </a:rPr>
              <a:t>MARKETS,  </a:t>
            </a:r>
            <a:r>
              <a:rPr sz="1400" spc="114" dirty="0">
                <a:solidFill>
                  <a:srgbClr val="FAFCFE"/>
                </a:solidFill>
                <a:latin typeface="Arial"/>
                <a:cs typeface="Arial"/>
              </a:rPr>
              <a:t>TPC  </a:t>
            </a:r>
            <a:r>
              <a:rPr sz="1400" spc="225" dirty="0">
                <a:solidFill>
                  <a:srgbClr val="FAFCFE"/>
                </a:solidFill>
                <a:latin typeface="Arial"/>
                <a:cs typeface="Arial"/>
              </a:rPr>
              <a:t>AND</a:t>
            </a:r>
            <a:r>
              <a:rPr sz="1400" spc="36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00" spc="130" dirty="0">
                <a:solidFill>
                  <a:srgbClr val="FAFCFE"/>
                </a:solidFill>
                <a:latin typeface="Arial"/>
                <a:cs typeface="Arial"/>
              </a:rPr>
              <a:t>WHR</a:t>
            </a:r>
            <a:r>
              <a:rPr sz="1400" spc="-1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spc="200" dirty="0">
                <a:solidFill>
                  <a:srgbClr val="FAFCFE"/>
                </a:solidFill>
                <a:latin typeface="Arial"/>
                <a:cs typeface="Arial"/>
              </a:rPr>
              <a:t>(AUSTRALIA, </a:t>
            </a:r>
            <a:r>
              <a:rPr sz="1400" spc="-25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1400" spc="65" dirty="0" smtClean="0">
                <a:solidFill>
                  <a:srgbClr val="FAFCFE"/>
                </a:solidFill>
                <a:latin typeface="Arial"/>
                <a:cs typeface="Arial"/>
              </a:rPr>
              <a:t>TA</a:t>
            </a:r>
            <a:r>
              <a:rPr sz="1400" spc="-5" dirty="0" smtClean="0">
                <a:solidFill>
                  <a:srgbClr val="FAFCFE"/>
                </a:solidFill>
                <a:latin typeface="Arial"/>
                <a:cs typeface="Arial"/>
              </a:rPr>
              <a:t>LY</a:t>
            </a:r>
            <a:r>
              <a:rPr sz="1400" spc="-5" dirty="0">
                <a:solidFill>
                  <a:srgbClr val="FAFCFE"/>
                </a:solidFill>
                <a:latin typeface="Arial"/>
                <a:cs typeface="Arial"/>
              </a:rPr>
              <a:t>,  </a:t>
            </a:r>
            <a:r>
              <a:rPr sz="1400" spc="235" dirty="0">
                <a:solidFill>
                  <a:srgbClr val="FAFCFE"/>
                </a:solidFill>
                <a:latin typeface="Arial"/>
                <a:cs typeface="Arial"/>
              </a:rPr>
              <a:t>INDIA, </a:t>
            </a:r>
            <a:r>
              <a:rPr sz="1400" spc="145" dirty="0" smtClean="0">
                <a:solidFill>
                  <a:srgbClr val="FAFCFE"/>
                </a:solidFill>
                <a:latin typeface="Arial"/>
                <a:cs typeface="Arial"/>
              </a:rPr>
              <a:t>JA</a:t>
            </a:r>
            <a:r>
              <a:rPr sz="1400" spc="-105" dirty="0" smtClean="0">
                <a:solidFill>
                  <a:srgbClr val="FAFCFE"/>
                </a:solidFill>
                <a:latin typeface="Arial"/>
                <a:cs typeface="Arial"/>
              </a:rPr>
              <a:t>P</a:t>
            </a:r>
            <a:r>
              <a:rPr sz="1400" spc="-25" dirty="0" smtClean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00" spc="190" dirty="0">
                <a:solidFill>
                  <a:srgbClr val="FAFCFE"/>
                </a:solidFill>
                <a:latin typeface="Arial"/>
                <a:cs typeface="Arial"/>
              </a:rPr>
              <a:t>AN)</a:t>
            </a:r>
            <a:r>
              <a:rPr sz="1400" spc="-1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72400" y="0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0" y="9213850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0" y="1279905"/>
            <a:ext cx="0" cy="1618615"/>
          </a:xfrm>
          <a:custGeom>
            <a:avLst/>
            <a:gdLst/>
            <a:ahLst/>
            <a:cxnLst/>
            <a:rect l="l" t="t" r="r" b="b"/>
            <a:pathLst>
              <a:path h="1618614">
                <a:moveTo>
                  <a:pt x="0" y="0"/>
                </a:moveTo>
                <a:lnTo>
                  <a:pt x="0" y="1618234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0" y="3263900"/>
            <a:ext cx="0" cy="1618615"/>
          </a:xfrm>
          <a:custGeom>
            <a:avLst/>
            <a:gdLst/>
            <a:ahLst/>
            <a:cxnLst/>
            <a:rect l="l" t="t" r="r" b="b"/>
            <a:pathLst>
              <a:path h="1618614">
                <a:moveTo>
                  <a:pt x="0" y="0"/>
                </a:moveTo>
                <a:lnTo>
                  <a:pt x="0" y="1618234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5247894"/>
            <a:ext cx="0" cy="1618615"/>
          </a:xfrm>
          <a:custGeom>
            <a:avLst/>
            <a:gdLst/>
            <a:ahLst/>
            <a:cxnLst/>
            <a:rect l="l" t="t" r="r" b="b"/>
            <a:pathLst>
              <a:path h="1618615">
                <a:moveTo>
                  <a:pt x="0" y="0"/>
                </a:moveTo>
                <a:lnTo>
                  <a:pt x="0" y="1618234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0" y="7170166"/>
            <a:ext cx="0" cy="1618615"/>
          </a:xfrm>
          <a:custGeom>
            <a:avLst/>
            <a:gdLst/>
            <a:ahLst/>
            <a:cxnLst/>
            <a:rect l="l" t="t" r="r" b="b"/>
            <a:pathLst>
              <a:path h="1618615">
                <a:moveTo>
                  <a:pt x="0" y="0"/>
                </a:moveTo>
                <a:lnTo>
                  <a:pt x="0" y="1618233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544800" cy="100584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0" y="10058400"/>
                </a:moveTo>
                <a:lnTo>
                  <a:pt x="15544800" y="10058400"/>
                </a:lnTo>
                <a:lnTo>
                  <a:pt x="15544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1F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06600" y="1923415"/>
            <a:ext cx="309562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79270" algn="l"/>
                <a:tab pos="2947035" algn="l"/>
              </a:tabLst>
            </a:pP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13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8816" y="1923415"/>
            <a:ext cx="925194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0652" y="1923415"/>
            <a:ext cx="461073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32585" algn="l"/>
                <a:tab pos="3249295" algn="l"/>
              </a:tabLst>
            </a:pP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A R G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	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 E S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R	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U R N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03250"/>
            <a:ext cx="9296400" cy="914400"/>
          </a:xfrm>
          <a:custGeom>
            <a:avLst/>
            <a:gdLst/>
            <a:ahLst/>
            <a:cxnLst/>
            <a:rect l="l" t="t" r="r" b="b"/>
            <a:pathLst>
              <a:path w="9296400" h="914400">
                <a:moveTo>
                  <a:pt x="0" y="914400"/>
                </a:moveTo>
                <a:lnTo>
                  <a:pt x="9296400" y="914400"/>
                </a:lnTo>
                <a:lnTo>
                  <a:pt x="9296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128D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6600" y="811771"/>
            <a:ext cx="331914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01445" algn="l"/>
              </a:tabLst>
            </a:pPr>
            <a:r>
              <a:rPr sz="3000" spc="-114" dirty="0">
                <a:solidFill>
                  <a:srgbClr val="1F2020"/>
                </a:solidFill>
              </a:rPr>
              <a:t>P</a:t>
            </a:r>
            <a:r>
              <a:rPr sz="3000" spc="95" dirty="0">
                <a:solidFill>
                  <a:srgbClr val="1F2020"/>
                </a:solidFill>
              </a:rPr>
              <a:t> </a:t>
            </a:r>
            <a:r>
              <a:rPr sz="3000" spc="-225" dirty="0">
                <a:solidFill>
                  <a:srgbClr val="1F2020"/>
                </a:solidFill>
              </a:rPr>
              <a:t>R</a:t>
            </a:r>
            <a:r>
              <a:rPr sz="3000" spc="95" dirty="0">
                <a:solidFill>
                  <a:srgbClr val="1F2020"/>
                </a:solidFill>
              </a:rPr>
              <a:t> </a:t>
            </a:r>
            <a:r>
              <a:rPr sz="3000" spc="160" dirty="0">
                <a:solidFill>
                  <a:srgbClr val="1F2020"/>
                </a:solidFill>
              </a:rPr>
              <a:t>O	</a:t>
            </a:r>
            <a:r>
              <a:rPr sz="3000" spc="-55" dirty="0">
                <a:solidFill>
                  <a:srgbClr val="1F2020"/>
                </a:solidFill>
              </a:rPr>
              <a:t>F </a:t>
            </a:r>
            <a:r>
              <a:rPr sz="3000" spc="160" dirty="0" smtClean="0">
                <a:solidFill>
                  <a:srgbClr val="1F2020"/>
                </a:solidFill>
              </a:rPr>
              <a:t>O</a:t>
            </a:r>
            <a:r>
              <a:rPr sz="3000" spc="-225" dirty="0" smtClean="0">
                <a:solidFill>
                  <a:srgbClr val="1F2020"/>
                </a:solidFill>
              </a:rPr>
              <a:t>R </a:t>
            </a:r>
            <a:r>
              <a:rPr sz="3000" spc="330" dirty="0" smtClean="0">
                <a:solidFill>
                  <a:srgbClr val="1F2020"/>
                </a:solidFill>
              </a:rPr>
              <a:t>M</a:t>
            </a:r>
            <a:r>
              <a:rPr sz="3000" spc="55" dirty="0" smtClean="0">
                <a:solidFill>
                  <a:srgbClr val="1F2020"/>
                </a:solidFill>
              </a:rPr>
              <a:t>A</a:t>
            </a:r>
            <a:endParaRPr sz="3000" dirty="0"/>
          </a:p>
        </p:txBody>
      </p:sp>
      <p:sp>
        <p:nvSpPr>
          <p:cNvPr id="8" name="object 8"/>
          <p:cNvSpPr txBox="1"/>
          <p:nvPr/>
        </p:nvSpPr>
        <p:spPr>
          <a:xfrm>
            <a:off x="5648960" y="811771"/>
            <a:ext cx="340995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55" dirty="0">
                <a:solidFill>
                  <a:srgbClr val="1F2020"/>
                </a:solidFill>
                <a:latin typeface="Arial"/>
                <a:cs typeface="Arial"/>
              </a:rPr>
              <a:t>F </a:t>
            </a:r>
            <a:r>
              <a:rPr sz="3000" b="1" spc="50" dirty="0">
                <a:solidFill>
                  <a:srgbClr val="1F2020"/>
                </a:solidFill>
                <a:latin typeface="Arial"/>
                <a:cs typeface="Arial"/>
              </a:rPr>
              <a:t>I </a:t>
            </a:r>
            <a:r>
              <a:rPr sz="3000" b="1" spc="275" dirty="0">
                <a:solidFill>
                  <a:srgbClr val="1F2020"/>
                </a:solidFill>
                <a:latin typeface="Arial"/>
                <a:cs typeface="Arial"/>
              </a:rPr>
              <a:t>N </a:t>
            </a:r>
            <a:r>
              <a:rPr sz="3000" b="1" spc="55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3000" b="1" spc="275" dirty="0" smtClean="0">
                <a:solidFill>
                  <a:srgbClr val="1F2020"/>
                </a:solidFill>
                <a:latin typeface="Arial"/>
                <a:cs typeface="Arial"/>
              </a:rPr>
              <a:t>N</a:t>
            </a:r>
            <a:r>
              <a:rPr sz="3000" b="1" spc="-114" dirty="0" smtClean="0">
                <a:solidFill>
                  <a:srgbClr val="1F2020"/>
                </a:solidFill>
                <a:latin typeface="Arial"/>
                <a:cs typeface="Arial"/>
              </a:rPr>
              <a:t>C </a:t>
            </a:r>
            <a:r>
              <a:rPr sz="3000" b="1" spc="50" dirty="0">
                <a:solidFill>
                  <a:srgbClr val="1F2020"/>
                </a:solidFill>
                <a:latin typeface="Arial"/>
                <a:cs typeface="Arial"/>
              </a:rPr>
              <a:t>I </a:t>
            </a:r>
            <a:r>
              <a:rPr sz="3000" b="1" spc="55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3000" b="1" spc="-225" dirty="0">
                <a:solidFill>
                  <a:srgbClr val="1F2020"/>
                </a:solidFill>
                <a:latin typeface="Arial"/>
                <a:cs typeface="Arial"/>
              </a:rPr>
              <a:t>L</a:t>
            </a:r>
            <a:r>
              <a:rPr sz="3000" b="1" spc="19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3000" b="1" spc="-280" dirty="0">
                <a:solidFill>
                  <a:srgbClr val="1F2020"/>
                </a:solidFill>
                <a:latin typeface="Arial"/>
                <a:cs typeface="Arial"/>
              </a:rPr>
              <a:t>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2168" y="2728531"/>
            <a:ext cx="64706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5" dirty="0">
                <a:solidFill>
                  <a:srgbClr val="FAFCFE"/>
                </a:solidFill>
                <a:latin typeface="Arial"/>
                <a:cs typeface="Arial"/>
              </a:rPr>
              <a:t>PILOTS</a:t>
            </a:r>
            <a:r>
              <a:rPr sz="1050" spc="-8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61715" y="2728531"/>
            <a:ext cx="99695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95" dirty="0">
                <a:solidFill>
                  <a:srgbClr val="FAFCFE"/>
                </a:solidFill>
                <a:latin typeface="Arial"/>
                <a:cs typeface="Arial"/>
              </a:rPr>
              <a:t>LICENSING</a:t>
            </a:r>
            <a:r>
              <a:rPr sz="1050" spc="-8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61919" y="3406978"/>
            <a:ext cx="9214485" cy="5389245"/>
          </a:xfrm>
          <a:custGeom>
            <a:avLst/>
            <a:gdLst/>
            <a:ahLst/>
            <a:cxnLst/>
            <a:rect l="l" t="t" r="r" b="b"/>
            <a:pathLst>
              <a:path w="9214485" h="5389245">
                <a:moveTo>
                  <a:pt x="0" y="5388749"/>
                </a:moveTo>
                <a:lnTo>
                  <a:pt x="9213977" y="5388749"/>
                </a:lnTo>
                <a:lnTo>
                  <a:pt x="9213977" y="0"/>
                </a:lnTo>
                <a:lnTo>
                  <a:pt x="0" y="0"/>
                </a:lnTo>
                <a:lnTo>
                  <a:pt x="0" y="5388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2897" y="3268738"/>
            <a:ext cx="9419005" cy="6037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72478" y="3033585"/>
            <a:ext cx="1139825" cy="180340"/>
          </a:xfrm>
          <a:custGeom>
            <a:avLst/>
            <a:gdLst/>
            <a:ahLst/>
            <a:cxnLst/>
            <a:rect l="l" t="t" r="r" b="b"/>
            <a:pathLst>
              <a:path w="1139825" h="180339">
                <a:moveTo>
                  <a:pt x="0" y="179730"/>
                </a:moveTo>
                <a:lnTo>
                  <a:pt x="0" y="0"/>
                </a:lnTo>
                <a:lnTo>
                  <a:pt x="1139583" y="0"/>
                </a:lnTo>
                <a:lnTo>
                  <a:pt x="1139583" y="179730"/>
                </a:lnTo>
              </a:path>
            </a:pathLst>
          </a:custGeom>
          <a:ln w="11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17853" y="3033585"/>
            <a:ext cx="4658360" cy="180340"/>
          </a:xfrm>
          <a:custGeom>
            <a:avLst/>
            <a:gdLst/>
            <a:ahLst/>
            <a:cxnLst/>
            <a:rect l="l" t="t" r="r" b="b"/>
            <a:pathLst>
              <a:path w="4658359" h="180339">
                <a:moveTo>
                  <a:pt x="0" y="179730"/>
                </a:moveTo>
                <a:lnTo>
                  <a:pt x="0" y="0"/>
                </a:lnTo>
                <a:lnTo>
                  <a:pt x="4658283" y="0"/>
                </a:lnTo>
                <a:lnTo>
                  <a:pt x="4658283" y="179730"/>
                </a:lnTo>
              </a:path>
            </a:pathLst>
          </a:custGeom>
          <a:ln w="11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42264" y="2936201"/>
            <a:ext cx="0" cy="93345"/>
          </a:xfrm>
          <a:custGeom>
            <a:avLst/>
            <a:gdLst/>
            <a:ahLst/>
            <a:cxnLst/>
            <a:rect l="l" t="t" r="r" b="b"/>
            <a:pathLst>
              <a:path h="93344">
                <a:moveTo>
                  <a:pt x="0" y="0"/>
                </a:moveTo>
                <a:lnTo>
                  <a:pt x="0" y="93345"/>
                </a:lnTo>
              </a:path>
            </a:pathLst>
          </a:custGeom>
          <a:ln w="11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46995" y="2936201"/>
            <a:ext cx="0" cy="93345"/>
          </a:xfrm>
          <a:custGeom>
            <a:avLst/>
            <a:gdLst/>
            <a:ahLst/>
            <a:cxnLst/>
            <a:rect l="l" t="t" r="r" b="b"/>
            <a:pathLst>
              <a:path h="93344">
                <a:moveTo>
                  <a:pt x="0" y="0"/>
                </a:moveTo>
                <a:lnTo>
                  <a:pt x="0" y="93345"/>
                </a:lnTo>
              </a:path>
            </a:pathLst>
          </a:custGeom>
          <a:ln w="11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5448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544800" cy="10052050"/>
          </a:xfrm>
          <a:custGeom>
            <a:avLst/>
            <a:gdLst/>
            <a:ahLst/>
            <a:cxnLst/>
            <a:rect l="l" t="t" r="r" b="b"/>
            <a:pathLst>
              <a:path w="15544800" h="10052050">
                <a:moveTo>
                  <a:pt x="0" y="10052050"/>
                </a:moveTo>
                <a:lnTo>
                  <a:pt x="15544800" y="10052050"/>
                </a:lnTo>
                <a:lnTo>
                  <a:pt x="15544800" y="0"/>
                </a:lnTo>
                <a:lnTo>
                  <a:pt x="0" y="0"/>
                </a:lnTo>
                <a:lnTo>
                  <a:pt x="0" y="10052050"/>
                </a:lnTo>
                <a:close/>
              </a:path>
            </a:pathLst>
          </a:custGeom>
          <a:solidFill>
            <a:srgbClr val="1F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2011679"/>
            <a:ext cx="12496800" cy="7590155"/>
          </a:xfrm>
          <a:custGeom>
            <a:avLst/>
            <a:gdLst/>
            <a:ahLst/>
            <a:cxnLst/>
            <a:rect l="l" t="t" r="r" b="b"/>
            <a:pathLst>
              <a:path w="12496800" h="7590155">
                <a:moveTo>
                  <a:pt x="0" y="7589901"/>
                </a:moveTo>
                <a:lnTo>
                  <a:pt x="12496800" y="7589901"/>
                </a:lnTo>
                <a:lnTo>
                  <a:pt x="12496800" y="0"/>
                </a:lnTo>
                <a:lnTo>
                  <a:pt x="0" y="0"/>
                </a:lnTo>
                <a:lnTo>
                  <a:pt x="0" y="7589901"/>
                </a:lnTo>
                <a:close/>
              </a:path>
            </a:pathLst>
          </a:custGeom>
          <a:solidFill>
            <a:srgbClr val="128D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1226" y="2541574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40690" y="16497"/>
                </a:lnTo>
                <a:lnTo>
                  <a:pt x="46024" y="13906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65866" y="2541562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1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1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4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1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1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0433" y="2554185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5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5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1538" y="2541562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1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1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4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1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1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6105" y="2554185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5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5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3864" y="2544483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39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1227" y="2544483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7910" y="2544483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4526" y="2544483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1221" y="2544483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14810" y="2557106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2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4"/>
                </a:lnTo>
                <a:lnTo>
                  <a:pt x="41236" y="32384"/>
                </a:lnTo>
                <a:lnTo>
                  <a:pt x="23863" y="37541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4183" y="2541574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39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7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0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3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897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22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4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75971" y="119506"/>
                </a:lnTo>
                <a:lnTo>
                  <a:pt x="83248" y="117779"/>
                </a:lnTo>
                <a:lnTo>
                  <a:pt x="90525" y="116065"/>
                </a:lnTo>
                <a:lnTo>
                  <a:pt x="97459" y="11336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71744" y="2544483"/>
            <a:ext cx="99060" cy="114935"/>
          </a:xfrm>
          <a:custGeom>
            <a:avLst/>
            <a:gdLst/>
            <a:ahLst/>
            <a:cxnLst/>
            <a:rect l="l" t="t" r="r" b="b"/>
            <a:pathLst>
              <a:path w="99060" h="114935">
                <a:moveTo>
                  <a:pt x="42710" y="114553"/>
                </a:moveTo>
                <a:lnTo>
                  <a:pt x="56299" y="114553"/>
                </a:lnTo>
                <a:lnTo>
                  <a:pt x="56299" y="65201"/>
                </a:lnTo>
                <a:lnTo>
                  <a:pt x="99021" y="0"/>
                </a:lnTo>
                <a:lnTo>
                  <a:pt x="82677" y="0"/>
                </a:lnTo>
                <a:lnTo>
                  <a:pt x="49504" y="51777"/>
                </a:lnTo>
                <a:lnTo>
                  <a:pt x="17310" y="0"/>
                </a:lnTo>
                <a:lnTo>
                  <a:pt x="0" y="0"/>
                </a:lnTo>
                <a:lnTo>
                  <a:pt x="42710" y="65201"/>
                </a:lnTo>
                <a:lnTo>
                  <a:pt x="4271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90006" y="2544483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5">
                <a:moveTo>
                  <a:pt x="0" y="114553"/>
                </a:moveTo>
                <a:lnTo>
                  <a:pt x="13589" y="114553"/>
                </a:lnTo>
                <a:lnTo>
                  <a:pt x="13589" y="61163"/>
                </a:lnTo>
                <a:lnTo>
                  <a:pt x="74752" y="61163"/>
                </a:lnTo>
                <a:lnTo>
                  <a:pt x="74752" y="114553"/>
                </a:lnTo>
                <a:lnTo>
                  <a:pt x="88341" y="114553"/>
                </a:lnTo>
                <a:lnTo>
                  <a:pt x="88341" y="0"/>
                </a:lnTo>
                <a:lnTo>
                  <a:pt x="74752" y="0"/>
                </a:lnTo>
                <a:lnTo>
                  <a:pt x="74752" y="48539"/>
                </a:lnTo>
                <a:lnTo>
                  <a:pt x="13589" y="48539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24296" y="2544483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56821" y="2561958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4">
                <a:moveTo>
                  <a:pt x="46761" y="56299"/>
                </a:moveTo>
                <a:lnTo>
                  <a:pt x="0" y="56299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29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74118" y="2541574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4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88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74" y="63258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44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54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78626" y="2544483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0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20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2215" y="2557106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2"/>
                </a:lnTo>
                <a:lnTo>
                  <a:pt x="45948" y="25399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1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05321" y="2544483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18910" y="2557106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2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4"/>
                </a:lnTo>
                <a:lnTo>
                  <a:pt x="41236" y="32384"/>
                </a:lnTo>
                <a:lnTo>
                  <a:pt x="23863" y="37541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28283" y="2541562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1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1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4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1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1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42850" y="2554185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5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5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4899" y="2544483"/>
            <a:ext cx="102235" cy="114935"/>
          </a:xfrm>
          <a:custGeom>
            <a:avLst/>
            <a:gdLst/>
            <a:ahLst/>
            <a:cxnLst/>
            <a:rect l="l" t="t" r="r" b="b"/>
            <a:pathLst>
              <a:path w="102234" h="114935">
                <a:moveTo>
                  <a:pt x="43853" y="114553"/>
                </a:moveTo>
                <a:lnTo>
                  <a:pt x="56959" y="114553"/>
                </a:lnTo>
                <a:lnTo>
                  <a:pt x="101777" y="0"/>
                </a:lnTo>
                <a:lnTo>
                  <a:pt x="87375" y="0"/>
                </a:lnTo>
                <a:lnTo>
                  <a:pt x="50977" y="94170"/>
                </a:lnTo>
                <a:lnTo>
                  <a:pt x="50647" y="94170"/>
                </a:lnTo>
                <a:lnTo>
                  <a:pt x="15379" y="0"/>
                </a:lnTo>
                <a:lnTo>
                  <a:pt x="0" y="0"/>
                </a:lnTo>
                <a:lnTo>
                  <a:pt x="43853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0199" y="2544483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56882" y="2544483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409" y="114553"/>
                </a:lnTo>
                <a:lnTo>
                  <a:pt x="97409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83069" y="2542539"/>
            <a:ext cx="74295" cy="116839"/>
          </a:xfrm>
          <a:custGeom>
            <a:avLst/>
            <a:gdLst/>
            <a:ahLst/>
            <a:cxnLst/>
            <a:rect l="l" t="t" r="r" b="b"/>
            <a:pathLst>
              <a:path w="74295" h="116839">
                <a:moveTo>
                  <a:pt x="0" y="116497"/>
                </a:moveTo>
                <a:lnTo>
                  <a:pt x="73774" y="116497"/>
                </a:lnTo>
                <a:lnTo>
                  <a:pt x="73774" y="103873"/>
                </a:lnTo>
                <a:lnTo>
                  <a:pt x="15367" y="103873"/>
                </a:lnTo>
                <a:lnTo>
                  <a:pt x="15367" y="103555"/>
                </a:lnTo>
                <a:lnTo>
                  <a:pt x="50647" y="70383"/>
                </a:lnTo>
                <a:lnTo>
                  <a:pt x="53555" y="67691"/>
                </a:lnTo>
                <a:lnTo>
                  <a:pt x="56337" y="64960"/>
                </a:lnTo>
                <a:lnTo>
                  <a:pt x="58978" y="62217"/>
                </a:lnTo>
                <a:lnTo>
                  <a:pt x="61620" y="59461"/>
                </a:lnTo>
                <a:lnTo>
                  <a:pt x="63995" y="56553"/>
                </a:lnTo>
                <a:lnTo>
                  <a:pt x="66090" y="53479"/>
                </a:lnTo>
                <a:lnTo>
                  <a:pt x="68199" y="50406"/>
                </a:lnTo>
                <a:lnTo>
                  <a:pt x="69875" y="47028"/>
                </a:lnTo>
                <a:lnTo>
                  <a:pt x="71107" y="43370"/>
                </a:lnTo>
                <a:lnTo>
                  <a:pt x="72351" y="39700"/>
                </a:lnTo>
                <a:lnTo>
                  <a:pt x="72974" y="35598"/>
                </a:lnTo>
                <a:lnTo>
                  <a:pt x="72974" y="31064"/>
                </a:lnTo>
                <a:lnTo>
                  <a:pt x="72974" y="25996"/>
                </a:lnTo>
                <a:lnTo>
                  <a:pt x="42773" y="0"/>
                </a:lnTo>
                <a:lnTo>
                  <a:pt x="38023" y="0"/>
                </a:lnTo>
                <a:lnTo>
                  <a:pt x="33388" y="0"/>
                </a:lnTo>
                <a:lnTo>
                  <a:pt x="29070" y="622"/>
                </a:lnTo>
                <a:lnTo>
                  <a:pt x="25082" y="1866"/>
                </a:lnTo>
                <a:lnTo>
                  <a:pt x="21082" y="3098"/>
                </a:lnTo>
                <a:lnTo>
                  <a:pt x="17500" y="4914"/>
                </a:lnTo>
                <a:lnTo>
                  <a:pt x="14325" y="7289"/>
                </a:lnTo>
                <a:lnTo>
                  <a:pt x="11137" y="9652"/>
                </a:lnTo>
                <a:lnTo>
                  <a:pt x="2108" y="28638"/>
                </a:lnTo>
                <a:lnTo>
                  <a:pt x="16827" y="29933"/>
                </a:lnTo>
                <a:lnTo>
                  <a:pt x="17907" y="24434"/>
                </a:lnTo>
                <a:lnTo>
                  <a:pt x="20332" y="20015"/>
                </a:lnTo>
                <a:lnTo>
                  <a:pt x="24104" y="16662"/>
                </a:lnTo>
                <a:lnTo>
                  <a:pt x="27876" y="13322"/>
                </a:lnTo>
                <a:lnTo>
                  <a:pt x="32677" y="11658"/>
                </a:lnTo>
                <a:lnTo>
                  <a:pt x="38506" y="11658"/>
                </a:lnTo>
                <a:lnTo>
                  <a:pt x="41414" y="11658"/>
                </a:lnTo>
                <a:lnTo>
                  <a:pt x="53314" y="16916"/>
                </a:lnTo>
                <a:lnTo>
                  <a:pt x="55194" y="18580"/>
                </a:lnTo>
                <a:lnTo>
                  <a:pt x="56680" y="20612"/>
                </a:lnTo>
                <a:lnTo>
                  <a:pt x="57759" y="22974"/>
                </a:lnTo>
                <a:lnTo>
                  <a:pt x="58839" y="25349"/>
                </a:lnTo>
                <a:lnTo>
                  <a:pt x="59385" y="28054"/>
                </a:lnTo>
                <a:lnTo>
                  <a:pt x="59385" y="31064"/>
                </a:lnTo>
                <a:lnTo>
                  <a:pt x="59385" y="33870"/>
                </a:lnTo>
                <a:lnTo>
                  <a:pt x="59055" y="36410"/>
                </a:lnTo>
                <a:lnTo>
                  <a:pt x="58407" y="38671"/>
                </a:lnTo>
                <a:lnTo>
                  <a:pt x="57759" y="40932"/>
                </a:lnTo>
                <a:lnTo>
                  <a:pt x="56769" y="43116"/>
                </a:lnTo>
                <a:lnTo>
                  <a:pt x="55410" y="45224"/>
                </a:lnTo>
                <a:lnTo>
                  <a:pt x="54063" y="47332"/>
                </a:lnTo>
                <a:lnTo>
                  <a:pt x="52362" y="49491"/>
                </a:lnTo>
                <a:lnTo>
                  <a:pt x="50317" y="51701"/>
                </a:lnTo>
                <a:lnTo>
                  <a:pt x="48272" y="53911"/>
                </a:lnTo>
                <a:lnTo>
                  <a:pt x="45897" y="56311"/>
                </a:lnTo>
                <a:lnTo>
                  <a:pt x="43205" y="58902"/>
                </a:lnTo>
                <a:lnTo>
                  <a:pt x="0" y="100965"/>
                </a:lnTo>
                <a:lnTo>
                  <a:pt x="0" y="11649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03288" y="2544483"/>
            <a:ext cx="73660" cy="116839"/>
          </a:xfrm>
          <a:custGeom>
            <a:avLst/>
            <a:gdLst/>
            <a:ahLst/>
            <a:cxnLst/>
            <a:rect l="l" t="t" r="r" b="b"/>
            <a:pathLst>
              <a:path w="73659" h="116839">
                <a:moveTo>
                  <a:pt x="69088" y="0"/>
                </a:moveTo>
                <a:lnTo>
                  <a:pt x="9055" y="0"/>
                </a:lnTo>
                <a:lnTo>
                  <a:pt x="7924" y="59537"/>
                </a:lnTo>
                <a:lnTo>
                  <a:pt x="11379" y="57492"/>
                </a:lnTo>
                <a:lnTo>
                  <a:pt x="15151" y="55791"/>
                </a:lnTo>
                <a:lnTo>
                  <a:pt x="19253" y="54444"/>
                </a:lnTo>
                <a:lnTo>
                  <a:pt x="23355" y="53098"/>
                </a:lnTo>
                <a:lnTo>
                  <a:pt x="27343" y="52425"/>
                </a:lnTo>
                <a:lnTo>
                  <a:pt x="31229" y="52425"/>
                </a:lnTo>
                <a:lnTo>
                  <a:pt x="35217" y="52425"/>
                </a:lnTo>
                <a:lnTo>
                  <a:pt x="38938" y="52984"/>
                </a:lnTo>
                <a:lnTo>
                  <a:pt x="42392" y="54127"/>
                </a:lnTo>
                <a:lnTo>
                  <a:pt x="45847" y="55257"/>
                </a:lnTo>
                <a:lnTo>
                  <a:pt x="48831" y="56921"/>
                </a:lnTo>
                <a:lnTo>
                  <a:pt x="51371" y="59131"/>
                </a:lnTo>
                <a:lnTo>
                  <a:pt x="53898" y="61353"/>
                </a:lnTo>
                <a:lnTo>
                  <a:pt x="55905" y="64071"/>
                </a:lnTo>
                <a:lnTo>
                  <a:pt x="57353" y="67310"/>
                </a:lnTo>
                <a:lnTo>
                  <a:pt x="58813" y="70548"/>
                </a:lnTo>
                <a:lnTo>
                  <a:pt x="59537" y="74269"/>
                </a:lnTo>
                <a:lnTo>
                  <a:pt x="59537" y="78473"/>
                </a:lnTo>
                <a:lnTo>
                  <a:pt x="59537" y="82461"/>
                </a:lnTo>
                <a:lnTo>
                  <a:pt x="58889" y="86080"/>
                </a:lnTo>
                <a:lnTo>
                  <a:pt x="57594" y="89306"/>
                </a:lnTo>
                <a:lnTo>
                  <a:pt x="56311" y="92544"/>
                </a:lnTo>
                <a:lnTo>
                  <a:pt x="38404" y="104838"/>
                </a:lnTo>
                <a:lnTo>
                  <a:pt x="34950" y="104838"/>
                </a:lnTo>
                <a:lnTo>
                  <a:pt x="30099" y="104838"/>
                </a:lnTo>
                <a:lnTo>
                  <a:pt x="25806" y="103530"/>
                </a:lnTo>
                <a:lnTo>
                  <a:pt x="22085" y="100876"/>
                </a:lnTo>
                <a:lnTo>
                  <a:pt x="18364" y="98234"/>
                </a:lnTo>
                <a:lnTo>
                  <a:pt x="15532" y="94754"/>
                </a:lnTo>
                <a:lnTo>
                  <a:pt x="13589" y="90449"/>
                </a:lnTo>
                <a:lnTo>
                  <a:pt x="0" y="95618"/>
                </a:lnTo>
                <a:lnTo>
                  <a:pt x="25082" y="116497"/>
                </a:lnTo>
                <a:lnTo>
                  <a:pt x="33820" y="116497"/>
                </a:lnTo>
                <a:lnTo>
                  <a:pt x="39420" y="116497"/>
                </a:lnTo>
                <a:lnTo>
                  <a:pt x="44627" y="115582"/>
                </a:lnTo>
                <a:lnTo>
                  <a:pt x="49428" y="113741"/>
                </a:lnTo>
                <a:lnTo>
                  <a:pt x="54229" y="111912"/>
                </a:lnTo>
                <a:lnTo>
                  <a:pt x="58381" y="109347"/>
                </a:lnTo>
                <a:lnTo>
                  <a:pt x="61887" y="106057"/>
                </a:lnTo>
                <a:lnTo>
                  <a:pt x="65392" y="102768"/>
                </a:lnTo>
                <a:lnTo>
                  <a:pt x="68148" y="98780"/>
                </a:lnTo>
                <a:lnTo>
                  <a:pt x="70142" y="94081"/>
                </a:lnTo>
                <a:lnTo>
                  <a:pt x="72136" y="89395"/>
                </a:lnTo>
                <a:lnTo>
                  <a:pt x="73126" y="84188"/>
                </a:lnTo>
                <a:lnTo>
                  <a:pt x="73126" y="78473"/>
                </a:lnTo>
                <a:lnTo>
                  <a:pt x="73126" y="73075"/>
                </a:lnTo>
                <a:lnTo>
                  <a:pt x="47053" y="41719"/>
                </a:lnTo>
                <a:lnTo>
                  <a:pt x="42062" y="40767"/>
                </a:lnTo>
                <a:lnTo>
                  <a:pt x="36563" y="40767"/>
                </a:lnTo>
                <a:lnTo>
                  <a:pt x="34188" y="40767"/>
                </a:lnTo>
                <a:lnTo>
                  <a:pt x="21844" y="43522"/>
                </a:lnTo>
                <a:lnTo>
                  <a:pt x="22326" y="12623"/>
                </a:lnTo>
                <a:lnTo>
                  <a:pt x="69088" y="12623"/>
                </a:lnTo>
                <a:lnTo>
                  <a:pt x="69088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30630" y="2544483"/>
            <a:ext cx="90170" cy="114935"/>
          </a:xfrm>
          <a:custGeom>
            <a:avLst/>
            <a:gdLst/>
            <a:ahLst/>
            <a:cxnLst/>
            <a:rect l="l" t="t" r="r" b="b"/>
            <a:pathLst>
              <a:path w="90170" h="114935">
                <a:moveTo>
                  <a:pt x="0" y="114553"/>
                </a:moveTo>
                <a:lnTo>
                  <a:pt x="13589" y="114553"/>
                </a:lnTo>
                <a:lnTo>
                  <a:pt x="13589" y="56311"/>
                </a:lnTo>
                <a:lnTo>
                  <a:pt x="15532" y="56311"/>
                </a:lnTo>
                <a:lnTo>
                  <a:pt x="70053" y="114553"/>
                </a:lnTo>
                <a:lnTo>
                  <a:pt x="89954" y="114553"/>
                </a:lnTo>
                <a:lnTo>
                  <a:pt x="30581" y="52260"/>
                </a:lnTo>
                <a:lnTo>
                  <a:pt x="87210" y="0"/>
                </a:lnTo>
                <a:lnTo>
                  <a:pt x="67627" y="0"/>
                </a:lnTo>
                <a:lnTo>
                  <a:pt x="15532" y="49517"/>
                </a:lnTo>
                <a:lnTo>
                  <a:pt x="13589" y="49517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50035" y="2544483"/>
            <a:ext cx="154305" cy="114935"/>
          </a:xfrm>
          <a:custGeom>
            <a:avLst/>
            <a:gdLst/>
            <a:ahLst/>
            <a:cxnLst/>
            <a:rect l="l" t="t" r="r" b="b"/>
            <a:pathLst>
              <a:path w="154304" h="114935">
                <a:moveTo>
                  <a:pt x="33489" y="114553"/>
                </a:moveTo>
                <a:lnTo>
                  <a:pt x="48374" y="114553"/>
                </a:lnTo>
                <a:lnTo>
                  <a:pt x="76847" y="17475"/>
                </a:lnTo>
                <a:lnTo>
                  <a:pt x="77177" y="17475"/>
                </a:lnTo>
                <a:lnTo>
                  <a:pt x="105486" y="114553"/>
                </a:lnTo>
                <a:lnTo>
                  <a:pt x="120218" y="114553"/>
                </a:lnTo>
                <a:lnTo>
                  <a:pt x="153873" y="0"/>
                </a:lnTo>
                <a:lnTo>
                  <a:pt x="139623" y="0"/>
                </a:lnTo>
                <a:lnTo>
                  <a:pt x="113093" y="95135"/>
                </a:lnTo>
                <a:lnTo>
                  <a:pt x="112775" y="95135"/>
                </a:lnTo>
                <a:lnTo>
                  <a:pt x="84785" y="0"/>
                </a:lnTo>
                <a:lnTo>
                  <a:pt x="69570" y="0"/>
                </a:lnTo>
                <a:lnTo>
                  <a:pt x="41414" y="95135"/>
                </a:lnTo>
                <a:lnTo>
                  <a:pt x="41097" y="95135"/>
                </a:lnTo>
                <a:lnTo>
                  <a:pt x="15049" y="0"/>
                </a:lnTo>
                <a:lnTo>
                  <a:pt x="0" y="0"/>
                </a:lnTo>
                <a:lnTo>
                  <a:pt x="33489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13116" y="2544483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49184" y="2544483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5">
                <a:moveTo>
                  <a:pt x="0" y="114553"/>
                </a:moveTo>
                <a:lnTo>
                  <a:pt x="13589" y="114553"/>
                </a:lnTo>
                <a:lnTo>
                  <a:pt x="13589" y="61163"/>
                </a:lnTo>
                <a:lnTo>
                  <a:pt x="74752" y="61163"/>
                </a:lnTo>
                <a:lnTo>
                  <a:pt x="74752" y="114553"/>
                </a:lnTo>
                <a:lnTo>
                  <a:pt x="88341" y="114553"/>
                </a:lnTo>
                <a:lnTo>
                  <a:pt x="88341" y="0"/>
                </a:lnTo>
                <a:lnTo>
                  <a:pt x="74752" y="0"/>
                </a:lnTo>
                <a:lnTo>
                  <a:pt x="74752" y="48539"/>
                </a:lnTo>
                <a:lnTo>
                  <a:pt x="13589" y="48539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96745" y="2544483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23428" y="2544483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37017" y="2557106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2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4"/>
                </a:lnTo>
                <a:lnTo>
                  <a:pt x="41236" y="32384"/>
                </a:lnTo>
                <a:lnTo>
                  <a:pt x="23863" y="37541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53031" y="2544483"/>
            <a:ext cx="118745" cy="114935"/>
          </a:xfrm>
          <a:custGeom>
            <a:avLst/>
            <a:gdLst/>
            <a:ahLst/>
            <a:cxnLst/>
            <a:rect l="l" t="t" r="r" b="b"/>
            <a:pathLst>
              <a:path w="118745" h="114935">
                <a:moveTo>
                  <a:pt x="0" y="114553"/>
                </a:moveTo>
                <a:lnTo>
                  <a:pt x="13589" y="114553"/>
                </a:lnTo>
                <a:lnTo>
                  <a:pt x="13589" y="18440"/>
                </a:lnTo>
                <a:lnTo>
                  <a:pt x="13919" y="18440"/>
                </a:lnTo>
                <a:lnTo>
                  <a:pt x="55016" y="114553"/>
                </a:lnTo>
                <a:lnTo>
                  <a:pt x="63258" y="114553"/>
                </a:lnTo>
                <a:lnTo>
                  <a:pt x="104355" y="18440"/>
                </a:lnTo>
                <a:lnTo>
                  <a:pt x="104686" y="18440"/>
                </a:lnTo>
                <a:lnTo>
                  <a:pt x="104686" y="114553"/>
                </a:lnTo>
                <a:lnTo>
                  <a:pt x="118275" y="114553"/>
                </a:lnTo>
                <a:lnTo>
                  <a:pt x="118275" y="0"/>
                </a:lnTo>
                <a:lnTo>
                  <a:pt x="98539" y="0"/>
                </a:lnTo>
                <a:lnTo>
                  <a:pt x="59385" y="89801"/>
                </a:lnTo>
                <a:lnTo>
                  <a:pt x="59055" y="89801"/>
                </a:lnTo>
                <a:lnTo>
                  <a:pt x="20231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23884" y="2541562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5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1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1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4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1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1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38451" y="2554185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5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7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5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7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96198" y="2544483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5">
                <a:moveTo>
                  <a:pt x="0" y="114553"/>
                </a:moveTo>
                <a:lnTo>
                  <a:pt x="13589" y="114553"/>
                </a:lnTo>
                <a:lnTo>
                  <a:pt x="13589" y="61163"/>
                </a:lnTo>
                <a:lnTo>
                  <a:pt x="74752" y="61163"/>
                </a:lnTo>
                <a:lnTo>
                  <a:pt x="74752" y="114553"/>
                </a:lnTo>
                <a:lnTo>
                  <a:pt x="88341" y="114553"/>
                </a:lnTo>
                <a:lnTo>
                  <a:pt x="88341" y="0"/>
                </a:lnTo>
                <a:lnTo>
                  <a:pt x="74752" y="0"/>
                </a:lnTo>
                <a:lnTo>
                  <a:pt x="74752" y="48539"/>
                </a:lnTo>
                <a:lnTo>
                  <a:pt x="13589" y="48539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43759" y="2544483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57170" y="2544483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89695" y="2561958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299"/>
                </a:moveTo>
                <a:lnTo>
                  <a:pt x="0" y="56299"/>
                </a:lnTo>
                <a:lnTo>
                  <a:pt x="23774" y="0"/>
                </a:lnTo>
                <a:lnTo>
                  <a:pt x="24104" y="0"/>
                </a:lnTo>
                <a:lnTo>
                  <a:pt x="46761" y="5629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15095" y="2544483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28684" y="2557106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2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4"/>
                </a:lnTo>
                <a:lnTo>
                  <a:pt x="41236" y="32384"/>
                </a:lnTo>
                <a:lnTo>
                  <a:pt x="23863" y="37541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29331" y="2544483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41599" y="2642527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4" h="39369">
                <a:moveTo>
                  <a:pt x="25730" y="0"/>
                </a:moveTo>
                <a:lnTo>
                  <a:pt x="11010" y="0"/>
                </a:lnTo>
                <a:lnTo>
                  <a:pt x="0" y="38836"/>
                </a:lnTo>
                <a:lnTo>
                  <a:pt x="12458" y="38836"/>
                </a:lnTo>
                <a:lnTo>
                  <a:pt x="2573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296768" y="2544483"/>
            <a:ext cx="100330" cy="114935"/>
          </a:xfrm>
          <a:custGeom>
            <a:avLst/>
            <a:gdLst/>
            <a:ahLst/>
            <a:cxnLst/>
            <a:rect l="l" t="t" r="r" b="b"/>
            <a:pathLst>
              <a:path w="100329" h="114935">
                <a:moveTo>
                  <a:pt x="0" y="114553"/>
                </a:moveTo>
                <a:lnTo>
                  <a:pt x="44005" y="114553"/>
                </a:lnTo>
                <a:lnTo>
                  <a:pt x="47790" y="114553"/>
                </a:lnTo>
                <a:lnTo>
                  <a:pt x="51777" y="114122"/>
                </a:lnTo>
                <a:lnTo>
                  <a:pt x="55981" y="113258"/>
                </a:lnTo>
                <a:lnTo>
                  <a:pt x="60185" y="112394"/>
                </a:lnTo>
                <a:lnTo>
                  <a:pt x="64363" y="111023"/>
                </a:lnTo>
                <a:lnTo>
                  <a:pt x="68516" y="109131"/>
                </a:lnTo>
                <a:lnTo>
                  <a:pt x="72669" y="107251"/>
                </a:lnTo>
                <a:lnTo>
                  <a:pt x="90601" y="90855"/>
                </a:lnTo>
                <a:lnTo>
                  <a:pt x="93522" y="86588"/>
                </a:lnTo>
                <a:lnTo>
                  <a:pt x="95834" y="81686"/>
                </a:lnTo>
                <a:lnTo>
                  <a:pt x="97561" y="76123"/>
                </a:lnTo>
                <a:lnTo>
                  <a:pt x="99288" y="70573"/>
                </a:lnTo>
                <a:lnTo>
                  <a:pt x="100152" y="64287"/>
                </a:lnTo>
                <a:lnTo>
                  <a:pt x="100152" y="57276"/>
                </a:lnTo>
                <a:lnTo>
                  <a:pt x="100152" y="50266"/>
                </a:lnTo>
                <a:lnTo>
                  <a:pt x="99288" y="43980"/>
                </a:lnTo>
                <a:lnTo>
                  <a:pt x="97561" y="38430"/>
                </a:lnTo>
                <a:lnTo>
                  <a:pt x="95834" y="32867"/>
                </a:lnTo>
                <a:lnTo>
                  <a:pt x="93522" y="27965"/>
                </a:lnTo>
                <a:lnTo>
                  <a:pt x="90601" y="23698"/>
                </a:lnTo>
                <a:lnTo>
                  <a:pt x="87693" y="19443"/>
                </a:lnTo>
                <a:lnTo>
                  <a:pt x="84328" y="15798"/>
                </a:lnTo>
                <a:lnTo>
                  <a:pt x="80492" y="12788"/>
                </a:lnTo>
                <a:lnTo>
                  <a:pt x="76669" y="9766"/>
                </a:lnTo>
                <a:lnTo>
                  <a:pt x="72669" y="7315"/>
                </a:lnTo>
                <a:lnTo>
                  <a:pt x="68516" y="5422"/>
                </a:lnTo>
                <a:lnTo>
                  <a:pt x="64363" y="3530"/>
                </a:lnTo>
                <a:lnTo>
                  <a:pt x="60185" y="2158"/>
                </a:lnTo>
                <a:lnTo>
                  <a:pt x="55981" y="1295"/>
                </a:lnTo>
                <a:lnTo>
                  <a:pt x="51777" y="431"/>
                </a:lnTo>
                <a:lnTo>
                  <a:pt x="47790" y="0"/>
                </a:lnTo>
                <a:lnTo>
                  <a:pt x="4400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10357" y="2557106"/>
            <a:ext cx="72390" cy="89535"/>
          </a:xfrm>
          <a:custGeom>
            <a:avLst/>
            <a:gdLst/>
            <a:ahLst/>
            <a:cxnLst/>
            <a:rect l="l" t="t" r="r" b="b"/>
            <a:pathLst>
              <a:path w="72390" h="89535">
                <a:moveTo>
                  <a:pt x="0" y="0"/>
                </a:moveTo>
                <a:lnTo>
                  <a:pt x="25895" y="0"/>
                </a:lnTo>
                <a:lnTo>
                  <a:pt x="32473" y="0"/>
                </a:lnTo>
                <a:lnTo>
                  <a:pt x="38557" y="863"/>
                </a:lnTo>
                <a:lnTo>
                  <a:pt x="44170" y="2590"/>
                </a:lnTo>
                <a:lnTo>
                  <a:pt x="49783" y="4317"/>
                </a:lnTo>
                <a:lnTo>
                  <a:pt x="54635" y="6984"/>
                </a:lnTo>
                <a:lnTo>
                  <a:pt x="58737" y="10591"/>
                </a:lnTo>
                <a:lnTo>
                  <a:pt x="62826" y="14211"/>
                </a:lnTo>
                <a:lnTo>
                  <a:pt x="66065" y="18821"/>
                </a:lnTo>
                <a:lnTo>
                  <a:pt x="68440" y="24434"/>
                </a:lnTo>
                <a:lnTo>
                  <a:pt x="70815" y="30035"/>
                </a:lnTo>
                <a:lnTo>
                  <a:pt x="72008" y="36779"/>
                </a:lnTo>
                <a:lnTo>
                  <a:pt x="72008" y="44653"/>
                </a:lnTo>
                <a:lnTo>
                  <a:pt x="72008" y="52527"/>
                </a:lnTo>
                <a:lnTo>
                  <a:pt x="49783" y="85001"/>
                </a:lnTo>
                <a:lnTo>
                  <a:pt x="44170" y="86715"/>
                </a:lnTo>
                <a:lnTo>
                  <a:pt x="38557" y="88442"/>
                </a:lnTo>
                <a:lnTo>
                  <a:pt x="32473" y="89306"/>
                </a:lnTo>
                <a:lnTo>
                  <a:pt x="25895" y="89306"/>
                </a:lnTo>
                <a:lnTo>
                  <a:pt x="0" y="89306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49511" y="2544483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63099" y="2557106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2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4"/>
                </a:lnTo>
                <a:lnTo>
                  <a:pt x="41236" y="32384"/>
                </a:lnTo>
                <a:lnTo>
                  <a:pt x="23863" y="37541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65843" y="2544483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98367" y="2561958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299"/>
                </a:moveTo>
                <a:lnTo>
                  <a:pt x="0" y="56299"/>
                </a:lnTo>
                <a:lnTo>
                  <a:pt x="23774" y="0"/>
                </a:lnTo>
                <a:lnTo>
                  <a:pt x="24104" y="0"/>
                </a:lnTo>
                <a:lnTo>
                  <a:pt x="46761" y="5629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23755" y="2544483"/>
            <a:ext cx="118745" cy="114935"/>
          </a:xfrm>
          <a:custGeom>
            <a:avLst/>
            <a:gdLst/>
            <a:ahLst/>
            <a:cxnLst/>
            <a:rect l="l" t="t" r="r" b="b"/>
            <a:pathLst>
              <a:path w="118745" h="114935">
                <a:moveTo>
                  <a:pt x="0" y="114553"/>
                </a:moveTo>
                <a:lnTo>
                  <a:pt x="13589" y="114553"/>
                </a:lnTo>
                <a:lnTo>
                  <a:pt x="13589" y="18440"/>
                </a:lnTo>
                <a:lnTo>
                  <a:pt x="13919" y="18440"/>
                </a:lnTo>
                <a:lnTo>
                  <a:pt x="55016" y="114553"/>
                </a:lnTo>
                <a:lnTo>
                  <a:pt x="63258" y="114553"/>
                </a:lnTo>
                <a:lnTo>
                  <a:pt x="104355" y="18440"/>
                </a:lnTo>
                <a:lnTo>
                  <a:pt x="104686" y="18440"/>
                </a:lnTo>
                <a:lnTo>
                  <a:pt x="104686" y="114553"/>
                </a:lnTo>
                <a:lnTo>
                  <a:pt x="118275" y="114553"/>
                </a:lnTo>
                <a:lnTo>
                  <a:pt x="118275" y="0"/>
                </a:lnTo>
                <a:lnTo>
                  <a:pt x="98539" y="0"/>
                </a:lnTo>
                <a:lnTo>
                  <a:pt x="59385" y="89801"/>
                </a:lnTo>
                <a:lnTo>
                  <a:pt x="59055" y="89801"/>
                </a:lnTo>
                <a:lnTo>
                  <a:pt x="20218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87978" y="2544483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20503" y="2561958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299"/>
                </a:moveTo>
                <a:lnTo>
                  <a:pt x="0" y="56299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29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018547" y="2544483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19" y="0"/>
                </a:moveTo>
                <a:lnTo>
                  <a:pt x="0" y="0"/>
                </a:lnTo>
                <a:lnTo>
                  <a:pt x="0" y="12623"/>
                </a:lnTo>
                <a:lnTo>
                  <a:pt x="37871" y="12623"/>
                </a:lnTo>
                <a:lnTo>
                  <a:pt x="37871" y="114554"/>
                </a:lnTo>
                <a:lnTo>
                  <a:pt x="51460" y="114554"/>
                </a:lnTo>
                <a:lnTo>
                  <a:pt x="51460" y="12623"/>
                </a:lnTo>
                <a:lnTo>
                  <a:pt x="89319" y="12623"/>
                </a:lnTo>
                <a:lnTo>
                  <a:pt x="89319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161409" y="254159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220794" y="2541574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4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4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0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7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599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48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40690" y="16497"/>
                </a:lnTo>
                <a:lnTo>
                  <a:pt x="46024" y="13906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358805" y="2544483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91330" y="2561958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299"/>
                </a:moveTo>
                <a:lnTo>
                  <a:pt x="0" y="56299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29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516717" y="2544483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628363" y="2544483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706354" y="2544483"/>
            <a:ext cx="99060" cy="114935"/>
          </a:xfrm>
          <a:custGeom>
            <a:avLst/>
            <a:gdLst/>
            <a:ahLst/>
            <a:cxnLst/>
            <a:rect l="l" t="t" r="r" b="b"/>
            <a:pathLst>
              <a:path w="99059" h="114935">
                <a:moveTo>
                  <a:pt x="42710" y="114553"/>
                </a:moveTo>
                <a:lnTo>
                  <a:pt x="56299" y="114553"/>
                </a:lnTo>
                <a:lnTo>
                  <a:pt x="56299" y="65201"/>
                </a:lnTo>
                <a:lnTo>
                  <a:pt x="99021" y="0"/>
                </a:lnTo>
                <a:lnTo>
                  <a:pt x="82677" y="0"/>
                </a:lnTo>
                <a:lnTo>
                  <a:pt x="49504" y="51777"/>
                </a:lnTo>
                <a:lnTo>
                  <a:pt x="17310" y="0"/>
                </a:lnTo>
                <a:lnTo>
                  <a:pt x="0" y="0"/>
                </a:lnTo>
                <a:lnTo>
                  <a:pt x="42710" y="65201"/>
                </a:lnTo>
                <a:lnTo>
                  <a:pt x="4271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18699" y="2901594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45381" y="2901594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02010" y="2901594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5">
                <a:moveTo>
                  <a:pt x="0" y="114553"/>
                </a:moveTo>
                <a:lnTo>
                  <a:pt x="13589" y="114553"/>
                </a:lnTo>
                <a:lnTo>
                  <a:pt x="13589" y="61163"/>
                </a:lnTo>
                <a:lnTo>
                  <a:pt x="74752" y="61163"/>
                </a:lnTo>
                <a:lnTo>
                  <a:pt x="74752" y="114553"/>
                </a:lnTo>
                <a:lnTo>
                  <a:pt x="88341" y="114553"/>
                </a:lnTo>
                <a:lnTo>
                  <a:pt x="88341" y="0"/>
                </a:lnTo>
                <a:lnTo>
                  <a:pt x="74752" y="0"/>
                </a:lnTo>
                <a:lnTo>
                  <a:pt x="74752" y="48539"/>
                </a:lnTo>
                <a:lnTo>
                  <a:pt x="13589" y="48539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36300" y="2901594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68825" y="2919069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4">
                <a:moveTo>
                  <a:pt x="46761" y="56299"/>
                </a:moveTo>
                <a:lnTo>
                  <a:pt x="0" y="56299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29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94212" y="2901594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44199" y="2898686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40690" y="16497"/>
                </a:lnTo>
                <a:lnTo>
                  <a:pt x="46024" y="13906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02276" y="289870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68290" y="2901594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18265" y="2898686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39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7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0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3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897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22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4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75971" y="119506"/>
                </a:lnTo>
                <a:lnTo>
                  <a:pt x="83248" y="117779"/>
                </a:lnTo>
                <a:lnTo>
                  <a:pt x="90525" y="116065"/>
                </a:lnTo>
                <a:lnTo>
                  <a:pt x="97459" y="11336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32971" y="2901594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5">
                <a:moveTo>
                  <a:pt x="0" y="114553"/>
                </a:moveTo>
                <a:lnTo>
                  <a:pt x="13589" y="114553"/>
                </a:lnTo>
                <a:lnTo>
                  <a:pt x="13589" y="61163"/>
                </a:lnTo>
                <a:lnTo>
                  <a:pt x="74752" y="61163"/>
                </a:lnTo>
                <a:lnTo>
                  <a:pt x="74752" y="114553"/>
                </a:lnTo>
                <a:lnTo>
                  <a:pt x="88341" y="114553"/>
                </a:lnTo>
                <a:lnTo>
                  <a:pt x="88341" y="0"/>
                </a:lnTo>
                <a:lnTo>
                  <a:pt x="74752" y="0"/>
                </a:lnTo>
                <a:lnTo>
                  <a:pt x="74752" y="48539"/>
                </a:lnTo>
                <a:lnTo>
                  <a:pt x="13589" y="48539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87326" y="289870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45238" y="2898686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4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56" y="53949"/>
                </a:lnTo>
                <a:lnTo>
                  <a:pt x="13296" y="56388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62" y="63258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01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54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49618" y="13449"/>
                </a:lnTo>
                <a:lnTo>
                  <a:pt x="53390" y="15125"/>
                </a:lnTo>
                <a:lnTo>
                  <a:pt x="57175" y="16802"/>
                </a:lnTo>
                <a:lnTo>
                  <a:pt x="60198" y="19469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61583" y="2901594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91009" y="2898673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1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1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4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1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1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05576" y="2911297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5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5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63322" y="2901594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76912" y="2914218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2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4"/>
                </a:lnTo>
                <a:lnTo>
                  <a:pt x="41236" y="32384"/>
                </a:lnTo>
                <a:lnTo>
                  <a:pt x="23863" y="37541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99720" y="289870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59105" y="2898686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48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40690" y="16497"/>
                </a:lnTo>
                <a:lnTo>
                  <a:pt x="46024" y="13906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97116" y="2901594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29641" y="2919069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4">
                <a:moveTo>
                  <a:pt x="46761" y="56299"/>
                </a:moveTo>
                <a:lnTo>
                  <a:pt x="0" y="56299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29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55028" y="2901594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34302" y="2898686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56" y="53949"/>
                </a:lnTo>
                <a:lnTo>
                  <a:pt x="13296" y="56388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62" y="63258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54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50633" y="2901594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93496" y="289870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59510" y="2901594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73100" y="2914218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2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4"/>
                </a:lnTo>
                <a:lnTo>
                  <a:pt x="41236" y="32384"/>
                </a:lnTo>
                <a:lnTo>
                  <a:pt x="23863" y="37541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89114" y="2901594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07541" y="289870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373556" y="2901594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23543" y="2898686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40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7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0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3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897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22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4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75971" y="119506"/>
                </a:lnTo>
                <a:lnTo>
                  <a:pt x="83248" y="117779"/>
                </a:lnTo>
                <a:lnTo>
                  <a:pt x="90525" y="116065"/>
                </a:lnTo>
                <a:lnTo>
                  <a:pt x="97459" y="11336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62519" y="2901594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89214" y="2901594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039189" y="2898686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40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7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0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3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909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22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4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75971" y="119506"/>
                </a:lnTo>
                <a:lnTo>
                  <a:pt x="83248" y="117779"/>
                </a:lnTo>
                <a:lnTo>
                  <a:pt x="90525" y="116065"/>
                </a:lnTo>
                <a:lnTo>
                  <a:pt x="97459" y="11336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209241" y="289870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275256" y="2901594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409" y="114553"/>
                </a:lnTo>
                <a:lnTo>
                  <a:pt x="97409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431872" y="2901594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27656" y="2898686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4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0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7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599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40690" y="16497"/>
                </a:lnTo>
                <a:lnTo>
                  <a:pt x="46024" y="13906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765667" y="2901594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798191" y="2919069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299"/>
                </a:moveTo>
                <a:lnTo>
                  <a:pt x="0" y="56299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29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923578" y="2901594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0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20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937167" y="2914218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2"/>
                </a:lnTo>
                <a:lnTo>
                  <a:pt x="45948" y="25399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1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025026" y="2901594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057551" y="2919069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299"/>
                </a:moveTo>
                <a:lnTo>
                  <a:pt x="0" y="56299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29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182937" y="2901594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34137" y="114553"/>
                </a:lnTo>
                <a:lnTo>
                  <a:pt x="39420" y="114553"/>
                </a:lnTo>
                <a:lnTo>
                  <a:pt x="44742" y="114071"/>
                </a:lnTo>
                <a:lnTo>
                  <a:pt x="50076" y="113093"/>
                </a:lnTo>
                <a:lnTo>
                  <a:pt x="55410" y="112128"/>
                </a:lnTo>
                <a:lnTo>
                  <a:pt x="60210" y="110426"/>
                </a:lnTo>
                <a:lnTo>
                  <a:pt x="64477" y="108000"/>
                </a:lnTo>
                <a:lnTo>
                  <a:pt x="68732" y="105575"/>
                </a:lnTo>
                <a:lnTo>
                  <a:pt x="72186" y="102311"/>
                </a:lnTo>
                <a:lnTo>
                  <a:pt x="74828" y="98209"/>
                </a:lnTo>
                <a:lnTo>
                  <a:pt x="77470" y="94119"/>
                </a:lnTo>
                <a:lnTo>
                  <a:pt x="78790" y="88887"/>
                </a:lnTo>
                <a:lnTo>
                  <a:pt x="78790" y="82511"/>
                </a:lnTo>
                <a:lnTo>
                  <a:pt x="78790" y="78739"/>
                </a:lnTo>
                <a:lnTo>
                  <a:pt x="52908" y="54368"/>
                </a:lnTo>
                <a:lnTo>
                  <a:pt x="52908" y="54038"/>
                </a:lnTo>
                <a:lnTo>
                  <a:pt x="72974" y="34848"/>
                </a:lnTo>
                <a:lnTo>
                  <a:pt x="72974" y="28155"/>
                </a:lnTo>
                <a:lnTo>
                  <a:pt x="72974" y="22872"/>
                </a:lnTo>
                <a:lnTo>
                  <a:pt x="60998" y="6235"/>
                </a:lnTo>
                <a:lnTo>
                  <a:pt x="57442" y="4025"/>
                </a:lnTo>
                <a:lnTo>
                  <a:pt x="53390" y="2425"/>
                </a:lnTo>
                <a:lnTo>
                  <a:pt x="48856" y="1460"/>
                </a:lnTo>
                <a:lnTo>
                  <a:pt x="44335" y="482"/>
                </a:lnTo>
                <a:lnTo>
                  <a:pt x="39687" y="0"/>
                </a:lnTo>
                <a:lnTo>
                  <a:pt x="34950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196527" y="2914218"/>
            <a:ext cx="45085" cy="36195"/>
          </a:xfrm>
          <a:custGeom>
            <a:avLst/>
            <a:gdLst/>
            <a:ahLst/>
            <a:cxnLst/>
            <a:rect l="l" t="t" r="r" b="b"/>
            <a:pathLst>
              <a:path w="45084" h="36194">
                <a:moveTo>
                  <a:pt x="0" y="0"/>
                </a:moveTo>
                <a:lnTo>
                  <a:pt x="20231" y="0"/>
                </a:lnTo>
                <a:lnTo>
                  <a:pt x="23240" y="0"/>
                </a:lnTo>
                <a:lnTo>
                  <a:pt x="26238" y="241"/>
                </a:lnTo>
                <a:lnTo>
                  <a:pt x="42710" y="8648"/>
                </a:lnTo>
                <a:lnTo>
                  <a:pt x="44119" y="10871"/>
                </a:lnTo>
                <a:lnTo>
                  <a:pt x="44818" y="13754"/>
                </a:lnTo>
                <a:lnTo>
                  <a:pt x="44818" y="17310"/>
                </a:lnTo>
                <a:lnTo>
                  <a:pt x="44818" y="21297"/>
                </a:lnTo>
                <a:lnTo>
                  <a:pt x="36563" y="32600"/>
                </a:lnTo>
                <a:lnTo>
                  <a:pt x="34086" y="33947"/>
                </a:lnTo>
                <a:lnTo>
                  <a:pt x="31305" y="34836"/>
                </a:lnTo>
                <a:lnTo>
                  <a:pt x="28232" y="35267"/>
                </a:lnTo>
                <a:lnTo>
                  <a:pt x="25158" y="35699"/>
                </a:lnTo>
                <a:lnTo>
                  <a:pt x="22009" y="35915"/>
                </a:lnTo>
                <a:lnTo>
                  <a:pt x="18770" y="35915"/>
                </a:lnTo>
                <a:lnTo>
                  <a:pt x="0" y="35915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196527" y="2962757"/>
            <a:ext cx="50800" cy="41275"/>
          </a:xfrm>
          <a:custGeom>
            <a:avLst/>
            <a:gdLst/>
            <a:ahLst/>
            <a:cxnLst/>
            <a:rect l="l" t="t" r="r" b="b"/>
            <a:pathLst>
              <a:path w="50800" h="41275">
                <a:moveTo>
                  <a:pt x="0" y="0"/>
                </a:moveTo>
                <a:lnTo>
                  <a:pt x="23304" y="0"/>
                </a:lnTo>
                <a:lnTo>
                  <a:pt x="26746" y="0"/>
                </a:lnTo>
                <a:lnTo>
                  <a:pt x="30124" y="317"/>
                </a:lnTo>
                <a:lnTo>
                  <a:pt x="33413" y="965"/>
                </a:lnTo>
                <a:lnTo>
                  <a:pt x="36702" y="1612"/>
                </a:lnTo>
                <a:lnTo>
                  <a:pt x="39611" y="2743"/>
                </a:lnTo>
                <a:lnTo>
                  <a:pt x="42151" y="4368"/>
                </a:lnTo>
                <a:lnTo>
                  <a:pt x="44678" y="5981"/>
                </a:lnTo>
                <a:lnTo>
                  <a:pt x="46735" y="8140"/>
                </a:lnTo>
                <a:lnTo>
                  <a:pt x="48298" y="10833"/>
                </a:lnTo>
                <a:lnTo>
                  <a:pt x="49860" y="13538"/>
                </a:lnTo>
                <a:lnTo>
                  <a:pt x="50647" y="16878"/>
                </a:lnTo>
                <a:lnTo>
                  <a:pt x="50647" y="20866"/>
                </a:lnTo>
                <a:lnTo>
                  <a:pt x="50647" y="24536"/>
                </a:lnTo>
                <a:lnTo>
                  <a:pt x="41821" y="36321"/>
                </a:lnTo>
                <a:lnTo>
                  <a:pt x="39179" y="37884"/>
                </a:lnTo>
                <a:lnTo>
                  <a:pt x="36220" y="39014"/>
                </a:lnTo>
                <a:lnTo>
                  <a:pt x="32931" y="39712"/>
                </a:lnTo>
                <a:lnTo>
                  <a:pt x="29641" y="40424"/>
                </a:lnTo>
                <a:lnTo>
                  <a:pt x="26314" y="40766"/>
                </a:lnTo>
                <a:lnTo>
                  <a:pt x="22974" y="40766"/>
                </a:lnTo>
                <a:lnTo>
                  <a:pt x="0" y="40766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322409" y="289870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388423" y="2901594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506851" y="289870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560420" y="2901594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703282" y="289870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769284" y="2901594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887877" y="2898686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88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62" y="63258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44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01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54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49618" y="13449"/>
                </a:lnTo>
                <a:lnTo>
                  <a:pt x="53390" y="15125"/>
                </a:lnTo>
                <a:lnTo>
                  <a:pt x="57175" y="16802"/>
                </a:lnTo>
                <a:lnTo>
                  <a:pt x="60198" y="19469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014584" y="3615816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047109" y="3633292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48226" y="3615816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39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366653" y="3612927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26038" y="3612908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104" y="16103"/>
                </a:lnTo>
                <a:lnTo>
                  <a:pt x="79171" y="18414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77321" y="3615816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704003" y="3615816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52530" y="3612908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4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01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988115" y="3612927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054130" y="3615816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204117" y="3612908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39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8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1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4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909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22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5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43092" y="3615816"/>
            <a:ext cx="118745" cy="114935"/>
          </a:xfrm>
          <a:custGeom>
            <a:avLst/>
            <a:gdLst/>
            <a:ahLst/>
            <a:cxnLst/>
            <a:rect l="l" t="t" r="r" b="b"/>
            <a:pathLst>
              <a:path w="118745" h="114935">
                <a:moveTo>
                  <a:pt x="0" y="114553"/>
                </a:moveTo>
                <a:lnTo>
                  <a:pt x="13589" y="114553"/>
                </a:lnTo>
                <a:lnTo>
                  <a:pt x="13589" y="18440"/>
                </a:lnTo>
                <a:lnTo>
                  <a:pt x="13919" y="18440"/>
                </a:lnTo>
                <a:lnTo>
                  <a:pt x="55016" y="114553"/>
                </a:lnTo>
                <a:lnTo>
                  <a:pt x="63258" y="114553"/>
                </a:lnTo>
                <a:lnTo>
                  <a:pt x="104355" y="18440"/>
                </a:lnTo>
                <a:lnTo>
                  <a:pt x="104686" y="18440"/>
                </a:lnTo>
                <a:lnTo>
                  <a:pt x="104686" y="114553"/>
                </a:lnTo>
                <a:lnTo>
                  <a:pt x="118275" y="114553"/>
                </a:lnTo>
                <a:lnTo>
                  <a:pt x="118275" y="0"/>
                </a:lnTo>
                <a:lnTo>
                  <a:pt x="98539" y="0"/>
                </a:lnTo>
                <a:lnTo>
                  <a:pt x="59385" y="89801"/>
                </a:lnTo>
                <a:lnTo>
                  <a:pt x="59055" y="89801"/>
                </a:lnTo>
                <a:lnTo>
                  <a:pt x="20218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13946" y="3612896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628513" y="3625519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84164" y="3615816"/>
            <a:ext cx="100330" cy="114935"/>
          </a:xfrm>
          <a:custGeom>
            <a:avLst/>
            <a:gdLst/>
            <a:ahLst/>
            <a:cxnLst/>
            <a:rect l="l" t="t" r="r" b="b"/>
            <a:pathLst>
              <a:path w="100329" h="114935">
                <a:moveTo>
                  <a:pt x="0" y="114553"/>
                </a:moveTo>
                <a:lnTo>
                  <a:pt x="44005" y="114553"/>
                </a:lnTo>
                <a:lnTo>
                  <a:pt x="47777" y="114553"/>
                </a:lnTo>
                <a:lnTo>
                  <a:pt x="51777" y="114122"/>
                </a:lnTo>
                <a:lnTo>
                  <a:pt x="55981" y="113258"/>
                </a:lnTo>
                <a:lnTo>
                  <a:pt x="60185" y="112394"/>
                </a:lnTo>
                <a:lnTo>
                  <a:pt x="64363" y="111023"/>
                </a:lnTo>
                <a:lnTo>
                  <a:pt x="68516" y="109131"/>
                </a:lnTo>
                <a:lnTo>
                  <a:pt x="72669" y="107251"/>
                </a:lnTo>
                <a:lnTo>
                  <a:pt x="90601" y="90855"/>
                </a:lnTo>
                <a:lnTo>
                  <a:pt x="93522" y="86588"/>
                </a:lnTo>
                <a:lnTo>
                  <a:pt x="95834" y="81686"/>
                </a:lnTo>
                <a:lnTo>
                  <a:pt x="97561" y="76123"/>
                </a:lnTo>
                <a:lnTo>
                  <a:pt x="99288" y="70573"/>
                </a:lnTo>
                <a:lnTo>
                  <a:pt x="100152" y="64287"/>
                </a:lnTo>
                <a:lnTo>
                  <a:pt x="100152" y="57276"/>
                </a:lnTo>
                <a:lnTo>
                  <a:pt x="100152" y="50266"/>
                </a:lnTo>
                <a:lnTo>
                  <a:pt x="99288" y="43980"/>
                </a:lnTo>
                <a:lnTo>
                  <a:pt x="97561" y="38430"/>
                </a:lnTo>
                <a:lnTo>
                  <a:pt x="95834" y="32867"/>
                </a:lnTo>
                <a:lnTo>
                  <a:pt x="93522" y="27965"/>
                </a:lnTo>
                <a:lnTo>
                  <a:pt x="90601" y="23698"/>
                </a:lnTo>
                <a:lnTo>
                  <a:pt x="87693" y="19443"/>
                </a:lnTo>
                <a:lnTo>
                  <a:pt x="84328" y="15798"/>
                </a:lnTo>
                <a:lnTo>
                  <a:pt x="80492" y="12788"/>
                </a:lnTo>
                <a:lnTo>
                  <a:pt x="76669" y="9766"/>
                </a:lnTo>
                <a:lnTo>
                  <a:pt x="72669" y="7315"/>
                </a:lnTo>
                <a:lnTo>
                  <a:pt x="68516" y="5422"/>
                </a:lnTo>
                <a:lnTo>
                  <a:pt x="64363" y="3530"/>
                </a:lnTo>
                <a:lnTo>
                  <a:pt x="60185" y="2158"/>
                </a:lnTo>
                <a:lnTo>
                  <a:pt x="55981" y="1295"/>
                </a:lnTo>
                <a:lnTo>
                  <a:pt x="51777" y="431"/>
                </a:lnTo>
                <a:lnTo>
                  <a:pt x="47777" y="0"/>
                </a:lnTo>
                <a:lnTo>
                  <a:pt x="4400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97753" y="3628440"/>
            <a:ext cx="72390" cy="89535"/>
          </a:xfrm>
          <a:custGeom>
            <a:avLst/>
            <a:gdLst/>
            <a:ahLst/>
            <a:cxnLst/>
            <a:rect l="l" t="t" r="r" b="b"/>
            <a:pathLst>
              <a:path w="72389" h="89535">
                <a:moveTo>
                  <a:pt x="0" y="0"/>
                </a:moveTo>
                <a:lnTo>
                  <a:pt x="25895" y="0"/>
                </a:lnTo>
                <a:lnTo>
                  <a:pt x="32473" y="0"/>
                </a:lnTo>
                <a:lnTo>
                  <a:pt x="38557" y="863"/>
                </a:lnTo>
                <a:lnTo>
                  <a:pt x="44170" y="2590"/>
                </a:lnTo>
                <a:lnTo>
                  <a:pt x="49784" y="4318"/>
                </a:lnTo>
                <a:lnTo>
                  <a:pt x="54635" y="6985"/>
                </a:lnTo>
                <a:lnTo>
                  <a:pt x="58737" y="10591"/>
                </a:lnTo>
                <a:lnTo>
                  <a:pt x="62826" y="14211"/>
                </a:lnTo>
                <a:lnTo>
                  <a:pt x="66065" y="18821"/>
                </a:lnTo>
                <a:lnTo>
                  <a:pt x="68440" y="24434"/>
                </a:lnTo>
                <a:lnTo>
                  <a:pt x="70815" y="30035"/>
                </a:lnTo>
                <a:lnTo>
                  <a:pt x="71996" y="36779"/>
                </a:lnTo>
                <a:lnTo>
                  <a:pt x="71996" y="44653"/>
                </a:lnTo>
                <a:lnTo>
                  <a:pt x="71996" y="52527"/>
                </a:lnTo>
                <a:lnTo>
                  <a:pt x="49784" y="85001"/>
                </a:lnTo>
                <a:lnTo>
                  <a:pt x="44170" y="86715"/>
                </a:lnTo>
                <a:lnTo>
                  <a:pt x="38557" y="88442"/>
                </a:lnTo>
                <a:lnTo>
                  <a:pt x="32473" y="89306"/>
                </a:lnTo>
                <a:lnTo>
                  <a:pt x="25895" y="89306"/>
                </a:lnTo>
                <a:lnTo>
                  <a:pt x="0" y="89306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36894" y="3615816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063589" y="3615816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39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169393" y="3713860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5" h="39370">
                <a:moveTo>
                  <a:pt x="25730" y="0"/>
                </a:moveTo>
                <a:lnTo>
                  <a:pt x="11010" y="0"/>
                </a:lnTo>
                <a:lnTo>
                  <a:pt x="0" y="38836"/>
                </a:lnTo>
                <a:lnTo>
                  <a:pt x="12458" y="38836"/>
                </a:lnTo>
                <a:lnTo>
                  <a:pt x="2573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20040" y="3612908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104" y="16103"/>
                </a:lnTo>
                <a:lnTo>
                  <a:pt x="79171" y="18414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471323" y="3615816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5">
                <a:moveTo>
                  <a:pt x="0" y="114553"/>
                </a:moveTo>
                <a:lnTo>
                  <a:pt x="13589" y="114553"/>
                </a:lnTo>
                <a:lnTo>
                  <a:pt x="13589" y="61163"/>
                </a:lnTo>
                <a:lnTo>
                  <a:pt x="74752" y="61163"/>
                </a:lnTo>
                <a:lnTo>
                  <a:pt x="74752" y="114553"/>
                </a:lnTo>
                <a:lnTo>
                  <a:pt x="88341" y="114553"/>
                </a:lnTo>
                <a:lnTo>
                  <a:pt x="88341" y="0"/>
                </a:lnTo>
                <a:lnTo>
                  <a:pt x="74752" y="0"/>
                </a:lnTo>
                <a:lnTo>
                  <a:pt x="74752" y="48539"/>
                </a:lnTo>
                <a:lnTo>
                  <a:pt x="13589" y="48539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605599" y="3615816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38125" y="3633292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63524" y="3615816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409" y="114553"/>
                </a:lnTo>
                <a:lnTo>
                  <a:pt x="97409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20141" y="3615816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076757" y="3615816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203452" y="3615816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390803" y="3615816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0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7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404392" y="3628440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3"/>
                </a:lnTo>
                <a:lnTo>
                  <a:pt x="45948" y="25400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2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492250" y="3615816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524775" y="3633292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311"/>
                </a:moveTo>
                <a:lnTo>
                  <a:pt x="0" y="56311"/>
                </a:lnTo>
                <a:lnTo>
                  <a:pt x="23774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0174" y="3615816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63763" y="3628440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764411" y="3615816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900466" y="3615816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57095" y="3615816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183778" y="3615816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197367" y="3628440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305279" y="3612908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92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44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92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509799" y="3615816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0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7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523389" y="3628440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3"/>
                </a:lnTo>
                <a:lnTo>
                  <a:pt x="45948" y="25400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2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611248" y="3615816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643772" y="3633292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311"/>
                </a:moveTo>
                <a:lnTo>
                  <a:pt x="0" y="56311"/>
                </a:lnTo>
                <a:lnTo>
                  <a:pt x="23774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41498" y="3615816"/>
            <a:ext cx="99060" cy="114935"/>
          </a:xfrm>
          <a:custGeom>
            <a:avLst/>
            <a:gdLst/>
            <a:ahLst/>
            <a:cxnLst/>
            <a:rect l="l" t="t" r="r" b="b"/>
            <a:pathLst>
              <a:path w="99059" h="114935">
                <a:moveTo>
                  <a:pt x="42710" y="114553"/>
                </a:moveTo>
                <a:lnTo>
                  <a:pt x="56299" y="114553"/>
                </a:lnTo>
                <a:lnTo>
                  <a:pt x="56299" y="65201"/>
                </a:lnTo>
                <a:lnTo>
                  <a:pt x="99021" y="0"/>
                </a:lnTo>
                <a:lnTo>
                  <a:pt x="82677" y="0"/>
                </a:lnTo>
                <a:lnTo>
                  <a:pt x="49504" y="51777"/>
                </a:lnTo>
                <a:lnTo>
                  <a:pt x="17310" y="0"/>
                </a:lnTo>
                <a:lnTo>
                  <a:pt x="0" y="0"/>
                </a:lnTo>
                <a:lnTo>
                  <a:pt x="42710" y="65201"/>
                </a:lnTo>
                <a:lnTo>
                  <a:pt x="4271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946489" y="3615816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979013" y="3633292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311"/>
                </a:moveTo>
                <a:lnTo>
                  <a:pt x="0" y="56311"/>
                </a:lnTo>
                <a:lnTo>
                  <a:pt x="23774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104401" y="3615816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261030" y="3615816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417163" y="3615816"/>
            <a:ext cx="86995" cy="117475"/>
          </a:xfrm>
          <a:custGeom>
            <a:avLst/>
            <a:gdLst/>
            <a:ahLst/>
            <a:cxnLst/>
            <a:rect l="l" t="t" r="r" b="b"/>
            <a:pathLst>
              <a:path w="86995" h="117475">
                <a:moveTo>
                  <a:pt x="86398" y="0"/>
                </a:moveTo>
                <a:lnTo>
                  <a:pt x="72809" y="0"/>
                </a:lnTo>
                <a:lnTo>
                  <a:pt x="72809" y="68922"/>
                </a:lnTo>
                <a:lnTo>
                  <a:pt x="72809" y="73571"/>
                </a:lnTo>
                <a:lnTo>
                  <a:pt x="72326" y="78041"/>
                </a:lnTo>
                <a:lnTo>
                  <a:pt x="71348" y="82359"/>
                </a:lnTo>
                <a:lnTo>
                  <a:pt x="70383" y="86664"/>
                </a:lnTo>
                <a:lnTo>
                  <a:pt x="68757" y="90500"/>
                </a:lnTo>
                <a:lnTo>
                  <a:pt x="66497" y="93840"/>
                </a:lnTo>
                <a:lnTo>
                  <a:pt x="64236" y="97193"/>
                </a:lnTo>
                <a:lnTo>
                  <a:pt x="61213" y="99860"/>
                </a:lnTo>
                <a:lnTo>
                  <a:pt x="57429" y="101854"/>
                </a:lnTo>
                <a:lnTo>
                  <a:pt x="53657" y="103847"/>
                </a:lnTo>
                <a:lnTo>
                  <a:pt x="48907" y="104851"/>
                </a:lnTo>
                <a:lnTo>
                  <a:pt x="43192" y="104851"/>
                </a:lnTo>
                <a:lnTo>
                  <a:pt x="37477" y="104851"/>
                </a:lnTo>
                <a:lnTo>
                  <a:pt x="32727" y="103847"/>
                </a:lnTo>
                <a:lnTo>
                  <a:pt x="28955" y="101854"/>
                </a:lnTo>
                <a:lnTo>
                  <a:pt x="25184" y="99860"/>
                </a:lnTo>
                <a:lnTo>
                  <a:pt x="22161" y="97193"/>
                </a:lnTo>
                <a:lnTo>
                  <a:pt x="19900" y="93840"/>
                </a:lnTo>
                <a:lnTo>
                  <a:pt x="17627" y="90500"/>
                </a:lnTo>
                <a:lnTo>
                  <a:pt x="16014" y="86664"/>
                </a:lnTo>
                <a:lnTo>
                  <a:pt x="15049" y="82359"/>
                </a:lnTo>
                <a:lnTo>
                  <a:pt x="14071" y="78041"/>
                </a:lnTo>
                <a:lnTo>
                  <a:pt x="13588" y="73571"/>
                </a:lnTo>
                <a:lnTo>
                  <a:pt x="13588" y="68922"/>
                </a:lnTo>
                <a:lnTo>
                  <a:pt x="13588" y="0"/>
                </a:lnTo>
                <a:lnTo>
                  <a:pt x="0" y="0"/>
                </a:lnTo>
                <a:lnTo>
                  <a:pt x="0" y="70866"/>
                </a:lnTo>
                <a:lnTo>
                  <a:pt x="0" y="77127"/>
                </a:lnTo>
                <a:lnTo>
                  <a:pt x="774" y="83058"/>
                </a:lnTo>
                <a:lnTo>
                  <a:pt x="2349" y="88671"/>
                </a:lnTo>
                <a:lnTo>
                  <a:pt x="3911" y="94272"/>
                </a:lnTo>
                <a:lnTo>
                  <a:pt x="6388" y="99212"/>
                </a:lnTo>
                <a:lnTo>
                  <a:pt x="9791" y="103466"/>
                </a:lnTo>
                <a:lnTo>
                  <a:pt x="13182" y="107734"/>
                </a:lnTo>
                <a:lnTo>
                  <a:pt x="17627" y="111125"/>
                </a:lnTo>
                <a:lnTo>
                  <a:pt x="23139" y="113664"/>
                </a:lnTo>
                <a:lnTo>
                  <a:pt x="28638" y="116192"/>
                </a:lnTo>
                <a:lnTo>
                  <a:pt x="35318" y="117462"/>
                </a:lnTo>
                <a:lnTo>
                  <a:pt x="43192" y="117462"/>
                </a:lnTo>
                <a:lnTo>
                  <a:pt x="51066" y="117462"/>
                </a:lnTo>
                <a:lnTo>
                  <a:pt x="76606" y="103466"/>
                </a:lnTo>
                <a:lnTo>
                  <a:pt x="80009" y="99212"/>
                </a:lnTo>
                <a:lnTo>
                  <a:pt x="82486" y="94272"/>
                </a:lnTo>
                <a:lnTo>
                  <a:pt x="84048" y="88671"/>
                </a:lnTo>
                <a:lnTo>
                  <a:pt x="85610" y="83058"/>
                </a:lnTo>
                <a:lnTo>
                  <a:pt x="86398" y="77127"/>
                </a:lnTo>
                <a:lnTo>
                  <a:pt x="86398" y="70866"/>
                </a:lnTo>
                <a:lnTo>
                  <a:pt x="86398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549028" y="3615816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581553" y="3633292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706940" y="3615816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018699" y="3972928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0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7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32287" y="3985552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3"/>
                </a:lnTo>
                <a:lnTo>
                  <a:pt x="45948" y="25400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2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120146" y="3972928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152671" y="3990403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278058" y="3972928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291647" y="3985552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392282" y="3972928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5">
                <a:moveTo>
                  <a:pt x="89319" y="0"/>
                </a:moveTo>
                <a:lnTo>
                  <a:pt x="0" y="0"/>
                </a:lnTo>
                <a:lnTo>
                  <a:pt x="0" y="12623"/>
                </a:lnTo>
                <a:lnTo>
                  <a:pt x="37871" y="12623"/>
                </a:lnTo>
                <a:lnTo>
                  <a:pt x="37871" y="114554"/>
                </a:lnTo>
                <a:lnTo>
                  <a:pt x="51460" y="114554"/>
                </a:lnTo>
                <a:lnTo>
                  <a:pt x="51460" y="12623"/>
                </a:lnTo>
                <a:lnTo>
                  <a:pt x="89319" y="12623"/>
                </a:lnTo>
                <a:lnTo>
                  <a:pt x="89319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35157" y="3970039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594542" y="3970020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104" y="16103"/>
                </a:lnTo>
                <a:lnTo>
                  <a:pt x="79171" y="18414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752606" y="3970039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18621" y="3972928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0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7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32210" y="3985552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3"/>
                </a:lnTo>
                <a:lnTo>
                  <a:pt x="45948" y="25400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2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920069" y="3972928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952593" y="3990403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050637" y="3972928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5">
                <a:moveTo>
                  <a:pt x="89319" y="0"/>
                </a:moveTo>
                <a:lnTo>
                  <a:pt x="0" y="0"/>
                </a:lnTo>
                <a:lnTo>
                  <a:pt x="0" y="12623"/>
                </a:lnTo>
                <a:lnTo>
                  <a:pt x="37871" y="12623"/>
                </a:lnTo>
                <a:lnTo>
                  <a:pt x="37871" y="114554"/>
                </a:lnTo>
                <a:lnTo>
                  <a:pt x="51460" y="114554"/>
                </a:lnTo>
                <a:lnTo>
                  <a:pt x="51460" y="12623"/>
                </a:lnTo>
                <a:lnTo>
                  <a:pt x="89319" y="12623"/>
                </a:lnTo>
                <a:lnTo>
                  <a:pt x="89319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193512" y="3970039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252885" y="3970020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16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267452" y="3982643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425198" y="3972928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657545" y="3972928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0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7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671134" y="3985552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3"/>
                </a:lnTo>
                <a:lnTo>
                  <a:pt x="45948" y="25400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2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784227" y="3972928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39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95390" y="3972928"/>
            <a:ext cx="86995" cy="117475"/>
          </a:xfrm>
          <a:custGeom>
            <a:avLst/>
            <a:gdLst/>
            <a:ahLst/>
            <a:cxnLst/>
            <a:rect l="l" t="t" r="r" b="b"/>
            <a:pathLst>
              <a:path w="86995" h="117475">
                <a:moveTo>
                  <a:pt x="86398" y="0"/>
                </a:moveTo>
                <a:lnTo>
                  <a:pt x="72809" y="0"/>
                </a:lnTo>
                <a:lnTo>
                  <a:pt x="72809" y="68922"/>
                </a:lnTo>
                <a:lnTo>
                  <a:pt x="72809" y="73571"/>
                </a:lnTo>
                <a:lnTo>
                  <a:pt x="72326" y="78041"/>
                </a:lnTo>
                <a:lnTo>
                  <a:pt x="71348" y="82359"/>
                </a:lnTo>
                <a:lnTo>
                  <a:pt x="70383" y="86664"/>
                </a:lnTo>
                <a:lnTo>
                  <a:pt x="68757" y="90500"/>
                </a:lnTo>
                <a:lnTo>
                  <a:pt x="66497" y="93840"/>
                </a:lnTo>
                <a:lnTo>
                  <a:pt x="64236" y="97193"/>
                </a:lnTo>
                <a:lnTo>
                  <a:pt x="61213" y="99860"/>
                </a:lnTo>
                <a:lnTo>
                  <a:pt x="57442" y="101854"/>
                </a:lnTo>
                <a:lnTo>
                  <a:pt x="53657" y="103847"/>
                </a:lnTo>
                <a:lnTo>
                  <a:pt x="48907" y="104851"/>
                </a:lnTo>
                <a:lnTo>
                  <a:pt x="43192" y="104851"/>
                </a:lnTo>
                <a:lnTo>
                  <a:pt x="37477" y="104851"/>
                </a:lnTo>
                <a:lnTo>
                  <a:pt x="19900" y="93840"/>
                </a:lnTo>
                <a:lnTo>
                  <a:pt x="17640" y="90500"/>
                </a:lnTo>
                <a:lnTo>
                  <a:pt x="16014" y="86664"/>
                </a:lnTo>
                <a:lnTo>
                  <a:pt x="15049" y="82359"/>
                </a:lnTo>
                <a:lnTo>
                  <a:pt x="14071" y="78041"/>
                </a:lnTo>
                <a:lnTo>
                  <a:pt x="13588" y="73571"/>
                </a:lnTo>
                <a:lnTo>
                  <a:pt x="13588" y="68922"/>
                </a:lnTo>
                <a:lnTo>
                  <a:pt x="13588" y="0"/>
                </a:lnTo>
                <a:lnTo>
                  <a:pt x="0" y="0"/>
                </a:lnTo>
                <a:lnTo>
                  <a:pt x="0" y="70866"/>
                </a:lnTo>
                <a:lnTo>
                  <a:pt x="0" y="77127"/>
                </a:lnTo>
                <a:lnTo>
                  <a:pt x="774" y="83058"/>
                </a:lnTo>
                <a:lnTo>
                  <a:pt x="2349" y="88671"/>
                </a:lnTo>
                <a:lnTo>
                  <a:pt x="3911" y="94272"/>
                </a:lnTo>
                <a:lnTo>
                  <a:pt x="6388" y="99212"/>
                </a:lnTo>
                <a:lnTo>
                  <a:pt x="9791" y="103466"/>
                </a:lnTo>
                <a:lnTo>
                  <a:pt x="13182" y="107734"/>
                </a:lnTo>
                <a:lnTo>
                  <a:pt x="17640" y="111125"/>
                </a:lnTo>
                <a:lnTo>
                  <a:pt x="23139" y="113664"/>
                </a:lnTo>
                <a:lnTo>
                  <a:pt x="28638" y="116192"/>
                </a:lnTo>
                <a:lnTo>
                  <a:pt x="35318" y="117462"/>
                </a:lnTo>
                <a:lnTo>
                  <a:pt x="43192" y="117462"/>
                </a:lnTo>
                <a:lnTo>
                  <a:pt x="51066" y="117462"/>
                </a:lnTo>
                <a:lnTo>
                  <a:pt x="76606" y="103466"/>
                </a:lnTo>
                <a:lnTo>
                  <a:pt x="80009" y="99212"/>
                </a:lnTo>
                <a:lnTo>
                  <a:pt x="82486" y="94272"/>
                </a:lnTo>
                <a:lnTo>
                  <a:pt x="84048" y="88671"/>
                </a:lnTo>
                <a:lnTo>
                  <a:pt x="85610" y="83058"/>
                </a:lnTo>
                <a:lnTo>
                  <a:pt x="86398" y="77127"/>
                </a:lnTo>
                <a:lnTo>
                  <a:pt x="86398" y="70866"/>
                </a:lnTo>
                <a:lnTo>
                  <a:pt x="86398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032423" y="3970020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4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01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49618" y="13449"/>
                </a:lnTo>
                <a:lnTo>
                  <a:pt x="53390" y="15125"/>
                </a:lnTo>
                <a:lnTo>
                  <a:pt x="57175" y="16802"/>
                </a:lnTo>
                <a:lnTo>
                  <a:pt x="60198" y="19469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236944" y="3972928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50533" y="3985552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359905" y="3970020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16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374472" y="3982643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16534" y="3972928"/>
            <a:ext cx="99060" cy="114935"/>
          </a:xfrm>
          <a:custGeom>
            <a:avLst/>
            <a:gdLst/>
            <a:ahLst/>
            <a:cxnLst/>
            <a:rect l="l" t="t" r="r" b="b"/>
            <a:pathLst>
              <a:path w="99059" h="114935">
                <a:moveTo>
                  <a:pt x="42710" y="114553"/>
                </a:moveTo>
                <a:lnTo>
                  <a:pt x="56299" y="114553"/>
                </a:lnTo>
                <a:lnTo>
                  <a:pt x="56299" y="65201"/>
                </a:lnTo>
                <a:lnTo>
                  <a:pt x="99021" y="0"/>
                </a:lnTo>
                <a:lnTo>
                  <a:pt x="82677" y="0"/>
                </a:lnTo>
                <a:lnTo>
                  <a:pt x="49504" y="51777"/>
                </a:lnTo>
                <a:lnTo>
                  <a:pt x="17310" y="0"/>
                </a:lnTo>
                <a:lnTo>
                  <a:pt x="0" y="0"/>
                </a:lnTo>
                <a:lnTo>
                  <a:pt x="42710" y="65201"/>
                </a:lnTo>
                <a:lnTo>
                  <a:pt x="4271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633832" y="3972928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66356" y="3990403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791744" y="3972928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76046" y="3972928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018908" y="3970039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084923" y="3972928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203516" y="3970020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01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49618" y="13449"/>
                </a:lnTo>
                <a:lnTo>
                  <a:pt x="53390" y="15125"/>
                </a:lnTo>
                <a:lnTo>
                  <a:pt x="57175" y="16802"/>
                </a:lnTo>
                <a:lnTo>
                  <a:pt x="60198" y="19469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408024" y="3972928"/>
            <a:ext cx="71120" cy="114935"/>
          </a:xfrm>
          <a:custGeom>
            <a:avLst/>
            <a:gdLst/>
            <a:ahLst/>
            <a:cxnLst/>
            <a:rect l="l" t="t" r="r" b="b"/>
            <a:pathLst>
              <a:path w="71120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66979" y="63106"/>
                </a:lnTo>
                <a:lnTo>
                  <a:pt x="66979" y="50482"/>
                </a:lnTo>
                <a:lnTo>
                  <a:pt x="13589" y="50482"/>
                </a:lnTo>
                <a:lnTo>
                  <a:pt x="13589" y="12623"/>
                </a:lnTo>
                <a:lnTo>
                  <a:pt x="71031" y="12623"/>
                </a:lnTo>
                <a:lnTo>
                  <a:pt x="71031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528724" y="3972928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542314" y="3985552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1686" y="3970020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5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66253" y="3982643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7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7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824013" y="3972928"/>
            <a:ext cx="118745" cy="114935"/>
          </a:xfrm>
          <a:custGeom>
            <a:avLst/>
            <a:gdLst/>
            <a:ahLst/>
            <a:cxnLst/>
            <a:rect l="l" t="t" r="r" b="b"/>
            <a:pathLst>
              <a:path w="118745" h="114935">
                <a:moveTo>
                  <a:pt x="0" y="114553"/>
                </a:moveTo>
                <a:lnTo>
                  <a:pt x="13589" y="114553"/>
                </a:lnTo>
                <a:lnTo>
                  <a:pt x="13589" y="18440"/>
                </a:lnTo>
                <a:lnTo>
                  <a:pt x="13919" y="18440"/>
                </a:lnTo>
                <a:lnTo>
                  <a:pt x="55016" y="114553"/>
                </a:lnTo>
                <a:lnTo>
                  <a:pt x="63258" y="114553"/>
                </a:lnTo>
                <a:lnTo>
                  <a:pt x="104355" y="18440"/>
                </a:lnTo>
                <a:lnTo>
                  <a:pt x="104686" y="18440"/>
                </a:lnTo>
                <a:lnTo>
                  <a:pt x="104686" y="114553"/>
                </a:lnTo>
                <a:lnTo>
                  <a:pt x="118275" y="114553"/>
                </a:lnTo>
                <a:lnTo>
                  <a:pt x="118275" y="0"/>
                </a:lnTo>
                <a:lnTo>
                  <a:pt x="98539" y="0"/>
                </a:lnTo>
                <a:lnTo>
                  <a:pt x="59385" y="89801"/>
                </a:lnTo>
                <a:lnTo>
                  <a:pt x="59055" y="89801"/>
                </a:lnTo>
                <a:lnTo>
                  <a:pt x="20231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077225" y="3972928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195653" y="3970039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255037" y="3970020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4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4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0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7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599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091" y="16103"/>
                </a:lnTo>
                <a:lnTo>
                  <a:pt x="79171" y="18414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406320" y="3972928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533003" y="3972928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81529" y="3970020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92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44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92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810320" y="3972928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937015" y="3972928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055607" y="3970020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01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49618" y="13449"/>
                </a:lnTo>
                <a:lnTo>
                  <a:pt x="53390" y="15125"/>
                </a:lnTo>
                <a:lnTo>
                  <a:pt x="57175" y="16802"/>
                </a:lnTo>
                <a:lnTo>
                  <a:pt x="60198" y="19469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021226" y="4684242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104" y="16103"/>
                </a:lnTo>
                <a:lnTo>
                  <a:pt x="79171" y="18414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165866" y="4684229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180433" y="4696853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338180" y="4687150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482350" y="4687150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618418" y="4687150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632007" y="4699774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734750" y="4687150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767275" y="4704626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886032" y="4684242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104" y="16103"/>
                </a:lnTo>
                <a:lnTo>
                  <a:pt x="79171" y="18414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24844" y="4687150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5">
                <a:moveTo>
                  <a:pt x="89319" y="0"/>
                </a:moveTo>
                <a:lnTo>
                  <a:pt x="0" y="0"/>
                </a:lnTo>
                <a:lnTo>
                  <a:pt x="0" y="12623"/>
                </a:lnTo>
                <a:lnTo>
                  <a:pt x="37871" y="12623"/>
                </a:lnTo>
                <a:lnTo>
                  <a:pt x="37871" y="114554"/>
                </a:lnTo>
                <a:lnTo>
                  <a:pt x="51460" y="114554"/>
                </a:lnTo>
                <a:lnTo>
                  <a:pt x="51460" y="12623"/>
                </a:lnTo>
                <a:lnTo>
                  <a:pt x="89319" y="12623"/>
                </a:lnTo>
                <a:lnTo>
                  <a:pt x="89319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236641" y="4687150"/>
            <a:ext cx="118745" cy="114935"/>
          </a:xfrm>
          <a:custGeom>
            <a:avLst/>
            <a:gdLst/>
            <a:ahLst/>
            <a:cxnLst/>
            <a:rect l="l" t="t" r="r" b="b"/>
            <a:pathLst>
              <a:path w="118745" h="114935">
                <a:moveTo>
                  <a:pt x="0" y="114553"/>
                </a:moveTo>
                <a:lnTo>
                  <a:pt x="13589" y="114553"/>
                </a:lnTo>
                <a:lnTo>
                  <a:pt x="13589" y="18440"/>
                </a:lnTo>
                <a:lnTo>
                  <a:pt x="13919" y="18440"/>
                </a:lnTo>
                <a:lnTo>
                  <a:pt x="55016" y="114553"/>
                </a:lnTo>
                <a:lnTo>
                  <a:pt x="63258" y="114553"/>
                </a:lnTo>
                <a:lnTo>
                  <a:pt x="104355" y="18440"/>
                </a:lnTo>
                <a:lnTo>
                  <a:pt x="104686" y="18440"/>
                </a:lnTo>
                <a:lnTo>
                  <a:pt x="104686" y="114553"/>
                </a:lnTo>
                <a:lnTo>
                  <a:pt x="118275" y="114553"/>
                </a:lnTo>
                <a:lnTo>
                  <a:pt x="118275" y="0"/>
                </a:lnTo>
                <a:lnTo>
                  <a:pt x="98539" y="0"/>
                </a:lnTo>
                <a:lnTo>
                  <a:pt x="59385" y="89801"/>
                </a:lnTo>
                <a:lnTo>
                  <a:pt x="59055" y="89801"/>
                </a:lnTo>
                <a:lnTo>
                  <a:pt x="20218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400865" y="4687150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433390" y="4704626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558777" y="4687150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714911" y="4687150"/>
            <a:ext cx="86995" cy="117475"/>
          </a:xfrm>
          <a:custGeom>
            <a:avLst/>
            <a:gdLst/>
            <a:ahLst/>
            <a:cxnLst/>
            <a:rect l="l" t="t" r="r" b="b"/>
            <a:pathLst>
              <a:path w="86995" h="117475">
                <a:moveTo>
                  <a:pt x="86398" y="0"/>
                </a:moveTo>
                <a:lnTo>
                  <a:pt x="72809" y="0"/>
                </a:lnTo>
                <a:lnTo>
                  <a:pt x="72809" y="68922"/>
                </a:lnTo>
                <a:lnTo>
                  <a:pt x="72809" y="73571"/>
                </a:lnTo>
                <a:lnTo>
                  <a:pt x="72326" y="78041"/>
                </a:lnTo>
                <a:lnTo>
                  <a:pt x="71348" y="82359"/>
                </a:lnTo>
                <a:lnTo>
                  <a:pt x="70383" y="86664"/>
                </a:lnTo>
                <a:lnTo>
                  <a:pt x="68757" y="90500"/>
                </a:lnTo>
                <a:lnTo>
                  <a:pt x="66497" y="93840"/>
                </a:lnTo>
                <a:lnTo>
                  <a:pt x="64236" y="97193"/>
                </a:lnTo>
                <a:lnTo>
                  <a:pt x="61213" y="99860"/>
                </a:lnTo>
                <a:lnTo>
                  <a:pt x="57442" y="101854"/>
                </a:lnTo>
                <a:lnTo>
                  <a:pt x="53657" y="103847"/>
                </a:lnTo>
                <a:lnTo>
                  <a:pt x="48920" y="104851"/>
                </a:lnTo>
                <a:lnTo>
                  <a:pt x="43192" y="104851"/>
                </a:lnTo>
                <a:lnTo>
                  <a:pt x="37477" y="104851"/>
                </a:lnTo>
                <a:lnTo>
                  <a:pt x="19900" y="93840"/>
                </a:lnTo>
                <a:lnTo>
                  <a:pt x="17640" y="90500"/>
                </a:lnTo>
                <a:lnTo>
                  <a:pt x="16014" y="86664"/>
                </a:lnTo>
                <a:lnTo>
                  <a:pt x="15049" y="82359"/>
                </a:lnTo>
                <a:lnTo>
                  <a:pt x="14071" y="78041"/>
                </a:lnTo>
                <a:lnTo>
                  <a:pt x="13588" y="73571"/>
                </a:lnTo>
                <a:lnTo>
                  <a:pt x="13588" y="68922"/>
                </a:lnTo>
                <a:lnTo>
                  <a:pt x="13588" y="0"/>
                </a:lnTo>
                <a:lnTo>
                  <a:pt x="0" y="0"/>
                </a:lnTo>
                <a:lnTo>
                  <a:pt x="0" y="70866"/>
                </a:lnTo>
                <a:lnTo>
                  <a:pt x="0" y="77127"/>
                </a:lnTo>
                <a:lnTo>
                  <a:pt x="774" y="83058"/>
                </a:lnTo>
                <a:lnTo>
                  <a:pt x="2349" y="88671"/>
                </a:lnTo>
                <a:lnTo>
                  <a:pt x="3911" y="94272"/>
                </a:lnTo>
                <a:lnTo>
                  <a:pt x="6388" y="99212"/>
                </a:lnTo>
                <a:lnTo>
                  <a:pt x="9791" y="103466"/>
                </a:lnTo>
                <a:lnTo>
                  <a:pt x="13182" y="107734"/>
                </a:lnTo>
                <a:lnTo>
                  <a:pt x="17640" y="111125"/>
                </a:lnTo>
                <a:lnTo>
                  <a:pt x="23139" y="113664"/>
                </a:lnTo>
                <a:lnTo>
                  <a:pt x="28638" y="116192"/>
                </a:lnTo>
                <a:lnTo>
                  <a:pt x="35318" y="117462"/>
                </a:lnTo>
                <a:lnTo>
                  <a:pt x="43192" y="117462"/>
                </a:lnTo>
                <a:lnTo>
                  <a:pt x="51066" y="117462"/>
                </a:lnTo>
                <a:lnTo>
                  <a:pt x="76606" y="103466"/>
                </a:lnTo>
                <a:lnTo>
                  <a:pt x="80009" y="99212"/>
                </a:lnTo>
                <a:lnTo>
                  <a:pt x="82486" y="94272"/>
                </a:lnTo>
                <a:lnTo>
                  <a:pt x="84048" y="88671"/>
                </a:lnTo>
                <a:lnTo>
                  <a:pt x="85610" y="83058"/>
                </a:lnTo>
                <a:lnTo>
                  <a:pt x="86398" y="77127"/>
                </a:lnTo>
                <a:lnTo>
                  <a:pt x="86398" y="70866"/>
                </a:lnTo>
                <a:lnTo>
                  <a:pt x="86398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860046" y="4687150"/>
            <a:ext cx="71120" cy="114935"/>
          </a:xfrm>
          <a:custGeom>
            <a:avLst/>
            <a:gdLst/>
            <a:ahLst/>
            <a:cxnLst/>
            <a:rect l="l" t="t" r="r" b="b"/>
            <a:pathLst>
              <a:path w="71120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66979" y="63106"/>
                </a:lnTo>
                <a:lnTo>
                  <a:pt x="66979" y="50482"/>
                </a:lnTo>
                <a:lnTo>
                  <a:pt x="13589" y="50482"/>
                </a:lnTo>
                <a:lnTo>
                  <a:pt x="13589" y="12623"/>
                </a:lnTo>
                <a:lnTo>
                  <a:pt x="71031" y="12623"/>
                </a:lnTo>
                <a:lnTo>
                  <a:pt x="71031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958585" y="4687150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991110" y="4704626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109868" y="4684242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104" y="16103"/>
                </a:lnTo>
                <a:lnTo>
                  <a:pt x="79171" y="18414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248692" y="4687150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84264" y="4687150"/>
            <a:ext cx="86995" cy="117475"/>
          </a:xfrm>
          <a:custGeom>
            <a:avLst/>
            <a:gdLst/>
            <a:ahLst/>
            <a:cxnLst/>
            <a:rect l="l" t="t" r="r" b="b"/>
            <a:pathLst>
              <a:path w="86995" h="117475">
                <a:moveTo>
                  <a:pt x="86398" y="0"/>
                </a:moveTo>
                <a:lnTo>
                  <a:pt x="72809" y="0"/>
                </a:lnTo>
                <a:lnTo>
                  <a:pt x="72809" y="68922"/>
                </a:lnTo>
                <a:lnTo>
                  <a:pt x="72809" y="73571"/>
                </a:lnTo>
                <a:lnTo>
                  <a:pt x="72326" y="78041"/>
                </a:lnTo>
                <a:lnTo>
                  <a:pt x="71348" y="82359"/>
                </a:lnTo>
                <a:lnTo>
                  <a:pt x="70383" y="86664"/>
                </a:lnTo>
                <a:lnTo>
                  <a:pt x="68757" y="90500"/>
                </a:lnTo>
                <a:lnTo>
                  <a:pt x="66497" y="93840"/>
                </a:lnTo>
                <a:lnTo>
                  <a:pt x="64236" y="97193"/>
                </a:lnTo>
                <a:lnTo>
                  <a:pt x="61213" y="99860"/>
                </a:lnTo>
                <a:lnTo>
                  <a:pt x="57442" y="101854"/>
                </a:lnTo>
                <a:lnTo>
                  <a:pt x="53657" y="103847"/>
                </a:lnTo>
                <a:lnTo>
                  <a:pt x="48907" y="104851"/>
                </a:lnTo>
                <a:lnTo>
                  <a:pt x="43192" y="104851"/>
                </a:lnTo>
                <a:lnTo>
                  <a:pt x="37477" y="104851"/>
                </a:lnTo>
                <a:lnTo>
                  <a:pt x="19900" y="93840"/>
                </a:lnTo>
                <a:lnTo>
                  <a:pt x="17627" y="90500"/>
                </a:lnTo>
                <a:lnTo>
                  <a:pt x="16014" y="86664"/>
                </a:lnTo>
                <a:lnTo>
                  <a:pt x="15049" y="82359"/>
                </a:lnTo>
                <a:lnTo>
                  <a:pt x="14071" y="78041"/>
                </a:lnTo>
                <a:lnTo>
                  <a:pt x="13588" y="73571"/>
                </a:lnTo>
                <a:lnTo>
                  <a:pt x="13588" y="68922"/>
                </a:lnTo>
                <a:lnTo>
                  <a:pt x="13588" y="0"/>
                </a:lnTo>
                <a:lnTo>
                  <a:pt x="0" y="0"/>
                </a:lnTo>
                <a:lnTo>
                  <a:pt x="0" y="70866"/>
                </a:lnTo>
                <a:lnTo>
                  <a:pt x="0" y="77127"/>
                </a:lnTo>
                <a:lnTo>
                  <a:pt x="774" y="83058"/>
                </a:lnTo>
                <a:lnTo>
                  <a:pt x="2349" y="88671"/>
                </a:lnTo>
                <a:lnTo>
                  <a:pt x="3911" y="94272"/>
                </a:lnTo>
                <a:lnTo>
                  <a:pt x="6388" y="99212"/>
                </a:lnTo>
                <a:lnTo>
                  <a:pt x="9791" y="103466"/>
                </a:lnTo>
                <a:lnTo>
                  <a:pt x="13182" y="107734"/>
                </a:lnTo>
                <a:lnTo>
                  <a:pt x="17627" y="111125"/>
                </a:lnTo>
                <a:lnTo>
                  <a:pt x="23139" y="113664"/>
                </a:lnTo>
                <a:lnTo>
                  <a:pt x="28638" y="116192"/>
                </a:lnTo>
                <a:lnTo>
                  <a:pt x="35318" y="117462"/>
                </a:lnTo>
                <a:lnTo>
                  <a:pt x="43192" y="117462"/>
                </a:lnTo>
                <a:lnTo>
                  <a:pt x="51066" y="117462"/>
                </a:lnTo>
                <a:lnTo>
                  <a:pt x="76606" y="103466"/>
                </a:lnTo>
                <a:lnTo>
                  <a:pt x="80009" y="99212"/>
                </a:lnTo>
                <a:lnTo>
                  <a:pt x="82486" y="94272"/>
                </a:lnTo>
                <a:lnTo>
                  <a:pt x="84048" y="88671"/>
                </a:lnTo>
                <a:lnTo>
                  <a:pt x="85610" y="83058"/>
                </a:lnTo>
                <a:lnTo>
                  <a:pt x="86398" y="77127"/>
                </a:lnTo>
                <a:lnTo>
                  <a:pt x="86398" y="70866"/>
                </a:lnTo>
                <a:lnTo>
                  <a:pt x="86398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529399" y="4687150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542988" y="4699774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665798" y="4684261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731799" y="4687150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81786" y="4684242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40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8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1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4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897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09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5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039216" y="4785194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4" h="39370">
                <a:moveTo>
                  <a:pt x="25730" y="0"/>
                </a:moveTo>
                <a:lnTo>
                  <a:pt x="11010" y="0"/>
                </a:lnTo>
                <a:lnTo>
                  <a:pt x="0" y="38836"/>
                </a:lnTo>
                <a:lnTo>
                  <a:pt x="12458" y="38836"/>
                </a:lnTo>
                <a:lnTo>
                  <a:pt x="2573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189863" y="4684242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4" y="84289"/>
                </a:lnTo>
                <a:lnTo>
                  <a:pt x="7416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0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92" y="118859"/>
                </a:lnTo>
                <a:lnTo>
                  <a:pt x="50037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599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48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22974" y="31305"/>
                </a:lnTo>
                <a:lnTo>
                  <a:pt x="26860" y="26936"/>
                </a:lnTo>
                <a:lnTo>
                  <a:pt x="30733" y="22567"/>
                </a:lnTo>
                <a:lnTo>
                  <a:pt x="35344" y="19088"/>
                </a:lnTo>
                <a:lnTo>
                  <a:pt x="40690" y="16497"/>
                </a:lnTo>
                <a:lnTo>
                  <a:pt x="46024" y="13919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104" y="16103"/>
                </a:lnTo>
                <a:lnTo>
                  <a:pt x="79171" y="18414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327874" y="4687150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360399" y="4704626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311"/>
                </a:moveTo>
                <a:lnTo>
                  <a:pt x="0" y="56311"/>
                </a:lnTo>
                <a:lnTo>
                  <a:pt x="23774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485786" y="4687150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0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7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499375" y="4699774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3"/>
                </a:lnTo>
                <a:lnTo>
                  <a:pt x="45948" y="25400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2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19263" y="4684261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72819" y="4687150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780743" y="4687150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813268" y="4704626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938655" y="4687150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050288" y="4687150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128279" y="4687150"/>
            <a:ext cx="99060" cy="114935"/>
          </a:xfrm>
          <a:custGeom>
            <a:avLst/>
            <a:gdLst/>
            <a:ahLst/>
            <a:cxnLst/>
            <a:rect l="l" t="t" r="r" b="b"/>
            <a:pathLst>
              <a:path w="99059" h="114935">
                <a:moveTo>
                  <a:pt x="42710" y="114553"/>
                </a:moveTo>
                <a:lnTo>
                  <a:pt x="56299" y="114553"/>
                </a:lnTo>
                <a:lnTo>
                  <a:pt x="56299" y="65201"/>
                </a:lnTo>
                <a:lnTo>
                  <a:pt x="99021" y="0"/>
                </a:lnTo>
                <a:lnTo>
                  <a:pt x="82677" y="0"/>
                </a:lnTo>
                <a:lnTo>
                  <a:pt x="49504" y="51777"/>
                </a:lnTo>
                <a:lnTo>
                  <a:pt x="17310" y="0"/>
                </a:lnTo>
                <a:lnTo>
                  <a:pt x="0" y="0"/>
                </a:lnTo>
                <a:lnTo>
                  <a:pt x="42710" y="65201"/>
                </a:lnTo>
                <a:lnTo>
                  <a:pt x="4271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346541" y="4687150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73237" y="4687150"/>
            <a:ext cx="71120" cy="114935"/>
          </a:xfrm>
          <a:custGeom>
            <a:avLst/>
            <a:gdLst/>
            <a:ahLst/>
            <a:cxnLst/>
            <a:rect l="l" t="t" r="r" b="b"/>
            <a:pathLst>
              <a:path w="71120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66979" y="63106"/>
                </a:lnTo>
                <a:lnTo>
                  <a:pt x="66979" y="50482"/>
                </a:lnTo>
                <a:lnTo>
                  <a:pt x="13589" y="50482"/>
                </a:lnTo>
                <a:lnTo>
                  <a:pt x="13589" y="12623"/>
                </a:lnTo>
                <a:lnTo>
                  <a:pt x="71031" y="12623"/>
                </a:lnTo>
                <a:lnTo>
                  <a:pt x="71031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593937" y="4687150"/>
            <a:ext cx="71120" cy="114935"/>
          </a:xfrm>
          <a:custGeom>
            <a:avLst/>
            <a:gdLst/>
            <a:ahLst/>
            <a:cxnLst/>
            <a:rect l="l" t="t" r="r" b="b"/>
            <a:pathLst>
              <a:path w="71120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66979" y="63106"/>
                </a:lnTo>
                <a:lnTo>
                  <a:pt x="66979" y="50482"/>
                </a:lnTo>
                <a:lnTo>
                  <a:pt x="13589" y="50482"/>
                </a:lnTo>
                <a:lnTo>
                  <a:pt x="13589" y="12623"/>
                </a:lnTo>
                <a:lnTo>
                  <a:pt x="71031" y="12623"/>
                </a:lnTo>
                <a:lnTo>
                  <a:pt x="71031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721432" y="4684261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780818" y="4684242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4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4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0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7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599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48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091" y="16103"/>
                </a:lnTo>
                <a:lnTo>
                  <a:pt x="79171" y="18414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938882" y="4684261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004896" y="4687150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131579" y="4687150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275750" y="4687150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388030" y="4785194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4" h="39370">
                <a:moveTo>
                  <a:pt x="25730" y="0"/>
                </a:moveTo>
                <a:lnTo>
                  <a:pt x="11010" y="0"/>
                </a:lnTo>
                <a:lnTo>
                  <a:pt x="0" y="38836"/>
                </a:lnTo>
                <a:lnTo>
                  <a:pt x="12458" y="38836"/>
                </a:lnTo>
                <a:lnTo>
                  <a:pt x="2573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011091" y="5042318"/>
            <a:ext cx="76835" cy="116839"/>
          </a:xfrm>
          <a:custGeom>
            <a:avLst/>
            <a:gdLst/>
            <a:ahLst/>
            <a:cxnLst/>
            <a:rect l="l" t="t" r="r" b="b"/>
            <a:pathLst>
              <a:path w="76835" h="116839">
                <a:moveTo>
                  <a:pt x="19583" y="116497"/>
                </a:moveTo>
                <a:lnTo>
                  <a:pt x="35445" y="116497"/>
                </a:lnTo>
                <a:lnTo>
                  <a:pt x="65862" y="68122"/>
                </a:lnTo>
                <a:lnTo>
                  <a:pt x="67360" y="65633"/>
                </a:lnTo>
                <a:lnTo>
                  <a:pt x="68795" y="63182"/>
                </a:lnTo>
                <a:lnTo>
                  <a:pt x="70142" y="60756"/>
                </a:lnTo>
                <a:lnTo>
                  <a:pt x="71488" y="58331"/>
                </a:lnTo>
                <a:lnTo>
                  <a:pt x="72656" y="55829"/>
                </a:lnTo>
                <a:lnTo>
                  <a:pt x="73621" y="53238"/>
                </a:lnTo>
                <a:lnTo>
                  <a:pt x="74599" y="50647"/>
                </a:lnTo>
                <a:lnTo>
                  <a:pt x="75349" y="47955"/>
                </a:lnTo>
                <a:lnTo>
                  <a:pt x="75895" y="45148"/>
                </a:lnTo>
                <a:lnTo>
                  <a:pt x="76428" y="42341"/>
                </a:lnTo>
                <a:lnTo>
                  <a:pt x="76695" y="39268"/>
                </a:lnTo>
                <a:lnTo>
                  <a:pt x="76695" y="35915"/>
                </a:lnTo>
                <a:lnTo>
                  <a:pt x="76695" y="30314"/>
                </a:lnTo>
                <a:lnTo>
                  <a:pt x="75730" y="25298"/>
                </a:lnTo>
                <a:lnTo>
                  <a:pt x="73786" y="20878"/>
                </a:lnTo>
                <a:lnTo>
                  <a:pt x="71843" y="16446"/>
                </a:lnTo>
                <a:lnTo>
                  <a:pt x="69151" y="12700"/>
                </a:lnTo>
                <a:lnTo>
                  <a:pt x="65697" y="9626"/>
                </a:lnTo>
                <a:lnTo>
                  <a:pt x="62242" y="6553"/>
                </a:lnTo>
                <a:lnTo>
                  <a:pt x="58165" y="4178"/>
                </a:lnTo>
                <a:lnTo>
                  <a:pt x="53479" y="2514"/>
                </a:lnTo>
                <a:lnTo>
                  <a:pt x="48793" y="838"/>
                </a:lnTo>
                <a:lnTo>
                  <a:pt x="43738" y="0"/>
                </a:lnTo>
                <a:lnTo>
                  <a:pt x="38353" y="0"/>
                </a:lnTo>
                <a:lnTo>
                  <a:pt x="32956" y="0"/>
                </a:lnTo>
                <a:lnTo>
                  <a:pt x="27914" y="838"/>
                </a:lnTo>
                <a:lnTo>
                  <a:pt x="23228" y="2514"/>
                </a:lnTo>
                <a:lnTo>
                  <a:pt x="18529" y="4178"/>
                </a:lnTo>
                <a:lnTo>
                  <a:pt x="14452" y="6553"/>
                </a:lnTo>
                <a:lnTo>
                  <a:pt x="11010" y="9626"/>
                </a:lnTo>
                <a:lnTo>
                  <a:pt x="7556" y="12700"/>
                </a:lnTo>
                <a:lnTo>
                  <a:pt x="4864" y="16446"/>
                </a:lnTo>
                <a:lnTo>
                  <a:pt x="2920" y="20878"/>
                </a:lnTo>
                <a:lnTo>
                  <a:pt x="977" y="25298"/>
                </a:lnTo>
                <a:lnTo>
                  <a:pt x="0" y="30314"/>
                </a:lnTo>
                <a:lnTo>
                  <a:pt x="0" y="35915"/>
                </a:lnTo>
                <a:lnTo>
                  <a:pt x="0" y="41313"/>
                </a:lnTo>
                <a:lnTo>
                  <a:pt x="863" y="46189"/>
                </a:lnTo>
                <a:lnTo>
                  <a:pt x="2590" y="50558"/>
                </a:lnTo>
                <a:lnTo>
                  <a:pt x="4317" y="54927"/>
                </a:lnTo>
                <a:lnTo>
                  <a:pt x="6718" y="58712"/>
                </a:lnTo>
                <a:lnTo>
                  <a:pt x="9791" y="61887"/>
                </a:lnTo>
                <a:lnTo>
                  <a:pt x="12865" y="65074"/>
                </a:lnTo>
                <a:lnTo>
                  <a:pt x="16535" y="67525"/>
                </a:lnTo>
                <a:lnTo>
                  <a:pt x="20802" y="69253"/>
                </a:lnTo>
                <a:lnTo>
                  <a:pt x="25057" y="70980"/>
                </a:lnTo>
                <a:lnTo>
                  <a:pt x="29667" y="71843"/>
                </a:lnTo>
                <a:lnTo>
                  <a:pt x="34632" y="71843"/>
                </a:lnTo>
                <a:lnTo>
                  <a:pt x="37007" y="71843"/>
                </a:lnTo>
                <a:lnTo>
                  <a:pt x="39623" y="71577"/>
                </a:lnTo>
                <a:lnTo>
                  <a:pt x="42481" y="71031"/>
                </a:lnTo>
                <a:lnTo>
                  <a:pt x="45338" y="70497"/>
                </a:lnTo>
                <a:lnTo>
                  <a:pt x="47840" y="69634"/>
                </a:lnTo>
                <a:lnTo>
                  <a:pt x="49999" y="68440"/>
                </a:lnTo>
                <a:lnTo>
                  <a:pt x="50330" y="68770"/>
                </a:lnTo>
                <a:lnTo>
                  <a:pt x="19583" y="11649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024693" y="5053965"/>
            <a:ext cx="49530" cy="48895"/>
          </a:xfrm>
          <a:custGeom>
            <a:avLst/>
            <a:gdLst/>
            <a:ahLst/>
            <a:cxnLst/>
            <a:rect l="l" t="t" r="r" b="b"/>
            <a:pathLst>
              <a:path w="49529" h="48895">
                <a:moveTo>
                  <a:pt x="15036" y="46850"/>
                </a:moveTo>
                <a:lnTo>
                  <a:pt x="0" y="28054"/>
                </a:lnTo>
                <a:lnTo>
                  <a:pt x="0" y="24269"/>
                </a:lnTo>
                <a:lnTo>
                  <a:pt x="0" y="20612"/>
                </a:lnTo>
                <a:lnTo>
                  <a:pt x="21297" y="0"/>
                </a:lnTo>
                <a:lnTo>
                  <a:pt x="24752" y="0"/>
                </a:lnTo>
                <a:lnTo>
                  <a:pt x="28206" y="0"/>
                </a:lnTo>
                <a:lnTo>
                  <a:pt x="31432" y="571"/>
                </a:lnTo>
                <a:lnTo>
                  <a:pt x="34455" y="1701"/>
                </a:lnTo>
                <a:lnTo>
                  <a:pt x="37477" y="2832"/>
                </a:lnTo>
                <a:lnTo>
                  <a:pt x="47561" y="14249"/>
                </a:lnTo>
                <a:lnTo>
                  <a:pt x="48856" y="17259"/>
                </a:lnTo>
                <a:lnTo>
                  <a:pt x="49504" y="20612"/>
                </a:lnTo>
                <a:lnTo>
                  <a:pt x="49504" y="24269"/>
                </a:lnTo>
                <a:lnTo>
                  <a:pt x="49504" y="28054"/>
                </a:lnTo>
                <a:lnTo>
                  <a:pt x="34455" y="46850"/>
                </a:lnTo>
                <a:lnTo>
                  <a:pt x="31432" y="47980"/>
                </a:lnTo>
                <a:lnTo>
                  <a:pt x="28206" y="48539"/>
                </a:lnTo>
                <a:lnTo>
                  <a:pt x="24752" y="48539"/>
                </a:lnTo>
                <a:lnTo>
                  <a:pt x="21297" y="48539"/>
                </a:lnTo>
                <a:lnTo>
                  <a:pt x="18059" y="47980"/>
                </a:lnTo>
                <a:lnTo>
                  <a:pt x="15036" y="4685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215117" y="5044262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0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7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228706" y="5056885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3"/>
                </a:lnTo>
                <a:lnTo>
                  <a:pt x="45948" y="25400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2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316564" y="5044262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349089" y="5061737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447146" y="5044262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583214" y="5044262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709896" y="5044262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854066" y="5044262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982032" y="5041353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4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44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097081" y="5037467"/>
            <a:ext cx="59055" cy="128905"/>
          </a:xfrm>
          <a:custGeom>
            <a:avLst/>
            <a:gdLst/>
            <a:ahLst/>
            <a:cxnLst/>
            <a:rect l="l" t="t" r="r" b="b"/>
            <a:pathLst>
              <a:path w="59054" h="128904">
                <a:moveTo>
                  <a:pt x="58889" y="3886"/>
                </a:moveTo>
                <a:lnTo>
                  <a:pt x="48691" y="0"/>
                </a:lnTo>
                <a:lnTo>
                  <a:pt x="0" y="124269"/>
                </a:lnTo>
                <a:lnTo>
                  <a:pt x="10185" y="128308"/>
                </a:lnTo>
                <a:lnTo>
                  <a:pt x="58889" y="3886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93182" y="5042318"/>
            <a:ext cx="74930" cy="118745"/>
          </a:xfrm>
          <a:custGeom>
            <a:avLst/>
            <a:gdLst/>
            <a:ahLst/>
            <a:cxnLst/>
            <a:rect l="l" t="t" r="r" b="b"/>
            <a:pathLst>
              <a:path w="74929" h="118745">
                <a:moveTo>
                  <a:pt x="27025" y="62128"/>
                </a:moveTo>
                <a:lnTo>
                  <a:pt x="31229" y="62128"/>
                </a:lnTo>
                <a:lnTo>
                  <a:pt x="34797" y="62128"/>
                </a:lnTo>
                <a:lnTo>
                  <a:pt x="38290" y="62509"/>
                </a:lnTo>
                <a:lnTo>
                  <a:pt x="57683" y="73698"/>
                </a:lnTo>
                <a:lnTo>
                  <a:pt x="59359" y="76555"/>
                </a:lnTo>
                <a:lnTo>
                  <a:pt x="60197" y="80086"/>
                </a:lnTo>
                <a:lnTo>
                  <a:pt x="60197" y="84289"/>
                </a:lnTo>
                <a:lnTo>
                  <a:pt x="60197" y="87642"/>
                </a:lnTo>
                <a:lnTo>
                  <a:pt x="59575" y="90690"/>
                </a:lnTo>
                <a:lnTo>
                  <a:pt x="58331" y="93433"/>
                </a:lnTo>
                <a:lnTo>
                  <a:pt x="57086" y="96189"/>
                </a:lnTo>
                <a:lnTo>
                  <a:pt x="55422" y="98564"/>
                </a:lnTo>
                <a:lnTo>
                  <a:pt x="53314" y="100558"/>
                </a:lnTo>
                <a:lnTo>
                  <a:pt x="51219" y="102552"/>
                </a:lnTo>
                <a:lnTo>
                  <a:pt x="48755" y="104089"/>
                </a:lnTo>
                <a:lnTo>
                  <a:pt x="45961" y="105168"/>
                </a:lnTo>
                <a:lnTo>
                  <a:pt x="43154" y="106248"/>
                </a:lnTo>
                <a:lnTo>
                  <a:pt x="40131" y="106781"/>
                </a:lnTo>
                <a:lnTo>
                  <a:pt x="36893" y="106781"/>
                </a:lnTo>
                <a:lnTo>
                  <a:pt x="30530" y="106781"/>
                </a:lnTo>
                <a:lnTo>
                  <a:pt x="25565" y="105486"/>
                </a:lnTo>
                <a:lnTo>
                  <a:pt x="22009" y="102895"/>
                </a:lnTo>
                <a:lnTo>
                  <a:pt x="18453" y="100317"/>
                </a:lnTo>
                <a:lnTo>
                  <a:pt x="15697" y="95948"/>
                </a:lnTo>
                <a:lnTo>
                  <a:pt x="13754" y="89801"/>
                </a:lnTo>
                <a:lnTo>
                  <a:pt x="0" y="94322"/>
                </a:lnTo>
                <a:lnTo>
                  <a:pt x="28155" y="118440"/>
                </a:lnTo>
                <a:lnTo>
                  <a:pt x="36893" y="118440"/>
                </a:lnTo>
                <a:lnTo>
                  <a:pt x="41960" y="118440"/>
                </a:lnTo>
                <a:lnTo>
                  <a:pt x="46786" y="117728"/>
                </a:lnTo>
                <a:lnTo>
                  <a:pt x="51371" y="116331"/>
                </a:lnTo>
                <a:lnTo>
                  <a:pt x="55956" y="114934"/>
                </a:lnTo>
                <a:lnTo>
                  <a:pt x="71678" y="99669"/>
                </a:lnTo>
                <a:lnTo>
                  <a:pt x="73723" y="95567"/>
                </a:lnTo>
                <a:lnTo>
                  <a:pt x="74752" y="90766"/>
                </a:lnTo>
                <a:lnTo>
                  <a:pt x="74752" y="85267"/>
                </a:lnTo>
                <a:lnTo>
                  <a:pt x="74752" y="81711"/>
                </a:lnTo>
                <a:lnTo>
                  <a:pt x="74218" y="78308"/>
                </a:lnTo>
                <a:lnTo>
                  <a:pt x="73139" y="75069"/>
                </a:lnTo>
                <a:lnTo>
                  <a:pt x="72059" y="71831"/>
                </a:lnTo>
                <a:lnTo>
                  <a:pt x="70497" y="68948"/>
                </a:lnTo>
                <a:lnTo>
                  <a:pt x="68440" y="66420"/>
                </a:lnTo>
                <a:lnTo>
                  <a:pt x="66395" y="63880"/>
                </a:lnTo>
                <a:lnTo>
                  <a:pt x="51295" y="56464"/>
                </a:lnTo>
                <a:lnTo>
                  <a:pt x="51295" y="56146"/>
                </a:lnTo>
                <a:lnTo>
                  <a:pt x="70878" y="35966"/>
                </a:lnTo>
                <a:lnTo>
                  <a:pt x="70878" y="29933"/>
                </a:lnTo>
                <a:lnTo>
                  <a:pt x="70878" y="24968"/>
                </a:lnTo>
                <a:lnTo>
                  <a:pt x="60680" y="7607"/>
                </a:lnTo>
                <a:lnTo>
                  <a:pt x="57556" y="5118"/>
                </a:lnTo>
                <a:lnTo>
                  <a:pt x="53911" y="3238"/>
                </a:lnTo>
                <a:lnTo>
                  <a:pt x="49758" y="1943"/>
                </a:lnTo>
                <a:lnTo>
                  <a:pt x="45605" y="647"/>
                </a:lnTo>
                <a:lnTo>
                  <a:pt x="41262" y="0"/>
                </a:lnTo>
                <a:lnTo>
                  <a:pt x="36728" y="0"/>
                </a:lnTo>
                <a:lnTo>
                  <a:pt x="29400" y="0"/>
                </a:lnTo>
                <a:lnTo>
                  <a:pt x="3568" y="19418"/>
                </a:lnTo>
                <a:lnTo>
                  <a:pt x="16675" y="24434"/>
                </a:lnTo>
                <a:lnTo>
                  <a:pt x="18719" y="20218"/>
                </a:lnTo>
                <a:lnTo>
                  <a:pt x="21526" y="17043"/>
                </a:lnTo>
                <a:lnTo>
                  <a:pt x="25082" y="14884"/>
                </a:lnTo>
                <a:lnTo>
                  <a:pt x="28638" y="12725"/>
                </a:lnTo>
                <a:lnTo>
                  <a:pt x="32854" y="11645"/>
                </a:lnTo>
                <a:lnTo>
                  <a:pt x="37706" y="11645"/>
                </a:lnTo>
                <a:lnTo>
                  <a:pt x="43522" y="11645"/>
                </a:lnTo>
                <a:lnTo>
                  <a:pt x="48247" y="13347"/>
                </a:lnTo>
                <a:lnTo>
                  <a:pt x="51866" y="16738"/>
                </a:lnTo>
                <a:lnTo>
                  <a:pt x="55473" y="20142"/>
                </a:lnTo>
                <a:lnTo>
                  <a:pt x="57276" y="24752"/>
                </a:lnTo>
                <a:lnTo>
                  <a:pt x="57276" y="30581"/>
                </a:lnTo>
                <a:lnTo>
                  <a:pt x="57276" y="34886"/>
                </a:lnTo>
                <a:lnTo>
                  <a:pt x="48463" y="47078"/>
                </a:lnTo>
                <a:lnTo>
                  <a:pt x="45923" y="48488"/>
                </a:lnTo>
                <a:lnTo>
                  <a:pt x="43129" y="49402"/>
                </a:lnTo>
                <a:lnTo>
                  <a:pt x="40055" y="49834"/>
                </a:lnTo>
                <a:lnTo>
                  <a:pt x="36982" y="50266"/>
                </a:lnTo>
                <a:lnTo>
                  <a:pt x="34035" y="50482"/>
                </a:lnTo>
                <a:lnTo>
                  <a:pt x="31229" y="50482"/>
                </a:lnTo>
                <a:lnTo>
                  <a:pt x="27025" y="50482"/>
                </a:lnTo>
                <a:lnTo>
                  <a:pt x="27025" y="62128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397855" y="5044262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0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7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411444" y="5056885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3"/>
                </a:lnTo>
                <a:lnTo>
                  <a:pt x="45948" y="25400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2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524550" y="5044262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651233" y="5044262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805754" y="5044262"/>
            <a:ext cx="100330" cy="114935"/>
          </a:xfrm>
          <a:custGeom>
            <a:avLst/>
            <a:gdLst/>
            <a:ahLst/>
            <a:cxnLst/>
            <a:rect l="l" t="t" r="r" b="b"/>
            <a:pathLst>
              <a:path w="100329" h="114935">
                <a:moveTo>
                  <a:pt x="0" y="114553"/>
                </a:moveTo>
                <a:lnTo>
                  <a:pt x="44005" y="114553"/>
                </a:lnTo>
                <a:lnTo>
                  <a:pt x="47777" y="114553"/>
                </a:lnTo>
                <a:lnTo>
                  <a:pt x="51777" y="114122"/>
                </a:lnTo>
                <a:lnTo>
                  <a:pt x="55981" y="113258"/>
                </a:lnTo>
                <a:lnTo>
                  <a:pt x="60185" y="112394"/>
                </a:lnTo>
                <a:lnTo>
                  <a:pt x="64363" y="111023"/>
                </a:lnTo>
                <a:lnTo>
                  <a:pt x="68516" y="109131"/>
                </a:lnTo>
                <a:lnTo>
                  <a:pt x="72669" y="107251"/>
                </a:lnTo>
                <a:lnTo>
                  <a:pt x="90601" y="90855"/>
                </a:lnTo>
                <a:lnTo>
                  <a:pt x="93522" y="86588"/>
                </a:lnTo>
                <a:lnTo>
                  <a:pt x="95834" y="81686"/>
                </a:lnTo>
                <a:lnTo>
                  <a:pt x="97561" y="76123"/>
                </a:lnTo>
                <a:lnTo>
                  <a:pt x="99288" y="70573"/>
                </a:lnTo>
                <a:lnTo>
                  <a:pt x="100152" y="64287"/>
                </a:lnTo>
                <a:lnTo>
                  <a:pt x="100152" y="57276"/>
                </a:lnTo>
                <a:lnTo>
                  <a:pt x="100152" y="50266"/>
                </a:lnTo>
                <a:lnTo>
                  <a:pt x="99288" y="43980"/>
                </a:lnTo>
                <a:lnTo>
                  <a:pt x="97561" y="38430"/>
                </a:lnTo>
                <a:lnTo>
                  <a:pt x="95834" y="32867"/>
                </a:lnTo>
                <a:lnTo>
                  <a:pt x="93522" y="27965"/>
                </a:lnTo>
                <a:lnTo>
                  <a:pt x="90601" y="23698"/>
                </a:lnTo>
                <a:lnTo>
                  <a:pt x="87693" y="19443"/>
                </a:lnTo>
                <a:lnTo>
                  <a:pt x="84328" y="15798"/>
                </a:lnTo>
                <a:lnTo>
                  <a:pt x="80492" y="12788"/>
                </a:lnTo>
                <a:lnTo>
                  <a:pt x="76669" y="9766"/>
                </a:lnTo>
                <a:lnTo>
                  <a:pt x="72669" y="7315"/>
                </a:lnTo>
                <a:lnTo>
                  <a:pt x="68516" y="5422"/>
                </a:lnTo>
                <a:lnTo>
                  <a:pt x="64363" y="3530"/>
                </a:lnTo>
                <a:lnTo>
                  <a:pt x="60185" y="2158"/>
                </a:lnTo>
                <a:lnTo>
                  <a:pt x="55981" y="1295"/>
                </a:lnTo>
                <a:lnTo>
                  <a:pt x="51777" y="431"/>
                </a:lnTo>
                <a:lnTo>
                  <a:pt x="47777" y="0"/>
                </a:lnTo>
                <a:lnTo>
                  <a:pt x="4400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819343" y="5056885"/>
            <a:ext cx="72390" cy="89535"/>
          </a:xfrm>
          <a:custGeom>
            <a:avLst/>
            <a:gdLst/>
            <a:ahLst/>
            <a:cxnLst/>
            <a:rect l="l" t="t" r="r" b="b"/>
            <a:pathLst>
              <a:path w="72389" h="89535">
                <a:moveTo>
                  <a:pt x="0" y="0"/>
                </a:moveTo>
                <a:lnTo>
                  <a:pt x="25895" y="0"/>
                </a:lnTo>
                <a:lnTo>
                  <a:pt x="32461" y="0"/>
                </a:lnTo>
                <a:lnTo>
                  <a:pt x="38557" y="863"/>
                </a:lnTo>
                <a:lnTo>
                  <a:pt x="44170" y="2590"/>
                </a:lnTo>
                <a:lnTo>
                  <a:pt x="49784" y="4318"/>
                </a:lnTo>
                <a:lnTo>
                  <a:pt x="54635" y="6985"/>
                </a:lnTo>
                <a:lnTo>
                  <a:pt x="58737" y="10591"/>
                </a:lnTo>
                <a:lnTo>
                  <a:pt x="62826" y="14211"/>
                </a:lnTo>
                <a:lnTo>
                  <a:pt x="66065" y="18821"/>
                </a:lnTo>
                <a:lnTo>
                  <a:pt x="68440" y="24434"/>
                </a:lnTo>
                <a:lnTo>
                  <a:pt x="70815" y="30035"/>
                </a:lnTo>
                <a:lnTo>
                  <a:pt x="71996" y="36779"/>
                </a:lnTo>
                <a:lnTo>
                  <a:pt x="71996" y="44653"/>
                </a:lnTo>
                <a:lnTo>
                  <a:pt x="71996" y="52527"/>
                </a:lnTo>
                <a:lnTo>
                  <a:pt x="49784" y="85001"/>
                </a:lnTo>
                <a:lnTo>
                  <a:pt x="44170" y="86715"/>
                </a:lnTo>
                <a:lnTo>
                  <a:pt x="38557" y="88442"/>
                </a:lnTo>
                <a:lnTo>
                  <a:pt x="32461" y="89306"/>
                </a:lnTo>
                <a:lnTo>
                  <a:pt x="25895" y="89306"/>
                </a:lnTo>
                <a:lnTo>
                  <a:pt x="0" y="89306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965278" y="5041372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031293" y="5044262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181280" y="5041353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39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8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1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4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897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22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5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014584" y="5758484"/>
            <a:ext cx="154305" cy="114935"/>
          </a:xfrm>
          <a:custGeom>
            <a:avLst/>
            <a:gdLst/>
            <a:ahLst/>
            <a:cxnLst/>
            <a:rect l="l" t="t" r="r" b="b"/>
            <a:pathLst>
              <a:path w="154304" h="114935">
                <a:moveTo>
                  <a:pt x="33489" y="114553"/>
                </a:moveTo>
                <a:lnTo>
                  <a:pt x="48374" y="114553"/>
                </a:lnTo>
                <a:lnTo>
                  <a:pt x="76847" y="17475"/>
                </a:lnTo>
                <a:lnTo>
                  <a:pt x="77177" y="17475"/>
                </a:lnTo>
                <a:lnTo>
                  <a:pt x="105486" y="114553"/>
                </a:lnTo>
                <a:lnTo>
                  <a:pt x="120218" y="114553"/>
                </a:lnTo>
                <a:lnTo>
                  <a:pt x="153873" y="0"/>
                </a:lnTo>
                <a:lnTo>
                  <a:pt x="139623" y="0"/>
                </a:lnTo>
                <a:lnTo>
                  <a:pt x="113093" y="95135"/>
                </a:lnTo>
                <a:lnTo>
                  <a:pt x="112776" y="95135"/>
                </a:lnTo>
                <a:lnTo>
                  <a:pt x="84785" y="0"/>
                </a:lnTo>
                <a:lnTo>
                  <a:pt x="69570" y="0"/>
                </a:lnTo>
                <a:lnTo>
                  <a:pt x="41414" y="95135"/>
                </a:lnTo>
                <a:lnTo>
                  <a:pt x="41097" y="95135"/>
                </a:lnTo>
                <a:lnTo>
                  <a:pt x="15049" y="0"/>
                </a:lnTo>
                <a:lnTo>
                  <a:pt x="0" y="0"/>
                </a:lnTo>
                <a:lnTo>
                  <a:pt x="33489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197261" y="5758484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229785" y="5775959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347083" y="5755576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4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01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49618" y="13449"/>
                </a:lnTo>
                <a:lnTo>
                  <a:pt x="53390" y="15125"/>
                </a:lnTo>
                <a:lnTo>
                  <a:pt x="57175" y="16802"/>
                </a:lnTo>
                <a:lnTo>
                  <a:pt x="60198" y="19469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463415" y="5758484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599482" y="5758484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801895" y="5758484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5">
                <a:moveTo>
                  <a:pt x="0" y="114553"/>
                </a:moveTo>
                <a:lnTo>
                  <a:pt x="13589" y="114553"/>
                </a:lnTo>
                <a:lnTo>
                  <a:pt x="13589" y="61163"/>
                </a:lnTo>
                <a:lnTo>
                  <a:pt x="74752" y="61163"/>
                </a:lnTo>
                <a:lnTo>
                  <a:pt x="74752" y="114553"/>
                </a:lnTo>
                <a:lnTo>
                  <a:pt x="88341" y="114553"/>
                </a:lnTo>
                <a:lnTo>
                  <a:pt x="88341" y="0"/>
                </a:lnTo>
                <a:lnTo>
                  <a:pt x="74752" y="0"/>
                </a:lnTo>
                <a:lnTo>
                  <a:pt x="74752" y="48539"/>
                </a:lnTo>
                <a:lnTo>
                  <a:pt x="13589" y="48539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949444" y="5758484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062867" y="5758484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095392" y="5775959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193449" y="5758484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405234" y="5758484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418823" y="5771108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534824" y="5758484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654890" y="5755576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48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104" y="16103"/>
                </a:lnTo>
                <a:lnTo>
                  <a:pt x="79171" y="18414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799518" y="5755576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16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814085" y="5768200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956147" y="5758484"/>
            <a:ext cx="102235" cy="114935"/>
          </a:xfrm>
          <a:custGeom>
            <a:avLst/>
            <a:gdLst/>
            <a:ahLst/>
            <a:cxnLst/>
            <a:rect l="l" t="t" r="r" b="b"/>
            <a:pathLst>
              <a:path w="102235" h="114935">
                <a:moveTo>
                  <a:pt x="43853" y="114553"/>
                </a:moveTo>
                <a:lnTo>
                  <a:pt x="56959" y="114553"/>
                </a:lnTo>
                <a:lnTo>
                  <a:pt x="101777" y="0"/>
                </a:lnTo>
                <a:lnTo>
                  <a:pt x="87375" y="0"/>
                </a:lnTo>
                <a:lnTo>
                  <a:pt x="50977" y="94170"/>
                </a:lnTo>
                <a:lnTo>
                  <a:pt x="50647" y="94170"/>
                </a:lnTo>
                <a:lnTo>
                  <a:pt x="15379" y="0"/>
                </a:lnTo>
                <a:lnTo>
                  <a:pt x="0" y="0"/>
                </a:lnTo>
                <a:lnTo>
                  <a:pt x="43853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101435" y="5758484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228130" y="5758484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241719" y="5771108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336055" y="5758484"/>
            <a:ext cx="99060" cy="114935"/>
          </a:xfrm>
          <a:custGeom>
            <a:avLst/>
            <a:gdLst/>
            <a:ahLst/>
            <a:cxnLst/>
            <a:rect l="l" t="t" r="r" b="b"/>
            <a:pathLst>
              <a:path w="99060" h="114935">
                <a:moveTo>
                  <a:pt x="42710" y="114553"/>
                </a:moveTo>
                <a:lnTo>
                  <a:pt x="56299" y="114553"/>
                </a:lnTo>
                <a:lnTo>
                  <a:pt x="56299" y="65201"/>
                </a:lnTo>
                <a:lnTo>
                  <a:pt x="99021" y="0"/>
                </a:lnTo>
                <a:lnTo>
                  <a:pt x="82677" y="0"/>
                </a:lnTo>
                <a:lnTo>
                  <a:pt x="49504" y="51777"/>
                </a:lnTo>
                <a:lnTo>
                  <a:pt x="17310" y="0"/>
                </a:lnTo>
                <a:lnTo>
                  <a:pt x="0" y="0"/>
                </a:lnTo>
                <a:lnTo>
                  <a:pt x="42710" y="65201"/>
                </a:lnTo>
                <a:lnTo>
                  <a:pt x="4271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541046" y="5758484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573570" y="5775959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698957" y="5758484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853478" y="5758484"/>
            <a:ext cx="100330" cy="114935"/>
          </a:xfrm>
          <a:custGeom>
            <a:avLst/>
            <a:gdLst/>
            <a:ahLst/>
            <a:cxnLst/>
            <a:rect l="l" t="t" r="r" b="b"/>
            <a:pathLst>
              <a:path w="100329" h="114935">
                <a:moveTo>
                  <a:pt x="0" y="114553"/>
                </a:moveTo>
                <a:lnTo>
                  <a:pt x="44005" y="114553"/>
                </a:lnTo>
                <a:lnTo>
                  <a:pt x="47777" y="114553"/>
                </a:lnTo>
                <a:lnTo>
                  <a:pt x="51777" y="114122"/>
                </a:lnTo>
                <a:lnTo>
                  <a:pt x="55981" y="113258"/>
                </a:lnTo>
                <a:lnTo>
                  <a:pt x="60185" y="112394"/>
                </a:lnTo>
                <a:lnTo>
                  <a:pt x="64363" y="111023"/>
                </a:lnTo>
                <a:lnTo>
                  <a:pt x="68516" y="109131"/>
                </a:lnTo>
                <a:lnTo>
                  <a:pt x="72669" y="107251"/>
                </a:lnTo>
                <a:lnTo>
                  <a:pt x="90601" y="90855"/>
                </a:lnTo>
                <a:lnTo>
                  <a:pt x="93522" y="86588"/>
                </a:lnTo>
                <a:lnTo>
                  <a:pt x="95834" y="81686"/>
                </a:lnTo>
                <a:lnTo>
                  <a:pt x="97561" y="76123"/>
                </a:lnTo>
                <a:lnTo>
                  <a:pt x="99288" y="70573"/>
                </a:lnTo>
                <a:lnTo>
                  <a:pt x="100152" y="64287"/>
                </a:lnTo>
                <a:lnTo>
                  <a:pt x="100152" y="57276"/>
                </a:lnTo>
                <a:lnTo>
                  <a:pt x="100152" y="50266"/>
                </a:lnTo>
                <a:lnTo>
                  <a:pt x="99288" y="43980"/>
                </a:lnTo>
                <a:lnTo>
                  <a:pt x="97561" y="38430"/>
                </a:lnTo>
                <a:lnTo>
                  <a:pt x="95834" y="32867"/>
                </a:lnTo>
                <a:lnTo>
                  <a:pt x="93522" y="27965"/>
                </a:lnTo>
                <a:lnTo>
                  <a:pt x="90601" y="23698"/>
                </a:lnTo>
                <a:lnTo>
                  <a:pt x="87693" y="19443"/>
                </a:lnTo>
                <a:lnTo>
                  <a:pt x="84328" y="15798"/>
                </a:lnTo>
                <a:lnTo>
                  <a:pt x="80492" y="12788"/>
                </a:lnTo>
                <a:lnTo>
                  <a:pt x="76657" y="9766"/>
                </a:lnTo>
                <a:lnTo>
                  <a:pt x="72669" y="7315"/>
                </a:lnTo>
                <a:lnTo>
                  <a:pt x="68516" y="5422"/>
                </a:lnTo>
                <a:lnTo>
                  <a:pt x="64363" y="3530"/>
                </a:lnTo>
                <a:lnTo>
                  <a:pt x="60185" y="2158"/>
                </a:lnTo>
                <a:lnTo>
                  <a:pt x="55981" y="1295"/>
                </a:lnTo>
                <a:lnTo>
                  <a:pt x="51777" y="431"/>
                </a:lnTo>
                <a:lnTo>
                  <a:pt x="47777" y="0"/>
                </a:lnTo>
                <a:lnTo>
                  <a:pt x="4400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867067" y="5771108"/>
            <a:ext cx="72390" cy="89535"/>
          </a:xfrm>
          <a:custGeom>
            <a:avLst/>
            <a:gdLst/>
            <a:ahLst/>
            <a:cxnLst/>
            <a:rect l="l" t="t" r="r" b="b"/>
            <a:pathLst>
              <a:path w="72390" h="89535">
                <a:moveTo>
                  <a:pt x="0" y="0"/>
                </a:moveTo>
                <a:lnTo>
                  <a:pt x="25895" y="0"/>
                </a:lnTo>
                <a:lnTo>
                  <a:pt x="32461" y="0"/>
                </a:lnTo>
                <a:lnTo>
                  <a:pt x="38557" y="863"/>
                </a:lnTo>
                <a:lnTo>
                  <a:pt x="44170" y="2590"/>
                </a:lnTo>
                <a:lnTo>
                  <a:pt x="49783" y="4318"/>
                </a:lnTo>
                <a:lnTo>
                  <a:pt x="54635" y="6985"/>
                </a:lnTo>
                <a:lnTo>
                  <a:pt x="58737" y="10591"/>
                </a:lnTo>
                <a:lnTo>
                  <a:pt x="62826" y="14211"/>
                </a:lnTo>
                <a:lnTo>
                  <a:pt x="66065" y="18821"/>
                </a:lnTo>
                <a:lnTo>
                  <a:pt x="68440" y="24434"/>
                </a:lnTo>
                <a:lnTo>
                  <a:pt x="70815" y="30035"/>
                </a:lnTo>
                <a:lnTo>
                  <a:pt x="71996" y="36779"/>
                </a:lnTo>
                <a:lnTo>
                  <a:pt x="71996" y="44653"/>
                </a:lnTo>
                <a:lnTo>
                  <a:pt x="71996" y="52527"/>
                </a:lnTo>
                <a:lnTo>
                  <a:pt x="49783" y="85001"/>
                </a:lnTo>
                <a:lnTo>
                  <a:pt x="44170" y="86715"/>
                </a:lnTo>
                <a:lnTo>
                  <a:pt x="38557" y="88442"/>
                </a:lnTo>
                <a:lnTo>
                  <a:pt x="32461" y="89306"/>
                </a:lnTo>
                <a:lnTo>
                  <a:pt x="25895" y="89306"/>
                </a:lnTo>
                <a:lnTo>
                  <a:pt x="0" y="89306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069480" y="5758484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205548" y="5758484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5">
                <a:moveTo>
                  <a:pt x="0" y="114553"/>
                </a:moveTo>
                <a:lnTo>
                  <a:pt x="13589" y="114553"/>
                </a:lnTo>
                <a:lnTo>
                  <a:pt x="13589" y="61163"/>
                </a:lnTo>
                <a:lnTo>
                  <a:pt x="74752" y="61163"/>
                </a:lnTo>
                <a:lnTo>
                  <a:pt x="74752" y="114553"/>
                </a:lnTo>
                <a:lnTo>
                  <a:pt x="88341" y="114553"/>
                </a:lnTo>
                <a:lnTo>
                  <a:pt x="88341" y="0"/>
                </a:lnTo>
                <a:lnTo>
                  <a:pt x="74752" y="0"/>
                </a:lnTo>
                <a:lnTo>
                  <a:pt x="74752" y="48539"/>
                </a:lnTo>
                <a:lnTo>
                  <a:pt x="13589" y="48539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353109" y="5758484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479792" y="5758484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493381" y="5771108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609382" y="5758484"/>
            <a:ext cx="118745" cy="114935"/>
          </a:xfrm>
          <a:custGeom>
            <a:avLst/>
            <a:gdLst/>
            <a:ahLst/>
            <a:cxnLst/>
            <a:rect l="l" t="t" r="r" b="b"/>
            <a:pathLst>
              <a:path w="118745" h="114935">
                <a:moveTo>
                  <a:pt x="0" y="114553"/>
                </a:moveTo>
                <a:lnTo>
                  <a:pt x="13589" y="114553"/>
                </a:lnTo>
                <a:lnTo>
                  <a:pt x="13589" y="18440"/>
                </a:lnTo>
                <a:lnTo>
                  <a:pt x="13919" y="18440"/>
                </a:lnTo>
                <a:lnTo>
                  <a:pt x="55016" y="114553"/>
                </a:lnTo>
                <a:lnTo>
                  <a:pt x="63258" y="114553"/>
                </a:lnTo>
                <a:lnTo>
                  <a:pt x="104355" y="18440"/>
                </a:lnTo>
                <a:lnTo>
                  <a:pt x="104686" y="18440"/>
                </a:lnTo>
                <a:lnTo>
                  <a:pt x="104686" y="114553"/>
                </a:lnTo>
                <a:lnTo>
                  <a:pt x="118275" y="114553"/>
                </a:lnTo>
                <a:lnTo>
                  <a:pt x="118275" y="0"/>
                </a:lnTo>
                <a:lnTo>
                  <a:pt x="98539" y="0"/>
                </a:lnTo>
                <a:lnTo>
                  <a:pt x="59385" y="89801"/>
                </a:lnTo>
                <a:lnTo>
                  <a:pt x="59055" y="89801"/>
                </a:lnTo>
                <a:lnTo>
                  <a:pt x="20231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773619" y="5758484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806143" y="5775959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931531" y="5758484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118894" y="5758484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0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7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132483" y="5771108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3"/>
                </a:lnTo>
                <a:lnTo>
                  <a:pt x="45948" y="25400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2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238934" y="5755576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5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253501" y="5768200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7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7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411261" y="5758484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522893" y="5758484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634056" y="5758484"/>
            <a:ext cx="86995" cy="117475"/>
          </a:xfrm>
          <a:custGeom>
            <a:avLst/>
            <a:gdLst/>
            <a:ahLst/>
            <a:cxnLst/>
            <a:rect l="l" t="t" r="r" b="b"/>
            <a:pathLst>
              <a:path w="86995" h="117475">
                <a:moveTo>
                  <a:pt x="86398" y="0"/>
                </a:moveTo>
                <a:lnTo>
                  <a:pt x="72809" y="0"/>
                </a:lnTo>
                <a:lnTo>
                  <a:pt x="72809" y="68922"/>
                </a:lnTo>
                <a:lnTo>
                  <a:pt x="72809" y="73571"/>
                </a:lnTo>
                <a:lnTo>
                  <a:pt x="72326" y="78041"/>
                </a:lnTo>
                <a:lnTo>
                  <a:pt x="71348" y="82359"/>
                </a:lnTo>
                <a:lnTo>
                  <a:pt x="70383" y="86664"/>
                </a:lnTo>
                <a:lnTo>
                  <a:pt x="68757" y="90500"/>
                </a:lnTo>
                <a:lnTo>
                  <a:pt x="66497" y="93840"/>
                </a:lnTo>
                <a:lnTo>
                  <a:pt x="64236" y="97193"/>
                </a:lnTo>
                <a:lnTo>
                  <a:pt x="61213" y="99860"/>
                </a:lnTo>
                <a:lnTo>
                  <a:pt x="57429" y="101854"/>
                </a:lnTo>
                <a:lnTo>
                  <a:pt x="53657" y="103847"/>
                </a:lnTo>
                <a:lnTo>
                  <a:pt x="48907" y="104851"/>
                </a:lnTo>
                <a:lnTo>
                  <a:pt x="43192" y="104851"/>
                </a:lnTo>
                <a:lnTo>
                  <a:pt x="37477" y="104851"/>
                </a:lnTo>
                <a:lnTo>
                  <a:pt x="32727" y="103847"/>
                </a:lnTo>
                <a:lnTo>
                  <a:pt x="28955" y="101854"/>
                </a:lnTo>
                <a:lnTo>
                  <a:pt x="25184" y="99860"/>
                </a:lnTo>
                <a:lnTo>
                  <a:pt x="22161" y="97193"/>
                </a:lnTo>
                <a:lnTo>
                  <a:pt x="19900" y="93840"/>
                </a:lnTo>
                <a:lnTo>
                  <a:pt x="17627" y="90500"/>
                </a:lnTo>
                <a:lnTo>
                  <a:pt x="16014" y="86664"/>
                </a:lnTo>
                <a:lnTo>
                  <a:pt x="15049" y="82359"/>
                </a:lnTo>
                <a:lnTo>
                  <a:pt x="14071" y="78041"/>
                </a:lnTo>
                <a:lnTo>
                  <a:pt x="13588" y="73571"/>
                </a:lnTo>
                <a:lnTo>
                  <a:pt x="13588" y="68922"/>
                </a:lnTo>
                <a:lnTo>
                  <a:pt x="13588" y="0"/>
                </a:lnTo>
                <a:lnTo>
                  <a:pt x="0" y="0"/>
                </a:lnTo>
                <a:lnTo>
                  <a:pt x="0" y="70866"/>
                </a:lnTo>
                <a:lnTo>
                  <a:pt x="0" y="77127"/>
                </a:lnTo>
                <a:lnTo>
                  <a:pt x="774" y="83058"/>
                </a:lnTo>
                <a:lnTo>
                  <a:pt x="2349" y="88671"/>
                </a:lnTo>
                <a:lnTo>
                  <a:pt x="3911" y="94272"/>
                </a:lnTo>
                <a:lnTo>
                  <a:pt x="6388" y="99212"/>
                </a:lnTo>
                <a:lnTo>
                  <a:pt x="9791" y="103466"/>
                </a:lnTo>
                <a:lnTo>
                  <a:pt x="13182" y="107734"/>
                </a:lnTo>
                <a:lnTo>
                  <a:pt x="17627" y="111125"/>
                </a:lnTo>
                <a:lnTo>
                  <a:pt x="23139" y="113664"/>
                </a:lnTo>
                <a:lnTo>
                  <a:pt x="28638" y="116192"/>
                </a:lnTo>
                <a:lnTo>
                  <a:pt x="35318" y="117462"/>
                </a:lnTo>
                <a:lnTo>
                  <a:pt x="43192" y="117462"/>
                </a:lnTo>
                <a:lnTo>
                  <a:pt x="51066" y="117462"/>
                </a:lnTo>
                <a:lnTo>
                  <a:pt x="76606" y="103466"/>
                </a:lnTo>
                <a:lnTo>
                  <a:pt x="80009" y="99212"/>
                </a:lnTo>
                <a:lnTo>
                  <a:pt x="82486" y="94272"/>
                </a:lnTo>
                <a:lnTo>
                  <a:pt x="84048" y="88671"/>
                </a:lnTo>
                <a:lnTo>
                  <a:pt x="85610" y="83058"/>
                </a:lnTo>
                <a:lnTo>
                  <a:pt x="86398" y="77127"/>
                </a:lnTo>
                <a:lnTo>
                  <a:pt x="86398" y="70866"/>
                </a:lnTo>
                <a:lnTo>
                  <a:pt x="86398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766733" y="5758484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909596" y="575559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968968" y="5755576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5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983535" y="5768200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7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7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141282" y="5758484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366999" y="5755576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4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4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0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7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599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091" y="16103"/>
                </a:lnTo>
                <a:lnTo>
                  <a:pt x="79171" y="18414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511639" y="5755576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5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526206" y="5768200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7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7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683953" y="5758484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828123" y="5758484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9964191" y="5758484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9977780" y="5771108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0087152" y="5755576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5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0101719" y="5768200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7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7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0259466" y="5758484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784904" y="6112687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104" y="16103"/>
                </a:lnTo>
                <a:lnTo>
                  <a:pt x="79171" y="18414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929545" y="6112687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944111" y="6125311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101858" y="6115596"/>
            <a:ext cx="118745" cy="114935"/>
          </a:xfrm>
          <a:custGeom>
            <a:avLst/>
            <a:gdLst/>
            <a:ahLst/>
            <a:cxnLst/>
            <a:rect l="l" t="t" r="r" b="b"/>
            <a:pathLst>
              <a:path w="118745" h="114935">
                <a:moveTo>
                  <a:pt x="0" y="114553"/>
                </a:moveTo>
                <a:lnTo>
                  <a:pt x="13589" y="114553"/>
                </a:lnTo>
                <a:lnTo>
                  <a:pt x="13589" y="18440"/>
                </a:lnTo>
                <a:lnTo>
                  <a:pt x="13919" y="18440"/>
                </a:lnTo>
                <a:lnTo>
                  <a:pt x="55016" y="114553"/>
                </a:lnTo>
                <a:lnTo>
                  <a:pt x="63258" y="114553"/>
                </a:lnTo>
                <a:lnTo>
                  <a:pt x="104355" y="18440"/>
                </a:lnTo>
                <a:lnTo>
                  <a:pt x="104686" y="18440"/>
                </a:lnTo>
                <a:lnTo>
                  <a:pt x="104686" y="114553"/>
                </a:lnTo>
                <a:lnTo>
                  <a:pt x="118275" y="114553"/>
                </a:lnTo>
                <a:lnTo>
                  <a:pt x="118275" y="0"/>
                </a:lnTo>
                <a:lnTo>
                  <a:pt x="98539" y="0"/>
                </a:lnTo>
                <a:lnTo>
                  <a:pt x="59385" y="89801"/>
                </a:lnTo>
                <a:lnTo>
                  <a:pt x="59055" y="89801"/>
                </a:lnTo>
                <a:lnTo>
                  <a:pt x="20218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279353" y="6115596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0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7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292943" y="6128219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3"/>
                </a:lnTo>
                <a:lnTo>
                  <a:pt x="45948" y="25400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2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406036" y="6115596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419625" y="6128219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542434" y="6112706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600359" y="6112687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4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729149" y="6115596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931143" y="6115596"/>
            <a:ext cx="118745" cy="114935"/>
          </a:xfrm>
          <a:custGeom>
            <a:avLst/>
            <a:gdLst/>
            <a:ahLst/>
            <a:cxnLst/>
            <a:rect l="l" t="t" r="r" b="b"/>
            <a:pathLst>
              <a:path w="118745" h="114935">
                <a:moveTo>
                  <a:pt x="0" y="114553"/>
                </a:moveTo>
                <a:lnTo>
                  <a:pt x="13589" y="114553"/>
                </a:lnTo>
                <a:lnTo>
                  <a:pt x="13589" y="18440"/>
                </a:lnTo>
                <a:lnTo>
                  <a:pt x="13919" y="18440"/>
                </a:lnTo>
                <a:lnTo>
                  <a:pt x="55016" y="114553"/>
                </a:lnTo>
                <a:lnTo>
                  <a:pt x="63258" y="114553"/>
                </a:lnTo>
                <a:lnTo>
                  <a:pt x="104355" y="18440"/>
                </a:lnTo>
                <a:lnTo>
                  <a:pt x="104686" y="18440"/>
                </a:lnTo>
                <a:lnTo>
                  <a:pt x="104686" y="114553"/>
                </a:lnTo>
                <a:lnTo>
                  <a:pt x="118275" y="114553"/>
                </a:lnTo>
                <a:lnTo>
                  <a:pt x="118275" y="0"/>
                </a:lnTo>
                <a:lnTo>
                  <a:pt x="98539" y="0"/>
                </a:lnTo>
                <a:lnTo>
                  <a:pt x="59385" y="89801"/>
                </a:lnTo>
                <a:lnTo>
                  <a:pt x="59055" y="89801"/>
                </a:lnTo>
                <a:lnTo>
                  <a:pt x="20218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108143" y="6115596"/>
            <a:ext cx="86995" cy="117475"/>
          </a:xfrm>
          <a:custGeom>
            <a:avLst/>
            <a:gdLst/>
            <a:ahLst/>
            <a:cxnLst/>
            <a:rect l="l" t="t" r="r" b="b"/>
            <a:pathLst>
              <a:path w="86995" h="117475">
                <a:moveTo>
                  <a:pt x="86398" y="0"/>
                </a:moveTo>
                <a:lnTo>
                  <a:pt x="72809" y="0"/>
                </a:lnTo>
                <a:lnTo>
                  <a:pt x="72809" y="68922"/>
                </a:lnTo>
                <a:lnTo>
                  <a:pt x="72809" y="73571"/>
                </a:lnTo>
                <a:lnTo>
                  <a:pt x="72326" y="78041"/>
                </a:lnTo>
                <a:lnTo>
                  <a:pt x="71348" y="82359"/>
                </a:lnTo>
                <a:lnTo>
                  <a:pt x="70383" y="86664"/>
                </a:lnTo>
                <a:lnTo>
                  <a:pt x="68757" y="90500"/>
                </a:lnTo>
                <a:lnTo>
                  <a:pt x="66497" y="93840"/>
                </a:lnTo>
                <a:lnTo>
                  <a:pt x="64236" y="97193"/>
                </a:lnTo>
                <a:lnTo>
                  <a:pt x="61213" y="99860"/>
                </a:lnTo>
                <a:lnTo>
                  <a:pt x="57442" y="101854"/>
                </a:lnTo>
                <a:lnTo>
                  <a:pt x="53657" y="103847"/>
                </a:lnTo>
                <a:lnTo>
                  <a:pt x="48907" y="104851"/>
                </a:lnTo>
                <a:lnTo>
                  <a:pt x="43192" y="104851"/>
                </a:lnTo>
                <a:lnTo>
                  <a:pt x="37477" y="104851"/>
                </a:lnTo>
                <a:lnTo>
                  <a:pt x="32727" y="103847"/>
                </a:lnTo>
                <a:lnTo>
                  <a:pt x="28955" y="101854"/>
                </a:lnTo>
                <a:lnTo>
                  <a:pt x="25184" y="99860"/>
                </a:lnTo>
                <a:lnTo>
                  <a:pt x="22161" y="97193"/>
                </a:lnTo>
                <a:lnTo>
                  <a:pt x="19900" y="93840"/>
                </a:lnTo>
                <a:lnTo>
                  <a:pt x="17627" y="90500"/>
                </a:lnTo>
                <a:lnTo>
                  <a:pt x="16014" y="86664"/>
                </a:lnTo>
                <a:lnTo>
                  <a:pt x="15049" y="82359"/>
                </a:lnTo>
                <a:lnTo>
                  <a:pt x="14071" y="78041"/>
                </a:lnTo>
                <a:lnTo>
                  <a:pt x="13588" y="73571"/>
                </a:lnTo>
                <a:lnTo>
                  <a:pt x="13588" y="68922"/>
                </a:lnTo>
                <a:lnTo>
                  <a:pt x="13588" y="0"/>
                </a:lnTo>
                <a:lnTo>
                  <a:pt x="0" y="0"/>
                </a:lnTo>
                <a:lnTo>
                  <a:pt x="0" y="70866"/>
                </a:lnTo>
                <a:lnTo>
                  <a:pt x="0" y="77127"/>
                </a:lnTo>
                <a:lnTo>
                  <a:pt x="774" y="83058"/>
                </a:lnTo>
                <a:lnTo>
                  <a:pt x="2349" y="88671"/>
                </a:lnTo>
                <a:lnTo>
                  <a:pt x="3911" y="94272"/>
                </a:lnTo>
                <a:lnTo>
                  <a:pt x="6388" y="99212"/>
                </a:lnTo>
                <a:lnTo>
                  <a:pt x="9791" y="103466"/>
                </a:lnTo>
                <a:lnTo>
                  <a:pt x="13182" y="107734"/>
                </a:lnTo>
                <a:lnTo>
                  <a:pt x="17627" y="111125"/>
                </a:lnTo>
                <a:lnTo>
                  <a:pt x="23139" y="113664"/>
                </a:lnTo>
                <a:lnTo>
                  <a:pt x="28638" y="116192"/>
                </a:lnTo>
                <a:lnTo>
                  <a:pt x="35318" y="117462"/>
                </a:lnTo>
                <a:lnTo>
                  <a:pt x="43192" y="117462"/>
                </a:lnTo>
                <a:lnTo>
                  <a:pt x="51066" y="117462"/>
                </a:lnTo>
                <a:lnTo>
                  <a:pt x="76606" y="103466"/>
                </a:lnTo>
                <a:lnTo>
                  <a:pt x="80009" y="99212"/>
                </a:lnTo>
                <a:lnTo>
                  <a:pt x="82486" y="94272"/>
                </a:lnTo>
                <a:lnTo>
                  <a:pt x="84048" y="88671"/>
                </a:lnTo>
                <a:lnTo>
                  <a:pt x="85610" y="83058"/>
                </a:lnTo>
                <a:lnTo>
                  <a:pt x="86398" y="77127"/>
                </a:lnTo>
                <a:lnTo>
                  <a:pt x="86398" y="70866"/>
                </a:lnTo>
                <a:lnTo>
                  <a:pt x="86398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246649" y="6112687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104" y="16103"/>
                </a:lnTo>
                <a:lnTo>
                  <a:pt x="79171" y="18414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397918" y="6115596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5">
                <a:moveTo>
                  <a:pt x="0" y="114553"/>
                </a:moveTo>
                <a:lnTo>
                  <a:pt x="13589" y="114553"/>
                </a:lnTo>
                <a:lnTo>
                  <a:pt x="13589" y="61163"/>
                </a:lnTo>
                <a:lnTo>
                  <a:pt x="74752" y="61163"/>
                </a:lnTo>
                <a:lnTo>
                  <a:pt x="74752" y="114553"/>
                </a:lnTo>
                <a:lnTo>
                  <a:pt x="88341" y="114553"/>
                </a:lnTo>
                <a:lnTo>
                  <a:pt x="88341" y="0"/>
                </a:lnTo>
                <a:lnTo>
                  <a:pt x="74752" y="0"/>
                </a:lnTo>
                <a:lnTo>
                  <a:pt x="74752" y="48539"/>
                </a:lnTo>
                <a:lnTo>
                  <a:pt x="13589" y="48539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614149" y="6112687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628716" y="6125311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786463" y="6115596"/>
            <a:ext cx="71120" cy="114935"/>
          </a:xfrm>
          <a:custGeom>
            <a:avLst/>
            <a:gdLst/>
            <a:ahLst/>
            <a:cxnLst/>
            <a:rect l="l" t="t" r="r" b="b"/>
            <a:pathLst>
              <a:path w="71120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66979" y="63106"/>
                </a:lnTo>
                <a:lnTo>
                  <a:pt x="66979" y="50482"/>
                </a:lnTo>
                <a:lnTo>
                  <a:pt x="13589" y="50482"/>
                </a:lnTo>
                <a:lnTo>
                  <a:pt x="13589" y="12623"/>
                </a:lnTo>
                <a:lnTo>
                  <a:pt x="71031" y="12623"/>
                </a:lnTo>
                <a:lnTo>
                  <a:pt x="71031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970015" y="6115596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106083" y="6115596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5">
                <a:moveTo>
                  <a:pt x="0" y="114553"/>
                </a:moveTo>
                <a:lnTo>
                  <a:pt x="13589" y="114553"/>
                </a:lnTo>
                <a:lnTo>
                  <a:pt x="13589" y="61163"/>
                </a:lnTo>
                <a:lnTo>
                  <a:pt x="74752" y="61163"/>
                </a:lnTo>
                <a:lnTo>
                  <a:pt x="74752" y="114553"/>
                </a:lnTo>
                <a:lnTo>
                  <a:pt x="88341" y="114553"/>
                </a:lnTo>
                <a:lnTo>
                  <a:pt x="88341" y="0"/>
                </a:lnTo>
                <a:lnTo>
                  <a:pt x="74752" y="0"/>
                </a:lnTo>
                <a:lnTo>
                  <a:pt x="74752" y="48539"/>
                </a:lnTo>
                <a:lnTo>
                  <a:pt x="13589" y="48539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253632" y="6115596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448183" y="6102972"/>
            <a:ext cx="76835" cy="140970"/>
          </a:xfrm>
          <a:custGeom>
            <a:avLst/>
            <a:gdLst/>
            <a:ahLst/>
            <a:cxnLst/>
            <a:rect l="l" t="t" r="r" b="b"/>
            <a:pathLst>
              <a:path w="76834" h="140970">
                <a:moveTo>
                  <a:pt x="34620" y="140601"/>
                </a:moveTo>
                <a:lnTo>
                  <a:pt x="42392" y="140601"/>
                </a:lnTo>
                <a:lnTo>
                  <a:pt x="42392" y="129108"/>
                </a:lnTo>
                <a:lnTo>
                  <a:pt x="47028" y="128790"/>
                </a:lnTo>
                <a:lnTo>
                  <a:pt x="51396" y="127825"/>
                </a:lnTo>
                <a:lnTo>
                  <a:pt x="55486" y="126199"/>
                </a:lnTo>
                <a:lnTo>
                  <a:pt x="59588" y="124587"/>
                </a:lnTo>
                <a:lnTo>
                  <a:pt x="63182" y="122377"/>
                </a:lnTo>
                <a:lnTo>
                  <a:pt x="66255" y="119570"/>
                </a:lnTo>
                <a:lnTo>
                  <a:pt x="69329" y="116763"/>
                </a:lnTo>
                <a:lnTo>
                  <a:pt x="71780" y="113423"/>
                </a:lnTo>
                <a:lnTo>
                  <a:pt x="73609" y="109537"/>
                </a:lnTo>
                <a:lnTo>
                  <a:pt x="75450" y="105651"/>
                </a:lnTo>
                <a:lnTo>
                  <a:pt x="76365" y="101282"/>
                </a:lnTo>
                <a:lnTo>
                  <a:pt x="76365" y="96431"/>
                </a:lnTo>
                <a:lnTo>
                  <a:pt x="76365" y="91147"/>
                </a:lnTo>
                <a:lnTo>
                  <a:pt x="65925" y="74180"/>
                </a:lnTo>
                <a:lnTo>
                  <a:pt x="62750" y="71755"/>
                </a:lnTo>
                <a:lnTo>
                  <a:pt x="42392" y="63588"/>
                </a:lnTo>
                <a:lnTo>
                  <a:pt x="42392" y="23291"/>
                </a:lnTo>
                <a:lnTo>
                  <a:pt x="46596" y="23291"/>
                </a:lnTo>
                <a:lnTo>
                  <a:pt x="50482" y="24193"/>
                </a:lnTo>
                <a:lnTo>
                  <a:pt x="54038" y="25971"/>
                </a:lnTo>
                <a:lnTo>
                  <a:pt x="57594" y="27749"/>
                </a:lnTo>
                <a:lnTo>
                  <a:pt x="60617" y="30251"/>
                </a:lnTo>
                <a:lnTo>
                  <a:pt x="63093" y="33489"/>
                </a:lnTo>
                <a:lnTo>
                  <a:pt x="73774" y="23787"/>
                </a:lnTo>
                <a:lnTo>
                  <a:pt x="70002" y="19367"/>
                </a:lnTo>
                <a:lnTo>
                  <a:pt x="65277" y="16078"/>
                </a:lnTo>
                <a:lnTo>
                  <a:pt x="59613" y="13919"/>
                </a:lnTo>
                <a:lnTo>
                  <a:pt x="53949" y="11760"/>
                </a:lnTo>
                <a:lnTo>
                  <a:pt x="48209" y="10680"/>
                </a:lnTo>
                <a:lnTo>
                  <a:pt x="42392" y="10680"/>
                </a:lnTo>
                <a:lnTo>
                  <a:pt x="42392" y="0"/>
                </a:lnTo>
                <a:lnTo>
                  <a:pt x="34620" y="0"/>
                </a:lnTo>
                <a:lnTo>
                  <a:pt x="34620" y="10680"/>
                </a:lnTo>
                <a:lnTo>
                  <a:pt x="30416" y="10998"/>
                </a:lnTo>
                <a:lnTo>
                  <a:pt x="12217" y="20307"/>
                </a:lnTo>
                <a:lnTo>
                  <a:pt x="9245" y="23050"/>
                </a:lnTo>
                <a:lnTo>
                  <a:pt x="6896" y="26314"/>
                </a:lnTo>
                <a:lnTo>
                  <a:pt x="5168" y="30099"/>
                </a:lnTo>
                <a:lnTo>
                  <a:pt x="3441" y="33870"/>
                </a:lnTo>
                <a:lnTo>
                  <a:pt x="2578" y="38023"/>
                </a:lnTo>
                <a:lnTo>
                  <a:pt x="2578" y="42557"/>
                </a:lnTo>
                <a:lnTo>
                  <a:pt x="2578" y="47409"/>
                </a:lnTo>
                <a:lnTo>
                  <a:pt x="12217" y="64554"/>
                </a:lnTo>
                <a:lnTo>
                  <a:pt x="15176" y="67144"/>
                </a:lnTo>
                <a:lnTo>
                  <a:pt x="34620" y="75399"/>
                </a:lnTo>
                <a:lnTo>
                  <a:pt x="34620" y="116497"/>
                </a:lnTo>
                <a:lnTo>
                  <a:pt x="29984" y="116281"/>
                </a:lnTo>
                <a:lnTo>
                  <a:pt x="25526" y="115087"/>
                </a:lnTo>
                <a:lnTo>
                  <a:pt x="21272" y="112928"/>
                </a:lnTo>
                <a:lnTo>
                  <a:pt x="17005" y="110782"/>
                </a:lnTo>
                <a:lnTo>
                  <a:pt x="13690" y="107861"/>
                </a:lnTo>
                <a:lnTo>
                  <a:pt x="11315" y="104190"/>
                </a:lnTo>
                <a:lnTo>
                  <a:pt x="0" y="114071"/>
                </a:lnTo>
                <a:lnTo>
                  <a:pt x="4089" y="119570"/>
                </a:lnTo>
                <a:lnTo>
                  <a:pt x="9194" y="123456"/>
                </a:lnTo>
                <a:lnTo>
                  <a:pt x="15290" y="125717"/>
                </a:lnTo>
                <a:lnTo>
                  <a:pt x="21374" y="127977"/>
                </a:lnTo>
                <a:lnTo>
                  <a:pt x="27825" y="129108"/>
                </a:lnTo>
                <a:lnTo>
                  <a:pt x="34620" y="129108"/>
                </a:lnTo>
                <a:lnTo>
                  <a:pt x="34620" y="14060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465328" y="6126264"/>
            <a:ext cx="17780" cy="38735"/>
          </a:xfrm>
          <a:custGeom>
            <a:avLst/>
            <a:gdLst/>
            <a:ahLst/>
            <a:cxnLst/>
            <a:rect l="l" t="t" r="r" b="b"/>
            <a:pathLst>
              <a:path w="17779" h="38735">
                <a:moveTo>
                  <a:pt x="17475" y="38188"/>
                </a:moveTo>
                <a:lnTo>
                  <a:pt x="14998" y="37223"/>
                </a:lnTo>
                <a:lnTo>
                  <a:pt x="12699" y="36220"/>
                </a:lnTo>
                <a:lnTo>
                  <a:pt x="10604" y="35191"/>
                </a:lnTo>
                <a:lnTo>
                  <a:pt x="8496" y="34175"/>
                </a:lnTo>
                <a:lnTo>
                  <a:pt x="1371" y="26543"/>
                </a:lnTo>
                <a:lnTo>
                  <a:pt x="457" y="24599"/>
                </a:lnTo>
                <a:lnTo>
                  <a:pt x="0" y="22225"/>
                </a:lnTo>
                <a:lnTo>
                  <a:pt x="0" y="19418"/>
                </a:lnTo>
                <a:lnTo>
                  <a:pt x="0" y="14249"/>
                </a:lnTo>
                <a:lnTo>
                  <a:pt x="1587" y="9956"/>
                </a:lnTo>
                <a:lnTo>
                  <a:pt x="4775" y="6553"/>
                </a:lnTo>
                <a:lnTo>
                  <a:pt x="7950" y="3162"/>
                </a:lnTo>
                <a:lnTo>
                  <a:pt x="12191" y="977"/>
                </a:lnTo>
                <a:lnTo>
                  <a:pt x="17475" y="0"/>
                </a:lnTo>
                <a:lnTo>
                  <a:pt x="17475" y="38188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490576" y="6180467"/>
            <a:ext cx="19685" cy="39370"/>
          </a:xfrm>
          <a:custGeom>
            <a:avLst/>
            <a:gdLst/>
            <a:ahLst/>
            <a:cxnLst/>
            <a:rect l="l" t="t" r="r" b="b"/>
            <a:pathLst>
              <a:path w="19684" h="39370">
                <a:moveTo>
                  <a:pt x="0" y="0"/>
                </a:moveTo>
                <a:lnTo>
                  <a:pt x="2476" y="761"/>
                </a:lnTo>
                <a:lnTo>
                  <a:pt x="4876" y="1650"/>
                </a:lnTo>
                <a:lnTo>
                  <a:pt x="7188" y="2679"/>
                </a:lnTo>
                <a:lnTo>
                  <a:pt x="9512" y="3695"/>
                </a:lnTo>
                <a:lnTo>
                  <a:pt x="17792" y="11976"/>
                </a:lnTo>
                <a:lnTo>
                  <a:pt x="18872" y="14135"/>
                </a:lnTo>
                <a:lnTo>
                  <a:pt x="19405" y="16675"/>
                </a:lnTo>
                <a:lnTo>
                  <a:pt x="19405" y="19583"/>
                </a:lnTo>
                <a:lnTo>
                  <a:pt x="19405" y="24764"/>
                </a:lnTo>
                <a:lnTo>
                  <a:pt x="0" y="39001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569697" y="6115596"/>
            <a:ext cx="73660" cy="116839"/>
          </a:xfrm>
          <a:custGeom>
            <a:avLst/>
            <a:gdLst/>
            <a:ahLst/>
            <a:cxnLst/>
            <a:rect l="l" t="t" r="r" b="b"/>
            <a:pathLst>
              <a:path w="73659" h="116839">
                <a:moveTo>
                  <a:pt x="69088" y="0"/>
                </a:moveTo>
                <a:lnTo>
                  <a:pt x="9055" y="0"/>
                </a:lnTo>
                <a:lnTo>
                  <a:pt x="7924" y="59537"/>
                </a:lnTo>
                <a:lnTo>
                  <a:pt x="11379" y="57492"/>
                </a:lnTo>
                <a:lnTo>
                  <a:pt x="15151" y="55791"/>
                </a:lnTo>
                <a:lnTo>
                  <a:pt x="19253" y="54444"/>
                </a:lnTo>
                <a:lnTo>
                  <a:pt x="23355" y="53098"/>
                </a:lnTo>
                <a:lnTo>
                  <a:pt x="27343" y="52425"/>
                </a:lnTo>
                <a:lnTo>
                  <a:pt x="31229" y="52425"/>
                </a:lnTo>
                <a:lnTo>
                  <a:pt x="35217" y="52425"/>
                </a:lnTo>
                <a:lnTo>
                  <a:pt x="38938" y="52984"/>
                </a:lnTo>
                <a:lnTo>
                  <a:pt x="42392" y="54127"/>
                </a:lnTo>
                <a:lnTo>
                  <a:pt x="45847" y="55257"/>
                </a:lnTo>
                <a:lnTo>
                  <a:pt x="48831" y="56921"/>
                </a:lnTo>
                <a:lnTo>
                  <a:pt x="51371" y="59131"/>
                </a:lnTo>
                <a:lnTo>
                  <a:pt x="53898" y="61353"/>
                </a:lnTo>
                <a:lnTo>
                  <a:pt x="55905" y="64071"/>
                </a:lnTo>
                <a:lnTo>
                  <a:pt x="57353" y="67310"/>
                </a:lnTo>
                <a:lnTo>
                  <a:pt x="58813" y="70548"/>
                </a:lnTo>
                <a:lnTo>
                  <a:pt x="59537" y="74269"/>
                </a:lnTo>
                <a:lnTo>
                  <a:pt x="59537" y="78473"/>
                </a:lnTo>
                <a:lnTo>
                  <a:pt x="59537" y="82461"/>
                </a:lnTo>
                <a:lnTo>
                  <a:pt x="58889" y="86080"/>
                </a:lnTo>
                <a:lnTo>
                  <a:pt x="57594" y="89319"/>
                </a:lnTo>
                <a:lnTo>
                  <a:pt x="56311" y="92544"/>
                </a:lnTo>
                <a:lnTo>
                  <a:pt x="38404" y="104851"/>
                </a:lnTo>
                <a:lnTo>
                  <a:pt x="34950" y="104851"/>
                </a:lnTo>
                <a:lnTo>
                  <a:pt x="30099" y="104851"/>
                </a:lnTo>
                <a:lnTo>
                  <a:pt x="25806" y="103530"/>
                </a:lnTo>
                <a:lnTo>
                  <a:pt x="22085" y="100876"/>
                </a:lnTo>
                <a:lnTo>
                  <a:pt x="18364" y="98234"/>
                </a:lnTo>
                <a:lnTo>
                  <a:pt x="15532" y="94754"/>
                </a:lnTo>
                <a:lnTo>
                  <a:pt x="13589" y="90449"/>
                </a:lnTo>
                <a:lnTo>
                  <a:pt x="0" y="95618"/>
                </a:lnTo>
                <a:lnTo>
                  <a:pt x="25082" y="116497"/>
                </a:lnTo>
                <a:lnTo>
                  <a:pt x="33820" y="116497"/>
                </a:lnTo>
                <a:lnTo>
                  <a:pt x="39420" y="116497"/>
                </a:lnTo>
                <a:lnTo>
                  <a:pt x="44627" y="115582"/>
                </a:lnTo>
                <a:lnTo>
                  <a:pt x="49428" y="113741"/>
                </a:lnTo>
                <a:lnTo>
                  <a:pt x="54229" y="111912"/>
                </a:lnTo>
                <a:lnTo>
                  <a:pt x="58381" y="109347"/>
                </a:lnTo>
                <a:lnTo>
                  <a:pt x="61887" y="106057"/>
                </a:lnTo>
                <a:lnTo>
                  <a:pt x="65392" y="102768"/>
                </a:lnTo>
                <a:lnTo>
                  <a:pt x="68148" y="98780"/>
                </a:lnTo>
                <a:lnTo>
                  <a:pt x="70142" y="94081"/>
                </a:lnTo>
                <a:lnTo>
                  <a:pt x="72136" y="89395"/>
                </a:lnTo>
                <a:lnTo>
                  <a:pt x="73126" y="84188"/>
                </a:lnTo>
                <a:lnTo>
                  <a:pt x="73126" y="78473"/>
                </a:lnTo>
                <a:lnTo>
                  <a:pt x="73126" y="73075"/>
                </a:lnTo>
                <a:lnTo>
                  <a:pt x="47053" y="41719"/>
                </a:lnTo>
                <a:lnTo>
                  <a:pt x="42062" y="40767"/>
                </a:lnTo>
                <a:lnTo>
                  <a:pt x="36563" y="40767"/>
                </a:lnTo>
                <a:lnTo>
                  <a:pt x="34188" y="40767"/>
                </a:lnTo>
                <a:lnTo>
                  <a:pt x="21844" y="43522"/>
                </a:lnTo>
                <a:lnTo>
                  <a:pt x="22326" y="12623"/>
                </a:lnTo>
                <a:lnTo>
                  <a:pt x="69088" y="12623"/>
                </a:lnTo>
                <a:lnTo>
                  <a:pt x="69088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688772" y="6113653"/>
            <a:ext cx="74930" cy="118745"/>
          </a:xfrm>
          <a:custGeom>
            <a:avLst/>
            <a:gdLst/>
            <a:ahLst/>
            <a:cxnLst/>
            <a:rect l="l" t="t" r="r" b="b"/>
            <a:pathLst>
              <a:path w="74929" h="118745">
                <a:moveTo>
                  <a:pt x="27025" y="62128"/>
                </a:moveTo>
                <a:lnTo>
                  <a:pt x="31229" y="62128"/>
                </a:lnTo>
                <a:lnTo>
                  <a:pt x="34798" y="62128"/>
                </a:lnTo>
                <a:lnTo>
                  <a:pt x="38290" y="62509"/>
                </a:lnTo>
                <a:lnTo>
                  <a:pt x="57683" y="73698"/>
                </a:lnTo>
                <a:lnTo>
                  <a:pt x="59359" y="76555"/>
                </a:lnTo>
                <a:lnTo>
                  <a:pt x="60198" y="80086"/>
                </a:lnTo>
                <a:lnTo>
                  <a:pt x="60198" y="84289"/>
                </a:lnTo>
                <a:lnTo>
                  <a:pt x="60198" y="87642"/>
                </a:lnTo>
                <a:lnTo>
                  <a:pt x="59575" y="90690"/>
                </a:lnTo>
                <a:lnTo>
                  <a:pt x="58331" y="93433"/>
                </a:lnTo>
                <a:lnTo>
                  <a:pt x="57086" y="96189"/>
                </a:lnTo>
                <a:lnTo>
                  <a:pt x="55422" y="98564"/>
                </a:lnTo>
                <a:lnTo>
                  <a:pt x="53314" y="100558"/>
                </a:lnTo>
                <a:lnTo>
                  <a:pt x="51219" y="102552"/>
                </a:lnTo>
                <a:lnTo>
                  <a:pt x="48755" y="104089"/>
                </a:lnTo>
                <a:lnTo>
                  <a:pt x="45961" y="105168"/>
                </a:lnTo>
                <a:lnTo>
                  <a:pt x="43154" y="106248"/>
                </a:lnTo>
                <a:lnTo>
                  <a:pt x="40132" y="106781"/>
                </a:lnTo>
                <a:lnTo>
                  <a:pt x="36893" y="106781"/>
                </a:lnTo>
                <a:lnTo>
                  <a:pt x="30530" y="106781"/>
                </a:lnTo>
                <a:lnTo>
                  <a:pt x="25565" y="105486"/>
                </a:lnTo>
                <a:lnTo>
                  <a:pt x="22009" y="102895"/>
                </a:lnTo>
                <a:lnTo>
                  <a:pt x="18453" y="100317"/>
                </a:lnTo>
                <a:lnTo>
                  <a:pt x="15697" y="95948"/>
                </a:lnTo>
                <a:lnTo>
                  <a:pt x="13754" y="89801"/>
                </a:lnTo>
                <a:lnTo>
                  <a:pt x="0" y="94322"/>
                </a:lnTo>
                <a:lnTo>
                  <a:pt x="28155" y="118440"/>
                </a:lnTo>
                <a:lnTo>
                  <a:pt x="36893" y="118440"/>
                </a:lnTo>
                <a:lnTo>
                  <a:pt x="41960" y="118440"/>
                </a:lnTo>
                <a:lnTo>
                  <a:pt x="46786" y="117728"/>
                </a:lnTo>
                <a:lnTo>
                  <a:pt x="51371" y="116331"/>
                </a:lnTo>
                <a:lnTo>
                  <a:pt x="55956" y="114934"/>
                </a:lnTo>
                <a:lnTo>
                  <a:pt x="71678" y="99669"/>
                </a:lnTo>
                <a:lnTo>
                  <a:pt x="73723" y="95567"/>
                </a:lnTo>
                <a:lnTo>
                  <a:pt x="74752" y="90766"/>
                </a:lnTo>
                <a:lnTo>
                  <a:pt x="74752" y="85267"/>
                </a:lnTo>
                <a:lnTo>
                  <a:pt x="74752" y="81711"/>
                </a:lnTo>
                <a:lnTo>
                  <a:pt x="74218" y="78308"/>
                </a:lnTo>
                <a:lnTo>
                  <a:pt x="73139" y="75069"/>
                </a:lnTo>
                <a:lnTo>
                  <a:pt x="72059" y="71831"/>
                </a:lnTo>
                <a:lnTo>
                  <a:pt x="70497" y="68948"/>
                </a:lnTo>
                <a:lnTo>
                  <a:pt x="68440" y="66420"/>
                </a:lnTo>
                <a:lnTo>
                  <a:pt x="66395" y="63880"/>
                </a:lnTo>
                <a:lnTo>
                  <a:pt x="51295" y="56464"/>
                </a:lnTo>
                <a:lnTo>
                  <a:pt x="51295" y="56146"/>
                </a:lnTo>
                <a:lnTo>
                  <a:pt x="70878" y="35966"/>
                </a:lnTo>
                <a:lnTo>
                  <a:pt x="70878" y="29933"/>
                </a:lnTo>
                <a:lnTo>
                  <a:pt x="70878" y="24968"/>
                </a:lnTo>
                <a:lnTo>
                  <a:pt x="60680" y="7607"/>
                </a:lnTo>
                <a:lnTo>
                  <a:pt x="57543" y="5118"/>
                </a:lnTo>
                <a:lnTo>
                  <a:pt x="53911" y="3238"/>
                </a:lnTo>
                <a:lnTo>
                  <a:pt x="49758" y="1943"/>
                </a:lnTo>
                <a:lnTo>
                  <a:pt x="45605" y="647"/>
                </a:lnTo>
                <a:lnTo>
                  <a:pt x="41262" y="0"/>
                </a:lnTo>
                <a:lnTo>
                  <a:pt x="36728" y="0"/>
                </a:lnTo>
                <a:lnTo>
                  <a:pt x="29400" y="0"/>
                </a:lnTo>
                <a:lnTo>
                  <a:pt x="3568" y="19418"/>
                </a:lnTo>
                <a:lnTo>
                  <a:pt x="16675" y="24434"/>
                </a:lnTo>
                <a:lnTo>
                  <a:pt x="18719" y="20218"/>
                </a:lnTo>
                <a:lnTo>
                  <a:pt x="21526" y="17043"/>
                </a:lnTo>
                <a:lnTo>
                  <a:pt x="25082" y="14884"/>
                </a:lnTo>
                <a:lnTo>
                  <a:pt x="28638" y="12725"/>
                </a:lnTo>
                <a:lnTo>
                  <a:pt x="32854" y="11645"/>
                </a:lnTo>
                <a:lnTo>
                  <a:pt x="37706" y="11645"/>
                </a:lnTo>
                <a:lnTo>
                  <a:pt x="43522" y="11645"/>
                </a:lnTo>
                <a:lnTo>
                  <a:pt x="48247" y="13347"/>
                </a:lnTo>
                <a:lnTo>
                  <a:pt x="51866" y="16738"/>
                </a:lnTo>
                <a:lnTo>
                  <a:pt x="55473" y="20142"/>
                </a:lnTo>
                <a:lnTo>
                  <a:pt x="57277" y="24752"/>
                </a:lnTo>
                <a:lnTo>
                  <a:pt x="57277" y="30581"/>
                </a:lnTo>
                <a:lnTo>
                  <a:pt x="57277" y="34886"/>
                </a:lnTo>
                <a:lnTo>
                  <a:pt x="48463" y="47078"/>
                </a:lnTo>
                <a:lnTo>
                  <a:pt x="45923" y="48488"/>
                </a:lnTo>
                <a:lnTo>
                  <a:pt x="43129" y="49402"/>
                </a:lnTo>
                <a:lnTo>
                  <a:pt x="40055" y="49834"/>
                </a:lnTo>
                <a:lnTo>
                  <a:pt x="36982" y="50266"/>
                </a:lnTo>
                <a:lnTo>
                  <a:pt x="34036" y="50482"/>
                </a:lnTo>
                <a:lnTo>
                  <a:pt x="31229" y="50482"/>
                </a:lnTo>
                <a:lnTo>
                  <a:pt x="27025" y="50482"/>
                </a:lnTo>
                <a:lnTo>
                  <a:pt x="27025" y="62128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817728" y="6115596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34137" y="114553"/>
                </a:lnTo>
                <a:lnTo>
                  <a:pt x="39420" y="114553"/>
                </a:lnTo>
                <a:lnTo>
                  <a:pt x="44742" y="114071"/>
                </a:lnTo>
                <a:lnTo>
                  <a:pt x="50076" y="113093"/>
                </a:lnTo>
                <a:lnTo>
                  <a:pt x="55410" y="112128"/>
                </a:lnTo>
                <a:lnTo>
                  <a:pt x="60210" y="110426"/>
                </a:lnTo>
                <a:lnTo>
                  <a:pt x="64477" y="108000"/>
                </a:lnTo>
                <a:lnTo>
                  <a:pt x="68732" y="105575"/>
                </a:lnTo>
                <a:lnTo>
                  <a:pt x="72186" y="102311"/>
                </a:lnTo>
                <a:lnTo>
                  <a:pt x="74828" y="98209"/>
                </a:lnTo>
                <a:lnTo>
                  <a:pt x="77470" y="94119"/>
                </a:lnTo>
                <a:lnTo>
                  <a:pt x="78790" y="88887"/>
                </a:lnTo>
                <a:lnTo>
                  <a:pt x="78790" y="82511"/>
                </a:lnTo>
                <a:lnTo>
                  <a:pt x="78790" y="78739"/>
                </a:lnTo>
                <a:lnTo>
                  <a:pt x="78143" y="75209"/>
                </a:lnTo>
                <a:lnTo>
                  <a:pt x="76847" y="71920"/>
                </a:lnTo>
                <a:lnTo>
                  <a:pt x="75565" y="68630"/>
                </a:lnTo>
                <a:lnTo>
                  <a:pt x="52908" y="54368"/>
                </a:lnTo>
                <a:lnTo>
                  <a:pt x="52908" y="54038"/>
                </a:lnTo>
                <a:lnTo>
                  <a:pt x="72974" y="34848"/>
                </a:lnTo>
                <a:lnTo>
                  <a:pt x="72974" y="28155"/>
                </a:lnTo>
                <a:lnTo>
                  <a:pt x="72974" y="22872"/>
                </a:lnTo>
                <a:lnTo>
                  <a:pt x="60998" y="6235"/>
                </a:lnTo>
                <a:lnTo>
                  <a:pt x="57442" y="4025"/>
                </a:lnTo>
                <a:lnTo>
                  <a:pt x="53390" y="2425"/>
                </a:lnTo>
                <a:lnTo>
                  <a:pt x="48856" y="1460"/>
                </a:lnTo>
                <a:lnTo>
                  <a:pt x="44335" y="482"/>
                </a:lnTo>
                <a:lnTo>
                  <a:pt x="39687" y="0"/>
                </a:lnTo>
                <a:lnTo>
                  <a:pt x="34950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831317" y="6128219"/>
            <a:ext cx="45085" cy="36195"/>
          </a:xfrm>
          <a:custGeom>
            <a:avLst/>
            <a:gdLst/>
            <a:ahLst/>
            <a:cxnLst/>
            <a:rect l="l" t="t" r="r" b="b"/>
            <a:pathLst>
              <a:path w="45084" h="36195">
                <a:moveTo>
                  <a:pt x="0" y="0"/>
                </a:moveTo>
                <a:lnTo>
                  <a:pt x="20231" y="0"/>
                </a:lnTo>
                <a:lnTo>
                  <a:pt x="23240" y="0"/>
                </a:lnTo>
                <a:lnTo>
                  <a:pt x="26238" y="241"/>
                </a:lnTo>
                <a:lnTo>
                  <a:pt x="44818" y="13754"/>
                </a:lnTo>
                <a:lnTo>
                  <a:pt x="44818" y="17310"/>
                </a:lnTo>
                <a:lnTo>
                  <a:pt x="44818" y="21297"/>
                </a:lnTo>
                <a:lnTo>
                  <a:pt x="36563" y="32600"/>
                </a:lnTo>
                <a:lnTo>
                  <a:pt x="34086" y="33947"/>
                </a:lnTo>
                <a:lnTo>
                  <a:pt x="31305" y="34836"/>
                </a:lnTo>
                <a:lnTo>
                  <a:pt x="28232" y="35267"/>
                </a:lnTo>
                <a:lnTo>
                  <a:pt x="25158" y="35699"/>
                </a:lnTo>
                <a:lnTo>
                  <a:pt x="22009" y="35915"/>
                </a:lnTo>
                <a:lnTo>
                  <a:pt x="18770" y="35915"/>
                </a:lnTo>
                <a:lnTo>
                  <a:pt x="0" y="35915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831317" y="6176759"/>
            <a:ext cx="50800" cy="41275"/>
          </a:xfrm>
          <a:custGeom>
            <a:avLst/>
            <a:gdLst/>
            <a:ahLst/>
            <a:cxnLst/>
            <a:rect l="l" t="t" r="r" b="b"/>
            <a:pathLst>
              <a:path w="50800" h="41275">
                <a:moveTo>
                  <a:pt x="0" y="0"/>
                </a:moveTo>
                <a:lnTo>
                  <a:pt x="23304" y="0"/>
                </a:lnTo>
                <a:lnTo>
                  <a:pt x="26746" y="0"/>
                </a:lnTo>
                <a:lnTo>
                  <a:pt x="30124" y="317"/>
                </a:lnTo>
                <a:lnTo>
                  <a:pt x="33413" y="965"/>
                </a:lnTo>
                <a:lnTo>
                  <a:pt x="36702" y="1612"/>
                </a:lnTo>
                <a:lnTo>
                  <a:pt x="39611" y="2743"/>
                </a:lnTo>
                <a:lnTo>
                  <a:pt x="42151" y="4368"/>
                </a:lnTo>
                <a:lnTo>
                  <a:pt x="44678" y="5981"/>
                </a:lnTo>
                <a:lnTo>
                  <a:pt x="46735" y="8140"/>
                </a:lnTo>
                <a:lnTo>
                  <a:pt x="48298" y="10833"/>
                </a:lnTo>
                <a:lnTo>
                  <a:pt x="49860" y="13538"/>
                </a:lnTo>
                <a:lnTo>
                  <a:pt x="50647" y="16878"/>
                </a:lnTo>
                <a:lnTo>
                  <a:pt x="50647" y="20866"/>
                </a:lnTo>
                <a:lnTo>
                  <a:pt x="50647" y="24536"/>
                </a:lnTo>
                <a:lnTo>
                  <a:pt x="41821" y="36322"/>
                </a:lnTo>
                <a:lnTo>
                  <a:pt x="39179" y="37884"/>
                </a:lnTo>
                <a:lnTo>
                  <a:pt x="36220" y="39014"/>
                </a:lnTo>
                <a:lnTo>
                  <a:pt x="32931" y="39712"/>
                </a:lnTo>
                <a:lnTo>
                  <a:pt x="29641" y="40424"/>
                </a:lnTo>
                <a:lnTo>
                  <a:pt x="26314" y="40767"/>
                </a:lnTo>
                <a:lnTo>
                  <a:pt x="22974" y="40767"/>
                </a:lnTo>
                <a:lnTo>
                  <a:pt x="0" y="40767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012431" y="6115596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044956" y="6133071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311"/>
                </a:moveTo>
                <a:lnTo>
                  <a:pt x="0" y="56311"/>
                </a:lnTo>
                <a:lnTo>
                  <a:pt x="23774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168248" y="6115596"/>
            <a:ext cx="100330" cy="114935"/>
          </a:xfrm>
          <a:custGeom>
            <a:avLst/>
            <a:gdLst/>
            <a:ahLst/>
            <a:cxnLst/>
            <a:rect l="l" t="t" r="r" b="b"/>
            <a:pathLst>
              <a:path w="100329" h="114935">
                <a:moveTo>
                  <a:pt x="0" y="114553"/>
                </a:moveTo>
                <a:lnTo>
                  <a:pt x="44005" y="114553"/>
                </a:lnTo>
                <a:lnTo>
                  <a:pt x="47790" y="114553"/>
                </a:lnTo>
                <a:lnTo>
                  <a:pt x="51777" y="114122"/>
                </a:lnTo>
                <a:lnTo>
                  <a:pt x="55981" y="113258"/>
                </a:lnTo>
                <a:lnTo>
                  <a:pt x="60185" y="112394"/>
                </a:lnTo>
                <a:lnTo>
                  <a:pt x="64363" y="111023"/>
                </a:lnTo>
                <a:lnTo>
                  <a:pt x="68516" y="109131"/>
                </a:lnTo>
                <a:lnTo>
                  <a:pt x="72669" y="107251"/>
                </a:lnTo>
                <a:lnTo>
                  <a:pt x="90601" y="90855"/>
                </a:lnTo>
                <a:lnTo>
                  <a:pt x="93522" y="86588"/>
                </a:lnTo>
                <a:lnTo>
                  <a:pt x="95834" y="81686"/>
                </a:lnTo>
                <a:lnTo>
                  <a:pt x="97561" y="76123"/>
                </a:lnTo>
                <a:lnTo>
                  <a:pt x="99288" y="70573"/>
                </a:lnTo>
                <a:lnTo>
                  <a:pt x="100152" y="64287"/>
                </a:lnTo>
                <a:lnTo>
                  <a:pt x="100152" y="57276"/>
                </a:lnTo>
                <a:lnTo>
                  <a:pt x="100152" y="50266"/>
                </a:lnTo>
                <a:lnTo>
                  <a:pt x="99288" y="43980"/>
                </a:lnTo>
                <a:lnTo>
                  <a:pt x="97561" y="38430"/>
                </a:lnTo>
                <a:lnTo>
                  <a:pt x="95834" y="32867"/>
                </a:lnTo>
                <a:lnTo>
                  <a:pt x="93522" y="27965"/>
                </a:lnTo>
                <a:lnTo>
                  <a:pt x="90601" y="23698"/>
                </a:lnTo>
                <a:lnTo>
                  <a:pt x="87693" y="19443"/>
                </a:lnTo>
                <a:lnTo>
                  <a:pt x="84328" y="15798"/>
                </a:lnTo>
                <a:lnTo>
                  <a:pt x="80492" y="12788"/>
                </a:lnTo>
                <a:lnTo>
                  <a:pt x="76669" y="9766"/>
                </a:lnTo>
                <a:lnTo>
                  <a:pt x="72669" y="7315"/>
                </a:lnTo>
                <a:lnTo>
                  <a:pt x="68516" y="5422"/>
                </a:lnTo>
                <a:lnTo>
                  <a:pt x="64363" y="3530"/>
                </a:lnTo>
                <a:lnTo>
                  <a:pt x="60185" y="2158"/>
                </a:lnTo>
                <a:lnTo>
                  <a:pt x="55981" y="1295"/>
                </a:lnTo>
                <a:lnTo>
                  <a:pt x="51777" y="431"/>
                </a:lnTo>
                <a:lnTo>
                  <a:pt x="47790" y="0"/>
                </a:lnTo>
                <a:lnTo>
                  <a:pt x="4400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181837" y="6128219"/>
            <a:ext cx="72390" cy="89535"/>
          </a:xfrm>
          <a:custGeom>
            <a:avLst/>
            <a:gdLst/>
            <a:ahLst/>
            <a:cxnLst/>
            <a:rect l="l" t="t" r="r" b="b"/>
            <a:pathLst>
              <a:path w="72390" h="89535">
                <a:moveTo>
                  <a:pt x="0" y="0"/>
                </a:moveTo>
                <a:lnTo>
                  <a:pt x="25895" y="0"/>
                </a:lnTo>
                <a:lnTo>
                  <a:pt x="32473" y="0"/>
                </a:lnTo>
                <a:lnTo>
                  <a:pt x="38569" y="863"/>
                </a:lnTo>
                <a:lnTo>
                  <a:pt x="44170" y="2590"/>
                </a:lnTo>
                <a:lnTo>
                  <a:pt x="49783" y="4318"/>
                </a:lnTo>
                <a:lnTo>
                  <a:pt x="54635" y="6985"/>
                </a:lnTo>
                <a:lnTo>
                  <a:pt x="58737" y="10591"/>
                </a:lnTo>
                <a:lnTo>
                  <a:pt x="62839" y="14211"/>
                </a:lnTo>
                <a:lnTo>
                  <a:pt x="66065" y="18821"/>
                </a:lnTo>
                <a:lnTo>
                  <a:pt x="68440" y="24434"/>
                </a:lnTo>
                <a:lnTo>
                  <a:pt x="70815" y="30035"/>
                </a:lnTo>
                <a:lnTo>
                  <a:pt x="71996" y="36779"/>
                </a:lnTo>
                <a:lnTo>
                  <a:pt x="71996" y="44653"/>
                </a:lnTo>
                <a:lnTo>
                  <a:pt x="71996" y="52527"/>
                </a:lnTo>
                <a:lnTo>
                  <a:pt x="49783" y="85001"/>
                </a:lnTo>
                <a:lnTo>
                  <a:pt x="44170" y="86715"/>
                </a:lnTo>
                <a:lnTo>
                  <a:pt x="38569" y="88442"/>
                </a:lnTo>
                <a:lnTo>
                  <a:pt x="32473" y="89306"/>
                </a:lnTo>
                <a:lnTo>
                  <a:pt x="25895" y="89306"/>
                </a:lnTo>
                <a:lnTo>
                  <a:pt x="0" y="89306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318882" y="6115596"/>
            <a:ext cx="100330" cy="114935"/>
          </a:xfrm>
          <a:custGeom>
            <a:avLst/>
            <a:gdLst/>
            <a:ahLst/>
            <a:cxnLst/>
            <a:rect l="l" t="t" r="r" b="b"/>
            <a:pathLst>
              <a:path w="100329" h="114935">
                <a:moveTo>
                  <a:pt x="0" y="114553"/>
                </a:moveTo>
                <a:lnTo>
                  <a:pt x="44005" y="114553"/>
                </a:lnTo>
                <a:lnTo>
                  <a:pt x="47790" y="114553"/>
                </a:lnTo>
                <a:lnTo>
                  <a:pt x="51777" y="114122"/>
                </a:lnTo>
                <a:lnTo>
                  <a:pt x="55981" y="113258"/>
                </a:lnTo>
                <a:lnTo>
                  <a:pt x="60185" y="112394"/>
                </a:lnTo>
                <a:lnTo>
                  <a:pt x="64363" y="111023"/>
                </a:lnTo>
                <a:lnTo>
                  <a:pt x="68516" y="109131"/>
                </a:lnTo>
                <a:lnTo>
                  <a:pt x="72669" y="107251"/>
                </a:lnTo>
                <a:lnTo>
                  <a:pt x="90601" y="90855"/>
                </a:lnTo>
                <a:lnTo>
                  <a:pt x="93522" y="86588"/>
                </a:lnTo>
                <a:lnTo>
                  <a:pt x="95834" y="81686"/>
                </a:lnTo>
                <a:lnTo>
                  <a:pt x="97561" y="76123"/>
                </a:lnTo>
                <a:lnTo>
                  <a:pt x="99288" y="70573"/>
                </a:lnTo>
                <a:lnTo>
                  <a:pt x="100152" y="64287"/>
                </a:lnTo>
                <a:lnTo>
                  <a:pt x="100152" y="57276"/>
                </a:lnTo>
                <a:lnTo>
                  <a:pt x="100152" y="50266"/>
                </a:lnTo>
                <a:lnTo>
                  <a:pt x="99288" y="43980"/>
                </a:lnTo>
                <a:lnTo>
                  <a:pt x="97561" y="38430"/>
                </a:lnTo>
                <a:lnTo>
                  <a:pt x="95834" y="32867"/>
                </a:lnTo>
                <a:lnTo>
                  <a:pt x="93522" y="27965"/>
                </a:lnTo>
                <a:lnTo>
                  <a:pt x="90601" y="23698"/>
                </a:lnTo>
                <a:lnTo>
                  <a:pt x="87693" y="19443"/>
                </a:lnTo>
                <a:lnTo>
                  <a:pt x="84328" y="15798"/>
                </a:lnTo>
                <a:lnTo>
                  <a:pt x="80492" y="12788"/>
                </a:lnTo>
                <a:lnTo>
                  <a:pt x="76669" y="9766"/>
                </a:lnTo>
                <a:lnTo>
                  <a:pt x="72669" y="7315"/>
                </a:lnTo>
                <a:lnTo>
                  <a:pt x="68516" y="5422"/>
                </a:lnTo>
                <a:lnTo>
                  <a:pt x="64363" y="3530"/>
                </a:lnTo>
                <a:lnTo>
                  <a:pt x="60185" y="2158"/>
                </a:lnTo>
                <a:lnTo>
                  <a:pt x="55981" y="1295"/>
                </a:lnTo>
                <a:lnTo>
                  <a:pt x="51777" y="431"/>
                </a:lnTo>
                <a:lnTo>
                  <a:pt x="47790" y="0"/>
                </a:lnTo>
                <a:lnTo>
                  <a:pt x="4400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332471" y="6128219"/>
            <a:ext cx="72390" cy="89535"/>
          </a:xfrm>
          <a:custGeom>
            <a:avLst/>
            <a:gdLst/>
            <a:ahLst/>
            <a:cxnLst/>
            <a:rect l="l" t="t" r="r" b="b"/>
            <a:pathLst>
              <a:path w="72390" h="89535">
                <a:moveTo>
                  <a:pt x="0" y="0"/>
                </a:moveTo>
                <a:lnTo>
                  <a:pt x="25895" y="0"/>
                </a:lnTo>
                <a:lnTo>
                  <a:pt x="32473" y="0"/>
                </a:lnTo>
                <a:lnTo>
                  <a:pt x="38557" y="863"/>
                </a:lnTo>
                <a:lnTo>
                  <a:pt x="44170" y="2590"/>
                </a:lnTo>
                <a:lnTo>
                  <a:pt x="49783" y="4318"/>
                </a:lnTo>
                <a:lnTo>
                  <a:pt x="54635" y="6985"/>
                </a:lnTo>
                <a:lnTo>
                  <a:pt x="58737" y="10591"/>
                </a:lnTo>
                <a:lnTo>
                  <a:pt x="62826" y="14211"/>
                </a:lnTo>
                <a:lnTo>
                  <a:pt x="66065" y="18821"/>
                </a:lnTo>
                <a:lnTo>
                  <a:pt x="68440" y="24434"/>
                </a:lnTo>
                <a:lnTo>
                  <a:pt x="70815" y="30035"/>
                </a:lnTo>
                <a:lnTo>
                  <a:pt x="72008" y="36779"/>
                </a:lnTo>
                <a:lnTo>
                  <a:pt x="72008" y="44653"/>
                </a:lnTo>
                <a:lnTo>
                  <a:pt x="72008" y="52527"/>
                </a:lnTo>
                <a:lnTo>
                  <a:pt x="49783" y="85001"/>
                </a:lnTo>
                <a:lnTo>
                  <a:pt x="44170" y="86715"/>
                </a:lnTo>
                <a:lnTo>
                  <a:pt x="38557" y="88442"/>
                </a:lnTo>
                <a:lnTo>
                  <a:pt x="32473" y="89306"/>
                </a:lnTo>
                <a:lnTo>
                  <a:pt x="25895" y="89306"/>
                </a:lnTo>
                <a:lnTo>
                  <a:pt x="0" y="89306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471612" y="6115596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485202" y="6128219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601216" y="6115596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719809" y="6112687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840509" y="6112687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956042" y="6115596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988566" y="6133071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113953" y="6115596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34137" y="114553"/>
                </a:lnTo>
                <a:lnTo>
                  <a:pt x="39420" y="114553"/>
                </a:lnTo>
                <a:lnTo>
                  <a:pt x="44742" y="114071"/>
                </a:lnTo>
                <a:lnTo>
                  <a:pt x="50076" y="113093"/>
                </a:lnTo>
                <a:lnTo>
                  <a:pt x="55410" y="112128"/>
                </a:lnTo>
                <a:lnTo>
                  <a:pt x="60210" y="110426"/>
                </a:lnTo>
                <a:lnTo>
                  <a:pt x="64477" y="108000"/>
                </a:lnTo>
                <a:lnTo>
                  <a:pt x="68732" y="105575"/>
                </a:lnTo>
                <a:lnTo>
                  <a:pt x="72186" y="102311"/>
                </a:lnTo>
                <a:lnTo>
                  <a:pt x="74828" y="98209"/>
                </a:lnTo>
                <a:lnTo>
                  <a:pt x="77470" y="94119"/>
                </a:lnTo>
                <a:lnTo>
                  <a:pt x="78790" y="88887"/>
                </a:lnTo>
                <a:lnTo>
                  <a:pt x="78790" y="82511"/>
                </a:lnTo>
                <a:lnTo>
                  <a:pt x="78790" y="78739"/>
                </a:lnTo>
                <a:lnTo>
                  <a:pt x="52908" y="54368"/>
                </a:lnTo>
                <a:lnTo>
                  <a:pt x="52908" y="54038"/>
                </a:lnTo>
                <a:lnTo>
                  <a:pt x="72974" y="34848"/>
                </a:lnTo>
                <a:lnTo>
                  <a:pt x="72974" y="28155"/>
                </a:lnTo>
                <a:lnTo>
                  <a:pt x="72974" y="22872"/>
                </a:lnTo>
                <a:lnTo>
                  <a:pt x="60998" y="6235"/>
                </a:lnTo>
                <a:lnTo>
                  <a:pt x="57442" y="4025"/>
                </a:lnTo>
                <a:lnTo>
                  <a:pt x="53390" y="2425"/>
                </a:lnTo>
                <a:lnTo>
                  <a:pt x="48856" y="1460"/>
                </a:lnTo>
                <a:lnTo>
                  <a:pt x="44335" y="482"/>
                </a:lnTo>
                <a:lnTo>
                  <a:pt x="39687" y="0"/>
                </a:lnTo>
                <a:lnTo>
                  <a:pt x="34950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127542" y="6128219"/>
            <a:ext cx="45085" cy="36195"/>
          </a:xfrm>
          <a:custGeom>
            <a:avLst/>
            <a:gdLst/>
            <a:ahLst/>
            <a:cxnLst/>
            <a:rect l="l" t="t" r="r" b="b"/>
            <a:pathLst>
              <a:path w="45084" h="36195">
                <a:moveTo>
                  <a:pt x="0" y="0"/>
                </a:moveTo>
                <a:lnTo>
                  <a:pt x="20231" y="0"/>
                </a:lnTo>
                <a:lnTo>
                  <a:pt x="23240" y="0"/>
                </a:lnTo>
                <a:lnTo>
                  <a:pt x="26238" y="241"/>
                </a:lnTo>
                <a:lnTo>
                  <a:pt x="44818" y="13754"/>
                </a:lnTo>
                <a:lnTo>
                  <a:pt x="44818" y="17310"/>
                </a:lnTo>
                <a:lnTo>
                  <a:pt x="44818" y="21297"/>
                </a:lnTo>
                <a:lnTo>
                  <a:pt x="36563" y="32600"/>
                </a:lnTo>
                <a:lnTo>
                  <a:pt x="34086" y="33947"/>
                </a:lnTo>
                <a:lnTo>
                  <a:pt x="31305" y="34836"/>
                </a:lnTo>
                <a:lnTo>
                  <a:pt x="28232" y="35267"/>
                </a:lnTo>
                <a:lnTo>
                  <a:pt x="25158" y="35699"/>
                </a:lnTo>
                <a:lnTo>
                  <a:pt x="22009" y="35915"/>
                </a:lnTo>
                <a:lnTo>
                  <a:pt x="18770" y="35915"/>
                </a:lnTo>
                <a:lnTo>
                  <a:pt x="0" y="35915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127542" y="6176759"/>
            <a:ext cx="50800" cy="41275"/>
          </a:xfrm>
          <a:custGeom>
            <a:avLst/>
            <a:gdLst/>
            <a:ahLst/>
            <a:cxnLst/>
            <a:rect l="l" t="t" r="r" b="b"/>
            <a:pathLst>
              <a:path w="50800" h="41275">
                <a:moveTo>
                  <a:pt x="0" y="0"/>
                </a:moveTo>
                <a:lnTo>
                  <a:pt x="23304" y="0"/>
                </a:lnTo>
                <a:lnTo>
                  <a:pt x="26746" y="0"/>
                </a:lnTo>
                <a:lnTo>
                  <a:pt x="30124" y="317"/>
                </a:lnTo>
                <a:lnTo>
                  <a:pt x="33413" y="965"/>
                </a:lnTo>
                <a:lnTo>
                  <a:pt x="36702" y="1612"/>
                </a:lnTo>
                <a:lnTo>
                  <a:pt x="39611" y="2743"/>
                </a:lnTo>
                <a:lnTo>
                  <a:pt x="42151" y="4368"/>
                </a:lnTo>
                <a:lnTo>
                  <a:pt x="44678" y="5981"/>
                </a:lnTo>
                <a:lnTo>
                  <a:pt x="46735" y="8140"/>
                </a:lnTo>
                <a:lnTo>
                  <a:pt x="48298" y="10833"/>
                </a:lnTo>
                <a:lnTo>
                  <a:pt x="49860" y="13538"/>
                </a:lnTo>
                <a:lnTo>
                  <a:pt x="50647" y="16878"/>
                </a:lnTo>
                <a:lnTo>
                  <a:pt x="50647" y="20866"/>
                </a:lnTo>
                <a:lnTo>
                  <a:pt x="50647" y="24536"/>
                </a:lnTo>
                <a:lnTo>
                  <a:pt x="41821" y="36322"/>
                </a:lnTo>
                <a:lnTo>
                  <a:pt x="39179" y="37884"/>
                </a:lnTo>
                <a:lnTo>
                  <a:pt x="36220" y="39014"/>
                </a:lnTo>
                <a:lnTo>
                  <a:pt x="32931" y="39712"/>
                </a:lnTo>
                <a:lnTo>
                  <a:pt x="29641" y="40424"/>
                </a:lnTo>
                <a:lnTo>
                  <a:pt x="26314" y="40767"/>
                </a:lnTo>
                <a:lnTo>
                  <a:pt x="22974" y="40767"/>
                </a:lnTo>
                <a:lnTo>
                  <a:pt x="0" y="40767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246618" y="6115596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5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358263" y="6115596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560257" y="6115596"/>
            <a:ext cx="118745" cy="114935"/>
          </a:xfrm>
          <a:custGeom>
            <a:avLst/>
            <a:gdLst/>
            <a:ahLst/>
            <a:cxnLst/>
            <a:rect l="l" t="t" r="r" b="b"/>
            <a:pathLst>
              <a:path w="118745" h="114935">
                <a:moveTo>
                  <a:pt x="0" y="114553"/>
                </a:moveTo>
                <a:lnTo>
                  <a:pt x="13589" y="114553"/>
                </a:lnTo>
                <a:lnTo>
                  <a:pt x="13589" y="18440"/>
                </a:lnTo>
                <a:lnTo>
                  <a:pt x="13919" y="18440"/>
                </a:lnTo>
                <a:lnTo>
                  <a:pt x="55016" y="114553"/>
                </a:lnTo>
                <a:lnTo>
                  <a:pt x="63258" y="114553"/>
                </a:lnTo>
                <a:lnTo>
                  <a:pt x="104355" y="18440"/>
                </a:lnTo>
                <a:lnTo>
                  <a:pt x="104686" y="18440"/>
                </a:lnTo>
                <a:lnTo>
                  <a:pt x="104686" y="114553"/>
                </a:lnTo>
                <a:lnTo>
                  <a:pt x="118275" y="114553"/>
                </a:lnTo>
                <a:lnTo>
                  <a:pt x="118275" y="0"/>
                </a:lnTo>
                <a:lnTo>
                  <a:pt x="98539" y="0"/>
                </a:lnTo>
                <a:lnTo>
                  <a:pt x="59385" y="89801"/>
                </a:lnTo>
                <a:lnTo>
                  <a:pt x="59055" y="89801"/>
                </a:lnTo>
                <a:lnTo>
                  <a:pt x="20231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724480" y="6115596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757005" y="6133071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4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882392" y="6115596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895981" y="6128219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011983" y="6115596"/>
            <a:ext cx="90170" cy="114935"/>
          </a:xfrm>
          <a:custGeom>
            <a:avLst/>
            <a:gdLst/>
            <a:ahLst/>
            <a:cxnLst/>
            <a:rect l="l" t="t" r="r" b="b"/>
            <a:pathLst>
              <a:path w="90170" h="114935">
                <a:moveTo>
                  <a:pt x="0" y="114553"/>
                </a:moveTo>
                <a:lnTo>
                  <a:pt x="13589" y="114553"/>
                </a:lnTo>
                <a:lnTo>
                  <a:pt x="13589" y="56311"/>
                </a:lnTo>
                <a:lnTo>
                  <a:pt x="15532" y="56311"/>
                </a:lnTo>
                <a:lnTo>
                  <a:pt x="70053" y="114553"/>
                </a:lnTo>
                <a:lnTo>
                  <a:pt x="89954" y="114553"/>
                </a:lnTo>
                <a:lnTo>
                  <a:pt x="30581" y="52260"/>
                </a:lnTo>
                <a:lnTo>
                  <a:pt x="87210" y="0"/>
                </a:lnTo>
                <a:lnTo>
                  <a:pt x="67627" y="0"/>
                </a:lnTo>
                <a:lnTo>
                  <a:pt x="15532" y="49517"/>
                </a:lnTo>
                <a:lnTo>
                  <a:pt x="13589" y="49517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144660" y="6115596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5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258896" y="6115596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463620" y="6112687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5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478188" y="6125311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7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7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9635947" y="6115596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0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7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649536" y="6128219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3"/>
                </a:lnTo>
                <a:lnTo>
                  <a:pt x="45948" y="25400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2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762629" y="6115596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0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7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9776218" y="6128219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3"/>
                </a:lnTo>
                <a:lnTo>
                  <a:pt x="45948" y="25400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2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882682" y="6112687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5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16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897249" y="6125311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7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7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054996" y="6115596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5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0068585" y="6128219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0169220" y="6115596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19" y="0"/>
                </a:moveTo>
                <a:lnTo>
                  <a:pt x="0" y="0"/>
                </a:lnTo>
                <a:lnTo>
                  <a:pt x="0" y="12623"/>
                </a:lnTo>
                <a:lnTo>
                  <a:pt x="37871" y="12623"/>
                </a:lnTo>
                <a:lnTo>
                  <a:pt x="37871" y="114554"/>
                </a:lnTo>
                <a:lnTo>
                  <a:pt x="51460" y="114554"/>
                </a:lnTo>
                <a:lnTo>
                  <a:pt x="51460" y="12623"/>
                </a:lnTo>
                <a:lnTo>
                  <a:pt x="89319" y="12623"/>
                </a:lnTo>
                <a:lnTo>
                  <a:pt x="89319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0304818" y="6115596"/>
            <a:ext cx="86995" cy="117475"/>
          </a:xfrm>
          <a:custGeom>
            <a:avLst/>
            <a:gdLst/>
            <a:ahLst/>
            <a:cxnLst/>
            <a:rect l="l" t="t" r="r" b="b"/>
            <a:pathLst>
              <a:path w="86995" h="117475">
                <a:moveTo>
                  <a:pt x="86398" y="0"/>
                </a:moveTo>
                <a:lnTo>
                  <a:pt x="72809" y="0"/>
                </a:lnTo>
                <a:lnTo>
                  <a:pt x="72809" y="68922"/>
                </a:lnTo>
                <a:lnTo>
                  <a:pt x="72809" y="73571"/>
                </a:lnTo>
                <a:lnTo>
                  <a:pt x="72326" y="78041"/>
                </a:lnTo>
                <a:lnTo>
                  <a:pt x="71348" y="82359"/>
                </a:lnTo>
                <a:lnTo>
                  <a:pt x="70383" y="86664"/>
                </a:lnTo>
                <a:lnTo>
                  <a:pt x="68757" y="90500"/>
                </a:lnTo>
                <a:lnTo>
                  <a:pt x="66497" y="93840"/>
                </a:lnTo>
                <a:lnTo>
                  <a:pt x="64236" y="97193"/>
                </a:lnTo>
                <a:lnTo>
                  <a:pt x="61213" y="99860"/>
                </a:lnTo>
                <a:lnTo>
                  <a:pt x="57429" y="101854"/>
                </a:lnTo>
                <a:lnTo>
                  <a:pt x="53657" y="103847"/>
                </a:lnTo>
                <a:lnTo>
                  <a:pt x="48907" y="104851"/>
                </a:lnTo>
                <a:lnTo>
                  <a:pt x="43192" y="104851"/>
                </a:lnTo>
                <a:lnTo>
                  <a:pt x="37477" y="104851"/>
                </a:lnTo>
                <a:lnTo>
                  <a:pt x="19900" y="93840"/>
                </a:lnTo>
                <a:lnTo>
                  <a:pt x="17627" y="90500"/>
                </a:lnTo>
                <a:lnTo>
                  <a:pt x="16014" y="86664"/>
                </a:lnTo>
                <a:lnTo>
                  <a:pt x="15049" y="82359"/>
                </a:lnTo>
                <a:lnTo>
                  <a:pt x="14071" y="78041"/>
                </a:lnTo>
                <a:lnTo>
                  <a:pt x="13588" y="73571"/>
                </a:lnTo>
                <a:lnTo>
                  <a:pt x="13588" y="68922"/>
                </a:lnTo>
                <a:lnTo>
                  <a:pt x="13588" y="0"/>
                </a:lnTo>
                <a:lnTo>
                  <a:pt x="0" y="0"/>
                </a:lnTo>
                <a:lnTo>
                  <a:pt x="0" y="70866"/>
                </a:lnTo>
                <a:lnTo>
                  <a:pt x="0" y="77127"/>
                </a:lnTo>
                <a:lnTo>
                  <a:pt x="774" y="83058"/>
                </a:lnTo>
                <a:lnTo>
                  <a:pt x="2349" y="88671"/>
                </a:lnTo>
                <a:lnTo>
                  <a:pt x="3911" y="94272"/>
                </a:lnTo>
                <a:lnTo>
                  <a:pt x="6388" y="99212"/>
                </a:lnTo>
                <a:lnTo>
                  <a:pt x="9791" y="103466"/>
                </a:lnTo>
                <a:lnTo>
                  <a:pt x="13182" y="107734"/>
                </a:lnTo>
                <a:lnTo>
                  <a:pt x="17627" y="111125"/>
                </a:lnTo>
                <a:lnTo>
                  <a:pt x="23139" y="113664"/>
                </a:lnTo>
                <a:lnTo>
                  <a:pt x="28638" y="116192"/>
                </a:lnTo>
                <a:lnTo>
                  <a:pt x="35318" y="117462"/>
                </a:lnTo>
                <a:lnTo>
                  <a:pt x="43192" y="117462"/>
                </a:lnTo>
                <a:lnTo>
                  <a:pt x="51066" y="117462"/>
                </a:lnTo>
                <a:lnTo>
                  <a:pt x="76606" y="103466"/>
                </a:lnTo>
                <a:lnTo>
                  <a:pt x="80009" y="99212"/>
                </a:lnTo>
                <a:lnTo>
                  <a:pt x="82486" y="94272"/>
                </a:lnTo>
                <a:lnTo>
                  <a:pt x="84048" y="88671"/>
                </a:lnTo>
                <a:lnTo>
                  <a:pt x="85610" y="83058"/>
                </a:lnTo>
                <a:lnTo>
                  <a:pt x="86398" y="77127"/>
                </a:lnTo>
                <a:lnTo>
                  <a:pt x="86398" y="70866"/>
                </a:lnTo>
                <a:lnTo>
                  <a:pt x="86398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0449941" y="6115596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5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0613352" y="6112706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0666920" y="6115596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0787291" y="6115596"/>
            <a:ext cx="99060" cy="114935"/>
          </a:xfrm>
          <a:custGeom>
            <a:avLst/>
            <a:gdLst/>
            <a:ahLst/>
            <a:cxnLst/>
            <a:rect l="l" t="t" r="r" b="b"/>
            <a:pathLst>
              <a:path w="99059" h="114935">
                <a:moveTo>
                  <a:pt x="42710" y="114553"/>
                </a:moveTo>
                <a:lnTo>
                  <a:pt x="56299" y="114553"/>
                </a:lnTo>
                <a:lnTo>
                  <a:pt x="56299" y="65201"/>
                </a:lnTo>
                <a:lnTo>
                  <a:pt x="99009" y="0"/>
                </a:lnTo>
                <a:lnTo>
                  <a:pt x="82677" y="0"/>
                </a:lnTo>
                <a:lnTo>
                  <a:pt x="49504" y="51777"/>
                </a:lnTo>
                <a:lnTo>
                  <a:pt x="17310" y="0"/>
                </a:lnTo>
                <a:lnTo>
                  <a:pt x="0" y="0"/>
                </a:lnTo>
                <a:lnTo>
                  <a:pt x="42710" y="65201"/>
                </a:lnTo>
                <a:lnTo>
                  <a:pt x="4271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197584" y="660621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415" y="0"/>
                </a:lnTo>
              </a:path>
            </a:pathLst>
          </a:custGeom>
          <a:ln w="174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361294" y="6527583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7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2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2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2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104" y="16103"/>
                </a:lnTo>
                <a:lnTo>
                  <a:pt x="79171" y="18415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505934" y="6527583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520501" y="6540207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678260" y="6530492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4">
                <a:moveTo>
                  <a:pt x="0" y="114554"/>
                </a:moveTo>
                <a:lnTo>
                  <a:pt x="13589" y="114554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4"/>
                </a:lnTo>
                <a:lnTo>
                  <a:pt x="97396" y="114554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828247" y="6527583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7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2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2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48" y="89662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104" y="16103"/>
                </a:lnTo>
                <a:lnTo>
                  <a:pt x="79171" y="18415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979517" y="6530492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4"/>
                </a:moveTo>
                <a:lnTo>
                  <a:pt x="74917" y="114554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106212" y="6530492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4">
                <a:moveTo>
                  <a:pt x="0" y="114554"/>
                </a:moveTo>
                <a:lnTo>
                  <a:pt x="13589" y="114554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4"/>
                </a:lnTo>
                <a:lnTo>
                  <a:pt x="97396" y="114554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250370" y="6530492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4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386438" y="6530492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4"/>
                </a:lnTo>
                <a:lnTo>
                  <a:pt x="78790" y="114554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3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6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400027" y="6543116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502770" y="6530492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4">
                <a:moveTo>
                  <a:pt x="0" y="114554"/>
                </a:moveTo>
                <a:lnTo>
                  <a:pt x="15367" y="114554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4"/>
                </a:lnTo>
                <a:lnTo>
                  <a:pt x="111963" y="114554"/>
                </a:lnTo>
                <a:lnTo>
                  <a:pt x="63258" y="0"/>
                </a:lnTo>
                <a:lnTo>
                  <a:pt x="50482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535295" y="6547967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5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633351" y="6530492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4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776214" y="652760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842215" y="6530492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4">
                <a:moveTo>
                  <a:pt x="0" y="114554"/>
                </a:moveTo>
                <a:lnTo>
                  <a:pt x="13589" y="114554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4"/>
                </a:lnTo>
                <a:lnTo>
                  <a:pt x="97396" y="114554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992202" y="6527583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39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8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1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4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909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22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5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223088" y="6527583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4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01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49618" y="13449"/>
                </a:lnTo>
                <a:lnTo>
                  <a:pt x="53390" y="15125"/>
                </a:lnTo>
                <a:lnTo>
                  <a:pt x="57175" y="16802"/>
                </a:lnTo>
                <a:lnTo>
                  <a:pt x="60198" y="19469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345250" y="6527583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359817" y="6540207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517563" y="6530492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4">
                <a:moveTo>
                  <a:pt x="0" y="114554"/>
                </a:moveTo>
                <a:lnTo>
                  <a:pt x="66014" y="114554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615938" y="6530492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4">
                <a:moveTo>
                  <a:pt x="0" y="114554"/>
                </a:moveTo>
                <a:lnTo>
                  <a:pt x="15367" y="114554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4"/>
                </a:lnTo>
                <a:lnTo>
                  <a:pt x="111963" y="114554"/>
                </a:lnTo>
                <a:lnTo>
                  <a:pt x="63258" y="0"/>
                </a:lnTo>
                <a:lnTo>
                  <a:pt x="50482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648462" y="6547967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5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773850" y="6530492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4"/>
                </a:lnTo>
                <a:lnTo>
                  <a:pt x="78790" y="114554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3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6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787438" y="6543116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979170" y="6530492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1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8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992759" y="6543116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3"/>
                </a:lnTo>
                <a:lnTo>
                  <a:pt x="45948" y="25400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2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099224" y="6527583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5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113790" y="6540207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7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7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258278" y="6530492"/>
            <a:ext cx="154305" cy="114935"/>
          </a:xfrm>
          <a:custGeom>
            <a:avLst/>
            <a:gdLst/>
            <a:ahLst/>
            <a:cxnLst/>
            <a:rect l="l" t="t" r="r" b="b"/>
            <a:pathLst>
              <a:path w="154304" h="114934">
                <a:moveTo>
                  <a:pt x="33489" y="114554"/>
                </a:moveTo>
                <a:lnTo>
                  <a:pt x="48374" y="114554"/>
                </a:lnTo>
                <a:lnTo>
                  <a:pt x="76847" y="17475"/>
                </a:lnTo>
                <a:lnTo>
                  <a:pt x="77177" y="17475"/>
                </a:lnTo>
                <a:lnTo>
                  <a:pt x="105486" y="114554"/>
                </a:lnTo>
                <a:lnTo>
                  <a:pt x="120218" y="114554"/>
                </a:lnTo>
                <a:lnTo>
                  <a:pt x="153873" y="0"/>
                </a:lnTo>
                <a:lnTo>
                  <a:pt x="139623" y="0"/>
                </a:lnTo>
                <a:lnTo>
                  <a:pt x="113093" y="95135"/>
                </a:lnTo>
                <a:lnTo>
                  <a:pt x="112775" y="95135"/>
                </a:lnTo>
                <a:lnTo>
                  <a:pt x="84785" y="0"/>
                </a:lnTo>
                <a:lnTo>
                  <a:pt x="69570" y="0"/>
                </a:lnTo>
                <a:lnTo>
                  <a:pt x="41414" y="95135"/>
                </a:lnTo>
                <a:lnTo>
                  <a:pt x="41097" y="95135"/>
                </a:lnTo>
                <a:lnTo>
                  <a:pt x="15049" y="0"/>
                </a:lnTo>
                <a:lnTo>
                  <a:pt x="0" y="0"/>
                </a:lnTo>
                <a:lnTo>
                  <a:pt x="33489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458087" y="6530492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4"/>
                </a:moveTo>
                <a:lnTo>
                  <a:pt x="74917" y="114554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584782" y="6530492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4"/>
                </a:lnTo>
                <a:lnTo>
                  <a:pt x="78790" y="114554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3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6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598371" y="6543116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708557" y="6628536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4" h="39370">
                <a:moveTo>
                  <a:pt x="25730" y="0"/>
                </a:moveTo>
                <a:lnTo>
                  <a:pt x="11010" y="0"/>
                </a:lnTo>
                <a:lnTo>
                  <a:pt x="0" y="38836"/>
                </a:lnTo>
                <a:lnTo>
                  <a:pt x="12458" y="38836"/>
                </a:lnTo>
                <a:lnTo>
                  <a:pt x="2573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865821" y="6530492"/>
            <a:ext cx="71120" cy="114935"/>
          </a:xfrm>
          <a:custGeom>
            <a:avLst/>
            <a:gdLst/>
            <a:ahLst/>
            <a:cxnLst/>
            <a:rect l="l" t="t" r="r" b="b"/>
            <a:pathLst>
              <a:path w="71120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66979" y="63106"/>
                </a:lnTo>
                <a:lnTo>
                  <a:pt x="66979" y="50482"/>
                </a:lnTo>
                <a:lnTo>
                  <a:pt x="13589" y="50482"/>
                </a:lnTo>
                <a:lnTo>
                  <a:pt x="13589" y="12623"/>
                </a:lnTo>
                <a:lnTo>
                  <a:pt x="71031" y="12623"/>
                </a:lnTo>
                <a:lnTo>
                  <a:pt x="71031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979879" y="6527583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5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16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994446" y="6540207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7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7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8145564" y="6527583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5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16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160131" y="6540207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7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7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8315782" y="6530492"/>
            <a:ext cx="100330" cy="114935"/>
          </a:xfrm>
          <a:custGeom>
            <a:avLst/>
            <a:gdLst/>
            <a:ahLst/>
            <a:cxnLst/>
            <a:rect l="l" t="t" r="r" b="b"/>
            <a:pathLst>
              <a:path w="100329" h="114934">
                <a:moveTo>
                  <a:pt x="0" y="114554"/>
                </a:moveTo>
                <a:lnTo>
                  <a:pt x="44005" y="114554"/>
                </a:lnTo>
                <a:lnTo>
                  <a:pt x="47777" y="114554"/>
                </a:lnTo>
                <a:lnTo>
                  <a:pt x="51777" y="114122"/>
                </a:lnTo>
                <a:lnTo>
                  <a:pt x="55981" y="113258"/>
                </a:lnTo>
                <a:lnTo>
                  <a:pt x="60185" y="112395"/>
                </a:lnTo>
                <a:lnTo>
                  <a:pt x="64363" y="111023"/>
                </a:lnTo>
                <a:lnTo>
                  <a:pt x="68516" y="109131"/>
                </a:lnTo>
                <a:lnTo>
                  <a:pt x="72669" y="107251"/>
                </a:lnTo>
                <a:lnTo>
                  <a:pt x="90601" y="90855"/>
                </a:lnTo>
                <a:lnTo>
                  <a:pt x="93522" y="86588"/>
                </a:lnTo>
                <a:lnTo>
                  <a:pt x="95834" y="81686"/>
                </a:lnTo>
                <a:lnTo>
                  <a:pt x="97561" y="76123"/>
                </a:lnTo>
                <a:lnTo>
                  <a:pt x="99288" y="70573"/>
                </a:lnTo>
                <a:lnTo>
                  <a:pt x="100152" y="64287"/>
                </a:lnTo>
                <a:lnTo>
                  <a:pt x="100152" y="57277"/>
                </a:lnTo>
                <a:lnTo>
                  <a:pt x="100152" y="50266"/>
                </a:lnTo>
                <a:lnTo>
                  <a:pt x="99288" y="43980"/>
                </a:lnTo>
                <a:lnTo>
                  <a:pt x="97561" y="38430"/>
                </a:lnTo>
                <a:lnTo>
                  <a:pt x="95834" y="32867"/>
                </a:lnTo>
                <a:lnTo>
                  <a:pt x="93522" y="27965"/>
                </a:lnTo>
                <a:lnTo>
                  <a:pt x="90601" y="23698"/>
                </a:lnTo>
                <a:lnTo>
                  <a:pt x="87693" y="19443"/>
                </a:lnTo>
                <a:lnTo>
                  <a:pt x="84328" y="15798"/>
                </a:lnTo>
                <a:lnTo>
                  <a:pt x="80492" y="12788"/>
                </a:lnTo>
                <a:lnTo>
                  <a:pt x="76669" y="9766"/>
                </a:lnTo>
                <a:lnTo>
                  <a:pt x="72669" y="7315"/>
                </a:lnTo>
                <a:lnTo>
                  <a:pt x="68516" y="5422"/>
                </a:lnTo>
                <a:lnTo>
                  <a:pt x="64363" y="3530"/>
                </a:lnTo>
                <a:lnTo>
                  <a:pt x="60185" y="2159"/>
                </a:lnTo>
                <a:lnTo>
                  <a:pt x="55981" y="1295"/>
                </a:lnTo>
                <a:lnTo>
                  <a:pt x="51777" y="431"/>
                </a:lnTo>
                <a:lnTo>
                  <a:pt x="47777" y="0"/>
                </a:lnTo>
                <a:lnTo>
                  <a:pt x="44005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8329371" y="6543116"/>
            <a:ext cx="72390" cy="89535"/>
          </a:xfrm>
          <a:custGeom>
            <a:avLst/>
            <a:gdLst/>
            <a:ahLst/>
            <a:cxnLst/>
            <a:rect l="l" t="t" r="r" b="b"/>
            <a:pathLst>
              <a:path w="72390" h="89534">
                <a:moveTo>
                  <a:pt x="0" y="0"/>
                </a:moveTo>
                <a:lnTo>
                  <a:pt x="25895" y="0"/>
                </a:lnTo>
                <a:lnTo>
                  <a:pt x="32461" y="0"/>
                </a:lnTo>
                <a:lnTo>
                  <a:pt x="38557" y="863"/>
                </a:lnTo>
                <a:lnTo>
                  <a:pt x="44170" y="2590"/>
                </a:lnTo>
                <a:lnTo>
                  <a:pt x="49783" y="4318"/>
                </a:lnTo>
                <a:lnTo>
                  <a:pt x="54635" y="6985"/>
                </a:lnTo>
                <a:lnTo>
                  <a:pt x="58737" y="10591"/>
                </a:lnTo>
                <a:lnTo>
                  <a:pt x="62826" y="14211"/>
                </a:lnTo>
                <a:lnTo>
                  <a:pt x="66065" y="18821"/>
                </a:lnTo>
                <a:lnTo>
                  <a:pt x="68440" y="24434"/>
                </a:lnTo>
                <a:lnTo>
                  <a:pt x="70815" y="30035"/>
                </a:lnTo>
                <a:lnTo>
                  <a:pt x="71996" y="36779"/>
                </a:lnTo>
                <a:lnTo>
                  <a:pt x="71996" y="44653"/>
                </a:lnTo>
                <a:lnTo>
                  <a:pt x="71996" y="52527"/>
                </a:lnTo>
                <a:lnTo>
                  <a:pt x="49783" y="85001"/>
                </a:lnTo>
                <a:lnTo>
                  <a:pt x="44170" y="86715"/>
                </a:lnTo>
                <a:lnTo>
                  <a:pt x="38557" y="88442"/>
                </a:lnTo>
                <a:lnTo>
                  <a:pt x="32461" y="89306"/>
                </a:lnTo>
                <a:lnTo>
                  <a:pt x="25895" y="89306"/>
                </a:lnTo>
                <a:lnTo>
                  <a:pt x="0" y="89306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8544242" y="6530492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1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8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8557831" y="6543116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3"/>
                </a:lnTo>
                <a:lnTo>
                  <a:pt x="45948" y="25400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2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670925" y="6530492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4"/>
                </a:lnTo>
                <a:lnTo>
                  <a:pt x="78790" y="114554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3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6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8684514" y="6543116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793886" y="6527583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5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8808453" y="6540207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7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7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959583" y="6527583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2"/>
                </a:lnTo>
                <a:lnTo>
                  <a:pt x="4444" y="84289"/>
                </a:lnTo>
                <a:lnTo>
                  <a:pt x="7416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0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92" y="118859"/>
                </a:lnTo>
                <a:lnTo>
                  <a:pt x="50037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599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2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48" y="89662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22974" y="31305"/>
                </a:lnTo>
                <a:lnTo>
                  <a:pt x="26860" y="26936"/>
                </a:lnTo>
                <a:lnTo>
                  <a:pt x="30733" y="22567"/>
                </a:lnTo>
                <a:lnTo>
                  <a:pt x="35344" y="19088"/>
                </a:lnTo>
                <a:lnTo>
                  <a:pt x="40690" y="16497"/>
                </a:lnTo>
                <a:lnTo>
                  <a:pt x="46024" y="13919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69024" y="13779"/>
                </a:lnTo>
                <a:lnTo>
                  <a:pt x="74104" y="16103"/>
                </a:lnTo>
                <a:lnTo>
                  <a:pt x="79171" y="18415"/>
                </a:lnTo>
                <a:lnTo>
                  <a:pt x="83426" y="21894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9110853" y="6530492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4"/>
                </a:moveTo>
                <a:lnTo>
                  <a:pt x="74917" y="114554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9229445" y="6527583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92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44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92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350146" y="6527583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485731" y="652760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9551746" y="6530492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4">
                <a:moveTo>
                  <a:pt x="0" y="114554"/>
                </a:moveTo>
                <a:lnTo>
                  <a:pt x="13589" y="114554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4"/>
                </a:lnTo>
                <a:lnTo>
                  <a:pt x="97396" y="114554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9701733" y="6527583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40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8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1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4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909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22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5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9859162" y="6628536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4" h="39370">
                <a:moveTo>
                  <a:pt x="25730" y="0"/>
                </a:moveTo>
                <a:lnTo>
                  <a:pt x="11010" y="0"/>
                </a:lnTo>
                <a:lnTo>
                  <a:pt x="0" y="38836"/>
                </a:lnTo>
                <a:lnTo>
                  <a:pt x="12458" y="38836"/>
                </a:lnTo>
                <a:lnTo>
                  <a:pt x="2573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356925" y="6887603"/>
            <a:ext cx="100330" cy="114935"/>
          </a:xfrm>
          <a:custGeom>
            <a:avLst/>
            <a:gdLst/>
            <a:ahLst/>
            <a:cxnLst/>
            <a:rect l="l" t="t" r="r" b="b"/>
            <a:pathLst>
              <a:path w="100329" h="114934">
                <a:moveTo>
                  <a:pt x="0" y="114553"/>
                </a:moveTo>
                <a:lnTo>
                  <a:pt x="44005" y="114553"/>
                </a:lnTo>
                <a:lnTo>
                  <a:pt x="47777" y="114553"/>
                </a:lnTo>
                <a:lnTo>
                  <a:pt x="51777" y="114122"/>
                </a:lnTo>
                <a:lnTo>
                  <a:pt x="55981" y="113258"/>
                </a:lnTo>
                <a:lnTo>
                  <a:pt x="60185" y="112394"/>
                </a:lnTo>
                <a:lnTo>
                  <a:pt x="64363" y="111023"/>
                </a:lnTo>
                <a:lnTo>
                  <a:pt x="68516" y="109131"/>
                </a:lnTo>
                <a:lnTo>
                  <a:pt x="72669" y="107251"/>
                </a:lnTo>
                <a:lnTo>
                  <a:pt x="90601" y="90855"/>
                </a:lnTo>
                <a:lnTo>
                  <a:pt x="93522" y="86588"/>
                </a:lnTo>
                <a:lnTo>
                  <a:pt x="95834" y="81686"/>
                </a:lnTo>
                <a:lnTo>
                  <a:pt x="97561" y="76123"/>
                </a:lnTo>
                <a:lnTo>
                  <a:pt x="99288" y="70573"/>
                </a:lnTo>
                <a:lnTo>
                  <a:pt x="100152" y="64287"/>
                </a:lnTo>
                <a:lnTo>
                  <a:pt x="100152" y="57276"/>
                </a:lnTo>
                <a:lnTo>
                  <a:pt x="100152" y="50266"/>
                </a:lnTo>
                <a:lnTo>
                  <a:pt x="99288" y="43980"/>
                </a:lnTo>
                <a:lnTo>
                  <a:pt x="97561" y="38430"/>
                </a:lnTo>
                <a:lnTo>
                  <a:pt x="95834" y="32867"/>
                </a:lnTo>
                <a:lnTo>
                  <a:pt x="93522" y="27965"/>
                </a:lnTo>
                <a:lnTo>
                  <a:pt x="90601" y="23698"/>
                </a:lnTo>
                <a:lnTo>
                  <a:pt x="87693" y="19443"/>
                </a:lnTo>
                <a:lnTo>
                  <a:pt x="84328" y="15798"/>
                </a:lnTo>
                <a:lnTo>
                  <a:pt x="80492" y="12788"/>
                </a:lnTo>
                <a:lnTo>
                  <a:pt x="76669" y="9766"/>
                </a:lnTo>
                <a:lnTo>
                  <a:pt x="72669" y="7315"/>
                </a:lnTo>
                <a:lnTo>
                  <a:pt x="68516" y="5422"/>
                </a:lnTo>
                <a:lnTo>
                  <a:pt x="64363" y="3530"/>
                </a:lnTo>
                <a:lnTo>
                  <a:pt x="60185" y="2158"/>
                </a:lnTo>
                <a:lnTo>
                  <a:pt x="55981" y="1295"/>
                </a:lnTo>
                <a:lnTo>
                  <a:pt x="51777" y="431"/>
                </a:lnTo>
                <a:lnTo>
                  <a:pt x="47777" y="0"/>
                </a:lnTo>
                <a:lnTo>
                  <a:pt x="4400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370514" y="6900227"/>
            <a:ext cx="72390" cy="89535"/>
          </a:xfrm>
          <a:custGeom>
            <a:avLst/>
            <a:gdLst/>
            <a:ahLst/>
            <a:cxnLst/>
            <a:rect l="l" t="t" r="r" b="b"/>
            <a:pathLst>
              <a:path w="72389" h="89534">
                <a:moveTo>
                  <a:pt x="0" y="0"/>
                </a:moveTo>
                <a:lnTo>
                  <a:pt x="25895" y="0"/>
                </a:lnTo>
                <a:lnTo>
                  <a:pt x="32473" y="0"/>
                </a:lnTo>
                <a:lnTo>
                  <a:pt x="38557" y="863"/>
                </a:lnTo>
                <a:lnTo>
                  <a:pt x="44170" y="2590"/>
                </a:lnTo>
                <a:lnTo>
                  <a:pt x="49784" y="4317"/>
                </a:lnTo>
                <a:lnTo>
                  <a:pt x="54635" y="6984"/>
                </a:lnTo>
                <a:lnTo>
                  <a:pt x="58737" y="10591"/>
                </a:lnTo>
                <a:lnTo>
                  <a:pt x="62826" y="14211"/>
                </a:lnTo>
                <a:lnTo>
                  <a:pt x="66065" y="18821"/>
                </a:lnTo>
                <a:lnTo>
                  <a:pt x="68440" y="24434"/>
                </a:lnTo>
                <a:lnTo>
                  <a:pt x="70815" y="30035"/>
                </a:lnTo>
                <a:lnTo>
                  <a:pt x="71996" y="36779"/>
                </a:lnTo>
                <a:lnTo>
                  <a:pt x="71996" y="44653"/>
                </a:lnTo>
                <a:lnTo>
                  <a:pt x="71996" y="52527"/>
                </a:lnTo>
                <a:lnTo>
                  <a:pt x="49784" y="85001"/>
                </a:lnTo>
                <a:lnTo>
                  <a:pt x="44170" y="86715"/>
                </a:lnTo>
                <a:lnTo>
                  <a:pt x="38557" y="88442"/>
                </a:lnTo>
                <a:lnTo>
                  <a:pt x="32473" y="89306"/>
                </a:lnTo>
                <a:lnTo>
                  <a:pt x="25895" y="89306"/>
                </a:lnTo>
                <a:lnTo>
                  <a:pt x="0" y="89306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516463" y="6884714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582477" y="6887603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701070" y="6884695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4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74" y="63258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44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829860" y="6887603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956543" y="6887603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39" h="114934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137277" y="6884695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39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8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1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4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897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22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5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300522" y="6887603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427217" y="6887603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583834" y="6887603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710516" y="6887603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724106" y="6900227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2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4"/>
                </a:lnTo>
                <a:lnTo>
                  <a:pt x="41236" y="32384"/>
                </a:lnTo>
                <a:lnTo>
                  <a:pt x="38430" y="34251"/>
                </a:lnTo>
                <a:lnTo>
                  <a:pt x="35026" y="35432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826848" y="6887603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4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859373" y="6905078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5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957430" y="6887603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4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3"/>
                </a:lnTo>
                <a:lnTo>
                  <a:pt x="51447" y="114553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086855" y="6884695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2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2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101422" y="6897319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259169" y="6887603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272758" y="6900227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2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4"/>
                </a:lnTo>
                <a:lnTo>
                  <a:pt x="41236" y="32384"/>
                </a:lnTo>
                <a:lnTo>
                  <a:pt x="38430" y="34251"/>
                </a:lnTo>
                <a:lnTo>
                  <a:pt x="35026" y="35432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456400" y="6884695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74" y="63258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585191" y="6887603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699427" y="6887603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4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3"/>
                </a:lnTo>
                <a:lnTo>
                  <a:pt x="51447" y="114553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827393" y="6884695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62" y="63258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197584" y="732043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415" y="0"/>
                </a:lnTo>
              </a:path>
            </a:pathLst>
          </a:custGeom>
          <a:ln w="174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367923" y="7244715"/>
            <a:ext cx="90170" cy="114935"/>
          </a:xfrm>
          <a:custGeom>
            <a:avLst/>
            <a:gdLst/>
            <a:ahLst/>
            <a:cxnLst/>
            <a:rect l="l" t="t" r="r" b="b"/>
            <a:pathLst>
              <a:path w="90170" h="114934">
                <a:moveTo>
                  <a:pt x="0" y="114553"/>
                </a:moveTo>
                <a:lnTo>
                  <a:pt x="13589" y="114553"/>
                </a:lnTo>
                <a:lnTo>
                  <a:pt x="13589" y="56311"/>
                </a:lnTo>
                <a:lnTo>
                  <a:pt x="15532" y="56311"/>
                </a:lnTo>
                <a:lnTo>
                  <a:pt x="70053" y="114553"/>
                </a:lnTo>
                <a:lnTo>
                  <a:pt x="89954" y="114553"/>
                </a:lnTo>
                <a:lnTo>
                  <a:pt x="30581" y="52260"/>
                </a:lnTo>
                <a:lnTo>
                  <a:pt x="87210" y="0"/>
                </a:lnTo>
                <a:lnTo>
                  <a:pt x="67627" y="0"/>
                </a:lnTo>
                <a:lnTo>
                  <a:pt x="15532" y="49517"/>
                </a:lnTo>
                <a:lnTo>
                  <a:pt x="13589" y="49517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507395" y="724182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573409" y="7244715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39" h="114934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685055" y="7244715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4833581" y="7241806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4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1"/>
                </a:lnTo>
                <a:lnTo>
                  <a:pt x="6235" y="48615"/>
                </a:lnTo>
                <a:lnTo>
                  <a:pt x="19748" y="60096"/>
                </a:lnTo>
                <a:lnTo>
                  <a:pt x="23190" y="61772"/>
                </a:lnTo>
                <a:lnTo>
                  <a:pt x="26962" y="63258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7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01" y="81406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79"/>
                </a:lnTo>
                <a:lnTo>
                  <a:pt x="22009" y="104520"/>
                </a:lnTo>
                <a:lnTo>
                  <a:pt x="17589" y="102361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0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4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49618" y="13449"/>
                </a:lnTo>
                <a:lnTo>
                  <a:pt x="53390" y="15125"/>
                </a:lnTo>
                <a:lnTo>
                  <a:pt x="57175" y="16802"/>
                </a:lnTo>
                <a:lnTo>
                  <a:pt x="60198" y="19469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956543" y="7342758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5" h="39370">
                <a:moveTo>
                  <a:pt x="25730" y="0"/>
                </a:moveTo>
                <a:lnTo>
                  <a:pt x="11010" y="0"/>
                </a:lnTo>
                <a:lnTo>
                  <a:pt x="0" y="38836"/>
                </a:lnTo>
                <a:lnTo>
                  <a:pt x="12458" y="38836"/>
                </a:lnTo>
                <a:lnTo>
                  <a:pt x="2573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113820" y="7244715"/>
            <a:ext cx="71120" cy="114935"/>
          </a:xfrm>
          <a:custGeom>
            <a:avLst/>
            <a:gdLst/>
            <a:ahLst/>
            <a:cxnLst/>
            <a:rect l="l" t="t" r="r" b="b"/>
            <a:pathLst>
              <a:path w="71120" h="114934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66979" y="63106"/>
                </a:lnTo>
                <a:lnTo>
                  <a:pt x="66979" y="50482"/>
                </a:lnTo>
                <a:lnTo>
                  <a:pt x="13589" y="50482"/>
                </a:lnTo>
                <a:lnTo>
                  <a:pt x="13589" y="12623"/>
                </a:lnTo>
                <a:lnTo>
                  <a:pt x="71031" y="12623"/>
                </a:lnTo>
                <a:lnTo>
                  <a:pt x="71031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234025" y="7244715"/>
            <a:ext cx="86995" cy="117475"/>
          </a:xfrm>
          <a:custGeom>
            <a:avLst/>
            <a:gdLst/>
            <a:ahLst/>
            <a:cxnLst/>
            <a:rect l="l" t="t" r="r" b="b"/>
            <a:pathLst>
              <a:path w="86995" h="117475">
                <a:moveTo>
                  <a:pt x="86398" y="0"/>
                </a:moveTo>
                <a:lnTo>
                  <a:pt x="72809" y="0"/>
                </a:lnTo>
                <a:lnTo>
                  <a:pt x="72809" y="68922"/>
                </a:lnTo>
                <a:lnTo>
                  <a:pt x="72809" y="73571"/>
                </a:lnTo>
                <a:lnTo>
                  <a:pt x="72326" y="78041"/>
                </a:lnTo>
                <a:lnTo>
                  <a:pt x="71348" y="82359"/>
                </a:lnTo>
                <a:lnTo>
                  <a:pt x="70383" y="86664"/>
                </a:lnTo>
                <a:lnTo>
                  <a:pt x="68757" y="90500"/>
                </a:lnTo>
                <a:lnTo>
                  <a:pt x="66497" y="93840"/>
                </a:lnTo>
                <a:lnTo>
                  <a:pt x="64236" y="97193"/>
                </a:lnTo>
                <a:lnTo>
                  <a:pt x="61213" y="99860"/>
                </a:lnTo>
                <a:lnTo>
                  <a:pt x="57442" y="101853"/>
                </a:lnTo>
                <a:lnTo>
                  <a:pt x="53657" y="103847"/>
                </a:lnTo>
                <a:lnTo>
                  <a:pt x="48907" y="104851"/>
                </a:lnTo>
                <a:lnTo>
                  <a:pt x="43192" y="104851"/>
                </a:lnTo>
                <a:lnTo>
                  <a:pt x="37477" y="104851"/>
                </a:lnTo>
                <a:lnTo>
                  <a:pt x="19900" y="93840"/>
                </a:lnTo>
                <a:lnTo>
                  <a:pt x="17640" y="90500"/>
                </a:lnTo>
                <a:lnTo>
                  <a:pt x="16014" y="86664"/>
                </a:lnTo>
                <a:lnTo>
                  <a:pt x="15049" y="82359"/>
                </a:lnTo>
                <a:lnTo>
                  <a:pt x="14071" y="78041"/>
                </a:lnTo>
                <a:lnTo>
                  <a:pt x="13588" y="73571"/>
                </a:lnTo>
                <a:lnTo>
                  <a:pt x="13588" y="68922"/>
                </a:lnTo>
                <a:lnTo>
                  <a:pt x="13588" y="0"/>
                </a:lnTo>
                <a:lnTo>
                  <a:pt x="0" y="0"/>
                </a:lnTo>
                <a:lnTo>
                  <a:pt x="0" y="70865"/>
                </a:lnTo>
                <a:lnTo>
                  <a:pt x="0" y="77127"/>
                </a:lnTo>
                <a:lnTo>
                  <a:pt x="774" y="83057"/>
                </a:lnTo>
                <a:lnTo>
                  <a:pt x="2349" y="88671"/>
                </a:lnTo>
                <a:lnTo>
                  <a:pt x="3911" y="94272"/>
                </a:lnTo>
                <a:lnTo>
                  <a:pt x="6388" y="99212"/>
                </a:lnTo>
                <a:lnTo>
                  <a:pt x="9791" y="103466"/>
                </a:lnTo>
                <a:lnTo>
                  <a:pt x="13182" y="107734"/>
                </a:lnTo>
                <a:lnTo>
                  <a:pt x="17640" y="111124"/>
                </a:lnTo>
                <a:lnTo>
                  <a:pt x="23139" y="113664"/>
                </a:lnTo>
                <a:lnTo>
                  <a:pt x="28638" y="116192"/>
                </a:lnTo>
                <a:lnTo>
                  <a:pt x="35318" y="117462"/>
                </a:lnTo>
                <a:lnTo>
                  <a:pt x="43192" y="117462"/>
                </a:lnTo>
                <a:lnTo>
                  <a:pt x="51066" y="117462"/>
                </a:lnTo>
                <a:lnTo>
                  <a:pt x="76606" y="103466"/>
                </a:lnTo>
                <a:lnTo>
                  <a:pt x="80009" y="99212"/>
                </a:lnTo>
                <a:lnTo>
                  <a:pt x="82486" y="94272"/>
                </a:lnTo>
                <a:lnTo>
                  <a:pt x="84048" y="88671"/>
                </a:lnTo>
                <a:lnTo>
                  <a:pt x="85610" y="83057"/>
                </a:lnTo>
                <a:lnTo>
                  <a:pt x="86398" y="77127"/>
                </a:lnTo>
                <a:lnTo>
                  <a:pt x="86398" y="70865"/>
                </a:lnTo>
                <a:lnTo>
                  <a:pt x="86398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379161" y="7244715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392750" y="7257338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508764" y="7244715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652109" y="7244715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4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684634" y="7262190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5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803404" y="7241806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954674" y="7244715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073266" y="7241806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4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1"/>
                </a:lnTo>
                <a:lnTo>
                  <a:pt x="6235" y="48615"/>
                </a:lnTo>
                <a:lnTo>
                  <a:pt x="19748" y="60096"/>
                </a:lnTo>
                <a:lnTo>
                  <a:pt x="23190" y="61772"/>
                </a:lnTo>
                <a:lnTo>
                  <a:pt x="26962" y="63258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7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01" y="81406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79"/>
                </a:lnTo>
                <a:lnTo>
                  <a:pt x="22009" y="104520"/>
                </a:lnTo>
                <a:lnTo>
                  <a:pt x="17589" y="102361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0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4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49618" y="13449"/>
                </a:lnTo>
                <a:lnTo>
                  <a:pt x="53390" y="15125"/>
                </a:lnTo>
                <a:lnTo>
                  <a:pt x="57175" y="16802"/>
                </a:lnTo>
                <a:lnTo>
                  <a:pt x="60198" y="19469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196228" y="7342758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5" h="39370">
                <a:moveTo>
                  <a:pt x="25730" y="0"/>
                </a:moveTo>
                <a:lnTo>
                  <a:pt x="11010" y="0"/>
                </a:lnTo>
                <a:lnTo>
                  <a:pt x="0" y="38836"/>
                </a:lnTo>
                <a:lnTo>
                  <a:pt x="12458" y="38836"/>
                </a:lnTo>
                <a:lnTo>
                  <a:pt x="2573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346862" y="7241806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1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1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4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1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1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361429" y="7254430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5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5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503479" y="7244715"/>
            <a:ext cx="102235" cy="114935"/>
          </a:xfrm>
          <a:custGeom>
            <a:avLst/>
            <a:gdLst/>
            <a:ahLst/>
            <a:cxnLst/>
            <a:rect l="l" t="t" r="r" b="b"/>
            <a:pathLst>
              <a:path w="102234" h="114934">
                <a:moveTo>
                  <a:pt x="43853" y="114553"/>
                </a:moveTo>
                <a:lnTo>
                  <a:pt x="56959" y="114553"/>
                </a:lnTo>
                <a:lnTo>
                  <a:pt x="101777" y="0"/>
                </a:lnTo>
                <a:lnTo>
                  <a:pt x="87375" y="0"/>
                </a:lnTo>
                <a:lnTo>
                  <a:pt x="50977" y="94170"/>
                </a:lnTo>
                <a:lnTo>
                  <a:pt x="50647" y="94170"/>
                </a:lnTo>
                <a:lnTo>
                  <a:pt x="15379" y="0"/>
                </a:lnTo>
                <a:lnTo>
                  <a:pt x="0" y="0"/>
                </a:lnTo>
                <a:lnTo>
                  <a:pt x="43853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648780" y="7244715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775475" y="7244715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924002" y="7241806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1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62" y="63258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7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6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79"/>
                </a:lnTo>
                <a:lnTo>
                  <a:pt x="22009" y="104520"/>
                </a:lnTo>
                <a:lnTo>
                  <a:pt x="17589" y="102361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0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4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49618" y="13449"/>
                </a:lnTo>
                <a:lnTo>
                  <a:pt x="53390" y="15125"/>
                </a:lnTo>
                <a:lnTo>
                  <a:pt x="57175" y="16802"/>
                </a:lnTo>
                <a:lnTo>
                  <a:pt x="60198" y="19469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046963" y="7342758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4" h="39370">
                <a:moveTo>
                  <a:pt x="25730" y="0"/>
                </a:moveTo>
                <a:lnTo>
                  <a:pt x="11010" y="0"/>
                </a:lnTo>
                <a:lnTo>
                  <a:pt x="0" y="38836"/>
                </a:lnTo>
                <a:lnTo>
                  <a:pt x="12458" y="38836"/>
                </a:lnTo>
                <a:lnTo>
                  <a:pt x="2573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202131" y="7244715"/>
            <a:ext cx="100330" cy="114935"/>
          </a:xfrm>
          <a:custGeom>
            <a:avLst/>
            <a:gdLst/>
            <a:ahLst/>
            <a:cxnLst/>
            <a:rect l="l" t="t" r="r" b="b"/>
            <a:pathLst>
              <a:path w="100329" h="114934">
                <a:moveTo>
                  <a:pt x="0" y="114553"/>
                </a:moveTo>
                <a:lnTo>
                  <a:pt x="44005" y="114553"/>
                </a:lnTo>
                <a:lnTo>
                  <a:pt x="47777" y="114553"/>
                </a:lnTo>
                <a:lnTo>
                  <a:pt x="51777" y="114122"/>
                </a:lnTo>
                <a:lnTo>
                  <a:pt x="55981" y="113258"/>
                </a:lnTo>
                <a:lnTo>
                  <a:pt x="60185" y="112394"/>
                </a:lnTo>
                <a:lnTo>
                  <a:pt x="64363" y="111023"/>
                </a:lnTo>
                <a:lnTo>
                  <a:pt x="68516" y="109131"/>
                </a:lnTo>
                <a:lnTo>
                  <a:pt x="72669" y="107251"/>
                </a:lnTo>
                <a:lnTo>
                  <a:pt x="90601" y="90855"/>
                </a:lnTo>
                <a:lnTo>
                  <a:pt x="93522" y="86588"/>
                </a:lnTo>
                <a:lnTo>
                  <a:pt x="95834" y="81686"/>
                </a:lnTo>
                <a:lnTo>
                  <a:pt x="97561" y="76123"/>
                </a:lnTo>
                <a:lnTo>
                  <a:pt x="99288" y="70573"/>
                </a:lnTo>
                <a:lnTo>
                  <a:pt x="100152" y="64287"/>
                </a:lnTo>
                <a:lnTo>
                  <a:pt x="100152" y="57276"/>
                </a:lnTo>
                <a:lnTo>
                  <a:pt x="100152" y="50266"/>
                </a:lnTo>
                <a:lnTo>
                  <a:pt x="99288" y="43980"/>
                </a:lnTo>
                <a:lnTo>
                  <a:pt x="97561" y="38430"/>
                </a:lnTo>
                <a:lnTo>
                  <a:pt x="95834" y="32867"/>
                </a:lnTo>
                <a:lnTo>
                  <a:pt x="93522" y="27965"/>
                </a:lnTo>
                <a:lnTo>
                  <a:pt x="90601" y="23698"/>
                </a:lnTo>
                <a:lnTo>
                  <a:pt x="87693" y="19443"/>
                </a:lnTo>
                <a:lnTo>
                  <a:pt x="84328" y="15798"/>
                </a:lnTo>
                <a:lnTo>
                  <a:pt x="80492" y="12788"/>
                </a:lnTo>
                <a:lnTo>
                  <a:pt x="76657" y="9766"/>
                </a:lnTo>
                <a:lnTo>
                  <a:pt x="72669" y="7315"/>
                </a:lnTo>
                <a:lnTo>
                  <a:pt x="68516" y="5422"/>
                </a:lnTo>
                <a:lnTo>
                  <a:pt x="64363" y="3530"/>
                </a:lnTo>
                <a:lnTo>
                  <a:pt x="60185" y="2158"/>
                </a:lnTo>
                <a:lnTo>
                  <a:pt x="55981" y="1295"/>
                </a:lnTo>
                <a:lnTo>
                  <a:pt x="51777" y="431"/>
                </a:lnTo>
                <a:lnTo>
                  <a:pt x="47777" y="0"/>
                </a:lnTo>
                <a:lnTo>
                  <a:pt x="4400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215720" y="7257338"/>
            <a:ext cx="72390" cy="89535"/>
          </a:xfrm>
          <a:custGeom>
            <a:avLst/>
            <a:gdLst/>
            <a:ahLst/>
            <a:cxnLst/>
            <a:rect l="l" t="t" r="r" b="b"/>
            <a:pathLst>
              <a:path w="72390" h="89534">
                <a:moveTo>
                  <a:pt x="0" y="0"/>
                </a:moveTo>
                <a:lnTo>
                  <a:pt x="25895" y="0"/>
                </a:lnTo>
                <a:lnTo>
                  <a:pt x="32461" y="0"/>
                </a:lnTo>
                <a:lnTo>
                  <a:pt x="38557" y="863"/>
                </a:lnTo>
                <a:lnTo>
                  <a:pt x="44170" y="2590"/>
                </a:lnTo>
                <a:lnTo>
                  <a:pt x="49783" y="4318"/>
                </a:lnTo>
                <a:lnTo>
                  <a:pt x="54635" y="6985"/>
                </a:lnTo>
                <a:lnTo>
                  <a:pt x="58737" y="10591"/>
                </a:lnTo>
                <a:lnTo>
                  <a:pt x="62826" y="14211"/>
                </a:lnTo>
                <a:lnTo>
                  <a:pt x="66065" y="18821"/>
                </a:lnTo>
                <a:lnTo>
                  <a:pt x="68440" y="24434"/>
                </a:lnTo>
                <a:lnTo>
                  <a:pt x="70815" y="30035"/>
                </a:lnTo>
                <a:lnTo>
                  <a:pt x="71996" y="36779"/>
                </a:lnTo>
                <a:lnTo>
                  <a:pt x="71996" y="44653"/>
                </a:lnTo>
                <a:lnTo>
                  <a:pt x="71996" y="52527"/>
                </a:lnTo>
                <a:lnTo>
                  <a:pt x="49783" y="85001"/>
                </a:lnTo>
                <a:lnTo>
                  <a:pt x="44170" y="86715"/>
                </a:lnTo>
                <a:lnTo>
                  <a:pt x="38557" y="88442"/>
                </a:lnTo>
                <a:lnTo>
                  <a:pt x="32461" y="89306"/>
                </a:lnTo>
                <a:lnTo>
                  <a:pt x="25895" y="89306"/>
                </a:lnTo>
                <a:lnTo>
                  <a:pt x="0" y="89306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354875" y="7244715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368463" y="7257338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462799" y="7244715"/>
            <a:ext cx="99060" cy="114935"/>
          </a:xfrm>
          <a:custGeom>
            <a:avLst/>
            <a:gdLst/>
            <a:ahLst/>
            <a:cxnLst/>
            <a:rect l="l" t="t" r="r" b="b"/>
            <a:pathLst>
              <a:path w="99059" h="114934">
                <a:moveTo>
                  <a:pt x="42710" y="114553"/>
                </a:moveTo>
                <a:lnTo>
                  <a:pt x="56299" y="114553"/>
                </a:lnTo>
                <a:lnTo>
                  <a:pt x="56299" y="65201"/>
                </a:lnTo>
                <a:lnTo>
                  <a:pt x="99021" y="0"/>
                </a:lnTo>
                <a:lnTo>
                  <a:pt x="82677" y="0"/>
                </a:lnTo>
                <a:lnTo>
                  <a:pt x="49504" y="51777"/>
                </a:lnTo>
                <a:lnTo>
                  <a:pt x="17310" y="0"/>
                </a:lnTo>
                <a:lnTo>
                  <a:pt x="0" y="0"/>
                </a:lnTo>
                <a:lnTo>
                  <a:pt x="42710" y="65201"/>
                </a:lnTo>
                <a:lnTo>
                  <a:pt x="4271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605331" y="7244715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732014" y="7244715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745603" y="7257338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7853527" y="7241806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1"/>
                </a:lnTo>
                <a:lnTo>
                  <a:pt x="6235" y="48615"/>
                </a:lnTo>
                <a:lnTo>
                  <a:pt x="19748" y="60096"/>
                </a:lnTo>
                <a:lnTo>
                  <a:pt x="23190" y="61772"/>
                </a:lnTo>
                <a:lnTo>
                  <a:pt x="26962" y="63258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7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01" y="81406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79"/>
                </a:lnTo>
                <a:lnTo>
                  <a:pt x="22009" y="104520"/>
                </a:lnTo>
                <a:lnTo>
                  <a:pt x="17589" y="102361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0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4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49618" y="13449"/>
                </a:lnTo>
                <a:lnTo>
                  <a:pt x="53390" y="15125"/>
                </a:lnTo>
                <a:lnTo>
                  <a:pt x="57175" y="16802"/>
                </a:lnTo>
                <a:lnTo>
                  <a:pt x="60198" y="19469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976489" y="7342758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4" h="39370">
                <a:moveTo>
                  <a:pt x="25730" y="0"/>
                </a:moveTo>
                <a:lnTo>
                  <a:pt x="11010" y="0"/>
                </a:lnTo>
                <a:lnTo>
                  <a:pt x="0" y="38836"/>
                </a:lnTo>
                <a:lnTo>
                  <a:pt x="12458" y="38836"/>
                </a:lnTo>
                <a:lnTo>
                  <a:pt x="2573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8140560" y="724182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8206575" y="7244715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409" y="114553"/>
                </a:lnTo>
                <a:lnTo>
                  <a:pt x="97409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8356562" y="7241806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4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4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0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7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599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48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8514626" y="724182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8580640" y="7244715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409" y="114553"/>
                </a:lnTo>
                <a:lnTo>
                  <a:pt x="97409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8737269" y="7244715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8863951" y="7244715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8877541" y="7257338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8980284" y="7244715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4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9012808" y="7262190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5">
                <a:moveTo>
                  <a:pt x="46761" y="56311"/>
                </a:moveTo>
                <a:lnTo>
                  <a:pt x="0" y="56311"/>
                </a:lnTo>
                <a:lnTo>
                  <a:pt x="23774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9110853" y="7244715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4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3"/>
                </a:lnTo>
                <a:lnTo>
                  <a:pt x="51447" y="114553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9240291" y="7241806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5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1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1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4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1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1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9254858" y="7254430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5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7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5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7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9412605" y="7244715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9426193" y="7257338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9534105" y="7241806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92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1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74" y="63258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7"/>
                </a:lnTo>
                <a:lnTo>
                  <a:pt x="48107" y="70370"/>
                </a:lnTo>
                <a:lnTo>
                  <a:pt x="51244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6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79"/>
                </a:lnTo>
                <a:lnTo>
                  <a:pt x="22009" y="104520"/>
                </a:lnTo>
                <a:lnTo>
                  <a:pt x="17589" y="102361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0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4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92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021226" y="7956029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165866" y="7956029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1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1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4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1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1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180433" y="7968653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5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5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331538" y="7956029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1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1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4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29" y="118871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1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346105" y="7968653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5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5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503864" y="7958937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39" h="114934">
                <a:moveTo>
                  <a:pt x="0" y="114554"/>
                </a:moveTo>
                <a:lnTo>
                  <a:pt x="66014" y="114554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691227" y="7958937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4"/>
                </a:moveTo>
                <a:lnTo>
                  <a:pt x="74917" y="114554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817910" y="7958937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4">
                <a:moveTo>
                  <a:pt x="0" y="114554"/>
                </a:moveTo>
                <a:lnTo>
                  <a:pt x="13589" y="114554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4"/>
                </a:lnTo>
                <a:lnTo>
                  <a:pt x="97396" y="114554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974526" y="7958937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4"/>
                </a:moveTo>
                <a:lnTo>
                  <a:pt x="74917" y="114554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5101221" y="7958937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4"/>
                </a:lnTo>
                <a:lnTo>
                  <a:pt x="78790" y="114554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3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6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5114810" y="7971561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2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4"/>
                </a:lnTo>
                <a:lnTo>
                  <a:pt x="41236" y="32384"/>
                </a:lnTo>
                <a:lnTo>
                  <a:pt x="38430" y="34251"/>
                </a:lnTo>
                <a:lnTo>
                  <a:pt x="35026" y="35432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5224183" y="7956029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39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7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0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3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897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22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4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5371744" y="7958937"/>
            <a:ext cx="99060" cy="114935"/>
          </a:xfrm>
          <a:custGeom>
            <a:avLst/>
            <a:gdLst/>
            <a:ahLst/>
            <a:cxnLst/>
            <a:rect l="l" t="t" r="r" b="b"/>
            <a:pathLst>
              <a:path w="99060" h="114934">
                <a:moveTo>
                  <a:pt x="42710" y="114554"/>
                </a:moveTo>
                <a:lnTo>
                  <a:pt x="56299" y="114554"/>
                </a:lnTo>
                <a:lnTo>
                  <a:pt x="56299" y="65201"/>
                </a:lnTo>
                <a:lnTo>
                  <a:pt x="99021" y="0"/>
                </a:lnTo>
                <a:lnTo>
                  <a:pt x="82677" y="0"/>
                </a:lnTo>
                <a:lnTo>
                  <a:pt x="49504" y="51777"/>
                </a:lnTo>
                <a:lnTo>
                  <a:pt x="17310" y="0"/>
                </a:lnTo>
                <a:lnTo>
                  <a:pt x="0" y="0"/>
                </a:lnTo>
                <a:lnTo>
                  <a:pt x="42710" y="65201"/>
                </a:lnTo>
                <a:lnTo>
                  <a:pt x="4271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5596801" y="7956048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5654725" y="7956029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4" h="120650">
                <a:moveTo>
                  <a:pt x="73621" y="13423"/>
                </a:moveTo>
                <a:lnTo>
                  <a:pt x="48056" y="0"/>
                </a:lnTo>
                <a:lnTo>
                  <a:pt x="41592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1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74" y="63258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7"/>
                </a:lnTo>
                <a:lnTo>
                  <a:pt x="48107" y="70370"/>
                </a:lnTo>
                <a:lnTo>
                  <a:pt x="51244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6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79"/>
                </a:lnTo>
                <a:lnTo>
                  <a:pt x="22009" y="104520"/>
                </a:lnTo>
                <a:lnTo>
                  <a:pt x="17589" y="102361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0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4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92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5859233" y="7958937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1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8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5872822" y="7971561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2"/>
                </a:lnTo>
                <a:lnTo>
                  <a:pt x="45948" y="25399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1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979286" y="7956029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1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1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4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16" y="118871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1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5993853" y="7968653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5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5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158395" y="7956048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216319" y="7956029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4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1"/>
                </a:lnTo>
                <a:lnTo>
                  <a:pt x="6235" y="48615"/>
                </a:lnTo>
                <a:lnTo>
                  <a:pt x="19748" y="60096"/>
                </a:lnTo>
                <a:lnTo>
                  <a:pt x="23190" y="61772"/>
                </a:lnTo>
                <a:lnTo>
                  <a:pt x="26962" y="63258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7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01" y="81406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79"/>
                </a:lnTo>
                <a:lnTo>
                  <a:pt x="22009" y="104520"/>
                </a:lnTo>
                <a:lnTo>
                  <a:pt x="17589" y="102361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0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4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49618" y="13449"/>
                </a:lnTo>
                <a:lnTo>
                  <a:pt x="53390" y="15125"/>
                </a:lnTo>
                <a:lnTo>
                  <a:pt x="57175" y="16802"/>
                </a:lnTo>
                <a:lnTo>
                  <a:pt x="60198" y="19469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345110" y="7958937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4"/>
                </a:moveTo>
                <a:lnTo>
                  <a:pt x="74917" y="114554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469697" y="7958937"/>
            <a:ext cx="100330" cy="114935"/>
          </a:xfrm>
          <a:custGeom>
            <a:avLst/>
            <a:gdLst/>
            <a:ahLst/>
            <a:cxnLst/>
            <a:rect l="l" t="t" r="r" b="b"/>
            <a:pathLst>
              <a:path w="100329" h="114934">
                <a:moveTo>
                  <a:pt x="0" y="114554"/>
                </a:moveTo>
                <a:lnTo>
                  <a:pt x="44005" y="114554"/>
                </a:lnTo>
                <a:lnTo>
                  <a:pt x="47790" y="114554"/>
                </a:lnTo>
                <a:lnTo>
                  <a:pt x="51777" y="114122"/>
                </a:lnTo>
                <a:lnTo>
                  <a:pt x="55981" y="113258"/>
                </a:lnTo>
                <a:lnTo>
                  <a:pt x="60185" y="112395"/>
                </a:lnTo>
                <a:lnTo>
                  <a:pt x="64363" y="111023"/>
                </a:lnTo>
                <a:lnTo>
                  <a:pt x="68516" y="109131"/>
                </a:lnTo>
                <a:lnTo>
                  <a:pt x="72669" y="107251"/>
                </a:lnTo>
                <a:lnTo>
                  <a:pt x="90601" y="90855"/>
                </a:lnTo>
                <a:lnTo>
                  <a:pt x="93522" y="86588"/>
                </a:lnTo>
                <a:lnTo>
                  <a:pt x="95834" y="81686"/>
                </a:lnTo>
                <a:lnTo>
                  <a:pt x="97561" y="76123"/>
                </a:lnTo>
                <a:lnTo>
                  <a:pt x="99288" y="70573"/>
                </a:lnTo>
                <a:lnTo>
                  <a:pt x="100152" y="64287"/>
                </a:lnTo>
                <a:lnTo>
                  <a:pt x="100152" y="57277"/>
                </a:lnTo>
                <a:lnTo>
                  <a:pt x="100152" y="50266"/>
                </a:lnTo>
                <a:lnTo>
                  <a:pt x="99288" y="43980"/>
                </a:lnTo>
                <a:lnTo>
                  <a:pt x="97561" y="38430"/>
                </a:lnTo>
                <a:lnTo>
                  <a:pt x="95834" y="32867"/>
                </a:lnTo>
                <a:lnTo>
                  <a:pt x="93522" y="27965"/>
                </a:lnTo>
                <a:lnTo>
                  <a:pt x="90601" y="23698"/>
                </a:lnTo>
                <a:lnTo>
                  <a:pt x="87693" y="19443"/>
                </a:lnTo>
                <a:lnTo>
                  <a:pt x="84328" y="15798"/>
                </a:lnTo>
                <a:lnTo>
                  <a:pt x="80492" y="12788"/>
                </a:lnTo>
                <a:lnTo>
                  <a:pt x="76669" y="9766"/>
                </a:lnTo>
                <a:lnTo>
                  <a:pt x="72669" y="7315"/>
                </a:lnTo>
                <a:lnTo>
                  <a:pt x="68516" y="5422"/>
                </a:lnTo>
                <a:lnTo>
                  <a:pt x="64363" y="3530"/>
                </a:lnTo>
                <a:lnTo>
                  <a:pt x="60185" y="2159"/>
                </a:lnTo>
                <a:lnTo>
                  <a:pt x="55981" y="1295"/>
                </a:lnTo>
                <a:lnTo>
                  <a:pt x="51777" y="431"/>
                </a:lnTo>
                <a:lnTo>
                  <a:pt x="47790" y="0"/>
                </a:lnTo>
                <a:lnTo>
                  <a:pt x="44005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483286" y="7971561"/>
            <a:ext cx="72390" cy="89535"/>
          </a:xfrm>
          <a:custGeom>
            <a:avLst/>
            <a:gdLst/>
            <a:ahLst/>
            <a:cxnLst/>
            <a:rect l="l" t="t" r="r" b="b"/>
            <a:pathLst>
              <a:path w="72390" h="89534">
                <a:moveTo>
                  <a:pt x="0" y="0"/>
                </a:moveTo>
                <a:lnTo>
                  <a:pt x="25895" y="0"/>
                </a:lnTo>
                <a:lnTo>
                  <a:pt x="32473" y="0"/>
                </a:lnTo>
                <a:lnTo>
                  <a:pt x="38557" y="863"/>
                </a:lnTo>
                <a:lnTo>
                  <a:pt x="44170" y="2590"/>
                </a:lnTo>
                <a:lnTo>
                  <a:pt x="49784" y="4317"/>
                </a:lnTo>
                <a:lnTo>
                  <a:pt x="54635" y="6984"/>
                </a:lnTo>
                <a:lnTo>
                  <a:pt x="58737" y="10591"/>
                </a:lnTo>
                <a:lnTo>
                  <a:pt x="62826" y="14211"/>
                </a:lnTo>
                <a:lnTo>
                  <a:pt x="66065" y="18821"/>
                </a:lnTo>
                <a:lnTo>
                  <a:pt x="68440" y="24434"/>
                </a:lnTo>
                <a:lnTo>
                  <a:pt x="70815" y="30035"/>
                </a:lnTo>
                <a:lnTo>
                  <a:pt x="72009" y="36779"/>
                </a:lnTo>
                <a:lnTo>
                  <a:pt x="72009" y="44653"/>
                </a:lnTo>
                <a:lnTo>
                  <a:pt x="72009" y="52527"/>
                </a:lnTo>
                <a:lnTo>
                  <a:pt x="49784" y="85001"/>
                </a:lnTo>
                <a:lnTo>
                  <a:pt x="44170" y="86715"/>
                </a:lnTo>
                <a:lnTo>
                  <a:pt x="38557" y="88442"/>
                </a:lnTo>
                <a:lnTo>
                  <a:pt x="32473" y="89306"/>
                </a:lnTo>
                <a:lnTo>
                  <a:pt x="25895" y="89306"/>
                </a:lnTo>
                <a:lnTo>
                  <a:pt x="0" y="89306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684886" y="7958937"/>
            <a:ext cx="154305" cy="114935"/>
          </a:xfrm>
          <a:custGeom>
            <a:avLst/>
            <a:gdLst/>
            <a:ahLst/>
            <a:cxnLst/>
            <a:rect l="l" t="t" r="r" b="b"/>
            <a:pathLst>
              <a:path w="154304" h="114934">
                <a:moveTo>
                  <a:pt x="33489" y="114554"/>
                </a:moveTo>
                <a:lnTo>
                  <a:pt x="48374" y="114554"/>
                </a:lnTo>
                <a:lnTo>
                  <a:pt x="76847" y="17475"/>
                </a:lnTo>
                <a:lnTo>
                  <a:pt x="77177" y="17475"/>
                </a:lnTo>
                <a:lnTo>
                  <a:pt x="105486" y="114554"/>
                </a:lnTo>
                <a:lnTo>
                  <a:pt x="120218" y="114554"/>
                </a:lnTo>
                <a:lnTo>
                  <a:pt x="153873" y="0"/>
                </a:lnTo>
                <a:lnTo>
                  <a:pt x="139623" y="0"/>
                </a:lnTo>
                <a:lnTo>
                  <a:pt x="113093" y="95135"/>
                </a:lnTo>
                <a:lnTo>
                  <a:pt x="112775" y="95135"/>
                </a:lnTo>
                <a:lnTo>
                  <a:pt x="84785" y="0"/>
                </a:lnTo>
                <a:lnTo>
                  <a:pt x="69570" y="0"/>
                </a:lnTo>
                <a:lnTo>
                  <a:pt x="41414" y="95135"/>
                </a:lnTo>
                <a:lnTo>
                  <a:pt x="41097" y="95135"/>
                </a:lnTo>
                <a:lnTo>
                  <a:pt x="15049" y="0"/>
                </a:lnTo>
                <a:lnTo>
                  <a:pt x="0" y="0"/>
                </a:lnTo>
                <a:lnTo>
                  <a:pt x="33489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891502" y="7956048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945058" y="7958937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4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7081125" y="7958937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0" y="114554"/>
                </a:moveTo>
                <a:lnTo>
                  <a:pt x="13589" y="114554"/>
                </a:lnTo>
                <a:lnTo>
                  <a:pt x="13589" y="61163"/>
                </a:lnTo>
                <a:lnTo>
                  <a:pt x="74752" y="61163"/>
                </a:lnTo>
                <a:lnTo>
                  <a:pt x="74752" y="114554"/>
                </a:lnTo>
                <a:lnTo>
                  <a:pt x="88341" y="114554"/>
                </a:lnTo>
                <a:lnTo>
                  <a:pt x="88341" y="0"/>
                </a:lnTo>
                <a:lnTo>
                  <a:pt x="74752" y="0"/>
                </a:lnTo>
                <a:lnTo>
                  <a:pt x="74752" y="48539"/>
                </a:lnTo>
                <a:lnTo>
                  <a:pt x="13589" y="48539"/>
                </a:lnTo>
                <a:lnTo>
                  <a:pt x="13589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296315" y="7956029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1"/>
                </a:lnTo>
                <a:lnTo>
                  <a:pt x="6235" y="48615"/>
                </a:lnTo>
                <a:lnTo>
                  <a:pt x="19748" y="60096"/>
                </a:lnTo>
                <a:lnTo>
                  <a:pt x="23190" y="61772"/>
                </a:lnTo>
                <a:lnTo>
                  <a:pt x="26962" y="63258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7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6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79"/>
                </a:lnTo>
                <a:lnTo>
                  <a:pt x="22009" y="104520"/>
                </a:lnTo>
                <a:lnTo>
                  <a:pt x="17589" y="102361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0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4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49618" y="13449"/>
                </a:lnTo>
                <a:lnTo>
                  <a:pt x="53390" y="15125"/>
                </a:lnTo>
                <a:lnTo>
                  <a:pt x="57175" y="16802"/>
                </a:lnTo>
                <a:lnTo>
                  <a:pt x="60198" y="19469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412659" y="7958937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4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548715" y="7958937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4"/>
                </a:lnTo>
                <a:lnTo>
                  <a:pt x="78790" y="114554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3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6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7562303" y="7971561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2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4"/>
                </a:lnTo>
                <a:lnTo>
                  <a:pt x="41236" y="32384"/>
                </a:lnTo>
                <a:lnTo>
                  <a:pt x="38430" y="34251"/>
                </a:lnTo>
                <a:lnTo>
                  <a:pt x="35026" y="35432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7665046" y="7958937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4">
                <a:moveTo>
                  <a:pt x="0" y="114554"/>
                </a:moveTo>
                <a:lnTo>
                  <a:pt x="15367" y="114554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4"/>
                </a:lnTo>
                <a:lnTo>
                  <a:pt x="111963" y="114554"/>
                </a:lnTo>
                <a:lnTo>
                  <a:pt x="63258" y="0"/>
                </a:lnTo>
                <a:lnTo>
                  <a:pt x="50482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697571" y="7976413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5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795628" y="7958937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4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931696" y="7958937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4"/>
                </a:moveTo>
                <a:lnTo>
                  <a:pt x="74917" y="114554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051736" y="7956029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40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7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0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3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909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22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4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8221789" y="7956048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281174" y="7956029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4" y="4203"/>
                </a:lnTo>
                <a:lnTo>
                  <a:pt x="73482" y="1396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1"/>
                </a:lnTo>
                <a:lnTo>
                  <a:pt x="4444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0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7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599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1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1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508174" y="7958937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1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8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521763" y="7971561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2"/>
                </a:lnTo>
                <a:lnTo>
                  <a:pt x="45948" y="25399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1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609621" y="7958937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4">
                <a:moveTo>
                  <a:pt x="0" y="114554"/>
                </a:moveTo>
                <a:lnTo>
                  <a:pt x="15367" y="114554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4"/>
                </a:lnTo>
                <a:lnTo>
                  <a:pt x="111963" y="114554"/>
                </a:lnTo>
                <a:lnTo>
                  <a:pt x="63258" y="0"/>
                </a:lnTo>
                <a:lnTo>
                  <a:pt x="50482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642146" y="7976413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5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767533" y="7958937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4"/>
                </a:lnTo>
                <a:lnTo>
                  <a:pt x="78790" y="114554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3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6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781122" y="7971561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2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4"/>
                </a:lnTo>
                <a:lnTo>
                  <a:pt x="41236" y="32384"/>
                </a:lnTo>
                <a:lnTo>
                  <a:pt x="38430" y="34251"/>
                </a:lnTo>
                <a:lnTo>
                  <a:pt x="35026" y="35432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8881770" y="7958937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4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4"/>
                </a:lnTo>
                <a:lnTo>
                  <a:pt x="51447" y="114554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9017837" y="7958937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4">
                <a:moveTo>
                  <a:pt x="0" y="114554"/>
                </a:moveTo>
                <a:lnTo>
                  <a:pt x="13589" y="114554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4"/>
                </a:lnTo>
                <a:lnTo>
                  <a:pt x="97396" y="114554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9174454" y="7958937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4"/>
                </a:moveTo>
                <a:lnTo>
                  <a:pt x="74917" y="114554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9301136" y="7958937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4"/>
                </a:lnTo>
                <a:lnTo>
                  <a:pt x="78790" y="114554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3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6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9314726" y="7971561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2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4"/>
                </a:lnTo>
                <a:lnTo>
                  <a:pt x="41236" y="32384"/>
                </a:lnTo>
                <a:lnTo>
                  <a:pt x="38430" y="34251"/>
                </a:lnTo>
                <a:lnTo>
                  <a:pt x="35026" y="35432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9422650" y="7956029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92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1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74" y="63258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7"/>
                </a:lnTo>
                <a:lnTo>
                  <a:pt x="48107" y="70370"/>
                </a:lnTo>
                <a:lnTo>
                  <a:pt x="51244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6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79"/>
                </a:lnTo>
                <a:lnTo>
                  <a:pt x="22009" y="104520"/>
                </a:lnTo>
                <a:lnTo>
                  <a:pt x="17589" y="102361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0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4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92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9551441" y="7958937"/>
            <a:ext cx="88900" cy="114935"/>
          </a:xfrm>
          <a:custGeom>
            <a:avLst/>
            <a:gdLst/>
            <a:ahLst/>
            <a:cxnLst/>
            <a:rect l="l" t="t" r="r" b="b"/>
            <a:pathLst>
              <a:path w="88900" h="114934">
                <a:moveTo>
                  <a:pt x="0" y="114554"/>
                </a:moveTo>
                <a:lnTo>
                  <a:pt x="13589" y="114554"/>
                </a:lnTo>
                <a:lnTo>
                  <a:pt x="13589" y="61163"/>
                </a:lnTo>
                <a:lnTo>
                  <a:pt x="74752" y="61163"/>
                </a:lnTo>
                <a:lnTo>
                  <a:pt x="74752" y="114554"/>
                </a:lnTo>
                <a:lnTo>
                  <a:pt x="88341" y="114554"/>
                </a:lnTo>
                <a:lnTo>
                  <a:pt x="88341" y="0"/>
                </a:lnTo>
                <a:lnTo>
                  <a:pt x="74752" y="0"/>
                </a:lnTo>
                <a:lnTo>
                  <a:pt x="74752" y="48539"/>
                </a:lnTo>
                <a:lnTo>
                  <a:pt x="13589" y="48539"/>
                </a:lnTo>
                <a:lnTo>
                  <a:pt x="13589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9705797" y="7956048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9771812" y="7958937"/>
            <a:ext cx="74295" cy="114935"/>
          </a:xfrm>
          <a:custGeom>
            <a:avLst/>
            <a:gdLst/>
            <a:ahLst/>
            <a:cxnLst/>
            <a:rect l="l" t="t" r="r" b="b"/>
            <a:pathLst>
              <a:path w="74295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36563" y="63106"/>
                </a:lnTo>
                <a:lnTo>
                  <a:pt x="40551" y="63106"/>
                </a:lnTo>
                <a:lnTo>
                  <a:pt x="44767" y="62611"/>
                </a:lnTo>
                <a:lnTo>
                  <a:pt x="49187" y="61645"/>
                </a:lnTo>
                <a:lnTo>
                  <a:pt x="53606" y="60680"/>
                </a:lnTo>
                <a:lnTo>
                  <a:pt x="57683" y="59004"/>
                </a:lnTo>
                <a:lnTo>
                  <a:pt x="61404" y="56629"/>
                </a:lnTo>
                <a:lnTo>
                  <a:pt x="65125" y="54254"/>
                </a:lnTo>
                <a:lnTo>
                  <a:pt x="68173" y="51028"/>
                </a:lnTo>
                <a:lnTo>
                  <a:pt x="70548" y="46926"/>
                </a:lnTo>
                <a:lnTo>
                  <a:pt x="72910" y="42824"/>
                </a:lnTo>
                <a:lnTo>
                  <a:pt x="74104" y="37642"/>
                </a:lnTo>
                <a:lnTo>
                  <a:pt x="74104" y="31394"/>
                </a:lnTo>
                <a:lnTo>
                  <a:pt x="74104" y="25463"/>
                </a:lnTo>
                <a:lnTo>
                  <a:pt x="61887" y="6718"/>
                </a:lnTo>
                <a:lnTo>
                  <a:pt x="58166" y="4292"/>
                </a:lnTo>
                <a:lnTo>
                  <a:pt x="53898" y="2565"/>
                </a:lnTo>
                <a:lnTo>
                  <a:pt x="49110" y="1536"/>
                </a:lnTo>
                <a:lnTo>
                  <a:pt x="44310" y="508"/>
                </a:lnTo>
                <a:lnTo>
                  <a:pt x="39255" y="0"/>
                </a:lnTo>
                <a:lnTo>
                  <a:pt x="33972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9785401" y="7971561"/>
            <a:ext cx="46355" cy="38100"/>
          </a:xfrm>
          <a:custGeom>
            <a:avLst/>
            <a:gdLst/>
            <a:ahLst/>
            <a:cxnLst/>
            <a:rect l="l" t="t" r="r" b="b"/>
            <a:pathLst>
              <a:path w="46354" h="38100">
                <a:moveTo>
                  <a:pt x="0" y="0"/>
                </a:moveTo>
                <a:lnTo>
                  <a:pt x="22974" y="0"/>
                </a:lnTo>
                <a:lnTo>
                  <a:pt x="29768" y="0"/>
                </a:lnTo>
                <a:lnTo>
                  <a:pt x="35293" y="1536"/>
                </a:lnTo>
                <a:lnTo>
                  <a:pt x="39560" y="4610"/>
                </a:lnTo>
                <a:lnTo>
                  <a:pt x="43827" y="7683"/>
                </a:lnTo>
                <a:lnTo>
                  <a:pt x="45948" y="12458"/>
                </a:lnTo>
                <a:lnTo>
                  <a:pt x="45948" y="18922"/>
                </a:lnTo>
                <a:lnTo>
                  <a:pt x="45948" y="25399"/>
                </a:lnTo>
                <a:lnTo>
                  <a:pt x="43827" y="30175"/>
                </a:lnTo>
                <a:lnTo>
                  <a:pt x="39560" y="33248"/>
                </a:lnTo>
                <a:lnTo>
                  <a:pt x="35293" y="36321"/>
                </a:lnTo>
                <a:lnTo>
                  <a:pt x="29768" y="37858"/>
                </a:lnTo>
                <a:lnTo>
                  <a:pt x="22974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9890404" y="7956029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92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1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74" y="63258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7"/>
                </a:lnTo>
                <a:lnTo>
                  <a:pt x="48107" y="70370"/>
                </a:lnTo>
                <a:lnTo>
                  <a:pt x="51244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6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79"/>
                </a:lnTo>
                <a:lnTo>
                  <a:pt x="22009" y="104520"/>
                </a:lnTo>
                <a:lnTo>
                  <a:pt x="17589" y="102361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0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4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92" y="12611"/>
                </a:lnTo>
                <a:lnTo>
                  <a:pt x="45681" y="12611"/>
                </a:lnTo>
                <a:lnTo>
                  <a:pt x="49618" y="13449"/>
                </a:lnTo>
                <a:lnTo>
                  <a:pt x="53390" y="15125"/>
                </a:lnTo>
                <a:lnTo>
                  <a:pt x="57175" y="16802"/>
                </a:lnTo>
                <a:lnTo>
                  <a:pt x="60198" y="19469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0094912" y="7958937"/>
            <a:ext cx="71120" cy="114935"/>
          </a:xfrm>
          <a:custGeom>
            <a:avLst/>
            <a:gdLst/>
            <a:ahLst/>
            <a:cxnLst/>
            <a:rect l="l" t="t" r="r" b="b"/>
            <a:pathLst>
              <a:path w="71120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66979" y="63106"/>
                </a:lnTo>
                <a:lnTo>
                  <a:pt x="66979" y="50482"/>
                </a:lnTo>
                <a:lnTo>
                  <a:pt x="13589" y="50482"/>
                </a:lnTo>
                <a:lnTo>
                  <a:pt x="13589" y="12623"/>
                </a:lnTo>
                <a:lnTo>
                  <a:pt x="71031" y="12623"/>
                </a:lnTo>
                <a:lnTo>
                  <a:pt x="71031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0208983" y="7956029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5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1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1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4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16" y="118871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1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0223551" y="7968653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5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7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5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7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0381297" y="7958937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4"/>
                </a:moveTo>
                <a:lnTo>
                  <a:pt x="13589" y="114554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4"/>
                </a:lnTo>
                <a:lnTo>
                  <a:pt x="78790" y="114554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3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6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0394886" y="7971561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2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4"/>
                </a:lnTo>
                <a:lnTo>
                  <a:pt x="41236" y="32384"/>
                </a:lnTo>
                <a:lnTo>
                  <a:pt x="38430" y="34251"/>
                </a:lnTo>
                <a:lnTo>
                  <a:pt x="35026" y="35432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010609" y="8313140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4" h="120650">
                <a:moveTo>
                  <a:pt x="73621" y="13423"/>
                </a:moveTo>
                <a:lnTo>
                  <a:pt x="48056" y="0"/>
                </a:lnTo>
                <a:lnTo>
                  <a:pt x="41579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74" y="63258"/>
                </a:lnTo>
                <a:lnTo>
                  <a:pt x="31064" y="64554"/>
                </a:lnTo>
                <a:lnTo>
                  <a:pt x="36131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31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79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132770" y="8313140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7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2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2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2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270781" y="8316048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4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303305" y="8333523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5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428693" y="8316048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39" h="114934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527067" y="8316048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4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559592" y="8333523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5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684979" y="8316048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3"/>
                </a:moveTo>
                <a:lnTo>
                  <a:pt x="34137" y="114553"/>
                </a:lnTo>
                <a:lnTo>
                  <a:pt x="39420" y="114553"/>
                </a:lnTo>
                <a:lnTo>
                  <a:pt x="44742" y="114071"/>
                </a:lnTo>
                <a:lnTo>
                  <a:pt x="50076" y="113093"/>
                </a:lnTo>
                <a:lnTo>
                  <a:pt x="55410" y="112128"/>
                </a:lnTo>
                <a:lnTo>
                  <a:pt x="60210" y="110426"/>
                </a:lnTo>
                <a:lnTo>
                  <a:pt x="64477" y="108000"/>
                </a:lnTo>
                <a:lnTo>
                  <a:pt x="68732" y="105575"/>
                </a:lnTo>
                <a:lnTo>
                  <a:pt x="72186" y="102311"/>
                </a:lnTo>
                <a:lnTo>
                  <a:pt x="74828" y="98209"/>
                </a:lnTo>
                <a:lnTo>
                  <a:pt x="77470" y="94119"/>
                </a:lnTo>
                <a:lnTo>
                  <a:pt x="78790" y="88887"/>
                </a:lnTo>
                <a:lnTo>
                  <a:pt x="78790" y="82511"/>
                </a:lnTo>
                <a:lnTo>
                  <a:pt x="78790" y="78739"/>
                </a:lnTo>
                <a:lnTo>
                  <a:pt x="52908" y="54368"/>
                </a:lnTo>
                <a:lnTo>
                  <a:pt x="52908" y="54038"/>
                </a:lnTo>
                <a:lnTo>
                  <a:pt x="72974" y="34848"/>
                </a:lnTo>
                <a:lnTo>
                  <a:pt x="72974" y="28155"/>
                </a:lnTo>
                <a:lnTo>
                  <a:pt x="72974" y="22872"/>
                </a:lnTo>
                <a:lnTo>
                  <a:pt x="60998" y="6235"/>
                </a:lnTo>
                <a:lnTo>
                  <a:pt x="57442" y="4025"/>
                </a:lnTo>
                <a:lnTo>
                  <a:pt x="53390" y="2425"/>
                </a:lnTo>
                <a:lnTo>
                  <a:pt x="48856" y="1460"/>
                </a:lnTo>
                <a:lnTo>
                  <a:pt x="44335" y="482"/>
                </a:lnTo>
                <a:lnTo>
                  <a:pt x="39687" y="0"/>
                </a:lnTo>
                <a:lnTo>
                  <a:pt x="34950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698568" y="8328673"/>
            <a:ext cx="45085" cy="36195"/>
          </a:xfrm>
          <a:custGeom>
            <a:avLst/>
            <a:gdLst/>
            <a:ahLst/>
            <a:cxnLst/>
            <a:rect l="l" t="t" r="r" b="b"/>
            <a:pathLst>
              <a:path w="45085" h="36195">
                <a:moveTo>
                  <a:pt x="0" y="0"/>
                </a:moveTo>
                <a:lnTo>
                  <a:pt x="20231" y="0"/>
                </a:lnTo>
                <a:lnTo>
                  <a:pt x="23241" y="0"/>
                </a:lnTo>
                <a:lnTo>
                  <a:pt x="26238" y="241"/>
                </a:lnTo>
                <a:lnTo>
                  <a:pt x="44818" y="13754"/>
                </a:lnTo>
                <a:lnTo>
                  <a:pt x="44818" y="17310"/>
                </a:lnTo>
                <a:lnTo>
                  <a:pt x="44818" y="21297"/>
                </a:lnTo>
                <a:lnTo>
                  <a:pt x="36563" y="32600"/>
                </a:lnTo>
                <a:lnTo>
                  <a:pt x="34086" y="33947"/>
                </a:lnTo>
                <a:lnTo>
                  <a:pt x="31305" y="34836"/>
                </a:lnTo>
                <a:lnTo>
                  <a:pt x="28232" y="35267"/>
                </a:lnTo>
                <a:lnTo>
                  <a:pt x="25158" y="35699"/>
                </a:lnTo>
                <a:lnTo>
                  <a:pt x="22009" y="35915"/>
                </a:lnTo>
                <a:lnTo>
                  <a:pt x="18770" y="35915"/>
                </a:lnTo>
                <a:lnTo>
                  <a:pt x="0" y="35915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698568" y="8377211"/>
            <a:ext cx="50800" cy="41275"/>
          </a:xfrm>
          <a:custGeom>
            <a:avLst/>
            <a:gdLst/>
            <a:ahLst/>
            <a:cxnLst/>
            <a:rect l="l" t="t" r="r" b="b"/>
            <a:pathLst>
              <a:path w="50800" h="41275">
                <a:moveTo>
                  <a:pt x="0" y="0"/>
                </a:moveTo>
                <a:lnTo>
                  <a:pt x="23304" y="0"/>
                </a:lnTo>
                <a:lnTo>
                  <a:pt x="26746" y="0"/>
                </a:lnTo>
                <a:lnTo>
                  <a:pt x="30124" y="317"/>
                </a:lnTo>
                <a:lnTo>
                  <a:pt x="33413" y="965"/>
                </a:lnTo>
                <a:lnTo>
                  <a:pt x="36703" y="1612"/>
                </a:lnTo>
                <a:lnTo>
                  <a:pt x="39611" y="2743"/>
                </a:lnTo>
                <a:lnTo>
                  <a:pt x="42151" y="4368"/>
                </a:lnTo>
                <a:lnTo>
                  <a:pt x="44678" y="5981"/>
                </a:lnTo>
                <a:lnTo>
                  <a:pt x="46736" y="8140"/>
                </a:lnTo>
                <a:lnTo>
                  <a:pt x="48298" y="10833"/>
                </a:lnTo>
                <a:lnTo>
                  <a:pt x="49860" y="13538"/>
                </a:lnTo>
                <a:lnTo>
                  <a:pt x="50647" y="16878"/>
                </a:lnTo>
                <a:lnTo>
                  <a:pt x="50647" y="20866"/>
                </a:lnTo>
                <a:lnTo>
                  <a:pt x="50647" y="24536"/>
                </a:lnTo>
                <a:lnTo>
                  <a:pt x="41821" y="36321"/>
                </a:lnTo>
                <a:lnTo>
                  <a:pt x="39179" y="37884"/>
                </a:lnTo>
                <a:lnTo>
                  <a:pt x="36220" y="39014"/>
                </a:lnTo>
                <a:lnTo>
                  <a:pt x="32931" y="39712"/>
                </a:lnTo>
                <a:lnTo>
                  <a:pt x="29641" y="40424"/>
                </a:lnTo>
                <a:lnTo>
                  <a:pt x="26314" y="40766"/>
                </a:lnTo>
                <a:lnTo>
                  <a:pt x="22974" y="40766"/>
                </a:lnTo>
                <a:lnTo>
                  <a:pt x="0" y="40766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817655" y="8316048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39" h="114934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29289" y="8316048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131701" y="8316048"/>
            <a:ext cx="118745" cy="114935"/>
          </a:xfrm>
          <a:custGeom>
            <a:avLst/>
            <a:gdLst/>
            <a:ahLst/>
            <a:cxnLst/>
            <a:rect l="l" t="t" r="r" b="b"/>
            <a:pathLst>
              <a:path w="118745" h="114934">
                <a:moveTo>
                  <a:pt x="0" y="114553"/>
                </a:moveTo>
                <a:lnTo>
                  <a:pt x="13589" y="114553"/>
                </a:lnTo>
                <a:lnTo>
                  <a:pt x="13589" y="18440"/>
                </a:lnTo>
                <a:lnTo>
                  <a:pt x="13919" y="18440"/>
                </a:lnTo>
                <a:lnTo>
                  <a:pt x="55016" y="114553"/>
                </a:lnTo>
                <a:lnTo>
                  <a:pt x="63258" y="114553"/>
                </a:lnTo>
                <a:lnTo>
                  <a:pt x="104355" y="18440"/>
                </a:lnTo>
                <a:lnTo>
                  <a:pt x="104686" y="18440"/>
                </a:lnTo>
                <a:lnTo>
                  <a:pt x="104686" y="114553"/>
                </a:lnTo>
                <a:lnTo>
                  <a:pt x="118275" y="114553"/>
                </a:lnTo>
                <a:lnTo>
                  <a:pt x="118275" y="0"/>
                </a:lnTo>
                <a:lnTo>
                  <a:pt x="98539" y="0"/>
                </a:lnTo>
                <a:lnTo>
                  <a:pt x="59385" y="89801"/>
                </a:lnTo>
                <a:lnTo>
                  <a:pt x="59055" y="89801"/>
                </a:lnTo>
                <a:lnTo>
                  <a:pt x="20218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295925" y="8316048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4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328449" y="8333523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5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453837" y="8316048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609983" y="8316048"/>
            <a:ext cx="86995" cy="117475"/>
          </a:xfrm>
          <a:custGeom>
            <a:avLst/>
            <a:gdLst/>
            <a:ahLst/>
            <a:cxnLst/>
            <a:rect l="l" t="t" r="r" b="b"/>
            <a:pathLst>
              <a:path w="86995" h="117475">
                <a:moveTo>
                  <a:pt x="86398" y="0"/>
                </a:moveTo>
                <a:lnTo>
                  <a:pt x="72809" y="0"/>
                </a:lnTo>
                <a:lnTo>
                  <a:pt x="72809" y="68922"/>
                </a:lnTo>
                <a:lnTo>
                  <a:pt x="72809" y="73571"/>
                </a:lnTo>
                <a:lnTo>
                  <a:pt x="72326" y="78041"/>
                </a:lnTo>
                <a:lnTo>
                  <a:pt x="71348" y="82359"/>
                </a:lnTo>
                <a:lnTo>
                  <a:pt x="70383" y="86664"/>
                </a:lnTo>
                <a:lnTo>
                  <a:pt x="68757" y="90500"/>
                </a:lnTo>
                <a:lnTo>
                  <a:pt x="66497" y="93840"/>
                </a:lnTo>
                <a:lnTo>
                  <a:pt x="64236" y="97193"/>
                </a:lnTo>
                <a:lnTo>
                  <a:pt x="61213" y="99860"/>
                </a:lnTo>
                <a:lnTo>
                  <a:pt x="57442" y="101853"/>
                </a:lnTo>
                <a:lnTo>
                  <a:pt x="53657" y="103847"/>
                </a:lnTo>
                <a:lnTo>
                  <a:pt x="48907" y="104851"/>
                </a:lnTo>
                <a:lnTo>
                  <a:pt x="43192" y="104851"/>
                </a:lnTo>
                <a:lnTo>
                  <a:pt x="37477" y="104851"/>
                </a:lnTo>
                <a:lnTo>
                  <a:pt x="32727" y="103847"/>
                </a:lnTo>
                <a:lnTo>
                  <a:pt x="28955" y="101853"/>
                </a:lnTo>
                <a:lnTo>
                  <a:pt x="25184" y="99860"/>
                </a:lnTo>
                <a:lnTo>
                  <a:pt x="22161" y="97193"/>
                </a:lnTo>
                <a:lnTo>
                  <a:pt x="19900" y="93840"/>
                </a:lnTo>
                <a:lnTo>
                  <a:pt x="17627" y="90500"/>
                </a:lnTo>
                <a:lnTo>
                  <a:pt x="16014" y="86664"/>
                </a:lnTo>
                <a:lnTo>
                  <a:pt x="15049" y="82359"/>
                </a:lnTo>
                <a:lnTo>
                  <a:pt x="14071" y="78041"/>
                </a:lnTo>
                <a:lnTo>
                  <a:pt x="13588" y="73571"/>
                </a:lnTo>
                <a:lnTo>
                  <a:pt x="13588" y="68922"/>
                </a:lnTo>
                <a:lnTo>
                  <a:pt x="13588" y="0"/>
                </a:lnTo>
                <a:lnTo>
                  <a:pt x="0" y="0"/>
                </a:lnTo>
                <a:lnTo>
                  <a:pt x="0" y="70865"/>
                </a:lnTo>
                <a:lnTo>
                  <a:pt x="0" y="77127"/>
                </a:lnTo>
                <a:lnTo>
                  <a:pt x="774" y="83057"/>
                </a:lnTo>
                <a:lnTo>
                  <a:pt x="2349" y="88671"/>
                </a:lnTo>
                <a:lnTo>
                  <a:pt x="3911" y="94272"/>
                </a:lnTo>
                <a:lnTo>
                  <a:pt x="6388" y="99212"/>
                </a:lnTo>
                <a:lnTo>
                  <a:pt x="9791" y="103466"/>
                </a:lnTo>
                <a:lnTo>
                  <a:pt x="13182" y="107734"/>
                </a:lnTo>
                <a:lnTo>
                  <a:pt x="17627" y="111124"/>
                </a:lnTo>
                <a:lnTo>
                  <a:pt x="23139" y="113664"/>
                </a:lnTo>
                <a:lnTo>
                  <a:pt x="28638" y="116192"/>
                </a:lnTo>
                <a:lnTo>
                  <a:pt x="35318" y="117462"/>
                </a:lnTo>
                <a:lnTo>
                  <a:pt x="43192" y="117462"/>
                </a:lnTo>
                <a:lnTo>
                  <a:pt x="51066" y="117462"/>
                </a:lnTo>
                <a:lnTo>
                  <a:pt x="76606" y="103466"/>
                </a:lnTo>
                <a:lnTo>
                  <a:pt x="80009" y="99212"/>
                </a:lnTo>
                <a:lnTo>
                  <a:pt x="82486" y="94272"/>
                </a:lnTo>
                <a:lnTo>
                  <a:pt x="84048" y="88671"/>
                </a:lnTo>
                <a:lnTo>
                  <a:pt x="85610" y="83057"/>
                </a:lnTo>
                <a:lnTo>
                  <a:pt x="86398" y="77127"/>
                </a:lnTo>
                <a:lnTo>
                  <a:pt x="86398" y="70865"/>
                </a:lnTo>
                <a:lnTo>
                  <a:pt x="86398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755106" y="8316048"/>
            <a:ext cx="71120" cy="114935"/>
          </a:xfrm>
          <a:custGeom>
            <a:avLst/>
            <a:gdLst/>
            <a:ahLst/>
            <a:cxnLst/>
            <a:rect l="l" t="t" r="r" b="b"/>
            <a:pathLst>
              <a:path w="71120" h="114934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66979" y="63106"/>
                </a:lnTo>
                <a:lnTo>
                  <a:pt x="66979" y="50482"/>
                </a:lnTo>
                <a:lnTo>
                  <a:pt x="13589" y="50482"/>
                </a:lnTo>
                <a:lnTo>
                  <a:pt x="13589" y="12623"/>
                </a:lnTo>
                <a:lnTo>
                  <a:pt x="71031" y="12623"/>
                </a:lnTo>
                <a:lnTo>
                  <a:pt x="71031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853645" y="8316048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4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886170" y="8333523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5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004928" y="8313140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5" y="4203"/>
                </a:lnTo>
                <a:lnTo>
                  <a:pt x="73482" y="1397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2"/>
                </a:lnTo>
                <a:lnTo>
                  <a:pt x="4445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1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8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600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2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2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143752" y="8316048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4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3"/>
                </a:lnTo>
                <a:lnTo>
                  <a:pt x="51447" y="114553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279337" y="8316048"/>
            <a:ext cx="86995" cy="117475"/>
          </a:xfrm>
          <a:custGeom>
            <a:avLst/>
            <a:gdLst/>
            <a:ahLst/>
            <a:cxnLst/>
            <a:rect l="l" t="t" r="r" b="b"/>
            <a:pathLst>
              <a:path w="86995" h="117475">
                <a:moveTo>
                  <a:pt x="86398" y="0"/>
                </a:moveTo>
                <a:lnTo>
                  <a:pt x="72809" y="0"/>
                </a:lnTo>
                <a:lnTo>
                  <a:pt x="72809" y="68922"/>
                </a:lnTo>
                <a:lnTo>
                  <a:pt x="72809" y="73571"/>
                </a:lnTo>
                <a:lnTo>
                  <a:pt x="72326" y="78041"/>
                </a:lnTo>
                <a:lnTo>
                  <a:pt x="71348" y="82359"/>
                </a:lnTo>
                <a:lnTo>
                  <a:pt x="70383" y="86664"/>
                </a:lnTo>
                <a:lnTo>
                  <a:pt x="68757" y="90500"/>
                </a:lnTo>
                <a:lnTo>
                  <a:pt x="66497" y="93840"/>
                </a:lnTo>
                <a:lnTo>
                  <a:pt x="64236" y="97193"/>
                </a:lnTo>
                <a:lnTo>
                  <a:pt x="61213" y="99860"/>
                </a:lnTo>
                <a:lnTo>
                  <a:pt x="57442" y="101853"/>
                </a:lnTo>
                <a:lnTo>
                  <a:pt x="53657" y="103847"/>
                </a:lnTo>
                <a:lnTo>
                  <a:pt x="48907" y="104851"/>
                </a:lnTo>
                <a:lnTo>
                  <a:pt x="43192" y="104851"/>
                </a:lnTo>
                <a:lnTo>
                  <a:pt x="37477" y="104851"/>
                </a:lnTo>
                <a:lnTo>
                  <a:pt x="32727" y="103847"/>
                </a:lnTo>
                <a:lnTo>
                  <a:pt x="28955" y="101853"/>
                </a:lnTo>
                <a:lnTo>
                  <a:pt x="25184" y="99860"/>
                </a:lnTo>
                <a:lnTo>
                  <a:pt x="22161" y="97193"/>
                </a:lnTo>
                <a:lnTo>
                  <a:pt x="19900" y="93840"/>
                </a:lnTo>
                <a:lnTo>
                  <a:pt x="17640" y="90500"/>
                </a:lnTo>
                <a:lnTo>
                  <a:pt x="16014" y="86664"/>
                </a:lnTo>
                <a:lnTo>
                  <a:pt x="15049" y="82359"/>
                </a:lnTo>
                <a:lnTo>
                  <a:pt x="14071" y="78041"/>
                </a:lnTo>
                <a:lnTo>
                  <a:pt x="13588" y="73571"/>
                </a:lnTo>
                <a:lnTo>
                  <a:pt x="13588" y="68922"/>
                </a:lnTo>
                <a:lnTo>
                  <a:pt x="13588" y="0"/>
                </a:lnTo>
                <a:lnTo>
                  <a:pt x="0" y="0"/>
                </a:lnTo>
                <a:lnTo>
                  <a:pt x="0" y="70865"/>
                </a:lnTo>
                <a:lnTo>
                  <a:pt x="0" y="77127"/>
                </a:lnTo>
                <a:lnTo>
                  <a:pt x="774" y="83057"/>
                </a:lnTo>
                <a:lnTo>
                  <a:pt x="2349" y="88671"/>
                </a:lnTo>
                <a:lnTo>
                  <a:pt x="3911" y="94272"/>
                </a:lnTo>
                <a:lnTo>
                  <a:pt x="6388" y="99212"/>
                </a:lnTo>
                <a:lnTo>
                  <a:pt x="9791" y="103466"/>
                </a:lnTo>
                <a:lnTo>
                  <a:pt x="13182" y="107734"/>
                </a:lnTo>
                <a:lnTo>
                  <a:pt x="17640" y="111124"/>
                </a:lnTo>
                <a:lnTo>
                  <a:pt x="23139" y="113664"/>
                </a:lnTo>
                <a:lnTo>
                  <a:pt x="28638" y="116192"/>
                </a:lnTo>
                <a:lnTo>
                  <a:pt x="35318" y="117462"/>
                </a:lnTo>
                <a:lnTo>
                  <a:pt x="43192" y="117462"/>
                </a:lnTo>
                <a:lnTo>
                  <a:pt x="51066" y="117462"/>
                </a:lnTo>
                <a:lnTo>
                  <a:pt x="76606" y="103466"/>
                </a:lnTo>
                <a:lnTo>
                  <a:pt x="80009" y="99212"/>
                </a:lnTo>
                <a:lnTo>
                  <a:pt x="82486" y="94272"/>
                </a:lnTo>
                <a:lnTo>
                  <a:pt x="84048" y="88671"/>
                </a:lnTo>
                <a:lnTo>
                  <a:pt x="85610" y="83057"/>
                </a:lnTo>
                <a:lnTo>
                  <a:pt x="86398" y="77127"/>
                </a:lnTo>
                <a:lnTo>
                  <a:pt x="86398" y="70865"/>
                </a:lnTo>
                <a:lnTo>
                  <a:pt x="86398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424460" y="8316048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438049" y="8328673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6560858" y="831316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6626873" y="8316048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409" y="114553"/>
                </a:lnTo>
                <a:lnTo>
                  <a:pt x="97409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6776859" y="8313140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40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8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1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4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909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22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5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934275" y="8414092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4" h="39370">
                <a:moveTo>
                  <a:pt x="25730" y="0"/>
                </a:moveTo>
                <a:lnTo>
                  <a:pt x="11010" y="0"/>
                </a:lnTo>
                <a:lnTo>
                  <a:pt x="0" y="38836"/>
                </a:lnTo>
                <a:lnTo>
                  <a:pt x="12458" y="38836"/>
                </a:lnTo>
                <a:lnTo>
                  <a:pt x="2573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7091553" y="8316048"/>
            <a:ext cx="66040" cy="114935"/>
          </a:xfrm>
          <a:custGeom>
            <a:avLst/>
            <a:gdLst/>
            <a:ahLst/>
            <a:cxnLst/>
            <a:rect l="l" t="t" r="r" b="b"/>
            <a:pathLst>
              <a:path w="66040" h="114934">
                <a:moveTo>
                  <a:pt x="0" y="114553"/>
                </a:moveTo>
                <a:lnTo>
                  <a:pt x="66014" y="114553"/>
                </a:lnTo>
                <a:lnTo>
                  <a:pt x="66014" y="101930"/>
                </a:lnTo>
                <a:lnTo>
                  <a:pt x="13589" y="101930"/>
                </a:lnTo>
                <a:lnTo>
                  <a:pt x="13589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7209993" y="831316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7269378" y="8313140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4" y="4203"/>
                </a:lnTo>
                <a:lnTo>
                  <a:pt x="73482" y="1397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2"/>
                </a:lnTo>
                <a:lnTo>
                  <a:pt x="4444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0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7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599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2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2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7420647" y="8316048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547330" y="8316048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695857" y="8313140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92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74" y="63258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44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92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831455" y="831316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897469" y="8316048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8047443" y="8313140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40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8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1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4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897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09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5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8273160" y="8316048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4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8305686" y="8333523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5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8431072" y="8316048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8585593" y="8316048"/>
            <a:ext cx="100330" cy="114935"/>
          </a:xfrm>
          <a:custGeom>
            <a:avLst/>
            <a:gdLst/>
            <a:ahLst/>
            <a:cxnLst/>
            <a:rect l="l" t="t" r="r" b="b"/>
            <a:pathLst>
              <a:path w="100329" h="114934">
                <a:moveTo>
                  <a:pt x="0" y="114553"/>
                </a:moveTo>
                <a:lnTo>
                  <a:pt x="44005" y="114553"/>
                </a:lnTo>
                <a:lnTo>
                  <a:pt x="47790" y="114553"/>
                </a:lnTo>
                <a:lnTo>
                  <a:pt x="51777" y="114122"/>
                </a:lnTo>
                <a:lnTo>
                  <a:pt x="55981" y="113258"/>
                </a:lnTo>
                <a:lnTo>
                  <a:pt x="60185" y="112394"/>
                </a:lnTo>
                <a:lnTo>
                  <a:pt x="64363" y="111023"/>
                </a:lnTo>
                <a:lnTo>
                  <a:pt x="68516" y="109131"/>
                </a:lnTo>
                <a:lnTo>
                  <a:pt x="72669" y="107251"/>
                </a:lnTo>
                <a:lnTo>
                  <a:pt x="90601" y="90855"/>
                </a:lnTo>
                <a:lnTo>
                  <a:pt x="93522" y="86588"/>
                </a:lnTo>
                <a:lnTo>
                  <a:pt x="95834" y="81686"/>
                </a:lnTo>
                <a:lnTo>
                  <a:pt x="97561" y="76123"/>
                </a:lnTo>
                <a:lnTo>
                  <a:pt x="99288" y="70573"/>
                </a:lnTo>
                <a:lnTo>
                  <a:pt x="100152" y="64287"/>
                </a:lnTo>
                <a:lnTo>
                  <a:pt x="100152" y="57276"/>
                </a:lnTo>
                <a:lnTo>
                  <a:pt x="100152" y="50266"/>
                </a:lnTo>
                <a:lnTo>
                  <a:pt x="99288" y="43980"/>
                </a:lnTo>
                <a:lnTo>
                  <a:pt x="97561" y="38430"/>
                </a:lnTo>
                <a:lnTo>
                  <a:pt x="95834" y="32867"/>
                </a:lnTo>
                <a:lnTo>
                  <a:pt x="93522" y="27965"/>
                </a:lnTo>
                <a:lnTo>
                  <a:pt x="90601" y="23698"/>
                </a:lnTo>
                <a:lnTo>
                  <a:pt x="87693" y="19443"/>
                </a:lnTo>
                <a:lnTo>
                  <a:pt x="84328" y="15798"/>
                </a:lnTo>
                <a:lnTo>
                  <a:pt x="80492" y="12788"/>
                </a:lnTo>
                <a:lnTo>
                  <a:pt x="76669" y="9766"/>
                </a:lnTo>
                <a:lnTo>
                  <a:pt x="72669" y="7315"/>
                </a:lnTo>
                <a:lnTo>
                  <a:pt x="68516" y="5422"/>
                </a:lnTo>
                <a:lnTo>
                  <a:pt x="64363" y="3530"/>
                </a:lnTo>
                <a:lnTo>
                  <a:pt x="60185" y="2158"/>
                </a:lnTo>
                <a:lnTo>
                  <a:pt x="55981" y="1295"/>
                </a:lnTo>
                <a:lnTo>
                  <a:pt x="51777" y="431"/>
                </a:lnTo>
                <a:lnTo>
                  <a:pt x="47790" y="0"/>
                </a:lnTo>
                <a:lnTo>
                  <a:pt x="4400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8599182" y="8328673"/>
            <a:ext cx="72390" cy="89535"/>
          </a:xfrm>
          <a:custGeom>
            <a:avLst/>
            <a:gdLst/>
            <a:ahLst/>
            <a:cxnLst/>
            <a:rect l="l" t="t" r="r" b="b"/>
            <a:pathLst>
              <a:path w="72390" h="89534">
                <a:moveTo>
                  <a:pt x="0" y="0"/>
                </a:moveTo>
                <a:lnTo>
                  <a:pt x="25895" y="0"/>
                </a:lnTo>
                <a:lnTo>
                  <a:pt x="32473" y="0"/>
                </a:lnTo>
                <a:lnTo>
                  <a:pt x="38569" y="863"/>
                </a:lnTo>
                <a:lnTo>
                  <a:pt x="44170" y="2590"/>
                </a:lnTo>
                <a:lnTo>
                  <a:pt x="49783" y="4318"/>
                </a:lnTo>
                <a:lnTo>
                  <a:pt x="54635" y="6985"/>
                </a:lnTo>
                <a:lnTo>
                  <a:pt x="58737" y="10591"/>
                </a:lnTo>
                <a:lnTo>
                  <a:pt x="62839" y="14211"/>
                </a:lnTo>
                <a:lnTo>
                  <a:pt x="66065" y="18821"/>
                </a:lnTo>
                <a:lnTo>
                  <a:pt x="68440" y="24434"/>
                </a:lnTo>
                <a:lnTo>
                  <a:pt x="70815" y="30035"/>
                </a:lnTo>
                <a:lnTo>
                  <a:pt x="72008" y="36779"/>
                </a:lnTo>
                <a:lnTo>
                  <a:pt x="72008" y="44653"/>
                </a:lnTo>
                <a:lnTo>
                  <a:pt x="72008" y="52527"/>
                </a:lnTo>
                <a:lnTo>
                  <a:pt x="49783" y="85001"/>
                </a:lnTo>
                <a:lnTo>
                  <a:pt x="44170" y="86715"/>
                </a:lnTo>
                <a:lnTo>
                  <a:pt x="38569" y="88442"/>
                </a:lnTo>
                <a:lnTo>
                  <a:pt x="32473" y="89306"/>
                </a:lnTo>
                <a:lnTo>
                  <a:pt x="25895" y="89306"/>
                </a:lnTo>
                <a:lnTo>
                  <a:pt x="0" y="89306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8805951" y="8313140"/>
            <a:ext cx="75565" cy="120650"/>
          </a:xfrm>
          <a:custGeom>
            <a:avLst/>
            <a:gdLst/>
            <a:ahLst/>
            <a:cxnLst/>
            <a:rect l="l" t="t" r="r" b="b"/>
            <a:pathLst>
              <a:path w="75565" h="120650">
                <a:moveTo>
                  <a:pt x="73621" y="13423"/>
                </a:moveTo>
                <a:lnTo>
                  <a:pt x="48056" y="0"/>
                </a:lnTo>
                <a:lnTo>
                  <a:pt x="41592" y="0"/>
                </a:lnTo>
                <a:lnTo>
                  <a:pt x="36512" y="0"/>
                </a:lnTo>
                <a:lnTo>
                  <a:pt x="14566" y="8331"/>
                </a:lnTo>
                <a:lnTo>
                  <a:pt x="10896" y="11074"/>
                </a:lnTo>
                <a:lnTo>
                  <a:pt x="7988" y="14503"/>
                </a:lnTo>
                <a:lnTo>
                  <a:pt x="5829" y="18605"/>
                </a:lnTo>
                <a:lnTo>
                  <a:pt x="3670" y="22707"/>
                </a:lnTo>
                <a:lnTo>
                  <a:pt x="2590" y="27495"/>
                </a:lnTo>
                <a:lnTo>
                  <a:pt x="2590" y="33007"/>
                </a:lnTo>
                <a:lnTo>
                  <a:pt x="2590" y="37744"/>
                </a:lnTo>
                <a:lnTo>
                  <a:pt x="3314" y="41821"/>
                </a:lnTo>
                <a:lnTo>
                  <a:pt x="4775" y="45212"/>
                </a:lnTo>
                <a:lnTo>
                  <a:pt x="6235" y="48615"/>
                </a:lnTo>
                <a:lnTo>
                  <a:pt x="8229" y="51523"/>
                </a:lnTo>
                <a:lnTo>
                  <a:pt x="10769" y="53949"/>
                </a:lnTo>
                <a:lnTo>
                  <a:pt x="13296" y="56375"/>
                </a:lnTo>
                <a:lnTo>
                  <a:pt x="16294" y="58432"/>
                </a:lnTo>
                <a:lnTo>
                  <a:pt x="19748" y="60096"/>
                </a:lnTo>
                <a:lnTo>
                  <a:pt x="23190" y="61772"/>
                </a:lnTo>
                <a:lnTo>
                  <a:pt x="26974" y="63258"/>
                </a:lnTo>
                <a:lnTo>
                  <a:pt x="31064" y="64554"/>
                </a:lnTo>
                <a:lnTo>
                  <a:pt x="36144" y="66281"/>
                </a:lnTo>
                <a:lnTo>
                  <a:pt x="40563" y="67792"/>
                </a:lnTo>
                <a:lnTo>
                  <a:pt x="44335" y="69088"/>
                </a:lnTo>
                <a:lnTo>
                  <a:pt x="48107" y="70370"/>
                </a:lnTo>
                <a:lnTo>
                  <a:pt x="51244" y="71831"/>
                </a:lnTo>
                <a:lnTo>
                  <a:pt x="53721" y="73456"/>
                </a:lnTo>
                <a:lnTo>
                  <a:pt x="56197" y="75069"/>
                </a:lnTo>
                <a:lnTo>
                  <a:pt x="58039" y="76987"/>
                </a:lnTo>
                <a:lnTo>
                  <a:pt x="59220" y="79197"/>
                </a:lnTo>
                <a:lnTo>
                  <a:pt x="60413" y="81407"/>
                </a:lnTo>
                <a:lnTo>
                  <a:pt x="60998" y="84289"/>
                </a:lnTo>
                <a:lnTo>
                  <a:pt x="60998" y="87845"/>
                </a:lnTo>
                <a:lnTo>
                  <a:pt x="60998" y="91084"/>
                </a:lnTo>
                <a:lnTo>
                  <a:pt x="52908" y="102654"/>
                </a:lnTo>
                <a:lnTo>
                  <a:pt x="50533" y="104330"/>
                </a:lnTo>
                <a:lnTo>
                  <a:pt x="47866" y="105600"/>
                </a:lnTo>
                <a:lnTo>
                  <a:pt x="44907" y="106464"/>
                </a:lnTo>
                <a:lnTo>
                  <a:pt x="41935" y="107327"/>
                </a:lnTo>
                <a:lnTo>
                  <a:pt x="39001" y="107746"/>
                </a:lnTo>
                <a:lnTo>
                  <a:pt x="36080" y="107746"/>
                </a:lnTo>
                <a:lnTo>
                  <a:pt x="31127" y="107746"/>
                </a:lnTo>
                <a:lnTo>
                  <a:pt x="26428" y="106680"/>
                </a:lnTo>
                <a:lnTo>
                  <a:pt x="22009" y="104521"/>
                </a:lnTo>
                <a:lnTo>
                  <a:pt x="17589" y="102362"/>
                </a:lnTo>
                <a:lnTo>
                  <a:pt x="14135" y="99174"/>
                </a:lnTo>
                <a:lnTo>
                  <a:pt x="11658" y="94970"/>
                </a:lnTo>
                <a:lnTo>
                  <a:pt x="0" y="104521"/>
                </a:lnTo>
                <a:lnTo>
                  <a:pt x="1943" y="107429"/>
                </a:lnTo>
                <a:lnTo>
                  <a:pt x="4267" y="109880"/>
                </a:lnTo>
                <a:lnTo>
                  <a:pt x="6959" y="111874"/>
                </a:lnTo>
                <a:lnTo>
                  <a:pt x="9652" y="113880"/>
                </a:lnTo>
                <a:lnTo>
                  <a:pt x="12547" y="115493"/>
                </a:lnTo>
                <a:lnTo>
                  <a:pt x="15621" y="116725"/>
                </a:lnTo>
                <a:lnTo>
                  <a:pt x="18694" y="117970"/>
                </a:lnTo>
                <a:lnTo>
                  <a:pt x="21894" y="118884"/>
                </a:lnTo>
                <a:lnTo>
                  <a:pt x="25247" y="119481"/>
                </a:lnTo>
                <a:lnTo>
                  <a:pt x="28587" y="120078"/>
                </a:lnTo>
                <a:lnTo>
                  <a:pt x="31927" y="120370"/>
                </a:lnTo>
                <a:lnTo>
                  <a:pt x="35280" y="120370"/>
                </a:lnTo>
                <a:lnTo>
                  <a:pt x="40449" y="120370"/>
                </a:lnTo>
                <a:lnTo>
                  <a:pt x="45466" y="119697"/>
                </a:lnTo>
                <a:lnTo>
                  <a:pt x="50317" y="118351"/>
                </a:lnTo>
                <a:lnTo>
                  <a:pt x="55181" y="117005"/>
                </a:lnTo>
                <a:lnTo>
                  <a:pt x="72161" y="101765"/>
                </a:lnTo>
                <a:lnTo>
                  <a:pt x="74434" y="97561"/>
                </a:lnTo>
                <a:lnTo>
                  <a:pt x="75565" y="92595"/>
                </a:lnTo>
                <a:lnTo>
                  <a:pt x="75565" y="86880"/>
                </a:lnTo>
                <a:lnTo>
                  <a:pt x="75565" y="81267"/>
                </a:lnTo>
                <a:lnTo>
                  <a:pt x="45681" y="54305"/>
                </a:lnTo>
                <a:lnTo>
                  <a:pt x="36728" y="51498"/>
                </a:lnTo>
                <a:lnTo>
                  <a:pt x="32905" y="50101"/>
                </a:lnTo>
                <a:lnTo>
                  <a:pt x="29768" y="48691"/>
                </a:lnTo>
                <a:lnTo>
                  <a:pt x="26644" y="47294"/>
                </a:lnTo>
                <a:lnTo>
                  <a:pt x="24168" y="45783"/>
                </a:lnTo>
                <a:lnTo>
                  <a:pt x="17157" y="34455"/>
                </a:lnTo>
                <a:lnTo>
                  <a:pt x="17157" y="31864"/>
                </a:lnTo>
                <a:lnTo>
                  <a:pt x="17157" y="28524"/>
                </a:lnTo>
                <a:lnTo>
                  <a:pt x="24841" y="17145"/>
                </a:lnTo>
                <a:lnTo>
                  <a:pt x="27152" y="15633"/>
                </a:lnTo>
                <a:lnTo>
                  <a:pt x="29768" y="14503"/>
                </a:lnTo>
                <a:lnTo>
                  <a:pt x="32689" y="13741"/>
                </a:lnTo>
                <a:lnTo>
                  <a:pt x="35598" y="12992"/>
                </a:lnTo>
                <a:lnTo>
                  <a:pt x="38569" y="12611"/>
                </a:lnTo>
                <a:lnTo>
                  <a:pt x="41592" y="12611"/>
                </a:lnTo>
                <a:lnTo>
                  <a:pt x="45681" y="12611"/>
                </a:lnTo>
                <a:lnTo>
                  <a:pt x="62458" y="23126"/>
                </a:lnTo>
                <a:lnTo>
                  <a:pt x="73621" y="1342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8941549" y="831316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9000921" y="8313140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40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8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1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4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897" y="25717"/>
                </a:lnTo>
                <a:lnTo>
                  <a:pt x="102095" y="15049"/>
                </a:lnTo>
                <a:lnTo>
                  <a:pt x="69189" y="0"/>
                </a:lnTo>
                <a:lnTo>
                  <a:pt x="61645" y="0"/>
                </a:lnTo>
                <a:lnTo>
                  <a:pt x="53009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5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9164180" y="8316048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9327591" y="831316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9393605" y="8316048"/>
            <a:ext cx="71120" cy="114935"/>
          </a:xfrm>
          <a:custGeom>
            <a:avLst/>
            <a:gdLst/>
            <a:ahLst/>
            <a:cxnLst/>
            <a:rect l="l" t="t" r="r" b="b"/>
            <a:pathLst>
              <a:path w="71120" h="114934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66979" y="63106"/>
                </a:lnTo>
                <a:lnTo>
                  <a:pt x="66979" y="50482"/>
                </a:lnTo>
                <a:lnTo>
                  <a:pt x="13589" y="50482"/>
                </a:lnTo>
                <a:lnTo>
                  <a:pt x="13589" y="12623"/>
                </a:lnTo>
                <a:lnTo>
                  <a:pt x="71031" y="12623"/>
                </a:lnTo>
                <a:lnTo>
                  <a:pt x="71031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9521101" y="831316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9580486" y="8313140"/>
            <a:ext cx="101600" cy="120650"/>
          </a:xfrm>
          <a:custGeom>
            <a:avLst/>
            <a:gdLst/>
            <a:ahLst/>
            <a:cxnLst/>
            <a:rect l="l" t="t" r="r" b="b"/>
            <a:pathLst>
              <a:path w="101600" h="120650">
                <a:moveTo>
                  <a:pt x="98691" y="17957"/>
                </a:moveTo>
                <a:lnTo>
                  <a:pt x="93840" y="11595"/>
                </a:lnTo>
                <a:lnTo>
                  <a:pt x="87820" y="7010"/>
                </a:lnTo>
                <a:lnTo>
                  <a:pt x="80644" y="4203"/>
                </a:lnTo>
                <a:lnTo>
                  <a:pt x="73482" y="1397"/>
                </a:lnTo>
                <a:lnTo>
                  <a:pt x="66014" y="0"/>
                </a:lnTo>
                <a:lnTo>
                  <a:pt x="58242" y="0"/>
                </a:lnTo>
                <a:lnTo>
                  <a:pt x="49720" y="0"/>
                </a:lnTo>
                <a:lnTo>
                  <a:pt x="11163" y="22872"/>
                </a:lnTo>
                <a:lnTo>
                  <a:pt x="0" y="51777"/>
                </a:lnTo>
                <a:lnTo>
                  <a:pt x="0" y="60185"/>
                </a:lnTo>
                <a:lnTo>
                  <a:pt x="0" y="68922"/>
                </a:lnTo>
                <a:lnTo>
                  <a:pt x="1473" y="76962"/>
                </a:lnTo>
                <a:lnTo>
                  <a:pt x="4444" y="84289"/>
                </a:lnTo>
                <a:lnTo>
                  <a:pt x="7404" y="91630"/>
                </a:lnTo>
                <a:lnTo>
                  <a:pt x="11506" y="97967"/>
                </a:lnTo>
                <a:lnTo>
                  <a:pt x="16738" y="103301"/>
                </a:lnTo>
                <a:lnTo>
                  <a:pt x="21970" y="108648"/>
                </a:lnTo>
                <a:lnTo>
                  <a:pt x="28143" y="112826"/>
                </a:lnTo>
                <a:lnTo>
                  <a:pt x="35267" y="115849"/>
                </a:lnTo>
                <a:lnTo>
                  <a:pt x="42379" y="118859"/>
                </a:lnTo>
                <a:lnTo>
                  <a:pt x="50037" y="120370"/>
                </a:lnTo>
                <a:lnTo>
                  <a:pt x="58242" y="120370"/>
                </a:lnTo>
                <a:lnTo>
                  <a:pt x="67411" y="120370"/>
                </a:lnTo>
                <a:lnTo>
                  <a:pt x="75641" y="118757"/>
                </a:lnTo>
                <a:lnTo>
                  <a:pt x="82918" y="115519"/>
                </a:lnTo>
                <a:lnTo>
                  <a:pt x="90195" y="112280"/>
                </a:lnTo>
                <a:lnTo>
                  <a:pt x="96431" y="107213"/>
                </a:lnTo>
                <a:lnTo>
                  <a:pt x="101599" y="100317"/>
                </a:lnTo>
                <a:lnTo>
                  <a:pt x="91414" y="91732"/>
                </a:lnTo>
                <a:lnTo>
                  <a:pt x="87312" y="96913"/>
                </a:lnTo>
                <a:lnTo>
                  <a:pt x="82511" y="100876"/>
                </a:lnTo>
                <a:lnTo>
                  <a:pt x="77012" y="103632"/>
                </a:lnTo>
                <a:lnTo>
                  <a:pt x="71513" y="106375"/>
                </a:lnTo>
                <a:lnTo>
                  <a:pt x="65252" y="107759"/>
                </a:lnTo>
                <a:lnTo>
                  <a:pt x="58242" y="107759"/>
                </a:lnTo>
                <a:lnTo>
                  <a:pt x="51765" y="107759"/>
                </a:lnTo>
                <a:lnTo>
                  <a:pt x="26771" y="93916"/>
                </a:lnTo>
                <a:lnTo>
                  <a:pt x="22936" y="89662"/>
                </a:lnTo>
                <a:lnTo>
                  <a:pt x="19951" y="84645"/>
                </a:lnTo>
                <a:lnTo>
                  <a:pt x="17792" y="78879"/>
                </a:lnTo>
                <a:lnTo>
                  <a:pt x="15633" y="73101"/>
                </a:lnTo>
                <a:lnTo>
                  <a:pt x="14554" y="66878"/>
                </a:lnTo>
                <a:lnTo>
                  <a:pt x="14554" y="60185"/>
                </a:lnTo>
                <a:lnTo>
                  <a:pt x="14554" y="53936"/>
                </a:lnTo>
                <a:lnTo>
                  <a:pt x="15633" y="47917"/>
                </a:lnTo>
                <a:lnTo>
                  <a:pt x="17792" y="42151"/>
                </a:lnTo>
                <a:lnTo>
                  <a:pt x="19951" y="36372"/>
                </a:lnTo>
                <a:lnTo>
                  <a:pt x="51879" y="12623"/>
                </a:lnTo>
                <a:lnTo>
                  <a:pt x="58242" y="12623"/>
                </a:lnTo>
                <a:lnTo>
                  <a:pt x="63741" y="12623"/>
                </a:lnTo>
                <a:lnTo>
                  <a:pt x="86880" y="26530"/>
                </a:lnTo>
                <a:lnTo>
                  <a:pt x="98691" y="17957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9718497" y="8316048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4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751021" y="8333523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90" h="56515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9876408" y="8316048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90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0020579" y="8316048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4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3"/>
                </a:lnTo>
                <a:lnTo>
                  <a:pt x="51447" y="114553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018699" y="8673160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032287" y="8685783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148302" y="8673160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259288" y="8673160"/>
            <a:ext cx="102235" cy="114935"/>
          </a:xfrm>
          <a:custGeom>
            <a:avLst/>
            <a:gdLst/>
            <a:ahLst/>
            <a:cxnLst/>
            <a:rect l="l" t="t" r="r" b="b"/>
            <a:pathLst>
              <a:path w="102235" h="114934">
                <a:moveTo>
                  <a:pt x="43853" y="114553"/>
                </a:moveTo>
                <a:lnTo>
                  <a:pt x="56959" y="114553"/>
                </a:lnTo>
                <a:lnTo>
                  <a:pt x="101777" y="0"/>
                </a:lnTo>
                <a:lnTo>
                  <a:pt x="87375" y="0"/>
                </a:lnTo>
                <a:lnTo>
                  <a:pt x="50977" y="94170"/>
                </a:lnTo>
                <a:lnTo>
                  <a:pt x="50647" y="94170"/>
                </a:lnTo>
                <a:lnTo>
                  <a:pt x="15379" y="0"/>
                </a:lnTo>
                <a:lnTo>
                  <a:pt x="0" y="0"/>
                </a:lnTo>
                <a:lnTo>
                  <a:pt x="43853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404588" y="8673160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531271" y="8673160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687404" y="8673160"/>
            <a:ext cx="86995" cy="117475"/>
          </a:xfrm>
          <a:custGeom>
            <a:avLst/>
            <a:gdLst/>
            <a:ahLst/>
            <a:cxnLst/>
            <a:rect l="l" t="t" r="r" b="b"/>
            <a:pathLst>
              <a:path w="86995" h="117475">
                <a:moveTo>
                  <a:pt x="86398" y="0"/>
                </a:moveTo>
                <a:lnTo>
                  <a:pt x="72809" y="0"/>
                </a:lnTo>
                <a:lnTo>
                  <a:pt x="72809" y="68922"/>
                </a:lnTo>
                <a:lnTo>
                  <a:pt x="72809" y="73571"/>
                </a:lnTo>
                <a:lnTo>
                  <a:pt x="72326" y="78041"/>
                </a:lnTo>
                <a:lnTo>
                  <a:pt x="71348" y="82359"/>
                </a:lnTo>
                <a:lnTo>
                  <a:pt x="70383" y="86664"/>
                </a:lnTo>
                <a:lnTo>
                  <a:pt x="68757" y="90500"/>
                </a:lnTo>
                <a:lnTo>
                  <a:pt x="66497" y="93840"/>
                </a:lnTo>
                <a:lnTo>
                  <a:pt x="64236" y="97193"/>
                </a:lnTo>
                <a:lnTo>
                  <a:pt x="61213" y="99860"/>
                </a:lnTo>
                <a:lnTo>
                  <a:pt x="57442" y="101853"/>
                </a:lnTo>
                <a:lnTo>
                  <a:pt x="53657" y="103847"/>
                </a:lnTo>
                <a:lnTo>
                  <a:pt x="48920" y="104851"/>
                </a:lnTo>
                <a:lnTo>
                  <a:pt x="43192" y="104851"/>
                </a:lnTo>
                <a:lnTo>
                  <a:pt x="37477" y="104851"/>
                </a:lnTo>
                <a:lnTo>
                  <a:pt x="19900" y="93840"/>
                </a:lnTo>
                <a:lnTo>
                  <a:pt x="17640" y="90500"/>
                </a:lnTo>
                <a:lnTo>
                  <a:pt x="16014" y="86664"/>
                </a:lnTo>
                <a:lnTo>
                  <a:pt x="15049" y="82359"/>
                </a:lnTo>
                <a:lnTo>
                  <a:pt x="14071" y="78041"/>
                </a:lnTo>
                <a:lnTo>
                  <a:pt x="13588" y="73571"/>
                </a:lnTo>
                <a:lnTo>
                  <a:pt x="13588" y="68922"/>
                </a:lnTo>
                <a:lnTo>
                  <a:pt x="13588" y="0"/>
                </a:lnTo>
                <a:lnTo>
                  <a:pt x="0" y="0"/>
                </a:lnTo>
                <a:lnTo>
                  <a:pt x="0" y="70865"/>
                </a:lnTo>
                <a:lnTo>
                  <a:pt x="0" y="77127"/>
                </a:lnTo>
                <a:lnTo>
                  <a:pt x="774" y="83057"/>
                </a:lnTo>
                <a:lnTo>
                  <a:pt x="2349" y="88671"/>
                </a:lnTo>
                <a:lnTo>
                  <a:pt x="3911" y="94272"/>
                </a:lnTo>
                <a:lnTo>
                  <a:pt x="6388" y="99212"/>
                </a:lnTo>
                <a:lnTo>
                  <a:pt x="9791" y="103466"/>
                </a:lnTo>
                <a:lnTo>
                  <a:pt x="13182" y="107734"/>
                </a:lnTo>
                <a:lnTo>
                  <a:pt x="17640" y="111124"/>
                </a:lnTo>
                <a:lnTo>
                  <a:pt x="23139" y="113664"/>
                </a:lnTo>
                <a:lnTo>
                  <a:pt x="28638" y="116192"/>
                </a:lnTo>
                <a:lnTo>
                  <a:pt x="35318" y="117462"/>
                </a:lnTo>
                <a:lnTo>
                  <a:pt x="43192" y="117462"/>
                </a:lnTo>
                <a:lnTo>
                  <a:pt x="51066" y="117462"/>
                </a:lnTo>
                <a:lnTo>
                  <a:pt x="76606" y="103466"/>
                </a:lnTo>
                <a:lnTo>
                  <a:pt x="80009" y="99212"/>
                </a:lnTo>
                <a:lnTo>
                  <a:pt x="82486" y="94272"/>
                </a:lnTo>
                <a:lnTo>
                  <a:pt x="84048" y="88671"/>
                </a:lnTo>
                <a:lnTo>
                  <a:pt x="85610" y="83057"/>
                </a:lnTo>
                <a:lnTo>
                  <a:pt x="86398" y="77127"/>
                </a:lnTo>
                <a:lnTo>
                  <a:pt x="86398" y="70865"/>
                </a:lnTo>
                <a:lnTo>
                  <a:pt x="86398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832540" y="8673160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028310" y="8670252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39" h="120650">
                <a:moveTo>
                  <a:pt x="104038" y="53390"/>
                </a:moveTo>
                <a:lnTo>
                  <a:pt x="64071" y="53390"/>
                </a:lnTo>
                <a:lnTo>
                  <a:pt x="64071" y="66014"/>
                </a:lnTo>
                <a:lnTo>
                  <a:pt x="90449" y="66014"/>
                </a:lnTo>
                <a:lnTo>
                  <a:pt x="90449" y="101117"/>
                </a:lnTo>
                <a:lnTo>
                  <a:pt x="86245" y="103276"/>
                </a:lnTo>
                <a:lnTo>
                  <a:pt x="81597" y="104927"/>
                </a:lnTo>
                <a:lnTo>
                  <a:pt x="76530" y="106057"/>
                </a:lnTo>
                <a:lnTo>
                  <a:pt x="71462" y="107187"/>
                </a:lnTo>
                <a:lnTo>
                  <a:pt x="66611" y="107759"/>
                </a:lnTo>
                <a:lnTo>
                  <a:pt x="61976" y="107759"/>
                </a:lnTo>
                <a:lnTo>
                  <a:pt x="54952" y="107759"/>
                </a:lnTo>
                <a:lnTo>
                  <a:pt x="48539" y="106565"/>
                </a:lnTo>
                <a:lnTo>
                  <a:pt x="42722" y="104190"/>
                </a:lnTo>
                <a:lnTo>
                  <a:pt x="36893" y="101828"/>
                </a:lnTo>
                <a:lnTo>
                  <a:pt x="18046" y="79120"/>
                </a:lnTo>
                <a:lnTo>
                  <a:pt x="15722" y="73291"/>
                </a:lnTo>
                <a:lnTo>
                  <a:pt x="14566" y="66979"/>
                </a:lnTo>
                <a:lnTo>
                  <a:pt x="14566" y="60185"/>
                </a:lnTo>
                <a:lnTo>
                  <a:pt x="14566" y="53289"/>
                </a:lnTo>
                <a:lnTo>
                  <a:pt x="15722" y="46913"/>
                </a:lnTo>
                <a:lnTo>
                  <a:pt x="18046" y="41097"/>
                </a:lnTo>
                <a:lnTo>
                  <a:pt x="20358" y="35267"/>
                </a:lnTo>
                <a:lnTo>
                  <a:pt x="23596" y="30251"/>
                </a:lnTo>
                <a:lnTo>
                  <a:pt x="27749" y="26047"/>
                </a:lnTo>
                <a:lnTo>
                  <a:pt x="31902" y="21843"/>
                </a:lnTo>
                <a:lnTo>
                  <a:pt x="36779" y="18554"/>
                </a:lnTo>
                <a:lnTo>
                  <a:pt x="42392" y="16179"/>
                </a:lnTo>
                <a:lnTo>
                  <a:pt x="48006" y="13804"/>
                </a:lnTo>
                <a:lnTo>
                  <a:pt x="54102" y="12623"/>
                </a:lnTo>
                <a:lnTo>
                  <a:pt x="60680" y="12623"/>
                </a:lnTo>
                <a:lnTo>
                  <a:pt x="66497" y="12623"/>
                </a:lnTo>
                <a:lnTo>
                  <a:pt x="91897" y="25717"/>
                </a:lnTo>
                <a:lnTo>
                  <a:pt x="102095" y="15049"/>
                </a:lnTo>
                <a:lnTo>
                  <a:pt x="69202" y="0"/>
                </a:lnTo>
                <a:lnTo>
                  <a:pt x="61645" y="0"/>
                </a:lnTo>
                <a:lnTo>
                  <a:pt x="53022" y="0"/>
                </a:lnTo>
                <a:lnTo>
                  <a:pt x="44983" y="1447"/>
                </a:lnTo>
                <a:lnTo>
                  <a:pt x="37541" y="4368"/>
                </a:lnTo>
                <a:lnTo>
                  <a:pt x="30099" y="7277"/>
                </a:lnTo>
                <a:lnTo>
                  <a:pt x="4775" y="35509"/>
                </a:lnTo>
                <a:lnTo>
                  <a:pt x="1587" y="42900"/>
                </a:lnTo>
                <a:lnTo>
                  <a:pt x="0" y="51130"/>
                </a:lnTo>
                <a:lnTo>
                  <a:pt x="0" y="60185"/>
                </a:lnTo>
                <a:lnTo>
                  <a:pt x="0" y="69138"/>
                </a:lnTo>
                <a:lnTo>
                  <a:pt x="1511" y="77317"/>
                </a:lnTo>
                <a:lnTo>
                  <a:pt x="4533" y="84696"/>
                </a:lnTo>
                <a:lnTo>
                  <a:pt x="7556" y="92087"/>
                </a:lnTo>
                <a:lnTo>
                  <a:pt x="11785" y="98424"/>
                </a:lnTo>
                <a:lnTo>
                  <a:pt x="17233" y="103708"/>
                </a:lnTo>
                <a:lnTo>
                  <a:pt x="22682" y="108991"/>
                </a:lnTo>
                <a:lnTo>
                  <a:pt x="29121" y="113093"/>
                </a:lnTo>
                <a:lnTo>
                  <a:pt x="36563" y="116001"/>
                </a:lnTo>
                <a:lnTo>
                  <a:pt x="44005" y="118922"/>
                </a:lnTo>
                <a:lnTo>
                  <a:pt x="52209" y="120370"/>
                </a:lnTo>
                <a:lnTo>
                  <a:pt x="61163" y="120370"/>
                </a:lnTo>
                <a:lnTo>
                  <a:pt x="68605" y="120370"/>
                </a:lnTo>
                <a:lnTo>
                  <a:pt x="104038" y="109702"/>
                </a:lnTo>
                <a:lnTo>
                  <a:pt x="104038" y="5339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191569" y="8673160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318252" y="8673160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474868" y="8673160"/>
            <a:ext cx="74930" cy="114935"/>
          </a:xfrm>
          <a:custGeom>
            <a:avLst/>
            <a:gdLst/>
            <a:ahLst/>
            <a:cxnLst/>
            <a:rect l="l" t="t" r="r" b="b"/>
            <a:pathLst>
              <a:path w="74929" h="114934">
                <a:moveTo>
                  <a:pt x="0" y="114553"/>
                </a:moveTo>
                <a:lnTo>
                  <a:pt x="74917" y="114553"/>
                </a:lnTo>
                <a:lnTo>
                  <a:pt x="74917" y="101930"/>
                </a:lnTo>
                <a:lnTo>
                  <a:pt x="13589" y="101930"/>
                </a:lnTo>
                <a:lnTo>
                  <a:pt x="13589" y="61163"/>
                </a:lnTo>
                <a:lnTo>
                  <a:pt x="68122" y="61163"/>
                </a:lnTo>
                <a:lnTo>
                  <a:pt x="68122" y="48539"/>
                </a:lnTo>
                <a:lnTo>
                  <a:pt x="13589" y="48539"/>
                </a:lnTo>
                <a:lnTo>
                  <a:pt x="13589" y="12623"/>
                </a:lnTo>
                <a:lnTo>
                  <a:pt x="71996" y="12623"/>
                </a:lnTo>
                <a:lnTo>
                  <a:pt x="7199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601550" y="8673160"/>
            <a:ext cx="79375" cy="114935"/>
          </a:xfrm>
          <a:custGeom>
            <a:avLst/>
            <a:gdLst/>
            <a:ahLst/>
            <a:cxnLst/>
            <a:rect l="l" t="t" r="r" b="b"/>
            <a:pathLst>
              <a:path w="79375" h="114934">
                <a:moveTo>
                  <a:pt x="0" y="114553"/>
                </a:moveTo>
                <a:lnTo>
                  <a:pt x="13589" y="114553"/>
                </a:lnTo>
                <a:lnTo>
                  <a:pt x="13589" y="63106"/>
                </a:lnTo>
                <a:lnTo>
                  <a:pt x="31064" y="63106"/>
                </a:lnTo>
                <a:lnTo>
                  <a:pt x="62128" y="114553"/>
                </a:lnTo>
                <a:lnTo>
                  <a:pt x="78790" y="114553"/>
                </a:lnTo>
                <a:lnTo>
                  <a:pt x="46278" y="61810"/>
                </a:lnTo>
                <a:lnTo>
                  <a:pt x="55232" y="60401"/>
                </a:lnTo>
                <a:lnTo>
                  <a:pt x="62242" y="57111"/>
                </a:lnTo>
                <a:lnTo>
                  <a:pt x="67310" y="51942"/>
                </a:lnTo>
                <a:lnTo>
                  <a:pt x="72377" y="46761"/>
                </a:lnTo>
                <a:lnTo>
                  <a:pt x="74917" y="39966"/>
                </a:lnTo>
                <a:lnTo>
                  <a:pt x="74917" y="31546"/>
                </a:lnTo>
                <a:lnTo>
                  <a:pt x="74917" y="24434"/>
                </a:lnTo>
                <a:lnTo>
                  <a:pt x="73558" y="18795"/>
                </a:lnTo>
                <a:lnTo>
                  <a:pt x="70866" y="14643"/>
                </a:lnTo>
                <a:lnTo>
                  <a:pt x="68173" y="10490"/>
                </a:lnTo>
                <a:lnTo>
                  <a:pt x="64668" y="7340"/>
                </a:lnTo>
                <a:lnTo>
                  <a:pt x="60350" y="5181"/>
                </a:lnTo>
                <a:lnTo>
                  <a:pt x="56032" y="3022"/>
                </a:lnTo>
                <a:lnTo>
                  <a:pt x="51155" y="1612"/>
                </a:lnTo>
                <a:lnTo>
                  <a:pt x="45707" y="977"/>
                </a:lnTo>
                <a:lnTo>
                  <a:pt x="40259" y="330"/>
                </a:lnTo>
                <a:lnTo>
                  <a:pt x="34785" y="0"/>
                </a:lnTo>
                <a:lnTo>
                  <a:pt x="29286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615139" y="8685783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89" h="38100">
                <a:moveTo>
                  <a:pt x="0" y="0"/>
                </a:moveTo>
                <a:lnTo>
                  <a:pt x="19088" y="0"/>
                </a:lnTo>
                <a:lnTo>
                  <a:pt x="22440" y="0"/>
                </a:lnTo>
                <a:lnTo>
                  <a:pt x="25755" y="215"/>
                </a:lnTo>
                <a:lnTo>
                  <a:pt x="29044" y="647"/>
                </a:lnTo>
                <a:lnTo>
                  <a:pt x="32334" y="1079"/>
                </a:lnTo>
                <a:lnTo>
                  <a:pt x="35293" y="1968"/>
                </a:lnTo>
                <a:lnTo>
                  <a:pt x="46761" y="14833"/>
                </a:lnTo>
                <a:lnTo>
                  <a:pt x="46761" y="18923"/>
                </a:lnTo>
                <a:lnTo>
                  <a:pt x="46761" y="23672"/>
                </a:lnTo>
                <a:lnTo>
                  <a:pt x="45656" y="27317"/>
                </a:lnTo>
                <a:lnTo>
                  <a:pt x="43446" y="29845"/>
                </a:lnTo>
                <a:lnTo>
                  <a:pt x="41236" y="32385"/>
                </a:lnTo>
                <a:lnTo>
                  <a:pt x="38430" y="34251"/>
                </a:lnTo>
                <a:lnTo>
                  <a:pt x="35026" y="35433"/>
                </a:lnTo>
                <a:lnTo>
                  <a:pt x="31635" y="36614"/>
                </a:lnTo>
                <a:lnTo>
                  <a:pt x="27914" y="37325"/>
                </a:lnTo>
                <a:lnTo>
                  <a:pt x="23863" y="37528"/>
                </a:lnTo>
                <a:lnTo>
                  <a:pt x="19824" y="37757"/>
                </a:lnTo>
                <a:lnTo>
                  <a:pt x="15913" y="37858"/>
                </a:lnTo>
                <a:lnTo>
                  <a:pt x="12141" y="37858"/>
                </a:lnTo>
                <a:lnTo>
                  <a:pt x="0" y="37858"/>
                </a:lnTo>
                <a:lnTo>
                  <a:pt x="0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717882" y="8673160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4">
                <a:moveTo>
                  <a:pt x="0" y="114553"/>
                </a:moveTo>
                <a:lnTo>
                  <a:pt x="15367" y="114553"/>
                </a:lnTo>
                <a:lnTo>
                  <a:pt x="27178" y="86398"/>
                </a:lnTo>
                <a:lnTo>
                  <a:pt x="84455" y="86398"/>
                </a:lnTo>
                <a:lnTo>
                  <a:pt x="96113" y="114553"/>
                </a:lnTo>
                <a:lnTo>
                  <a:pt x="111963" y="114553"/>
                </a:lnTo>
                <a:lnTo>
                  <a:pt x="63258" y="0"/>
                </a:lnTo>
                <a:lnTo>
                  <a:pt x="50482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750407" y="8690635"/>
            <a:ext cx="46990" cy="56515"/>
          </a:xfrm>
          <a:custGeom>
            <a:avLst/>
            <a:gdLst/>
            <a:ahLst/>
            <a:cxnLst/>
            <a:rect l="l" t="t" r="r" b="b"/>
            <a:pathLst>
              <a:path w="46989" h="56515">
                <a:moveTo>
                  <a:pt x="46761" y="56311"/>
                </a:moveTo>
                <a:lnTo>
                  <a:pt x="0" y="56311"/>
                </a:lnTo>
                <a:lnTo>
                  <a:pt x="23787" y="0"/>
                </a:lnTo>
                <a:lnTo>
                  <a:pt x="24104" y="0"/>
                </a:lnTo>
                <a:lnTo>
                  <a:pt x="46761" y="56311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848464" y="8673160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4">
                <a:moveTo>
                  <a:pt x="89306" y="0"/>
                </a:moveTo>
                <a:lnTo>
                  <a:pt x="0" y="0"/>
                </a:lnTo>
                <a:lnTo>
                  <a:pt x="0" y="12623"/>
                </a:lnTo>
                <a:lnTo>
                  <a:pt x="37858" y="12623"/>
                </a:lnTo>
                <a:lnTo>
                  <a:pt x="37858" y="114553"/>
                </a:lnTo>
                <a:lnTo>
                  <a:pt x="51447" y="114553"/>
                </a:lnTo>
                <a:lnTo>
                  <a:pt x="51447" y="12623"/>
                </a:lnTo>
                <a:lnTo>
                  <a:pt x="89306" y="12623"/>
                </a:lnTo>
                <a:lnTo>
                  <a:pt x="89306" y="0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991326" y="867027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32"/>
                </a:lnTo>
              </a:path>
            </a:pathLst>
          </a:custGeom>
          <a:ln w="1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050699" y="8670252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83896" y="115849"/>
                </a:moveTo>
                <a:lnTo>
                  <a:pt x="115290" y="84213"/>
                </a:lnTo>
                <a:lnTo>
                  <a:pt x="119735" y="68821"/>
                </a:lnTo>
                <a:lnTo>
                  <a:pt x="119735" y="60185"/>
                </a:lnTo>
                <a:lnTo>
                  <a:pt x="119735" y="51561"/>
                </a:lnTo>
                <a:lnTo>
                  <a:pt x="102831" y="17068"/>
                </a:lnTo>
                <a:lnTo>
                  <a:pt x="68605" y="0"/>
                </a:lnTo>
                <a:lnTo>
                  <a:pt x="59867" y="0"/>
                </a:lnTo>
                <a:lnTo>
                  <a:pt x="51130" y="0"/>
                </a:lnTo>
                <a:lnTo>
                  <a:pt x="16916" y="17068"/>
                </a:lnTo>
                <a:lnTo>
                  <a:pt x="11569" y="22415"/>
                </a:lnTo>
                <a:lnTo>
                  <a:pt x="7416" y="28778"/>
                </a:lnTo>
                <a:lnTo>
                  <a:pt x="4457" y="36169"/>
                </a:lnTo>
                <a:lnTo>
                  <a:pt x="1485" y="43548"/>
                </a:lnTo>
                <a:lnTo>
                  <a:pt x="0" y="51561"/>
                </a:lnTo>
                <a:lnTo>
                  <a:pt x="0" y="60185"/>
                </a:lnTo>
                <a:lnTo>
                  <a:pt x="0" y="68821"/>
                </a:lnTo>
                <a:lnTo>
                  <a:pt x="1485" y="76835"/>
                </a:lnTo>
                <a:lnTo>
                  <a:pt x="4457" y="84213"/>
                </a:lnTo>
                <a:lnTo>
                  <a:pt x="7416" y="91605"/>
                </a:lnTo>
                <a:lnTo>
                  <a:pt x="11569" y="97967"/>
                </a:lnTo>
                <a:lnTo>
                  <a:pt x="16916" y="103314"/>
                </a:lnTo>
                <a:lnTo>
                  <a:pt x="22250" y="108648"/>
                </a:lnTo>
                <a:lnTo>
                  <a:pt x="28562" y="112826"/>
                </a:lnTo>
                <a:lnTo>
                  <a:pt x="35839" y="115849"/>
                </a:lnTo>
                <a:lnTo>
                  <a:pt x="43116" y="118872"/>
                </a:lnTo>
                <a:lnTo>
                  <a:pt x="51130" y="120383"/>
                </a:lnTo>
                <a:lnTo>
                  <a:pt x="59867" y="120383"/>
                </a:lnTo>
                <a:lnTo>
                  <a:pt x="68605" y="120383"/>
                </a:lnTo>
                <a:lnTo>
                  <a:pt x="76619" y="118872"/>
                </a:lnTo>
                <a:lnTo>
                  <a:pt x="83896" y="115849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065265" y="8682875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26936" y="91414"/>
                </a:moveTo>
                <a:lnTo>
                  <a:pt x="21386" y="88938"/>
                </a:lnTo>
                <a:lnTo>
                  <a:pt x="16611" y="85534"/>
                </a:lnTo>
                <a:lnTo>
                  <a:pt x="12623" y="81216"/>
                </a:lnTo>
                <a:lnTo>
                  <a:pt x="8623" y="76911"/>
                </a:lnTo>
                <a:lnTo>
                  <a:pt x="5524" y="71869"/>
                </a:lnTo>
                <a:lnTo>
                  <a:pt x="3314" y="66090"/>
                </a:lnTo>
                <a:lnTo>
                  <a:pt x="1104" y="60324"/>
                </a:lnTo>
                <a:lnTo>
                  <a:pt x="0" y="54152"/>
                </a:lnTo>
                <a:lnTo>
                  <a:pt x="0" y="47561"/>
                </a:lnTo>
                <a:lnTo>
                  <a:pt x="0" y="40982"/>
                </a:lnTo>
                <a:lnTo>
                  <a:pt x="1104" y="34810"/>
                </a:lnTo>
                <a:lnTo>
                  <a:pt x="3314" y="29044"/>
                </a:lnTo>
                <a:lnTo>
                  <a:pt x="5524" y="23266"/>
                </a:lnTo>
                <a:lnTo>
                  <a:pt x="8623" y="18224"/>
                </a:lnTo>
                <a:lnTo>
                  <a:pt x="12623" y="13919"/>
                </a:lnTo>
                <a:lnTo>
                  <a:pt x="16611" y="9601"/>
                </a:lnTo>
                <a:lnTo>
                  <a:pt x="21386" y="6197"/>
                </a:lnTo>
                <a:lnTo>
                  <a:pt x="26936" y="3721"/>
                </a:lnTo>
                <a:lnTo>
                  <a:pt x="32486" y="1244"/>
                </a:lnTo>
                <a:lnTo>
                  <a:pt x="38608" y="0"/>
                </a:lnTo>
                <a:lnTo>
                  <a:pt x="45300" y="0"/>
                </a:lnTo>
                <a:lnTo>
                  <a:pt x="51993" y="0"/>
                </a:lnTo>
                <a:lnTo>
                  <a:pt x="85077" y="23266"/>
                </a:lnTo>
                <a:lnTo>
                  <a:pt x="87287" y="29044"/>
                </a:lnTo>
                <a:lnTo>
                  <a:pt x="89496" y="34810"/>
                </a:lnTo>
                <a:lnTo>
                  <a:pt x="90601" y="40982"/>
                </a:lnTo>
                <a:lnTo>
                  <a:pt x="90601" y="47561"/>
                </a:lnTo>
                <a:lnTo>
                  <a:pt x="90601" y="54152"/>
                </a:lnTo>
                <a:lnTo>
                  <a:pt x="89496" y="60324"/>
                </a:lnTo>
                <a:lnTo>
                  <a:pt x="87287" y="66090"/>
                </a:lnTo>
                <a:lnTo>
                  <a:pt x="85077" y="71869"/>
                </a:lnTo>
                <a:lnTo>
                  <a:pt x="51993" y="95135"/>
                </a:lnTo>
                <a:lnTo>
                  <a:pt x="45300" y="95135"/>
                </a:lnTo>
                <a:lnTo>
                  <a:pt x="38608" y="95135"/>
                </a:lnTo>
                <a:lnTo>
                  <a:pt x="32486" y="93891"/>
                </a:lnTo>
                <a:lnTo>
                  <a:pt x="26936" y="91414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223012" y="8673160"/>
            <a:ext cx="97790" cy="114935"/>
          </a:xfrm>
          <a:custGeom>
            <a:avLst/>
            <a:gdLst/>
            <a:ahLst/>
            <a:cxnLst/>
            <a:rect l="l" t="t" r="r" b="b"/>
            <a:pathLst>
              <a:path w="97789" h="114934">
                <a:moveTo>
                  <a:pt x="0" y="114553"/>
                </a:moveTo>
                <a:lnTo>
                  <a:pt x="13589" y="114553"/>
                </a:lnTo>
                <a:lnTo>
                  <a:pt x="13589" y="19418"/>
                </a:lnTo>
                <a:lnTo>
                  <a:pt x="13919" y="19418"/>
                </a:lnTo>
                <a:lnTo>
                  <a:pt x="80251" y="114553"/>
                </a:lnTo>
                <a:lnTo>
                  <a:pt x="97396" y="114553"/>
                </a:lnTo>
                <a:lnTo>
                  <a:pt x="97396" y="0"/>
                </a:lnTo>
                <a:lnTo>
                  <a:pt x="83807" y="0"/>
                </a:lnTo>
                <a:lnTo>
                  <a:pt x="83807" y="95135"/>
                </a:lnTo>
                <a:lnTo>
                  <a:pt x="83489" y="95135"/>
                </a:lnTo>
                <a:lnTo>
                  <a:pt x="17145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ln w="57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 txBox="1">
            <a:spLocks noGrp="1"/>
          </p:cNvSpPr>
          <p:nvPr>
            <p:ph type="title"/>
          </p:nvPr>
        </p:nvSpPr>
        <p:spPr>
          <a:xfrm>
            <a:off x="1293710" y="711454"/>
            <a:ext cx="4781550" cy="866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95" dirty="0">
                <a:solidFill>
                  <a:srgbClr val="EDEDED"/>
                </a:solidFill>
              </a:rPr>
              <a:t>S </a:t>
            </a:r>
            <a:r>
              <a:rPr spc="100" dirty="0">
                <a:solidFill>
                  <a:srgbClr val="EDEDED"/>
                </a:solidFill>
              </a:rPr>
              <a:t>U </a:t>
            </a:r>
            <a:r>
              <a:rPr spc="590" dirty="0">
                <a:solidFill>
                  <a:srgbClr val="EDEDED"/>
                </a:solidFill>
              </a:rPr>
              <a:t>M M </a:t>
            </a:r>
            <a:r>
              <a:rPr spc="100" dirty="0">
                <a:solidFill>
                  <a:srgbClr val="EDEDED"/>
                </a:solidFill>
              </a:rPr>
              <a:t>A </a:t>
            </a:r>
            <a:r>
              <a:rPr spc="-395" dirty="0">
                <a:solidFill>
                  <a:srgbClr val="EDEDED"/>
                </a:solidFill>
              </a:rPr>
              <a:t>R</a:t>
            </a:r>
            <a:r>
              <a:rPr spc="-155" dirty="0">
                <a:solidFill>
                  <a:srgbClr val="EDEDED"/>
                </a:solidFill>
              </a:rPr>
              <a:t> </a:t>
            </a:r>
            <a:r>
              <a:rPr spc="-100" dirty="0">
                <a:solidFill>
                  <a:srgbClr val="EDEDED"/>
                </a:solidFill>
              </a:rPr>
              <a:t>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62"/>
            <a:ext cx="15538450" cy="10050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625"/>
            <a:ext cx="15544800" cy="10055225"/>
          </a:xfrm>
          <a:custGeom>
            <a:avLst/>
            <a:gdLst/>
            <a:ahLst/>
            <a:cxnLst/>
            <a:rect l="l" t="t" r="r" b="b"/>
            <a:pathLst>
              <a:path w="15544800" h="10055225">
                <a:moveTo>
                  <a:pt x="0" y="10055161"/>
                </a:moveTo>
                <a:lnTo>
                  <a:pt x="15544800" y="10055161"/>
                </a:lnTo>
                <a:lnTo>
                  <a:pt x="15544800" y="0"/>
                </a:lnTo>
                <a:lnTo>
                  <a:pt x="0" y="0"/>
                </a:lnTo>
                <a:lnTo>
                  <a:pt x="0" y="10055161"/>
                </a:lnTo>
                <a:close/>
              </a:path>
            </a:pathLst>
          </a:custGeom>
          <a:solidFill>
            <a:srgbClr val="1F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21556" y="4847844"/>
            <a:ext cx="1138555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50" dirty="0">
                <a:solidFill>
                  <a:srgbClr val="FAFCFE"/>
                </a:solidFill>
                <a:latin typeface="Lucida Sans Unicode"/>
                <a:cs typeface="Lucida Sans Unicode"/>
              </a:rPr>
              <a:t>2 5 </a:t>
            </a:r>
            <a:r>
              <a:rPr sz="2100" spc="-35" dirty="0">
                <a:solidFill>
                  <a:srgbClr val="FAFCFE"/>
                </a:solidFill>
                <a:latin typeface="Lucida Sans Unicode"/>
                <a:cs typeface="Lucida Sans Unicode"/>
              </a:rPr>
              <a:t>K </a:t>
            </a:r>
            <a:r>
              <a:rPr sz="2100" spc="204" dirty="0">
                <a:solidFill>
                  <a:srgbClr val="FAFCFE"/>
                </a:solidFill>
                <a:latin typeface="Lucida Sans Unicode"/>
                <a:cs typeface="Lucida Sans Unicode"/>
              </a:rPr>
              <a:t>W</a:t>
            </a:r>
            <a:r>
              <a:rPr sz="2100" spc="45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75" dirty="0">
                <a:solidFill>
                  <a:srgbClr val="FAFCFE"/>
                </a:solidFill>
                <a:latin typeface="Lucida Sans Unicode"/>
                <a:cs typeface="Lucida Sans Unicode"/>
              </a:rPr>
              <a:t>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6572" y="4847844"/>
            <a:ext cx="94615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5" dirty="0">
                <a:solidFill>
                  <a:srgbClr val="FAFCFE"/>
                </a:solidFill>
                <a:latin typeface="Lucida Sans Unicode"/>
                <a:cs typeface="Lucida Sans Unicode"/>
              </a:rPr>
              <a:t>H </a:t>
            </a:r>
            <a:r>
              <a:rPr sz="2100" spc="-45" dirty="0">
                <a:solidFill>
                  <a:srgbClr val="FAFCFE"/>
                </a:solidFill>
                <a:latin typeface="Lucida Sans Unicode"/>
                <a:cs typeface="Lucida Sans Unicode"/>
              </a:rPr>
              <a:t>I </a:t>
            </a:r>
            <a:r>
              <a:rPr sz="2100" spc="130" dirty="0">
                <a:solidFill>
                  <a:srgbClr val="FAFCFE"/>
                </a:solidFill>
                <a:latin typeface="Lucida Sans Unicode"/>
                <a:cs typeface="Lucida Sans Unicode"/>
              </a:rPr>
              <a:t>G</a:t>
            </a:r>
            <a:r>
              <a:rPr sz="2100" spc="-6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15" dirty="0">
                <a:solidFill>
                  <a:srgbClr val="FAFCFE"/>
                </a:solidFill>
                <a:latin typeface="Lucida Sans Unicode"/>
                <a:cs typeface="Lucida Sans Unicode"/>
              </a:rPr>
              <a:t>H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9169" y="4847844"/>
            <a:ext cx="2414905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120" dirty="0">
                <a:solidFill>
                  <a:srgbClr val="FAFCFE"/>
                </a:solidFill>
                <a:latin typeface="Lucida Sans Unicode"/>
                <a:cs typeface="Lucida Sans Unicode"/>
              </a:rPr>
              <a:t>E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50" dirty="0">
                <a:solidFill>
                  <a:srgbClr val="FAFCFE"/>
                </a:solidFill>
                <a:latin typeface="Lucida Sans Unicode"/>
                <a:cs typeface="Lucida Sans Unicode"/>
              </a:rPr>
              <a:t>F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50" dirty="0">
                <a:solidFill>
                  <a:srgbClr val="FAFCFE"/>
                </a:solidFill>
                <a:latin typeface="Lucida Sans Unicode"/>
                <a:cs typeface="Lucida Sans Unicode"/>
              </a:rPr>
              <a:t>F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45" dirty="0">
                <a:solidFill>
                  <a:srgbClr val="FAFCFE"/>
                </a:solidFill>
                <a:latin typeface="Lucida Sans Unicode"/>
                <a:cs typeface="Lucida Sans Unicode"/>
              </a:rPr>
              <a:t>I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40" dirty="0">
                <a:solidFill>
                  <a:srgbClr val="FAFCFE"/>
                </a:solidFill>
                <a:latin typeface="Lucida Sans Unicode"/>
                <a:cs typeface="Lucida Sans Unicode"/>
              </a:rPr>
              <a:t>C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45" dirty="0">
                <a:solidFill>
                  <a:srgbClr val="FAFCFE"/>
                </a:solidFill>
                <a:latin typeface="Lucida Sans Unicode"/>
                <a:cs typeface="Lucida Sans Unicode"/>
              </a:rPr>
              <a:t>I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120" dirty="0">
                <a:solidFill>
                  <a:srgbClr val="FAFCFE"/>
                </a:solidFill>
                <a:latin typeface="Lucida Sans Unicode"/>
                <a:cs typeface="Lucida Sans Unicode"/>
              </a:rPr>
              <a:t>E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95" dirty="0">
                <a:solidFill>
                  <a:srgbClr val="FAFCFE"/>
                </a:solidFill>
                <a:latin typeface="Lucida Sans Unicode"/>
                <a:cs typeface="Lucida Sans Unicode"/>
              </a:rPr>
              <a:t>N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40" dirty="0">
                <a:solidFill>
                  <a:srgbClr val="FAFCFE"/>
                </a:solidFill>
                <a:latin typeface="Lucida Sans Unicode"/>
                <a:cs typeface="Lucida Sans Unicode"/>
              </a:rPr>
              <a:t>C</a:t>
            </a:r>
            <a:r>
              <a:rPr sz="2100" spc="-2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95" dirty="0">
                <a:solidFill>
                  <a:srgbClr val="FAFCFE"/>
                </a:solidFill>
                <a:latin typeface="Lucida Sans Unicode"/>
                <a:cs typeface="Lucida Sans Unicode"/>
              </a:rPr>
              <a:t>Y</a:t>
            </a:r>
            <a:r>
              <a:rPr sz="2100" spc="-229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75" dirty="0">
                <a:solidFill>
                  <a:srgbClr val="FAFCFE"/>
                </a:solidFill>
                <a:latin typeface="Lucida Sans Unicode"/>
                <a:cs typeface="Lucida Sans Unicode"/>
              </a:rPr>
              <a:t>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1574" y="5433936"/>
            <a:ext cx="4939665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15365" algn="l"/>
                <a:tab pos="3286125" algn="l"/>
                <a:tab pos="3713479" algn="l"/>
              </a:tabLst>
            </a:pPr>
            <a:r>
              <a:rPr sz="2100" spc="5" dirty="0">
                <a:solidFill>
                  <a:srgbClr val="FAFCFE"/>
                </a:solidFill>
                <a:latin typeface="Lucida Sans Unicode"/>
                <a:cs typeface="Lucida Sans Unicode"/>
              </a:rPr>
              <a:t>A</a:t>
            </a:r>
            <a:r>
              <a:rPr sz="2100" spc="-1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95" dirty="0">
                <a:solidFill>
                  <a:srgbClr val="FAFCFE"/>
                </a:solidFill>
                <a:latin typeface="Lucida Sans Unicode"/>
                <a:cs typeface="Lucida Sans Unicode"/>
              </a:rPr>
              <a:t>N</a:t>
            </a:r>
            <a:r>
              <a:rPr sz="2100" spc="-1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5" dirty="0">
                <a:solidFill>
                  <a:srgbClr val="FAFCFE"/>
                </a:solidFill>
                <a:latin typeface="Lucida Sans Unicode"/>
                <a:cs typeface="Lucida Sans Unicode"/>
              </a:rPr>
              <a:t>D	</a:t>
            </a:r>
            <a:r>
              <a:rPr sz="2100" spc="55" dirty="0">
                <a:solidFill>
                  <a:srgbClr val="FAFCFE"/>
                </a:solidFill>
                <a:latin typeface="Lucida Sans Unicode"/>
                <a:cs typeface="Lucida Sans Unicode"/>
              </a:rPr>
              <a:t>P </a:t>
            </a:r>
            <a:r>
              <a:rPr sz="2100" spc="135" dirty="0">
                <a:solidFill>
                  <a:srgbClr val="FAFCFE"/>
                </a:solidFill>
                <a:latin typeface="Lucida Sans Unicode"/>
                <a:cs typeface="Lucida Sans Unicode"/>
              </a:rPr>
              <a:t>O </a:t>
            </a:r>
            <a:r>
              <a:rPr sz="2100" spc="204" dirty="0">
                <a:solidFill>
                  <a:srgbClr val="FAFCFE"/>
                </a:solidFill>
                <a:latin typeface="Lucida Sans Unicode"/>
                <a:cs typeface="Lucida Sans Unicode"/>
              </a:rPr>
              <a:t>W </a:t>
            </a:r>
            <a:r>
              <a:rPr sz="2100" spc="120" dirty="0">
                <a:solidFill>
                  <a:srgbClr val="FAFCFE"/>
                </a:solidFill>
                <a:latin typeface="Lucida Sans Unicode"/>
                <a:cs typeface="Lucida Sans Unicode"/>
              </a:rPr>
              <a:t>E</a:t>
            </a:r>
            <a:r>
              <a:rPr sz="2100" spc="-33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70" dirty="0">
                <a:solidFill>
                  <a:srgbClr val="FAFCFE"/>
                </a:solidFill>
                <a:latin typeface="Lucida Sans Unicode"/>
                <a:cs typeface="Lucida Sans Unicode"/>
              </a:rPr>
              <a:t>R </a:t>
            </a:r>
            <a:r>
              <a:rPr sz="2100" spc="-45" dirty="0">
                <a:solidFill>
                  <a:srgbClr val="FAFCFE"/>
                </a:solidFill>
                <a:latin typeface="Lucida Sans Unicode"/>
                <a:cs typeface="Lucida Sans Unicode"/>
              </a:rPr>
              <a:t>I </a:t>
            </a:r>
            <a:r>
              <a:rPr sz="2100" spc="95" dirty="0">
                <a:solidFill>
                  <a:srgbClr val="FAFCFE"/>
                </a:solidFill>
                <a:latin typeface="Lucida Sans Unicode"/>
                <a:cs typeface="Lucida Sans Unicode"/>
              </a:rPr>
              <a:t>N</a:t>
            </a:r>
            <a:r>
              <a:rPr sz="2100" spc="-1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130" dirty="0">
                <a:solidFill>
                  <a:srgbClr val="FAFCFE"/>
                </a:solidFill>
                <a:latin typeface="Lucida Sans Unicode"/>
                <a:cs typeface="Lucida Sans Unicode"/>
              </a:rPr>
              <a:t>G	</a:t>
            </a:r>
            <a:r>
              <a:rPr sz="2100" spc="5" dirty="0">
                <a:solidFill>
                  <a:srgbClr val="FAFCFE"/>
                </a:solidFill>
                <a:latin typeface="Lucida Sans Unicode"/>
                <a:cs typeface="Lucida Sans Unicode"/>
              </a:rPr>
              <a:t>A	</a:t>
            </a:r>
            <a:r>
              <a:rPr sz="2100" spc="40" dirty="0">
                <a:solidFill>
                  <a:srgbClr val="FAFCFE"/>
                </a:solidFill>
                <a:latin typeface="Lucida Sans Unicode"/>
                <a:cs typeface="Lucida Sans Unicode"/>
              </a:rPr>
              <a:t>C </a:t>
            </a:r>
            <a:r>
              <a:rPr sz="2100" spc="-60" dirty="0">
                <a:solidFill>
                  <a:srgbClr val="FAFCFE"/>
                </a:solidFill>
                <a:latin typeface="Lucida Sans Unicode"/>
                <a:cs typeface="Lucida Sans Unicode"/>
              </a:rPr>
              <a:t>L </a:t>
            </a:r>
            <a:r>
              <a:rPr sz="2100" spc="120" dirty="0">
                <a:solidFill>
                  <a:srgbClr val="FAFCFE"/>
                </a:solidFill>
                <a:latin typeface="Lucida Sans Unicode"/>
                <a:cs typeface="Lucida Sans Unicode"/>
              </a:rPr>
              <a:t>E </a:t>
            </a:r>
            <a:r>
              <a:rPr sz="2100" spc="5" dirty="0">
                <a:solidFill>
                  <a:srgbClr val="FAFCFE"/>
                </a:solidFill>
                <a:latin typeface="Lucida Sans Unicode"/>
                <a:cs typeface="Lucida Sans Unicode"/>
              </a:rPr>
              <a:t>A</a:t>
            </a:r>
            <a:r>
              <a:rPr sz="2100" spc="-235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95" dirty="0">
                <a:solidFill>
                  <a:srgbClr val="FAFCFE"/>
                </a:solidFill>
                <a:latin typeface="Lucida Sans Unicode"/>
                <a:cs typeface="Lucida Sans Unicode"/>
              </a:rPr>
              <a:t>N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17533" y="4646167"/>
            <a:ext cx="2253615" cy="113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2705">
              <a:lnSpc>
                <a:spcPts val="4610"/>
              </a:lnSpc>
              <a:tabLst>
                <a:tab pos="1411605" algn="l"/>
              </a:tabLst>
            </a:pPr>
            <a:r>
              <a:rPr sz="2100" spc="-70" dirty="0">
                <a:solidFill>
                  <a:srgbClr val="FAFCFE"/>
                </a:solidFill>
                <a:latin typeface="Lucida Sans Unicode"/>
                <a:cs typeface="Lucida Sans Unicode"/>
              </a:rPr>
              <a:t>R </a:t>
            </a:r>
            <a:r>
              <a:rPr sz="2100" spc="5" dirty="0">
                <a:solidFill>
                  <a:srgbClr val="FAFCFE"/>
                </a:solidFill>
                <a:latin typeface="Lucida Sans Unicode"/>
                <a:cs typeface="Lucida Sans Unicode"/>
              </a:rPr>
              <a:t>A </a:t>
            </a:r>
            <a:r>
              <a:rPr sz="2100" spc="55" dirty="0">
                <a:solidFill>
                  <a:srgbClr val="FAFCFE"/>
                </a:solidFill>
                <a:latin typeface="Lucida Sans Unicode"/>
                <a:cs typeface="Lucida Sans Unicode"/>
              </a:rPr>
              <a:t>P</a:t>
            </a:r>
            <a:r>
              <a:rPr sz="2100" spc="35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45" dirty="0">
                <a:solidFill>
                  <a:srgbClr val="FAFCFE"/>
                </a:solidFill>
                <a:latin typeface="Lucida Sans Unicode"/>
                <a:cs typeface="Lucida Sans Unicode"/>
              </a:rPr>
              <a:t>I</a:t>
            </a:r>
            <a:r>
              <a:rPr sz="2100" spc="-1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5" dirty="0">
                <a:solidFill>
                  <a:srgbClr val="FAFCFE"/>
                </a:solidFill>
                <a:latin typeface="Lucida Sans Unicode"/>
                <a:cs typeface="Lucida Sans Unicode"/>
              </a:rPr>
              <a:t>D	</a:t>
            </a:r>
            <a:r>
              <a:rPr sz="2100" spc="-70" dirty="0">
                <a:solidFill>
                  <a:srgbClr val="FAFCFE"/>
                </a:solidFill>
                <a:latin typeface="Lucida Sans Unicode"/>
                <a:cs typeface="Lucida Sans Unicode"/>
              </a:rPr>
              <a:t>R </a:t>
            </a:r>
            <a:r>
              <a:rPr sz="2100" spc="135" dirty="0">
                <a:solidFill>
                  <a:srgbClr val="FAFCFE"/>
                </a:solidFill>
                <a:latin typeface="Lucida Sans Unicode"/>
                <a:cs typeface="Lucida Sans Unicode"/>
              </a:rPr>
              <a:t>O</a:t>
            </a:r>
            <a:r>
              <a:rPr sz="2100" spc="-15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-45" dirty="0">
                <a:solidFill>
                  <a:srgbClr val="FAFCFE"/>
                </a:solidFill>
                <a:latin typeface="Lucida Sans Unicode"/>
                <a:cs typeface="Lucida Sans Unicode"/>
              </a:rPr>
              <a:t>I </a:t>
            </a:r>
            <a:r>
              <a:rPr sz="2100" spc="-75" dirty="0">
                <a:solidFill>
                  <a:srgbClr val="FAFCFE"/>
                </a:solidFill>
                <a:latin typeface="Lucida Sans Unicode"/>
                <a:cs typeface="Lucida Sans Unicode"/>
              </a:rPr>
              <a:t>.  </a:t>
            </a:r>
            <a:r>
              <a:rPr sz="2100" spc="-110" dirty="0">
                <a:solidFill>
                  <a:srgbClr val="FAFCFE"/>
                </a:solidFill>
                <a:latin typeface="Lucida Sans Unicode"/>
                <a:cs typeface="Lucida Sans Unicode"/>
              </a:rPr>
              <a:t>T </a:t>
            </a:r>
            <a:r>
              <a:rPr sz="2100" spc="135" dirty="0">
                <a:solidFill>
                  <a:srgbClr val="FAFCFE"/>
                </a:solidFill>
                <a:latin typeface="Lucida Sans Unicode"/>
                <a:cs typeface="Lucida Sans Unicode"/>
              </a:rPr>
              <a:t>O </a:t>
            </a:r>
            <a:r>
              <a:rPr sz="2100" spc="75" dirty="0">
                <a:solidFill>
                  <a:srgbClr val="FAFCFE"/>
                </a:solidFill>
                <a:latin typeface="Lucida Sans Unicode"/>
                <a:cs typeface="Lucida Sans Unicode"/>
              </a:rPr>
              <a:t>M </a:t>
            </a:r>
            <a:r>
              <a:rPr sz="2100" spc="135" dirty="0">
                <a:solidFill>
                  <a:srgbClr val="FAFCFE"/>
                </a:solidFill>
                <a:latin typeface="Lucida Sans Unicode"/>
                <a:cs typeface="Lucida Sans Unicode"/>
              </a:rPr>
              <a:t>O </a:t>
            </a:r>
            <a:r>
              <a:rPr sz="2100" spc="-70" dirty="0">
                <a:solidFill>
                  <a:srgbClr val="FAFCFE"/>
                </a:solidFill>
                <a:latin typeface="Lucida Sans Unicode"/>
                <a:cs typeface="Lucida Sans Unicode"/>
              </a:rPr>
              <a:t>R R </a:t>
            </a:r>
            <a:r>
              <a:rPr sz="2100" spc="135" dirty="0">
                <a:solidFill>
                  <a:srgbClr val="FAFCFE"/>
                </a:solidFill>
                <a:latin typeface="Lucida Sans Unicode"/>
                <a:cs typeface="Lucida Sans Unicode"/>
              </a:rPr>
              <a:t>O</a:t>
            </a:r>
            <a:r>
              <a:rPr sz="2100" spc="-250" dirty="0">
                <a:solidFill>
                  <a:srgbClr val="FAFCFE"/>
                </a:solidFill>
                <a:latin typeface="Lucida Sans Unicode"/>
                <a:cs typeface="Lucida Sans Unicode"/>
              </a:rPr>
              <a:t> </a:t>
            </a:r>
            <a:r>
              <a:rPr sz="2100" spc="204" dirty="0">
                <a:solidFill>
                  <a:srgbClr val="FAFCFE"/>
                </a:solidFill>
                <a:latin typeface="Lucida Sans Unicode"/>
                <a:cs typeface="Lucida Sans Unicode"/>
              </a:rPr>
              <a:t>W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5361" y="8153400"/>
            <a:ext cx="3576320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4825" algn="l"/>
                <a:tab pos="1186180" algn="l"/>
                <a:tab pos="2781935" algn="l"/>
              </a:tabLst>
            </a:pPr>
            <a:r>
              <a:rPr sz="1300" spc="25" dirty="0">
                <a:solidFill>
                  <a:srgbClr val="FAFCFE"/>
                </a:solidFill>
                <a:latin typeface="Trebuchet MS"/>
                <a:cs typeface="Trebuchet MS"/>
              </a:rPr>
              <a:t>F</a:t>
            </a:r>
            <a:r>
              <a:rPr sz="1300" dirty="0">
                <a:solidFill>
                  <a:srgbClr val="FAFCFE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FAFCFE"/>
                </a:solidFill>
                <a:latin typeface="Trebuchet MS"/>
                <a:cs typeface="Trebuchet MS"/>
              </a:rPr>
              <a:t>o</a:t>
            </a:r>
            <a:r>
              <a:rPr sz="1300" dirty="0">
                <a:solidFill>
                  <a:srgbClr val="FAFCFE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</a:rPr>
              <a:t>r	</a:t>
            </a:r>
            <a:r>
              <a:rPr sz="1300" spc="20" dirty="0">
                <a:solidFill>
                  <a:srgbClr val="FAFCFE"/>
                </a:solidFill>
                <a:latin typeface="Trebuchet MS"/>
                <a:cs typeface="Trebuchet MS"/>
              </a:rPr>
              <a:t>m </a:t>
            </a:r>
            <a:r>
              <a:rPr sz="1300" spc="15" dirty="0">
                <a:solidFill>
                  <a:srgbClr val="FAFCFE"/>
                </a:solidFill>
                <a:latin typeface="Trebuchet MS"/>
                <a:cs typeface="Trebuchet MS"/>
              </a:rPr>
              <a:t>o</a:t>
            </a:r>
            <a:r>
              <a:rPr sz="1300" spc="-15" dirty="0">
                <a:solidFill>
                  <a:srgbClr val="FAFCFE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FAFCFE"/>
                </a:solidFill>
                <a:latin typeface="Trebuchet MS"/>
                <a:cs typeface="Trebuchet MS"/>
              </a:rPr>
              <a:t>r</a:t>
            </a:r>
            <a:r>
              <a:rPr sz="1300" spc="-15" dirty="0">
                <a:solidFill>
                  <a:srgbClr val="FAFCFE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</a:rPr>
              <a:t>e	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</a:rPr>
              <a:t>i </a:t>
            </a:r>
            <a:r>
              <a:rPr sz="1300" spc="-20" dirty="0">
                <a:solidFill>
                  <a:srgbClr val="FAFCFE"/>
                </a:solidFill>
                <a:latin typeface="Trebuchet MS"/>
                <a:cs typeface="Trebuchet MS"/>
              </a:rPr>
              <a:t>n </a:t>
            </a:r>
            <a:r>
              <a:rPr sz="1300" spc="-10" dirty="0">
                <a:solidFill>
                  <a:srgbClr val="FAFCFE"/>
                </a:solidFill>
                <a:latin typeface="Trebuchet MS"/>
                <a:cs typeface="Trebuchet MS"/>
              </a:rPr>
              <a:t>f </a:t>
            </a:r>
            <a:r>
              <a:rPr sz="1300" spc="-20" dirty="0">
                <a:solidFill>
                  <a:srgbClr val="FAFCFE"/>
                </a:solidFill>
                <a:latin typeface="Trebuchet MS"/>
                <a:cs typeface="Trebuchet MS"/>
              </a:rPr>
              <a:t>o </a:t>
            </a:r>
            <a:r>
              <a:rPr sz="1300" spc="-15" dirty="0">
                <a:solidFill>
                  <a:srgbClr val="FAFCFE"/>
                </a:solidFill>
                <a:latin typeface="Trebuchet MS"/>
                <a:cs typeface="Trebuchet MS"/>
              </a:rPr>
              <a:t>r </a:t>
            </a:r>
            <a:r>
              <a:rPr sz="1300" spc="-35" dirty="0">
                <a:solidFill>
                  <a:srgbClr val="FAFCFE"/>
                </a:solidFill>
                <a:latin typeface="Trebuchet MS"/>
                <a:cs typeface="Trebuchet MS"/>
              </a:rPr>
              <a:t>m </a:t>
            </a:r>
            <a:r>
              <a:rPr sz="1300" spc="-20" dirty="0">
                <a:solidFill>
                  <a:srgbClr val="FAFCFE"/>
                </a:solidFill>
                <a:latin typeface="Trebuchet MS"/>
                <a:cs typeface="Trebuchet MS"/>
              </a:rPr>
              <a:t>a </a:t>
            </a:r>
            <a:r>
              <a:rPr sz="1300" spc="-25" dirty="0">
                <a:solidFill>
                  <a:srgbClr val="FAFCFE"/>
                </a:solidFill>
                <a:latin typeface="Trebuchet MS"/>
                <a:cs typeface="Trebuchet MS"/>
              </a:rPr>
              <a:t>t </a:t>
            </a:r>
            <a:r>
              <a:rPr sz="1300" spc="-10" dirty="0">
                <a:solidFill>
                  <a:srgbClr val="FAFCFE"/>
                </a:solidFill>
                <a:latin typeface="Trebuchet MS"/>
                <a:cs typeface="Trebuchet MS"/>
              </a:rPr>
              <a:t>i </a:t>
            </a:r>
            <a:r>
              <a:rPr sz="1300" spc="-25" dirty="0">
                <a:solidFill>
                  <a:srgbClr val="FAFCFE"/>
                </a:solidFill>
                <a:latin typeface="Trebuchet MS"/>
                <a:cs typeface="Trebuchet MS"/>
              </a:rPr>
              <a:t>o</a:t>
            </a:r>
            <a:r>
              <a:rPr sz="1300" spc="185" dirty="0">
                <a:solidFill>
                  <a:srgbClr val="FAFCFE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FAFCFE"/>
                </a:solidFill>
                <a:latin typeface="Trebuchet MS"/>
                <a:cs typeface="Trebuchet MS"/>
              </a:rPr>
              <a:t>n</a:t>
            </a:r>
            <a:r>
              <a:rPr sz="1300" dirty="0">
                <a:solidFill>
                  <a:srgbClr val="FAFCFE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FAFCFE"/>
                </a:solidFill>
                <a:latin typeface="Trebuchet MS"/>
                <a:cs typeface="Trebuchet MS"/>
              </a:rPr>
              <a:t>,	</a:t>
            </a:r>
            <a:r>
              <a:rPr sz="1300" spc="5" dirty="0">
                <a:solidFill>
                  <a:srgbClr val="FAFCFE"/>
                </a:solidFill>
                <a:latin typeface="Trebuchet MS"/>
                <a:cs typeface="Trebuchet MS"/>
              </a:rPr>
              <a:t>P l e a s</a:t>
            </a:r>
            <a:r>
              <a:rPr sz="1300" spc="-95" dirty="0">
                <a:solidFill>
                  <a:srgbClr val="FAFCFE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</a:rPr>
              <a:t>e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</a:rPr>
              <a:t> 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9927" y="8153400"/>
            <a:ext cx="928369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AFCFE"/>
                </a:solidFill>
                <a:latin typeface="Trebuchet MS"/>
                <a:cs typeface="Trebuchet MS"/>
              </a:rPr>
              <a:t>c o n 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</a:rPr>
              <a:t>t </a:t>
            </a:r>
            <a:r>
              <a:rPr sz="1300" spc="-10" dirty="0">
                <a:solidFill>
                  <a:srgbClr val="FAFCFE"/>
                </a:solidFill>
                <a:latin typeface="Trebuchet MS"/>
                <a:cs typeface="Trebuchet MS"/>
              </a:rPr>
              <a:t>a c</a:t>
            </a:r>
            <a:r>
              <a:rPr sz="1300" spc="-50" dirty="0">
                <a:solidFill>
                  <a:srgbClr val="FAFCFE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FAFCFE"/>
                </a:solidFill>
                <a:latin typeface="Trebuchet MS"/>
                <a:cs typeface="Trebuchet MS"/>
              </a:rPr>
              <a:t>t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</a:rPr>
              <a:t> 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7371" y="8597900"/>
            <a:ext cx="3188970" cy="1111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626110" algn="l"/>
              </a:tabLst>
            </a:pPr>
            <a:r>
              <a:rPr sz="1300" b="1" spc="50" dirty="0">
                <a:solidFill>
                  <a:srgbClr val="FAFCFE"/>
                </a:solidFill>
                <a:latin typeface="Arial"/>
                <a:cs typeface="Arial"/>
              </a:rPr>
              <a:t>S</a:t>
            </a:r>
            <a:r>
              <a:rPr sz="1300" b="1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b="1" spc="55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300" b="1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b="1" spc="15" dirty="0">
                <a:solidFill>
                  <a:srgbClr val="FAFCFE"/>
                </a:solidFill>
                <a:latin typeface="Arial"/>
                <a:cs typeface="Arial"/>
              </a:rPr>
              <a:t>M	</a:t>
            </a:r>
            <a:r>
              <a:rPr sz="1300" b="1" spc="60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1300" b="1" spc="50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300" b="1" spc="15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300" b="1" spc="-25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b="1" spc="5" dirty="0">
                <a:solidFill>
                  <a:srgbClr val="FAFCFE"/>
                </a:solidFill>
                <a:latin typeface="Arial"/>
                <a:cs typeface="Arial"/>
              </a:rPr>
              <a:t>V E </a:t>
            </a:r>
            <a:r>
              <a:rPr sz="1300" b="1" spc="-3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300" b="1" spc="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ct val="224400"/>
              </a:lnSpc>
              <a:tabLst>
                <a:tab pos="361950" algn="l"/>
              </a:tabLst>
            </a:pP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s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p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w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e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a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v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e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r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@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c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o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o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l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e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n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e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r</a:t>
            </a:r>
            <a:r>
              <a:rPr sz="1300" spc="-2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4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g</a:t>
            </a:r>
            <a:r>
              <a:rPr sz="1300" spc="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-4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y</a:t>
            </a:r>
            <a:r>
              <a:rPr sz="1300" spc="-114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.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 c o </a:t>
            </a:r>
            <a:r>
              <a:rPr sz="1300" spc="-25" dirty="0">
                <a:solidFill>
                  <a:srgbClr val="FAFCFE"/>
                </a:solidFill>
                <a:latin typeface="Trebuchet MS"/>
                <a:cs typeface="Trebuchet MS"/>
                <a:hlinkClick r:id="rId3"/>
              </a:rPr>
              <a:t>m </a:t>
            </a:r>
            <a:r>
              <a:rPr sz="1300" spc="-25" dirty="0">
                <a:solidFill>
                  <a:srgbClr val="FAFCFE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</a:rPr>
              <a:t>o</a:t>
            </a:r>
            <a:r>
              <a:rPr sz="1300" dirty="0">
                <a:solidFill>
                  <a:srgbClr val="FAFCFE"/>
                </a:solidFill>
                <a:latin typeface="Trebuchet MS"/>
                <a:cs typeface="Trebuchet MS"/>
              </a:rPr>
              <a:t> r	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</a:rPr>
              <a:t>3 0 3 </a:t>
            </a:r>
            <a:r>
              <a:rPr sz="1300" dirty="0">
                <a:solidFill>
                  <a:srgbClr val="FAFCFE"/>
                </a:solidFill>
                <a:latin typeface="Trebuchet MS"/>
                <a:cs typeface="Trebuchet MS"/>
              </a:rPr>
              <a:t>- 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</a:rPr>
              <a:t>4 4 2 </a:t>
            </a:r>
            <a:r>
              <a:rPr sz="1300" dirty="0">
                <a:solidFill>
                  <a:srgbClr val="FAFCFE"/>
                </a:solidFill>
                <a:latin typeface="Trebuchet MS"/>
                <a:cs typeface="Trebuchet MS"/>
              </a:rPr>
              <a:t>- </a:t>
            </a:r>
            <a:r>
              <a:rPr sz="1300" spc="-5" dirty="0">
                <a:solidFill>
                  <a:srgbClr val="FAFCFE"/>
                </a:solidFill>
                <a:latin typeface="Trebuchet MS"/>
                <a:cs typeface="Trebuchet MS"/>
              </a:rPr>
              <a:t>2 1 2</a:t>
            </a:r>
            <a:r>
              <a:rPr sz="1300" spc="-40" dirty="0">
                <a:solidFill>
                  <a:srgbClr val="FAFCFE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FAFCFE"/>
                </a:solidFill>
                <a:latin typeface="Trebuchet MS"/>
                <a:cs typeface="Trebuchet MS"/>
              </a:rPr>
              <a:t>1</a:t>
            </a:r>
            <a:r>
              <a:rPr sz="1300" spc="10" dirty="0">
                <a:solidFill>
                  <a:srgbClr val="FAFCFE"/>
                </a:solidFill>
                <a:latin typeface="Trebuchet MS"/>
                <a:cs typeface="Trebuchet MS"/>
              </a:rPr>
              <a:t> 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20257" y="2463738"/>
            <a:ext cx="3704285" cy="907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5401" y="3339122"/>
            <a:ext cx="3475990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78915" algn="l"/>
              </a:tabLst>
            </a:pPr>
            <a:r>
              <a:rPr sz="3300" spc="-125" dirty="0"/>
              <a:t>T</a:t>
            </a:r>
            <a:r>
              <a:rPr sz="3300" spc="105" dirty="0"/>
              <a:t> </a:t>
            </a:r>
            <a:r>
              <a:rPr sz="3300" spc="120" dirty="0"/>
              <a:t>H</a:t>
            </a:r>
            <a:r>
              <a:rPr sz="3300" spc="105" dirty="0"/>
              <a:t> </a:t>
            </a:r>
            <a:r>
              <a:rPr sz="3300" spc="-125" dirty="0"/>
              <a:t>E	</a:t>
            </a:r>
            <a:r>
              <a:rPr sz="3300" spc="185" dirty="0"/>
              <a:t>W </a:t>
            </a:r>
            <a:r>
              <a:rPr sz="3300" spc="60" dirty="0"/>
              <a:t>A </a:t>
            </a:r>
            <a:r>
              <a:rPr sz="3300" spc="-310" dirty="0"/>
              <a:t>S  </a:t>
            </a:r>
            <a:r>
              <a:rPr sz="3300" spc="-125" dirty="0"/>
              <a:t>T</a:t>
            </a:r>
            <a:r>
              <a:rPr sz="3300" spc="-295" dirty="0"/>
              <a:t> </a:t>
            </a:r>
            <a:r>
              <a:rPr sz="3300" spc="-125" dirty="0"/>
              <a:t>E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5749747" y="3339122"/>
            <a:ext cx="1510030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120" dirty="0">
                <a:solidFill>
                  <a:srgbClr val="FAFCFE"/>
                </a:solidFill>
                <a:latin typeface="Arial"/>
                <a:cs typeface="Arial"/>
              </a:rPr>
              <a:t>H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3300" b="1" spc="-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8095" y="3339122"/>
            <a:ext cx="319341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R 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C </a:t>
            </a:r>
            <a:r>
              <a:rPr sz="3300" b="1" spc="175" dirty="0">
                <a:solidFill>
                  <a:srgbClr val="FAFCFE"/>
                </a:solidFill>
                <a:latin typeface="Arial"/>
                <a:cs typeface="Arial"/>
              </a:rPr>
              <a:t>O </a:t>
            </a:r>
            <a:r>
              <a:rPr sz="3300" b="1" spc="120" dirty="0">
                <a:solidFill>
                  <a:srgbClr val="FAFCFE"/>
                </a:solidFill>
                <a:latin typeface="Arial"/>
                <a:cs typeface="Arial"/>
              </a:rPr>
              <a:t>V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3300" b="1" spc="18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65" dirty="0">
                <a:solidFill>
                  <a:srgbClr val="FAFCFE"/>
                </a:solidFill>
                <a:latin typeface="Arial"/>
                <a:cs typeface="Arial"/>
              </a:rPr>
              <a:t>Y</a:t>
            </a:r>
            <a:endParaRPr sz="3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69548" y="3339122"/>
            <a:ext cx="2459990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365" dirty="0">
                <a:solidFill>
                  <a:srgbClr val="FAFCFE"/>
                </a:solidFill>
                <a:latin typeface="Arial"/>
                <a:cs typeface="Arial"/>
              </a:rPr>
              <a:t>M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3300" b="1" spc="-5" dirty="0">
                <a:solidFill>
                  <a:srgbClr val="FAFCFE"/>
                </a:solidFill>
                <a:latin typeface="Arial"/>
                <a:cs typeface="Arial"/>
              </a:rPr>
              <a:t>K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3300" b="1" spc="26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endParaRPr sz="3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5776" y="4280877"/>
            <a:ext cx="1408430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185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L</a:t>
            </a:r>
            <a:r>
              <a:rPr sz="3300" b="1" spc="-3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L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2702" y="4280877"/>
            <a:ext cx="2473960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 C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L </a:t>
            </a:r>
            <a:r>
              <a:rPr sz="3300" b="1" spc="60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P </a:t>
            </a:r>
            <a:r>
              <a:rPr sz="3300" b="1" spc="-310" dirty="0">
                <a:solidFill>
                  <a:srgbClr val="FAFCFE"/>
                </a:solidFill>
                <a:latin typeface="Arial"/>
                <a:cs typeface="Arial"/>
              </a:rPr>
              <a:t>S  </a:t>
            </a:r>
            <a:r>
              <a:rPr sz="3300" b="1" spc="-1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12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4980" y="4280877"/>
            <a:ext cx="248856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02130" algn="l"/>
              </a:tabLst>
            </a:pPr>
            <a:r>
              <a:rPr sz="3300" b="1" spc="114" dirty="0">
                <a:solidFill>
                  <a:srgbClr val="FAFCFE"/>
                </a:solidFill>
                <a:latin typeface="Arial"/>
                <a:cs typeface="Arial"/>
              </a:rPr>
              <a:t>$ 5</a:t>
            </a:r>
            <a:r>
              <a:rPr sz="3300" b="1" spc="9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114" dirty="0">
                <a:solidFill>
                  <a:srgbClr val="FAFCFE"/>
                </a:solidFill>
                <a:latin typeface="Arial"/>
                <a:cs typeface="Arial"/>
              </a:rPr>
              <a:t>3</a:t>
            </a:r>
            <a:r>
              <a:rPr sz="3300" b="1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245" dirty="0">
                <a:solidFill>
                  <a:srgbClr val="FAFCFE"/>
                </a:solidFill>
                <a:latin typeface="Arial"/>
                <a:cs typeface="Arial"/>
              </a:rPr>
              <a:t>B	B</a:t>
            </a:r>
            <a:r>
              <a:rPr sz="3300" b="1" spc="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-65" dirty="0">
                <a:solidFill>
                  <a:srgbClr val="FAFCFE"/>
                </a:solidFill>
                <a:latin typeface="Arial"/>
                <a:cs typeface="Arial"/>
              </a:rPr>
              <a:t>Y</a:t>
            </a:r>
            <a:endParaRPr sz="3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91507" y="4280877"/>
            <a:ext cx="140779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114" dirty="0">
                <a:solidFill>
                  <a:srgbClr val="FAFCFE"/>
                </a:solidFill>
                <a:latin typeface="Arial"/>
                <a:cs typeface="Arial"/>
              </a:rPr>
              <a:t>2 0 1</a:t>
            </a:r>
            <a:r>
              <a:rPr sz="3300" b="1" spc="-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3300" b="1" spc="114" dirty="0">
                <a:solidFill>
                  <a:srgbClr val="FAFCFE"/>
                </a:solidFill>
                <a:latin typeface="Arial"/>
                <a:cs typeface="Arial"/>
              </a:rPr>
              <a:t>8</a:t>
            </a:r>
            <a:endParaRPr sz="3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6209" y="5741377"/>
            <a:ext cx="287401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070" algn="l"/>
                <a:tab pos="1859914" algn="l"/>
              </a:tabLst>
            </a:pPr>
            <a:r>
              <a:rPr sz="2400" spc="-5" dirty="0">
                <a:solidFill>
                  <a:srgbClr val="FAFCFE"/>
                </a:solidFill>
                <a:latin typeface="Arial"/>
                <a:cs typeface="Arial"/>
              </a:rPr>
              <a:t>6</a:t>
            </a:r>
            <a:r>
              <a:rPr sz="2400" spc="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AFCFE"/>
                </a:solidFill>
                <a:latin typeface="Arial"/>
                <a:cs typeface="Arial"/>
              </a:rPr>
              <a:t>5</a:t>
            </a:r>
            <a:r>
              <a:rPr sz="2400" spc="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AFCFE"/>
                </a:solidFill>
                <a:latin typeface="Arial"/>
                <a:cs typeface="Arial"/>
              </a:rPr>
              <a:t>%	</a:t>
            </a:r>
            <a:r>
              <a:rPr sz="2400" spc="130" dirty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2400" spc="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AFCFE"/>
                </a:solidFill>
                <a:latin typeface="Arial"/>
                <a:cs typeface="Arial"/>
              </a:rPr>
              <a:t>F	F </a:t>
            </a:r>
            <a:r>
              <a:rPr sz="2400" spc="-45" dirty="0">
                <a:solidFill>
                  <a:srgbClr val="FAFCFE"/>
                </a:solidFill>
                <a:latin typeface="Arial"/>
                <a:cs typeface="Arial"/>
              </a:rPr>
              <a:t>U </a:t>
            </a:r>
            <a:r>
              <a:rPr sz="2400" spc="-180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2400" spc="-1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AFCFE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7970" y="5741377"/>
            <a:ext cx="1701164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80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2400" spc="130" dirty="0">
                <a:solidFill>
                  <a:srgbClr val="FAFCFE"/>
                </a:solidFill>
                <a:latin typeface="Arial"/>
                <a:cs typeface="Arial"/>
              </a:rPr>
              <a:t>N </a:t>
            </a:r>
            <a:r>
              <a:rPr sz="2400" spc="-180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2400" spc="-270" dirty="0">
                <a:solidFill>
                  <a:srgbClr val="FAFCFE"/>
                </a:solidFill>
                <a:latin typeface="Arial"/>
                <a:cs typeface="Arial"/>
              </a:rPr>
              <a:t>R  </a:t>
            </a:r>
            <a:r>
              <a:rPr sz="2400" dirty="0">
                <a:solidFill>
                  <a:srgbClr val="FAFCFE"/>
                </a:solidFill>
                <a:latin typeface="Arial"/>
                <a:cs typeface="Arial"/>
              </a:rPr>
              <a:t>G</a:t>
            </a:r>
            <a:r>
              <a:rPr sz="2400" spc="39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FAFCFE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7167" y="5741377"/>
            <a:ext cx="236664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9285" algn="l"/>
              </a:tabLst>
            </a:pPr>
            <a:r>
              <a:rPr sz="2400" spc="-45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2400" spc="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-270" dirty="0">
                <a:solidFill>
                  <a:srgbClr val="FAFCFE"/>
                </a:solidFill>
                <a:latin typeface="Arial"/>
                <a:cs typeface="Arial"/>
              </a:rPr>
              <a:t>S	</a:t>
            </a:r>
            <a:r>
              <a:rPr sz="2400" spc="45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2400" spc="85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2400" spc="-270" dirty="0">
                <a:solidFill>
                  <a:srgbClr val="FAFCFE"/>
                </a:solidFill>
                <a:latin typeface="Arial"/>
                <a:cs typeface="Arial"/>
              </a:rPr>
              <a:t>S  </a:t>
            </a:r>
            <a:r>
              <a:rPr sz="2400" spc="-90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2400" spc="-180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2400" spc="6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FAFCFE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62046" y="5741377"/>
            <a:ext cx="430720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60295" algn="l"/>
              </a:tabLst>
            </a:pPr>
            <a:r>
              <a:rPr sz="2400" spc="-90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2400" spc="-5" dirty="0">
                <a:solidFill>
                  <a:srgbClr val="FAFCFE"/>
                </a:solidFill>
                <a:latin typeface="Arial"/>
                <a:cs typeface="Arial"/>
              </a:rPr>
              <a:t>H </a:t>
            </a:r>
            <a:r>
              <a:rPr sz="2400" spc="-270" dirty="0">
                <a:solidFill>
                  <a:srgbClr val="FAFCFE"/>
                </a:solidFill>
                <a:latin typeface="Arial"/>
                <a:cs typeface="Arial"/>
              </a:rPr>
              <a:t>R  </a:t>
            </a:r>
            <a:r>
              <a:rPr sz="2400" spc="130" dirty="0">
                <a:solidFill>
                  <a:srgbClr val="FAFCFE"/>
                </a:solidFill>
                <a:latin typeface="Arial"/>
                <a:cs typeface="Arial"/>
              </a:rPr>
              <a:t>O </a:t>
            </a:r>
            <a:r>
              <a:rPr sz="2400" spc="-45" dirty="0">
                <a:solidFill>
                  <a:srgbClr val="FAFCFE"/>
                </a:solidFill>
                <a:latin typeface="Arial"/>
                <a:cs typeface="Arial"/>
              </a:rPr>
              <a:t>U</a:t>
            </a:r>
            <a:r>
              <a:rPr sz="2400" spc="2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AFCFE"/>
                </a:solidFill>
                <a:latin typeface="Arial"/>
                <a:cs typeface="Arial"/>
              </a:rPr>
              <a:t>G</a:t>
            </a:r>
            <a:r>
              <a:rPr sz="2400" spc="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AFCFE"/>
                </a:solidFill>
                <a:latin typeface="Arial"/>
                <a:cs typeface="Arial"/>
              </a:rPr>
              <a:t>H	</a:t>
            </a:r>
            <a:r>
              <a:rPr sz="2400" spc="-180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2400" spc="-90" dirty="0">
                <a:solidFill>
                  <a:srgbClr val="FAFCFE"/>
                </a:solidFill>
                <a:latin typeface="Arial"/>
                <a:cs typeface="Arial"/>
              </a:rPr>
              <a:t>X </a:t>
            </a:r>
            <a:r>
              <a:rPr sz="2400" spc="-5" dirty="0">
                <a:solidFill>
                  <a:srgbClr val="FAFCFE"/>
                </a:solidFill>
                <a:latin typeface="Arial"/>
                <a:cs typeface="Arial"/>
              </a:rPr>
              <a:t>H </a:t>
            </a:r>
            <a:r>
              <a:rPr sz="2400" spc="85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2400" spc="-45" dirty="0">
                <a:solidFill>
                  <a:srgbClr val="FAFCFE"/>
                </a:solidFill>
                <a:latin typeface="Arial"/>
                <a:cs typeface="Arial"/>
              </a:rPr>
              <a:t>U </a:t>
            </a:r>
            <a:r>
              <a:rPr sz="2400" spc="-270" dirty="0">
                <a:solidFill>
                  <a:srgbClr val="FAFCFE"/>
                </a:solidFill>
                <a:latin typeface="Arial"/>
                <a:cs typeface="Arial"/>
              </a:rPr>
              <a:t>S  </a:t>
            </a:r>
            <a:r>
              <a:rPr sz="2400" spc="-19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7435" y="6414477"/>
            <a:ext cx="316166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52525" algn="l"/>
              </a:tabLst>
            </a:pPr>
            <a:r>
              <a:rPr sz="2400" spc="85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2400" spc="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2400" spc="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FAFCFE"/>
                </a:solidFill>
                <a:latin typeface="Arial"/>
                <a:cs typeface="Arial"/>
              </a:rPr>
              <a:t>D	</a:t>
            </a:r>
            <a:r>
              <a:rPr sz="2400" spc="-45" dirty="0">
                <a:solidFill>
                  <a:srgbClr val="FAFCFE"/>
                </a:solidFill>
                <a:latin typeface="Arial"/>
                <a:cs typeface="Arial"/>
              </a:rPr>
              <a:t>C </a:t>
            </a:r>
            <a:r>
              <a:rPr sz="2400" spc="130" dirty="0">
                <a:solidFill>
                  <a:srgbClr val="FAFCFE"/>
                </a:solidFill>
                <a:latin typeface="Arial"/>
                <a:cs typeface="Arial"/>
              </a:rPr>
              <a:t>O O </a:t>
            </a:r>
            <a:r>
              <a:rPr sz="2400" spc="-135" dirty="0">
                <a:solidFill>
                  <a:srgbClr val="FAFCFE"/>
                </a:solidFill>
                <a:latin typeface="Arial"/>
                <a:cs typeface="Arial"/>
              </a:rPr>
              <a:t>L </a:t>
            </a:r>
            <a:r>
              <a:rPr sz="2400" spc="-45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2400" spc="130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2400" spc="33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AFCFE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7233" y="6414477"/>
            <a:ext cx="245872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70" dirty="0">
                <a:solidFill>
                  <a:srgbClr val="FAFCFE"/>
                </a:solidFill>
                <a:latin typeface="Arial"/>
                <a:cs typeface="Arial"/>
              </a:rPr>
              <a:t>R  </a:t>
            </a:r>
            <a:r>
              <a:rPr sz="2400" spc="85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2400" spc="45" dirty="0">
                <a:solidFill>
                  <a:srgbClr val="FAFCFE"/>
                </a:solidFill>
                <a:latin typeface="Arial"/>
                <a:cs typeface="Arial"/>
              </a:rPr>
              <a:t>D </a:t>
            </a:r>
            <a:r>
              <a:rPr sz="2400" spc="-45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2400" spc="85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2400" spc="-90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2400" spc="130" dirty="0">
                <a:solidFill>
                  <a:srgbClr val="FAFCFE"/>
                </a:solidFill>
                <a:latin typeface="Arial"/>
                <a:cs typeface="Arial"/>
              </a:rPr>
              <a:t>O </a:t>
            </a:r>
            <a:r>
              <a:rPr sz="2400" spc="-270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2400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-270" dirty="0">
                <a:solidFill>
                  <a:srgbClr val="FAFCFE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54162" y="6414477"/>
            <a:ext cx="555371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7230" algn="l"/>
                <a:tab pos="2696210" algn="l"/>
              </a:tabLst>
            </a:pPr>
            <a:r>
              <a:rPr sz="2400" spc="-45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2400" spc="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FAFCFE"/>
                </a:solidFill>
                <a:latin typeface="Arial"/>
                <a:cs typeface="Arial"/>
              </a:rPr>
              <a:t>N	</a:t>
            </a:r>
            <a:r>
              <a:rPr sz="2400" spc="-270" dirty="0">
                <a:solidFill>
                  <a:srgbClr val="FAFCFE"/>
                </a:solidFill>
                <a:latin typeface="Arial"/>
                <a:cs typeface="Arial"/>
              </a:rPr>
              <a:t>R  </a:t>
            </a:r>
            <a:r>
              <a:rPr sz="2400" spc="-180" dirty="0">
                <a:solidFill>
                  <a:srgbClr val="FAFCFE"/>
                </a:solidFill>
                <a:latin typeface="Arial"/>
                <a:cs typeface="Arial"/>
              </a:rPr>
              <a:t>E  </a:t>
            </a:r>
            <a:r>
              <a:rPr sz="2400" spc="175" dirty="0">
                <a:solidFill>
                  <a:srgbClr val="FAFCFE"/>
                </a:solidFill>
                <a:latin typeface="Arial"/>
                <a:cs typeface="Arial"/>
              </a:rPr>
              <a:t>M </a:t>
            </a:r>
            <a:r>
              <a:rPr sz="2400" spc="130" dirty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2400" spc="-3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2400" spc="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FAFCFE"/>
                </a:solidFill>
                <a:latin typeface="Arial"/>
                <a:cs typeface="Arial"/>
              </a:rPr>
              <a:t>E	</a:t>
            </a:r>
            <a:r>
              <a:rPr sz="2400" dirty="0">
                <a:solidFill>
                  <a:srgbClr val="FAFCFE"/>
                </a:solidFill>
                <a:latin typeface="Arial"/>
                <a:cs typeface="Arial"/>
              </a:rPr>
              <a:t>G </a:t>
            </a:r>
            <a:r>
              <a:rPr sz="2400" spc="-180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2400" spc="130" dirty="0">
                <a:solidFill>
                  <a:srgbClr val="FAFCFE"/>
                </a:solidFill>
                <a:latin typeface="Arial"/>
                <a:cs typeface="Arial"/>
              </a:rPr>
              <a:t>N </a:t>
            </a:r>
            <a:r>
              <a:rPr sz="2400" spc="-180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2400" spc="-270" dirty="0">
                <a:solidFill>
                  <a:srgbClr val="FAFCFE"/>
                </a:solidFill>
                <a:latin typeface="Arial"/>
                <a:cs typeface="Arial"/>
              </a:rPr>
              <a:t>R  </a:t>
            </a:r>
            <a:r>
              <a:rPr sz="2400" spc="85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2400" spc="-90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2400" spc="130" dirty="0">
                <a:solidFill>
                  <a:srgbClr val="FAFCFE"/>
                </a:solidFill>
                <a:latin typeface="Arial"/>
                <a:cs typeface="Arial"/>
              </a:rPr>
              <a:t>O </a:t>
            </a:r>
            <a:r>
              <a:rPr sz="2400" spc="-270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2400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2400" spc="-270" dirty="0">
                <a:solidFill>
                  <a:srgbClr val="FAFCFE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5448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544800" cy="100584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0" y="10058400"/>
                </a:moveTo>
                <a:lnTo>
                  <a:pt x="15544800" y="10058400"/>
                </a:lnTo>
                <a:lnTo>
                  <a:pt x="15544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1F2020">
              <a:alpha val="79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6173" y="2127250"/>
            <a:ext cx="881253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158990" algn="l"/>
              </a:tabLst>
            </a:pPr>
            <a:r>
              <a:rPr sz="5000" spc="90" dirty="0">
                <a:solidFill>
                  <a:srgbClr val="FFFFFF"/>
                </a:solidFill>
              </a:rPr>
              <a:t>I </a:t>
            </a:r>
            <a:r>
              <a:rPr sz="5000" spc="459" dirty="0">
                <a:solidFill>
                  <a:srgbClr val="FFFFFF"/>
                </a:solidFill>
              </a:rPr>
              <a:t>N </a:t>
            </a:r>
            <a:r>
              <a:rPr sz="5000" spc="-185" dirty="0">
                <a:solidFill>
                  <a:srgbClr val="FFFFFF"/>
                </a:solidFill>
              </a:rPr>
              <a:t>T </a:t>
            </a:r>
            <a:r>
              <a:rPr sz="5000" spc="-375" dirty="0">
                <a:solidFill>
                  <a:srgbClr val="FFFFFF"/>
                </a:solidFill>
              </a:rPr>
              <a:t>R  </a:t>
            </a:r>
            <a:r>
              <a:rPr sz="5000" spc="270" dirty="0">
                <a:solidFill>
                  <a:srgbClr val="FFFFFF"/>
                </a:solidFill>
              </a:rPr>
              <a:t>O </a:t>
            </a:r>
            <a:r>
              <a:rPr sz="5000" spc="180" dirty="0">
                <a:solidFill>
                  <a:srgbClr val="FFFFFF"/>
                </a:solidFill>
              </a:rPr>
              <a:t>D </a:t>
            </a:r>
            <a:r>
              <a:rPr sz="5000" spc="90" dirty="0">
                <a:solidFill>
                  <a:srgbClr val="FFFFFF"/>
                </a:solidFill>
              </a:rPr>
              <a:t>U </a:t>
            </a:r>
            <a:r>
              <a:rPr sz="5000" spc="-190" dirty="0">
                <a:solidFill>
                  <a:srgbClr val="FFFFFF"/>
                </a:solidFill>
              </a:rPr>
              <a:t>C </a:t>
            </a:r>
            <a:r>
              <a:rPr sz="5000" spc="90" dirty="0">
                <a:solidFill>
                  <a:srgbClr val="FFFFFF"/>
                </a:solidFill>
              </a:rPr>
              <a:t>I</a:t>
            </a:r>
            <a:r>
              <a:rPr sz="5000" spc="105" dirty="0">
                <a:solidFill>
                  <a:srgbClr val="FFFFFF"/>
                </a:solidFill>
              </a:rPr>
              <a:t> </a:t>
            </a:r>
            <a:r>
              <a:rPr sz="5000" spc="459" dirty="0">
                <a:solidFill>
                  <a:srgbClr val="FFFFFF"/>
                </a:solidFill>
              </a:rPr>
              <a:t>N</a:t>
            </a:r>
            <a:r>
              <a:rPr sz="5000" spc="160" dirty="0">
                <a:solidFill>
                  <a:srgbClr val="FFFFFF"/>
                </a:solidFill>
              </a:rPr>
              <a:t> </a:t>
            </a:r>
            <a:r>
              <a:rPr sz="5000" dirty="0">
                <a:solidFill>
                  <a:srgbClr val="FFFFFF"/>
                </a:solidFill>
              </a:rPr>
              <a:t>G	</a:t>
            </a:r>
            <a:r>
              <a:rPr sz="5000" spc="-185" dirty="0">
                <a:solidFill>
                  <a:srgbClr val="FFFFFF"/>
                </a:solidFill>
              </a:rPr>
              <a:t>T </a:t>
            </a:r>
            <a:r>
              <a:rPr sz="5000" spc="180" dirty="0" smtClean="0">
                <a:solidFill>
                  <a:srgbClr val="FFFFFF"/>
                </a:solidFill>
              </a:rPr>
              <a:t>H</a:t>
            </a:r>
            <a:r>
              <a:rPr sz="5000" spc="-185" dirty="0" smtClean="0">
                <a:solidFill>
                  <a:srgbClr val="FFFFFF"/>
                </a:solidFill>
              </a:rPr>
              <a:t>E</a:t>
            </a:r>
            <a:endParaRPr sz="5000" dirty="0"/>
          </a:p>
        </p:txBody>
      </p:sp>
      <p:sp>
        <p:nvSpPr>
          <p:cNvPr id="5" name="object 5"/>
          <p:cNvSpPr txBox="1"/>
          <p:nvPr/>
        </p:nvSpPr>
        <p:spPr>
          <a:xfrm>
            <a:off x="2141588" y="3016250"/>
            <a:ext cx="6896734" cy="8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-18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5000" b="1" spc="18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5000" b="1" spc="-18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5000" b="1" spc="-375" dirty="0">
                <a:solidFill>
                  <a:srgbClr val="FFFFFF"/>
                </a:solidFill>
                <a:latin typeface="Arial"/>
                <a:cs typeface="Arial"/>
              </a:rPr>
              <a:t>R  </a:t>
            </a:r>
            <a:r>
              <a:rPr sz="5000" b="1" spc="555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5000" b="1" spc="27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5000" b="1" spc="18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5000" b="1" spc="-18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5000" b="1" spc="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5000" b="1" spc="-3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0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-1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09709" y="3143250"/>
            <a:ext cx="22860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25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76459" y="3016250"/>
            <a:ext cx="352679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-18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5000" b="1" spc="45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000" b="1" dirty="0" smtClean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5000" b="1" spc="9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5000" b="1" spc="45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000" b="1" spc="-18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7160" y="3903853"/>
            <a:ext cx="825055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13535" algn="l"/>
                <a:tab pos="4618355" algn="l"/>
              </a:tabLst>
            </a:pPr>
            <a:r>
              <a:rPr sz="5000" b="1" spc="-37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500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-95" dirty="0">
                <a:solidFill>
                  <a:srgbClr val="FFFFFF"/>
                </a:solidFill>
                <a:latin typeface="Arial"/>
                <a:cs typeface="Arial"/>
              </a:rPr>
              <a:t>Y	</a:t>
            </a:r>
            <a:r>
              <a:rPr sz="5000" b="1" spc="-190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5000" b="1" spc="2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000" b="1" spc="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2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00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-370" dirty="0">
                <a:solidFill>
                  <a:srgbClr val="FFFFFF"/>
                </a:solidFill>
                <a:latin typeface="Arial"/>
                <a:cs typeface="Arial"/>
              </a:rPr>
              <a:t>L	</a:t>
            </a:r>
            <a:r>
              <a:rPr sz="5000" b="1" spc="-18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5000" b="1" spc="45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000" b="1" spc="-185"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5000" b="1" spc="-375" dirty="0">
                <a:solidFill>
                  <a:srgbClr val="FFFFFF"/>
                </a:solidFill>
                <a:latin typeface="Arial"/>
                <a:cs typeface="Arial"/>
              </a:rPr>
              <a:t>R  </a:t>
            </a:r>
            <a:r>
              <a:rPr sz="5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5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-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9412" y="5410200"/>
            <a:ext cx="4295140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100" dirty="0">
                <a:solidFill>
                  <a:srgbClr val="FAFCFE"/>
                </a:solidFill>
                <a:latin typeface="Lucida Sans"/>
                <a:cs typeface="Lucida Sans"/>
              </a:rPr>
              <a:t>I </a:t>
            </a:r>
            <a:r>
              <a:rPr sz="2500" i="1" spc="15" dirty="0">
                <a:solidFill>
                  <a:srgbClr val="FAFCFE"/>
                </a:solidFill>
                <a:latin typeface="Lucida Sans"/>
                <a:cs typeface="Lucida Sans"/>
              </a:rPr>
              <a:t>N </a:t>
            </a:r>
            <a:r>
              <a:rPr sz="2500" i="1" spc="-80" dirty="0">
                <a:solidFill>
                  <a:srgbClr val="FAFCFE"/>
                </a:solidFill>
                <a:latin typeface="Lucida Sans"/>
                <a:cs typeface="Lucida Sans"/>
              </a:rPr>
              <a:t>D </a:t>
            </a:r>
            <a:r>
              <a:rPr sz="2500" i="1" spc="-45" dirty="0">
                <a:solidFill>
                  <a:srgbClr val="FAFCFE"/>
                </a:solidFill>
                <a:latin typeface="Lucida Sans"/>
                <a:cs typeface="Lucida Sans"/>
              </a:rPr>
              <a:t>U </a:t>
            </a:r>
            <a:r>
              <a:rPr sz="2500" i="1" spc="-50" dirty="0">
                <a:solidFill>
                  <a:srgbClr val="FAFCFE"/>
                </a:solidFill>
                <a:latin typeface="Lucida Sans"/>
                <a:cs typeface="Lucida Sans"/>
              </a:rPr>
              <a:t>S </a:t>
            </a:r>
            <a:r>
              <a:rPr sz="2500" i="1" spc="-185" dirty="0">
                <a:solidFill>
                  <a:srgbClr val="FAFCFE"/>
                </a:solidFill>
                <a:latin typeface="Lucida Sans"/>
                <a:cs typeface="Lucida Sans"/>
              </a:rPr>
              <a:t>T </a:t>
            </a:r>
            <a:r>
              <a:rPr sz="2500" i="1" spc="-114" dirty="0">
                <a:solidFill>
                  <a:srgbClr val="FAFCFE"/>
                </a:solidFill>
                <a:latin typeface="Lucida Sans"/>
                <a:cs typeface="Lucida Sans"/>
              </a:rPr>
              <a:t>R </a:t>
            </a:r>
            <a:r>
              <a:rPr sz="2500" i="1" spc="-100" dirty="0">
                <a:solidFill>
                  <a:srgbClr val="FAFCFE"/>
                </a:solidFill>
                <a:latin typeface="Lucida Sans"/>
                <a:cs typeface="Lucida Sans"/>
              </a:rPr>
              <a:t>Y </a:t>
            </a:r>
            <a:r>
              <a:rPr sz="2500" i="1" spc="15" dirty="0">
                <a:solidFill>
                  <a:srgbClr val="FAFCFE"/>
                </a:solidFill>
                <a:latin typeface="Lucida Sans"/>
                <a:cs typeface="Lucida Sans"/>
              </a:rPr>
              <a:t>- </a:t>
            </a:r>
            <a:r>
              <a:rPr sz="2500" i="1" spc="-165" dirty="0">
                <a:solidFill>
                  <a:srgbClr val="FAFCFE"/>
                </a:solidFill>
                <a:latin typeface="Lucida Sans"/>
                <a:cs typeface="Lucida Sans"/>
              </a:rPr>
              <a:t>L </a:t>
            </a:r>
            <a:r>
              <a:rPr sz="2500" i="1" spc="50" dirty="0">
                <a:solidFill>
                  <a:srgbClr val="FAFCFE"/>
                </a:solidFill>
                <a:latin typeface="Lucida Sans"/>
                <a:cs typeface="Lucida Sans"/>
              </a:rPr>
              <a:t>E </a:t>
            </a:r>
            <a:r>
              <a:rPr sz="2500" i="1" spc="-30" dirty="0">
                <a:solidFill>
                  <a:srgbClr val="FAFCFE"/>
                </a:solidFill>
                <a:latin typeface="Lucida Sans"/>
                <a:cs typeface="Lucida Sans"/>
              </a:rPr>
              <a:t>A </a:t>
            </a:r>
            <a:r>
              <a:rPr sz="2500" i="1" spc="-80" dirty="0">
                <a:solidFill>
                  <a:srgbClr val="FAFCFE"/>
                </a:solidFill>
                <a:latin typeface="Lucida Sans"/>
                <a:cs typeface="Lucida Sans"/>
              </a:rPr>
              <a:t>D </a:t>
            </a:r>
            <a:r>
              <a:rPr sz="2500" i="1" spc="-100" dirty="0">
                <a:solidFill>
                  <a:srgbClr val="FAFCFE"/>
                </a:solidFill>
                <a:latin typeface="Lucida Sans"/>
                <a:cs typeface="Lucida Sans"/>
              </a:rPr>
              <a:t>I </a:t>
            </a:r>
            <a:r>
              <a:rPr sz="2500" i="1" spc="15" dirty="0">
                <a:solidFill>
                  <a:srgbClr val="FAFCFE"/>
                </a:solidFill>
                <a:latin typeface="Lucida Sans"/>
                <a:cs typeface="Lucida Sans"/>
              </a:rPr>
              <a:t>N</a:t>
            </a:r>
            <a:r>
              <a:rPr sz="2500" i="1" spc="-204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2500" i="1" spc="110" dirty="0">
                <a:solidFill>
                  <a:srgbClr val="FAFCFE"/>
                </a:solidFill>
                <a:latin typeface="Lucida Sans"/>
                <a:cs typeface="Lucida Sans"/>
              </a:rPr>
              <a:t>G</a:t>
            </a:r>
            <a:endParaRPr sz="25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2456" y="5410200"/>
            <a:ext cx="7703184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5385" algn="l"/>
                <a:tab pos="4516755" algn="l"/>
              </a:tabLst>
            </a:pPr>
            <a:r>
              <a:rPr sz="2500" i="1" spc="-165" dirty="0">
                <a:solidFill>
                  <a:srgbClr val="FAFCFE"/>
                </a:solidFill>
                <a:latin typeface="Lucida Sans"/>
                <a:cs typeface="Lucida Sans"/>
              </a:rPr>
              <a:t>L</a:t>
            </a:r>
            <a:r>
              <a:rPr sz="2500" i="1" spc="-5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2500" i="1" spc="55" dirty="0">
                <a:solidFill>
                  <a:srgbClr val="FAFCFE"/>
                </a:solidFill>
                <a:latin typeface="Lucida Sans"/>
                <a:cs typeface="Lucida Sans"/>
              </a:rPr>
              <a:t>O</a:t>
            </a:r>
            <a:r>
              <a:rPr sz="2500" i="1" spc="-5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2500" i="1" spc="95" dirty="0">
                <a:solidFill>
                  <a:srgbClr val="FAFCFE"/>
                </a:solidFill>
                <a:latin typeface="Lucida Sans"/>
                <a:cs typeface="Lucida Sans"/>
              </a:rPr>
              <a:t>W	</a:t>
            </a:r>
            <a:r>
              <a:rPr sz="2500" i="1" spc="-185" dirty="0">
                <a:solidFill>
                  <a:srgbClr val="FAFCFE"/>
                </a:solidFill>
                <a:latin typeface="Lucida Sans"/>
                <a:cs typeface="Lucida Sans"/>
              </a:rPr>
              <a:t>T </a:t>
            </a:r>
            <a:r>
              <a:rPr sz="2500" i="1" spc="50" dirty="0">
                <a:solidFill>
                  <a:srgbClr val="FAFCFE"/>
                </a:solidFill>
                <a:latin typeface="Lucida Sans"/>
                <a:cs typeface="Lucida Sans"/>
              </a:rPr>
              <a:t>E </a:t>
            </a:r>
            <a:r>
              <a:rPr sz="2500" i="1" spc="105" dirty="0">
                <a:solidFill>
                  <a:srgbClr val="FAFCFE"/>
                </a:solidFill>
                <a:latin typeface="Lucida Sans"/>
                <a:cs typeface="Lucida Sans"/>
              </a:rPr>
              <a:t>M </a:t>
            </a:r>
            <a:r>
              <a:rPr sz="2500" i="1" spc="-15" dirty="0">
                <a:solidFill>
                  <a:srgbClr val="FAFCFE"/>
                </a:solidFill>
                <a:latin typeface="Lucida Sans"/>
                <a:cs typeface="Lucida Sans"/>
              </a:rPr>
              <a:t>P </a:t>
            </a:r>
            <a:r>
              <a:rPr sz="2500" i="1" spc="50" dirty="0">
                <a:solidFill>
                  <a:srgbClr val="FAFCFE"/>
                </a:solidFill>
                <a:latin typeface="Lucida Sans"/>
                <a:cs typeface="Lucida Sans"/>
              </a:rPr>
              <a:t>E </a:t>
            </a:r>
            <a:r>
              <a:rPr sz="2500" i="1" spc="-114" dirty="0">
                <a:solidFill>
                  <a:srgbClr val="FAFCFE"/>
                </a:solidFill>
                <a:latin typeface="Lucida Sans"/>
                <a:cs typeface="Lucida Sans"/>
              </a:rPr>
              <a:t>R </a:t>
            </a:r>
            <a:r>
              <a:rPr sz="2500" i="1" spc="-30" dirty="0">
                <a:solidFill>
                  <a:srgbClr val="FAFCFE"/>
                </a:solidFill>
                <a:latin typeface="Lucida Sans"/>
                <a:cs typeface="Lucida Sans"/>
              </a:rPr>
              <a:t>A </a:t>
            </a:r>
            <a:r>
              <a:rPr sz="2500" i="1" spc="-185" dirty="0">
                <a:solidFill>
                  <a:srgbClr val="FAFCFE"/>
                </a:solidFill>
                <a:latin typeface="Lucida Sans"/>
                <a:cs typeface="Lucida Sans"/>
              </a:rPr>
              <a:t>T </a:t>
            </a:r>
            <a:r>
              <a:rPr sz="2500" i="1" spc="-45" dirty="0">
                <a:solidFill>
                  <a:srgbClr val="FAFCFE"/>
                </a:solidFill>
                <a:latin typeface="Lucida Sans"/>
                <a:cs typeface="Lucida Sans"/>
              </a:rPr>
              <a:t>U</a:t>
            </a:r>
            <a:r>
              <a:rPr sz="2500" i="1" spc="-325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2500" i="1" spc="-114" dirty="0">
                <a:solidFill>
                  <a:srgbClr val="FAFCFE"/>
                </a:solidFill>
                <a:latin typeface="Lucida Sans"/>
                <a:cs typeface="Lucida Sans"/>
              </a:rPr>
              <a:t>R</a:t>
            </a:r>
            <a:r>
              <a:rPr sz="2500" i="1" spc="-5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2500" i="1" spc="50" dirty="0">
                <a:solidFill>
                  <a:srgbClr val="FAFCFE"/>
                </a:solidFill>
                <a:latin typeface="Lucida Sans"/>
                <a:cs typeface="Lucida Sans"/>
              </a:rPr>
              <a:t>E	E </a:t>
            </a:r>
            <a:r>
              <a:rPr sz="2500" i="1" spc="-10" dirty="0">
                <a:solidFill>
                  <a:srgbClr val="FAFCFE"/>
                </a:solidFill>
                <a:latin typeface="Lucida Sans"/>
                <a:cs typeface="Lucida Sans"/>
              </a:rPr>
              <a:t>F F </a:t>
            </a:r>
            <a:r>
              <a:rPr sz="2500" i="1" spc="-100" dirty="0">
                <a:solidFill>
                  <a:srgbClr val="FAFCFE"/>
                </a:solidFill>
                <a:latin typeface="Lucida Sans"/>
                <a:cs typeface="Lucida Sans"/>
              </a:rPr>
              <a:t>I </a:t>
            </a:r>
            <a:r>
              <a:rPr sz="2500" i="1" spc="-10" dirty="0">
                <a:solidFill>
                  <a:srgbClr val="FAFCFE"/>
                </a:solidFill>
                <a:latin typeface="Lucida Sans"/>
                <a:cs typeface="Lucida Sans"/>
              </a:rPr>
              <a:t>C </a:t>
            </a:r>
            <a:r>
              <a:rPr sz="2500" i="1" spc="-100" dirty="0">
                <a:solidFill>
                  <a:srgbClr val="FAFCFE"/>
                </a:solidFill>
                <a:latin typeface="Lucida Sans"/>
                <a:cs typeface="Lucida Sans"/>
              </a:rPr>
              <a:t>I </a:t>
            </a:r>
            <a:r>
              <a:rPr sz="2500" i="1" spc="50" dirty="0">
                <a:solidFill>
                  <a:srgbClr val="FAFCFE"/>
                </a:solidFill>
                <a:latin typeface="Lucida Sans"/>
                <a:cs typeface="Lucida Sans"/>
              </a:rPr>
              <a:t>E </a:t>
            </a:r>
            <a:r>
              <a:rPr sz="2500" i="1" spc="15" dirty="0">
                <a:solidFill>
                  <a:srgbClr val="FAFCFE"/>
                </a:solidFill>
                <a:latin typeface="Lucida Sans"/>
                <a:cs typeface="Lucida Sans"/>
              </a:rPr>
              <a:t>N </a:t>
            </a:r>
            <a:r>
              <a:rPr sz="2500" i="1" spc="-10" dirty="0">
                <a:solidFill>
                  <a:srgbClr val="FAFCFE"/>
                </a:solidFill>
                <a:latin typeface="Lucida Sans"/>
                <a:cs typeface="Lucida Sans"/>
              </a:rPr>
              <a:t>C </a:t>
            </a:r>
            <a:r>
              <a:rPr sz="2500" i="1" spc="-100" dirty="0">
                <a:solidFill>
                  <a:srgbClr val="FAFCFE"/>
                </a:solidFill>
                <a:latin typeface="Lucida Sans"/>
                <a:cs typeface="Lucida Sans"/>
              </a:rPr>
              <a:t>I </a:t>
            </a:r>
            <a:r>
              <a:rPr sz="2500" i="1" spc="50" dirty="0">
                <a:solidFill>
                  <a:srgbClr val="FAFCFE"/>
                </a:solidFill>
                <a:latin typeface="Lucida Sans"/>
                <a:cs typeface="Lucida Sans"/>
              </a:rPr>
              <a:t>E </a:t>
            </a:r>
            <a:r>
              <a:rPr sz="2500" i="1" spc="-50" dirty="0">
                <a:solidFill>
                  <a:srgbClr val="FAFCFE"/>
                </a:solidFill>
                <a:latin typeface="Lucida Sans"/>
                <a:cs typeface="Lucida Sans"/>
              </a:rPr>
              <a:t>S</a:t>
            </a:r>
            <a:r>
              <a:rPr sz="2500" i="1" spc="-495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2500" i="1" spc="-125" dirty="0">
                <a:solidFill>
                  <a:srgbClr val="FAFCFE"/>
                </a:solidFill>
                <a:latin typeface="Lucida Sans"/>
                <a:cs typeface="Lucida Sans"/>
              </a:rPr>
              <a:t>,</a:t>
            </a:r>
            <a:endParaRPr sz="25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7721" y="6083300"/>
            <a:ext cx="1710689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250" dirty="0">
                <a:solidFill>
                  <a:srgbClr val="FAFCFE"/>
                </a:solidFill>
                <a:latin typeface="Lucida Sans"/>
                <a:cs typeface="Lucida Sans"/>
              </a:rPr>
              <a:t>1 5 0 </a:t>
            </a:r>
            <a:r>
              <a:rPr sz="2500" i="1" spc="15" dirty="0">
                <a:solidFill>
                  <a:srgbClr val="FAFCFE"/>
                </a:solidFill>
                <a:latin typeface="Lucida Sans"/>
                <a:cs typeface="Lucida Sans"/>
              </a:rPr>
              <a:t>- </a:t>
            </a:r>
            <a:r>
              <a:rPr sz="2500" i="1" spc="-250" dirty="0">
                <a:solidFill>
                  <a:srgbClr val="FAFCFE"/>
                </a:solidFill>
                <a:latin typeface="Lucida Sans"/>
                <a:cs typeface="Lucida Sans"/>
              </a:rPr>
              <a:t>4 0 </a:t>
            </a:r>
            <a:r>
              <a:rPr sz="2500" i="1" spc="65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2500" i="1" spc="-250" dirty="0">
                <a:solidFill>
                  <a:srgbClr val="FAFCFE"/>
                </a:solidFill>
                <a:latin typeface="Lucida Sans"/>
                <a:cs typeface="Lucida Sans"/>
              </a:rPr>
              <a:t>0</a:t>
            </a:r>
            <a:endParaRPr sz="25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6671" y="6083300"/>
            <a:ext cx="3710940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50085" algn="l"/>
              </a:tabLst>
            </a:pPr>
            <a:r>
              <a:rPr sz="2500" i="1" spc="-80" dirty="0">
                <a:solidFill>
                  <a:srgbClr val="FAFCFE"/>
                </a:solidFill>
                <a:latin typeface="Lucida Sans"/>
                <a:cs typeface="Lucida Sans"/>
              </a:rPr>
              <a:t>D </a:t>
            </a:r>
            <a:r>
              <a:rPr sz="2500" i="1" spc="50" dirty="0">
                <a:solidFill>
                  <a:srgbClr val="FAFCFE"/>
                </a:solidFill>
                <a:latin typeface="Lucida Sans"/>
                <a:cs typeface="Lucida Sans"/>
              </a:rPr>
              <a:t>E </a:t>
            </a:r>
            <a:r>
              <a:rPr sz="2500" i="1" spc="110" dirty="0">
                <a:solidFill>
                  <a:srgbClr val="FAFCFE"/>
                </a:solidFill>
                <a:latin typeface="Lucida Sans"/>
                <a:cs typeface="Lucida Sans"/>
              </a:rPr>
              <a:t>G </a:t>
            </a:r>
            <a:r>
              <a:rPr sz="2500" i="1" spc="-114" dirty="0">
                <a:solidFill>
                  <a:srgbClr val="FAFCFE"/>
                </a:solidFill>
                <a:latin typeface="Lucida Sans"/>
                <a:cs typeface="Lucida Sans"/>
              </a:rPr>
              <a:t>R</a:t>
            </a:r>
            <a:r>
              <a:rPr sz="2500" i="1" spc="-27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2500" i="1" spc="50" dirty="0">
                <a:solidFill>
                  <a:srgbClr val="FAFCFE"/>
                </a:solidFill>
                <a:latin typeface="Lucida Sans"/>
                <a:cs typeface="Lucida Sans"/>
              </a:rPr>
              <a:t>E</a:t>
            </a:r>
            <a:r>
              <a:rPr sz="2500" i="1" spc="-5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2500" i="1" spc="50" dirty="0">
                <a:solidFill>
                  <a:srgbClr val="FAFCFE"/>
                </a:solidFill>
                <a:latin typeface="Lucida Sans"/>
                <a:cs typeface="Lucida Sans"/>
              </a:rPr>
              <a:t>E	</a:t>
            </a:r>
            <a:r>
              <a:rPr sz="2500" i="1" spc="-10" dirty="0">
                <a:solidFill>
                  <a:srgbClr val="FAFCFE"/>
                </a:solidFill>
                <a:latin typeface="Lucida Sans"/>
                <a:cs typeface="Lucida Sans"/>
              </a:rPr>
              <a:t>C </a:t>
            </a:r>
            <a:r>
              <a:rPr sz="2500" i="1" spc="50" dirty="0">
                <a:solidFill>
                  <a:srgbClr val="FAFCFE"/>
                </a:solidFill>
                <a:latin typeface="Lucida Sans"/>
                <a:cs typeface="Lucida Sans"/>
              </a:rPr>
              <a:t>E </a:t>
            </a:r>
            <a:r>
              <a:rPr sz="2500" i="1" spc="-165" dirty="0">
                <a:solidFill>
                  <a:srgbClr val="FAFCFE"/>
                </a:solidFill>
                <a:latin typeface="Lucida Sans"/>
                <a:cs typeface="Lucida Sans"/>
              </a:rPr>
              <a:t>L </a:t>
            </a:r>
            <a:r>
              <a:rPr sz="2500" i="1" spc="-50" dirty="0">
                <a:solidFill>
                  <a:srgbClr val="FAFCFE"/>
                </a:solidFill>
                <a:latin typeface="Lucida Sans"/>
                <a:cs typeface="Lucida Sans"/>
              </a:rPr>
              <a:t>S </a:t>
            </a:r>
            <a:r>
              <a:rPr sz="2500" i="1" spc="-100" dirty="0">
                <a:solidFill>
                  <a:srgbClr val="FAFCFE"/>
                </a:solidFill>
                <a:latin typeface="Lucida Sans"/>
                <a:cs typeface="Lucida Sans"/>
              </a:rPr>
              <a:t>I </a:t>
            </a:r>
            <a:r>
              <a:rPr sz="2500" i="1" spc="-45" dirty="0">
                <a:solidFill>
                  <a:srgbClr val="FAFCFE"/>
                </a:solidFill>
                <a:latin typeface="Lucida Sans"/>
                <a:cs typeface="Lucida Sans"/>
              </a:rPr>
              <a:t>U</a:t>
            </a:r>
            <a:r>
              <a:rPr sz="2500" i="1" spc="-114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2500" i="1" spc="-50" dirty="0">
                <a:solidFill>
                  <a:srgbClr val="FAFCFE"/>
                </a:solidFill>
                <a:latin typeface="Lucida Sans"/>
                <a:cs typeface="Lucida Sans"/>
              </a:rPr>
              <a:t>S</a:t>
            </a:r>
            <a:endParaRPr sz="25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35236" y="7315200"/>
            <a:ext cx="627824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460" indent="-238760">
              <a:lnSpc>
                <a:spcPct val="100000"/>
              </a:lnSpc>
              <a:buChar char="·"/>
              <a:tabLst>
                <a:tab pos="251460" algn="l"/>
                <a:tab pos="252095" algn="l"/>
                <a:tab pos="1725930" algn="l"/>
                <a:tab pos="2680335" algn="l"/>
                <a:tab pos="4438650" algn="l"/>
                <a:tab pos="5560060" algn="l"/>
              </a:tabLst>
            </a:pPr>
            <a:r>
              <a:rPr sz="1600" spc="10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1600" spc="15" dirty="0">
                <a:solidFill>
                  <a:srgbClr val="FAFCFE"/>
                </a:solidFill>
                <a:latin typeface="Arial"/>
                <a:cs typeface="Arial"/>
              </a:rPr>
              <a:t>O </a:t>
            </a:r>
            <a:r>
              <a:rPr sz="1600" spc="20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1600" spc="25" dirty="0">
                <a:solidFill>
                  <a:srgbClr val="FAFCFE"/>
                </a:solidFill>
                <a:latin typeface="Arial"/>
                <a:cs typeface="Arial"/>
              </a:rPr>
              <a:t>L </a:t>
            </a:r>
            <a:r>
              <a:rPr sz="1600" spc="20" dirty="0">
                <a:solidFill>
                  <a:srgbClr val="FAFCFE"/>
                </a:solidFill>
                <a:latin typeface="Arial"/>
                <a:cs typeface="Arial"/>
              </a:rPr>
              <a:t>D</a:t>
            </a:r>
            <a:r>
              <a:rPr sz="1600" spc="-5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AFCFE"/>
                </a:solidFill>
                <a:latin typeface="Arial"/>
                <a:cs typeface="Arial"/>
              </a:rPr>
              <a:t>’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AFCFE"/>
                </a:solidFill>
                <a:latin typeface="Arial"/>
                <a:cs typeface="Arial"/>
              </a:rPr>
              <a:t>S	</a:t>
            </a:r>
            <a:r>
              <a:rPr sz="1600" spc="40" dirty="0">
                <a:solidFill>
                  <a:srgbClr val="FAFCFE"/>
                </a:solidFill>
                <a:latin typeface="Arial"/>
                <a:cs typeface="Arial"/>
              </a:rPr>
              <a:t>M O</a:t>
            </a:r>
            <a:r>
              <a:rPr sz="1600" spc="-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AFCFE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T	</a:t>
            </a:r>
            <a:r>
              <a:rPr sz="1600" spc="55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1600" spc="60" dirty="0">
                <a:solidFill>
                  <a:srgbClr val="FAFCFE"/>
                </a:solidFill>
                <a:latin typeface="Arial"/>
                <a:cs typeface="Arial"/>
              </a:rPr>
              <a:t>D </a:t>
            </a:r>
            <a:r>
              <a:rPr sz="1600" spc="5" dirty="0">
                <a:solidFill>
                  <a:srgbClr val="FAFCFE"/>
                </a:solidFill>
                <a:latin typeface="Arial"/>
                <a:cs typeface="Arial"/>
              </a:rPr>
              <a:t>V </a:t>
            </a:r>
            <a:r>
              <a:rPr sz="1600" spc="65" dirty="0">
                <a:solidFill>
                  <a:srgbClr val="FAFCFE"/>
                </a:solidFill>
                <a:latin typeface="Arial"/>
                <a:cs typeface="Arial"/>
              </a:rPr>
              <a:t>A N C</a:t>
            </a:r>
            <a:r>
              <a:rPr sz="1600" spc="-26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FAFCFE"/>
                </a:solidFill>
                <a:latin typeface="Arial"/>
                <a:cs typeface="Arial"/>
              </a:rPr>
              <a:t>D	</a:t>
            </a:r>
            <a:r>
              <a:rPr sz="1600" spc="25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1600" spc="-20" dirty="0">
                <a:solidFill>
                  <a:srgbClr val="FAFCFE"/>
                </a:solidFill>
                <a:latin typeface="Arial"/>
                <a:cs typeface="Arial"/>
              </a:rPr>
              <a:t>A S</a:t>
            </a:r>
            <a:r>
              <a:rPr sz="1600" spc="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AFCFE"/>
                </a:solidFill>
                <a:latin typeface="Arial"/>
                <a:cs typeface="Arial"/>
              </a:rPr>
              <a:t>E	</a:t>
            </a:r>
            <a:r>
              <a:rPr sz="1600" spc="15" dirty="0">
                <a:solidFill>
                  <a:srgbClr val="FAFCFE"/>
                </a:solidFill>
                <a:latin typeface="Arial"/>
                <a:cs typeface="Arial"/>
              </a:rPr>
              <a:t>H </a:t>
            </a:r>
            <a:r>
              <a:rPr sz="1600" spc="-30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600" spc="55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600" spc="-1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70377" y="7315200"/>
            <a:ext cx="152400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0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1600" spc="-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600" spc="-30" dirty="0">
                <a:solidFill>
                  <a:srgbClr val="FAFCFE"/>
                </a:solidFill>
                <a:latin typeface="Arial"/>
                <a:cs typeface="Arial"/>
              </a:rPr>
              <a:t>C </a:t>
            </a:r>
            <a:r>
              <a:rPr sz="1600" spc="-35" dirty="0">
                <a:solidFill>
                  <a:srgbClr val="FAFCFE"/>
                </a:solidFill>
                <a:latin typeface="Arial"/>
                <a:cs typeface="Arial"/>
              </a:rPr>
              <a:t>O </a:t>
            </a:r>
            <a:r>
              <a:rPr sz="1600" spc="-25" dirty="0">
                <a:solidFill>
                  <a:srgbClr val="FAFCFE"/>
                </a:solidFill>
                <a:latin typeface="Arial"/>
                <a:cs typeface="Arial"/>
              </a:rPr>
              <a:t>V E </a:t>
            </a:r>
            <a:r>
              <a:rPr sz="1600" spc="-80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600" spc="1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AFCFE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51248" y="7315200"/>
            <a:ext cx="129857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FAFCFE"/>
                </a:solidFill>
                <a:latin typeface="Arial"/>
                <a:cs typeface="Arial"/>
              </a:rPr>
              <a:t>S Y S </a:t>
            </a:r>
            <a:r>
              <a:rPr sz="1600" spc="-20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1600" spc="-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600" spc="-40" dirty="0">
                <a:solidFill>
                  <a:srgbClr val="FAFCFE"/>
                </a:solidFill>
                <a:latin typeface="Arial"/>
                <a:cs typeface="Arial"/>
              </a:rPr>
              <a:t>M</a:t>
            </a:r>
            <a:r>
              <a:rPr sz="1600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AFCFE"/>
                </a:solidFill>
                <a:latin typeface="Arial"/>
                <a:cs typeface="Arial"/>
              </a:rPr>
              <a:t>,</a:t>
            </a:r>
            <a:r>
              <a:rPr sz="1600" spc="5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35236" y="7620000"/>
            <a:ext cx="9367520" cy="956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460">
              <a:lnSpc>
                <a:spcPct val="100000"/>
              </a:lnSpc>
              <a:tabLst>
                <a:tab pos="666115" algn="l"/>
                <a:tab pos="2207895" algn="l"/>
                <a:tab pos="3132455" algn="l"/>
                <a:tab pos="3663950" algn="l"/>
                <a:tab pos="5598795" algn="l"/>
              </a:tabLst>
            </a:pPr>
            <a:r>
              <a:rPr sz="1600" spc="-5" dirty="0">
                <a:solidFill>
                  <a:srgbClr val="FAFCFE"/>
                </a:solidFill>
                <a:latin typeface="Arial"/>
                <a:cs typeface="Arial"/>
              </a:rPr>
              <a:t>9	</a:t>
            </a:r>
            <a:r>
              <a:rPr sz="1600" spc="-120" dirty="0">
                <a:solidFill>
                  <a:srgbClr val="FAFCFE"/>
                </a:solidFill>
                <a:latin typeface="Arial"/>
                <a:cs typeface="Arial"/>
              </a:rPr>
              <a:t>P </a:t>
            </a:r>
            <a:r>
              <a:rPr sz="1600" spc="55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T E </a:t>
            </a:r>
            <a:r>
              <a:rPr sz="1600" spc="-5" dirty="0">
                <a:solidFill>
                  <a:srgbClr val="FAFCFE"/>
                </a:solidFill>
                <a:latin typeface="Arial"/>
                <a:cs typeface="Arial"/>
              </a:rPr>
              <a:t>N 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1600" spc="-9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S </a:t>
            </a:r>
            <a:r>
              <a:rPr sz="1600" spc="-25" dirty="0">
                <a:solidFill>
                  <a:srgbClr val="FAFCFE"/>
                </a:solidFill>
                <a:latin typeface="Arial"/>
                <a:cs typeface="Arial"/>
              </a:rPr>
              <a:t>,	</a:t>
            </a:r>
            <a:r>
              <a:rPr sz="1600" spc="45" dirty="0">
                <a:solidFill>
                  <a:srgbClr val="FAFCFE"/>
                </a:solidFill>
                <a:latin typeface="Arial"/>
                <a:cs typeface="Arial"/>
              </a:rPr>
              <a:t>2 5</a:t>
            </a:r>
            <a:r>
              <a:rPr sz="1600" spc="-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FAFCFE"/>
                </a:solidFill>
                <a:latin typeface="Arial"/>
                <a:cs typeface="Arial"/>
              </a:rPr>
              <a:t>K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AFCFE"/>
                </a:solidFill>
                <a:latin typeface="Arial"/>
                <a:cs typeface="Arial"/>
              </a:rPr>
              <a:t>W	</a:t>
            </a:r>
            <a:r>
              <a:rPr sz="1600" spc="65" dirty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FAFCFE"/>
                </a:solidFill>
                <a:latin typeface="Arial"/>
                <a:cs typeface="Arial"/>
              </a:rPr>
              <a:t>F	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L 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600" spc="-15" dirty="0">
                <a:solidFill>
                  <a:srgbClr val="FAFCFE"/>
                </a:solidFill>
                <a:latin typeface="Arial"/>
                <a:cs typeface="Arial"/>
              </a:rPr>
              <a:t>C </a:t>
            </a:r>
            <a:r>
              <a:rPr sz="1600" spc="-5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1600" spc="-15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1600" spc="25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1600" spc="-15" dirty="0">
                <a:solidFill>
                  <a:srgbClr val="FAFCFE"/>
                </a:solidFill>
                <a:latin typeface="Arial"/>
                <a:cs typeface="Arial"/>
              </a:rPr>
              <a:t>C</a:t>
            </a:r>
            <a:r>
              <a:rPr sz="1600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AFCFE"/>
                </a:solidFill>
                <a:latin typeface="Arial"/>
                <a:cs typeface="Arial"/>
              </a:rPr>
              <a:t>L	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P 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O </a:t>
            </a:r>
            <a:r>
              <a:rPr sz="1600" spc="-20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600" spc="-6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600" spc="5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1460" indent="-238760">
              <a:lnSpc>
                <a:spcPct val="100000"/>
              </a:lnSpc>
              <a:buChar char="·"/>
              <a:tabLst>
                <a:tab pos="251460" algn="l"/>
                <a:tab pos="252095" algn="l"/>
                <a:tab pos="2654935" algn="l"/>
                <a:tab pos="3714115" algn="l"/>
                <a:tab pos="4185285" algn="l"/>
                <a:tab pos="5248275" algn="l"/>
                <a:tab pos="6012180" algn="l"/>
                <a:tab pos="6906895" algn="l"/>
                <a:tab pos="7437755" algn="l"/>
              </a:tabLst>
            </a:pPr>
            <a:r>
              <a:rPr sz="1600" spc="20" dirty="0">
                <a:solidFill>
                  <a:srgbClr val="FAFCFE"/>
                </a:solidFill>
                <a:latin typeface="Arial"/>
                <a:cs typeface="Arial"/>
              </a:rPr>
              <a:t>M </a:t>
            </a:r>
            <a:r>
              <a:rPr sz="1600" spc="25" dirty="0">
                <a:solidFill>
                  <a:srgbClr val="FAFCFE"/>
                </a:solidFill>
                <a:latin typeface="Arial"/>
                <a:cs typeface="Arial"/>
              </a:rPr>
              <a:t>A R K </a:t>
            </a:r>
            <a:r>
              <a:rPr sz="1600" spc="-2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600" spc="-60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1600" spc="20" dirty="0">
                <a:solidFill>
                  <a:srgbClr val="FAFCFE"/>
                </a:solidFill>
                <a:latin typeface="Arial"/>
                <a:cs typeface="Arial"/>
              </a:rPr>
              <a:t>- 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1600" spc="-5" dirty="0">
                <a:solidFill>
                  <a:srgbClr val="FAFCFE"/>
                </a:solidFill>
                <a:latin typeface="Arial"/>
                <a:cs typeface="Arial"/>
              </a:rPr>
              <a:t>E A</a:t>
            </a:r>
            <a:r>
              <a:rPr sz="1600" spc="-9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AFCFE"/>
                </a:solidFill>
                <a:latin typeface="Arial"/>
                <a:cs typeface="Arial"/>
              </a:rPr>
              <a:t>Y	</a:t>
            </a:r>
            <a:r>
              <a:rPr sz="1600" spc="-20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1600" spc="-15" dirty="0">
                <a:solidFill>
                  <a:srgbClr val="FAFCFE"/>
                </a:solidFill>
                <a:latin typeface="Arial"/>
                <a:cs typeface="Arial"/>
              </a:rPr>
              <a:t>F T</a:t>
            </a:r>
            <a:r>
              <a:rPr sz="1600" spc="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AFCFE"/>
                </a:solidFill>
                <a:latin typeface="Arial"/>
                <a:cs typeface="Arial"/>
              </a:rPr>
              <a:t>R	</a:t>
            </a:r>
            <a:r>
              <a:rPr sz="1600" spc="45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AFCFE"/>
                </a:solidFill>
                <a:latin typeface="Arial"/>
                <a:cs typeface="Arial"/>
              </a:rPr>
              <a:t>0	</a:t>
            </a:r>
            <a:r>
              <a:rPr sz="1600" spc="-45" dirty="0">
                <a:solidFill>
                  <a:srgbClr val="FAFCFE"/>
                </a:solidFill>
                <a:latin typeface="Arial"/>
                <a:cs typeface="Arial"/>
              </a:rPr>
              <a:t>Y E A</a:t>
            </a:r>
            <a:r>
              <a:rPr sz="1600" spc="9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FAFCFE"/>
                </a:solidFill>
                <a:latin typeface="Arial"/>
                <a:cs typeface="Arial"/>
              </a:rPr>
              <a:t>S	</a:t>
            </a:r>
            <a:r>
              <a:rPr sz="1600" spc="114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FAFCFE"/>
                </a:solidFill>
                <a:latin typeface="Arial"/>
                <a:cs typeface="Arial"/>
              </a:rPr>
              <a:t>D	</a:t>
            </a:r>
            <a:r>
              <a:rPr sz="1600" spc="75" dirty="0">
                <a:solidFill>
                  <a:srgbClr val="FAFCFE"/>
                </a:solidFill>
                <a:latin typeface="Arial"/>
                <a:cs typeface="Arial"/>
              </a:rPr>
              <a:t>$ 1</a:t>
            </a:r>
            <a:r>
              <a:rPr sz="1600" spc="-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FAFCFE"/>
                </a:solidFill>
                <a:latin typeface="Arial"/>
                <a:cs typeface="Arial"/>
              </a:rPr>
              <a:t>M	</a:t>
            </a:r>
            <a:r>
              <a:rPr sz="1600" spc="65" dirty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FAFCFE"/>
                </a:solidFill>
                <a:latin typeface="Arial"/>
                <a:cs typeface="Arial"/>
              </a:rPr>
              <a:t>F	</a:t>
            </a:r>
            <a:r>
              <a:rPr sz="1600" spc="40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AFCFE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AFCFE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FAFCFE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1600" spc="5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544800" cy="100584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0" y="10058400"/>
                </a:moveTo>
                <a:lnTo>
                  <a:pt x="15544800" y="10058400"/>
                </a:lnTo>
                <a:lnTo>
                  <a:pt x="15544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1F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4876" y="7505700"/>
            <a:ext cx="1660525" cy="87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40" dirty="0">
                <a:solidFill>
                  <a:srgbClr val="FAFCFE"/>
                </a:solidFill>
                <a:latin typeface="Arial"/>
                <a:cs typeface="Arial"/>
              </a:rPr>
              <a:t>‘ </a:t>
            </a:r>
            <a:r>
              <a:rPr sz="1600" spc="25" dirty="0">
                <a:solidFill>
                  <a:srgbClr val="FAFCFE"/>
                </a:solidFill>
                <a:latin typeface="Arial"/>
                <a:cs typeface="Arial"/>
              </a:rPr>
              <a:t>S T </a:t>
            </a:r>
            <a:r>
              <a:rPr sz="1600" spc="40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1600" spc="20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1600" spc="30" dirty="0">
                <a:solidFill>
                  <a:srgbClr val="FAFCFE"/>
                </a:solidFill>
                <a:latin typeface="Arial"/>
                <a:cs typeface="Arial"/>
              </a:rPr>
              <a:t>L </a:t>
            </a:r>
            <a:r>
              <a:rPr sz="1600" spc="40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1600" spc="-3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FAFCFE"/>
                </a:solidFill>
                <a:latin typeface="Arial"/>
                <a:cs typeface="Arial"/>
              </a:rPr>
              <a:t>N G 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’</a:t>
            </a:r>
            <a:r>
              <a:rPr sz="1600" spc="5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  <a:tabLst>
                <a:tab pos="418465" algn="l"/>
                <a:tab pos="634365" algn="l"/>
              </a:tabLst>
            </a:pPr>
            <a:r>
              <a:rPr sz="1400" i="1" spc="170" dirty="0">
                <a:solidFill>
                  <a:srgbClr val="FAFCFE"/>
                </a:solidFill>
                <a:latin typeface="Lucida Sans"/>
                <a:cs typeface="Lucida Sans"/>
              </a:rPr>
              <a:t>P0	</a:t>
            </a:r>
            <a:r>
              <a:rPr sz="1400" i="1" dirty="0">
                <a:solidFill>
                  <a:srgbClr val="FAFCFE"/>
                </a:solidFill>
                <a:latin typeface="Lucida Sans"/>
                <a:cs typeface="Lucida Sans"/>
              </a:rPr>
              <a:t>-	</a:t>
            </a:r>
            <a:r>
              <a:rPr sz="1400" i="1" spc="250" dirty="0">
                <a:solidFill>
                  <a:srgbClr val="FAFCFE"/>
                </a:solidFill>
                <a:latin typeface="Lucida Sans"/>
                <a:cs typeface="Lucida Sans"/>
              </a:rPr>
              <a:t>50W</a:t>
            </a:r>
            <a:r>
              <a:rPr sz="1400" i="1" spc="-1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  <a:p>
            <a:pPr marR="55244" algn="ctr">
              <a:lnSpc>
                <a:spcPct val="100000"/>
              </a:lnSpc>
              <a:spcBef>
                <a:spcPts val="720"/>
              </a:spcBef>
              <a:tabLst>
                <a:tab pos="638175" algn="l"/>
              </a:tabLst>
            </a:pPr>
            <a:r>
              <a:rPr sz="1400" i="1" spc="315" dirty="0">
                <a:solidFill>
                  <a:srgbClr val="FAFCFE"/>
                </a:solidFill>
                <a:latin typeface="Lucida Sans"/>
                <a:cs typeface="Lucida Sans"/>
              </a:rPr>
              <a:t>&lt;5%	</a:t>
            </a:r>
            <a:r>
              <a:rPr sz="1400" i="1" spc="285" dirty="0">
                <a:solidFill>
                  <a:srgbClr val="FAFCFE"/>
                </a:solidFill>
                <a:latin typeface="Lucida Sans"/>
                <a:cs typeface="Lucida Sans"/>
              </a:rPr>
              <a:t>EF</a:t>
            </a:r>
            <a:r>
              <a:rPr sz="1400" i="1" spc="-10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1400" i="1" spc="100" dirty="0">
                <a:solidFill>
                  <a:srgbClr val="FAFCFE"/>
                </a:solidFill>
                <a:latin typeface="Lucida Sans"/>
                <a:cs typeface="Lucida Sans"/>
              </a:rPr>
              <a:t>F.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2139" y="7410846"/>
            <a:ext cx="1582420" cy="968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marR="5080" indent="-113030">
              <a:lnSpc>
                <a:spcPct val="138900"/>
              </a:lnSpc>
              <a:tabLst>
                <a:tab pos="544195" algn="l"/>
                <a:tab pos="744220" algn="l"/>
              </a:tabLst>
            </a:pPr>
            <a:r>
              <a:rPr sz="1600" spc="40" dirty="0">
                <a:solidFill>
                  <a:srgbClr val="FAFCFE"/>
                </a:solidFill>
                <a:latin typeface="Arial"/>
                <a:cs typeface="Arial"/>
              </a:rPr>
              <a:t>‘ </a:t>
            </a:r>
            <a:r>
              <a:rPr sz="1600" spc="30" dirty="0">
                <a:solidFill>
                  <a:srgbClr val="FAFCFE"/>
                </a:solidFill>
                <a:latin typeface="Arial"/>
                <a:cs typeface="Arial"/>
              </a:rPr>
              <a:t>S </a:t>
            </a:r>
            <a:r>
              <a:rPr sz="1600" spc="40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1600" spc="30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600" spc="25" dirty="0">
                <a:solidFill>
                  <a:srgbClr val="FAFCFE"/>
                </a:solidFill>
                <a:latin typeface="Arial"/>
                <a:cs typeface="Arial"/>
              </a:rPr>
              <a:t>M </a:t>
            </a:r>
            <a:r>
              <a:rPr sz="1600" spc="30" dirty="0">
                <a:solidFill>
                  <a:srgbClr val="FAFCFE"/>
                </a:solidFill>
                <a:latin typeface="Arial"/>
                <a:cs typeface="Arial"/>
              </a:rPr>
              <a:t>E N S </a:t>
            </a:r>
            <a:r>
              <a:rPr sz="1600" spc="-10" dirty="0">
                <a:solidFill>
                  <a:srgbClr val="FAFCFE"/>
                </a:solidFill>
                <a:latin typeface="Arial"/>
                <a:cs typeface="Arial"/>
              </a:rPr>
              <a:t>’  </a:t>
            </a:r>
            <a:r>
              <a:rPr sz="1400" i="1" spc="170" dirty="0">
                <a:solidFill>
                  <a:srgbClr val="FAFCFE"/>
                </a:solidFill>
                <a:latin typeface="Lucida Sans"/>
                <a:cs typeface="Lucida Sans"/>
              </a:rPr>
              <a:t>P1	</a:t>
            </a:r>
            <a:r>
              <a:rPr sz="1400" i="1" dirty="0">
                <a:solidFill>
                  <a:srgbClr val="FAFCFE"/>
                </a:solidFill>
                <a:latin typeface="Lucida Sans"/>
                <a:cs typeface="Lucida Sans"/>
              </a:rPr>
              <a:t>-	</a:t>
            </a:r>
            <a:r>
              <a:rPr sz="1400" i="1" spc="265" dirty="0">
                <a:solidFill>
                  <a:srgbClr val="FAFCFE"/>
                </a:solidFill>
                <a:latin typeface="Lucida Sans"/>
                <a:cs typeface="Lucida Sans"/>
              </a:rPr>
              <a:t>350W </a:t>
            </a:r>
            <a:r>
              <a:rPr sz="1400" i="1" spc="-1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1400" i="1" spc="265" dirty="0">
                <a:solidFill>
                  <a:srgbClr val="FAFCFE"/>
                </a:solidFill>
                <a:latin typeface="Lucida Sans"/>
                <a:cs typeface="Lucida Sans"/>
              </a:rPr>
              <a:t>10%	</a:t>
            </a:r>
            <a:r>
              <a:rPr sz="1400" i="1" spc="285" dirty="0">
                <a:solidFill>
                  <a:srgbClr val="FAFCFE"/>
                </a:solidFill>
                <a:latin typeface="Lucida Sans"/>
                <a:cs typeface="Lucida Sans"/>
              </a:rPr>
              <a:t>EF</a:t>
            </a:r>
            <a:r>
              <a:rPr sz="1400" i="1" spc="-10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1400" i="1" spc="100" dirty="0">
                <a:solidFill>
                  <a:srgbClr val="FAFCFE"/>
                </a:solidFill>
                <a:latin typeface="Lucida Sans"/>
                <a:cs typeface="Lucida Sans"/>
              </a:rPr>
              <a:t>F.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5950" y="7505700"/>
            <a:ext cx="2339975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1600" spc="35" dirty="0">
                <a:solidFill>
                  <a:srgbClr val="FAFCFE"/>
                </a:solidFill>
                <a:latin typeface="Arial"/>
                <a:cs typeface="Arial"/>
              </a:rPr>
              <a:t>‘ 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1600" spc="30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D </a:t>
            </a:r>
            <a:r>
              <a:rPr sz="1600" spc="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600" spc="-16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AFCFE"/>
                </a:solidFill>
                <a:latin typeface="Arial"/>
                <a:cs typeface="Arial"/>
              </a:rPr>
              <a:t>’</a:t>
            </a:r>
            <a:r>
              <a:rPr sz="1600" spc="5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  <a:tabLst>
                <a:tab pos="418465" algn="l"/>
                <a:tab pos="634365" algn="l"/>
                <a:tab pos="1459865" algn="l"/>
              </a:tabLst>
            </a:pPr>
            <a:r>
              <a:rPr sz="1400" i="1" spc="170" dirty="0">
                <a:solidFill>
                  <a:srgbClr val="FAFCFE"/>
                </a:solidFill>
                <a:latin typeface="Lucida Sans"/>
                <a:cs typeface="Lucida Sans"/>
              </a:rPr>
              <a:t>P2	</a:t>
            </a:r>
            <a:r>
              <a:rPr sz="1400" i="1" dirty="0">
                <a:solidFill>
                  <a:srgbClr val="FAFCFE"/>
                </a:solidFill>
                <a:latin typeface="Lucida Sans"/>
                <a:cs typeface="Lucida Sans"/>
              </a:rPr>
              <a:t>-	</a:t>
            </a:r>
            <a:r>
              <a:rPr sz="1400" i="1" spc="245" dirty="0">
                <a:solidFill>
                  <a:srgbClr val="FAFCFE"/>
                </a:solidFill>
                <a:latin typeface="Lucida Sans"/>
                <a:cs typeface="Lucida Sans"/>
              </a:rPr>
              <a:t>2,000	</a:t>
            </a:r>
            <a:r>
              <a:rPr sz="1400" i="1" spc="105" dirty="0">
                <a:solidFill>
                  <a:srgbClr val="FAFCFE"/>
                </a:solidFill>
                <a:latin typeface="Lucida Sans"/>
                <a:cs typeface="Lucida Sans"/>
              </a:rPr>
              <a:t>W</a:t>
            </a:r>
            <a:r>
              <a:rPr sz="1400" i="1" spc="-295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1400" i="1" spc="20" dirty="0">
                <a:solidFill>
                  <a:srgbClr val="FAFCFE"/>
                </a:solidFill>
                <a:latin typeface="Lucida Sans"/>
                <a:cs typeface="Lucida Sans"/>
              </a:rPr>
              <a:t>A </a:t>
            </a:r>
            <a:r>
              <a:rPr sz="1400" i="1" spc="240" dirty="0">
                <a:solidFill>
                  <a:srgbClr val="FAFCFE"/>
                </a:solidFill>
                <a:latin typeface="Lucida Sans"/>
                <a:cs typeface="Lucida Sans"/>
              </a:rPr>
              <a:t>TTS</a:t>
            </a:r>
            <a:r>
              <a:rPr sz="1400" i="1" spc="-1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9354" y="8140700"/>
            <a:ext cx="263271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90269" algn="l"/>
                <a:tab pos="1549400" algn="l"/>
                <a:tab pos="1851025" algn="l"/>
              </a:tabLst>
            </a:pPr>
            <a:r>
              <a:rPr sz="1400" i="1" spc="300" dirty="0">
                <a:solidFill>
                  <a:srgbClr val="FAFCFE"/>
                </a:solidFill>
                <a:latin typeface="Lucida Sans"/>
                <a:cs typeface="Lucida Sans"/>
              </a:rPr>
              <a:t>16.5%	</a:t>
            </a:r>
            <a:r>
              <a:rPr sz="1400" i="1" spc="285" dirty="0">
                <a:solidFill>
                  <a:srgbClr val="FAFCFE"/>
                </a:solidFill>
                <a:latin typeface="Lucida Sans"/>
                <a:cs typeface="Lucida Sans"/>
              </a:rPr>
              <a:t>EF</a:t>
            </a:r>
            <a:r>
              <a:rPr sz="1400" i="1" spc="-1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r>
              <a:rPr sz="1400" i="1" spc="100" dirty="0">
                <a:solidFill>
                  <a:srgbClr val="FAFCFE"/>
                </a:solidFill>
                <a:latin typeface="Lucida Sans"/>
                <a:cs typeface="Lucida Sans"/>
              </a:rPr>
              <a:t>F.	</a:t>
            </a:r>
            <a:r>
              <a:rPr sz="1400" i="1" spc="-85" dirty="0">
                <a:solidFill>
                  <a:srgbClr val="FAFCFE"/>
                </a:solidFill>
                <a:latin typeface="Lucida Sans"/>
                <a:cs typeface="Lucida Sans"/>
              </a:rPr>
              <a:t>@	</a:t>
            </a:r>
            <a:r>
              <a:rPr sz="1400" i="1" spc="320" dirty="0">
                <a:solidFill>
                  <a:srgbClr val="FAFCFE"/>
                </a:solidFill>
                <a:latin typeface="Lucida Sans"/>
                <a:cs typeface="Lucida Sans"/>
              </a:rPr>
              <a:t>230°C</a:t>
            </a:r>
            <a:r>
              <a:rPr sz="1400" i="1" spc="-1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71255" y="7505700"/>
            <a:ext cx="108521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15" dirty="0">
                <a:solidFill>
                  <a:srgbClr val="FAFCFE"/>
                </a:solidFill>
                <a:latin typeface="Arial"/>
                <a:cs typeface="Arial"/>
              </a:rPr>
              <a:t>‘ </a:t>
            </a:r>
            <a:r>
              <a:rPr sz="1600" spc="-45" dirty="0">
                <a:solidFill>
                  <a:srgbClr val="FAFCFE"/>
                </a:solidFill>
                <a:latin typeface="Arial"/>
                <a:cs typeface="Arial"/>
              </a:rPr>
              <a:t>S </a:t>
            </a:r>
            <a:r>
              <a:rPr sz="1600" spc="-50" dirty="0">
                <a:solidFill>
                  <a:srgbClr val="FAFCFE"/>
                </a:solidFill>
                <a:latin typeface="Arial"/>
                <a:cs typeface="Arial"/>
              </a:rPr>
              <a:t>U </a:t>
            </a:r>
            <a:r>
              <a:rPr sz="1600" spc="-45" dirty="0">
                <a:solidFill>
                  <a:srgbClr val="FAFCFE"/>
                </a:solidFill>
                <a:latin typeface="Arial"/>
                <a:cs typeface="Arial"/>
              </a:rPr>
              <a:t>P E</a:t>
            </a:r>
            <a:r>
              <a:rPr sz="1600" spc="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600" spc="5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7630" y="7505700"/>
            <a:ext cx="2298065" cy="87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5075">
              <a:lnSpc>
                <a:spcPct val="100000"/>
              </a:lnSpc>
            </a:pPr>
            <a:r>
              <a:rPr sz="1600" spc="-25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1600" spc="20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1600" spc="-25" dirty="0">
                <a:solidFill>
                  <a:srgbClr val="FAFCFE"/>
                </a:solidFill>
                <a:latin typeface="Arial"/>
                <a:cs typeface="Arial"/>
              </a:rPr>
              <a:t>D </a:t>
            </a:r>
            <a:r>
              <a:rPr sz="1600" spc="-20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600" spc="-2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AFCFE"/>
                </a:solidFill>
                <a:latin typeface="Arial"/>
                <a:cs typeface="Arial"/>
              </a:rPr>
              <a:t>’</a:t>
            </a:r>
            <a:r>
              <a:rPr sz="1600" spc="5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  <a:tabLst>
                <a:tab pos="428625" algn="l"/>
                <a:tab pos="847725" algn="l"/>
                <a:tab pos="1063625" algn="l"/>
              </a:tabLst>
            </a:pPr>
            <a:r>
              <a:rPr sz="1400" i="1" spc="180" dirty="0">
                <a:solidFill>
                  <a:srgbClr val="FAFCFE"/>
                </a:solidFill>
                <a:latin typeface="Lucida Sans"/>
                <a:cs typeface="Lucida Sans"/>
              </a:rPr>
              <a:t>3X	</a:t>
            </a:r>
            <a:r>
              <a:rPr sz="1400" i="1" spc="170" dirty="0">
                <a:solidFill>
                  <a:srgbClr val="FAFCFE"/>
                </a:solidFill>
                <a:latin typeface="Lucida Sans"/>
                <a:cs typeface="Lucida Sans"/>
              </a:rPr>
              <a:t>P3	</a:t>
            </a:r>
            <a:r>
              <a:rPr sz="1400" i="1" dirty="0">
                <a:solidFill>
                  <a:srgbClr val="FAFCFE"/>
                </a:solidFill>
                <a:latin typeface="Lucida Sans"/>
                <a:cs typeface="Lucida Sans"/>
              </a:rPr>
              <a:t>-	</a:t>
            </a:r>
            <a:r>
              <a:rPr sz="1400" i="1" spc="275" dirty="0">
                <a:solidFill>
                  <a:srgbClr val="FAFCFE"/>
                </a:solidFill>
                <a:latin typeface="Lucida Sans"/>
                <a:cs typeface="Lucida Sans"/>
              </a:rPr>
              <a:t>3000W</a:t>
            </a:r>
            <a:r>
              <a:rPr sz="1400" i="1" spc="-1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  <a:tabLst>
                <a:tab pos="618490" algn="l"/>
                <a:tab pos="1201420" algn="l"/>
                <a:tab pos="1503045" algn="l"/>
              </a:tabLst>
            </a:pPr>
            <a:r>
              <a:rPr sz="1400" i="1" spc="265" dirty="0">
                <a:solidFill>
                  <a:srgbClr val="FAFCFE"/>
                </a:solidFill>
                <a:latin typeface="Lucida Sans"/>
                <a:cs typeface="Lucida Sans"/>
              </a:rPr>
              <a:t>22%	</a:t>
            </a:r>
            <a:r>
              <a:rPr sz="1400" i="1" spc="350" dirty="0">
                <a:solidFill>
                  <a:srgbClr val="FAFCFE"/>
                </a:solidFill>
                <a:latin typeface="Lucida Sans"/>
                <a:cs typeface="Lucida Sans"/>
              </a:rPr>
              <a:t>EFF	</a:t>
            </a:r>
            <a:r>
              <a:rPr sz="1400" i="1" spc="-85" dirty="0">
                <a:solidFill>
                  <a:srgbClr val="FAFCFE"/>
                </a:solidFill>
                <a:latin typeface="Lucida Sans"/>
                <a:cs typeface="Lucida Sans"/>
              </a:rPr>
              <a:t>@	</a:t>
            </a:r>
            <a:r>
              <a:rPr sz="1400" i="1" spc="320" dirty="0">
                <a:solidFill>
                  <a:srgbClr val="FAFCFE"/>
                </a:solidFill>
                <a:latin typeface="Lucida Sans"/>
                <a:cs typeface="Lucida Sans"/>
              </a:rPr>
              <a:t>315°C</a:t>
            </a:r>
            <a:r>
              <a:rPr sz="1400" i="1" spc="-1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33488" y="7505700"/>
            <a:ext cx="94996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65" dirty="0">
                <a:solidFill>
                  <a:srgbClr val="FAFCFE"/>
                </a:solidFill>
                <a:latin typeface="Arial"/>
                <a:cs typeface="Arial"/>
              </a:rPr>
              <a:t>2 5 K </a:t>
            </a:r>
            <a:r>
              <a:rPr sz="1600" spc="75" dirty="0">
                <a:solidFill>
                  <a:srgbClr val="FAFCFE"/>
                </a:solidFill>
                <a:latin typeface="Arial"/>
                <a:cs typeface="Arial"/>
              </a:rPr>
              <a:t>W</a:t>
            </a:r>
            <a:r>
              <a:rPr sz="1600" spc="-28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AFCFE"/>
                </a:solidFill>
                <a:latin typeface="Arial"/>
                <a:cs typeface="Arial"/>
              </a:rPr>
              <a:t>’</a:t>
            </a:r>
            <a:r>
              <a:rPr sz="1600" spc="5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78019" y="7505700"/>
            <a:ext cx="2298700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40" dirty="0">
                <a:solidFill>
                  <a:srgbClr val="FAFCFE"/>
                </a:solidFill>
                <a:latin typeface="Arial"/>
                <a:cs typeface="Arial"/>
              </a:rPr>
              <a:t>‘</a:t>
            </a:r>
            <a:r>
              <a:rPr sz="1600" spc="-29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AFCFE"/>
                </a:solidFill>
                <a:latin typeface="Arial"/>
                <a:cs typeface="Arial"/>
              </a:rPr>
              <a:t>T H E R </a:t>
            </a:r>
            <a:r>
              <a:rPr sz="1600" spc="25" dirty="0">
                <a:solidFill>
                  <a:srgbClr val="FAFCFE"/>
                </a:solidFill>
                <a:latin typeface="Arial"/>
                <a:cs typeface="Arial"/>
              </a:rPr>
              <a:t>M </a:t>
            </a:r>
            <a:r>
              <a:rPr sz="1600" spc="30" dirty="0">
                <a:solidFill>
                  <a:srgbClr val="FAFCFE"/>
                </a:solidFill>
                <a:latin typeface="Arial"/>
                <a:cs typeface="Arial"/>
              </a:rPr>
              <a:t>O H E A </a:t>
            </a:r>
            <a:r>
              <a:rPr sz="1600" spc="-20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1600" spc="-60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1346200">
              <a:lnSpc>
                <a:spcPct val="100000"/>
              </a:lnSpc>
              <a:spcBef>
                <a:spcPts val="680"/>
              </a:spcBef>
            </a:pPr>
            <a:r>
              <a:rPr sz="1400" i="1" spc="300" dirty="0">
                <a:solidFill>
                  <a:srgbClr val="FAFCFE"/>
                </a:solidFill>
                <a:latin typeface="Lucida Sans"/>
                <a:cs typeface="Lucida Sans"/>
              </a:rPr>
              <a:t>25KW</a:t>
            </a:r>
            <a:r>
              <a:rPr sz="1400" i="1" spc="-1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28030" y="8140700"/>
            <a:ext cx="229806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1190" algn="l"/>
                <a:tab pos="1214120" algn="l"/>
                <a:tab pos="1515745" algn="l"/>
              </a:tabLst>
            </a:pPr>
            <a:r>
              <a:rPr sz="1400" i="1" spc="265" dirty="0">
                <a:solidFill>
                  <a:srgbClr val="FAFCFE"/>
                </a:solidFill>
                <a:latin typeface="Lucida Sans"/>
                <a:cs typeface="Lucida Sans"/>
              </a:rPr>
              <a:t>31%	</a:t>
            </a:r>
            <a:r>
              <a:rPr sz="1400" i="1" spc="350" dirty="0">
                <a:solidFill>
                  <a:srgbClr val="FAFCFE"/>
                </a:solidFill>
                <a:latin typeface="Lucida Sans"/>
                <a:cs typeface="Lucida Sans"/>
              </a:rPr>
              <a:t>EFF	</a:t>
            </a:r>
            <a:r>
              <a:rPr sz="1400" i="1" spc="-85" dirty="0">
                <a:solidFill>
                  <a:srgbClr val="FAFCFE"/>
                </a:solidFill>
                <a:latin typeface="Lucida Sans"/>
                <a:cs typeface="Lucida Sans"/>
              </a:rPr>
              <a:t>@	</a:t>
            </a:r>
            <a:r>
              <a:rPr sz="1400" i="1" spc="320" dirty="0">
                <a:solidFill>
                  <a:srgbClr val="FAFCFE"/>
                </a:solidFill>
                <a:latin typeface="Lucida Sans"/>
                <a:cs typeface="Lucida Sans"/>
              </a:rPr>
              <a:t>340°C</a:t>
            </a:r>
            <a:r>
              <a:rPr sz="1400" i="1" spc="-10" dirty="0">
                <a:solidFill>
                  <a:srgbClr val="FAFCFE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2605" y="8992361"/>
            <a:ext cx="69278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55" dirty="0">
                <a:solidFill>
                  <a:srgbClr val="FAFCFE"/>
                </a:solidFill>
                <a:latin typeface="Arial"/>
                <a:cs typeface="Arial"/>
              </a:rPr>
              <a:t>7</a:t>
            </a:r>
            <a:r>
              <a:rPr sz="145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64282" y="8992361"/>
            <a:ext cx="69278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55" dirty="0">
                <a:solidFill>
                  <a:srgbClr val="FAFCFE"/>
                </a:solidFill>
                <a:latin typeface="Arial"/>
                <a:cs typeface="Arial"/>
              </a:rPr>
              <a:t>8</a:t>
            </a:r>
            <a:r>
              <a:rPr sz="145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35958" y="8992361"/>
            <a:ext cx="69278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55" dirty="0">
                <a:solidFill>
                  <a:srgbClr val="FAFCFE"/>
                </a:solidFill>
                <a:latin typeface="Arial"/>
                <a:cs typeface="Arial"/>
              </a:rPr>
              <a:t>9</a:t>
            </a:r>
            <a:r>
              <a:rPr sz="145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07634" y="8992361"/>
            <a:ext cx="69278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55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79310" y="8992361"/>
            <a:ext cx="69278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55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145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50987" y="8992361"/>
            <a:ext cx="69278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55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22663" y="8992361"/>
            <a:ext cx="69278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55" dirty="0">
                <a:solidFill>
                  <a:srgbClr val="FAFCFE"/>
                </a:solidFill>
                <a:latin typeface="Arial"/>
                <a:cs typeface="Arial"/>
              </a:rPr>
              <a:t>3</a:t>
            </a:r>
            <a:r>
              <a:rPr sz="145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94338" y="8992361"/>
            <a:ext cx="69278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55" dirty="0">
                <a:solidFill>
                  <a:srgbClr val="FAFCFE"/>
                </a:solidFill>
                <a:latin typeface="Arial"/>
                <a:cs typeface="Arial"/>
              </a:rPr>
              <a:t>4</a:t>
            </a:r>
            <a:r>
              <a:rPr sz="145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366015" y="8992361"/>
            <a:ext cx="69278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55" dirty="0">
                <a:solidFill>
                  <a:srgbClr val="FAFCFE"/>
                </a:solidFill>
                <a:latin typeface="Arial"/>
                <a:cs typeface="Arial"/>
              </a:rPr>
              <a:t>5</a:t>
            </a:r>
            <a:r>
              <a:rPr sz="145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737716" y="8992361"/>
            <a:ext cx="69278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2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0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100" dirty="0">
                <a:solidFill>
                  <a:srgbClr val="FAFCFE"/>
                </a:solidFill>
                <a:latin typeface="Arial"/>
                <a:cs typeface="Arial"/>
              </a:rPr>
              <a:t>1</a:t>
            </a:r>
            <a:r>
              <a:rPr sz="1450" b="1" spc="-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450" b="1" spc="55" dirty="0">
                <a:solidFill>
                  <a:srgbClr val="FAFCFE"/>
                </a:solidFill>
                <a:latin typeface="Arial"/>
                <a:cs typeface="Arial"/>
              </a:rPr>
              <a:t>6</a:t>
            </a:r>
            <a:r>
              <a:rPr sz="1450" b="1" spc="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244955" y="8445500"/>
            <a:ext cx="142240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spc="-114" dirty="0">
                <a:solidFill>
                  <a:srgbClr val="FAFCFE"/>
                </a:solidFill>
                <a:latin typeface="Arial"/>
                <a:cs typeface="Arial"/>
              </a:rPr>
              <a:t>›</a:t>
            </a:r>
            <a:endParaRPr sz="3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05305" y="8743950"/>
            <a:ext cx="12915900" cy="0"/>
          </a:xfrm>
          <a:custGeom>
            <a:avLst/>
            <a:gdLst/>
            <a:ahLst/>
            <a:cxnLst/>
            <a:rect l="l" t="t" r="r" b="b"/>
            <a:pathLst>
              <a:path w="12915900">
                <a:moveTo>
                  <a:pt x="0" y="0"/>
                </a:moveTo>
                <a:lnTo>
                  <a:pt x="129159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23674" y="584200"/>
            <a:ext cx="6174105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00" spc="-185" dirty="0"/>
              <a:t>T E C </a:t>
            </a:r>
            <a:r>
              <a:rPr sz="4900" spc="180" dirty="0"/>
              <a:t>H </a:t>
            </a:r>
            <a:r>
              <a:rPr sz="4900" spc="450" dirty="0"/>
              <a:t>N </a:t>
            </a:r>
            <a:r>
              <a:rPr sz="4900" spc="265" dirty="0"/>
              <a:t>O </a:t>
            </a:r>
            <a:r>
              <a:rPr sz="4900" spc="-365" dirty="0"/>
              <a:t>L  </a:t>
            </a:r>
            <a:r>
              <a:rPr sz="4900" spc="265" dirty="0"/>
              <a:t>O </a:t>
            </a:r>
            <a:r>
              <a:rPr sz="4900" dirty="0"/>
              <a:t>G</a:t>
            </a:r>
            <a:r>
              <a:rPr sz="4900" spc="80" dirty="0"/>
              <a:t> </a:t>
            </a:r>
            <a:r>
              <a:rPr sz="4900" spc="-95" dirty="0"/>
              <a:t>Y</a:t>
            </a:r>
            <a:endParaRPr sz="4900"/>
          </a:p>
        </p:txBody>
      </p:sp>
      <p:sp>
        <p:nvSpPr>
          <p:cNvPr id="25" name="object 25"/>
          <p:cNvSpPr txBox="1"/>
          <p:nvPr/>
        </p:nvSpPr>
        <p:spPr>
          <a:xfrm>
            <a:off x="7242025" y="584200"/>
            <a:ext cx="7779384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54735" algn="l"/>
              </a:tabLst>
            </a:pPr>
            <a:r>
              <a:rPr sz="4900" b="1" spc="180" dirty="0">
                <a:solidFill>
                  <a:srgbClr val="FAFCFE"/>
                </a:solidFill>
                <a:latin typeface="Arial"/>
                <a:cs typeface="Arial"/>
              </a:rPr>
              <a:t>&amp;	D </a:t>
            </a:r>
            <a:r>
              <a:rPr sz="4900" b="1" spc="-18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4900" b="1" spc="180" dirty="0">
                <a:solidFill>
                  <a:srgbClr val="FAFCFE"/>
                </a:solidFill>
                <a:latin typeface="Arial"/>
                <a:cs typeface="Arial"/>
              </a:rPr>
              <a:t>V </a:t>
            </a:r>
            <a:r>
              <a:rPr sz="4900" b="1" spc="-18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4900" b="1" spc="-365" dirty="0">
                <a:solidFill>
                  <a:srgbClr val="FAFCFE"/>
                </a:solidFill>
                <a:latin typeface="Arial"/>
                <a:cs typeface="Arial"/>
              </a:rPr>
              <a:t>L  </a:t>
            </a:r>
            <a:r>
              <a:rPr sz="4900" b="1" spc="265" dirty="0">
                <a:solidFill>
                  <a:srgbClr val="FAFCFE"/>
                </a:solidFill>
                <a:latin typeface="Arial"/>
                <a:cs typeface="Arial"/>
              </a:rPr>
              <a:t>O </a:t>
            </a:r>
            <a:r>
              <a:rPr sz="4900" b="1" spc="-185" dirty="0">
                <a:solidFill>
                  <a:srgbClr val="FAFCFE"/>
                </a:solidFill>
                <a:latin typeface="Arial"/>
                <a:cs typeface="Arial"/>
              </a:rPr>
              <a:t>P </a:t>
            </a:r>
            <a:r>
              <a:rPr sz="4900" b="1" spc="540" dirty="0">
                <a:solidFill>
                  <a:srgbClr val="FAFCFE"/>
                </a:solidFill>
                <a:latin typeface="Arial"/>
                <a:cs typeface="Arial"/>
              </a:rPr>
              <a:t>M </a:t>
            </a:r>
            <a:r>
              <a:rPr sz="4900" b="1" spc="-18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4900" b="1" spc="450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4900" b="1" spc="4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900" b="1" spc="-185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endParaRPr sz="4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29639" y="2098052"/>
            <a:ext cx="2009139" cy="4892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50179" y="2098052"/>
            <a:ext cx="2948939" cy="4892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4989" y="2098052"/>
            <a:ext cx="2009139" cy="4892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74392" y="2098039"/>
            <a:ext cx="2842247" cy="4892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365230" y="2098052"/>
            <a:ext cx="3249929" cy="48920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25"/>
            <a:ext cx="15544800" cy="10055225"/>
          </a:xfrm>
          <a:custGeom>
            <a:avLst/>
            <a:gdLst/>
            <a:ahLst/>
            <a:cxnLst/>
            <a:rect l="l" t="t" r="r" b="b"/>
            <a:pathLst>
              <a:path w="15544800" h="10055225">
                <a:moveTo>
                  <a:pt x="0" y="10055148"/>
                </a:moveTo>
                <a:lnTo>
                  <a:pt x="15544800" y="10055148"/>
                </a:lnTo>
                <a:lnTo>
                  <a:pt x="15544800" y="0"/>
                </a:lnTo>
                <a:lnTo>
                  <a:pt x="0" y="0"/>
                </a:lnTo>
                <a:lnTo>
                  <a:pt x="0" y="10055148"/>
                </a:lnTo>
                <a:close/>
              </a:path>
            </a:pathLst>
          </a:custGeom>
          <a:solidFill>
            <a:srgbClr val="1F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17719" y="2971800"/>
            <a:ext cx="5309870" cy="72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82515" algn="l"/>
              </a:tabLst>
            </a:pPr>
            <a:r>
              <a:rPr sz="4400" b="1" spc="-165" dirty="0">
                <a:solidFill>
                  <a:srgbClr val="FAFCFE"/>
                </a:solidFill>
                <a:latin typeface="Arial"/>
                <a:cs typeface="Arial"/>
              </a:rPr>
              <a:t>P</a:t>
            </a:r>
            <a:r>
              <a:rPr sz="4400" b="1" spc="1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spc="235" dirty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4400" b="1" spc="1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spc="245" dirty="0">
                <a:solidFill>
                  <a:srgbClr val="FAFCFE"/>
                </a:solidFill>
                <a:latin typeface="Arial"/>
                <a:cs typeface="Arial"/>
              </a:rPr>
              <a:t>W</a:t>
            </a:r>
            <a:r>
              <a:rPr sz="4400" b="1" spc="1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spc="-16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4400" b="1" spc="1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spc="-330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4400" b="1" spc="1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spc="80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4400" b="1" spc="1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spc="405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4400" b="1" spc="1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AFCFE"/>
                </a:solidFill>
                <a:latin typeface="Arial"/>
                <a:cs typeface="Arial"/>
              </a:rPr>
              <a:t>G	</a:t>
            </a:r>
            <a:r>
              <a:rPr sz="4400" b="1" spc="8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844" y="3860800"/>
            <a:ext cx="262318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165" dirty="0">
                <a:solidFill>
                  <a:srgbClr val="FAFCFE"/>
                </a:solidFill>
                <a:latin typeface="Arial"/>
                <a:cs typeface="Arial"/>
              </a:rPr>
              <a:t>C </a:t>
            </a:r>
            <a:r>
              <a:rPr sz="4400" b="1" spc="-325" dirty="0">
                <a:solidFill>
                  <a:srgbClr val="FAFCFE"/>
                </a:solidFill>
                <a:latin typeface="Arial"/>
                <a:cs typeface="Arial"/>
              </a:rPr>
              <a:t>L </a:t>
            </a:r>
            <a:r>
              <a:rPr sz="4400" b="1" spc="-16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4400" b="1" spc="80" dirty="0" smtClean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4400" b="1" spc="405" dirty="0" smtClean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5007" y="3860800"/>
            <a:ext cx="476440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165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4400" b="1" spc="235" dirty="0" smtClean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4400" b="1" spc="484" dirty="0" smtClean="0">
                <a:solidFill>
                  <a:srgbClr val="FAFCFE"/>
                </a:solidFill>
                <a:latin typeface="Arial"/>
                <a:cs typeface="Arial"/>
              </a:rPr>
              <a:t>M</a:t>
            </a:r>
            <a:r>
              <a:rPr sz="4400" b="1" spc="235" dirty="0" smtClean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4400" b="1" spc="-330" dirty="0" smtClean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4400" b="1" spc="-330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4400" b="1" spc="235" dirty="0" smtClean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4400" b="1" spc="245" dirty="0" smtClean="0">
                <a:solidFill>
                  <a:srgbClr val="FAFCFE"/>
                </a:solidFill>
                <a:latin typeface="Arial"/>
                <a:cs typeface="Arial"/>
              </a:rPr>
              <a:t>W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5858" y="5638800"/>
            <a:ext cx="633349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9285" algn="l"/>
                <a:tab pos="5660390" algn="l"/>
              </a:tabLst>
            </a:pPr>
            <a:r>
              <a:rPr sz="4400" b="1" spc="245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4400" b="1" spc="80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4400" b="1" spc="-409" dirty="0">
                <a:solidFill>
                  <a:srgbClr val="FAFCFE"/>
                </a:solidFill>
                <a:latin typeface="Arial"/>
                <a:cs typeface="Arial"/>
              </a:rPr>
              <a:t>S</a:t>
            </a:r>
            <a:r>
              <a:rPr sz="4400" b="1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spc="-165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4400" b="1" spc="1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spc="-165" dirty="0">
                <a:solidFill>
                  <a:srgbClr val="FAFCFE"/>
                </a:solidFill>
                <a:latin typeface="Arial"/>
                <a:cs typeface="Arial"/>
              </a:rPr>
              <a:t>E	</a:t>
            </a:r>
            <a:r>
              <a:rPr sz="4400" b="1" spc="160" dirty="0">
                <a:solidFill>
                  <a:srgbClr val="FAFCFE"/>
                </a:solidFill>
                <a:latin typeface="Arial"/>
                <a:cs typeface="Arial"/>
              </a:rPr>
              <a:t>H </a:t>
            </a:r>
            <a:r>
              <a:rPr sz="4400" b="1" spc="-16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4400" b="1" spc="12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spc="8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4400" b="1" spc="-26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spc="-165" dirty="0" smtClean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lang="en-US" sz="4400" b="1" spc="-165" dirty="0" smtClean="0">
                <a:solidFill>
                  <a:srgbClr val="FAFCFE"/>
                </a:solidFill>
                <a:latin typeface="Arial"/>
                <a:cs typeface="Arial"/>
              </a:rPr>
              <a:t>   </a:t>
            </a:r>
            <a:r>
              <a:rPr sz="4400" b="1" spc="80" dirty="0" smtClean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4400" b="1" spc="40" dirty="0" smtClean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spc="-409" dirty="0">
                <a:solidFill>
                  <a:srgbClr val="FAFCFE"/>
                </a:solidFill>
                <a:latin typeface="Arial"/>
                <a:cs typeface="Arial"/>
              </a:rPr>
              <a:t>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2690" y="6527800"/>
            <a:ext cx="4866640" cy="72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17980" algn="l"/>
              </a:tabLst>
            </a:pPr>
            <a:r>
              <a:rPr sz="4400" b="1" spc="405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4400" b="1" spc="1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spc="235" dirty="0" smtClean="0">
                <a:solidFill>
                  <a:srgbClr val="FAFCFE"/>
                </a:solidFill>
                <a:latin typeface="Arial"/>
                <a:cs typeface="Arial"/>
              </a:rPr>
              <a:t>O	</a:t>
            </a:r>
            <a:r>
              <a:rPr sz="4400" b="1" spc="-325" dirty="0" smtClean="0">
                <a:solidFill>
                  <a:srgbClr val="FAFCFE"/>
                </a:solidFill>
                <a:latin typeface="Arial"/>
                <a:cs typeface="Arial"/>
              </a:rPr>
              <a:t>L </a:t>
            </a:r>
            <a:r>
              <a:rPr sz="4400" b="1" spc="235" dirty="0">
                <a:solidFill>
                  <a:srgbClr val="FAFCFE"/>
                </a:solidFill>
                <a:latin typeface="Arial"/>
                <a:cs typeface="Arial"/>
              </a:rPr>
              <a:t>O </a:t>
            </a:r>
            <a:r>
              <a:rPr sz="4400" b="1" spc="405" dirty="0">
                <a:solidFill>
                  <a:srgbClr val="FAFCFE"/>
                </a:solidFill>
                <a:latin typeface="Arial"/>
                <a:cs typeface="Arial"/>
              </a:rPr>
              <a:t>N </a:t>
            </a:r>
            <a:r>
              <a:rPr sz="4400" b="1" dirty="0">
                <a:solidFill>
                  <a:srgbClr val="FAFCFE"/>
                </a:solidFill>
                <a:latin typeface="Arial"/>
                <a:cs typeface="Arial"/>
              </a:rPr>
              <a:t>G </a:t>
            </a:r>
            <a:r>
              <a:rPr sz="4400" b="1" spc="-16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4400" b="1" spc="29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spc="-330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45436" y="6527800"/>
            <a:ext cx="3606800" cy="72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245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4400" b="1" spc="80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4400" b="1" spc="-409" dirty="0">
                <a:solidFill>
                  <a:srgbClr val="FAFCFE"/>
                </a:solidFill>
                <a:latin typeface="Arial"/>
                <a:cs typeface="Arial"/>
              </a:rPr>
              <a:t>S  </a:t>
            </a:r>
            <a:r>
              <a:rPr sz="4400" b="1" spc="-165" dirty="0">
                <a:solidFill>
                  <a:srgbClr val="FAFCFE"/>
                </a:solidFill>
                <a:latin typeface="Arial"/>
                <a:cs typeface="Arial"/>
              </a:rPr>
              <a:t>T E </a:t>
            </a:r>
            <a:r>
              <a:rPr sz="4400" b="1" spc="160" dirty="0">
                <a:solidFill>
                  <a:srgbClr val="FAFCFE"/>
                </a:solidFill>
                <a:latin typeface="Arial"/>
                <a:cs typeface="Arial"/>
              </a:rPr>
              <a:t>D</a:t>
            </a:r>
            <a:r>
              <a:rPr sz="4400" b="1" spc="2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4400" b="1" spc="80" dirty="0">
                <a:solidFill>
                  <a:srgbClr val="FAFCFE"/>
                </a:solidFill>
                <a:latin typeface="Arial"/>
                <a:cs typeface="Arial"/>
              </a:rPr>
              <a:t>.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9000"/>
            <a:ext cx="10911840" cy="914400"/>
          </a:xfrm>
          <a:custGeom>
            <a:avLst/>
            <a:gdLst/>
            <a:ahLst/>
            <a:cxnLst/>
            <a:rect l="l" t="t" r="r" b="b"/>
            <a:pathLst>
              <a:path w="10911840" h="914400">
                <a:moveTo>
                  <a:pt x="0" y="914400"/>
                </a:moveTo>
                <a:lnTo>
                  <a:pt x="10911840" y="914400"/>
                </a:lnTo>
                <a:lnTo>
                  <a:pt x="1091184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128D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5620" y="1130300"/>
            <a:ext cx="299656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14" dirty="0">
                <a:solidFill>
                  <a:srgbClr val="1F2020"/>
                </a:solidFill>
              </a:rPr>
              <a:t>C </a:t>
            </a:r>
            <a:r>
              <a:rPr sz="3000" spc="55" dirty="0">
                <a:solidFill>
                  <a:srgbClr val="1F2020"/>
                </a:solidFill>
              </a:rPr>
              <a:t>U </a:t>
            </a:r>
            <a:r>
              <a:rPr sz="3000" spc="-280" dirty="0">
                <a:solidFill>
                  <a:srgbClr val="1F2020"/>
                </a:solidFill>
              </a:rPr>
              <a:t>S  </a:t>
            </a:r>
            <a:r>
              <a:rPr sz="3000" spc="-114" dirty="0">
                <a:solidFill>
                  <a:srgbClr val="1F2020"/>
                </a:solidFill>
              </a:rPr>
              <a:t>T </a:t>
            </a:r>
            <a:r>
              <a:rPr sz="3000" spc="160" dirty="0">
                <a:solidFill>
                  <a:srgbClr val="1F2020"/>
                </a:solidFill>
              </a:rPr>
              <a:t>O </a:t>
            </a:r>
            <a:r>
              <a:rPr sz="3000" spc="330" dirty="0">
                <a:solidFill>
                  <a:srgbClr val="1F2020"/>
                </a:solidFill>
              </a:rPr>
              <a:t>M </a:t>
            </a:r>
            <a:r>
              <a:rPr sz="3000" spc="-114" dirty="0">
                <a:solidFill>
                  <a:srgbClr val="1F2020"/>
                </a:solidFill>
              </a:rPr>
              <a:t>E</a:t>
            </a:r>
            <a:r>
              <a:rPr sz="3000" spc="-5" dirty="0">
                <a:solidFill>
                  <a:srgbClr val="1F2020"/>
                </a:solidFill>
              </a:rPr>
              <a:t> </a:t>
            </a:r>
            <a:r>
              <a:rPr sz="3000" spc="-225" dirty="0">
                <a:solidFill>
                  <a:srgbClr val="1F2020"/>
                </a:solidFill>
              </a:rPr>
              <a:t>R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5105654" y="1130300"/>
            <a:ext cx="175450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110" dirty="0">
                <a:solidFill>
                  <a:srgbClr val="1F2020"/>
                </a:solidFill>
                <a:latin typeface="Arial"/>
                <a:cs typeface="Arial"/>
              </a:rPr>
              <a:t>V </a:t>
            </a:r>
            <a:r>
              <a:rPr sz="3000" b="1" spc="55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3000" b="1" spc="-225" dirty="0">
                <a:solidFill>
                  <a:srgbClr val="1F2020"/>
                </a:solidFill>
                <a:latin typeface="Arial"/>
                <a:cs typeface="Arial"/>
              </a:rPr>
              <a:t>L </a:t>
            </a:r>
            <a:r>
              <a:rPr sz="3000" b="1" spc="55" dirty="0">
                <a:solidFill>
                  <a:srgbClr val="1F2020"/>
                </a:solidFill>
                <a:latin typeface="Arial"/>
                <a:cs typeface="Arial"/>
              </a:rPr>
              <a:t>U</a:t>
            </a:r>
            <a:r>
              <a:rPr sz="3000" b="1" spc="18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3000" b="1" spc="-114" dirty="0">
                <a:solidFill>
                  <a:srgbClr val="1F2020"/>
                </a:solidFill>
                <a:latin typeface="Arial"/>
                <a:cs typeface="Arial"/>
              </a:rPr>
              <a:t>E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3628" y="1130300"/>
            <a:ext cx="345122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4345" algn="l"/>
                <a:tab pos="2284730" algn="l"/>
              </a:tabLst>
            </a:pPr>
            <a:r>
              <a:rPr sz="3000" b="1" spc="-114" dirty="0">
                <a:solidFill>
                  <a:srgbClr val="1F2020"/>
                </a:solidFill>
                <a:latin typeface="Arial"/>
                <a:cs typeface="Arial"/>
              </a:rPr>
              <a:t>-	</a:t>
            </a:r>
            <a:r>
              <a:rPr sz="3000" b="1" spc="105" dirty="0">
                <a:solidFill>
                  <a:srgbClr val="1F2020"/>
                </a:solidFill>
                <a:latin typeface="Arial"/>
                <a:cs typeface="Arial"/>
              </a:rPr>
              <a:t>2 5</a:t>
            </a:r>
            <a:r>
              <a:rPr sz="3000" b="1" spc="9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1F2020"/>
                </a:solidFill>
                <a:latin typeface="Arial"/>
                <a:cs typeface="Arial"/>
              </a:rPr>
              <a:t>K</a:t>
            </a:r>
            <a:r>
              <a:rPr sz="3000" b="1" spc="9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3000" b="1" spc="165" dirty="0">
                <a:solidFill>
                  <a:srgbClr val="1F2020"/>
                </a:solidFill>
                <a:latin typeface="Arial"/>
                <a:cs typeface="Arial"/>
              </a:rPr>
              <a:t>W	W </a:t>
            </a:r>
            <a:r>
              <a:rPr sz="3000" b="1" spc="110" dirty="0">
                <a:solidFill>
                  <a:srgbClr val="1F2020"/>
                </a:solidFill>
                <a:latin typeface="Arial"/>
                <a:cs typeface="Arial"/>
              </a:rPr>
              <a:t>H</a:t>
            </a:r>
            <a:r>
              <a:rPr sz="3000" b="1" spc="-7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3000" b="1" spc="-225" dirty="0">
                <a:solidFill>
                  <a:srgbClr val="1F2020"/>
                </a:solidFill>
                <a:latin typeface="Arial"/>
                <a:cs typeface="Arial"/>
              </a:rPr>
              <a:t>R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30350" y="7092950"/>
            <a:ext cx="14008100" cy="2241550"/>
          </a:xfrm>
          <a:custGeom>
            <a:avLst/>
            <a:gdLst/>
            <a:ahLst/>
            <a:cxnLst/>
            <a:rect l="l" t="t" r="r" b="b"/>
            <a:pathLst>
              <a:path w="14008100" h="2241550">
                <a:moveTo>
                  <a:pt x="0" y="2241550"/>
                </a:moveTo>
                <a:lnTo>
                  <a:pt x="14008100" y="2241550"/>
                </a:lnTo>
                <a:lnTo>
                  <a:pt x="14008100" y="0"/>
                </a:lnTo>
                <a:lnTo>
                  <a:pt x="0" y="0"/>
                </a:lnTo>
                <a:lnTo>
                  <a:pt x="0" y="22415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906054" y="7543227"/>
          <a:ext cx="10550433" cy="1402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9561"/>
                <a:gridCol w="2197925"/>
                <a:gridCol w="2524251"/>
                <a:gridCol w="554704"/>
                <a:gridCol w="854036"/>
                <a:gridCol w="1282992"/>
                <a:gridCol w="806964"/>
              </a:tblGrid>
              <a:tr h="298450">
                <a:tc>
                  <a:txBody>
                    <a:bodyPr/>
                    <a:lstStyle/>
                    <a:p>
                      <a:pPr marL="10896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700" b="1" spc="-16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S  </a:t>
                      </a:r>
                      <a:r>
                        <a:rPr sz="1700" b="1" spc="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700" b="1" spc="18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M </a:t>
                      </a:r>
                      <a:r>
                        <a:rPr sz="1700" b="1" spc="-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P </a:t>
                      </a:r>
                      <a:r>
                        <a:rPr sz="1700" b="1" spc="-1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700" b="1" spc="-14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700" b="1" spc="-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P </a:t>
                      </a:r>
                      <a:r>
                        <a:rPr sz="1700" b="1" spc="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700" b="1" spc="-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700" b="1" spc="-1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B </a:t>
                      </a:r>
                      <a:r>
                        <a:rPr sz="1700" b="1" spc="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700" b="1" spc="-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700" b="1" spc="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K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679450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1614170" algn="l"/>
                        </a:tabLst>
                      </a:pPr>
                      <a:r>
                        <a:rPr sz="1700" b="1" spc="-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700" b="1" spc="-1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700" b="1" spc="1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700" b="1" spc="5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C	</a:t>
                      </a:r>
                      <a:r>
                        <a:rPr sz="1700" b="1" spc="-1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R </a:t>
                      </a:r>
                      <a:r>
                        <a:rPr sz="1700" b="1" spc="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700" b="1" spc="-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700" b="1" spc="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700" b="1" spc="-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700" b="1" spc="-17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700" b="1" spc="-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700" b="1" spc="-1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B </a:t>
                      </a:r>
                      <a:r>
                        <a:rPr sz="1700" b="1" spc="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00" b="1" spc="22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700" b="1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K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700" b="1" spc="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700" b="1" spc="-1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700" b="1" spc="-2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</a:tr>
              <a:tr h="266244">
                <a:tc>
                  <a:txBody>
                    <a:bodyPr/>
                    <a:lstStyle/>
                    <a:p>
                      <a:pPr marL="22225">
                        <a:lnSpc>
                          <a:spcPts val="1735"/>
                        </a:lnSpc>
                        <a:tabLst>
                          <a:tab pos="931544" algn="l"/>
                        </a:tabLst>
                      </a:pPr>
                      <a:r>
                        <a:rPr sz="1700" b="1" spc="6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7 0</a:t>
                      </a:r>
                      <a:r>
                        <a:rPr sz="1700" b="1" spc="4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6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700" b="1" spc="5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6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0	H </a:t>
                      </a:r>
                      <a:r>
                        <a:rPr sz="1700" b="1" spc="-1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R </a:t>
                      </a:r>
                      <a:r>
                        <a:rPr sz="1700" b="1" spc="-16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S  </a:t>
                      </a:r>
                      <a:r>
                        <a:rPr sz="1700" b="1" spc="21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700" b="1" spc="-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700" b="1" spc="-1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700" b="1" spc="-4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735"/>
                        </a:lnSpc>
                        <a:tabLst>
                          <a:tab pos="648970" algn="l"/>
                        </a:tabLst>
                      </a:pPr>
                      <a:r>
                        <a:rPr sz="1700" b="1" spc="6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700" b="1" spc="5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%	</a:t>
                      </a:r>
                      <a:r>
                        <a:rPr sz="1700" b="1" spc="-1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L </a:t>
                      </a:r>
                      <a:r>
                        <a:rPr sz="1700" b="1" spc="9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700" b="1" spc="3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00" b="1" spc="10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15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679450">
                        <a:lnSpc>
                          <a:spcPts val="1795"/>
                        </a:lnSpc>
                      </a:pPr>
                      <a:r>
                        <a:rPr sz="1500" spc="2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$0.10/KWH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795"/>
                        </a:lnSpc>
                      </a:pPr>
                      <a:r>
                        <a:rPr sz="1500" spc="19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4.0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ts val="1795"/>
                        </a:lnSpc>
                      </a:pPr>
                      <a:r>
                        <a:rPr sz="1500" spc="28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150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795"/>
                        </a:lnSpc>
                      </a:pPr>
                      <a:r>
                        <a:rPr sz="1500" spc="12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(US)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795"/>
                        </a:lnSpc>
                      </a:pPr>
                      <a:r>
                        <a:rPr sz="1500" spc="16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25%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115570">
                        <a:lnSpc>
                          <a:spcPts val="1600"/>
                        </a:lnSpc>
                      </a:pPr>
                      <a:r>
                        <a:rPr sz="1500" i="1" spc="225" dirty="0">
                          <a:solidFill>
                            <a:srgbClr val="1F2020"/>
                          </a:solidFill>
                          <a:latin typeface="Lucida Sans"/>
                          <a:cs typeface="Lucida Sans"/>
                        </a:rPr>
                        <a:t>NO </a:t>
                      </a:r>
                      <a:r>
                        <a:rPr sz="1500" i="1" spc="265" dirty="0">
                          <a:solidFill>
                            <a:srgbClr val="1F2020"/>
                          </a:solidFill>
                          <a:latin typeface="Lucida Sans"/>
                          <a:cs typeface="Lucida Sans"/>
                        </a:rPr>
                        <a:t>SUBSIDIES</a:t>
                      </a:r>
                      <a:r>
                        <a:rPr sz="1500" i="1" spc="735" dirty="0">
                          <a:solidFill>
                            <a:srgbClr val="1F20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500" i="1" spc="165" dirty="0">
                          <a:solidFill>
                            <a:srgbClr val="1F2020"/>
                          </a:solidFill>
                          <a:latin typeface="Lucida Sans"/>
                          <a:cs typeface="Lucida Sans"/>
                        </a:rPr>
                        <a:t>OR</a:t>
                      </a:r>
                      <a:r>
                        <a:rPr sz="1500" i="1" spc="-190" dirty="0">
                          <a:solidFill>
                            <a:srgbClr val="1F20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endParaRPr sz="15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600"/>
                        </a:lnSpc>
                      </a:pPr>
                      <a:r>
                        <a:rPr sz="1500" i="1" spc="275" dirty="0">
                          <a:solidFill>
                            <a:srgbClr val="1F2020"/>
                          </a:solidFill>
                          <a:latin typeface="Lucida Sans"/>
                          <a:cs typeface="Lucida Sans"/>
                        </a:rPr>
                        <a:t>INCENTIVES</a:t>
                      </a:r>
                      <a:r>
                        <a:rPr sz="1500" i="1" spc="-190" dirty="0">
                          <a:solidFill>
                            <a:srgbClr val="1F20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endParaRPr sz="15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679450">
                        <a:lnSpc>
                          <a:spcPts val="1800"/>
                        </a:lnSpc>
                      </a:pPr>
                      <a:r>
                        <a:rPr sz="1500" spc="2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$0.15/KWH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800"/>
                        </a:lnSpc>
                      </a:pPr>
                      <a:r>
                        <a:rPr sz="1500" spc="19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2.5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ts val="1800"/>
                        </a:lnSpc>
                      </a:pPr>
                      <a:r>
                        <a:rPr sz="1500" spc="28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150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800"/>
                        </a:lnSpc>
                      </a:pPr>
                      <a:r>
                        <a:rPr sz="1500" spc="19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(CALIF)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800"/>
                        </a:lnSpc>
                      </a:pPr>
                      <a:r>
                        <a:rPr sz="1500" spc="16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40%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679450">
                        <a:lnSpc>
                          <a:spcPts val="1700"/>
                        </a:lnSpc>
                      </a:pPr>
                      <a:r>
                        <a:rPr sz="1500" spc="2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$0.25/KWH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700"/>
                        </a:lnSpc>
                      </a:pPr>
                      <a:r>
                        <a:rPr sz="1500" spc="19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1.5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ts val="1700"/>
                        </a:lnSpc>
                      </a:pPr>
                      <a:r>
                        <a:rPr sz="1500" spc="28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150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700"/>
                        </a:lnSpc>
                      </a:pPr>
                      <a:r>
                        <a:rPr sz="1500" spc="8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(I</a:t>
                      </a:r>
                      <a:r>
                        <a:rPr sz="1500" spc="-18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7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TA</a:t>
                      </a:r>
                      <a:r>
                        <a:rPr sz="1500" spc="-18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4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LY)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700"/>
                        </a:lnSpc>
                      </a:pPr>
                      <a:r>
                        <a:rPr sz="1500" spc="16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67%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679450">
                        <a:lnSpc>
                          <a:spcPts val="1700"/>
                        </a:lnSpc>
                      </a:pPr>
                      <a:r>
                        <a:rPr sz="1500" spc="26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$0.35/KWH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700"/>
                        </a:lnSpc>
                      </a:pPr>
                      <a:r>
                        <a:rPr sz="1500" spc="19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1.0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ts val="1700"/>
                        </a:lnSpc>
                      </a:pPr>
                      <a:r>
                        <a:rPr sz="1500" spc="28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150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700"/>
                        </a:lnSpc>
                      </a:pPr>
                      <a:r>
                        <a:rPr sz="1500" spc="18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(GENSET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700"/>
                        </a:lnSpc>
                      </a:pPr>
                      <a:r>
                        <a:rPr sz="1500" spc="190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100%</a:t>
                      </a:r>
                      <a:r>
                        <a:rPr sz="1500" spc="-135" dirty="0">
                          <a:solidFill>
                            <a:srgbClr val="1F20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549775" y="2739745"/>
            <a:ext cx="143510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65" dirty="0">
                <a:solidFill>
                  <a:srgbClr val="1F2020"/>
                </a:solidFill>
                <a:latin typeface="Arial"/>
                <a:cs typeface="Arial"/>
              </a:rPr>
              <a:t>P </a:t>
            </a:r>
            <a:r>
              <a:rPr sz="1700" b="1" spc="30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1700" b="1" spc="-35" dirty="0">
                <a:solidFill>
                  <a:srgbClr val="1F2020"/>
                </a:solidFill>
                <a:latin typeface="Arial"/>
                <a:cs typeface="Arial"/>
              </a:rPr>
              <a:t>Y </a:t>
            </a:r>
            <a:r>
              <a:rPr sz="1700" b="1" spc="-130" dirty="0">
                <a:solidFill>
                  <a:srgbClr val="1F2020"/>
                </a:solidFill>
                <a:latin typeface="Arial"/>
                <a:cs typeface="Arial"/>
              </a:rPr>
              <a:t>B </a:t>
            </a:r>
            <a:r>
              <a:rPr sz="1700" b="1" spc="30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1700" b="1" spc="-65" dirty="0">
                <a:solidFill>
                  <a:srgbClr val="1F2020"/>
                </a:solidFill>
                <a:latin typeface="Arial"/>
                <a:cs typeface="Arial"/>
              </a:rPr>
              <a:t>C</a:t>
            </a:r>
            <a:r>
              <a:rPr sz="1700" b="1" spc="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1F2020"/>
                </a:solidFill>
                <a:latin typeface="Arial"/>
                <a:cs typeface="Arial"/>
              </a:rPr>
              <a:t>K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6718" y="2739745"/>
            <a:ext cx="1979295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83895" algn="l"/>
              </a:tabLst>
            </a:pPr>
            <a:r>
              <a:rPr sz="1700" b="1" spc="60" dirty="0">
                <a:solidFill>
                  <a:srgbClr val="1F2020"/>
                </a:solidFill>
                <a:latin typeface="Arial"/>
                <a:cs typeface="Arial"/>
              </a:rPr>
              <a:t>V</a:t>
            </a:r>
            <a:r>
              <a:rPr sz="1700" b="1" spc="5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700" b="1" spc="-160" dirty="0">
                <a:solidFill>
                  <a:srgbClr val="1F2020"/>
                </a:solidFill>
                <a:latin typeface="Arial"/>
                <a:cs typeface="Arial"/>
              </a:rPr>
              <a:t>S</a:t>
            </a:r>
            <a:r>
              <a:rPr sz="1700" b="1" spc="5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700" b="1" spc="30" dirty="0">
                <a:solidFill>
                  <a:srgbClr val="1F2020"/>
                </a:solidFill>
                <a:latin typeface="Arial"/>
                <a:cs typeface="Arial"/>
              </a:rPr>
              <a:t>.	A </a:t>
            </a:r>
            <a:r>
              <a:rPr sz="1700" b="1" spc="155" dirty="0">
                <a:solidFill>
                  <a:srgbClr val="1F2020"/>
                </a:solidFill>
                <a:latin typeface="Arial"/>
                <a:cs typeface="Arial"/>
              </a:rPr>
              <a:t>N N </a:t>
            </a:r>
            <a:r>
              <a:rPr sz="1700" b="1" spc="30" dirty="0">
                <a:solidFill>
                  <a:srgbClr val="1F2020"/>
                </a:solidFill>
                <a:latin typeface="Arial"/>
                <a:cs typeface="Arial"/>
              </a:rPr>
              <a:t>U A</a:t>
            </a:r>
            <a:r>
              <a:rPr sz="1700" b="1" spc="-204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1F2020"/>
                </a:solidFill>
                <a:latin typeface="Arial"/>
                <a:cs typeface="Arial"/>
              </a:rPr>
              <a:t>L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08378" y="2739745"/>
            <a:ext cx="1824355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90" dirty="0">
                <a:solidFill>
                  <a:srgbClr val="1F2020"/>
                </a:solidFill>
                <a:latin typeface="Arial"/>
                <a:cs typeface="Arial"/>
              </a:rPr>
              <a:t>O </a:t>
            </a:r>
            <a:r>
              <a:rPr sz="1700" b="1" spc="-65" dirty="0">
                <a:solidFill>
                  <a:srgbClr val="1F2020"/>
                </a:solidFill>
                <a:latin typeface="Arial"/>
                <a:cs typeface="Arial"/>
              </a:rPr>
              <a:t>P E </a:t>
            </a:r>
            <a:r>
              <a:rPr sz="1700" b="1" spc="-130" dirty="0">
                <a:solidFill>
                  <a:srgbClr val="1F2020"/>
                </a:solidFill>
                <a:latin typeface="Arial"/>
                <a:cs typeface="Arial"/>
              </a:rPr>
              <a:t>R </a:t>
            </a:r>
            <a:r>
              <a:rPr sz="1700" b="1" spc="30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1700" b="1" spc="-65" dirty="0">
                <a:solidFill>
                  <a:srgbClr val="1F2020"/>
                </a:solidFill>
                <a:latin typeface="Arial"/>
                <a:cs typeface="Arial"/>
              </a:rPr>
              <a:t>T </a:t>
            </a:r>
            <a:r>
              <a:rPr sz="1700" b="1" spc="30" dirty="0">
                <a:solidFill>
                  <a:srgbClr val="1F2020"/>
                </a:solidFill>
                <a:latin typeface="Arial"/>
                <a:cs typeface="Arial"/>
              </a:rPr>
              <a:t>I </a:t>
            </a:r>
            <a:r>
              <a:rPr sz="1700" b="1" spc="155" dirty="0">
                <a:solidFill>
                  <a:srgbClr val="1F2020"/>
                </a:solidFill>
                <a:latin typeface="Arial"/>
                <a:cs typeface="Arial"/>
              </a:rPr>
              <a:t>N</a:t>
            </a:r>
            <a:r>
              <a:rPr sz="1700" b="1" spc="3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F2020"/>
                </a:solidFill>
                <a:latin typeface="Arial"/>
                <a:cs typeface="Arial"/>
              </a:rPr>
              <a:t>G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05021" y="2739745"/>
            <a:ext cx="106045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60" dirty="0">
                <a:solidFill>
                  <a:srgbClr val="1F2020"/>
                </a:solidFill>
                <a:latin typeface="Arial"/>
                <a:cs typeface="Arial"/>
              </a:rPr>
              <a:t>H </a:t>
            </a:r>
            <a:r>
              <a:rPr sz="1700" b="1" spc="90" dirty="0">
                <a:solidFill>
                  <a:srgbClr val="1F2020"/>
                </a:solidFill>
                <a:latin typeface="Arial"/>
                <a:cs typeface="Arial"/>
              </a:rPr>
              <a:t>O </a:t>
            </a:r>
            <a:r>
              <a:rPr sz="1700" b="1" spc="30" dirty="0">
                <a:solidFill>
                  <a:srgbClr val="1F2020"/>
                </a:solidFill>
                <a:latin typeface="Arial"/>
                <a:cs typeface="Arial"/>
              </a:rPr>
              <a:t>U </a:t>
            </a:r>
            <a:r>
              <a:rPr sz="1700" b="1" spc="-130" dirty="0">
                <a:solidFill>
                  <a:srgbClr val="1F2020"/>
                </a:solidFill>
                <a:latin typeface="Arial"/>
                <a:cs typeface="Arial"/>
              </a:rPr>
              <a:t>R</a:t>
            </a:r>
            <a:r>
              <a:rPr sz="1700" b="1" spc="-7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700" b="1" spc="-160" dirty="0">
                <a:solidFill>
                  <a:srgbClr val="1F2020"/>
                </a:solidFill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98848" y="3669385"/>
            <a:ext cx="541020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10" dirty="0">
                <a:solidFill>
                  <a:srgbClr val="1F2020"/>
                </a:solidFill>
                <a:latin typeface="Arial"/>
                <a:cs typeface="Arial"/>
              </a:rPr>
              <a:t>15.0</a:t>
            </a:r>
            <a:r>
              <a:rPr sz="1500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210" dirty="0">
                <a:solidFill>
                  <a:srgbClr val="1F2020"/>
                </a:solidFill>
                <a:latin typeface="Arial"/>
                <a:cs typeface="Arial"/>
              </a:rPr>
              <a:t>10.0</a:t>
            </a:r>
            <a:r>
              <a:rPr sz="1500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</a:pPr>
            <a:r>
              <a:rPr sz="1500" spc="190" dirty="0">
                <a:solidFill>
                  <a:srgbClr val="1F2020"/>
                </a:solidFill>
                <a:latin typeface="Arial"/>
                <a:cs typeface="Arial"/>
              </a:rPr>
              <a:t>5.0</a:t>
            </a:r>
            <a:r>
              <a:rPr sz="1500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</a:pPr>
            <a:r>
              <a:rPr sz="1500" spc="190" dirty="0">
                <a:solidFill>
                  <a:srgbClr val="1F2020"/>
                </a:solidFill>
                <a:latin typeface="Arial"/>
                <a:cs typeface="Arial"/>
              </a:rPr>
              <a:t>0.0</a:t>
            </a:r>
            <a:r>
              <a:rPr sz="1500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56937" y="5482310"/>
            <a:ext cx="5943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10" dirty="0">
                <a:solidFill>
                  <a:srgbClr val="1F2020"/>
                </a:solidFill>
                <a:latin typeface="Arial"/>
                <a:cs typeface="Arial"/>
              </a:rPr>
              <a:t>1752</a:t>
            </a:r>
            <a:r>
              <a:rPr sz="1500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18937" y="5482310"/>
            <a:ext cx="5943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10" dirty="0">
                <a:solidFill>
                  <a:srgbClr val="1F2020"/>
                </a:solidFill>
                <a:latin typeface="Arial"/>
                <a:cs typeface="Arial"/>
              </a:rPr>
              <a:t>2628</a:t>
            </a:r>
            <a:r>
              <a:rPr sz="1500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0937" y="5482310"/>
            <a:ext cx="5943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10" dirty="0">
                <a:solidFill>
                  <a:srgbClr val="1F2020"/>
                </a:solidFill>
                <a:latin typeface="Arial"/>
                <a:cs typeface="Arial"/>
              </a:rPr>
              <a:t>3504</a:t>
            </a:r>
            <a:r>
              <a:rPr sz="1500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42937" y="5482310"/>
            <a:ext cx="5943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10" dirty="0">
                <a:solidFill>
                  <a:srgbClr val="1F2020"/>
                </a:solidFill>
                <a:latin typeface="Arial"/>
                <a:cs typeface="Arial"/>
              </a:rPr>
              <a:t>4380</a:t>
            </a:r>
            <a:r>
              <a:rPr sz="1500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66937" y="5482310"/>
            <a:ext cx="5943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10" dirty="0">
                <a:solidFill>
                  <a:srgbClr val="1F2020"/>
                </a:solidFill>
                <a:latin typeface="Arial"/>
                <a:cs typeface="Arial"/>
              </a:rPr>
              <a:t>6132</a:t>
            </a:r>
            <a:r>
              <a:rPr sz="1500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28937" y="5482310"/>
            <a:ext cx="5943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10" dirty="0">
                <a:solidFill>
                  <a:srgbClr val="1F2020"/>
                </a:solidFill>
                <a:latin typeface="Arial"/>
                <a:cs typeface="Arial"/>
              </a:rPr>
              <a:t>7008</a:t>
            </a:r>
            <a:r>
              <a:rPr sz="1500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90683" y="5482310"/>
            <a:ext cx="5943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10" dirty="0">
                <a:solidFill>
                  <a:srgbClr val="1F2020"/>
                </a:solidFill>
                <a:latin typeface="Arial"/>
                <a:cs typeface="Arial"/>
              </a:rPr>
              <a:t>7884</a:t>
            </a:r>
            <a:r>
              <a:rPr sz="1500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70514" y="5482310"/>
            <a:ext cx="5943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10" dirty="0">
                <a:solidFill>
                  <a:srgbClr val="1F2020"/>
                </a:solidFill>
                <a:latin typeface="Arial"/>
                <a:cs typeface="Arial"/>
              </a:rPr>
              <a:t>8760</a:t>
            </a:r>
            <a:r>
              <a:rPr sz="1500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29126" y="3392957"/>
            <a:ext cx="506095" cy="23609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  <a:tabLst>
                <a:tab pos="1524635" algn="l"/>
              </a:tabLst>
            </a:pP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P</a:t>
            </a:r>
            <a:r>
              <a:rPr sz="1600" b="1" spc="-7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A</a:t>
            </a:r>
            <a:r>
              <a:rPr sz="1600" b="1" spc="-7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Y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B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C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K	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(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Y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R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S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)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@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$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0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.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1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5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/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K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W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H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19863" y="6039675"/>
            <a:ext cx="433514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05255" algn="l"/>
                <a:tab pos="3284854" algn="l"/>
              </a:tabLst>
            </a:pPr>
            <a:r>
              <a:rPr sz="1600" b="1" spc="95" dirty="0">
                <a:solidFill>
                  <a:srgbClr val="1F2020"/>
                </a:solidFill>
                <a:latin typeface="Arial"/>
                <a:cs typeface="Arial"/>
              </a:rPr>
              <a:t>A N N U</a:t>
            </a:r>
            <a:r>
              <a:rPr sz="1600" b="1" spc="-28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1F202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1F2020"/>
                </a:solidFill>
                <a:latin typeface="Arial"/>
                <a:cs typeface="Arial"/>
              </a:rPr>
              <a:t>L	</a:t>
            </a:r>
            <a:r>
              <a:rPr sz="1600" b="1" spc="5" dirty="0">
                <a:solidFill>
                  <a:srgbClr val="1F2020"/>
                </a:solidFill>
                <a:latin typeface="Arial"/>
                <a:cs typeface="Arial"/>
              </a:rPr>
              <a:t>O </a:t>
            </a:r>
            <a:r>
              <a:rPr sz="1600" b="1" spc="10" dirty="0">
                <a:solidFill>
                  <a:srgbClr val="1F2020"/>
                </a:solidFill>
                <a:latin typeface="Arial"/>
                <a:cs typeface="Arial"/>
              </a:rPr>
              <a:t>P E </a:t>
            </a:r>
            <a:r>
              <a:rPr sz="1600" b="1" spc="-40" dirty="0">
                <a:solidFill>
                  <a:srgbClr val="1F2020"/>
                </a:solidFill>
                <a:latin typeface="Arial"/>
                <a:cs typeface="Arial"/>
              </a:rPr>
              <a:t>R </a:t>
            </a:r>
            <a:r>
              <a:rPr sz="1600" b="1" spc="30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1600" b="1" spc="80" dirty="0">
                <a:solidFill>
                  <a:srgbClr val="1F2020"/>
                </a:solidFill>
                <a:latin typeface="Arial"/>
                <a:cs typeface="Arial"/>
              </a:rPr>
              <a:t>T </a:t>
            </a:r>
            <a:r>
              <a:rPr sz="1600" b="1" spc="60" dirty="0">
                <a:solidFill>
                  <a:srgbClr val="1F2020"/>
                </a:solidFill>
                <a:latin typeface="Arial"/>
                <a:cs typeface="Arial"/>
              </a:rPr>
              <a:t>I</a:t>
            </a:r>
            <a:r>
              <a:rPr sz="1600" b="1" spc="-13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1F2020"/>
                </a:solidFill>
                <a:latin typeface="Arial"/>
                <a:cs typeface="Arial"/>
              </a:rPr>
              <a:t>N</a:t>
            </a:r>
            <a:r>
              <a:rPr sz="160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1F2020"/>
                </a:solidFill>
                <a:latin typeface="Arial"/>
                <a:cs typeface="Arial"/>
              </a:rPr>
              <a:t>G	</a:t>
            </a:r>
            <a:r>
              <a:rPr sz="1600" b="1" spc="30" dirty="0">
                <a:solidFill>
                  <a:srgbClr val="1F2020"/>
                </a:solidFill>
                <a:latin typeface="Arial"/>
                <a:cs typeface="Arial"/>
              </a:rPr>
              <a:t>H O U R</a:t>
            </a:r>
            <a:r>
              <a:rPr sz="1600" b="1" spc="-18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F2020"/>
                </a:solidFill>
                <a:latin typeface="Arial"/>
                <a:cs typeface="Arial"/>
              </a:rPr>
              <a:t>S</a:t>
            </a:r>
            <a:r>
              <a:rPr sz="1600" b="1" spc="5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69637" y="3768445"/>
            <a:ext cx="7391400" cy="0"/>
          </a:xfrm>
          <a:custGeom>
            <a:avLst/>
            <a:gdLst/>
            <a:ahLst/>
            <a:cxnLst/>
            <a:rect l="l" t="t" r="r" b="b"/>
            <a:pathLst>
              <a:path w="7391400">
                <a:moveTo>
                  <a:pt x="0" y="0"/>
                </a:moveTo>
                <a:lnTo>
                  <a:pt x="7391400" y="0"/>
                </a:lnTo>
              </a:path>
            </a:pathLst>
          </a:custGeom>
          <a:ln w="12700">
            <a:solidFill>
              <a:srgbClr val="1F2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69637" y="4695545"/>
            <a:ext cx="7391400" cy="0"/>
          </a:xfrm>
          <a:custGeom>
            <a:avLst/>
            <a:gdLst/>
            <a:ahLst/>
            <a:cxnLst/>
            <a:rect l="l" t="t" r="r" b="b"/>
            <a:pathLst>
              <a:path w="7391400">
                <a:moveTo>
                  <a:pt x="0" y="0"/>
                </a:moveTo>
                <a:lnTo>
                  <a:pt x="7391400" y="0"/>
                </a:lnTo>
              </a:path>
            </a:pathLst>
          </a:custGeom>
          <a:ln w="12700">
            <a:solidFill>
              <a:srgbClr val="1F2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69637" y="4231995"/>
            <a:ext cx="7391400" cy="0"/>
          </a:xfrm>
          <a:custGeom>
            <a:avLst/>
            <a:gdLst/>
            <a:ahLst/>
            <a:cxnLst/>
            <a:rect l="l" t="t" r="r" b="b"/>
            <a:pathLst>
              <a:path w="7391400">
                <a:moveTo>
                  <a:pt x="0" y="0"/>
                </a:moveTo>
                <a:lnTo>
                  <a:pt x="7391400" y="0"/>
                </a:lnTo>
              </a:path>
            </a:pathLst>
          </a:custGeom>
          <a:ln w="12700">
            <a:solidFill>
              <a:srgbClr val="1F2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69637" y="5159095"/>
            <a:ext cx="7391400" cy="0"/>
          </a:xfrm>
          <a:custGeom>
            <a:avLst/>
            <a:gdLst/>
            <a:ahLst/>
            <a:cxnLst/>
            <a:rect l="l" t="t" r="r" b="b"/>
            <a:pathLst>
              <a:path w="7391400">
                <a:moveTo>
                  <a:pt x="0" y="0"/>
                </a:moveTo>
                <a:lnTo>
                  <a:pt x="7391400" y="0"/>
                </a:lnTo>
              </a:path>
            </a:pathLst>
          </a:custGeom>
          <a:ln w="12700">
            <a:solidFill>
              <a:srgbClr val="1F2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18024" y="3928465"/>
            <a:ext cx="6113780" cy="1090930"/>
          </a:xfrm>
          <a:custGeom>
            <a:avLst/>
            <a:gdLst/>
            <a:ahLst/>
            <a:cxnLst/>
            <a:rect l="l" t="t" r="r" b="b"/>
            <a:pathLst>
              <a:path w="6113780" h="1090929">
                <a:moveTo>
                  <a:pt x="0" y="0"/>
                </a:moveTo>
                <a:lnTo>
                  <a:pt x="762000" y="525780"/>
                </a:lnTo>
                <a:lnTo>
                  <a:pt x="1524000" y="701040"/>
                </a:lnTo>
                <a:lnTo>
                  <a:pt x="2285098" y="865225"/>
                </a:lnTo>
                <a:lnTo>
                  <a:pt x="3046145" y="953249"/>
                </a:lnTo>
                <a:lnTo>
                  <a:pt x="3809453" y="1034503"/>
                </a:lnTo>
                <a:lnTo>
                  <a:pt x="4571631" y="1062710"/>
                </a:lnTo>
                <a:lnTo>
                  <a:pt x="5333568" y="1090930"/>
                </a:lnTo>
                <a:lnTo>
                  <a:pt x="6113576" y="1090930"/>
                </a:lnTo>
              </a:path>
            </a:pathLst>
          </a:custGeom>
          <a:ln w="63500">
            <a:solidFill>
              <a:srgbClr val="128D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726159" y="5483859"/>
            <a:ext cx="5943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10" dirty="0">
                <a:solidFill>
                  <a:srgbClr val="1F2020"/>
                </a:solidFill>
                <a:latin typeface="Arial"/>
                <a:cs typeface="Arial"/>
              </a:rPr>
              <a:t>5256</a:t>
            </a:r>
            <a:r>
              <a:rPr sz="1500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4230" y="2062162"/>
            <a:ext cx="5026660" cy="635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46355" rIns="0" bIns="0" rtlCol="0">
            <a:spAutoFit/>
          </a:bodyPr>
          <a:lstStyle/>
          <a:p>
            <a:pPr marL="1544955" marR="1365885" indent="-114935">
              <a:lnSpc>
                <a:spcPct val="120700"/>
              </a:lnSpc>
              <a:spcBef>
                <a:spcPts val="365"/>
              </a:spcBef>
              <a:tabLst>
                <a:tab pos="2559685" algn="l"/>
              </a:tabLst>
            </a:pPr>
            <a:r>
              <a:rPr sz="1450" b="1" spc="50" dirty="0">
                <a:solidFill>
                  <a:srgbClr val="1F2020"/>
                </a:solidFill>
                <a:latin typeface="Arial"/>
                <a:cs typeface="Arial"/>
              </a:rPr>
              <a:t>C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1F2020"/>
                </a:solidFill>
                <a:latin typeface="Arial"/>
                <a:cs typeface="Arial"/>
              </a:rPr>
              <a:t>O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1F2020"/>
                </a:solidFill>
                <a:latin typeface="Arial"/>
                <a:cs typeface="Arial"/>
              </a:rPr>
              <a:t>N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1F2020"/>
                </a:solidFill>
                <a:latin typeface="Arial"/>
                <a:cs typeface="Arial"/>
              </a:rPr>
              <a:t>C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1F2020"/>
                </a:solidFill>
                <a:latin typeface="Arial"/>
                <a:cs typeface="Arial"/>
              </a:rPr>
              <a:t>E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1F2020"/>
                </a:solidFill>
                <a:latin typeface="Arial"/>
                <a:cs typeface="Arial"/>
              </a:rPr>
              <a:t>N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1F2020"/>
                </a:solidFill>
                <a:latin typeface="Arial"/>
                <a:cs typeface="Arial"/>
              </a:rPr>
              <a:t>T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5" dirty="0">
                <a:solidFill>
                  <a:srgbClr val="1F2020"/>
                </a:solidFill>
                <a:latin typeface="Arial"/>
                <a:cs typeface="Arial"/>
              </a:rPr>
              <a:t>R</a:t>
            </a:r>
            <a:r>
              <a:rPr sz="1450" b="1" spc="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30" dirty="0">
                <a:solidFill>
                  <a:srgbClr val="1F2020"/>
                </a:solidFill>
                <a:latin typeface="Arial"/>
                <a:cs typeface="Arial"/>
              </a:rPr>
              <a:t>A</a:t>
            </a:r>
            <a:r>
              <a:rPr sz="1450" b="1" spc="-9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30" dirty="0">
                <a:solidFill>
                  <a:srgbClr val="1F2020"/>
                </a:solidFill>
                <a:latin typeface="Arial"/>
                <a:cs typeface="Arial"/>
              </a:rPr>
              <a:t>T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30" dirty="0">
                <a:solidFill>
                  <a:srgbClr val="1F2020"/>
                </a:solidFill>
                <a:latin typeface="Arial"/>
                <a:cs typeface="Arial"/>
              </a:rPr>
              <a:t>E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1F2020"/>
                </a:solidFill>
                <a:latin typeface="Arial"/>
                <a:cs typeface="Arial"/>
              </a:rPr>
              <a:t>D  </a:t>
            </a:r>
            <a:r>
              <a:rPr sz="1450" b="1" dirty="0">
                <a:solidFill>
                  <a:srgbClr val="1F2020"/>
                </a:solidFill>
                <a:latin typeface="Arial"/>
                <a:cs typeface="Arial"/>
              </a:rPr>
              <a:t>S </a:t>
            </a:r>
            <a:r>
              <a:rPr sz="1450" b="1" spc="-5" dirty="0">
                <a:solidFill>
                  <a:srgbClr val="1F2020"/>
                </a:solidFill>
                <a:latin typeface="Arial"/>
                <a:cs typeface="Arial"/>
              </a:rPr>
              <a:t>O </a:t>
            </a:r>
            <a:r>
              <a:rPr sz="1450" b="1" spc="5" dirty="0">
                <a:solidFill>
                  <a:srgbClr val="1F2020"/>
                </a:solidFill>
                <a:latin typeface="Arial"/>
                <a:cs typeface="Arial"/>
              </a:rPr>
              <a:t>L</a:t>
            </a:r>
            <a:r>
              <a:rPr sz="1450" b="1" spc="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1F2020"/>
                </a:solidFill>
                <a:latin typeface="Arial"/>
                <a:cs typeface="Arial"/>
              </a:rPr>
              <a:t>A</a:t>
            </a:r>
            <a:r>
              <a:rPr sz="145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1F2020"/>
                </a:solidFill>
                <a:latin typeface="Arial"/>
                <a:cs typeface="Arial"/>
              </a:rPr>
              <a:t>R	</a:t>
            </a:r>
            <a:r>
              <a:rPr sz="1450" b="1" spc="35" dirty="0">
                <a:solidFill>
                  <a:srgbClr val="1F2020"/>
                </a:solidFill>
                <a:latin typeface="Arial"/>
                <a:cs typeface="Arial"/>
              </a:rPr>
              <a:t>P O W E</a:t>
            </a:r>
            <a:r>
              <a:rPr sz="1450" b="1" spc="-19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R</a:t>
            </a:r>
            <a:r>
              <a:rPr sz="1450" b="1" spc="4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7175" y="4123296"/>
            <a:ext cx="7410450" cy="635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14604" rIns="0" bIns="0" rtlCol="0">
            <a:spAutoFit/>
          </a:bodyPr>
          <a:lstStyle/>
          <a:p>
            <a:pPr marL="2115185" marR="1943735" indent="-19685">
              <a:lnSpc>
                <a:spcPct val="120700"/>
              </a:lnSpc>
              <a:spcBef>
                <a:spcPts val="114"/>
              </a:spcBef>
              <a:tabLst>
                <a:tab pos="3159760" algn="l"/>
                <a:tab pos="3601720" algn="l"/>
                <a:tab pos="3983990" algn="l"/>
              </a:tabLst>
            </a:pPr>
            <a:r>
              <a:rPr sz="1450" b="1" spc="45" dirty="0">
                <a:solidFill>
                  <a:srgbClr val="1F2020"/>
                </a:solidFill>
                <a:latin typeface="Arial"/>
                <a:cs typeface="Arial"/>
              </a:rPr>
              <a:t>I N T E R N</a:t>
            </a:r>
            <a:r>
              <a:rPr sz="1450" b="1" spc="-20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45" dirty="0">
                <a:solidFill>
                  <a:srgbClr val="1F2020"/>
                </a:solidFill>
                <a:latin typeface="Arial"/>
                <a:cs typeface="Arial"/>
              </a:rPr>
              <a:t>A</a:t>
            </a:r>
            <a:r>
              <a:rPr sz="1450" b="1" dirty="0">
                <a:solidFill>
                  <a:srgbClr val="1F2020"/>
                </a:solidFill>
                <a:latin typeface="Arial"/>
                <a:cs typeface="Arial"/>
              </a:rPr>
              <a:t> L	</a:t>
            </a:r>
            <a:r>
              <a:rPr sz="1450" b="1" spc="65" dirty="0">
                <a:solidFill>
                  <a:srgbClr val="1F2020"/>
                </a:solidFill>
                <a:latin typeface="Arial"/>
                <a:cs typeface="Arial"/>
              </a:rPr>
              <a:t>C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65" dirty="0">
                <a:solidFill>
                  <a:srgbClr val="1F2020"/>
                </a:solidFill>
                <a:latin typeface="Arial"/>
                <a:cs typeface="Arial"/>
              </a:rPr>
              <a:t>O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65" dirty="0">
                <a:solidFill>
                  <a:srgbClr val="1F2020"/>
                </a:solidFill>
                <a:latin typeface="Arial"/>
                <a:cs typeface="Arial"/>
              </a:rPr>
              <a:t>M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65" dirty="0">
                <a:solidFill>
                  <a:srgbClr val="1F2020"/>
                </a:solidFill>
                <a:latin typeface="Arial"/>
                <a:cs typeface="Arial"/>
              </a:rPr>
              <a:t>B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65" dirty="0">
                <a:solidFill>
                  <a:srgbClr val="1F2020"/>
                </a:solidFill>
                <a:latin typeface="Arial"/>
                <a:cs typeface="Arial"/>
              </a:rPr>
              <a:t>U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60" dirty="0">
                <a:solidFill>
                  <a:srgbClr val="1F2020"/>
                </a:solidFill>
                <a:latin typeface="Arial"/>
                <a:cs typeface="Arial"/>
              </a:rPr>
              <a:t>S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60" dirty="0">
                <a:solidFill>
                  <a:srgbClr val="1F2020"/>
                </a:solidFill>
                <a:latin typeface="Arial"/>
                <a:cs typeface="Arial"/>
              </a:rPr>
              <a:t>T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1F2020"/>
                </a:solidFill>
                <a:latin typeface="Arial"/>
                <a:cs typeface="Arial"/>
              </a:rPr>
              <a:t>I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65" dirty="0">
                <a:solidFill>
                  <a:srgbClr val="1F2020"/>
                </a:solidFill>
                <a:latin typeface="Arial"/>
                <a:cs typeface="Arial"/>
              </a:rPr>
              <a:t>O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20" dirty="0">
                <a:solidFill>
                  <a:srgbClr val="1F2020"/>
                </a:solidFill>
                <a:latin typeface="Arial"/>
                <a:cs typeface="Arial"/>
              </a:rPr>
              <a:t>N </a:t>
            </a:r>
            <a:r>
              <a:rPr sz="1450" b="1" spc="4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85" dirty="0">
                <a:solidFill>
                  <a:srgbClr val="1F2020"/>
                </a:solidFill>
                <a:latin typeface="Arial"/>
                <a:cs typeface="Arial"/>
              </a:rPr>
              <a:t>W 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1450" b="1" spc="-5" dirty="0">
                <a:solidFill>
                  <a:srgbClr val="1F2020"/>
                </a:solidFill>
                <a:latin typeface="Arial"/>
                <a:cs typeface="Arial"/>
              </a:rPr>
              <a:t>S</a:t>
            </a:r>
            <a:r>
              <a:rPr sz="1450" b="1" spc="-6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1F2020"/>
                </a:solidFill>
                <a:latin typeface="Arial"/>
                <a:cs typeface="Arial"/>
              </a:rPr>
              <a:t>T</a:t>
            </a:r>
            <a:r>
              <a:rPr sz="145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1F2020"/>
                </a:solidFill>
                <a:latin typeface="Arial"/>
                <a:cs typeface="Arial"/>
              </a:rPr>
              <a:t>E	</a:t>
            </a:r>
            <a:r>
              <a:rPr sz="1450" b="1" spc="45" dirty="0">
                <a:solidFill>
                  <a:srgbClr val="1F2020"/>
                </a:solidFill>
                <a:latin typeface="Arial"/>
                <a:cs typeface="Arial"/>
              </a:rPr>
              <a:t>H </a:t>
            </a:r>
            <a:r>
              <a:rPr sz="1450" b="1" dirty="0">
                <a:solidFill>
                  <a:srgbClr val="1F2020"/>
                </a:solidFill>
                <a:latin typeface="Arial"/>
                <a:cs typeface="Arial"/>
              </a:rPr>
              <a:t>E</a:t>
            </a:r>
            <a:r>
              <a:rPr sz="1450" b="1" spc="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30" dirty="0">
                <a:solidFill>
                  <a:srgbClr val="1F2020"/>
                </a:solidFill>
                <a:latin typeface="Arial"/>
                <a:cs typeface="Arial"/>
              </a:rPr>
              <a:t>A</a:t>
            </a:r>
            <a:r>
              <a:rPr sz="1450" b="1" spc="-9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1F2020"/>
                </a:solidFill>
                <a:latin typeface="Arial"/>
                <a:cs typeface="Arial"/>
              </a:rPr>
              <a:t>T	</a:t>
            </a:r>
            <a:r>
              <a:rPr sz="1450" b="1" spc="10" dirty="0">
                <a:solidFill>
                  <a:srgbClr val="1F2020"/>
                </a:solidFill>
                <a:latin typeface="Arial"/>
                <a:cs typeface="Arial"/>
              </a:rPr>
              <a:t>R </a:t>
            </a:r>
            <a:r>
              <a:rPr sz="1450" b="1" spc="15" dirty="0">
                <a:solidFill>
                  <a:srgbClr val="1F2020"/>
                </a:solidFill>
                <a:latin typeface="Arial"/>
                <a:cs typeface="Arial"/>
              </a:rPr>
              <a:t>E </a:t>
            </a:r>
            <a:r>
              <a:rPr sz="1450" b="1" spc="10" dirty="0">
                <a:solidFill>
                  <a:srgbClr val="1F2020"/>
                </a:solidFill>
                <a:latin typeface="Arial"/>
                <a:cs typeface="Arial"/>
              </a:rPr>
              <a:t>C O </a:t>
            </a:r>
            <a:r>
              <a:rPr sz="1450" b="1" spc="15" dirty="0">
                <a:solidFill>
                  <a:srgbClr val="1F2020"/>
                </a:solidFill>
                <a:latin typeface="Arial"/>
                <a:cs typeface="Arial"/>
              </a:rPr>
              <a:t>V E </a:t>
            </a:r>
            <a:r>
              <a:rPr sz="1450" b="1" spc="-35" dirty="0">
                <a:solidFill>
                  <a:srgbClr val="1F2020"/>
                </a:solidFill>
                <a:latin typeface="Arial"/>
                <a:cs typeface="Arial"/>
              </a:rPr>
              <a:t>R</a:t>
            </a:r>
            <a:r>
              <a:rPr sz="1450" b="1" spc="-17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25" dirty="0">
                <a:solidFill>
                  <a:srgbClr val="1F2020"/>
                </a:solidFill>
                <a:latin typeface="Arial"/>
                <a:cs typeface="Arial"/>
              </a:rPr>
              <a:t>Y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7175" y="6377165"/>
            <a:ext cx="7410450" cy="635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231900">
              <a:lnSpc>
                <a:spcPct val="100000"/>
              </a:lnSpc>
              <a:tabLst>
                <a:tab pos="3023235" algn="l"/>
                <a:tab pos="4067810" algn="l"/>
                <a:tab pos="4892040" algn="l"/>
              </a:tabLst>
            </a:pPr>
            <a:r>
              <a:rPr sz="1450" b="1" spc="40" dirty="0">
                <a:solidFill>
                  <a:srgbClr val="1F2020"/>
                </a:solidFill>
                <a:latin typeface="Arial"/>
                <a:cs typeface="Arial"/>
              </a:rPr>
              <a:t>I </a:t>
            </a:r>
            <a:r>
              <a:rPr sz="1450" b="1" spc="35" dirty="0">
                <a:solidFill>
                  <a:srgbClr val="1F2020"/>
                </a:solidFill>
                <a:latin typeface="Arial"/>
                <a:cs typeface="Arial"/>
              </a:rPr>
              <a:t>N D U S T R </a:t>
            </a:r>
            <a:r>
              <a:rPr sz="1450" b="1" spc="40" dirty="0">
                <a:solidFill>
                  <a:srgbClr val="1F2020"/>
                </a:solidFill>
                <a:latin typeface="Arial"/>
                <a:cs typeface="Arial"/>
              </a:rPr>
              <a:t>I</a:t>
            </a:r>
            <a:r>
              <a:rPr sz="1450" b="1" spc="-24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35" dirty="0">
                <a:solidFill>
                  <a:srgbClr val="1F2020"/>
                </a:solidFill>
                <a:latin typeface="Arial"/>
                <a:cs typeface="Arial"/>
              </a:rPr>
              <a:t>A</a:t>
            </a:r>
            <a:r>
              <a:rPr sz="145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L	</a:t>
            </a:r>
            <a:r>
              <a:rPr sz="1450" b="1" spc="85" dirty="0">
                <a:solidFill>
                  <a:srgbClr val="1F2020"/>
                </a:solidFill>
                <a:latin typeface="Arial"/>
                <a:cs typeface="Arial"/>
              </a:rPr>
              <a:t>W 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1450" b="1" spc="-5" dirty="0">
                <a:solidFill>
                  <a:srgbClr val="1F2020"/>
                </a:solidFill>
                <a:latin typeface="Arial"/>
                <a:cs typeface="Arial"/>
              </a:rPr>
              <a:t>S</a:t>
            </a:r>
            <a:r>
              <a:rPr sz="1450" b="1" spc="-6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1F2020"/>
                </a:solidFill>
                <a:latin typeface="Arial"/>
                <a:cs typeface="Arial"/>
              </a:rPr>
              <a:t>T</a:t>
            </a:r>
            <a:r>
              <a:rPr sz="145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1F2020"/>
                </a:solidFill>
                <a:latin typeface="Arial"/>
                <a:cs typeface="Arial"/>
              </a:rPr>
              <a:t>E	</a:t>
            </a:r>
            <a:r>
              <a:rPr sz="1450" b="1" spc="45" dirty="0">
                <a:solidFill>
                  <a:srgbClr val="1F2020"/>
                </a:solidFill>
                <a:latin typeface="Arial"/>
                <a:cs typeface="Arial"/>
              </a:rPr>
              <a:t>H </a:t>
            </a:r>
            <a:r>
              <a:rPr sz="1450" b="1" dirty="0">
                <a:solidFill>
                  <a:srgbClr val="1F2020"/>
                </a:solidFill>
                <a:latin typeface="Arial"/>
                <a:cs typeface="Arial"/>
              </a:rPr>
              <a:t>E </a:t>
            </a:r>
            <a:r>
              <a:rPr sz="1450" b="1" spc="30" dirty="0">
                <a:solidFill>
                  <a:srgbClr val="1F2020"/>
                </a:solidFill>
                <a:latin typeface="Arial"/>
                <a:cs typeface="Arial"/>
              </a:rPr>
              <a:t>A</a:t>
            </a:r>
            <a:r>
              <a:rPr sz="1450" b="1" spc="-9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1F2020"/>
                </a:solidFill>
                <a:latin typeface="Arial"/>
                <a:cs typeface="Arial"/>
              </a:rPr>
              <a:t>T	</a:t>
            </a:r>
            <a:r>
              <a:rPr sz="1450" b="1" spc="10" dirty="0">
                <a:solidFill>
                  <a:srgbClr val="1F2020"/>
                </a:solidFill>
                <a:latin typeface="Arial"/>
                <a:cs typeface="Arial"/>
              </a:rPr>
              <a:t>R </a:t>
            </a:r>
            <a:r>
              <a:rPr sz="1450" b="1" spc="15" dirty="0">
                <a:solidFill>
                  <a:srgbClr val="1F2020"/>
                </a:solidFill>
                <a:latin typeface="Arial"/>
                <a:cs typeface="Arial"/>
              </a:rPr>
              <a:t>E </a:t>
            </a:r>
            <a:r>
              <a:rPr sz="1450" b="1" spc="10" dirty="0">
                <a:solidFill>
                  <a:srgbClr val="1F2020"/>
                </a:solidFill>
                <a:latin typeface="Arial"/>
                <a:cs typeface="Arial"/>
              </a:rPr>
              <a:t>C O </a:t>
            </a:r>
            <a:r>
              <a:rPr sz="1450" b="1" spc="15" dirty="0">
                <a:solidFill>
                  <a:srgbClr val="1F2020"/>
                </a:solidFill>
                <a:latin typeface="Arial"/>
                <a:cs typeface="Arial"/>
              </a:rPr>
              <a:t>V E </a:t>
            </a:r>
            <a:r>
              <a:rPr sz="1450" b="1" spc="-35" dirty="0">
                <a:solidFill>
                  <a:srgbClr val="1F2020"/>
                </a:solidFill>
                <a:latin typeface="Arial"/>
                <a:cs typeface="Arial"/>
              </a:rPr>
              <a:t>R</a:t>
            </a:r>
            <a:r>
              <a:rPr sz="1450" b="1" spc="-17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25" dirty="0">
                <a:solidFill>
                  <a:srgbClr val="1F2020"/>
                </a:solidFill>
                <a:latin typeface="Arial"/>
                <a:cs typeface="Arial"/>
              </a:rPr>
              <a:t>Y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93860" y="2062162"/>
            <a:ext cx="5026660" cy="635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46355" rIns="0" bIns="0" rtlCol="0">
            <a:spAutoFit/>
          </a:bodyPr>
          <a:lstStyle/>
          <a:p>
            <a:pPr marL="1814195" marR="1579880" indent="-170180">
              <a:lnSpc>
                <a:spcPct val="120700"/>
              </a:lnSpc>
              <a:spcBef>
                <a:spcPts val="365"/>
              </a:spcBef>
              <a:tabLst>
                <a:tab pos="2689225" algn="l"/>
              </a:tabLst>
            </a:pPr>
            <a:r>
              <a:rPr sz="1450" b="1" spc="85" dirty="0">
                <a:solidFill>
                  <a:srgbClr val="1F2020"/>
                </a:solidFill>
                <a:latin typeface="Arial"/>
                <a:cs typeface="Arial"/>
              </a:rPr>
              <a:t>W </a:t>
            </a:r>
            <a:r>
              <a:rPr sz="1450" b="1" spc="-10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1450" b="1" spc="-5" dirty="0">
                <a:solidFill>
                  <a:srgbClr val="1F2020"/>
                </a:solidFill>
                <a:latin typeface="Arial"/>
                <a:cs typeface="Arial"/>
              </a:rPr>
              <a:t>S</a:t>
            </a:r>
            <a:r>
              <a:rPr sz="1450" b="1" spc="-6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1F2020"/>
                </a:solidFill>
                <a:latin typeface="Arial"/>
                <a:cs typeface="Arial"/>
              </a:rPr>
              <a:t>T</a:t>
            </a:r>
            <a:r>
              <a:rPr sz="1450" b="1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1F2020"/>
                </a:solidFill>
                <a:latin typeface="Arial"/>
                <a:cs typeface="Arial"/>
              </a:rPr>
              <a:t>E	</a:t>
            </a:r>
            <a:r>
              <a:rPr sz="1450" b="1" spc="40" dirty="0">
                <a:solidFill>
                  <a:srgbClr val="1F2020"/>
                </a:solidFill>
                <a:latin typeface="Arial"/>
                <a:cs typeface="Arial"/>
              </a:rPr>
              <a:t>C O</a:t>
            </a:r>
            <a:r>
              <a:rPr sz="1450" b="1" spc="-10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40" dirty="0">
                <a:solidFill>
                  <a:srgbClr val="1F2020"/>
                </a:solidFill>
                <a:latin typeface="Arial"/>
                <a:cs typeface="Arial"/>
              </a:rPr>
              <a:t>L</a:t>
            </a:r>
            <a:r>
              <a:rPr sz="1450" b="1" spc="-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1F2020"/>
                </a:solidFill>
                <a:latin typeface="Arial"/>
                <a:cs typeface="Arial"/>
              </a:rPr>
              <a:t>D </a:t>
            </a:r>
            <a:r>
              <a:rPr sz="1450" b="1" spc="4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10" dirty="0">
                <a:solidFill>
                  <a:srgbClr val="1F2020"/>
                </a:solidFill>
                <a:latin typeface="Arial"/>
                <a:cs typeface="Arial"/>
              </a:rPr>
              <a:t>R </a:t>
            </a:r>
            <a:r>
              <a:rPr sz="1450" b="1" spc="15" dirty="0">
                <a:solidFill>
                  <a:srgbClr val="1F2020"/>
                </a:solidFill>
                <a:latin typeface="Arial"/>
                <a:cs typeface="Arial"/>
              </a:rPr>
              <a:t>E </a:t>
            </a:r>
            <a:r>
              <a:rPr sz="1450" b="1" spc="10" dirty="0">
                <a:solidFill>
                  <a:srgbClr val="1F2020"/>
                </a:solidFill>
                <a:latin typeface="Arial"/>
                <a:cs typeface="Arial"/>
              </a:rPr>
              <a:t>C O </a:t>
            </a:r>
            <a:r>
              <a:rPr sz="1450" b="1" spc="15" dirty="0">
                <a:solidFill>
                  <a:srgbClr val="1F2020"/>
                </a:solidFill>
                <a:latin typeface="Arial"/>
                <a:cs typeface="Arial"/>
              </a:rPr>
              <a:t>V E </a:t>
            </a:r>
            <a:r>
              <a:rPr sz="1450" b="1" spc="-35" dirty="0">
                <a:solidFill>
                  <a:srgbClr val="1F2020"/>
                </a:solidFill>
                <a:latin typeface="Arial"/>
                <a:cs typeface="Arial"/>
              </a:rPr>
              <a:t>R</a:t>
            </a:r>
            <a:r>
              <a:rPr sz="1450" b="1" spc="-170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450" b="1" spc="-25" dirty="0">
                <a:solidFill>
                  <a:srgbClr val="1F2020"/>
                </a:solidFill>
                <a:latin typeface="Arial"/>
                <a:cs typeface="Arial"/>
              </a:rPr>
              <a:t>Y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3512" y="3162300"/>
            <a:ext cx="56705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185" dirty="0">
                <a:solidFill>
                  <a:srgbClr val="1F2020"/>
                </a:solidFill>
                <a:latin typeface="Lucida Sans"/>
                <a:cs typeface="Lucida Sans"/>
              </a:rPr>
              <a:t>DISH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7019" y="5192382"/>
            <a:ext cx="167640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254" dirty="0">
                <a:solidFill>
                  <a:srgbClr val="1F2020"/>
                </a:solidFill>
                <a:latin typeface="Lucida Sans"/>
                <a:cs typeface="Lucida Sans"/>
              </a:rPr>
              <a:t>LOCOMOTIVES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0589" y="3162300"/>
            <a:ext cx="972819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225" dirty="0">
                <a:solidFill>
                  <a:srgbClr val="1F2020"/>
                </a:solidFill>
                <a:latin typeface="Lucida Sans"/>
                <a:cs typeface="Lucida Sans"/>
              </a:rPr>
              <a:t>TROUGH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5983" y="5151844"/>
            <a:ext cx="1594485" cy="532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 marR="5080" indent="-36830">
              <a:lnSpc>
                <a:spcPct val="119000"/>
              </a:lnSpc>
            </a:pPr>
            <a:r>
              <a:rPr sz="1400" i="1" spc="190" dirty="0">
                <a:solidFill>
                  <a:srgbClr val="1F2020"/>
                </a:solidFill>
                <a:latin typeface="Lucida Sans"/>
                <a:cs typeface="Lucida Sans"/>
              </a:rPr>
              <a:t>NATURAL </a:t>
            </a:r>
            <a:r>
              <a:rPr sz="1400" i="1" spc="210" dirty="0">
                <a:solidFill>
                  <a:srgbClr val="1F2020"/>
                </a:solidFill>
                <a:latin typeface="Lucida Sans"/>
                <a:cs typeface="Lucida Sans"/>
              </a:rPr>
              <a:t>GAS  </a:t>
            </a:r>
            <a:r>
              <a:rPr sz="1400" i="1" spc="245" dirty="0">
                <a:solidFill>
                  <a:srgbClr val="1F2020"/>
                </a:solidFill>
                <a:latin typeface="Lucida Sans"/>
                <a:cs typeface="Lucida Sans"/>
              </a:rPr>
              <a:t>GENERATORS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5346" y="3159759"/>
            <a:ext cx="281749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229" dirty="0">
                <a:solidFill>
                  <a:srgbClr val="1F2020"/>
                </a:solidFill>
                <a:latin typeface="Lucida Sans"/>
                <a:cs typeface="Lucida Sans"/>
              </a:rPr>
              <a:t>LIQUIFIED </a:t>
            </a:r>
            <a:r>
              <a:rPr sz="1400" i="1" spc="190" dirty="0">
                <a:solidFill>
                  <a:srgbClr val="1F2020"/>
                </a:solidFill>
                <a:latin typeface="Lucida Sans"/>
                <a:cs typeface="Lucida Sans"/>
              </a:rPr>
              <a:t>NATURAL</a:t>
            </a:r>
            <a:r>
              <a:rPr sz="1400" i="1" spc="69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r>
              <a:rPr sz="1400" i="1" spc="210" dirty="0">
                <a:solidFill>
                  <a:srgbClr val="1F2020"/>
                </a:solidFill>
                <a:latin typeface="Lucida Sans"/>
                <a:cs typeface="Lucida Sans"/>
              </a:rPr>
              <a:t>GAS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9873" y="3159759"/>
            <a:ext cx="17049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245" dirty="0">
                <a:solidFill>
                  <a:srgbClr val="1F2020"/>
                </a:solidFill>
                <a:latin typeface="Lucida Sans"/>
                <a:cs typeface="Lucida Sans"/>
              </a:rPr>
              <a:t>POWER</a:t>
            </a:r>
            <a:r>
              <a:rPr sz="1400" i="1" spc="39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r>
              <a:rPr sz="1400" i="1" spc="229" dirty="0">
                <a:solidFill>
                  <a:srgbClr val="1F2020"/>
                </a:solidFill>
                <a:latin typeface="Lucida Sans"/>
                <a:cs typeface="Lucida Sans"/>
              </a:rPr>
              <a:t>TOWER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5678" y="5192382"/>
            <a:ext cx="1520825" cy="492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i="1" spc="225" dirty="0">
                <a:solidFill>
                  <a:srgbClr val="1F2020"/>
                </a:solidFill>
                <a:latin typeface="Lucida Sans"/>
                <a:cs typeface="Lucida Sans"/>
              </a:rPr>
              <a:t>DIESEL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400" i="1" spc="245" dirty="0">
                <a:solidFill>
                  <a:srgbClr val="1F2020"/>
                </a:solidFill>
                <a:latin typeface="Lucida Sans"/>
                <a:cs typeface="Lucida Sans"/>
              </a:rPr>
              <a:t>GENERATORS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84623" y="5192382"/>
            <a:ext cx="1033780" cy="492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i="1" spc="185" dirty="0">
                <a:solidFill>
                  <a:srgbClr val="1F2020"/>
                </a:solidFill>
                <a:latin typeface="Lucida Sans"/>
                <a:cs typeface="Lucida Sans"/>
              </a:rPr>
              <a:t>SHIP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400" i="1" spc="270" dirty="0">
                <a:solidFill>
                  <a:srgbClr val="1F2020"/>
                </a:solidFill>
                <a:latin typeface="Lucida Sans"/>
                <a:cs typeface="Lucida Sans"/>
              </a:rPr>
              <a:t>ENGINES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74987" y="7342517"/>
            <a:ext cx="2445385" cy="532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0" marR="5080" indent="-597535">
              <a:lnSpc>
                <a:spcPct val="119000"/>
              </a:lnSpc>
            </a:pPr>
            <a:r>
              <a:rPr sz="1400" i="1" spc="215" dirty="0">
                <a:solidFill>
                  <a:srgbClr val="1F2020"/>
                </a:solidFill>
                <a:latin typeface="Lucida Sans"/>
                <a:cs typeface="Lucida Sans"/>
              </a:rPr>
              <a:t>THERMAL </a:t>
            </a:r>
            <a:r>
              <a:rPr sz="1400" i="1" spc="229" dirty="0">
                <a:solidFill>
                  <a:srgbClr val="1F2020"/>
                </a:solidFill>
                <a:latin typeface="Lucida Sans"/>
                <a:cs typeface="Lucida Sans"/>
              </a:rPr>
              <a:t>POLLUTION  </a:t>
            </a:r>
            <a:r>
              <a:rPr sz="1400" i="1" spc="235" dirty="0">
                <a:solidFill>
                  <a:srgbClr val="1F2020"/>
                </a:solidFill>
                <a:latin typeface="Lucida Sans"/>
                <a:cs typeface="Lucida Sans"/>
              </a:rPr>
              <a:t>CONTROLS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6911" y="7383056"/>
            <a:ext cx="67945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200" dirty="0">
                <a:solidFill>
                  <a:srgbClr val="1F2020"/>
                </a:solidFill>
                <a:latin typeface="Lucida Sans"/>
                <a:cs typeface="Lucida Sans"/>
              </a:rPr>
              <a:t>KILNS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87892" y="7342517"/>
            <a:ext cx="695325" cy="532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5080" indent="-9525">
              <a:lnSpc>
                <a:spcPct val="119000"/>
              </a:lnSpc>
            </a:pPr>
            <a:r>
              <a:rPr sz="1400" i="1" spc="210" dirty="0">
                <a:solidFill>
                  <a:srgbClr val="1F2020"/>
                </a:solidFill>
                <a:latin typeface="Lucida Sans"/>
                <a:cs typeface="Lucida Sans"/>
              </a:rPr>
              <a:t>STEEL  </a:t>
            </a:r>
            <a:r>
              <a:rPr sz="1400" i="1" spc="195" dirty="0">
                <a:solidFill>
                  <a:srgbClr val="1F2020"/>
                </a:solidFill>
                <a:latin typeface="Lucida Sans"/>
                <a:cs typeface="Lucida Sans"/>
              </a:rPr>
              <a:t>MILLS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771525"/>
            <a:ext cx="11430000" cy="914400"/>
          </a:xfrm>
          <a:custGeom>
            <a:avLst/>
            <a:gdLst/>
            <a:ahLst/>
            <a:cxnLst/>
            <a:rect l="l" t="t" r="r" b="b"/>
            <a:pathLst>
              <a:path w="11430000" h="914400">
                <a:moveTo>
                  <a:pt x="0" y="914400"/>
                </a:moveTo>
                <a:lnTo>
                  <a:pt x="11430000" y="914400"/>
                </a:lnTo>
                <a:lnTo>
                  <a:pt x="11430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178E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20710" y="1025525"/>
            <a:ext cx="5242560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15615" algn="l"/>
              </a:tabLst>
            </a:pPr>
            <a:r>
              <a:rPr sz="3000" spc="330" dirty="0">
                <a:solidFill>
                  <a:srgbClr val="1F2020"/>
                </a:solidFill>
              </a:rPr>
              <a:t>M </a:t>
            </a:r>
            <a:r>
              <a:rPr sz="3000" spc="55" dirty="0">
                <a:solidFill>
                  <a:srgbClr val="1F2020"/>
                </a:solidFill>
              </a:rPr>
              <a:t>U </a:t>
            </a:r>
            <a:r>
              <a:rPr sz="3000" spc="-225" dirty="0">
                <a:solidFill>
                  <a:srgbClr val="1F2020"/>
                </a:solidFill>
              </a:rPr>
              <a:t>L </a:t>
            </a:r>
            <a:r>
              <a:rPr sz="3000" spc="-114" dirty="0">
                <a:solidFill>
                  <a:srgbClr val="1F2020"/>
                </a:solidFill>
              </a:rPr>
              <a:t>T </a:t>
            </a:r>
            <a:r>
              <a:rPr sz="3000" spc="50" dirty="0">
                <a:solidFill>
                  <a:srgbClr val="1F2020"/>
                </a:solidFill>
              </a:rPr>
              <a:t>I </a:t>
            </a:r>
            <a:r>
              <a:rPr sz="3000" spc="-114" dirty="0">
                <a:solidFill>
                  <a:srgbClr val="1F2020"/>
                </a:solidFill>
              </a:rPr>
              <a:t>P</a:t>
            </a:r>
            <a:r>
              <a:rPr sz="3000" spc="215" dirty="0">
                <a:solidFill>
                  <a:srgbClr val="1F2020"/>
                </a:solidFill>
              </a:rPr>
              <a:t> </a:t>
            </a:r>
            <a:r>
              <a:rPr sz="3000" spc="-225" dirty="0">
                <a:solidFill>
                  <a:srgbClr val="1F2020"/>
                </a:solidFill>
              </a:rPr>
              <a:t>L</a:t>
            </a:r>
            <a:r>
              <a:rPr sz="3000" spc="95" dirty="0">
                <a:solidFill>
                  <a:srgbClr val="1F2020"/>
                </a:solidFill>
              </a:rPr>
              <a:t> </a:t>
            </a:r>
            <a:r>
              <a:rPr sz="3000" spc="-114" dirty="0">
                <a:solidFill>
                  <a:srgbClr val="1F2020"/>
                </a:solidFill>
              </a:rPr>
              <a:t>E	</a:t>
            </a:r>
            <a:r>
              <a:rPr sz="3000" spc="330" dirty="0">
                <a:solidFill>
                  <a:srgbClr val="1F2020"/>
                </a:solidFill>
              </a:rPr>
              <a:t>M </a:t>
            </a:r>
            <a:r>
              <a:rPr sz="3000" spc="55" dirty="0">
                <a:solidFill>
                  <a:srgbClr val="1F2020"/>
                </a:solidFill>
              </a:rPr>
              <a:t>A </a:t>
            </a:r>
            <a:r>
              <a:rPr sz="3000" spc="-225" dirty="0">
                <a:solidFill>
                  <a:srgbClr val="1F2020"/>
                </a:solidFill>
              </a:rPr>
              <a:t>R </a:t>
            </a:r>
            <a:r>
              <a:rPr sz="3000" spc="-5" dirty="0">
                <a:solidFill>
                  <a:srgbClr val="1F2020"/>
                </a:solidFill>
              </a:rPr>
              <a:t>K </a:t>
            </a:r>
            <a:r>
              <a:rPr sz="3000" spc="-114" dirty="0">
                <a:solidFill>
                  <a:srgbClr val="1F2020"/>
                </a:solidFill>
              </a:rPr>
              <a:t>E</a:t>
            </a:r>
            <a:r>
              <a:rPr sz="3000" spc="235" dirty="0">
                <a:solidFill>
                  <a:srgbClr val="1F2020"/>
                </a:solidFill>
              </a:rPr>
              <a:t> </a:t>
            </a:r>
            <a:r>
              <a:rPr sz="3000" spc="-114" dirty="0">
                <a:solidFill>
                  <a:srgbClr val="1F2020"/>
                </a:solidFill>
              </a:rPr>
              <a:t>T</a:t>
            </a:r>
            <a:endParaRPr sz="3000"/>
          </a:p>
        </p:txBody>
      </p:sp>
      <p:sp>
        <p:nvSpPr>
          <p:cNvPr id="19" name="object 19"/>
          <p:cNvSpPr txBox="1"/>
          <p:nvPr/>
        </p:nvSpPr>
        <p:spPr>
          <a:xfrm>
            <a:off x="7086358" y="1025525"/>
            <a:ext cx="4090670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55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3000" b="1" spc="-114" dirty="0">
                <a:solidFill>
                  <a:srgbClr val="1F2020"/>
                </a:solidFill>
                <a:latin typeface="Arial"/>
                <a:cs typeface="Arial"/>
              </a:rPr>
              <a:t>P P </a:t>
            </a:r>
            <a:r>
              <a:rPr sz="3000" b="1" spc="-225" dirty="0">
                <a:solidFill>
                  <a:srgbClr val="1F2020"/>
                </a:solidFill>
                <a:latin typeface="Arial"/>
                <a:cs typeface="Arial"/>
              </a:rPr>
              <a:t>L  </a:t>
            </a:r>
            <a:r>
              <a:rPr sz="3000" b="1" spc="50" dirty="0">
                <a:solidFill>
                  <a:srgbClr val="1F2020"/>
                </a:solidFill>
                <a:latin typeface="Arial"/>
                <a:cs typeface="Arial"/>
              </a:rPr>
              <a:t>I </a:t>
            </a:r>
            <a:r>
              <a:rPr sz="3000" b="1" spc="-114" dirty="0">
                <a:solidFill>
                  <a:srgbClr val="1F2020"/>
                </a:solidFill>
                <a:latin typeface="Arial"/>
                <a:cs typeface="Arial"/>
              </a:rPr>
              <a:t>C </a:t>
            </a:r>
            <a:r>
              <a:rPr sz="3000" b="1" spc="55" dirty="0">
                <a:solidFill>
                  <a:srgbClr val="1F2020"/>
                </a:solidFill>
                <a:latin typeface="Arial"/>
                <a:cs typeface="Arial"/>
              </a:rPr>
              <a:t>A </a:t>
            </a:r>
            <a:r>
              <a:rPr sz="3000" b="1" spc="-114" dirty="0">
                <a:solidFill>
                  <a:srgbClr val="1F2020"/>
                </a:solidFill>
                <a:latin typeface="Arial"/>
                <a:cs typeface="Arial"/>
              </a:rPr>
              <a:t>T </a:t>
            </a:r>
            <a:r>
              <a:rPr sz="3000" b="1" spc="50" dirty="0">
                <a:solidFill>
                  <a:srgbClr val="1F2020"/>
                </a:solidFill>
                <a:latin typeface="Arial"/>
                <a:cs typeface="Arial"/>
              </a:rPr>
              <a:t>I </a:t>
            </a:r>
            <a:r>
              <a:rPr sz="3000" b="1" spc="160" dirty="0">
                <a:solidFill>
                  <a:srgbClr val="1F2020"/>
                </a:solidFill>
                <a:latin typeface="Arial"/>
                <a:cs typeface="Arial"/>
              </a:rPr>
              <a:t>O </a:t>
            </a:r>
            <a:r>
              <a:rPr sz="3000" b="1" spc="275" dirty="0">
                <a:solidFill>
                  <a:srgbClr val="1F2020"/>
                </a:solidFill>
                <a:latin typeface="Arial"/>
                <a:cs typeface="Arial"/>
              </a:rPr>
              <a:t>N</a:t>
            </a:r>
            <a:r>
              <a:rPr sz="3000" b="1" spc="409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3000" b="1" spc="-280" dirty="0">
                <a:solidFill>
                  <a:srgbClr val="1F2020"/>
                </a:solidFill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76700" y="4931473"/>
            <a:ext cx="7391400" cy="0"/>
          </a:xfrm>
          <a:custGeom>
            <a:avLst/>
            <a:gdLst/>
            <a:ahLst/>
            <a:cxnLst/>
            <a:rect l="l" t="t" r="r" b="b"/>
            <a:pathLst>
              <a:path w="7391400">
                <a:moveTo>
                  <a:pt x="0" y="0"/>
                </a:moveTo>
                <a:lnTo>
                  <a:pt x="7391400" y="0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76700" y="7121576"/>
            <a:ext cx="7391400" cy="0"/>
          </a:xfrm>
          <a:custGeom>
            <a:avLst/>
            <a:gdLst/>
            <a:ahLst/>
            <a:cxnLst/>
            <a:rect l="l" t="t" r="r" b="b"/>
            <a:pathLst>
              <a:path w="7391400">
                <a:moveTo>
                  <a:pt x="0" y="0"/>
                </a:moveTo>
                <a:lnTo>
                  <a:pt x="7391400" y="0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93860" y="2885465"/>
            <a:ext cx="5026660" cy="0"/>
          </a:xfrm>
          <a:custGeom>
            <a:avLst/>
            <a:gdLst/>
            <a:ahLst/>
            <a:cxnLst/>
            <a:rect l="l" t="t" r="r" b="b"/>
            <a:pathLst>
              <a:path w="5026659">
                <a:moveTo>
                  <a:pt x="0" y="0"/>
                </a:moveTo>
                <a:lnTo>
                  <a:pt x="5026571" y="0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46202" y="4925123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98597" y="4925123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46202" y="7115226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98597" y="7115226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73525" y="4925123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471275" y="4925123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73525" y="7115226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71275" y="7115226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98167" y="2898165"/>
            <a:ext cx="5028565" cy="0"/>
          </a:xfrm>
          <a:custGeom>
            <a:avLst/>
            <a:gdLst/>
            <a:ahLst/>
            <a:cxnLst/>
            <a:rect l="l" t="t" r="r" b="b"/>
            <a:pathLst>
              <a:path w="5028565">
                <a:moveTo>
                  <a:pt x="0" y="0"/>
                </a:moveTo>
                <a:lnTo>
                  <a:pt x="5028247" y="0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67670" y="2891815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20065" y="2891815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94979" y="2891815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700802" y="2891815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37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072789" y="7383056"/>
            <a:ext cx="2392680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4585">
              <a:lnSpc>
                <a:spcPct val="100000"/>
              </a:lnSpc>
            </a:pPr>
            <a:r>
              <a:rPr sz="1400" i="1" spc="185" dirty="0">
                <a:solidFill>
                  <a:srgbClr val="1F2020"/>
                </a:solidFill>
                <a:latin typeface="Lucida Sans"/>
                <a:cs typeface="Lucida Sans"/>
              </a:rPr>
              <a:t>‘ETC’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  <a:p>
            <a:pPr marL="188595" indent="-175895">
              <a:lnSpc>
                <a:spcPct val="100000"/>
              </a:lnSpc>
              <a:spcBef>
                <a:spcPts val="320"/>
              </a:spcBef>
              <a:buChar char="-"/>
              <a:tabLst>
                <a:tab pos="189230" algn="l"/>
              </a:tabLst>
            </a:pPr>
            <a:r>
              <a:rPr sz="1400" i="1" spc="190" dirty="0">
                <a:solidFill>
                  <a:srgbClr val="1F2020"/>
                </a:solidFill>
                <a:latin typeface="Lucida Sans"/>
                <a:cs typeface="Lucida Sans"/>
              </a:rPr>
              <a:t>PAPER</a:t>
            </a:r>
            <a:r>
              <a:rPr sz="1400" i="1" spc="40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r>
              <a:rPr sz="1400" i="1" spc="195" dirty="0">
                <a:solidFill>
                  <a:srgbClr val="1F2020"/>
                </a:solidFill>
                <a:latin typeface="Lucida Sans"/>
                <a:cs typeface="Lucida Sans"/>
              </a:rPr>
              <a:t>MILLS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  <a:p>
            <a:pPr marL="188595" indent="-175895">
              <a:lnSpc>
                <a:spcPct val="100000"/>
              </a:lnSpc>
              <a:spcBef>
                <a:spcPts val="320"/>
              </a:spcBef>
              <a:buChar char="-"/>
              <a:tabLst>
                <a:tab pos="189230" algn="l"/>
              </a:tabLst>
            </a:pPr>
            <a:r>
              <a:rPr sz="1400" i="1" spc="245" dirty="0">
                <a:solidFill>
                  <a:srgbClr val="1F2020"/>
                </a:solidFill>
                <a:latin typeface="Lucida Sans"/>
                <a:cs typeface="Lucida Sans"/>
              </a:rPr>
              <a:t>FOOD</a:t>
            </a:r>
            <a:r>
              <a:rPr sz="1400" i="1" spc="415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r>
              <a:rPr sz="1400" i="1" spc="260" dirty="0">
                <a:solidFill>
                  <a:srgbClr val="1F2020"/>
                </a:solidFill>
                <a:latin typeface="Lucida Sans"/>
                <a:cs typeface="Lucida Sans"/>
              </a:rPr>
              <a:t>PROCESSING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i="1" spc="200" dirty="0">
                <a:solidFill>
                  <a:srgbClr val="1F2020"/>
                </a:solidFill>
                <a:latin typeface="Lucida Sans"/>
                <a:cs typeface="Lucida Sans"/>
              </a:rPr>
              <a:t>-OIL </a:t>
            </a:r>
            <a:r>
              <a:rPr sz="1400" i="1" dirty="0">
                <a:solidFill>
                  <a:srgbClr val="1F2020"/>
                </a:solidFill>
                <a:latin typeface="Lucida Sans"/>
                <a:cs typeface="Lucida Sans"/>
              </a:rPr>
              <a:t>&amp; </a:t>
            </a:r>
            <a:r>
              <a:rPr sz="1400" i="1" spc="225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r>
              <a:rPr sz="1400" i="1" spc="210" dirty="0">
                <a:solidFill>
                  <a:srgbClr val="1F2020"/>
                </a:solidFill>
                <a:latin typeface="Lucida Sans"/>
                <a:cs typeface="Lucida Sans"/>
              </a:rPr>
              <a:t>GAS</a:t>
            </a:r>
            <a:r>
              <a:rPr sz="1400" i="1" spc="-180" dirty="0">
                <a:solidFill>
                  <a:srgbClr val="1F2020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4230" y="2062162"/>
            <a:ext cx="5026660" cy="635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46355" rIns="0" bIns="0" rtlCol="0">
            <a:spAutoFit/>
          </a:bodyPr>
          <a:lstStyle/>
          <a:p>
            <a:pPr marL="1544955" marR="1365885" indent="-114935">
              <a:lnSpc>
                <a:spcPct val="120700"/>
              </a:lnSpc>
              <a:spcBef>
                <a:spcPts val="365"/>
              </a:spcBef>
              <a:tabLst>
                <a:tab pos="2559685" algn="l"/>
              </a:tabLst>
            </a:pPr>
            <a:r>
              <a:rPr sz="1450" b="1" spc="50" dirty="0">
                <a:solidFill>
                  <a:srgbClr val="A29F9F"/>
                </a:solidFill>
                <a:latin typeface="Arial"/>
                <a:cs typeface="Arial"/>
              </a:rPr>
              <a:t>C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A29F9F"/>
                </a:solidFill>
                <a:latin typeface="Arial"/>
                <a:cs typeface="Arial"/>
              </a:rPr>
              <a:t>O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A29F9F"/>
                </a:solidFill>
                <a:latin typeface="Arial"/>
                <a:cs typeface="Arial"/>
              </a:rPr>
              <a:t>N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A29F9F"/>
                </a:solidFill>
                <a:latin typeface="Arial"/>
                <a:cs typeface="Arial"/>
              </a:rPr>
              <a:t>C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A29F9F"/>
                </a:solidFill>
                <a:latin typeface="Arial"/>
                <a:cs typeface="Arial"/>
              </a:rPr>
              <a:t>E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A29F9F"/>
                </a:solidFill>
                <a:latin typeface="Arial"/>
                <a:cs typeface="Arial"/>
              </a:rPr>
              <a:t>N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A29F9F"/>
                </a:solidFill>
                <a:latin typeface="Arial"/>
                <a:cs typeface="Arial"/>
              </a:rPr>
              <a:t>T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5" dirty="0">
                <a:solidFill>
                  <a:srgbClr val="A29F9F"/>
                </a:solidFill>
                <a:latin typeface="Arial"/>
                <a:cs typeface="Arial"/>
              </a:rPr>
              <a:t>R</a:t>
            </a:r>
            <a:r>
              <a:rPr sz="1450" b="1" spc="35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30" dirty="0">
                <a:solidFill>
                  <a:srgbClr val="A29F9F"/>
                </a:solidFill>
                <a:latin typeface="Arial"/>
                <a:cs typeface="Arial"/>
              </a:rPr>
              <a:t>A</a:t>
            </a:r>
            <a:r>
              <a:rPr sz="1450" b="1" spc="-95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30" dirty="0">
                <a:solidFill>
                  <a:srgbClr val="A29F9F"/>
                </a:solidFill>
                <a:latin typeface="Arial"/>
                <a:cs typeface="Arial"/>
              </a:rPr>
              <a:t>T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30" dirty="0">
                <a:solidFill>
                  <a:srgbClr val="A29F9F"/>
                </a:solidFill>
                <a:latin typeface="Arial"/>
                <a:cs typeface="Arial"/>
              </a:rPr>
              <a:t>E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A29F9F"/>
                </a:solidFill>
                <a:latin typeface="Arial"/>
                <a:cs typeface="Arial"/>
              </a:rPr>
              <a:t>D  </a:t>
            </a:r>
            <a:r>
              <a:rPr sz="1450" b="1" dirty="0">
                <a:solidFill>
                  <a:srgbClr val="A29F9F"/>
                </a:solidFill>
                <a:latin typeface="Arial"/>
                <a:cs typeface="Arial"/>
              </a:rPr>
              <a:t>S </a:t>
            </a:r>
            <a:r>
              <a:rPr sz="1450" b="1" spc="-5" dirty="0">
                <a:solidFill>
                  <a:srgbClr val="A29F9F"/>
                </a:solidFill>
                <a:latin typeface="Arial"/>
                <a:cs typeface="Arial"/>
              </a:rPr>
              <a:t>O </a:t>
            </a:r>
            <a:r>
              <a:rPr sz="1450" b="1" spc="5" dirty="0">
                <a:solidFill>
                  <a:srgbClr val="A29F9F"/>
                </a:solidFill>
                <a:latin typeface="Arial"/>
                <a:cs typeface="Arial"/>
              </a:rPr>
              <a:t>L</a:t>
            </a:r>
            <a:r>
              <a:rPr sz="1450" b="1" spc="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A29F9F"/>
                </a:solidFill>
                <a:latin typeface="Arial"/>
                <a:cs typeface="Arial"/>
              </a:rPr>
              <a:t>A</a:t>
            </a:r>
            <a:r>
              <a:rPr sz="1450" b="1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A29F9F"/>
                </a:solidFill>
                <a:latin typeface="Arial"/>
                <a:cs typeface="Arial"/>
              </a:rPr>
              <a:t>R	</a:t>
            </a:r>
            <a:r>
              <a:rPr sz="1450" b="1" spc="35" dirty="0">
                <a:solidFill>
                  <a:srgbClr val="A29F9F"/>
                </a:solidFill>
                <a:latin typeface="Arial"/>
                <a:cs typeface="Arial"/>
              </a:rPr>
              <a:t>P O W E</a:t>
            </a:r>
            <a:r>
              <a:rPr sz="1450" b="1" spc="-19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R</a:t>
            </a:r>
            <a:r>
              <a:rPr sz="1450" b="1" spc="45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7175" y="4123296"/>
            <a:ext cx="7410450" cy="635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14604" rIns="0" bIns="0" rtlCol="0">
            <a:spAutoFit/>
          </a:bodyPr>
          <a:lstStyle/>
          <a:p>
            <a:pPr marL="2115185" marR="1943735" indent="-19685">
              <a:lnSpc>
                <a:spcPct val="120700"/>
              </a:lnSpc>
              <a:spcBef>
                <a:spcPts val="114"/>
              </a:spcBef>
              <a:tabLst>
                <a:tab pos="3159760" algn="l"/>
                <a:tab pos="3601720" algn="l"/>
                <a:tab pos="3983990" algn="l"/>
              </a:tabLst>
            </a:pPr>
            <a:r>
              <a:rPr sz="1450" b="1" spc="45" dirty="0">
                <a:solidFill>
                  <a:srgbClr val="A29F9F"/>
                </a:solidFill>
                <a:latin typeface="Arial"/>
                <a:cs typeface="Arial"/>
              </a:rPr>
              <a:t>I N T E R N</a:t>
            </a:r>
            <a:r>
              <a:rPr sz="1450" b="1" spc="-20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45" dirty="0">
                <a:solidFill>
                  <a:srgbClr val="A29F9F"/>
                </a:solidFill>
                <a:latin typeface="Arial"/>
                <a:cs typeface="Arial"/>
              </a:rPr>
              <a:t>A</a:t>
            </a:r>
            <a:r>
              <a:rPr sz="1450" b="1" dirty="0">
                <a:solidFill>
                  <a:srgbClr val="A29F9F"/>
                </a:solidFill>
                <a:latin typeface="Arial"/>
                <a:cs typeface="Arial"/>
              </a:rPr>
              <a:t> L	</a:t>
            </a:r>
            <a:r>
              <a:rPr sz="1450" b="1" spc="65" dirty="0">
                <a:solidFill>
                  <a:srgbClr val="A29F9F"/>
                </a:solidFill>
                <a:latin typeface="Arial"/>
                <a:cs typeface="Arial"/>
              </a:rPr>
              <a:t>C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65" dirty="0">
                <a:solidFill>
                  <a:srgbClr val="A29F9F"/>
                </a:solidFill>
                <a:latin typeface="Arial"/>
                <a:cs typeface="Arial"/>
              </a:rPr>
              <a:t>O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65" dirty="0">
                <a:solidFill>
                  <a:srgbClr val="A29F9F"/>
                </a:solidFill>
                <a:latin typeface="Arial"/>
                <a:cs typeface="Arial"/>
              </a:rPr>
              <a:t>M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65" dirty="0">
                <a:solidFill>
                  <a:srgbClr val="A29F9F"/>
                </a:solidFill>
                <a:latin typeface="Arial"/>
                <a:cs typeface="Arial"/>
              </a:rPr>
              <a:t>B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65" dirty="0">
                <a:solidFill>
                  <a:srgbClr val="A29F9F"/>
                </a:solidFill>
                <a:latin typeface="Arial"/>
                <a:cs typeface="Arial"/>
              </a:rPr>
              <a:t>U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60" dirty="0">
                <a:solidFill>
                  <a:srgbClr val="A29F9F"/>
                </a:solidFill>
                <a:latin typeface="Arial"/>
                <a:cs typeface="Arial"/>
              </a:rPr>
              <a:t>S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60" dirty="0">
                <a:solidFill>
                  <a:srgbClr val="A29F9F"/>
                </a:solidFill>
                <a:latin typeface="Arial"/>
                <a:cs typeface="Arial"/>
              </a:rPr>
              <a:t>T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A29F9F"/>
                </a:solidFill>
                <a:latin typeface="Arial"/>
                <a:cs typeface="Arial"/>
              </a:rPr>
              <a:t>I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65" dirty="0">
                <a:solidFill>
                  <a:srgbClr val="A29F9F"/>
                </a:solidFill>
                <a:latin typeface="Arial"/>
                <a:cs typeface="Arial"/>
              </a:rPr>
              <a:t>O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20" dirty="0">
                <a:solidFill>
                  <a:srgbClr val="A29F9F"/>
                </a:solidFill>
                <a:latin typeface="Arial"/>
                <a:cs typeface="Arial"/>
              </a:rPr>
              <a:t>N </a:t>
            </a:r>
            <a:r>
              <a:rPr sz="1450" b="1" spc="45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85" dirty="0">
                <a:solidFill>
                  <a:srgbClr val="A29F9F"/>
                </a:solidFill>
                <a:latin typeface="Arial"/>
                <a:cs typeface="Arial"/>
              </a:rPr>
              <a:t>W 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A </a:t>
            </a:r>
            <a:r>
              <a:rPr sz="1450" b="1" spc="-5" dirty="0">
                <a:solidFill>
                  <a:srgbClr val="A29F9F"/>
                </a:solidFill>
                <a:latin typeface="Arial"/>
                <a:cs typeface="Arial"/>
              </a:rPr>
              <a:t>S</a:t>
            </a:r>
            <a:r>
              <a:rPr sz="1450" b="1" spc="-65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A29F9F"/>
                </a:solidFill>
                <a:latin typeface="Arial"/>
                <a:cs typeface="Arial"/>
              </a:rPr>
              <a:t>T</a:t>
            </a:r>
            <a:r>
              <a:rPr sz="1450" b="1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A29F9F"/>
                </a:solidFill>
                <a:latin typeface="Arial"/>
                <a:cs typeface="Arial"/>
              </a:rPr>
              <a:t>E	</a:t>
            </a:r>
            <a:r>
              <a:rPr sz="1450" b="1" spc="45" dirty="0">
                <a:solidFill>
                  <a:srgbClr val="A29F9F"/>
                </a:solidFill>
                <a:latin typeface="Arial"/>
                <a:cs typeface="Arial"/>
              </a:rPr>
              <a:t>H </a:t>
            </a:r>
            <a:r>
              <a:rPr sz="1450" b="1" dirty="0">
                <a:solidFill>
                  <a:srgbClr val="A29F9F"/>
                </a:solidFill>
                <a:latin typeface="Arial"/>
                <a:cs typeface="Arial"/>
              </a:rPr>
              <a:t>E</a:t>
            </a:r>
            <a:r>
              <a:rPr sz="1450" b="1" spc="5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30" dirty="0">
                <a:solidFill>
                  <a:srgbClr val="A29F9F"/>
                </a:solidFill>
                <a:latin typeface="Arial"/>
                <a:cs typeface="Arial"/>
              </a:rPr>
              <a:t>A</a:t>
            </a:r>
            <a:r>
              <a:rPr sz="1450" b="1" spc="-9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A29F9F"/>
                </a:solidFill>
                <a:latin typeface="Arial"/>
                <a:cs typeface="Arial"/>
              </a:rPr>
              <a:t>T	</a:t>
            </a:r>
            <a:r>
              <a:rPr sz="1450" b="1" spc="10" dirty="0">
                <a:solidFill>
                  <a:srgbClr val="A29F9F"/>
                </a:solidFill>
                <a:latin typeface="Arial"/>
                <a:cs typeface="Arial"/>
              </a:rPr>
              <a:t>R </a:t>
            </a:r>
            <a:r>
              <a:rPr sz="1450" b="1" spc="15" dirty="0">
                <a:solidFill>
                  <a:srgbClr val="A29F9F"/>
                </a:solidFill>
                <a:latin typeface="Arial"/>
                <a:cs typeface="Arial"/>
              </a:rPr>
              <a:t>E </a:t>
            </a:r>
            <a:r>
              <a:rPr sz="1450" b="1" spc="10" dirty="0">
                <a:solidFill>
                  <a:srgbClr val="A29F9F"/>
                </a:solidFill>
                <a:latin typeface="Arial"/>
                <a:cs typeface="Arial"/>
              </a:rPr>
              <a:t>C O </a:t>
            </a:r>
            <a:r>
              <a:rPr sz="1450" b="1" spc="15" dirty="0">
                <a:solidFill>
                  <a:srgbClr val="A29F9F"/>
                </a:solidFill>
                <a:latin typeface="Arial"/>
                <a:cs typeface="Arial"/>
              </a:rPr>
              <a:t>V E </a:t>
            </a:r>
            <a:r>
              <a:rPr sz="1450" b="1" spc="-35" dirty="0">
                <a:solidFill>
                  <a:srgbClr val="A29F9F"/>
                </a:solidFill>
                <a:latin typeface="Arial"/>
                <a:cs typeface="Arial"/>
              </a:rPr>
              <a:t>R</a:t>
            </a:r>
            <a:r>
              <a:rPr sz="1450" b="1" spc="-17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25" dirty="0">
                <a:solidFill>
                  <a:srgbClr val="A29F9F"/>
                </a:solidFill>
                <a:latin typeface="Arial"/>
                <a:cs typeface="Arial"/>
              </a:rPr>
              <a:t>Y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7175" y="6377165"/>
            <a:ext cx="7410450" cy="635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176020">
              <a:lnSpc>
                <a:spcPct val="100000"/>
              </a:lnSpc>
              <a:tabLst>
                <a:tab pos="2967355" algn="l"/>
                <a:tab pos="4011929" algn="l"/>
                <a:tab pos="4836160" algn="l"/>
              </a:tabLst>
            </a:pPr>
            <a:r>
              <a:rPr sz="1450" b="1" spc="40" dirty="0">
                <a:solidFill>
                  <a:srgbClr val="A29F9F"/>
                </a:solidFill>
                <a:latin typeface="Arial"/>
                <a:cs typeface="Arial"/>
              </a:rPr>
              <a:t>I </a:t>
            </a:r>
            <a:r>
              <a:rPr sz="1450" b="1" spc="35" dirty="0">
                <a:solidFill>
                  <a:srgbClr val="A29F9F"/>
                </a:solidFill>
                <a:latin typeface="Arial"/>
                <a:cs typeface="Arial"/>
              </a:rPr>
              <a:t>N D U S T R </a:t>
            </a:r>
            <a:r>
              <a:rPr sz="1450" b="1" spc="40" dirty="0">
                <a:solidFill>
                  <a:srgbClr val="A29F9F"/>
                </a:solidFill>
                <a:latin typeface="Arial"/>
                <a:cs typeface="Arial"/>
              </a:rPr>
              <a:t>I</a:t>
            </a:r>
            <a:r>
              <a:rPr sz="1450" b="1" spc="-24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35" dirty="0">
                <a:solidFill>
                  <a:srgbClr val="A29F9F"/>
                </a:solidFill>
                <a:latin typeface="Arial"/>
                <a:cs typeface="Arial"/>
              </a:rPr>
              <a:t>A</a:t>
            </a:r>
            <a:r>
              <a:rPr sz="1450" b="1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L	</a:t>
            </a:r>
            <a:r>
              <a:rPr sz="1450" b="1" spc="85" dirty="0">
                <a:solidFill>
                  <a:srgbClr val="A29F9F"/>
                </a:solidFill>
                <a:latin typeface="Arial"/>
                <a:cs typeface="Arial"/>
              </a:rPr>
              <a:t>W 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A </a:t>
            </a:r>
            <a:r>
              <a:rPr sz="1450" b="1" spc="-5" dirty="0">
                <a:solidFill>
                  <a:srgbClr val="A29F9F"/>
                </a:solidFill>
                <a:latin typeface="Arial"/>
                <a:cs typeface="Arial"/>
              </a:rPr>
              <a:t>S</a:t>
            </a:r>
            <a:r>
              <a:rPr sz="1450" b="1" spc="-65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A29F9F"/>
                </a:solidFill>
                <a:latin typeface="Arial"/>
                <a:cs typeface="Arial"/>
              </a:rPr>
              <a:t>T</a:t>
            </a:r>
            <a:r>
              <a:rPr sz="1450" b="1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A29F9F"/>
                </a:solidFill>
                <a:latin typeface="Arial"/>
                <a:cs typeface="Arial"/>
              </a:rPr>
              <a:t>E	</a:t>
            </a:r>
            <a:r>
              <a:rPr sz="1450" b="1" spc="45" dirty="0">
                <a:solidFill>
                  <a:srgbClr val="A29F9F"/>
                </a:solidFill>
                <a:latin typeface="Arial"/>
                <a:cs typeface="Arial"/>
              </a:rPr>
              <a:t>H </a:t>
            </a:r>
            <a:r>
              <a:rPr sz="1450" b="1" dirty="0">
                <a:solidFill>
                  <a:srgbClr val="A29F9F"/>
                </a:solidFill>
                <a:latin typeface="Arial"/>
                <a:cs typeface="Arial"/>
              </a:rPr>
              <a:t>E </a:t>
            </a:r>
            <a:r>
              <a:rPr sz="1450" b="1" spc="30" dirty="0">
                <a:solidFill>
                  <a:srgbClr val="A29F9F"/>
                </a:solidFill>
                <a:latin typeface="Arial"/>
                <a:cs typeface="Arial"/>
              </a:rPr>
              <a:t>A</a:t>
            </a:r>
            <a:r>
              <a:rPr sz="1450" b="1" spc="-9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A29F9F"/>
                </a:solidFill>
                <a:latin typeface="Arial"/>
                <a:cs typeface="Arial"/>
              </a:rPr>
              <a:t>T	</a:t>
            </a:r>
            <a:r>
              <a:rPr sz="1450" b="1" spc="-105" dirty="0">
                <a:solidFill>
                  <a:srgbClr val="A29F9F"/>
                </a:solidFill>
                <a:latin typeface="Arial"/>
                <a:cs typeface="Arial"/>
              </a:rPr>
              <a:t>R </a:t>
            </a:r>
            <a:r>
              <a:rPr sz="1450" b="1" spc="25" dirty="0">
                <a:solidFill>
                  <a:srgbClr val="A29F9F"/>
                </a:solidFill>
                <a:latin typeface="Arial"/>
                <a:cs typeface="Arial"/>
              </a:rPr>
              <a:t>E C </a:t>
            </a:r>
            <a:r>
              <a:rPr sz="1450" b="1" spc="20" dirty="0">
                <a:solidFill>
                  <a:srgbClr val="A29F9F"/>
                </a:solidFill>
                <a:latin typeface="Arial"/>
                <a:cs typeface="Arial"/>
              </a:rPr>
              <a:t>O </a:t>
            </a:r>
            <a:r>
              <a:rPr sz="1450" b="1" spc="25" dirty="0">
                <a:solidFill>
                  <a:srgbClr val="A29F9F"/>
                </a:solidFill>
                <a:latin typeface="Arial"/>
                <a:cs typeface="Arial"/>
              </a:rPr>
              <a:t>V E </a:t>
            </a:r>
            <a:r>
              <a:rPr sz="1450" b="1" spc="-20" dirty="0">
                <a:solidFill>
                  <a:srgbClr val="A29F9F"/>
                </a:solidFill>
                <a:latin typeface="Arial"/>
                <a:cs typeface="Arial"/>
              </a:rPr>
              <a:t>R</a:t>
            </a:r>
            <a:r>
              <a:rPr sz="1450" b="1" spc="-65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25" dirty="0">
                <a:solidFill>
                  <a:srgbClr val="A29F9F"/>
                </a:solidFill>
                <a:latin typeface="Arial"/>
                <a:cs typeface="Arial"/>
              </a:rPr>
              <a:t>Y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93860" y="2062162"/>
            <a:ext cx="5026660" cy="63500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46355" rIns="0" bIns="0" rtlCol="0">
            <a:spAutoFit/>
          </a:bodyPr>
          <a:lstStyle/>
          <a:p>
            <a:pPr marL="1814195" marR="1579880" indent="-170180">
              <a:lnSpc>
                <a:spcPct val="120700"/>
              </a:lnSpc>
              <a:spcBef>
                <a:spcPts val="365"/>
              </a:spcBef>
              <a:tabLst>
                <a:tab pos="2689225" algn="l"/>
              </a:tabLst>
            </a:pPr>
            <a:r>
              <a:rPr sz="1450" b="1" spc="85" dirty="0">
                <a:solidFill>
                  <a:srgbClr val="A29F9F"/>
                </a:solidFill>
                <a:latin typeface="Arial"/>
                <a:cs typeface="Arial"/>
              </a:rPr>
              <a:t>W </a:t>
            </a:r>
            <a:r>
              <a:rPr sz="1450" b="1" spc="-10" dirty="0">
                <a:solidFill>
                  <a:srgbClr val="A29F9F"/>
                </a:solidFill>
                <a:latin typeface="Arial"/>
                <a:cs typeface="Arial"/>
              </a:rPr>
              <a:t>A </a:t>
            </a:r>
            <a:r>
              <a:rPr sz="1450" b="1" spc="-5" dirty="0">
                <a:solidFill>
                  <a:srgbClr val="A29F9F"/>
                </a:solidFill>
                <a:latin typeface="Arial"/>
                <a:cs typeface="Arial"/>
              </a:rPr>
              <a:t>S</a:t>
            </a:r>
            <a:r>
              <a:rPr sz="1450" b="1" spc="-65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A29F9F"/>
                </a:solidFill>
                <a:latin typeface="Arial"/>
                <a:cs typeface="Arial"/>
              </a:rPr>
              <a:t>T</a:t>
            </a:r>
            <a:r>
              <a:rPr sz="1450" b="1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A29F9F"/>
                </a:solidFill>
                <a:latin typeface="Arial"/>
                <a:cs typeface="Arial"/>
              </a:rPr>
              <a:t>E	</a:t>
            </a:r>
            <a:r>
              <a:rPr sz="1450" b="1" spc="40" dirty="0">
                <a:solidFill>
                  <a:srgbClr val="A29F9F"/>
                </a:solidFill>
                <a:latin typeface="Arial"/>
                <a:cs typeface="Arial"/>
              </a:rPr>
              <a:t>C O</a:t>
            </a:r>
            <a:r>
              <a:rPr sz="1450" b="1" spc="-105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40" dirty="0">
                <a:solidFill>
                  <a:srgbClr val="A29F9F"/>
                </a:solidFill>
                <a:latin typeface="Arial"/>
                <a:cs typeface="Arial"/>
              </a:rPr>
              <a:t>L</a:t>
            </a:r>
            <a:r>
              <a:rPr sz="1450" b="1" spc="-35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A29F9F"/>
                </a:solidFill>
                <a:latin typeface="Arial"/>
                <a:cs typeface="Arial"/>
              </a:rPr>
              <a:t>D </a:t>
            </a:r>
            <a:r>
              <a:rPr sz="1450" b="1" spc="45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10" dirty="0">
                <a:solidFill>
                  <a:srgbClr val="A29F9F"/>
                </a:solidFill>
                <a:latin typeface="Arial"/>
                <a:cs typeface="Arial"/>
              </a:rPr>
              <a:t>R </a:t>
            </a:r>
            <a:r>
              <a:rPr sz="1450" b="1" spc="15" dirty="0">
                <a:solidFill>
                  <a:srgbClr val="A29F9F"/>
                </a:solidFill>
                <a:latin typeface="Arial"/>
                <a:cs typeface="Arial"/>
              </a:rPr>
              <a:t>E </a:t>
            </a:r>
            <a:r>
              <a:rPr sz="1450" b="1" spc="10" dirty="0">
                <a:solidFill>
                  <a:srgbClr val="A29F9F"/>
                </a:solidFill>
                <a:latin typeface="Arial"/>
                <a:cs typeface="Arial"/>
              </a:rPr>
              <a:t>C O </a:t>
            </a:r>
            <a:r>
              <a:rPr sz="1450" b="1" spc="15" dirty="0">
                <a:solidFill>
                  <a:srgbClr val="A29F9F"/>
                </a:solidFill>
                <a:latin typeface="Arial"/>
                <a:cs typeface="Arial"/>
              </a:rPr>
              <a:t>V E </a:t>
            </a:r>
            <a:r>
              <a:rPr sz="1450" b="1" spc="-35" dirty="0">
                <a:solidFill>
                  <a:srgbClr val="A29F9F"/>
                </a:solidFill>
                <a:latin typeface="Arial"/>
                <a:cs typeface="Arial"/>
              </a:rPr>
              <a:t>R</a:t>
            </a:r>
            <a:r>
              <a:rPr sz="1450" b="1" spc="-170" dirty="0">
                <a:solidFill>
                  <a:srgbClr val="A29F9F"/>
                </a:solidFill>
                <a:latin typeface="Arial"/>
                <a:cs typeface="Arial"/>
              </a:rPr>
              <a:t> </a:t>
            </a:r>
            <a:r>
              <a:rPr sz="1450" b="1" spc="-25" dirty="0">
                <a:solidFill>
                  <a:srgbClr val="A29F9F"/>
                </a:solidFill>
                <a:latin typeface="Arial"/>
                <a:cs typeface="Arial"/>
              </a:rPr>
              <a:t>Y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3512" y="3162300"/>
            <a:ext cx="56705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185" dirty="0">
                <a:solidFill>
                  <a:srgbClr val="A29F9F"/>
                </a:solidFill>
                <a:latin typeface="Lucida Sans"/>
                <a:cs typeface="Lucida Sans"/>
              </a:rPr>
              <a:t>DISH</a:t>
            </a:r>
            <a:r>
              <a:rPr sz="1400" i="1" spc="-18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7019" y="5192382"/>
            <a:ext cx="167640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254" dirty="0">
                <a:solidFill>
                  <a:srgbClr val="A29F9F"/>
                </a:solidFill>
                <a:latin typeface="Lucida Sans"/>
                <a:cs typeface="Lucida Sans"/>
              </a:rPr>
              <a:t>LOCOMOTIVES</a:t>
            </a:r>
            <a:r>
              <a:rPr sz="1400" i="1" spc="-18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0589" y="3162300"/>
            <a:ext cx="972819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225" dirty="0">
                <a:solidFill>
                  <a:srgbClr val="A29F9F"/>
                </a:solidFill>
                <a:latin typeface="Lucida Sans"/>
                <a:cs typeface="Lucida Sans"/>
              </a:rPr>
              <a:t>TROUGH</a:t>
            </a:r>
            <a:r>
              <a:rPr sz="1400" i="1" spc="-18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6778" y="5167007"/>
            <a:ext cx="177546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 marR="5080" indent="-48260">
              <a:lnSpc>
                <a:spcPct val="111100"/>
              </a:lnSpc>
              <a:tabLst>
                <a:tab pos="1254760" algn="l"/>
              </a:tabLst>
            </a:pPr>
            <a:r>
              <a:rPr sz="1500" b="1" spc="135" dirty="0">
                <a:solidFill>
                  <a:srgbClr val="1F2020"/>
                </a:solidFill>
                <a:latin typeface="Arial"/>
                <a:cs typeface="Arial"/>
              </a:rPr>
              <a:t>N</a:t>
            </a:r>
            <a:r>
              <a:rPr sz="1500" b="1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500" b="1" spc="180" dirty="0">
                <a:solidFill>
                  <a:srgbClr val="1F2020"/>
                </a:solidFill>
                <a:latin typeface="Arial"/>
                <a:cs typeface="Arial"/>
              </a:rPr>
              <a:t>ATURAL	</a:t>
            </a:r>
            <a:r>
              <a:rPr sz="1500" b="1" spc="150" dirty="0">
                <a:solidFill>
                  <a:srgbClr val="1F2020"/>
                </a:solidFill>
                <a:latin typeface="Arial"/>
                <a:cs typeface="Arial"/>
              </a:rPr>
              <a:t>GAS  </a:t>
            </a:r>
            <a:r>
              <a:rPr sz="1500" b="1" spc="210" dirty="0">
                <a:solidFill>
                  <a:srgbClr val="1F2020"/>
                </a:solidFill>
                <a:latin typeface="Arial"/>
                <a:cs typeface="Arial"/>
              </a:rPr>
              <a:t>GENER</a:t>
            </a:r>
            <a:r>
              <a:rPr sz="1500" b="1" spc="-22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500" b="1" spc="160" dirty="0">
                <a:solidFill>
                  <a:srgbClr val="1F2020"/>
                </a:solidFill>
                <a:latin typeface="Arial"/>
                <a:cs typeface="Arial"/>
              </a:rPr>
              <a:t>ATORS</a:t>
            </a:r>
            <a:r>
              <a:rPr sz="1500" b="1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5346" y="3159759"/>
            <a:ext cx="281749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229" dirty="0">
                <a:solidFill>
                  <a:srgbClr val="A29F9F"/>
                </a:solidFill>
                <a:latin typeface="Lucida Sans"/>
                <a:cs typeface="Lucida Sans"/>
              </a:rPr>
              <a:t>LIQUIFIED </a:t>
            </a:r>
            <a:r>
              <a:rPr sz="1400" i="1" spc="190" dirty="0">
                <a:solidFill>
                  <a:srgbClr val="A29F9F"/>
                </a:solidFill>
                <a:latin typeface="Lucida Sans"/>
                <a:cs typeface="Lucida Sans"/>
              </a:rPr>
              <a:t>NATURAL</a:t>
            </a:r>
            <a:r>
              <a:rPr sz="1400" i="1" spc="69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r>
              <a:rPr sz="1400" i="1" spc="210" dirty="0">
                <a:solidFill>
                  <a:srgbClr val="A29F9F"/>
                </a:solidFill>
                <a:latin typeface="Lucida Sans"/>
                <a:cs typeface="Lucida Sans"/>
              </a:rPr>
              <a:t>GAS</a:t>
            </a:r>
            <a:r>
              <a:rPr sz="1400" i="1" spc="-18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9873" y="3159759"/>
            <a:ext cx="17049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245" dirty="0">
                <a:solidFill>
                  <a:srgbClr val="A29F9F"/>
                </a:solidFill>
                <a:latin typeface="Lucida Sans"/>
                <a:cs typeface="Lucida Sans"/>
              </a:rPr>
              <a:t>POWER</a:t>
            </a:r>
            <a:r>
              <a:rPr sz="1400" i="1" spc="39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r>
              <a:rPr sz="1400" i="1" spc="229" dirty="0">
                <a:solidFill>
                  <a:srgbClr val="A29F9F"/>
                </a:solidFill>
                <a:latin typeface="Lucida Sans"/>
                <a:cs typeface="Lucida Sans"/>
              </a:rPr>
              <a:t>TOWER</a:t>
            </a:r>
            <a:r>
              <a:rPr sz="1400" i="1" spc="-18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17953" y="5192382"/>
            <a:ext cx="1678939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00" b="1" spc="190" dirty="0">
                <a:solidFill>
                  <a:srgbClr val="1F2020"/>
                </a:solidFill>
                <a:latin typeface="Arial"/>
                <a:cs typeface="Arial"/>
              </a:rPr>
              <a:t>DIESEL</a:t>
            </a:r>
            <a:r>
              <a:rPr sz="1500" b="1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500" b="1" spc="210" dirty="0">
                <a:solidFill>
                  <a:srgbClr val="1F2020"/>
                </a:solidFill>
                <a:latin typeface="Arial"/>
                <a:cs typeface="Arial"/>
              </a:rPr>
              <a:t>GENER</a:t>
            </a:r>
            <a:r>
              <a:rPr sz="1500" b="1" spc="-22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r>
              <a:rPr sz="1500" b="1" spc="160" dirty="0">
                <a:solidFill>
                  <a:srgbClr val="1F2020"/>
                </a:solidFill>
                <a:latin typeface="Arial"/>
                <a:cs typeface="Arial"/>
              </a:rPr>
              <a:t>ATORS</a:t>
            </a:r>
            <a:r>
              <a:rPr sz="1500" b="1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84623" y="5192382"/>
            <a:ext cx="1033780" cy="492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i="1" spc="185" dirty="0">
                <a:solidFill>
                  <a:srgbClr val="A29F9F"/>
                </a:solidFill>
                <a:latin typeface="Lucida Sans"/>
                <a:cs typeface="Lucida Sans"/>
              </a:rPr>
              <a:t>SHIP</a:t>
            </a:r>
            <a:r>
              <a:rPr sz="1400" i="1" spc="-18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400" i="1" spc="270" dirty="0">
                <a:solidFill>
                  <a:srgbClr val="A29F9F"/>
                </a:solidFill>
                <a:latin typeface="Lucida Sans"/>
                <a:cs typeface="Lucida Sans"/>
              </a:rPr>
              <a:t>ENGINES</a:t>
            </a:r>
            <a:r>
              <a:rPr sz="1400" i="1" spc="-18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38056" y="7357681"/>
            <a:ext cx="272161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0" marR="5080" indent="-680085">
              <a:lnSpc>
                <a:spcPct val="111100"/>
              </a:lnSpc>
              <a:tabLst>
                <a:tab pos="1278890" algn="l"/>
              </a:tabLst>
            </a:pPr>
            <a:r>
              <a:rPr sz="1500" b="1" spc="229" dirty="0">
                <a:solidFill>
                  <a:srgbClr val="1F2020"/>
                </a:solidFill>
                <a:latin typeface="Arial"/>
                <a:cs typeface="Arial"/>
              </a:rPr>
              <a:t>THERMAL	</a:t>
            </a:r>
            <a:r>
              <a:rPr sz="1500" b="1" spc="254" dirty="0">
                <a:solidFill>
                  <a:srgbClr val="1F2020"/>
                </a:solidFill>
                <a:latin typeface="Arial"/>
                <a:cs typeface="Arial"/>
              </a:rPr>
              <a:t>POLLUTION  </a:t>
            </a:r>
            <a:r>
              <a:rPr sz="1500" b="1" spc="225" dirty="0">
                <a:solidFill>
                  <a:srgbClr val="1F2020"/>
                </a:solidFill>
                <a:latin typeface="Arial"/>
                <a:cs typeface="Arial"/>
              </a:rPr>
              <a:t>CONTROLS</a:t>
            </a:r>
            <a:r>
              <a:rPr sz="1500" b="1" spc="-135" dirty="0">
                <a:solidFill>
                  <a:srgbClr val="1F2020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6911" y="7383056"/>
            <a:ext cx="67945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200" dirty="0">
                <a:solidFill>
                  <a:srgbClr val="A29F9F"/>
                </a:solidFill>
                <a:latin typeface="Lucida Sans"/>
                <a:cs typeface="Lucida Sans"/>
              </a:rPr>
              <a:t>KILNS</a:t>
            </a:r>
            <a:r>
              <a:rPr sz="1400" i="1" spc="-18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87892" y="7342517"/>
            <a:ext cx="695325" cy="532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5080" indent="-9525">
              <a:lnSpc>
                <a:spcPct val="119000"/>
              </a:lnSpc>
            </a:pPr>
            <a:r>
              <a:rPr sz="1400" i="1" spc="210" dirty="0">
                <a:solidFill>
                  <a:srgbClr val="A29F9F"/>
                </a:solidFill>
                <a:latin typeface="Lucida Sans"/>
                <a:cs typeface="Lucida Sans"/>
              </a:rPr>
              <a:t>STEEL  </a:t>
            </a:r>
            <a:r>
              <a:rPr sz="1400" i="1" spc="195" dirty="0">
                <a:solidFill>
                  <a:srgbClr val="A29F9F"/>
                </a:solidFill>
                <a:latin typeface="Lucida Sans"/>
                <a:cs typeface="Lucida Sans"/>
              </a:rPr>
              <a:t>MILLS</a:t>
            </a:r>
            <a:r>
              <a:rPr sz="1400" i="1" spc="-18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771525"/>
            <a:ext cx="6118860" cy="914400"/>
          </a:xfrm>
          <a:custGeom>
            <a:avLst/>
            <a:gdLst/>
            <a:ahLst/>
            <a:cxnLst/>
            <a:rect l="l" t="t" r="r" b="b"/>
            <a:pathLst>
              <a:path w="6118860" h="914400">
                <a:moveTo>
                  <a:pt x="0" y="914400"/>
                </a:moveTo>
                <a:lnTo>
                  <a:pt x="6118860" y="914400"/>
                </a:lnTo>
                <a:lnTo>
                  <a:pt x="611886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178E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20710" y="1025525"/>
            <a:ext cx="4364990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74290" algn="l"/>
              </a:tabLst>
            </a:pPr>
            <a:r>
              <a:rPr sz="3000" spc="330" dirty="0">
                <a:solidFill>
                  <a:srgbClr val="1F2020"/>
                </a:solidFill>
              </a:rPr>
              <a:t>M </a:t>
            </a:r>
            <a:r>
              <a:rPr sz="3000" spc="55" dirty="0">
                <a:solidFill>
                  <a:srgbClr val="1F2020"/>
                </a:solidFill>
              </a:rPr>
              <a:t>A </a:t>
            </a:r>
            <a:r>
              <a:rPr sz="3000" spc="-225" dirty="0">
                <a:solidFill>
                  <a:srgbClr val="1F2020"/>
                </a:solidFill>
              </a:rPr>
              <a:t>R  </a:t>
            </a:r>
            <a:r>
              <a:rPr sz="3000" spc="-5" dirty="0">
                <a:solidFill>
                  <a:srgbClr val="1F2020"/>
                </a:solidFill>
              </a:rPr>
              <a:t>K</a:t>
            </a:r>
            <a:r>
              <a:rPr sz="3000" spc="-380" dirty="0">
                <a:solidFill>
                  <a:srgbClr val="1F2020"/>
                </a:solidFill>
              </a:rPr>
              <a:t> </a:t>
            </a:r>
            <a:r>
              <a:rPr sz="3000" spc="-114" dirty="0">
                <a:solidFill>
                  <a:srgbClr val="1F2020"/>
                </a:solidFill>
              </a:rPr>
              <a:t>E</a:t>
            </a:r>
            <a:r>
              <a:rPr sz="3000" spc="95" dirty="0">
                <a:solidFill>
                  <a:srgbClr val="1F2020"/>
                </a:solidFill>
              </a:rPr>
              <a:t> </a:t>
            </a:r>
            <a:r>
              <a:rPr sz="3000" spc="-114" dirty="0">
                <a:solidFill>
                  <a:srgbClr val="1F2020"/>
                </a:solidFill>
              </a:rPr>
              <a:t>T	</a:t>
            </a:r>
            <a:r>
              <a:rPr sz="3000" spc="-55" dirty="0">
                <a:solidFill>
                  <a:srgbClr val="1F2020"/>
                </a:solidFill>
              </a:rPr>
              <a:t>F </a:t>
            </a:r>
            <a:r>
              <a:rPr sz="3000" spc="160" dirty="0">
                <a:solidFill>
                  <a:srgbClr val="1F2020"/>
                </a:solidFill>
              </a:rPr>
              <a:t>O </a:t>
            </a:r>
            <a:r>
              <a:rPr sz="3000" spc="-114" dirty="0">
                <a:solidFill>
                  <a:srgbClr val="1F2020"/>
                </a:solidFill>
              </a:rPr>
              <a:t>C </a:t>
            </a:r>
            <a:r>
              <a:rPr sz="3000" spc="55" dirty="0">
                <a:solidFill>
                  <a:srgbClr val="1F2020"/>
                </a:solidFill>
              </a:rPr>
              <a:t>U</a:t>
            </a:r>
            <a:r>
              <a:rPr sz="3000" spc="295" dirty="0">
                <a:solidFill>
                  <a:srgbClr val="1F2020"/>
                </a:solidFill>
              </a:rPr>
              <a:t> </a:t>
            </a:r>
            <a:r>
              <a:rPr sz="3000" spc="-280" dirty="0">
                <a:solidFill>
                  <a:srgbClr val="1F2020"/>
                </a:solidFill>
              </a:rPr>
              <a:t>S</a:t>
            </a:r>
            <a:endParaRPr sz="3000"/>
          </a:p>
        </p:txBody>
      </p:sp>
      <p:sp>
        <p:nvSpPr>
          <p:cNvPr id="19" name="object 19"/>
          <p:cNvSpPr/>
          <p:nvPr/>
        </p:nvSpPr>
        <p:spPr>
          <a:xfrm>
            <a:off x="4076700" y="4931473"/>
            <a:ext cx="7391400" cy="0"/>
          </a:xfrm>
          <a:custGeom>
            <a:avLst/>
            <a:gdLst/>
            <a:ahLst/>
            <a:cxnLst/>
            <a:rect l="l" t="t" r="r" b="b"/>
            <a:pathLst>
              <a:path w="7391400">
                <a:moveTo>
                  <a:pt x="0" y="0"/>
                </a:moveTo>
                <a:lnTo>
                  <a:pt x="7391400" y="0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76700" y="7121576"/>
            <a:ext cx="7391400" cy="0"/>
          </a:xfrm>
          <a:custGeom>
            <a:avLst/>
            <a:gdLst/>
            <a:ahLst/>
            <a:cxnLst/>
            <a:rect l="l" t="t" r="r" b="b"/>
            <a:pathLst>
              <a:path w="7391400">
                <a:moveTo>
                  <a:pt x="0" y="0"/>
                </a:moveTo>
                <a:lnTo>
                  <a:pt x="7391400" y="0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93860" y="2885465"/>
            <a:ext cx="5026660" cy="0"/>
          </a:xfrm>
          <a:custGeom>
            <a:avLst/>
            <a:gdLst/>
            <a:ahLst/>
            <a:cxnLst/>
            <a:rect l="l" t="t" r="r" b="b"/>
            <a:pathLst>
              <a:path w="5026659">
                <a:moveTo>
                  <a:pt x="0" y="0"/>
                </a:moveTo>
                <a:lnTo>
                  <a:pt x="5026571" y="0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46202" y="4925123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98597" y="4925123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46202" y="7115226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98597" y="7115226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73525" y="4925123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71275" y="4925123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73525" y="7121576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471275" y="7121576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98167" y="2898165"/>
            <a:ext cx="5028565" cy="0"/>
          </a:xfrm>
          <a:custGeom>
            <a:avLst/>
            <a:gdLst/>
            <a:ahLst/>
            <a:cxnLst/>
            <a:rect l="l" t="t" r="r" b="b"/>
            <a:pathLst>
              <a:path w="5028565">
                <a:moveTo>
                  <a:pt x="0" y="0"/>
                </a:moveTo>
                <a:lnTo>
                  <a:pt x="5028247" y="0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7670" y="2891815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20065" y="2891815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94979" y="2891815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4112" y="8040916"/>
            <a:ext cx="561703" cy="131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7880" y="4130928"/>
            <a:ext cx="1381759" cy="1381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099034" y="6295135"/>
            <a:ext cx="1381759" cy="1381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7880" y="5636514"/>
            <a:ext cx="1381759" cy="1372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099034" y="4804486"/>
            <a:ext cx="1381759" cy="1372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099034" y="3277095"/>
            <a:ext cx="1381759" cy="1381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43404" y="8178800"/>
            <a:ext cx="1381759" cy="1305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71074" y="8394916"/>
            <a:ext cx="1275881" cy="12758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64260" y="9481407"/>
            <a:ext cx="1143000" cy="1466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700802" y="2891815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BC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04947" y="5934900"/>
            <a:ext cx="3489325" cy="0"/>
          </a:xfrm>
          <a:custGeom>
            <a:avLst/>
            <a:gdLst/>
            <a:ahLst/>
            <a:cxnLst/>
            <a:rect l="l" t="t" r="r" b="b"/>
            <a:pathLst>
              <a:path w="3489325">
                <a:moveTo>
                  <a:pt x="0" y="0"/>
                </a:moveTo>
                <a:lnTo>
                  <a:pt x="3488956" y="0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5267" y="5934900"/>
            <a:ext cx="3864610" cy="0"/>
          </a:xfrm>
          <a:custGeom>
            <a:avLst/>
            <a:gdLst/>
            <a:ahLst/>
            <a:cxnLst/>
            <a:rect l="l" t="t" r="r" b="b"/>
            <a:pathLst>
              <a:path w="3864610">
                <a:moveTo>
                  <a:pt x="0" y="0"/>
                </a:moveTo>
                <a:lnTo>
                  <a:pt x="3864584" y="0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42007" y="8145132"/>
            <a:ext cx="2567305" cy="0"/>
          </a:xfrm>
          <a:custGeom>
            <a:avLst/>
            <a:gdLst/>
            <a:ahLst/>
            <a:cxnLst/>
            <a:rect l="l" t="t" r="r" b="b"/>
            <a:pathLst>
              <a:path w="2567304">
                <a:moveTo>
                  <a:pt x="0" y="0"/>
                </a:moveTo>
                <a:lnTo>
                  <a:pt x="2567012" y="0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111297" y="5730494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36143" y="5730494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83723" y="7940726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56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593904" y="3974325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32453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593904" y="5483339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32453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44382" y="4828146"/>
            <a:ext cx="325120" cy="0"/>
          </a:xfrm>
          <a:custGeom>
            <a:avLst/>
            <a:gdLst/>
            <a:ahLst/>
            <a:cxnLst/>
            <a:rect l="l" t="t" r="r" b="b"/>
            <a:pathLst>
              <a:path w="325119">
                <a:moveTo>
                  <a:pt x="32453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44382" y="6370815"/>
            <a:ext cx="325120" cy="0"/>
          </a:xfrm>
          <a:custGeom>
            <a:avLst/>
            <a:gdLst/>
            <a:ahLst/>
            <a:cxnLst/>
            <a:rect l="l" t="t" r="r" b="b"/>
            <a:pathLst>
              <a:path w="325119">
                <a:moveTo>
                  <a:pt x="32453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42920" y="8142668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324535"/>
                </a:moveTo>
                <a:lnTo>
                  <a:pt x="0" y="0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02670" y="8138782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324535"/>
                </a:moveTo>
                <a:lnTo>
                  <a:pt x="0" y="0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593904" y="6992366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32453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600254" y="3980675"/>
            <a:ext cx="0" cy="3018155"/>
          </a:xfrm>
          <a:custGeom>
            <a:avLst/>
            <a:gdLst/>
            <a:ahLst/>
            <a:cxnLst/>
            <a:rect l="l" t="t" r="r" b="b"/>
            <a:pathLst>
              <a:path h="3018154">
                <a:moveTo>
                  <a:pt x="0" y="0"/>
                </a:moveTo>
                <a:lnTo>
                  <a:pt x="0" y="3018040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75267" y="4821796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356"/>
                </a:lnTo>
              </a:path>
            </a:pathLst>
          </a:custGeom>
          <a:ln w="12700">
            <a:solidFill>
              <a:srgbClr val="098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0072789" y="7383056"/>
            <a:ext cx="2392680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4585">
              <a:lnSpc>
                <a:spcPct val="100000"/>
              </a:lnSpc>
            </a:pPr>
            <a:r>
              <a:rPr sz="1400" i="1" spc="185" dirty="0">
                <a:solidFill>
                  <a:srgbClr val="A29F9F"/>
                </a:solidFill>
                <a:latin typeface="Lucida Sans"/>
                <a:cs typeface="Lucida Sans"/>
              </a:rPr>
              <a:t>‘ETC’</a:t>
            </a:r>
            <a:r>
              <a:rPr sz="1400" i="1" spc="-18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  <a:p>
            <a:pPr marL="188595" indent="-175895">
              <a:lnSpc>
                <a:spcPct val="100000"/>
              </a:lnSpc>
              <a:spcBef>
                <a:spcPts val="320"/>
              </a:spcBef>
              <a:buChar char="-"/>
              <a:tabLst>
                <a:tab pos="189230" algn="l"/>
              </a:tabLst>
            </a:pPr>
            <a:r>
              <a:rPr sz="1400" i="1" spc="190" dirty="0">
                <a:solidFill>
                  <a:srgbClr val="A29F9F"/>
                </a:solidFill>
                <a:latin typeface="Lucida Sans"/>
                <a:cs typeface="Lucida Sans"/>
              </a:rPr>
              <a:t>PAPER</a:t>
            </a:r>
            <a:r>
              <a:rPr sz="1400" i="1" spc="40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r>
              <a:rPr sz="1400" i="1" spc="195" dirty="0">
                <a:solidFill>
                  <a:srgbClr val="A29F9F"/>
                </a:solidFill>
                <a:latin typeface="Lucida Sans"/>
                <a:cs typeface="Lucida Sans"/>
              </a:rPr>
              <a:t>MILLS</a:t>
            </a:r>
            <a:r>
              <a:rPr sz="1400" i="1" spc="-18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  <a:p>
            <a:pPr marL="188595" indent="-175895">
              <a:lnSpc>
                <a:spcPct val="100000"/>
              </a:lnSpc>
              <a:spcBef>
                <a:spcPts val="320"/>
              </a:spcBef>
              <a:buChar char="-"/>
              <a:tabLst>
                <a:tab pos="189230" algn="l"/>
              </a:tabLst>
            </a:pPr>
            <a:r>
              <a:rPr sz="1400" i="1" spc="245" dirty="0">
                <a:solidFill>
                  <a:srgbClr val="A29F9F"/>
                </a:solidFill>
                <a:latin typeface="Lucida Sans"/>
                <a:cs typeface="Lucida Sans"/>
              </a:rPr>
              <a:t>FOOD</a:t>
            </a:r>
            <a:r>
              <a:rPr sz="1400" i="1" spc="415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r>
              <a:rPr sz="1400" i="1" spc="260" dirty="0">
                <a:solidFill>
                  <a:srgbClr val="A29F9F"/>
                </a:solidFill>
                <a:latin typeface="Lucida Sans"/>
                <a:cs typeface="Lucida Sans"/>
              </a:rPr>
              <a:t>PROCESSING</a:t>
            </a:r>
            <a:r>
              <a:rPr sz="1400" i="1" spc="-18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i="1" spc="200" dirty="0">
                <a:solidFill>
                  <a:srgbClr val="A29F9F"/>
                </a:solidFill>
                <a:latin typeface="Lucida Sans"/>
                <a:cs typeface="Lucida Sans"/>
              </a:rPr>
              <a:t>-OIL </a:t>
            </a:r>
            <a:r>
              <a:rPr sz="1400" i="1" dirty="0">
                <a:solidFill>
                  <a:srgbClr val="A29F9F"/>
                </a:solidFill>
                <a:latin typeface="Lucida Sans"/>
                <a:cs typeface="Lucida Sans"/>
              </a:rPr>
              <a:t>&amp; </a:t>
            </a:r>
            <a:r>
              <a:rPr sz="1400" i="1" spc="225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r>
              <a:rPr sz="1400" i="1" spc="210" dirty="0">
                <a:solidFill>
                  <a:srgbClr val="A29F9F"/>
                </a:solidFill>
                <a:latin typeface="Lucida Sans"/>
                <a:cs typeface="Lucida Sans"/>
              </a:rPr>
              <a:t>GAS</a:t>
            </a:r>
            <a:r>
              <a:rPr sz="1400" i="1" spc="-180" dirty="0">
                <a:solidFill>
                  <a:srgbClr val="A29F9F"/>
                </a:solidFill>
                <a:latin typeface="Lucida Sans"/>
                <a:cs typeface="Lucida Sans"/>
              </a:rPr>
              <a:t> 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5448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539085" cy="10052050"/>
          </a:xfrm>
          <a:custGeom>
            <a:avLst/>
            <a:gdLst/>
            <a:ahLst/>
            <a:cxnLst/>
            <a:rect l="l" t="t" r="r" b="b"/>
            <a:pathLst>
              <a:path w="15539085" h="10052050">
                <a:moveTo>
                  <a:pt x="0" y="10052050"/>
                </a:moveTo>
                <a:lnTo>
                  <a:pt x="15538513" y="10052050"/>
                </a:lnTo>
                <a:lnTo>
                  <a:pt x="15538513" y="0"/>
                </a:lnTo>
                <a:lnTo>
                  <a:pt x="0" y="0"/>
                </a:lnTo>
                <a:lnTo>
                  <a:pt x="0" y="10052050"/>
                </a:lnTo>
                <a:close/>
              </a:path>
            </a:pathLst>
          </a:custGeom>
          <a:solidFill>
            <a:srgbClr val="1F2020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2126" y="1758950"/>
            <a:ext cx="13263244" cy="7616190"/>
          </a:xfrm>
          <a:custGeom>
            <a:avLst/>
            <a:gdLst/>
            <a:ahLst/>
            <a:cxnLst/>
            <a:rect l="l" t="t" r="r" b="b"/>
            <a:pathLst>
              <a:path w="13263244" h="7616190">
                <a:moveTo>
                  <a:pt x="0" y="7616190"/>
                </a:moveTo>
                <a:lnTo>
                  <a:pt x="13262737" y="7616190"/>
                </a:lnTo>
                <a:lnTo>
                  <a:pt x="13262737" y="0"/>
                </a:lnTo>
                <a:lnTo>
                  <a:pt x="0" y="0"/>
                </a:lnTo>
                <a:lnTo>
                  <a:pt x="0" y="7616190"/>
                </a:lnTo>
                <a:close/>
              </a:path>
            </a:pathLst>
          </a:custGeom>
          <a:solidFill>
            <a:srgbClr val="128D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93620" y="567093"/>
            <a:ext cx="6504940" cy="866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91460" algn="l"/>
                <a:tab pos="4714240" algn="l"/>
              </a:tabLst>
            </a:pPr>
            <a:r>
              <a:rPr spc="295" dirty="0">
                <a:solidFill>
                  <a:srgbClr val="EDEDED"/>
                </a:solidFill>
              </a:rPr>
              <a:t>W</a:t>
            </a:r>
            <a:r>
              <a:rPr spc="170" dirty="0">
                <a:solidFill>
                  <a:srgbClr val="EDEDED"/>
                </a:solidFill>
              </a:rPr>
              <a:t> </a:t>
            </a:r>
            <a:r>
              <a:rPr spc="195" dirty="0">
                <a:solidFill>
                  <a:srgbClr val="EDEDED"/>
                </a:solidFill>
              </a:rPr>
              <a:t>H</a:t>
            </a:r>
            <a:r>
              <a:rPr spc="170" dirty="0">
                <a:solidFill>
                  <a:srgbClr val="EDEDED"/>
                </a:solidFill>
              </a:rPr>
              <a:t> </a:t>
            </a:r>
            <a:r>
              <a:rPr spc="285" dirty="0">
                <a:solidFill>
                  <a:srgbClr val="EDEDED"/>
                </a:solidFill>
              </a:rPr>
              <a:t>O	</a:t>
            </a:r>
            <a:r>
              <a:rPr spc="295" dirty="0">
                <a:solidFill>
                  <a:srgbClr val="EDEDED"/>
                </a:solidFill>
              </a:rPr>
              <a:t>W</a:t>
            </a:r>
            <a:r>
              <a:rPr spc="170" dirty="0">
                <a:solidFill>
                  <a:srgbClr val="EDEDED"/>
                </a:solidFill>
              </a:rPr>
              <a:t> </a:t>
            </a:r>
            <a:r>
              <a:rPr spc="-195" dirty="0">
                <a:solidFill>
                  <a:srgbClr val="EDEDED"/>
                </a:solidFill>
              </a:rPr>
              <a:t>E	</a:t>
            </a:r>
            <a:r>
              <a:rPr spc="100" dirty="0">
                <a:solidFill>
                  <a:srgbClr val="EDEDED"/>
                </a:solidFill>
              </a:rPr>
              <a:t>A </a:t>
            </a:r>
            <a:r>
              <a:rPr spc="-395" dirty="0">
                <a:solidFill>
                  <a:srgbClr val="EDEDED"/>
                </a:solidFill>
              </a:rPr>
              <a:t>R</a:t>
            </a:r>
            <a:r>
              <a:rPr spc="140" dirty="0">
                <a:solidFill>
                  <a:srgbClr val="EDEDED"/>
                </a:solidFill>
              </a:rPr>
              <a:t> </a:t>
            </a:r>
            <a:r>
              <a:rPr spc="-195" dirty="0">
                <a:solidFill>
                  <a:srgbClr val="EDEDED"/>
                </a:solidFill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20644" y="3062033"/>
            <a:ext cx="323723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5890">
              <a:lnSpc>
                <a:spcPct val="100000"/>
              </a:lnSpc>
              <a:tabLst>
                <a:tab pos="1984375" algn="l"/>
                <a:tab pos="2286635" algn="l"/>
              </a:tabLst>
            </a:pPr>
            <a:r>
              <a:rPr sz="1200" b="1" spc="45" dirty="0">
                <a:solidFill>
                  <a:srgbClr val="FAFCFE"/>
                </a:solidFill>
                <a:latin typeface="Arial"/>
                <a:cs typeface="Arial"/>
              </a:rPr>
              <a:t>S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FAFCFE"/>
                </a:solidFill>
                <a:latin typeface="Arial"/>
                <a:cs typeface="Arial"/>
              </a:rPr>
              <a:t>M	</a:t>
            </a:r>
            <a:r>
              <a:rPr sz="1200" b="1" spc="-45" dirty="0">
                <a:solidFill>
                  <a:srgbClr val="FAFCFE"/>
                </a:solidFill>
                <a:latin typeface="Arial"/>
                <a:cs typeface="Arial"/>
              </a:rPr>
              <a:t>P</a:t>
            </a:r>
            <a:r>
              <a:rPr sz="1200" b="1" spc="-16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FAFCFE"/>
                </a:solidFill>
                <a:latin typeface="Arial"/>
                <a:cs typeface="Arial"/>
              </a:rPr>
              <a:t>.	</a:t>
            </a:r>
            <a:r>
              <a:rPr sz="1200" b="1" spc="50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1200" b="1" spc="4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200" b="1" spc="1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b="1" spc="-229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FAFCFE"/>
                </a:solidFill>
                <a:latin typeface="Arial"/>
                <a:cs typeface="Arial"/>
              </a:rPr>
              <a:t>V E </a:t>
            </a:r>
            <a:r>
              <a:rPr sz="1200" b="1" spc="-3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200" b="1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570865" algn="l"/>
                <a:tab pos="1904364" algn="l"/>
                <a:tab pos="2151380" algn="l"/>
              </a:tabLst>
            </a:pP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O	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P </a:t>
            </a:r>
            <a:r>
              <a:rPr sz="1200" spc="-20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E S </a:t>
            </a:r>
            <a:r>
              <a:rPr sz="1200" spc="10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1200" spc="-20" dirty="0">
                <a:solidFill>
                  <a:srgbClr val="FAFCFE"/>
                </a:solidFill>
                <a:latin typeface="Arial"/>
                <a:cs typeface="Arial"/>
              </a:rPr>
              <a:t>D 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200" spc="8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AFCFE"/>
                </a:solidFill>
                <a:latin typeface="Arial"/>
                <a:cs typeface="Arial"/>
              </a:rPr>
              <a:t>T	</a:t>
            </a:r>
            <a:r>
              <a:rPr sz="1200" spc="65" dirty="0">
                <a:solidFill>
                  <a:srgbClr val="FAFCFE"/>
                </a:solidFill>
                <a:latin typeface="Arial"/>
                <a:cs typeface="Arial"/>
              </a:rPr>
              <a:t>&amp;	</a:t>
            </a:r>
            <a:r>
              <a:rPr sz="1200" spc="20" dirty="0">
                <a:solidFill>
                  <a:srgbClr val="FAFCFE"/>
                </a:solidFill>
                <a:latin typeface="Arial"/>
                <a:cs typeface="Arial"/>
              </a:rPr>
              <a:t>F O U N D E</a:t>
            </a:r>
            <a:r>
              <a:rPr sz="1200" spc="-19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3050" y="1904413"/>
            <a:ext cx="8030209" cy="154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8200"/>
              </a:lnSpc>
              <a:tabLst>
                <a:tab pos="6202045" algn="l"/>
              </a:tabLst>
            </a:pPr>
            <a:r>
              <a:rPr sz="1300" spc="130" dirty="0">
                <a:solidFill>
                  <a:srgbClr val="FAFCFE"/>
                </a:solidFill>
                <a:latin typeface="Arial"/>
                <a:cs typeface="Arial"/>
              </a:rPr>
              <a:t>HAS </a:t>
            </a:r>
            <a:r>
              <a:rPr sz="1300" spc="-100" dirty="0">
                <a:solidFill>
                  <a:srgbClr val="FAFCFE"/>
                </a:solidFill>
                <a:latin typeface="Arial"/>
                <a:cs typeface="Arial"/>
              </a:rPr>
              <a:t>P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ASSIONS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FOR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CLEAN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ENERGY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PRODUCT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DEVELOPMEN </a:t>
            </a:r>
            <a:r>
              <a:rPr sz="1300" spc="25" dirty="0">
                <a:solidFill>
                  <a:srgbClr val="FAFCFE"/>
                </a:solidFill>
                <a:latin typeface="Arial"/>
                <a:cs typeface="Arial"/>
              </a:rPr>
              <a:t>T,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 </a:t>
            </a:r>
            <a:r>
              <a:rPr sz="1300" spc="105" dirty="0">
                <a:solidFill>
                  <a:srgbClr val="FAFCFE"/>
                </a:solidFill>
                <a:latin typeface="Arial"/>
                <a:cs typeface="Arial"/>
              </a:rPr>
              <a:t>HIS 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ROLE  </a:t>
            </a:r>
            <a:r>
              <a:rPr sz="1300" spc="60" dirty="0">
                <a:solidFill>
                  <a:srgbClr val="FAFCFE"/>
                </a:solidFill>
                <a:latin typeface="Arial"/>
                <a:cs typeface="Arial"/>
              </a:rPr>
              <a:t>AT 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COOL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ENERGY 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ALLOWS </a:t>
            </a:r>
            <a:r>
              <a:rPr sz="1300" spc="185" dirty="0">
                <a:solidFill>
                  <a:srgbClr val="FAFCFE"/>
                </a:solidFill>
                <a:latin typeface="Arial"/>
                <a:cs typeface="Arial"/>
              </a:rPr>
              <a:t>HIM </a:t>
            </a:r>
            <a:r>
              <a:rPr sz="1300" spc="135" dirty="0">
                <a:solidFill>
                  <a:srgbClr val="FAFCFE"/>
                </a:solidFill>
                <a:latin typeface="Arial"/>
                <a:cs typeface="Arial"/>
              </a:rPr>
              <a:t>TO  </a:t>
            </a:r>
            <a:r>
              <a:rPr sz="1300" spc="2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NOURISH</a:t>
            </a:r>
            <a:r>
              <a:rPr sz="1300" spc="5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BOTH.	</a:t>
            </a:r>
            <a:r>
              <a:rPr sz="1300" spc="220" dirty="0">
                <a:solidFill>
                  <a:srgbClr val="FAFCFE"/>
                </a:solidFill>
                <a:latin typeface="Arial"/>
                <a:cs typeface="Arial"/>
              </a:rPr>
              <a:t>BEGINNING</a:t>
            </a:r>
            <a:r>
              <a:rPr sz="1300" spc="40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05" dirty="0">
                <a:solidFill>
                  <a:srgbClr val="FAFCFE"/>
                </a:solidFill>
                <a:latin typeface="Arial"/>
                <a:cs typeface="Arial"/>
              </a:rPr>
              <a:t>HIS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EXPLOR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ATION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CARBON-FREE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POWER 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GENER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ATION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AS  </a:t>
            </a:r>
            <a:r>
              <a:rPr sz="1300" spc="45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1300" spc="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BOY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300" spc="204" dirty="0">
                <a:solidFill>
                  <a:srgbClr val="FAFCFE"/>
                </a:solidFill>
                <a:latin typeface="Arial"/>
                <a:cs typeface="Arial"/>
              </a:rPr>
              <a:t>BRAINSTORMING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WITH  </a:t>
            </a:r>
            <a:r>
              <a:rPr sz="1300" spc="105" dirty="0">
                <a:solidFill>
                  <a:srgbClr val="FAFCFE"/>
                </a:solidFill>
                <a:latin typeface="Arial"/>
                <a:cs typeface="Arial"/>
              </a:rPr>
              <a:t>HIS  </a:t>
            </a:r>
            <a:r>
              <a:rPr sz="1300" spc="-75" dirty="0">
                <a:solidFill>
                  <a:srgbClr val="FAFCFE"/>
                </a:solidFill>
                <a:latin typeface="Arial"/>
                <a:cs typeface="Arial"/>
              </a:rPr>
              <a:t>F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ATHER,  </a:t>
            </a:r>
            <a:r>
              <a:rPr sz="1300" spc="165" dirty="0">
                <a:solidFill>
                  <a:srgbClr val="FAFCFE"/>
                </a:solidFill>
                <a:latin typeface="Arial"/>
                <a:cs typeface="Arial"/>
              </a:rPr>
              <a:t>HIMSELF  </a:t>
            </a:r>
            <a:r>
              <a:rPr sz="1300" spc="45" dirty="0">
                <a:solidFill>
                  <a:srgbClr val="FAFCFE"/>
                </a:solidFill>
                <a:latin typeface="Arial"/>
                <a:cs typeface="Arial"/>
              </a:rPr>
              <a:t>A 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NUCLEAR ENGINEER</a:t>
            </a:r>
            <a:r>
              <a:rPr sz="1300" spc="4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 marL="12700" marR="109855">
              <a:lnSpc>
                <a:spcPct val="128200"/>
              </a:lnSpc>
            </a:pPr>
            <a:r>
              <a:rPr sz="1300" spc="160" dirty="0">
                <a:solidFill>
                  <a:srgbClr val="FAFCFE"/>
                </a:solidFill>
                <a:latin typeface="Arial"/>
                <a:cs typeface="Arial"/>
              </a:rPr>
              <a:t>ENTREPRENEUR, SAM </a:t>
            </a:r>
            <a:r>
              <a:rPr sz="1300" spc="130" dirty="0">
                <a:solidFill>
                  <a:srgbClr val="FAFCFE"/>
                </a:solidFill>
                <a:latin typeface="Arial"/>
                <a:cs typeface="Arial"/>
              </a:rPr>
              <a:t>HAS </a:t>
            </a:r>
            <a:r>
              <a:rPr sz="1300" spc="220" dirty="0">
                <a:solidFill>
                  <a:srgbClr val="FAFCFE"/>
                </a:solidFill>
                <a:latin typeface="Arial"/>
                <a:cs typeface="Arial"/>
              </a:rPr>
              <a:t>CONTINUED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ON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</a:t>
            </a:r>
            <a:r>
              <a:rPr sz="1300" spc="185" dirty="0">
                <a:solidFill>
                  <a:srgbClr val="FAFCFE"/>
                </a:solidFill>
                <a:latin typeface="Arial"/>
                <a:cs typeface="Arial"/>
              </a:rPr>
              <a:t>CLEAN-ENERGY </a:t>
            </a:r>
            <a:r>
              <a:rPr sz="1300" spc="-100" dirty="0">
                <a:solidFill>
                  <a:srgbClr val="FAFCFE"/>
                </a:solidFill>
                <a:latin typeface="Arial"/>
                <a:cs typeface="Arial"/>
              </a:rPr>
              <a:t>P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ATH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WITH 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COOL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ENERG </a:t>
            </a:r>
            <a:r>
              <a:rPr sz="1300" spc="-15" dirty="0">
                <a:solidFill>
                  <a:srgbClr val="FAFCFE"/>
                </a:solidFill>
                <a:latin typeface="Arial"/>
                <a:cs typeface="Arial"/>
              </a:rPr>
              <a:t>Y, 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AS  </a:t>
            </a:r>
            <a:r>
              <a:rPr sz="1300" spc="125" dirty="0">
                <a:solidFill>
                  <a:srgbClr val="FAFCFE"/>
                </a:solidFill>
                <a:latin typeface="Arial"/>
                <a:cs typeface="Arial"/>
              </a:rPr>
              <a:t>WELL 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AS 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BEING </a:t>
            </a:r>
            <a:r>
              <a:rPr sz="1300" spc="45" dirty="0">
                <a:solidFill>
                  <a:srgbClr val="FAFCFE"/>
                </a:solidFill>
                <a:latin typeface="Arial"/>
                <a:cs typeface="Arial"/>
              </a:rPr>
              <a:t>A  </a:t>
            </a:r>
            <a:r>
              <a:rPr sz="1300" spc="185" dirty="0">
                <a:solidFill>
                  <a:srgbClr val="FAFCFE"/>
                </a:solidFill>
                <a:latin typeface="Arial"/>
                <a:cs typeface="Arial"/>
              </a:rPr>
              <a:t>BOARD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MEMBER 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PROTON </a:t>
            </a:r>
            <a:r>
              <a:rPr sz="1300" spc="3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60" dirty="0">
                <a:solidFill>
                  <a:srgbClr val="FAFCFE"/>
                </a:solidFill>
                <a:latin typeface="Arial"/>
                <a:cs typeface="Arial"/>
              </a:rPr>
              <a:t>POWER.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1439" y="8539419"/>
            <a:ext cx="2106295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56615" algn="r">
              <a:lnSpc>
                <a:spcPct val="104200"/>
              </a:lnSpc>
              <a:tabLst>
                <a:tab pos="946785" algn="l"/>
                <a:tab pos="1098550" algn="l"/>
                <a:tab pos="1377315" algn="l"/>
              </a:tabLst>
            </a:pPr>
            <a:r>
              <a:rPr sz="1200" b="1" spc="-25" dirty="0">
                <a:solidFill>
                  <a:srgbClr val="FAFCFE"/>
                </a:solidFill>
                <a:latin typeface="Arial"/>
                <a:cs typeface="Arial"/>
              </a:rPr>
              <a:t>L</a:t>
            </a:r>
            <a:r>
              <a:rPr sz="1200" b="1" spc="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200" b="1" spc="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-65" dirty="0">
                <a:solidFill>
                  <a:srgbClr val="FAFCFE"/>
                </a:solidFill>
                <a:latin typeface="Arial"/>
                <a:cs typeface="Arial"/>
              </a:rPr>
              <a:t>E	</a:t>
            </a:r>
            <a:r>
              <a:rPr sz="1200" b="1" spc="40" dirty="0">
                <a:solidFill>
                  <a:srgbClr val="FAFCFE"/>
                </a:solidFill>
                <a:latin typeface="Arial"/>
                <a:cs typeface="Arial"/>
              </a:rPr>
              <a:t>S </a:t>
            </a:r>
            <a:r>
              <a:rPr sz="1200" b="1" spc="45" dirty="0">
                <a:solidFill>
                  <a:srgbClr val="FAFCFE"/>
                </a:solidFill>
                <a:latin typeface="Arial"/>
                <a:cs typeface="Arial"/>
              </a:rPr>
              <a:t>M </a:t>
            </a:r>
            <a:r>
              <a:rPr sz="1200" b="1" spc="35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1200" b="1" spc="-15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1200" b="1" spc="-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FAFCFE"/>
                </a:solidFill>
                <a:latin typeface="Arial"/>
                <a:cs typeface="Arial"/>
              </a:rPr>
              <a:t>H </a:t>
            </a:r>
            <a:r>
              <a:rPr sz="1200" b="1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S E N </a:t>
            </a:r>
            <a:r>
              <a:rPr sz="1200" spc="20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1200" spc="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AFCFE"/>
                </a:solidFill>
                <a:latin typeface="Arial"/>
                <a:cs typeface="Arial"/>
              </a:rPr>
              <a:t>R	</a:t>
            </a:r>
            <a:r>
              <a:rPr sz="1200" spc="15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1200" spc="10" dirty="0">
                <a:solidFill>
                  <a:srgbClr val="FAFCFE"/>
                </a:solidFill>
                <a:latin typeface="Arial"/>
                <a:cs typeface="Arial"/>
              </a:rPr>
              <a:t>H </a:t>
            </a:r>
            <a:r>
              <a:rPr sz="1200" spc="1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200" spc="10" dirty="0">
                <a:solidFill>
                  <a:srgbClr val="FAFCFE"/>
                </a:solidFill>
                <a:latin typeface="Arial"/>
                <a:cs typeface="Arial"/>
              </a:rPr>
              <a:t>R M</a:t>
            </a:r>
            <a:r>
              <a:rPr sz="1200" spc="-12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AFCFE"/>
                </a:solidFill>
                <a:latin typeface="Arial"/>
                <a:cs typeface="Arial"/>
              </a:rPr>
              <a:t>L 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AFCFE"/>
                </a:solidFill>
                <a:latin typeface="Arial"/>
                <a:cs typeface="Arial"/>
              </a:rPr>
              <a:t>S Y S </a:t>
            </a:r>
            <a:r>
              <a:rPr sz="1200" spc="-30" dirty="0">
                <a:solidFill>
                  <a:srgbClr val="FAFCFE"/>
                </a:solidFill>
                <a:latin typeface="Arial"/>
                <a:cs typeface="Arial"/>
              </a:rPr>
              <a:t>T </a:t>
            </a:r>
            <a:r>
              <a:rPr sz="1200" spc="-3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200" spc="1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FAFCFE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FAFCFE"/>
                </a:solidFill>
                <a:latin typeface="Arial"/>
                <a:cs typeface="Arial"/>
              </a:rPr>
              <a:t>S	</a:t>
            </a:r>
            <a:r>
              <a:rPr sz="1200" spc="90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1200" spc="95" dirty="0">
                <a:solidFill>
                  <a:srgbClr val="FAFCFE"/>
                </a:solidFill>
                <a:latin typeface="Arial"/>
                <a:cs typeface="Arial"/>
              </a:rPr>
              <a:t>N </a:t>
            </a:r>
            <a:r>
              <a:rPr sz="1200" spc="55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spc="-19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AFCFE"/>
                </a:solidFill>
                <a:latin typeface="Arial"/>
                <a:cs typeface="Arial"/>
              </a:rPr>
              <a:t>L </a:t>
            </a:r>
            <a:r>
              <a:rPr sz="1200" spc="-50" dirty="0">
                <a:solidFill>
                  <a:srgbClr val="FAFCFE"/>
                </a:solidFill>
                <a:latin typeface="Arial"/>
                <a:cs typeface="Arial"/>
              </a:rPr>
              <a:t>Y S </a:t>
            </a:r>
            <a:r>
              <a:rPr sz="1200" spc="-80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2056" y="3854777"/>
            <a:ext cx="11819255" cy="3313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6954" marR="210820">
              <a:lnSpc>
                <a:spcPct val="128200"/>
              </a:lnSpc>
            </a:pPr>
            <a:r>
              <a:rPr sz="1300" spc="130" dirty="0">
                <a:solidFill>
                  <a:srgbClr val="FAFCFE"/>
                </a:solidFill>
                <a:latin typeface="Arial"/>
                <a:cs typeface="Arial"/>
              </a:rPr>
              <a:t>HAS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WORKED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IN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</a:t>
            </a:r>
            <a:r>
              <a:rPr sz="1300" spc="160" dirty="0">
                <a:solidFill>
                  <a:srgbClr val="FAFCFE"/>
                </a:solidFill>
                <a:latin typeface="Arial"/>
                <a:cs typeface="Arial"/>
              </a:rPr>
              <a:t>ADV </a:t>
            </a:r>
            <a:r>
              <a:rPr sz="1300" spc="200" dirty="0">
                <a:solidFill>
                  <a:srgbClr val="FAFCFE"/>
                </a:solidFill>
                <a:latin typeface="Arial"/>
                <a:cs typeface="Arial"/>
              </a:rPr>
              <a:t>ANCED </a:t>
            </a:r>
            <a:r>
              <a:rPr sz="1300" spc="95" dirty="0">
                <a:solidFill>
                  <a:srgbClr val="FAFCFE"/>
                </a:solidFill>
                <a:latin typeface="Arial"/>
                <a:cs typeface="Arial"/>
              </a:rPr>
              <a:t>M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ATERIALS </a:t>
            </a:r>
            <a:r>
              <a:rPr sz="1300" spc="165" dirty="0">
                <a:solidFill>
                  <a:srgbClr val="FAFCFE"/>
                </a:solidFill>
                <a:latin typeface="Arial"/>
                <a:cs typeface="Arial"/>
              </a:rPr>
              <a:t>INDUSTR </a:t>
            </a:r>
            <a:r>
              <a:rPr sz="1300" spc="-95" dirty="0">
                <a:solidFill>
                  <a:srgbClr val="FAFCFE"/>
                </a:solidFill>
                <a:latin typeface="Arial"/>
                <a:cs typeface="Arial"/>
              </a:rPr>
              <a:t>Y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FOR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OVER 40 </a:t>
            </a:r>
            <a:r>
              <a:rPr sz="1300" spc="105" dirty="0">
                <a:solidFill>
                  <a:srgbClr val="FAFCFE"/>
                </a:solidFill>
                <a:latin typeface="Arial"/>
                <a:cs typeface="Arial"/>
              </a:rPr>
              <a:t>YEARS 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HOLDS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NINE </a:t>
            </a:r>
            <a:r>
              <a:rPr sz="1300" spc="135" dirty="0">
                <a:solidFill>
                  <a:srgbClr val="FAFCFE"/>
                </a:solidFill>
                <a:latin typeface="Arial"/>
                <a:cs typeface="Arial"/>
              </a:rPr>
              <a:t>ISSUED  </a:t>
            </a:r>
            <a:r>
              <a:rPr sz="1300" spc="-100" dirty="0">
                <a:solidFill>
                  <a:srgbClr val="FAFCFE"/>
                </a:solidFill>
                <a:latin typeface="Arial"/>
                <a:cs typeface="Arial"/>
              </a:rPr>
              <a:t>P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ATENTS IN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AREA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 </a:t>
            </a:r>
            <a:r>
              <a:rPr sz="1300" spc="160" dirty="0">
                <a:solidFill>
                  <a:srgbClr val="FAFCFE"/>
                </a:solidFill>
                <a:latin typeface="Arial"/>
                <a:cs typeface="Arial"/>
              </a:rPr>
              <a:t>ADV </a:t>
            </a:r>
            <a:r>
              <a:rPr sz="1300" spc="200" dirty="0">
                <a:solidFill>
                  <a:srgbClr val="FAFCFE"/>
                </a:solidFill>
                <a:latin typeface="Arial"/>
                <a:cs typeface="Arial"/>
              </a:rPr>
              <a:t>ANCED  </a:t>
            </a:r>
            <a:r>
              <a:rPr sz="1300" spc="29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95" dirty="0">
                <a:solidFill>
                  <a:srgbClr val="FAFCFE"/>
                </a:solidFill>
                <a:latin typeface="Arial"/>
                <a:cs typeface="Arial"/>
              </a:rPr>
              <a:t>M </a:t>
            </a:r>
            <a:r>
              <a:rPr sz="1300" spc="155" dirty="0">
                <a:solidFill>
                  <a:srgbClr val="FAFCFE"/>
                </a:solidFill>
                <a:latin typeface="Arial"/>
                <a:cs typeface="Arial"/>
              </a:rPr>
              <a:t>ATERIALS.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 marL="3576954" marR="5080">
              <a:lnSpc>
                <a:spcPct val="128200"/>
              </a:lnSpc>
            </a:pP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HE </a:t>
            </a:r>
            <a:r>
              <a:rPr sz="1300" spc="130" dirty="0">
                <a:solidFill>
                  <a:srgbClr val="FAFCFE"/>
                </a:solidFill>
                <a:latin typeface="Arial"/>
                <a:cs typeface="Arial"/>
              </a:rPr>
              <a:t>HAS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COMPLETED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SALE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</a:t>
            </a:r>
            <a:r>
              <a:rPr sz="1300" spc="220" dirty="0">
                <a:solidFill>
                  <a:srgbClr val="FAFCFE"/>
                </a:solidFill>
                <a:latin typeface="Arial"/>
                <a:cs typeface="Arial"/>
              </a:rPr>
              <a:t>MILLENNIUM </a:t>
            </a:r>
            <a:r>
              <a:rPr sz="1300" spc="95" dirty="0">
                <a:solidFill>
                  <a:srgbClr val="FAFCFE"/>
                </a:solidFill>
                <a:latin typeface="Arial"/>
                <a:cs typeface="Arial"/>
              </a:rPr>
              <a:t>M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ATERIALS </a:t>
            </a:r>
            <a:r>
              <a:rPr sz="1300" spc="135" dirty="0">
                <a:solidFill>
                  <a:srgbClr val="FAFCFE"/>
                </a:solidFill>
                <a:latin typeface="Arial"/>
                <a:cs typeface="Arial"/>
              </a:rPr>
              <a:t>TO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DYSON </a:t>
            </a:r>
            <a:r>
              <a:rPr sz="1300" spc="155" dirty="0">
                <a:solidFill>
                  <a:srgbClr val="FAFCFE"/>
                </a:solidFill>
                <a:latin typeface="Arial"/>
                <a:cs typeface="Arial"/>
              </a:rPr>
              <a:t>GROUP  </a:t>
            </a:r>
            <a:r>
              <a:rPr sz="1300" spc="135" dirty="0">
                <a:solidFill>
                  <a:srgbClr val="FAFCFE"/>
                </a:solidFill>
                <a:latin typeface="Arial"/>
                <a:cs typeface="Arial"/>
              </a:rPr>
              <a:t>PLC, 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 </a:t>
            </a:r>
            <a:r>
              <a:rPr sz="1300" spc="160" dirty="0">
                <a:solidFill>
                  <a:srgbClr val="FAFCFE"/>
                </a:solidFill>
                <a:latin typeface="Arial"/>
                <a:cs typeface="Arial"/>
              </a:rPr>
              <a:t>CORPOR </a:t>
            </a:r>
            <a:r>
              <a:rPr sz="1300" spc="90" dirty="0">
                <a:solidFill>
                  <a:srgbClr val="FAFCFE"/>
                </a:solidFill>
                <a:latin typeface="Arial"/>
                <a:cs typeface="Arial"/>
              </a:rPr>
              <a:t>ATE 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SALE 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 </a:t>
            </a:r>
            <a:r>
              <a:rPr sz="1300" spc="35" dirty="0">
                <a:solidFill>
                  <a:srgbClr val="FAFCFE"/>
                </a:solidFill>
                <a:latin typeface="Arial"/>
                <a:cs typeface="Arial"/>
              </a:rPr>
              <a:t>US 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NUCLEAR </a:t>
            </a:r>
            <a:r>
              <a:rPr sz="1300" spc="135" dirty="0">
                <a:solidFill>
                  <a:srgbClr val="FAFCFE"/>
                </a:solidFill>
                <a:latin typeface="Arial"/>
                <a:cs typeface="Arial"/>
              </a:rPr>
              <a:t>TO</a:t>
            </a:r>
            <a:r>
              <a:rPr sz="1300" spc="32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EAGLE-PITCHER.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 marL="1355090">
              <a:lnSpc>
                <a:spcPct val="100000"/>
              </a:lnSpc>
              <a:spcBef>
                <a:spcPts val="740"/>
              </a:spcBef>
              <a:tabLst>
                <a:tab pos="1933575" algn="l"/>
                <a:tab pos="2270125" algn="l"/>
              </a:tabLst>
            </a:pPr>
            <a:r>
              <a:rPr sz="1200" b="1" spc="45" dirty="0">
                <a:solidFill>
                  <a:srgbClr val="FAFCFE"/>
                </a:solidFill>
                <a:latin typeface="Arial"/>
                <a:cs typeface="Arial"/>
              </a:rPr>
              <a:t>S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FAFCFE"/>
                </a:solidFill>
                <a:latin typeface="Arial"/>
                <a:cs typeface="Arial"/>
              </a:rPr>
              <a:t>M	C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AFCFE"/>
                </a:solidFill>
                <a:latin typeface="Arial"/>
                <a:cs typeface="Arial"/>
              </a:rPr>
              <a:t>.	</a:t>
            </a:r>
            <a:r>
              <a:rPr sz="1200" b="1" spc="50" dirty="0">
                <a:solidFill>
                  <a:srgbClr val="FAFCFE"/>
                </a:solidFill>
                <a:latin typeface="Arial"/>
                <a:cs typeface="Arial"/>
              </a:rPr>
              <a:t>W </a:t>
            </a:r>
            <a:r>
              <a:rPr sz="1200" b="1" spc="4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200" b="1" spc="1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b="1" spc="-229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FAFCFE"/>
                </a:solidFill>
                <a:latin typeface="Arial"/>
                <a:cs typeface="Arial"/>
              </a:rPr>
              <a:t>V E </a:t>
            </a:r>
            <a:r>
              <a:rPr sz="1200" b="1" spc="-3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200" b="1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748030">
              <a:lnSpc>
                <a:spcPct val="100000"/>
              </a:lnSpc>
              <a:spcBef>
                <a:spcPts val="60"/>
              </a:spcBef>
              <a:tabLst>
                <a:tab pos="2134870" algn="l"/>
              </a:tabLst>
            </a:pPr>
            <a:r>
              <a:rPr sz="1200" spc="50" dirty="0">
                <a:solidFill>
                  <a:srgbClr val="FAFCFE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AFCFE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AFCFE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AFCFE"/>
                </a:solidFill>
                <a:latin typeface="Arial"/>
                <a:cs typeface="Arial"/>
              </a:rPr>
              <a:t>,	</a:t>
            </a:r>
            <a:r>
              <a:rPr sz="1200" spc="20" dirty="0">
                <a:solidFill>
                  <a:srgbClr val="FAFCFE"/>
                </a:solidFill>
                <a:latin typeface="Arial"/>
                <a:cs typeface="Arial"/>
              </a:rPr>
              <a:t>F O U N D E</a:t>
            </a:r>
            <a:r>
              <a:rPr sz="1200" spc="-19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3576954" marR="101600">
              <a:lnSpc>
                <a:spcPct val="128200"/>
              </a:lnSpc>
              <a:spcBef>
                <a:spcPts val="940"/>
              </a:spcBef>
              <a:tabLst>
                <a:tab pos="8195309" algn="l"/>
                <a:tab pos="8849360" algn="l"/>
              </a:tabLst>
            </a:pP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BEGAN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WITH 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COOL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ENERGY 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IN  </a:t>
            </a:r>
            <a:r>
              <a:rPr sz="1300" spc="95" dirty="0">
                <a:solidFill>
                  <a:srgbClr val="FAFCFE"/>
                </a:solidFill>
                <a:latin typeface="Arial"/>
                <a:cs typeface="Arial"/>
              </a:rPr>
              <a:t>JU</a:t>
            </a:r>
            <a:r>
              <a:rPr sz="1300" spc="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FAFCFE"/>
                </a:solidFill>
                <a:latin typeface="Arial"/>
                <a:cs typeface="Arial"/>
              </a:rPr>
              <a:t>LY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2006.	</a:t>
            </a:r>
            <a:r>
              <a:rPr sz="1300" spc="150" dirty="0">
                <a:solidFill>
                  <a:srgbClr val="FAFCFE"/>
                </a:solidFill>
                <a:latin typeface="Arial"/>
                <a:cs typeface="Arial"/>
              </a:rPr>
              <a:t>SINCE 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THEN, 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HE  </a:t>
            </a:r>
            <a:r>
              <a:rPr sz="1300" spc="130" dirty="0">
                <a:solidFill>
                  <a:srgbClr val="FAFCFE"/>
                </a:solidFill>
                <a:latin typeface="Arial"/>
                <a:cs typeface="Arial"/>
              </a:rPr>
              <a:t>HAS</a:t>
            </a:r>
            <a:r>
              <a:rPr sz="1300" spc="4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55" dirty="0">
                <a:solidFill>
                  <a:srgbClr val="FAFCFE"/>
                </a:solidFill>
                <a:latin typeface="Arial"/>
                <a:cs typeface="Arial"/>
              </a:rPr>
              <a:t>LEAD</a:t>
            </a:r>
            <a:r>
              <a:rPr sz="1300" spc="48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85" dirty="0">
                <a:solidFill>
                  <a:srgbClr val="FAFCFE"/>
                </a:solidFill>
                <a:latin typeface="Arial"/>
                <a:cs typeface="Arial"/>
              </a:rPr>
              <a:t>DESIGN, </a:t>
            </a: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BUILD,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 </a:t>
            </a:r>
            <a:r>
              <a:rPr sz="1300" spc="95" dirty="0">
                <a:solidFill>
                  <a:srgbClr val="FAFCFE"/>
                </a:solidFill>
                <a:latin typeface="Arial"/>
                <a:cs typeface="Arial"/>
              </a:rPr>
              <a:t>TEST 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 </a:t>
            </a:r>
            <a:r>
              <a:rPr sz="1300" spc="130" dirty="0">
                <a:solidFill>
                  <a:srgbClr val="FAFCFE"/>
                </a:solidFill>
                <a:latin typeface="Arial"/>
                <a:cs typeface="Arial"/>
              </a:rPr>
              <a:t>ALL  </a:t>
            </a:r>
            <a:r>
              <a:rPr sz="1300" spc="28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CEI</a:t>
            </a:r>
            <a:r>
              <a:rPr sz="1300" spc="49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85" dirty="0">
                <a:solidFill>
                  <a:srgbClr val="FAFCFE"/>
                </a:solidFill>
                <a:latin typeface="Arial"/>
                <a:cs typeface="Arial"/>
              </a:rPr>
              <a:t>ENGINES.	</a:t>
            </a:r>
            <a:r>
              <a:rPr sz="1300" spc="125" dirty="0">
                <a:solidFill>
                  <a:srgbClr val="FAFCFE"/>
                </a:solidFill>
                <a:latin typeface="Arial"/>
                <a:cs typeface="Arial"/>
              </a:rPr>
              <a:t>PRIOR  </a:t>
            </a:r>
            <a:r>
              <a:rPr sz="1300" spc="135" dirty="0">
                <a:solidFill>
                  <a:srgbClr val="FAFCFE"/>
                </a:solidFill>
                <a:latin typeface="Arial"/>
                <a:cs typeface="Arial"/>
              </a:rPr>
              <a:t>TO 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CEI,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HE</a:t>
            </a:r>
            <a:r>
              <a:rPr sz="1300" spc="4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WORKED 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FAFCFE"/>
                </a:solidFill>
                <a:latin typeface="Arial"/>
                <a:cs typeface="Arial"/>
              </a:rPr>
              <a:t>AT 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BOTH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LARGE 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 </a:t>
            </a:r>
            <a:r>
              <a:rPr sz="1300" spc="165" dirty="0">
                <a:solidFill>
                  <a:srgbClr val="FAFCFE"/>
                </a:solidFill>
                <a:latin typeface="Arial"/>
                <a:cs typeface="Arial"/>
              </a:rPr>
              <a:t>SMALL  </a:t>
            </a:r>
            <a:r>
              <a:rPr sz="1300" spc="200" dirty="0">
                <a:solidFill>
                  <a:srgbClr val="FAFCFE"/>
                </a:solidFill>
                <a:latin typeface="Arial"/>
                <a:cs typeface="Arial"/>
              </a:rPr>
              <a:t>COMPANIES,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FOCUSING ON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PRODUCT  </a:t>
            </a:r>
            <a:r>
              <a:rPr sz="1300" spc="54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 marL="3576954">
              <a:lnSpc>
                <a:spcPct val="100000"/>
              </a:lnSpc>
              <a:spcBef>
                <a:spcPts val="439"/>
              </a:spcBef>
            </a:pPr>
            <a:r>
              <a:rPr sz="1300" spc="125" dirty="0">
                <a:solidFill>
                  <a:srgbClr val="FAFCFE"/>
                </a:solidFill>
                <a:latin typeface="Arial"/>
                <a:cs typeface="Arial"/>
              </a:rPr>
              <a:t>PROCESS 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DEVELOPMEN </a:t>
            </a:r>
            <a:r>
              <a:rPr sz="1300" spc="25" dirty="0">
                <a:solidFill>
                  <a:srgbClr val="FAFCFE"/>
                </a:solidFill>
                <a:latin typeface="Arial"/>
                <a:cs typeface="Arial"/>
              </a:rPr>
              <a:t>T, 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PRODUCT TESTING,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</a:t>
            </a:r>
            <a:r>
              <a:rPr sz="1300" spc="38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220" dirty="0">
                <a:solidFill>
                  <a:srgbClr val="FAFCFE"/>
                </a:solidFill>
                <a:latin typeface="Arial"/>
                <a:cs typeface="Arial"/>
              </a:rPr>
              <a:t>MANUF </a:t>
            </a:r>
            <a:r>
              <a:rPr sz="1300" spc="200" dirty="0">
                <a:solidFill>
                  <a:srgbClr val="FAFCFE"/>
                </a:solidFill>
                <a:latin typeface="Arial"/>
                <a:cs typeface="Arial"/>
              </a:rPr>
              <a:t>ACTURING.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 marL="1800225">
              <a:lnSpc>
                <a:spcPct val="100000"/>
              </a:lnSpc>
              <a:spcBef>
                <a:spcPts val="965"/>
              </a:spcBef>
              <a:tabLst>
                <a:tab pos="2608580" algn="l"/>
              </a:tabLst>
            </a:pPr>
            <a:r>
              <a:rPr sz="1200" b="1" spc="30" dirty="0">
                <a:solidFill>
                  <a:srgbClr val="FAFCFE"/>
                </a:solidFill>
                <a:latin typeface="Arial"/>
                <a:cs typeface="Arial"/>
              </a:rPr>
              <a:t>B R I</a:t>
            </a:r>
            <a:r>
              <a:rPr sz="1200" b="1" spc="-6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FAFCFE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AFCFE"/>
                </a:solidFill>
                <a:latin typeface="Arial"/>
                <a:cs typeface="Arial"/>
              </a:rPr>
              <a:t>N	</a:t>
            </a:r>
            <a:r>
              <a:rPr sz="1200" b="1" spc="35" dirty="0">
                <a:solidFill>
                  <a:srgbClr val="FAFCFE"/>
                </a:solidFill>
                <a:latin typeface="Arial"/>
                <a:cs typeface="Arial"/>
              </a:rPr>
              <a:t>N U E</a:t>
            </a:r>
            <a:r>
              <a:rPr sz="1200" b="1" spc="-17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AFCFE"/>
                </a:solidFill>
                <a:latin typeface="Arial"/>
                <a:cs typeface="Arial"/>
              </a:rPr>
              <a:t>L</a:t>
            </a:r>
            <a:r>
              <a:rPr sz="1200" b="1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1236345" algn="l"/>
                <a:tab pos="1634489" algn="l"/>
              </a:tabLst>
            </a:pP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D </a:t>
            </a:r>
            <a:r>
              <a:rPr sz="1200" spc="15" dirty="0">
                <a:solidFill>
                  <a:srgbClr val="FAFCFE"/>
                </a:solidFill>
                <a:latin typeface="Arial"/>
                <a:cs typeface="Arial"/>
              </a:rPr>
              <a:t>I 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R </a:t>
            </a:r>
            <a:r>
              <a:rPr sz="1200" spc="-5" dirty="0">
                <a:solidFill>
                  <a:srgbClr val="FAFCFE"/>
                </a:solidFill>
                <a:latin typeface="Arial"/>
                <a:cs typeface="Arial"/>
              </a:rPr>
              <a:t>E 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C </a:t>
            </a:r>
            <a:r>
              <a:rPr sz="1200" spc="-5" dirty="0">
                <a:solidFill>
                  <a:srgbClr val="FAFCFE"/>
                </a:solidFill>
                <a:latin typeface="Arial"/>
                <a:cs typeface="Arial"/>
              </a:rPr>
              <a:t>T</a:t>
            </a:r>
            <a:r>
              <a:rPr sz="1200" spc="3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AFCFE"/>
                </a:solidFill>
                <a:latin typeface="Arial"/>
                <a:cs typeface="Arial"/>
              </a:rPr>
              <a:t>R	</a:t>
            </a:r>
            <a:r>
              <a:rPr sz="1200" spc="45" dirty="0">
                <a:solidFill>
                  <a:srgbClr val="FAFCFE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AFCFE"/>
                </a:solidFill>
                <a:latin typeface="Arial"/>
                <a:cs typeface="Arial"/>
              </a:rPr>
              <a:t>F	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G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AFCFE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AFCFE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FAFCFE"/>
                </a:solidFill>
                <a:latin typeface="Arial"/>
                <a:cs typeface="Arial"/>
              </a:rPr>
              <a:t> G</a:t>
            </a:r>
            <a:r>
              <a:rPr sz="1200" spc="3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6476" y="7523480"/>
            <a:ext cx="8496300" cy="1238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16629" algn="l"/>
              </a:tabLst>
            </a:pPr>
            <a:r>
              <a:rPr sz="1300" spc="204" dirty="0">
                <a:solidFill>
                  <a:srgbClr val="FAFCFE"/>
                </a:solidFill>
                <a:latin typeface="Arial"/>
                <a:cs typeface="Arial"/>
              </a:rPr>
              <a:t>JOINED 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COOL 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ENERGY</a:t>
            </a:r>
            <a:r>
              <a:rPr sz="1300" spc="-1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IN</a:t>
            </a:r>
            <a:r>
              <a:rPr sz="1300" spc="5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2006.	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HE  </a:t>
            </a:r>
            <a:r>
              <a:rPr sz="1300" spc="185" dirty="0">
                <a:solidFill>
                  <a:srgbClr val="FAFCFE"/>
                </a:solidFill>
                <a:latin typeface="Arial"/>
                <a:cs typeface="Arial"/>
              </a:rPr>
              <a:t>CAME </a:t>
            </a:r>
            <a:r>
              <a:rPr sz="1300" spc="135" dirty="0">
                <a:solidFill>
                  <a:srgbClr val="FAFCFE"/>
                </a:solidFill>
                <a:latin typeface="Arial"/>
                <a:cs typeface="Arial"/>
              </a:rPr>
              <a:t>TO 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COOL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ENERGY  </a:t>
            </a:r>
            <a:r>
              <a:rPr sz="1300" spc="170" dirty="0">
                <a:solidFill>
                  <a:srgbClr val="FAFCFE"/>
                </a:solidFill>
                <a:latin typeface="Arial"/>
                <a:cs typeface="Arial"/>
              </a:rPr>
              <a:t>WITH 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OVER</a:t>
            </a:r>
            <a:r>
              <a:rPr sz="1300" spc="56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30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28200"/>
              </a:lnSpc>
              <a:tabLst>
                <a:tab pos="1271905" algn="l"/>
              </a:tabLst>
            </a:pPr>
            <a:r>
              <a:rPr sz="1300" spc="105" dirty="0">
                <a:solidFill>
                  <a:srgbClr val="FAFCFE"/>
                </a:solidFill>
                <a:latin typeface="Arial"/>
                <a:cs typeface="Arial"/>
              </a:rPr>
              <a:t>YEARS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THERMAL </a:t>
            </a:r>
            <a:r>
              <a:rPr sz="1300" spc="215" dirty="0">
                <a:solidFill>
                  <a:srgbClr val="FAFCFE"/>
                </a:solidFill>
                <a:latin typeface="Arial"/>
                <a:cs typeface="Arial"/>
              </a:rPr>
              <a:t>ANA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LYSIS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ENGINEERING </a:t>
            </a:r>
            <a:r>
              <a:rPr sz="1300" spc="155" dirty="0">
                <a:solidFill>
                  <a:srgbClr val="FAFCFE"/>
                </a:solidFill>
                <a:latin typeface="Arial"/>
                <a:cs typeface="Arial"/>
              </a:rPr>
              <a:t>EXPERIENCE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IN </a:t>
            </a:r>
            <a:r>
              <a:rPr sz="1300" spc="45" dirty="0">
                <a:solidFill>
                  <a:srgbClr val="FAFCFE"/>
                </a:solidFill>
                <a:latin typeface="Arial"/>
                <a:cs typeface="Arial"/>
              </a:rPr>
              <a:t>A </a:t>
            </a:r>
            <a:r>
              <a:rPr sz="1300" spc="-75" dirty="0">
                <a:solidFill>
                  <a:srgbClr val="FAFCFE"/>
                </a:solidFill>
                <a:latin typeface="Arial"/>
                <a:cs typeface="Arial"/>
              </a:rPr>
              <a:t>V </a:t>
            </a:r>
            <a:r>
              <a:rPr sz="1300" spc="140" dirty="0">
                <a:solidFill>
                  <a:srgbClr val="FAFCFE"/>
                </a:solidFill>
                <a:latin typeface="Arial"/>
                <a:cs typeface="Arial"/>
              </a:rPr>
              <a:t>ARIETY </a:t>
            </a:r>
            <a:r>
              <a:rPr sz="1300" spc="120" dirty="0">
                <a:solidFill>
                  <a:srgbClr val="FAFCFE"/>
                </a:solidFill>
                <a:latin typeface="Arial"/>
                <a:cs typeface="Arial"/>
              </a:rPr>
              <a:t>OF  </a:t>
            </a:r>
            <a:r>
              <a:rPr sz="1300" spc="145" dirty="0">
                <a:solidFill>
                  <a:srgbClr val="FAFCFE"/>
                </a:solidFill>
                <a:latin typeface="Arial"/>
                <a:cs typeface="Arial"/>
              </a:rPr>
              <a:t>SECTORS.	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LEE  </a:t>
            </a:r>
            <a:r>
              <a:rPr sz="1300" spc="35" dirty="0">
                <a:solidFill>
                  <a:srgbClr val="FAFCFE"/>
                </a:solidFill>
                <a:latin typeface="Arial"/>
                <a:cs typeface="Arial"/>
              </a:rPr>
              <a:t>IS  </a:t>
            </a:r>
            <a:r>
              <a:rPr sz="1300" spc="155" dirty="0">
                <a:solidFill>
                  <a:srgbClr val="FAFCFE"/>
                </a:solidFill>
                <a:latin typeface="Arial"/>
                <a:cs typeface="Arial"/>
              </a:rPr>
              <a:t>RESPONSIBLE 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FOR 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DEVELOPING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CUSTOMIZED </a:t>
            </a:r>
            <a:r>
              <a:rPr sz="1300" spc="160" dirty="0">
                <a:solidFill>
                  <a:srgbClr val="FAFCFE"/>
                </a:solidFill>
                <a:latin typeface="Arial"/>
                <a:cs typeface="Arial"/>
              </a:rPr>
              <a:t>SIMUL</a:t>
            </a:r>
            <a:r>
              <a:rPr sz="1300" spc="275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195" dirty="0">
                <a:solidFill>
                  <a:srgbClr val="FAFCFE"/>
                </a:solidFill>
                <a:latin typeface="Arial"/>
                <a:cs typeface="Arial"/>
              </a:rPr>
              <a:t>ATION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 marL="12700" marR="572135">
              <a:lnSpc>
                <a:spcPct val="128200"/>
              </a:lnSpc>
            </a:pPr>
            <a:r>
              <a:rPr sz="1300" spc="180" dirty="0">
                <a:solidFill>
                  <a:srgbClr val="FAFCFE"/>
                </a:solidFill>
                <a:latin typeface="Arial"/>
                <a:cs typeface="Arial"/>
              </a:rPr>
              <a:t>MODELS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 </a:t>
            </a:r>
            <a:r>
              <a:rPr sz="1300" spc="215" dirty="0">
                <a:solidFill>
                  <a:srgbClr val="FAFCFE"/>
                </a:solidFill>
                <a:latin typeface="Arial"/>
                <a:cs typeface="Arial"/>
              </a:rPr>
              <a:t>ANA </a:t>
            </a:r>
            <a:r>
              <a:rPr sz="1300" spc="70" dirty="0">
                <a:solidFill>
                  <a:srgbClr val="FAFCFE"/>
                </a:solidFill>
                <a:latin typeface="Arial"/>
                <a:cs typeface="Arial"/>
              </a:rPr>
              <a:t>LYSIS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PROGRAMS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FOR </a:t>
            </a:r>
            <a:r>
              <a:rPr sz="1300" spc="215" dirty="0">
                <a:solidFill>
                  <a:srgbClr val="FAFCFE"/>
                </a:solidFill>
                <a:latin typeface="Arial"/>
                <a:cs typeface="Arial"/>
              </a:rPr>
              <a:t>OPTIMIZING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 </a:t>
            </a:r>
            <a:r>
              <a:rPr sz="1300" spc="200" dirty="0">
                <a:solidFill>
                  <a:srgbClr val="FAFCFE"/>
                </a:solidFill>
                <a:latin typeface="Arial"/>
                <a:cs typeface="Arial"/>
              </a:rPr>
              <a:t>IMPROVING </a:t>
            </a:r>
            <a:r>
              <a:rPr sz="1300" spc="114" dirty="0">
                <a:solidFill>
                  <a:srgbClr val="FAFCFE"/>
                </a:solidFill>
                <a:latin typeface="Arial"/>
                <a:cs typeface="Arial"/>
              </a:rPr>
              <a:t>THE  </a:t>
            </a:r>
            <a:r>
              <a:rPr sz="1300" spc="165" dirty="0">
                <a:solidFill>
                  <a:srgbClr val="FAFCFE"/>
                </a:solidFill>
                <a:latin typeface="Arial"/>
                <a:cs typeface="Arial"/>
              </a:rPr>
              <a:t>SOLARHEAR </a:t>
            </a:r>
            <a:r>
              <a:rPr sz="1300" spc="-50" dirty="0">
                <a:solidFill>
                  <a:srgbClr val="FAFCFE"/>
                </a:solidFill>
                <a:latin typeface="Arial"/>
                <a:cs typeface="Arial"/>
              </a:rPr>
              <a:t>T   </a:t>
            </a:r>
            <a:r>
              <a:rPr sz="1300" spc="190" dirty="0">
                <a:solidFill>
                  <a:srgbClr val="FAFCFE"/>
                </a:solidFill>
                <a:latin typeface="Arial"/>
                <a:cs typeface="Arial"/>
              </a:rPr>
              <a:t>ENGINE </a:t>
            </a:r>
            <a:r>
              <a:rPr sz="1300" spc="175" dirty="0">
                <a:solidFill>
                  <a:srgbClr val="FAFCFE"/>
                </a:solidFill>
                <a:latin typeface="Arial"/>
                <a:cs typeface="Arial"/>
              </a:rPr>
              <a:t>DESIGN </a:t>
            </a:r>
            <a:r>
              <a:rPr sz="1300" spc="210" dirty="0">
                <a:solidFill>
                  <a:srgbClr val="FAFCFE"/>
                </a:solidFill>
                <a:latin typeface="Arial"/>
                <a:cs typeface="Arial"/>
              </a:rPr>
              <a:t>AND</a:t>
            </a:r>
            <a:r>
              <a:rPr sz="1300" spc="700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r>
              <a:rPr sz="1300" spc="220" dirty="0">
                <a:solidFill>
                  <a:srgbClr val="FAFCFE"/>
                </a:solidFill>
                <a:latin typeface="Arial"/>
                <a:cs typeface="Arial"/>
              </a:rPr>
              <a:t>COMPONENTS.</a:t>
            </a:r>
            <a:r>
              <a:rPr sz="1300" spc="-114" dirty="0">
                <a:solidFill>
                  <a:srgbClr val="FAFCFE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03075" y="2011070"/>
            <a:ext cx="994524" cy="981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3075" y="3941571"/>
            <a:ext cx="994524" cy="981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12753" y="5732957"/>
            <a:ext cx="984846" cy="952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03075" y="7523480"/>
            <a:ext cx="994524" cy="981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AFCF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1283</Words>
  <Application>Microsoft Macintosh PowerPoint</Application>
  <PresentationFormat>Custom</PresentationFormat>
  <Paragraphs>264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F T E R MOR E</vt:lpstr>
      <vt:lpstr>T H E W A S  T E</vt:lpstr>
      <vt:lpstr>I N T R  O D U C I N G T HE</vt:lpstr>
      <vt:lpstr>T E C H N O L  O G Y</vt:lpstr>
      <vt:lpstr>PowerPoint Presentation</vt:lpstr>
      <vt:lpstr>C U S  T O M E R</vt:lpstr>
      <vt:lpstr>M U L T I P L E M A R K E T</vt:lpstr>
      <vt:lpstr>M A R  K E T F O C U S</vt:lpstr>
      <vt:lpstr>W H O W E A R E</vt:lpstr>
      <vt:lpstr>W H O W E A R E</vt:lpstr>
      <vt:lpstr>PowerPoint Presentation</vt:lpstr>
      <vt:lpstr>G O T O M A R  K E T</vt:lpstr>
      <vt:lpstr>PowerPoint Presentation</vt:lpstr>
      <vt:lpstr>P R O F OR MA</vt:lpstr>
      <vt:lpstr>S U M M A R 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 T E R MOR E</dc:title>
  <cp:lastModifiedBy>Ryan Ferrero</cp:lastModifiedBy>
  <cp:revision>11</cp:revision>
  <dcterms:created xsi:type="dcterms:W3CDTF">2017-05-22T20:30:05Z</dcterms:created>
  <dcterms:modified xsi:type="dcterms:W3CDTF">2017-06-01T17:54:36Z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2017-05-12T00:00:00Z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2017-05-22T00:00:00Z</vt:filetime>
  </property>
</Properties>
</file>