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3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2.4</c:v>
                </c:pt>
                <c:pt idx="2">
                  <c:v>2.5</c:v>
                </c:pt>
                <c:pt idx="3">
                  <c:v>2.7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C1-41C8-A25B-E869CBB0DDC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Category 2</c:v>
                </c:pt>
              </c:strCache>
            </c:strRef>
          </c:tx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2.5</c:v>
                </c:pt>
                <c:pt idx="1">
                  <c:v>3</c:v>
                </c:pt>
                <c:pt idx="2">
                  <c:v>2</c:v>
                </c:pt>
                <c:pt idx="3">
                  <c:v>2.2000000000000002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C1-41C8-A25B-E869CBB0DDC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Category 3</c:v>
                </c:pt>
              </c:strCache>
            </c:strRef>
          </c:tx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3.5</c:v>
                </c:pt>
                <c:pt idx="1">
                  <c:v>3.2</c:v>
                </c:pt>
                <c:pt idx="2">
                  <c:v>2.5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C1-41C8-A25B-E869CBB0DDC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Category 4</c:v>
                </c:pt>
              </c:strCache>
            </c:strRef>
          </c:tx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1</c:v>
                </c:pt>
                <c:pt idx="3">
                  <c:v>6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C1-41C8-A25B-E869CBB0D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08068936"/>
        <c:axId val="-2109800008"/>
      </c:lineChart>
      <c:catAx>
        <c:axId val="-210806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9800008"/>
        <c:crosses val="autoZero"/>
        <c:auto val="1"/>
        <c:lblAlgn val="ctr"/>
        <c:lblOffset val="100"/>
        <c:noMultiLvlLbl val="0"/>
      </c:catAx>
      <c:valAx>
        <c:axId val="-2109800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080689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2.4</c:v>
                </c:pt>
                <c:pt idx="2">
                  <c:v>2.5</c:v>
                </c:pt>
                <c:pt idx="3">
                  <c:v>2.7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C-4398-98A2-D403F6F1540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Category 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2.5</c:v>
                </c:pt>
                <c:pt idx="1">
                  <c:v>3</c:v>
                </c:pt>
                <c:pt idx="2">
                  <c:v>2</c:v>
                </c:pt>
                <c:pt idx="3">
                  <c:v>2.2000000000000002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3C-4398-98A2-D403F6F1540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Category 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3.5</c:v>
                </c:pt>
                <c:pt idx="1">
                  <c:v>3.2</c:v>
                </c:pt>
                <c:pt idx="2">
                  <c:v>2.5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3C-4398-98A2-D403F6F1540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Category 4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1</c:v>
                </c:pt>
                <c:pt idx="3">
                  <c:v>6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3C-4398-98A2-D403F6F15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6635928"/>
        <c:axId val="-2106632744"/>
      </c:radarChart>
      <c:catAx>
        <c:axId val="-2106635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06632744"/>
        <c:crosses val="autoZero"/>
        <c:auto val="1"/>
        <c:lblAlgn val="ctr"/>
        <c:lblOffset val="100"/>
        <c:noMultiLvlLbl val="0"/>
      </c:catAx>
      <c:valAx>
        <c:axId val="-2106632744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-2106635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6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3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0146" y="6360160"/>
            <a:ext cx="6023708" cy="362623"/>
          </a:xfrm>
        </p:spPr>
        <p:txBody>
          <a:bodyPr/>
          <a:lstStyle/>
          <a:p>
            <a:r>
              <a:rPr lang="en-US" dirty="0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3995" y="175108"/>
            <a:ext cx="795746" cy="503578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3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39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13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2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0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3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r>
              <a:rPr lang="en-US"/>
              <a:t>Client Confidential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4955" y="6311748"/>
            <a:ext cx="795746" cy="503578"/>
          </a:xfrm>
          <a:prstGeom prst="rect">
            <a:avLst/>
          </a:prstGeom>
        </p:spPr>
        <p:txBody>
          <a:bodyPr/>
          <a:lstStyle/>
          <a:p>
            <a:fld id="{ABEB6F5E-5468-449D-BDFF-7153DB76055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71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15733"/>
            <a:ext cx="9144000" cy="423559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241809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915" y="127516"/>
            <a:ext cx="8027377" cy="10682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915" y="1389190"/>
            <a:ext cx="8027377" cy="411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9346" y="6289040"/>
            <a:ext cx="6125308" cy="5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7D7E82"/>
                </a:solidFill>
              </a:defRPr>
            </a:lvl1pPr>
          </a:lstStyle>
          <a:p>
            <a:r>
              <a:rPr lang="en-US" dirty="0"/>
              <a:t>Client Confidential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635" y="73508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rgbClr val="0F80A6"/>
                </a:solidFill>
              </a:defRPr>
            </a:lvl1pPr>
          </a:lstStyle>
          <a:p>
            <a:fld id="{ABEB6F5E-5468-449D-BDFF-7153DB76055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3" y="5699760"/>
            <a:ext cx="1100346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5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rgbClr val="0F80A6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648">
          <p15:clr>
            <a:srgbClr val="F26B43"/>
          </p15:clr>
        </p15:guide>
        <p15:guide id="4" pos="509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Comparison Visual Aids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7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Compare &amp; Contrast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54306" y="3199258"/>
            <a:ext cx="1065123" cy="108374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58079" y="3199258"/>
            <a:ext cx="1065123" cy="108374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Them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68197" y="1889076"/>
            <a:ext cx="1065123" cy="1083741"/>
          </a:xfrm>
          <a:prstGeom prst="round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68197" y="3199258"/>
            <a:ext cx="1065123" cy="1083741"/>
          </a:xfrm>
          <a:prstGeom prst="round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024225" y="4621484"/>
            <a:ext cx="1065123" cy="1083741"/>
          </a:xfrm>
          <a:prstGeom prst="round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1677" y="1889076"/>
            <a:ext cx="1065123" cy="1083741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677705" y="4621484"/>
            <a:ext cx="1065123" cy="1083741"/>
          </a:xfrm>
          <a:prstGeom prst="round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3228" y="4621484"/>
            <a:ext cx="1065123" cy="1083741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889076"/>
            <a:ext cx="1065123" cy="1083741"/>
          </a:xfrm>
          <a:prstGeom prst="round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9291" y="141605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37740" y="1383791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Differences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41453" y="1351525"/>
            <a:ext cx="72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Parity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522323" y="2278219"/>
            <a:ext cx="531983" cy="92103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3"/>
          </p:cNvCxnSpPr>
          <p:nvPr/>
        </p:nvCxnSpPr>
        <p:spPr>
          <a:xfrm flipV="1">
            <a:off x="1578351" y="4282999"/>
            <a:ext cx="475955" cy="88035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1"/>
          </p:cNvCxnSpPr>
          <p:nvPr/>
        </p:nvCxnSpPr>
        <p:spPr>
          <a:xfrm flipH="1">
            <a:off x="3119429" y="2430947"/>
            <a:ext cx="848768" cy="7683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3119430" y="4283000"/>
            <a:ext cx="904795" cy="880355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1"/>
            <a:endCxn id="4" idx="3"/>
          </p:cNvCxnSpPr>
          <p:nvPr/>
        </p:nvCxnSpPr>
        <p:spPr>
          <a:xfrm flipH="1">
            <a:off x="3119429" y="3741129"/>
            <a:ext cx="8487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1"/>
            <a:endCxn id="7" idx="3"/>
          </p:cNvCxnSpPr>
          <p:nvPr/>
        </p:nvCxnSpPr>
        <p:spPr>
          <a:xfrm flipH="1">
            <a:off x="5033320" y="3741129"/>
            <a:ext cx="82475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6" idx="3"/>
          </p:cNvCxnSpPr>
          <p:nvPr/>
        </p:nvCxnSpPr>
        <p:spPr>
          <a:xfrm flipH="1" flipV="1">
            <a:off x="5033320" y="2430947"/>
            <a:ext cx="824759" cy="7683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9" idx="1"/>
          </p:cNvCxnSpPr>
          <p:nvPr/>
        </p:nvCxnSpPr>
        <p:spPr>
          <a:xfrm flipV="1">
            <a:off x="6923202" y="2430947"/>
            <a:ext cx="698475" cy="7683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8" idx="3"/>
          </p:cNvCxnSpPr>
          <p:nvPr/>
        </p:nvCxnSpPr>
        <p:spPr>
          <a:xfrm flipH="1">
            <a:off x="5089348" y="4282999"/>
            <a:ext cx="768731" cy="88035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10" idx="1"/>
          </p:cNvCxnSpPr>
          <p:nvPr/>
        </p:nvCxnSpPr>
        <p:spPr>
          <a:xfrm>
            <a:off x="6923202" y="4282999"/>
            <a:ext cx="754503" cy="88035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1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Strategy Canvas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466940"/>
              </p:ext>
            </p:extLst>
          </p:nvPr>
        </p:nvGraphicFramePr>
        <p:xfrm>
          <a:off x="554038" y="1389063"/>
          <a:ext cx="8027987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87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Spider Chart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85108100"/>
              </p:ext>
            </p:extLst>
          </p:nvPr>
        </p:nvGraphicFramePr>
        <p:xfrm>
          <a:off x="896427" y="1417638"/>
          <a:ext cx="7940168" cy="476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47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15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Comparison Visual Aids</vt:lpstr>
      <vt:lpstr>Compare &amp; Contrast</vt:lpstr>
      <vt:lpstr>Strategy Canvas</vt:lpstr>
      <vt:lpstr>Spider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Duncombe</dc:creator>
  <cp:lastModifiedBy>David Duncombe</cp:lastModifiedBy>
  <cp:revision>6</cp:revision>
  <dcterms:created xsi:type="dcterms:W3CDTF">2017-09-19T01:12:12Z</dcterms:created>
  <dcterms:modified xsi:type="dcterms:W3CDTF">2019-03-11T19:45:22Z</dcterms:modified>
</cp:coreProperties>
</file>