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147480188" r:id="rId2"/>
    <p:sldId id="256" r:id="rId3"/>
    <p:sldId id="2147472845" r:id="rId4"/>
    <p:sldId id="2147474770" r:id="rId5"/>
    <p:sldId id="2147480185" r:id="rId6"/>
    <p:sldId id="2147471537" r:id="rId7"/>
    <p:sldId id="2147474830" r:id="rId8"/>
    <p:sldId id="2147471584" r:id="rId9"/>
    <p:sldId id="2147472875" r:id="rId10"/>
    <p:sldId id="2147480184" r:id="rId11"/>
    <p:sldId id="2147480187" r:id="rId12"/>
    <p:sldId id="2147471543" r:id="rId13"/>
    <p:sldId id="2147480186" r:id="rId14"/>
    <p:sldId id="303" r:id="rId15"/>
    <p:sldId id="262" r:id="rId16"/>
    <p:sldId id="2147471538" r:id="rId17"/>
    <p:sldId id="259" r:id="rId18"/>
    <p:sldId id="2147471539" r:id="rId19"/>
    <p:sldId id="258" r:id="rId20"/>
    <p:sldId id="304" r:id="rId21"/>
    <p:sldId id="306" r:id="rId22"/>
    <p:sldId id="2147471540" r:id="rId23"/>
    <p:sldId id="214747158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61" d="100"/>
          <a:sy n="61" d="100"/>
        </p:scale>
        <p:origin x="871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C50B2B-9DD4-42D3-8F35-A9D913FDA3C1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9C1B3B95-DAF1-4203-BE21-78A3F0AD3274}">
      <dgm:prSet/>
      <dgm:spPr/>
      <dgm:t>
        <a:bodyPr/>
        <a:lstStyle/>
        <a:p>
          <a:r>
            <a:rPr lang="en-GB" b="0" i="0" dirty="0"/>
            <a:t>A. At least five attacks fulfilling criteria B-D</a:t>
          </a:r>
          <a:endParaRPr lang="en-GB" dirty="0"/>
        </a:p>
      </dgm:t>
    </dgm:pt>
    <dgm:pt modelId="{D8D893EC-1DB7-469D-9E48-6F3B11A459AF}" type="parTrans" cxnId="{34619E90-7817-4772-BA4A-EC8164C32171}">
      <dgm:prSet/>
      <dgm:spPr/>
      <dgm:t>
        <a:bodyPr/>
        <a:lstStyle/>
        <a:p>
          <a:endParaRPr lang="en-GB"/>
        </a:p>
      </dgm:t>
    </dgm:pt>
    <dgm:pt modelId="{32371EE9-3D9D-4F0B-837E-01F5E3A1B0E4}" type="sibTrans" cxnId="{34619E90-7817-4772-BA4A-EC8164C32171}">
      <dgm:prSet/>
      <dgm:spPr/>
      <dgm:t>
        <a:bodyPr/>
        <a:lstStyle/>
        <a:p>
          <a:endParaRPr lang="en-GB"/>
        </a:p>
      </dgm:t>
    </dgm:pt>
    <dgm:pt modelId="{865CE712-E737-4906-90E0-F8DEB42F3D55}">
      <dgm:prSet/>
      <dgm:spPr/>
      <dgm:t>
        <a:bodyPr/>
        <a:lstStyle/>
        <a:p>
          <a:r>
            <a:rPr lang="en-GB" b="0" i="0" dirty="0"/>
            <a:t>B. Headache attacks lasting 4-72 hrs (untreated or unsuccessfully treated)</a:t>
          </a:r>
          <a:endParaRPr lang="en-GB" dirty="0"/>
        </a:p>
      </dgm:t>
    </dgm:pt>
    <dgm:pt modelId="{28EB9F02-A3D5-412A-8498-0F7AD9564BCB}" type="parTrans" cxnId="{1D5162B2-2BDF-4631-8C35-55F9086D555B}">
      <dgm:prSet/>
      <dgm:spPr/>
      <dgm:t>
        <a:bodyPr/>
        <a:lstStyle/>
        <a:p>
          <a:endParaRPr lang="en-GB"/>
        </a:p>
      </dgm:t>
    </dgm:pt>
    <dgm:pt modelId="{38F001F6-42C9-41AA-8988-4D72B7916E9C}" type="sibTrans" cxnId="{1D5162B2-2BDF-4631-8C35-55F9086D555B}">
      <dgm:prSet/>
      <dgm:spPr/>
      <dgm:t>
        <a:bodyPr/>
        <a:lstStyle/>
        <a:p>
          <a:endParaRPr lang="en-GB"/>
        </a:p>
      </dgm:t>
    </dgm:pt>
    <dgm:pt modelId="{B31E6F05-D690-4327-819C-C9FBE94FBEA0}">
      <dgm:prSet/>
      <dgm:spPr>
        <a:solidFill>
          <a:srgbClr val="003FE2"/>
        </a:solidFill>
      </dgm:spPr>
      <dgm:t>
        <a:bodyPr/>
        <a:lstStyle/>
        <a:p>
          <a:r>
            <a:rPr lang="en-GB" b="0" i="0" dirty="0"/>
            <a:t>C. Headache has at least two of the following four characteristics:</a:t>
          </a:r>
          <a:endParaRPr lang="en-GB" dirty="0"/>
        </a:p>
      </dgm:t>
    </dgm:pt>
    <dgm:pt modelId="{E74EF6E0-21C3-4A5A-967C-14E83388E01B}" type="parTrans" cxnId="{9F4BFEBB-308E-47B5-BF55-12222D39F6D5}">
      <dgm:prSet/>
      <dgm:spPr/>
      <dgm:t>
        <a:bodyPr/>
        <a:lstStyle/>
        <a:p>
          <a:endParaRPr lang="en-GB"/>
        </a:p>
      </dgm:t>
    </dgm:pt>
    <dgm:pt modelId="{49BD534B-584F-486E-B63A-223F22D4D612}" type="sibTrans" cxnId="{9F4BFEBB-308E-47B5-BF55-12222D39F6D5}">
      <dgm:prSet/>
      <dgm:spPr/>
      <dgm:t>
        <a:bodyPr/>
        <a:lstStyle/>
        <a:p>
          <a:endParaRPr lang="en-GB"/>
        </a:p>
      </dgm:t>
    </dgm:pt>
    <dgm:pt modelId="{E2A3256D-BFC5-4FEC-A87C-3D1496FC3994}">
      <dgm:prSet/>
      <dgm:spPr/>
      <dgm:t>
        <a:bodyPr/>
        <a:lstStyle/>
        <a:p>
          <a:r>
            <a:rPr lang="en-GB" b="0" i="0"/>
            <a:t>unilateral location</a:t>
          </a:r>
          <a:endParaRPr lang="en-GB"/>
        </a:p>
      </dgm:t>
    </dgm:pt>
    <dgm:pt modelId="{43313A0D-D4C7-4913-82C0-11AFC3838432}" type="parTrans" cxnId="{B86CA14E-1787-48EC-8B18-A50FB91622DB}">
      <dgm:prSet/>
      <dgm:spPr/>
      <dgm:t>
        <a:bodyPr/>
        <a:lstStyle/>
        <a:p>
          <a:endParaRPr lang="en-GB"/>
        </a:p>
      </dgm:t>
    </dgm:pt>
    <dgm:pt modelId="{EB175850-61CE-4307-A96E-5BC5B3544E96}" type="sibTrans" cxnId="{B86CA14E-1787-48EC-8B18-A50FB91622DB}">
      <dgm:prSet/>
      <dgm:spPr/>
      <dgm:t>
        <a:bodyPr/>
        <a:lstStyle/>
        <a:p>
          <a:endParaRPr lang="en-GB"/>
        </a:p>
      </dgm:t>
    </dgm:pt>
    <dgm:pt modelId="{83E22A54-773B-4D22-9575-46A33FF11E03}">
      <dgm:prSet/>
      <dgm:spPr/>
      <dgm:t>
        <a:bodyPr/>
        <a:lstStyle/>
        <a:p>
          <a:r>
            <a:rPr lang="en-GB" b="0" i="0"/>
            <a:t>pulsating quality</a:t>
          </a:r>
          <a:endParaRPr lang="en-GB"/>
        </a:p>
      </dgm:t>
    </dgm:pt>
    <dgm:pt modelId="{85FE47E7-EE78-4A0A-90E9-906D851C48EB}" type="parTrans" cxnId="{6020C99E-8308-4657-BA19-214CA57A8D05}">
      <dgm:prSet/>
      <dgm:spPr/>
      <dgm:t>
        <a:bodyPr/>
        <a:lstStyle/>
        <a:p>
          <a:endParaRPr lang="en-GB"/>
        </a:p>
      </dgm:t>
    </dgm:pt>
    <dgm:pt modelId="{AA0BB453-7859-4019-B962-B48FC3E5701A}" type="sibTrans" cxnId="{6020C99E-8308-4657-BA19-214CA57A8D05}">
      <dgm:prSet/>
      <dgm:spPr/>
      <dgm:t>
        <a:bodyPr/>
        <a:lstStyle/>
        <a:p>
          <a:endParaRPr lang="en-GB"/>
        </a:p>
      </dgm:t>
    </dgm:pt>
    <dgm:pt modelId="{9080C961-BE76-4E31-BA18-BCA5017081BC}">
      <dgm:prSet/>
      <dgm:spPr/>
      <dgm:t>
        <a:bodyPr/>
        <a:lstStyle/>
        <a:p>
          <a:r>
            <a:rPr lang="en-GB" b="0" i="0"/>
            <a:t>moderate or severe pain intensity</a:t>
          </a:r>
          <a:endParaRPr lang="en-GB"/>
        </a:p>
      </dgm:t>
    </dgm:pt>
    <dgm:pt modelId="{AA6BD14F-08EA-4A1A-B442-156C5CC5ED71}" type="parTrans" cxnId="{7BB22F42-51E5-407F-BE3E-EE92ABADBC11}">
      <dgm:prSet/>
      <dgm:spPr/>
      <dgm:t>
        <a:bodyPr/>
        <a:lstStyle/>
        <a:p>
          <a:endParaRPr lang="en-GB"/>
        </a:p>
      </dgm:t>
    </dgm:pt>
    <dgm:pt modelId="{7A3D53AF-8418-48E0-827C-ED9526DF11B0}" type="sibTrans" cxnId="{7BB22F42-51E5-407F-BE3E-EE92ABADBC11}">
      <dgm:prSet/>
      <dgm:spPr/>
      <dgm:t>
        <a:bodyPr/>
        <a:lstStyle/>
        <a:p>
          <a:endParaRPr lang="en-GB"/>
        </a:p>
      </dgm:t>
    </dgm:pt>
    <dgm:pt modelId="{7DC2E45E-75E1-47E9-847C-19270857FC30}">
      <dgm:prSet/>
      <dgm:spPr/>
      <dgm:t>
        <a:bodyPr/>
        <a:lstStyle/>
        <a:p>
          <a:r>
            <a:rPr lang="en-GB" b="0" i="0"/>
            <a:t>aggravation by or causing avoidance of routine physical activity (e.g, walking or climbing stairs)</a:t>
          </a:r>
          <a:endParaRPr lang="en-GB"/>
        </a:p>
      </dgm:t>
    </dgm:pt>
    <dgm:pt modelId="{6BE09390-357E-4700-AB19-5C34A25CF71E}" type="parTrans" cxnId="{7CD9A17C-628A-48F8-A972-1941A0C57E6C}">
      <dgm:prSet/>
      <dgm:spPr/>
      <dgm:t>
        <a:bodyPr/>
        <a:lstStyle/>
        <a:p>
          <a:endParaRPr lang="en-GB"/>
        </a:p>
      </dgm:t>
    </dgm:pt>
    <dgm:pt modelId="{97420780-CBAD-4637-BEC6-93E340A8DF2D}" type="sibTrans" cxnId="{7CD9A17C-628A-48F8-A972-1941A0C57E6C}">
      <dgm:prSet/>
      <dgm:spPr/>
      <dgm:t>
        <a:bodyPr/>
        <a:lstStyle/>
        <a:p>
          <a:endParaRPr lang="en-GB"/>
        </a:p>
      </dgm:t>
    </dgm:pt>
    <dgm:pt modelId="{45154DF5-2BA7-4D80-B6DF-99D5BB534145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b="0" i="0" dirty="0"/>
            <a:t>D. During headache at least one of the following:</a:t>
          </a:r>
          <a:endParaRPr lang="en-GB" dirty="0"/>
        </a:p>
      </dgm:t>
    </dgm:pt>
    <dgm:pt modelId="{F7CF32A2-A54D-47C1-872A-2864705B5811}" type="parTrans" cxnId="{98E06A9C-B85E-477E-818A-FB3571FE93B5}">
      <dgm:prSet/>
      <dgm:spPr/>
      <dgm:t>
        <a:bodyPr/>
        <a:lstStyle/>
        <a:p>
          <a:endParaRPr lang="en-GB"/>
        </a:p>
      </dgm:t>
    </dgm:pt>
    <dgm:pt modelId="{66C3AE82-6962-4EC3-81B8-414B04C1C661}" type="sibTrans" cxnId="{98E06A9C-B85E-477E-818A-FB3571FE93B5}">
      <dgm:prSet/>
      <dgm:spPr/>
      <dgm:t>
        <a:bodyPr/>
        <a:lstStyle/>
        <a:p>
          <a:endParaRPr lang="en-GB"/>
        </a:p>
      </dgm:t>
    </dgm:pt>
    <dgm:pt modelId="{3E9FDB5E-24CC-42C2-A54E-F92A2511B33C}">
      <dgm:prSet/>
      <dgm:spPr/>
      <dgm:t>
        <a:bodyPr/>
        <a:lstStyle/>
        <a:p>
          <a:r>
            <a:rPr lang="en-GB" b="0" i="0"/>
            <a:t>nausea and/or vomiting</a:t>
          </a:r>
          <a:endParaRPr lang="en-GB"/>
        </a:p>
      </dgm:t>
    </dgm:pt>
    <dgm:pt modelId="{812C692F-6A06-44C0-8D56-EAE66585C969}" type="parTrans" cxnId="{D8A742F5-6D0B-4F5F-B452-7A174F26FBD9}">
      <dgm:prSet/>
      <dgm:spPr/>
      <dgm:t>
        <a:bodyPr/>
        <a:lstStyle/>
        <a:p>
          <a:endParaRPr lang="en-GB"/>
        </a:p>
      </dgm:t>
    </dgm:pt>
    <dgm:pt modelId="{D598C6A6-F005-4F9B-A959-C07315790B21}" type="sibTrans" cxnId="{D8A742F5-6D0B-4F5F-B452-7A174F26FBD9}">
      <dgm:prSet/>
      <dgm:spPr/>
      <dgm:t>
        <a:bodyPr/>
        <a:lstStyle/>
        <a:p>
          <a:endParaRPr lang="en-GB"/>
        </a:p>
      </dgm:t>
    </dgm:pt>
    <dgm:pt modelId="{926F3DF8-40A1-46D6-9C82-5B63C0E65E65}">
      <dgm:prSet/>
      <dgm:spPr/>
      <dgm:t>
        <a:bodyPr/>
        <a:lstStyle/>
        <a:p>
          <a:r>
            <a:rPr lang="en-GB" b="0" i="0"/>
            <a:t>photophobia and phonophobia</a:t>
          </a:r>
          <a:endParaRPr lang="en-GB"/>
        </a:p>
      </dgm:t>
    </dgm:pt>
    <dgm:pt modelId="{3311AC5B-ADF0-427F-97D8-498272DE2A1D}" type="parTrans" cxnId="{864A25D0-5D17-4FDE-B554-CCA0E21C2902}">
      <dgm:prSet/>
      <dgm:spPr/>
      <dgm:t>
        <a:bodyPr/>
        <a:lstStyle/>
        <a:p>
          <a:endParaRPr lang="en-GB"/>
        </a:p>
      </dgm:t>
    </dgm:pt>
    <dgm:pt modelId="{F30481EA-C257-4476-9CBB-F6CCDF9DE6E3}" type="sibTrans" cxnId="{864A25D0-5D17-4FDE-B554-CCA0E21C2902}">
      <dgm:prSet/>
      <dgm:spPr/>
      <dgm:t>
        <a:bodyPr/>
        <a:lstStyle/>
        <a:p>
          <a:endParaRPr lang="en-GB"/>
        </a:p>
      </dgm:t>
    </dgm:pt>
    <dgm:pt modelId="{CC08F226-8B1D-4807-A945-8FB3EEB522D5}">
      <dgm:prSet/>
      <dgm:spPr>
        <a:solidFill>
          <a:schemeClr val="accent2"/>
        </a:solidFill>
      </dgm:spPr>
      <dgm:t>
        <a:bodyPr/>
        <a:lstStyle/>
        <a:p>
          <a:r>
            <a:rPr lang="en-GB" b="0" i="0" dirty="0"/>
            <a:t>E. Not better accounted for by another ICHD-3 diagnosis</a:t>
          </a:r>
          <a:endParaRPr lang="en-GB" dirty="0"/>
        </a:p>
      </dgm:t>
    </dgm:pt>
    <dgm:pt modelId="{47F35C6A-9919-4F12-AB0E-21AFF03F78CE}" type="parTrans" cxnId="{DA52741F-00BE-43D3-B923-BA2E1261A28D}">
      <dgm:prSet/>
      <dgm:spPr/>
      <dgm:t>
        <a:bodyPr/>
        <a:lstStyle/>
        <a:p>
          <a:endParaRPr lang="en-GB"/>
        </a:p>
      </dgm:t>
    </dgm:pt>
    <dgm:pt modelId="{E67FB698-9097-49CD-B1C8-9B59C1D80F09}" type="sibTrans" cxnId="{DA52741F-00BE-43D3-B923-BA2E1261A28D}">
      <dgm:prSet/>
      <dgm:spPr/>
      <dgm:t>
        <a:bodyPr/>
        <a:lstStyle/>
        <a:p>
          <a:endParaRPr lang="en-GB"/>
        </a:p>
      </dgm:t>
    </dgm:pt>
    <dgm:pt modelId="{114EC582-6DF6-4186-BE16-5D2E8021208B}" type="pres">
      <dgm:prSet presAssocID="{6EC50B2B-9DD4-42D3-8F35-A9D913FDA3C1}" presName="linear" presStyleCnt="0">
        <dgm:presLayoutVars>
          <dgm:animLvl val="lvl"/>
          <dgm:resizeHandles val="exact"/>
        </dgm:presLayoutVars>
      </dgm:prSet>
      <dgm:spPr/>
    </dgm:pt>
    <dgm:pt modelId="{BEAAEE40-3BBF-4688-981C-D17965CDEC38}" type="pres">
      <dgm:prSet presAssocID="{9C1B3B95-DAF1-4203-BE21-78A3F0AD327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DDDF866-8444-4025-90FD-C239FC2AB21A}" type="pres">
      <dgm:prSet presAssocID="{32371EE9-3D9D-4F0B-837E-01F5E3A1B0E4}" presName="spacer" presStyleCnt="0"/>
      <dgm:spPr/>
    </dgm:pt>
    <dgm:pt modelId="{437E9FCE-4EB8-4702-8961-46682F5D4BC3}" type="pres">
      <dgm:prSet presAssocID="{865CE712-E737-4906-90E0-F8DEB42F3D5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0F58E0E-6070-4B6A-BE67-62D630A77184}" type="pres">
      <dgm:prSet presAssocID="{38F001F6-42C9-41AA-8988-4D72B7916E9C}" presName="spacer" presStyleCnt="0"/>
      <dgm:spPr/>
    </dgm:pt>
    <dgm:pt modelId="{BBAF57E6-DA70-4454-8A83-D8359E2211D9}" type="pres">
      <dgm:prSet presAssocID="{B31E6F05-D690-4327-819C-C9FBE94FBEA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111B39B-E585-4FB8-9000-2ACDBAD169D3}" type="pres">
      <dgm:prSet presAssocID="{B31E6F05-D690-4327-819C-C9FBE94FBEA0}" presName="childText" presStyleLbl="revTx" presStyleIdx="0" presStyleCnt="2">
        <dgm:presLayoutVars>
          <dgm:bulletEnabled val="1"/>
        </dgm:presLayoutVars>
      </dgm:prSet>
      <dgm:spPr/>
    </dgm:pt>
    <dgm:pt modelId="{6DB33E15-B05D-4E70-A9B3-2CA38E758335}" type="pres">
      <dgm:prSet presAssocID="{45154DF5-2BA7-4D80-B6DF-99D5BB53414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F15BD56-68E4-4AAB-AC03-4583B20FCFC8}" type="pres">
      <dgm:prSet presAssocID="{45154DF5-2BA7-4D80-B6DF-99D5BB534145}" presName="childText" presStyleLbl="revTx" presStyleIdx="1" presStyleCnt="2">
        <dgm:presLayoutVars>
          <dgm:bulletEnabled val="1"/>
        </dgm:presLayoutVars>
      </dgm:prSet>
      <dgm:spPr/>
    </dgm:pt>
    <dgm:pt modelId="{9F1D3899-8270-4E19-BDB3-9685BB65A6AA}" type="pres">
      <dgm:prSet presAssocID="{CC08F226-8B1D-4807-A945-8FB3EEB522D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D85D712-ADDA-4D1C-A610-5EA00A9C7E45}" type="presOf" srcId="{865CE712-E737-4906-90E0-F8DEB42F3D55}" destId="{437E9FCE-4EB8-4702-8961-46682F5D4BC3}" srcOrd="0" destOrd="0" presId="urn:microsoft.com/office/officeart/2005/8/layout/vList2"/>
    <dgm:cxn modelId="{DA52741F-00BE-43D3-B923-BA2E1261A28D}" srcId="{6EC50B2B-9DD4-42D3-8F35-A9D913FDA3C1}" destId="{CC08F226-8B1D-4807-A945-8FB3EEB522D5}" srcOrd="4" destOrd="0" parTransId="{47F35C6A-9919-4F12-AB0E-21AFF03F78CE}" sibTransId="{E67FB698-9097-49CD-B1C8-9B59C1D80F09}"/>
    <dgm:cxn modelId="{B9953921-03B5-4D1B-A82E-3B6A169F24CB}" type="presOf" srcId="{9C1B3B95-DAF1-4203-BE21-78A3F0AD3274}" destId="{BEAAEE40-3BBF-4688-981C-D17965CDEC38}" srcOrd="0" destOrd="0" presId="urn:microsoft.com/office/officeart/2005/8/layout/vList2"/>
    <dgm:cxn modelId="{C0EB4E3D-570A-4A1B-8B3A-B0C98D3937C4}" type="presOf" srcId="{926F3DF8-40A1-46D6-9C82-5B63C0E65E65}" destId="{3F15BD56-68E4-4AAB-AC03-4583B20FCFC8}" srcOrd="0" destOrd="1" presId="urn:microsoft.com/office/officeart/2005/8/layout/vList2"/>
    <dgm:cxn modelId="{7BB22F42-51E5-407F-BE3E-EE92ABADBC11}" srcId="{B31E6F05-D690-4327-819C-C9FBE94FBEA0}" destId="{9080C961-BE76-4E31-BA18-BCA5017081BC}" srcOrd="2" destOrd="0" parTransId="{AA6BD14F-08EA-4A1A-B442-156C5CC5ED71}" sibTransId="{7A3D53AF-8418-48E0-827C-ED9526DF11B0}"/>
    <dgm:cxn modelId="{10A4F664-8B1C-444B-87F7-8D3E49EB6103}" type="presOf" srcId="{9080C961-BE76-4E31-BA18-BCA5017081BC}" destId="{E111B39B-E585-4FB8-9000-2ACDBAD169D3}" srcOrd="0" destOrd="2" presId="urn:microsoft.com/office/officeart/2005/8/layout/vList2"/>
    <dgm:cxn modelId="{E00FF866-FE9C-4EBC-A16C-C9B17D76B096}" type="presOf" srcId="{83E22A54-773B-4D22-9575-46A33FF11E03}" destId="{E111B39B-E585-4FB8-9000-2ACDBAD169D3}" srcOrd="0" destOrd="1" presId="urn:microsoft.com/office/officeart/2005/8/layout/vList2"/>
    <dgm:cxn modelId="{B86CA14E-1787-48EC-8B18-A50FB91622DB}" srcId="{B31E6F05-D690-4327-819C-C9FBE94FBEA0}" destId="{E2A3256D-BFC5-4FEC-A87C-3D1496FC3994}" srcOrd="0" destOrd="0" parTransId="{43313A0D-D4C7-4913-82C0-11AFC3838432}" sibTransId="{EB175850-61CE-4307-A96E-5BC5B3544E96}"/>
    <dgm:cxn modelId="{2ECDCC54-F9D7-4A0E-B05D-FEC567A13486}" type="presOf" srcId="{45154DF5-2BA7-4D80-B6DF-99D5BB534145}" destId="{6DB33E15-B05D-4E70-A9B3-2CA38E758335}" srcOrd="0" destOrd="0" presId="urn:microsoft.com/office/officeart/2005/8/layout/vList2"/>
    <dgm:cxn modelId="{7CD9A17C-628A-48F8-A972-1941A0C57E6C}" srcId="{B31E6F05-D690-4327-819C-C9FBE94FBEA0}" destId="{7DC2E45E-75E1-47E9-847C-19270857FC30}" srcOrd="3" destOrd="0" parTransId="{6BE09390-357E-4700-AB19-5C34A25CF71E}" sibTransId="{97420780-CBAD-4637-BEC6-93E340A8DF2D}"/>
    <dgm:cxn modelId="{81A3D17D-FFDC-42E7-B8C1-84BCA68A0D1A}" type="presOf" srcId="{CC08F226-8B1D-4807-A945-8FB3EEB522D5}" destId="{9F1D3899-8270-4E19-BDB3-9685BB65A6AA}" srcOrd="0" destOrd="0" presId="urn:microsoft.com/office/officeart/2005/8/layout/vList2"/>
    <dgm:cxn modelId="{F1B98E81-C3DD-43FB-953F-A5F275F4440F}" type="presOf" srcId="{7DC2E45E-75E1-47E9-847C-19270857FC30}" destId="{E111B39B-E585-4FB8-9000-2ACDBAD169D3}" srcOrd="0" destOrd="3" presId="urn:microsoft.com/office/officeart/2005/8/layout/vList2"/>
    <dgm:cxn modelId="{31EE6684-D950-4CCD-806A-5D289CA3026F}" type="presOf" srcId="{3E9FDB5E-24CC-42C2-A54E-F92A2511B33C}" destId="{3F15BD56-68E4-4AAB-AC03-4583B20FCFC8}" srcOrd="0" destOrd="0" presId="urn:microsoft.com/office/officeart/2005/8/layout/vList2"/>
    <dgm:cxn modelId="{34619E90-7817-4772-BA4A-EC8164C32171}" srcId="{6EC50B2B-9DD4-42D3-8F35-A9D913FDA3C1}" destId="{9C1B3B95-DAF1-4203-BE21-78A3F0AD3274}" srcOrd="0" destOrd="0" parTransId="{D8D893EC-1DB7-469D-9E48-6F3B11A459AF}" sibTransId="{32371EE9-3D9D-4F0B-837E-01F5E3A1B0E4}"/>
    <dgm:cxn modelId="{9574E19B-91D7-4F2F-8282-AD1368A38F33}" type="presOf" srcId="{6EC50B2B-9DD4-42D3-8F35-A9D913FDA3C1}" destId="{114EC582-6DF6-4186-BE16-5D2E8021208B}" srcOrd="0" destOrd="0" presId="urn:microsoft.com/office/officeart/2005/8/layout/vList2"/>
    <dgm:cxn modelId="{98E06A9C-B85E-477E-818A-FB3571FE93B5}" srcId="{6EC50B2B-9DD4-42D3-8F35-A9D913FDA3C1}" destId="{45154DF5-2BA7-4D80-B6DF-99D5BB534145}" srcOrd="3" destOrd="0" parTransId="{F7CF32A2-A54D-47C1-872A-2864705B5811}" sibTransId="{66C3AE82-6962-4EC3-81B8-414B04C1C661}"/>
    <dgm:cxn modelId="{6020C99E-8308-4657-BA19-214CA57A8D05}" srcId="{B31E6F05-D690-4327-819C-C9FBE94FBEA0}" destId="{83E22A54-773B-4D22-9575-46A33FF11E03}" srcOrd="1" destOrd="0" parTransId="{85FE47E7-EE78-4A0A-90E9-906D851C48EB}" sibTransId="{AA0BB453-7859-4019-B962-B48FC3E5701A}"/>
    <dgm:cxn modelId="{D12A46B1-1A4A-4E92-94E6-0E085CDE33C9}" type="presOf" srcId="{E2A3256D-BFC5-4FEC-A87C-3D1496FC3994}" destId="{E111B39B-E585-4FB8-9000-2ACDBAD169D3}" srcOrd="0" destOrd="0" presId="urn:microsoft.com/office/officeart/2005/8/layout/vList2"/>
    <dgm:cxn modelId="{1D5162B2-2BDF-4631-8C35-55F9086D555B}" srcId="{6EC50B2B-9DD4-42D3-8F35-A9D913FDA3C1}" destId="{865CE712-E737-4906-90E0-F8DEB42F3D55}" srcOrd="1" destOrd="0" parTransId="{28EB9F02-A3D5-412A-8498-0F7AD9564BCB}" sibTransId="{38F001F6-42C9-41AA-8988-4D72B7916E9C}"/>
    <dgm:cxn modelId="{9F4BFEBB-308E-47B5-BF55-12222D39F6D5}" srcId="{6EC50B2B-9DD4-42D3-8F35-A9D913FDA3C1}" destId="{B31E6F05-D690-4327-819C-C9FBE94FBEA0}" srcOrd="2" destOrd="0" parTransId="{E74EF6E0-21C3-4A5A-967C-14E83388E01B}" sibTransId="{49BD534B-584F-486E-B63A-223F22D4D612}"/>
    <dgm:cxn modelId="{864A25D0-5D17-4FDE-B554-CCA0E21C2902}" srcId="{45154DF5-2BA7-4D80-B6DF-99D5BB534145}" destId="{926F3DF8-40A1-46D6-9C82-5B63C0E65E65}" srcOrd="1" destOrd="0" parTransId="{3311AC5B-ADF0-427F-97D8-498272DE2A1D}" sibTransId="{F30481EA-C257-4476-9CBB-F6CCDF9DE6E3}"/>
    <dgm:cxn modelId="{2624FED5-8247-40AA-A1D4-0D3632BFFEF9}" type="presOf" srcId="{B31E6F05-D690-4327-819C-C9FBE94FBEA0}" destId="{BBAF57E6-DA70-4454-8A83-D8359E2211D9}" srcOrd="0" destOrd="0" presId="urn:microsoft.com/office/officeart/2005/8/layout/vList2"/>
    <dgm:cxn modelId="{D8A742F5-6D0B-4F5F-B452-7A174F26FBD9}" srcId="{45154DF5-2BA7-4D80-B6DF-99D5BB534145}" destId="{3E9FDB5E-24CC-42C2-A54E-F92A2511B33C}" srcOrd="0" destOrd="0" parTransId="{812C692F-6A06-44C0-8D56-EAE66585C969}" sibTransId="{D598C6A6-F005-4F9B-A959-C07315790B21}"/>
    <dgm:cxn modelId="{F521949D-D233-45D8-A1CF-4CB7815DBD03}" type="presParOf" srcId="{114EC582-6DF6-4186-BE16-5D2E8021208B}" destId="{BEAAEE40-3BBF-4688-981C-D17965CDEC38}" srcOrd="0" destOrd="0" presId="urn:microsoft.com/office/officeart/2005/8/layout/vList2"/>
    <dgm:cxn modelId="{BCFF6CB4-23F3-4C16-A50B-269676FED960}" type="presParOf" srcId="{114EC582-6DF6-4186-BE16-5D2E8021208B}" destId="{3DDDF866-8444-4025-90FD-C239FC2AB21A}" srcOrd="1" destOrd="0" presId="urn:microsoft.com/office/officeart/2005/8/layout/vList2"/>
    <dgm:cxn modelId="{24F3ED86-160E-4A8B-B449-63993ADE2999}" type="presParOf" srcId="{114EC582-6DF6-4186-BE16-5D2E8021208B}" destId="{437E9FCE-4EB8-4702-8961-46682F5D4BC3}" srcOrd="2" destOrd="0" presId="urn:microsoft.com/office/officeart/2005/8/layout/vList2"/>
    <dgm:cxn modelId="{BB7D4CEA-01B9-4776-A99E-87E75D350A6A}" type="presParOf" srcId="{114EC582-6DF6-4186-BE16-5D2E8021208B}" destId="{F0F58E0E-6070-4B6A-BE67-62D630A77184}" srcOrd="3" destOrd="0" presId="urn:microsoft.com/office/officeart/2005/8/layout/vList2"/>
    <dgm:cxn modelId="{19461397-88F6-4208-A620-797BB67479A3}" type="presParOf" srcId="{114EC582-6DF6-4186-BE16-5D2E8021208B}" destId="{BBAF57E6-DA70-4454-8A83-D8359E2211D9}" srcOrd="4" destOrd="0" presId="urn:microsoft.com/office/officeart/2005/8/layout/vList2"/>
    <dgm:cxn modelId="{6731A627-325E-498B-9CAE-AE8036AA3B6E}" type="presParOf" srcId="{114EC582-6DF6-4186-BE16-5D2E8021208B}" destId="{E111B39B-E585-4FB8-9000-2ACDBAD169D3}" srcOrd="5" destOrd="0" presId="urn:microsoft.com/office/officeart/2005/8/layout/vList2"/>
    <dgm:cxn modelId="{1883E33E-8AB6-4F2A-B406-8BD348F10264}" type="presParOf" srcId="{114EC582-6DF6-4186-BE16-5D2E8021208B}" destId="{6DB33E15-B05D-4E70-A9B3-2CA38E758335}" srcOrd="6" destOrd="0" presId="urn:microsoft.com/office/officeart/2005/8/layout/vList2"/>
    <dgm:cxn modelId="{37D90C87-6D93-4434-9AD6-A51B4FF7B103}" type="presParOf" srcId="{114EC582-6DF6-4186-BE16-5D2E8021208B}" destId="{3F15BD56-68E4-4AAB-AC03-4583B20FCFC8}" srcOrd="7" destOrd="0" presId="urn:microsoft.com/office/officeart/2005/8/layout/vList2"/>
    <dgm:cxn modelId="{FA40B844-D4D6-4AE7-8094-B41AC2FD5622}" type="presParOf" srcId="{114EC582-6DF6-4186-BE16-5D2E8021208B}" destId="{9F1D3899-8270-4E19-BDB3-9685BB65A6A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EEDF19-153F-4DDA-A279-133905697C1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DC1818C-83B0-4DA8-9DD9-A55150F1F489}">
      <dgm:prSet/>
      <dgm:spPr/>
      <dgm:t>
        <a:bodyPr/>
        <a:lstStyle/>
        <a:p>
          <a:r>
            <a:rPr lang="en-GB" dirty="0"/>
            <a:t>1. Visual auras occur in every migraine attack</a:t>
          </a:r>
        </a:p>
      </dgm:t>
    </dgm:pt>
    <dgm:pt modelId="{42C4F827-31E8-4C21-8988-93543C9C6245}" type="parTrans" cxnId="{5A00AC7D-D615-477A-9222-DC90B99D6745}">
      <dgm:prSet/>
      <dgm:spPr/>
      <dgm:t>
        <a:bodyPr/>
        <a:lstStyle/>
        <a:p>
          <a:endParaRPr lang="en-GB"/>
        </a:p>
      </dgm:t>
    </dgm:pt>
    <dgm:pt modelId="{4359AA10-0597-42DF-8506-02D0CF7F9708}" type="sibTrans" cxnId="{5A00AC7D-D615-477A-9222-DC90B99D6745}">
      <dgm:prSet/>
      <dgm:spPr/>
      <dgm:t>
        <a:bodyPr/>
        <a:lstStyle/>
        <a:p>
          <a:endParaRPr lang="en-GB"/>
        </a:p>
      </dgm:t>
    </dgm:pt>
    <dgm:pt modelId="{32B37FAD-49A1-4CEC-A49B-CB4B7A022C28}">
      <dgm:prSet/>
      <dgm:spPr/>
      <dgm:t>
        <a:bodyPr/>
        <a:lstStyle/>
        <a:p>
          <a:r>
            <a:rPr lang="en-GB" dirty="0"/>
            <a:t>2. Migraine head pain must be pulsating</a:t>
          </a:r>
        </a:p>
      </dgm:t>
    </dgm:pt>
    <dgm:pt modelId="{27363D7F-A750-4D8B-ADE3-A912A300F51F}" type="parTrans" cxnId="{41631706-567A-48C1-9D00-6892A9068B94}">
      <dgm:prSet/>
      <dgm:spPr/>
      <dgm:t>
        <a:bodyPr/>
        <a:lstStyle/>
        <a:p>
          <a:endParaRPr lang="en-GB"/>
        </a:p>
      </dgm:t>
    </dgm:pt>
    <dgm:pt modelId="{F6652843-BFF1-470B-910A-EC0EFB555C5A}" type="sibTrans" cxnId="{41631706-567A-48C1-9D00-6892A9068B94}">
      <dgm:prSet/>
      <dgm:spPr/>
      <dgm:t>
        <a:bodyPr/>
        <a:lstStyle/>
        <a:p>
          <a:endParaRPr lang="en-GB"/>
        </a:p>
      </dgm:t>
    </dgm:pt>
    <dgm:pt modelId="{1BFA6136-3B31-4A70-8266-46CB642548DB}">
      <dgm:prSet/>
      <dgm:spPr/>
      <dgm:t>
        <a:bodyPr/>
        <a:lstStyle/>
        <a:p>
          <a:r>
            <a:rPr lang="en-GB" dirty="0"/>
            <a:t>3. Migraine head pain is always one sided</a:t>
          </a:r>
        </a:p>
      </dgm:t>
    </dgm:pt>
    <dgm:pt modelId="{19FC0BD0-7DE7-4352-A7AF-437685317BE3}" type="parTrans" cxnId="{426A6AF0-9B10-40EB-9198-4F28B1AD1571}">
      <dgm:prSet/>
      <dgm:spPr/>
      <dgm:t>
        <a:bodyPr/>
        <a:lstStyle/>
        <a:p>
          <a:endParaRPr lang="en-GB"/>
        </a:p>
      </dgm:t>
    </dgm:pt>
    <dgm:pt modelId="{34E095B7-3304-49A9-8FDA-75080DC48202}" type="sibTrans" cxnId="{426A6AF0-9B10-40EB-9198-4F28B1AD1571}">
      <dgm:prSet/>
      <dgm:spPr/>
      <dgm:t>
        <a:bodyPr/>
        <a:lstStyle/>
        <a:p>
          <a:endParaRPr lang="en-GB"/>
        </a:p>
      </dgm:t>
    </dgm:pt>
    <dgm:pt modelId="{1222BE84-EBC3-4AB3-948D-D601CBB7E50C}">
      <dgm:prSet/>
      <dgm:spPr/>
      <dgm:t>
        <a:bodyPr/>
        <a:lstStyle/>
        <a:p>
          <a:r>
            <a:rPr lang="en-GB" dirty="0"/>
            <a:t>4. Migraine attacks only last 4-72 hours</a:t>
          </a:r>
        </a:p>
      </dgm:t>
    </dgm:pt>
    <dgm:pt modelId="{32D9E57D-8322-42A7-B045-085F460C8923}" type="parTrans" cxnId="{28CD7B80-0BCC-4BC8-B6DB-DA7CCBE75BC8}">
      <dgm:prSet/>
      <dgm:spPr/>
      <dgm:t>
        <a:bodyPr/>
        <a:lstStyle/>
        <a:p>
          <a:endParaRPr lang="en-GB"/>
        </a:p>
      </dgm:t>
    </dgm:pt>
    <dgm:pt modelId="{BFA9C18C-624A-4264-8433-235394211883}" type="sibTrans" cxnId="{28CD7B80-0BCC-4BC8-B6DB-DA7CCBE75BC8}">
      <dgm:prSet/>
      <dgm:spPr/>
      <dgm:t>
        <a:bodyPr/>
        <a:lstStyle/>
        <a:p>
          <a:endParaRPr lang="en-GB"/>
        </a:p>
      </dgm:t>
    </dgm:pt>
    <dgm:pt modelId="{02E0271C-A3B1-4B1D-8FC5-A9CE09556415}" type="pres">
      <dgm:prSet presAssocID="{F6EEDF19-153F-4DDA-A279-133905697C16}" presName="CompostProcess" presStyleCnt="0">
        <dgm:presLayoutVars>
          <dgm:dir/>
          <dgm:resizeHandles val="exact"/>
        </dgm:presLayoutVars>
      </dgm:prSet>
      <dgm:spPr/>
    </dgm:pt>
    <dgm:pt modelId="{9F0B24A2-7787-41CB-996E-D8B693FBFF1F}" type="pres">
      <dgm:prSet presAssocID="{F6EEDF19-153F-4DDA-A279-133905697C16}" presName="arrow" presStyleLbl="bgShp" presStyleIdx="0" presStyleCnt="1" custLinFactNeighborX="911" custLinFactNeighborY="16927"/>
      <dgm:spPr/>
    </dgm:pt>
    <dgm:pt modelId="{B9AD17C7-2639-4718-915D-B1E530F21DDB}" type="pres">
      <dgm:prSet presAssocID="{F6EEDF19-153F-4DDA-A279-133905697C16}" presName="linearProcess" presStyleCnt="0"/>
      <dgm:spPr/>
    </dgm:pt>
    <dgm:pt modelId="{CBCF6EB2-DD38-4D0E-B901-C445F037CB06}" type="pres">
      <dgm:prSet presAssocID="{ADC1818C-83B0-4DA8-9DD9-A55150F1F489}" presName="textNode" presStyleLbl="node1" presStyleIdx="0" presStyleCnt="4" custLinFactNeighborX="20754" custLinFactNeighborY="-4929">
        <dgm:presLayoutVars>
          <dgm:bulletEnabled val="1"/>
        </dgm:presLayoutVars>
      </dgm:prSet>
      <dgm:spPr/>
    </dgm:pt>
    <dgm:pt modelId="{9F63723E-E7C0-445A-8A29-CB1D2C7D54E2}" type="pres">
      <dgm:prSet presAssocID="{4359AA10-0597-42DF-8506-02D0CF7F9708}" presName="sibTrans" presStyleCnt="0"/>
      <dgm:spPr/>
    </dgm:pt>
    <dgm:pt modelId="{4E110F74-E60A-45B5-8CD0-1606CE133A39}" type="pres">
      <dgm:prSet presAssocID="{32B37FAD-49A1-4CEC-A49B-CB4B7A022C28}" presName="textNode" presStyleLbl="node1" presStyleIdx="1" presStyleCnt="4" custLinFactNeighborX="9018" custLinFactNeighborY="-3597">
        <dgm:presLayoutVars>
          <dgm:bulletEnabled val="1"/>
        </dgm:presLayoutVars>
      </dgm:prSet>
      <dgm:spPr/>
    </dgm:pt>
    <dgm:pt modelId="{E08BF1AD-8A6F-402F-B977-A65CA3D09A05}" type="pres">
      <dgm:prSet presAssocID="{F6652843-BFF1-470B-910A-EC0EFB555C5A}" presName="sibTrans" presStyleCnt="0"/>
      <dgm:spPr/>
    </dgm:pt>
    <dgm:pt modelId="{32FF4BDC-DBD3-4AC4-9793-DE4CB9DC36AB}" type="pres">
      <dgm:prSet presAssocID="{1BFA6136-3B31-4A70-8266-46CB642548DB}" presName="textNode" presStyleLbl="node1" presStyleIdx="2" presStyleCnt="4" custLinFactNeighborX="51183" custLinFactNeighborY="-2664">
        <dgm:presLayoutVars>
          <dgm:bulletEnabled val="1"/>
        </dgm:presLayoutVars>
      </dgm:prSet>
      <dgm:spPr/>
    </dgm:pt>
    <dgm:pt modelId="{B9DBB888-1741-43C3-9019-E2821D9D5A9D}" type="pres">
      <dgm:prSet presAssocID="{34E095B7-3304-49A9-8FDA-75080DC48202}" presName="sibTrans" presStyleCnt="0"/>
      <dgm:spPr/>
    </dgm:pt>
    <dgm:pt modelId="{C46E85B9-8525-4670-AC79-55358E68C559}" type="pres">
      <dgm:prSet presAssocID="{1222BE84-EBC3-4AB3-948D-D601CBB7E50C}" presName="textNode" presStyleLbl="node1" presStyleIdx="3" presStyleCnt="4" custLinFactNeighborX="16007" custLinFactNeighborY="-4377">
        <dgm:presLayoutVars>
          <dgm:bulletEnabled val="1"/>
        </dgm:presLayoutVars>
      </dgm:prSet>
      <dgm:spPr/>
    </dgm:pt>
  </dgm:ptLst>
  <dgm:cxnLst>
    <dgm:cxn modelId="{41631706-567A-48C1-9D00-6892A9068B94}" srcId="{F6EEDF19-153F-4DDA-A279-133905697C16}" destId="{32B37FAD-49A1-4CEC-A49B-CB4B7A022C28}" srcOrd="1" destOrd="0" parTransId="{27363D7F-A750-4D8B-ADE3-A912A300F51F}" sibTransId="{F6652843-BFF1-470B-910A-EC0EFB555C5A}"/>
    <dgm:cxn modelId="{8720F220-C8DC-4ECE-BF2A-352AB1DD8A43}" type="presOf" srcId="{1222BE84-EBC3-4AB3-948D-D601CBB7E50C}" destId="{C46E85B9-8525-4670-AC79-55358E68C559}" srcOrd="0" destOrd="0" presId="urn:microsoft.com/office/officeart/2005/8/layout/hProcess9"/>
    <dgm:cxn modelId="{799F124E-6B00-4FF5-B73D-F0FEF8EAD3C7}" type="presOf" srcId="{1BFA6136-3B31-4A70-8266-46CB642548DB}" destId="{32FF4BDC-DBD3-4AC4-9793-DE4CB9DC36AB}" srcOrd="0" destOrd="0" presId="urn:microsoft.com/office/officeart/2005/8/layout/hProcess9"/>
    <dgm:cxn modelId="{5A00AC7D-D615-477A-9222-DC90B99D6745}" srcId="{F6EEDF19-153F-4DDA-A279-133905697C16}" destId="{ADC1818C-83B0-4DA8-9DD9-A55150F1F489}" srcOrd="0" destOrd="0" parTransId="{42C4F827-31E8-4C21-8988-93543C9C6245}" sibTransId="{4359AA10-0597-42DF-8506-02D0CF7F9708}"/>
    <dgm:cxn modelId="{28CD7B80-0BCC-4BC8-B6DB-DA7CCBE75BC8}" srcId="{F6EEDF19-153F-4DDA-A279-133905697C16}" destId="{1222BE84-EBC3-4AB3-948D-D601CBB7E50C}" srcOrd="3" destOrd="0" parTransId="{32D9E57D-8322-42A7-B045-085F460C8923}" sibTransId="{BFA9C18C-624A-4264-8433-235394211883}"/>
    <dgm:cxn modelId="{13836A9F-806A-4FEC-BA15-E01B4FA23E5A}" type="presOf" srcId="{32B37FAD-49A1-4CEC-A49B-CB4B7A022C28}" destId="{4E110F74-E60A-45B5-8CD0-1606CE133A39}" srcOrd="0" destOrd="0" presId="urn:microsoft.com/office/officeart/2005/8/layout/hProcess9"/>
    <dgm:cxn modelId="{6507F2AD-01EF-4339-9716-3F25C669A881}" type="presOf" srcId="{F6EEDF19-153F-4DDA-A279-133905697C16}" destId="{02E0271C-A3B1-4B1D-8FC5-A9CE09556415}" srcOrd="0" destOrd="0" presId="urn:microsoft.com/office/officeart/2005/8/layout/hProcess9"/>
    <dgm:cxn modelId="{F624A7B1-2F8A-4A70-A9EC-76A961F3F321}" type="presOf" srcId="{ADC1818C-83B0-4DA8-9DD9-A55150F1F489}" destId="{CBCF6EB2-DD38-4D0E-B901-C445F037CB06}" srcOrd="0" destOrd="0" presId="urn:microsoft.com/office/officeart/2005/8/layout/hProcess9"/>
    <dgm:cxn modelId="{426A6AF0-9B10-40EB-9198-4F28B1AD1571}" srcId="{F6EEDF19-153F-4DDA-A279-133905697C16}" destId="{1BFA6136-3B31-4A70-8266-46CB642548DB}" srcOrd="2" destOrd="0" parTransId="{19FC0BD0-7DE7-4352-A7AF-437685317BE3}" sibTransId="{34E095B7-3304-49A9-8FDA-75080DC48202}"/>
    <dgm:cxn modelId="{EFE6CF15-DF59-4B81-97D6-BCF2CCBDEEDF}" type="presParOf" srcId="{02E0271C-A3B1-4B1D-8FC5-A9CE09556415}" destId="{9F0B24A2-7787-41CB-996E-D8B693FBFF1F}" srcOrd="0" destOrd="0" presId="urn:microsoft.com/office/officeart/2005/8/layout/hProcess9"/>
    <dgm:cxn modelId="{17A19449-482D-4A95-A7E5-746F6F0A8111}" type="presParOf" srcId="{02E0271C-A3B1-4B1D-8FC5-A9CE09556415}" destId="{B9AD17C7-2639-4718-915D-B1E530F21DDB}" srcOrd="1" destOrd="0" presId="urn:microsoft.com/office/officeart/2005/8/layout/hProcess9"/>
    <dgm:cxn modelId="{0B01021A-B0A5-4A70-8D9D-5804BD1FB4A5}" type="presParOf" srcId="{B9AD17C7-2639-4718-915D-B1E530F21DDB}" destId="{CBCF6EB2-DD38-4D0E-B901-C445F037CB06}" srcOrd="0" destOrd="0" presId="urn:microsoft.com/office/officeart/2005/8/layout/hProcess9"/>
    <dgm:cxn modelId="{EA891D20-AC1C-40D7-A0C2-D498C42CEC7D}" type="presParOf" srcId="{B9AD17C7-2639-4718-915D-B1E530F21DDB}" destId="{9F63723E-E7C0-445A-8A29-CB1D2C7D54E2}" srcOrd="1" destOrd="0" presId="urn:microsoft.com/office/officeart/2005/8/layout/hProcess9"/>
    <dgm:cxn modelId="{08D44139-DD14-45D0-A5EE-8D1DB198C4CB}" type="presParOf" srcId="{B9AD17C7-2639-4718-915D-B1E530F21DDB}" destId="{4E110F74-E60A-45B5-8CD0-1606CE133A39}" srcOrd="2" destOrd="0" presId="urn:microsoft.com/office/officeart/2005/8/layout/hProcess9"/>
    <dgm:cxn modelId="{83865E4F-9EE8-4067-9E86-679213EF9CB4}" type="presParOf" srcId="{B9AD17C7-2639-4718-915D-B1E530F21DDB}" destId="{E08BF1AD-8A6F-402F-B977-A65CA3D09A05}" srcOrd="3" destOrd="0" presId="urn:microsoft.com/office/officeart/2005/8/layout/hProcess9"/>
    <dgm:cxn modelId="{693F4848-E360-413A-9772-FBB246850BFB}" type="presParOf" srcId="{B9AD17C7-2639-4718-915D-B1E530F21DDB}" destId="{32FF4BDC-DBD3-4AC4-9793-DE4CB9DC36AB}" srcOrd="4" destOrd="0" presId="urn:microsoft.com/office/officeart/2005/8/layout/hProcess9"/>
    <dgm:cxn modelId="{BDAA66AC-7C09-4294-9DFA-5ACB62FCC2DF}" type="presParOf" srcId="{B9AD17C7-2639-4718-915D-B1E530F21DDB}" destId="{B9DBB888-1741-43C3-9019-E2821D9D5A9D}" srcOrd="5" destOrd="0" presId="urn:microsoft.com/office/officeart/2005/8/layout/hProcess9"/>
    <dgm:cxn modelId="{F8AF1676-84A7-40EC-87EF-FE9094512009}" type="presParOf" srcId="{B9AD17C7-2639-4718-915D-B1E530F21DDB}" destId="{C46E85B9-8525-4670-AC79-55358E68C55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AEE40-3BBF-4688-981C-D17965CDEC38}">
      <dsp:nvSpPr>
        <dsp:cNvPr id="0" name=""/>
        <dsp:cNvSpPr/>
      </dsp:nvSpPr>
      <dsp:spPr>
        <a:xfrm>
          <a:off x="0" y="39825"/>
          <a:ext cx="11382375" cy="39312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dirty="0"/>
            <a:t>A. At least five attacks fulfilling criteria B-D</a:t>
          </a:r>
          <a:endParaRPr lang="en-GB" sz="1600" kern="1200" dirty="0"/>
        </a:p>
      </dsp:txBody>
      <dsp:txXfrm>
        <a:off x="19191" y="59016"/>
        <a:ext cx="11343993" cy="354738"/>
      </dsp:txXfrm>
    </dsp:sp>
    <dsp:sp modelId="{437E9FCE-4EB8-4702-8961-46682F5D4BC3}">
      <dsp:nvSpPr>
        <dsp:cNvPr id="0" name=""/>
        <dsp:cNvSpPr/>
      </dsp:nvSpPr>
      <dsp:spPr>
        <a:xfrm>
          <a:off x="0" y="479025"/>
          <a:ext cx="11382375" cy="393120"/>
        </a:xfrm>
        <a:prstGeom prst="roundRect">
          <a:avLst/>
        </a:prstGeom>
        <a:solidFill>
          <a:schemeClr val="accent1">
            <a:shade val="80000"/>
            <a:hueOff val="136400"/>
            <a:satOff val="-14223"/>
            <a:lumOff val="955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dirty="0"/>
            <a:t>B. Headache attacks lasting 4-72 hrs (untreated or unsuccessfully treated)</a:t>
          </a:r>
          <a:endParaRPr lang="en-GB" sz="1600" kern="1200" dirty="0"/>
        </a:p>
      </dsp:txBody>
      <dsp:txXfrm>
        <a:off x="19191" y="498216"/>
        <a:ext cx="11343993" cy="354738"/>
      </dsp:txXfrm>
    </dsp:sp>
    <dsp:sp modelId="{BBAF57E6-DA70-4454-8A83-D8359E2211D9}">
      <dsp:nvSpPr>
        <dsp:cNvPr id="0" name=""/>
        <dsp:cNvSpPr/>
      </dsp:nvSpPr>
      <dsp:spPr>
        <a:xfrm>
          <a:off x="0" y="918225"/>
          <a:ext cx="11382375" cy="393120"/>
        </a:xfrm>
        <a:prstGeom prst="roundRect">
          <a:avLst/>
        </a:prstGeom>
        <a:solidFill>
          <a:srgbClr val="003FE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dirty="0"/>
            <a:t>C. Headache has at least two of the following four characteristics:</a:t>
          </a:r>
          <a:endParaRPr lang="en-GB" sz="1600" kern="1200" dirty="0"/>
        </a:p>
      </dsp:txBody>
      <dsp:txXfrm>
        <a:off x="19191" y="937416"/>
        <a:ext cx="11343993" cy="354738"/>
      </dsp:txXfrm>
    </dsp:sp>
    <dsp:sp modelId="{E111B39B-E585-4FB8-9000-2ACDBAD169D3}">
      <dsp:nvSpPr>
        <dsp:cNvPr id="0" name=""/>
        <dsp:cNvSpPr/>
      </dsp:nvSpPr>
      <dsp:spPr>
        <a:xfrm>
          <a:off x="0" y="1311345"/>
          <a:ext cx="11382375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390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200" b="0" i="0" kern="1200"/>
            <a:t>unilateral location</a:t>
          </a:r>
          <a:endParaRPr lang="en-GB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200" b="0" i="0" kern="1200"/>
            <a:t>pulsating quality</a:t>
          </a:r>
          <a:endParaRPr lang="en-GB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200" b="0" i="0" kern="1200"/>
            <a:t>moderate or severe pain intensity</a:t>
          </a:r>
          <a:endParaRPr lang="en-GB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200" b="0" i="0" kern="1200"/>
            <a:t>aggravation by or causing avoidance of routine physical activity (e.g, walking or climbing stairs)</a:t>
          </a:r>
          <a:endParaRPr lang="en-GB" sz="1200" kern="1200"/>
        </a:p>
      </dsp:txBody>
      <dsp:txXfrm>
        <a:off x="0" y="1311345"/>
        <a:ext cx="11382375" cy="828000"/>
      </dsp:txXfrm>
    </dsp:sp>
    <dsp:sp modelId="{6DB33E15-B05D-4E70-A9B3-2CA38E758335}">
      <dsp:nvSpPr>
        <dsp:cNvPr id="0" name=""/>
        <dsp:cNvSpPr/>
      </dsp:nvSpPr>
      <dsp:spPr>
        <a:xfrm>
          <a:off x="0" y="2139345"/>
          <a:ext cx="11382375" cy="393120"/>
        </a:xfrm>
        <a:prstGeom prst="round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dirty="0"/>
            <a:t>D. During headache at least one of the following:</a:t>
          </a:r>
          <a:endParaRPr lang="en-GB" sz="1600" kern="1200" dirty="0"/>
        </a:p>
      </dsp:txBody>
      <dsp:txXfrm>
        <a:off x="19191" y="2158536"/>
        <a:ext cx="11343993" cy="354738"/>
      </dsp:txXfrm>
    </dsp:sp>
    <dsp:sp modelId="{3F15BD56-68E4-4AAB-AC03-4583B20FCFC8}">
      <dsp:nvSpPr>
        <dsp:cNvPr id="0" name=""/>
        <dsp:cNvSpPr/>
      </dsp:nvSpPr>
      <dsp:spPr>
        <a:xfrm>
          <a:off x="0" y="2532465"/>
          <a:ext cx="11382375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390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200" b="0" i="0" kern="1200"/>
            <a:t>nausea and/or vomiting</a:t>
          </a:r>
          <a:endParaRPr lang="en-GB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200" b="0" i="0" kern="1200"/>
            <a:t>photophobia and phonophobia</a:t>
          </a:r>
          <a:endParaRPr lang="en-GB" sz="1200" kern="1200"/>
        </a:p>
      </dsp:txBody>
      <dsp:txXfrm>
        <a:off x="0" y="2532465"/>
        <a:ext cx="11382375" cy="414000"/>
      </dsp:txXfrm>
    </dsp:sp>
    <dsp:sp modelId="{9F1D3899-8270-4E19-BDB3-9685BB65A6AA}">
      <dsp:nvSpPr>
        <dsp:cNvPr id="0" name=""/>
        <dsp:cNvSpPr/>
      </dsp:nvSpPr>
      <dsp:spPr>
        <a:xfrm>
          <a:off x="0" y="2946465"/>
          <a:ext cx="11382375" cy="393120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dirty="0"/>
            <a:t>E. Not better accounted for by another ICHD-3 diagnosis</a:t>
          </a:r>
          <a:endParaRPr lang="en-GB" sz="1600" kern="1200" dirty="0"/>
        </a:p>
      </dsp:txBody>
      <dsp:txXfrm>
        <a:off x="19191" y="2965656"/>
        <a:ext cx="11343993" cy="3547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B24A2-7787-41CB-996E-D8B693FBFF1F}">
      <dsp:nvSpPr>
        <dsp:cNvPr id="0" name=""/>
        <dsp:cNvSpPr/>
      </dsp:nvSpPr>
      <dsp:spPr>
        <a:xfrm>
          <a:off x="760549" y="0"/>
          <a:ext cx="7812907" cy="284542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CF6EB2-DD38-4D0E-B901-C445F037CB06}">
      <dsp:nvSpPr>
        <dsp:cNvPr id="0" name=""/>
        <dsp:cNvSpPr/>
      </dsp:nvSpPr>
      <dsp:spPr>
        <a:xfrm>
          <a:off x="27560" y="797527"/>
          <a:ext cx="2212639" cy="11381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1. Visual auras occur in every migraine attack</a:t>
          </a:r>
        </a:p>
      </dsp:txBody>
      <dsp:txXfrm>
        <a:off x="83121" y="853088"/>
        <a:ext cx="2101517" cy="1027048"/>
      </dsp:txXfrm>
    </dsp:sp>
    <dsp:sp modelId="{4E110F74-E60A-45B5-8CD0-1606CE133A39}">
      <dsp:nvSpPr>
        <dsp:cNvPr id="0" name=""/>
        <dsp:cNvSpPr/>
      </dsp:nvSpPr>
      <dsp:spPr>
        <a:xfrm>
          <a:off x="2337848" y="812687"/>
          <a:ext cx="2212639" cy="11381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2. Migraine head pain must be pulsating</a:t>
          </a:r>
        </a:p>
      </dsp:txBody>
      <dsp:txXfrm>
        <a:off x="2393409" y="868248"/>
        <a:ext cx="2101517" cy="1027048"/>
      </dsp:txXfrm>
    </dsp:sp>
    <dsp:sp modelId="{32FF4BDC-DBD3-4AC4-9793-DE4CB9DC36AB}">
      <dsp:nvSpPr>
        <dsp:cNvPr id="0" name=""/>
        <dsp:cNvSpPr/>
      </dsp:nvSpPr>
      <dsp:spPr>
        <a:xfrm>
          <a:off x="4707768" y="823306"/>
          <a:ext cx="2212639" cy="11381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3. Migraine head pain is always one sided</a:t>
          </a:r>
        </a:p>
      </dsp:txBody>
      <dsp:txXfrm>
        <a:off x="4763329" y="878867"/>
        <a:ext cx="2101517" cy="1027048"/>
      </dsp:txXfrm>
    </dsp:sp>
    <dsp:sp modelId="{C46E85B9-8525-4670-AC79-55358E68C559}">
      <dsp:nvSpPr>
        <dsp:cNvPr id="0" name=""/>
        <dsp:cNvSpPr/>
      </dsp:nvSpPr>
      <dsp:spPr>
        <a:xfrm>
          <a:off x="6979016" y="803810"/>
          <a:ext cx="2212639" cy="11381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4. Migraine attacks only last 4-72 hours</a:t>
          </a:r>
        </a:p>
      </dsp:txBody>
      <dsp:txXfrm>
        <a:off x="7034577" y="859371"/>
        <a:ext cx="2101517" cy="1027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3828B-1506-48D9-9C44-A41E14C80F10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4C704-B7BB-4272-B53D-C3EF44C5D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399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NOTE TO MLR REVIEWER: not a new slide (Tech Check not required)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A2C9B-D4BC-45FF-B909-CECAB8FA1DA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8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2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cs typeface="Times New Roman" panose="02020603050405020304" pitchFamily="18" charset="0"/>
              </a:rPr>
              <a:t>1. Foroughipot M et Al, Causes of Headaches in Patients with a Primary Diagnosis of Sinus Headache. Eur.Arch.Oto-Rhino-Larhngol.2011;268: 1593-1596</a:t>
            </a:r>
            <a:endParaRPr lang="en-GB" sz="1200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8C05A-22D8-4F23-A105-0975ED4342F3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236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2975" y="4246563"/>
            <a:ext cx="5130800" cy="3857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400"/>
              </a:spcBef>
            </a:pPr>
            <a:endParaRPr lang="en-US" altLang="en-US" sz="900" dirty="0"/>
          </a:p>
          <a:p>
            <a:pPr lvl="1" eaLnBrk="1" hangingPunct="1">
              <a:spcBef>
                <a:spcPts val="400"/>
              </a:spcBef>
            </a:pPr>
            <a:r>
              <a:rPr lang="en-US" altLang="en-US" sz="900" dirty="0"/>
              <a:t>The triggers (with their frequencies) in this study were stress (79.7%), hormones (eg, estrogen levels in women) (65.1%), hunger (57.3%), sleep disturbance (49.8%),</a:t>
            </a:r>
            <a:endParaRPr lang="en-US" altLang="en-US" sz="900" baseline="300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971550" y="8166100"/>
            <a:ext cx="5861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marL="177800" indent="-177800" defTabSz="950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0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0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0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0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altLang="en-US" sz="900" b="1" dirty="0"/>
              <a:t>References:</a:t>
            </a:r>
          </a:p>
          <a:p>
            <a:pPr eaLnBrk="1" hangingPunct="1"/>
            <a:r>
              <a:rPr lang="en-US" altLang="en-US" sz="900" b="1" dirty="0"/>
              <a:t>1.</a:t>
            </a:r>
            <a:r>
              <a:rPr lang="en-US" altLang="en-US" sz="900" dirty="0"/>
              <a:t> 	Coppola G, Pierelli F, Schoenen J. Is the cerebral cortex hyperexcitable or hyperresponsive in migraine? </a:t>
            </a:r>
            <a:r>
              <a:rPr lang="en-US" altLang="en-US" sz="900" i="1" dirty="0"/>
              <a:t>Cephalalgia</a:t>
            </a:r>
            <a:r>
              <a:rPr lang="en-US" altLang="en-US" sz="900" dirty="0"/>
              <a:t>.</a:t>
            </a:r>
            <a:r>
              <a:rPr lang="en-US" altLang="en-US" sz="900" i="1" dirty="0"/>
              <a:t> </a:t>
            </a:r>
            <a:r>
              <a:rPr lang="en-US" altLang="en-US" sz="900" dirty="0"/>
              <a:t>2007;27(12):1429–1439.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900" b="1" dirty="0"/>
              <a:t>2.</a:t>
            </a:r>
            <a:r>
              <a:rPr lang="en-US" altLang="en-US" sz="900" dirty="0"/>
              <a:t> 	Pietrobon D, Striessnig J. Neurobiology of migraine. </a:t>
            </a:r>
            <a:r>
              <a:rPr lang="en-US" altLang="en-US" sz="900" i="1" dirty="0"/>
              <a:t>Nat Rev Neurosci</a:t>
            </a:r>
            <a:r>
              <a:rPr lang="en-US" altLang="en-US" sz="900" dirty="0"/>
              <a:t>. 2003;4(5):386–398.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900" b="1" dirty="0"/>
              <a:t>3.</a:t>
            </a:r>
            <a:r>
              <a:rPr lang="en-US" altLang="en-US" sz="900" dirty="0"/>
              <a:t> 	Kelman L. The triggers or precipitants of the acute migraine attack. </a:t>
            </a:r>
            <a:r>
              <a:rPr lang="en-US" altLang="en-US" sz="900" i="1" dirty="0"/>
              <a:t>Cephalalgia</a:t>
            </a:r>
            <a:r>
              <a:rPr lang="en-US" altLang="en-US" sz="900" dirty="0"/>
              <a:t>. 2007;27(5):394–402. 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138113" y="4864100"/>
            <a:ext cx="668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79" tIns="45428" rIns="92479" bIns="45428">
            <a:spAutoFit/>
          </a:bodyPr>
          <a:lstStyle>
            <a:lvl1pPr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 dirty="0"/>
              <a:t>R1, p 1434, C2, </a:t>
            </a:r>
          </a:p>
          <a:p>
            <a:pPr eaLnBrk="1" hangingPunct="1"/>
            <a:r>
              <a:rPr lang="en-US" altLang="en-US" sz="600" dirty="0"/>
              <a:t>Par 2, L 1-4 </a:t>
            </a:r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138113" y="5257800"/>
            <a:ext cx="7667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79" tIns="45428" rIns="92479" bIns="45428">
            <a:spAutoFit/>
          </a:bodyPr>
          <a:lstStyle>
            <a:lvl1pPr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 dirty="0"/>
              <a:t>R1, p 1434, C2, </a:t>
            </a:r>
          </a:p>
          <a:p>
            <a:pPr eaLnBrk="1" hangingPunct="1"/>
            <a:r>
              <a:rPr lang="en-US" altLang="en-US" sz="600" dirty="0"/>
              <a:t>Par 3, L 1-2, 14-16 </a:t>
            </a:r>
          </a:p>
        </p:txBody>
      </p: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138113" y="5695950"/>
            <a:ext cx="668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79" tIns="45428" rIns="92479" bIns="45428">
            <a:spAutoFit/>
          </a:bodyPr>
          <a:lstStyle>
            <a:lvl1pPr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 dirty="0"/>
              <a:t>R1, p 1434, C2, </a:t>
            </a:r>
          </a:p>
          <a:p>
            <a:pPr eaLnBrk="1" hangingPunct="1"/>
            <a:r>
              <a:rPr lang="en-US" altLang="en-US" sz="600" dirty="0"/>
              <a:t>Par 3, L 4-13 </a:t>
            </a:r>
          </a:p>
        </p:txBody>
      </p:sp>
      <p:sp>
        <p:nvSpPr>
          <p:cNvPr id="29704" name="Text Box 10"/>
          <p:cNvSpPr txBox="1">
            <a:spLocks noChangeArrowheads="1"/>
          </p:cNvSpPr>
          <p:nvPr/>
        </p:nvSpPr>
        <p:spPr bwMode="auto">
          <a:xfrm>
            <a:off x="155575" y="6972300"/>
            <a:ext cx="588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79" tIns="45428" rIns="92479" bIns="45428">
            <a:spAutoFit/>
          </a:bodyPr>
          <a:lstStyle>
            <a:lvl1pPr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 dirty="0"/>
              <a:t>R3, p 1, Abs, </a:t>
            </a:r>
          </a:p>
          <a:p>
            <a:pPr eaLnBrk="1" hangingPunct="1"/>
            <a:r>
              <a:rPr lang="en-US" altLang="en-US" sz="600" dirty="0"/>
              <a:t>Par 1, L 1-2 </a:t>
            </a:r>
          </a:p>
        </p:txBody>
      </p:sp>
      <p:sp>
        <p:nvSpPr>
          <p:cNvPr id="29705" name="Text Box 11"/>
          <p:cNvSpPr txBox="1">
            <a:spLocks noChangeArrowheads="1"/>
          </p:cNvSpPr>
          <p:nvPr/>
        </p:nvSpPr>
        <p:spPr bwMode="auto">
          <a:xfrm>
            <a:off x="155575" y="7232650"/>
            <a:ext cx="685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79" tIns="45428" rIns="92479" bIns="45428">
            <a:spAutoFit/>
          </a:bodyPr>
          <a:lstStyle>
            <a:lvl1pPr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 dirty="0"/>
              <a:t>R3, p 1, Abs, </a:t>
            </a:r>
          </a:p>
          <a:p>
            <a:pPr eaLnBrk="1" hangingPunct="1"/>
            <a:r>
              <a:rPr lang="en-US" altLang="en-US" sz="600" dirty="0"/>
              <a:t>Par 1, L 7-8 </a:t>
            </a:r>
          </a:p>
        </p:txBody>
      </p:sp>
      <p:sp>
        <p:nvSpPr>
          <p:cNvPr id="29706" name="Text Box 12"/>
          <p:cNvSpPr txBox="1">
            <a:spLocks noChangeArrowheads="1"/>
          </p:cNvSpPr>
          <p:nvPr/>
        </p:nvSpPr>
        <p:spPr bwMode="auto">
          <a:xfrm>
            <a:off x="150813" y="7539038"/>
            <a:ext cx="8207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79" tIns="45428" rIns="92479" bIns="45428">
            <a:spAutoFit/>
          </a:bodyPr>
          <a:lstStyle>
            <a:lvl1pPr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 dirty="0"/>
              <a:t>R3, p 1, Abs, </a:t>
            </a:r>
          </a:p>
          <a:p>
            <a:pPr eaLnBrk="1" hangingPunct="1"/>
            <a:r>
              <a:rPr lang="en-US" altLang="en-US" sz="600" dirty="0"/>
              <a:t>Par 1, L 8-12</a:t>
            </a:r>
          </a:p>
        </p:txBody>
      </p:sp>
      <p:sp>
        <p:nvSpPr>
          <p:cNvPr id="29707" name="Text Box 13"/>
          <p:cNvSpPr txBox="1">
            <a:spLocks noChangeArrowheads="1"/>
          </p:cNvSpPr>
          <p:nvPr/>
        </p:nvSpPr>
        <p:spPr bwMode="auto">
          <a:xfrm>
            <a:off x="144463" y="6345238"/>
            <a:ext cx="630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79" tIns="45428" rIns="92479" bIns="45428">
            <a:spAutoFit/>
          </a:bodyPr>
          <a:lstStyle>
            <a:lvl1pPr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 dirty="0"/>
              <a:t>R2, p 391, C1, </a:t>
            </a:r>
          </a:p>
          <a:p>
            <a:pPr eaLnBrk="1" hangingPunct="1"/>
            <a:r>
              <a:rPr lang="en-US" altLang="en-US" sz="600" dirty="0"/>
              <a:t>Par 2, L 6-9 </a:t>
            </a:r>
          </a:p>
        </p:txBody>
      </p:sp>
      <p:sp>
        <p:nvSpPr>
          <p:cNvPr id="29708" name="Text Box 14"/>
          <p:cNvSpPr txBox="1">
            <a:spLocks noChangeArrowheads="1"/>
          </p:cNvSpPr>
          <p:nvPr/>
        </p:nvSpPr>
        <p:spPr bwMode="auto">
          <a:xfrm>
            <a:off x="150813" y="6648450"/>
            <a:ext cx="677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79" tIns="45428" rIns="92479" bIns="45428">
            <a:spAutoFit/>
          </a:bodyPr>
          <a:lstStyle>
            <a:lvl1pPr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 dirty="0"/>
              <a:t>R2, p 390, </a:t>
            </a:r>
          </a:p>
          <a:p>
            <a:pPr eaLnBrk="1" hangingPunct="1"/>
            <a:r>
              <a:rPr lang="en-US" altLang="en-US" sz="600" dirty="0"/>
              <a:t>Legend to Fig. 3</a:t>
            </a:r>
          </a:p>
        </p:txBody>
      </p:sp>
      <p:sp>
        <p:nvSpPr>
          <p:cNvPr id="29709" name="Text Box 15"/>
          <p:cNvSpPr txBox="1">
            <a:spLocks noChangeArrowheads="1"/>
          </p:cNvSpPr>
          <p:nvPr/>
        </p:nvSpPr>
        <p:spPr bwMode="auto">
          <a:xfrm>
            <a:off x="177800" y="2095500"/>
            <a:ext cx="784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79" tIns="45428" rIns="92479" bIns="45428">
            <a:spAutoFit/>
          </a:bodyPr>
          <a:lstStyle>
            <a:lvl1pPr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 dirty="0"/>
              <a:t>Kelman, p 394, C1, </a:t>
            </a:r>
          </a:p>
          <a:p>
            <a:pPr eaLnBrk="1" hangingPunct="1"/>
            <a:r>
              <a:rPr lang="en-US" altLang="en-US" sz="600" dirty="0"/>
              <a:t>Par 1, L 1-15 </a:t>
            </a:r>
          </a:p>
        </p:txBody>
      </p:sp>
      <p:sp>
        <p:nvSpPr>
          <p:cNvPr id="29710" name="Text Box 16"/>
          <p:cNvSpPr txBox="1">
            <a:spLocks noChangeArrowheads="1"/>
          </p:cNvSpPr>
          <p:nvPr/>
        </p:nvSpPr>
        <p:spPr bwMode="auto">
          <a:xfrm>
            <a:off x="5792788" y="1958975"/>
            <a:ext cx="8143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79" tIns="45428" rIns="92479" bIns="45428">
            <a:spAutoFit/>
          </a:bodyPr>
          <a:lstStyle>
            <a:lvl1pPr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 dirty="0"/>
              <a:t>Kelman, p 396, Fig 2</a:t>
            </a:r>
          </a:p>
        </p:txBody>
      </p:sp>
    </p:spTree>
    <p:extLst>
      <p:ext uri="{BB962C8B-B14F-4D97-AF65-F5344CB8AC3E}">
        <p14:creationId xmlns:p14="http://schemas.microsoft.com/office/powerpoint/2010/main" val="1322537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C3294-4298-403D-8CFC-EF2D087E58E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690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30B445-553E-4F9E-9C17-8DC83E5565B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657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4292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1" dirty="0">
                <a:solidFill>
                  <a:schemeClr val="bg2">
                    <a:lumMod val="10000"/>
                  </a:schemeClr>
                </a:solidFill>
              </a:rPr>
              <a:t>Speaker notes:</a:t>
            </a:r>
          </a:p>
          <a:p>
            <a:endParaRPr lang="en-GB" sz="18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GB" sz="1800" b="1" dirty="0">
                <a:solidFill>
                  <a:schemeClr val="bg2">
                    <a:lumMod val="10000"/>
                  </a:schemeClr>
                </a:solidFill>
              </a:rPr>
              <a:t>For </a:t>
            </a:r>
            <a:r>
              <a:rPr lang="en-GB" sz="1800" b="1" dirty="0" err="1">
                <a:solidFill>
                  <a:schemeClr val="bg2">
                    <a:lumMod val="10000"/>
                  </a:schemeClr>
                </a:solidFill>
              </a:rPr>
              <a:t>Dr.</a:t>
            </a:r>
            <a:r>
              <a:rPr lang="en-GB" sz="1800" b="1" dirty="0">
                <a:solidFill>
                  <a:schemeClr val="bg2">
                    <a:lumMod val="10000"/>
                  </a:schemeClr>
                </a:solidFill>
              </a:rPr>
              <a:t> Walker…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2">
                    <a:lumMod val="10000"/>
                  </a:schemeClr>
                </a:solidFill>
              </a:rPr>
              <a:t>After presenting this slide, please hand over to </a:t>
            </a:r>
            <a:r>
              <a:rPr lang="en-GB" sz="1800" dirty="0" err="1">
                <a:solidFill>
                  <a:schemeClr val="bg2">
                    <a:lumMod val="10000"/>
                  </a:schemeClr>
                </a:solidFill>
              </a:rPr>
              <a:t>Dr.</a:t>
            </a:r>
            <a:r>
              <a:rPr lang="en-GB" sz="1800" dirty="0">
                <a:solidFill>
                  <a:schemeClr val="bg2">
                    <a:lumMod val="10000"/>
                  </a:schemeClr>
                </a:solidFill>
              </a:rPr>
              <a:t> Watson for his presentation on ‘Migraine</a:t>
            </a:r>
            <a:r>
              <a:rPr lang="en-GB" sz="1800" baseline="0" dirty="0">
                <a:solidFill>
                  <a:schemeClr val="bg2">
                    <a:lumMod val="10000"/>
                  </a:schemeClr>
                </a:solidFill>
              </a:rPr>
              <a:t> diagnosis: Remembering the pieces’</a:t>
            </a:r>
            <a:endParaRPr lang="en-GB" sz="18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Font typeface="+mj-lt"/>
              <a:buNone/>
            </a:pPr>
            <a:endParaRPr lang="en-GB" sz="1800" dirty="0">
              <a:solidFill>
                <a:srgbClr val="3333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30B445-553E-4F9E-9C17-8DC83E5565B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776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4">
            <a:extLst>
              <a:ext uri="{FF2B5EF4-FFF2-40B4-BE49-F238E27FC236}">
                <a16:creationId xmlns:a16="http://schemas.microsoft.com/office/drawing/2014/main" id="{76058E14-CBA3-1B16-F253-0B771D75CB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15">
            <a:extLst>
              <a:ext uri="{FF2B5EF4-FFF2-40B4-BE49-F238E27FC236}">
                <a16:creationId xmlns:a16="http://schemas.microsoft.com/office/drawing/2014/main" id="{03097BC7-D3AB-6162-CAC0-5F673070F0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2975" y="4178300"/>
            <a:ext cx="5130800" cy="4049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en-US" sz="800" b="1" dirty="0"/>
              <a:t>Key point: Migraine is manifested clinically as a constellation of symptoms that evolve through the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en-US" sz="800" b="1" dirty="0"/>
              <a:t>various phases of a migraine attack; clinical experience indicates that symptoms typically associated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en-US" sz="800" b="1" dirty="0"/>
              <a:t>with each phase of an attack often recur during other phases of the attack, resulting in a continuum of 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en-US" sz="800" b="1" dirty="0"/>
              <a:t>symptoms, rather than a succession of distinct phases.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r>
              <a:rPr lang="en-US" altLang="en-US" sz="800" b="1" dirty="0"/>
              <a:t>CLINICAL PHASES OF MIGRAINE</a:t>
            </a:r>
            <a:r>
              <a:rPr lang="en-US" altLang="en-US" sz="800" baseline="30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endParaRPr lang="en-US" altLang="en-US" sz="800" b="1" dirty="0"/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r>
              <a:rPr lang="en-US" altLang="en-US" sz="800" dirty="0"/>
              <a:t>A migraine attack can take days to develop and resolve; headache is only 1 of several symptoms associated with migraine.</a:t>
            </a:r>
            <a:r>
              <a:rPr lang="en-US" altLang="en-US" sz="800" baseline="30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r>
              <a:rPr lang="en-US" altLang="en-US" sz="800" dirty="0"/>
              <a:t>Although the symptoms of migraine often overlap, the classic view is to separate an attack into phases.</a:t>
            </a:r>
            <a:r>
              <a:rPr lang="en-US" altLang="en-US" sz="800" baseline="30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endParaRPr lang="en-US" altLang="en-US" sz="800" dirty="0"/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r>
              <a:rPr lang="en-US" altLang="en-US" sz="800" b="1" dirty="0"/>
              <a:t>The Premonitory Phase</a:t>
            </a:r>
            <a:r>
              <a:rPr lang="en-US" altLang="en-US" sz="800" baseline="30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r>
              <a:rPr lang="en-US" altLang="en-US" sz="800" dirty="0"/>
              <a:t>Seventy percent of patients suffering from migraine with or without aura experience premonitory symptoms.</a:t>
            </a:r>
            <a:r>
              <a:rPr lang="en-US" altLang="en-US" sz="800" baseline="30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sz="800" dirty="0"/>
              <a:t> 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r>
              <a:rPr lang="en-US" altLang="en-US" sz="800" dirty="0"/>
              <a:t>Premonitory symptoms are often seen as predictors of the headache attack.</a:t>
            </a:r>
            <a:r>
              <a:rPr lang="en-US" altLang="en-US" sz="800" baseline="30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1</a:t>
            </a:r>
            <a:endParaRPr lang="en-US" altLang="en-US" sz="800" dirty="0"/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r>
              <a:rPr lang="en-US" altLang="en-US" sz="800" dirty="0"/>
              <a:t>Mood alterations, muscle pain, food cravings, cognitive changes, fluid retention, and yawning are common premonitory symptoms.</a:t>
            </a:r>
            <a:r>
              <a:rPr lang="en-US" altLang="en-US" sz="800" baseline="30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endParaRPr lang="en-US" altLang="en-US" sz="800" dirty="0"/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r>
              <a:rPr lang="en-US" altLang="en-US" sz="800" dirty="0"/>
              <a:t>Eighty-three percent of subjects with premonitory symptoms could predict over 50% of their attacks.</a:t>
            </a:r>
            <a:r>
              <a:rPr lang="en-US" altLang="en-US" sz="800" baseline="30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endParaRPr lang="en-US" altLang="en-US" sz="800" dirty="0"/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r>
              <a:rPr lang="en-US" altLang="en-US" sz="800" b="1" dirty="0"/>
              <a:t>The Aura Phase</a:t>
            </a:r>
            <a:r>
              <a:rPr lang="en-US" altLang="en-US" sz="800" baseline="30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1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r>
              <a:rPr lang="en-US" altLang="en-US" sz="800" dirty="0"/>
              <a:t>An aura involves focal, reversible neurologic symptoms that often precede the headache.</a:t>
            </a:r>
            <a:r>
              <a:rPr lang="en-US" altLang="en-US" sz="800" baseline="30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sz="800" dirty="0"/>
              <a:t> 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r>
              <a:rPr lang="en-US" altLang="en-US" sz="800" dirty="0"/>
              <a:t>Aura symptoms are believed to arise from an electrical disturbance called cortical spreading depression (CSD); it occurs in approximately</a:t>
            </a:r>
            <a:r>
              <a:rPr lang="en-US" altLang="en-US" sz="800" dirty="0">
                <a:solidFill>
                  <a:srgbClr val="DA0000"/>
                </a:solidFill>
              </a:rPr>
              <a:t> </a:t>
            </a:r>
            <a:r>
              <a:rPr lang="en-US" altLang="en-US" sz="800" dirty="0"/>
              <a:t>was 15-32%</a:t>
            </a:r>
            <a:r>
              <a:rPr lang="en-US" altLang="en-US" sz="800" dirty="0">
                <a:solidFill>
                  <a:srgbClr val="DA0000"/>
                </a:solidFill>
              </a:rPr>
              <a:t> </a:t>
            </a:r>
            <a:r>
              <a:rPr lang="en-US" altLang="en-US" sz="800" dirty="0"/>
              <a:t>of migraine attacks.</a:t>
            </a:r>
            <a:r>
              <a:rPr lang="en-US" altLang="en-US" sz="800" baseline="30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1,2,3</a:t>
            </a:r>
            <a:endParaRPr lang="en-US" altLang="en-US" sz="800" dirty="0"/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r>
              <a:rPr lang="en-US" altLang="en-US" sz="800" dirty="0"/>
              <a:t>Auras are not always followed by headache pain; such auras are called acephalgic migraine or migraine aura without headache.</a:t>
            </a:r>
            <a:r>
              <a:rPr lang="en-US" altLang="en-US" sz="800" baseline="30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endParaRPr lang="en-US" altLang="en-US" sz="800" dirty="0"/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r>
              <a:rPr lang="en-US" altLang="en-US" sz="800" b="1" dirty="0"/>
              <a:t>The Headache Phase</a:t>
            </a:r>
            <a:r>
              <a:rPr lang="en-US" altLang="en-US" sz="800" baseline="30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r>
              <a:rPr lang="en-US" altLang="en-US" sz="800" dirty="0"/>
              <a:t>The headache phase is subdivided according to headache pain intensity into an early phase and an advanced phase.</a:t>
            </a:r>
            <a:r>
              <a:rPr lang="en-US" altLang="en-US" sz="800" baseline="30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sz="800" dirty="0"/>
              <a:t> 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</a:pPr>
            <a:r>
              <a:rPr lang="en-US" altLang="en-US" sz="800" dirty="0"/>
              <a:t>Early headache: mild pain without the associated symptoms of migraine</a:t>
            </a:r>
            <a:r>
              <a:rPr lang="en-US" altLang="en-US" sz="800" baseline="30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endParaRPr lang="en-US" altLang="en-US" sz="800" dirty="0"/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</a:pPr>
            <a:r>
              <a:rPr lang="en-US" altLang="en-US" sz="800" dirty="0"/>
              <a:t>Advanced headache: moderate to severe pain with the associated symptoms of nausea, photophobia, phonophobia, or disability; used to confirm a migraine diagnosis</a:t>
            </a:r>
            <a:r>
              <a:rPr lang="en-US" altLang="en-US" sz="800" baseline="30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sz="800" dirty="0"/>
              <a:t> 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r>
              <a:rPr lang="en-US" altLang="en-US" sz="800" b="1" dirty="0"/>
              <a:t>Postdrome</a:t>
            </a:r>
            <a:r>
              <a:rPr lang="en-US" altLang="en-US" sz="800" baseline="30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r>
              <a:rPr lang="en-US" altLang="en-US" sz="800" dirty="0"/>
              <a:t>Phase of migraine-associated symptoms beyond the resolution of the headache; often entails significant disability that can last for 1 or 2 days.</a:t>
            </a:r>
            <a:r>
              <a:rPr lang="en-US" altLang="en-US" sz="800" baseline="30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endParaRPr lang="en-US" altLang="en-US" sz="800" baseline="300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solidFill>
                  <a:schemeClr val="bg1"/>
                </a:solidFill>
                <a:latin typeface="Corbel" panose="020B0503020204020204" pitchFamily="34" charset="0"/>
              </a:rPr>
              <a:t>Cady R et al. </a:t>
            </a:r>
            <a:r>
              <a:rPr lang="en-US" altLang="en-US" sz="800" i="1" dirty="0">
                <a:solidFill>
                  <a:schemeClr val="bg1"/>
                </a:solidFill>
                <a:latin typeface="Corbel" panose="020B0503020204020204" pitchFamily="34" charset="0"/>
              </a:rPr>
              <a:t>Headache. </a:t>
            </a:r>
            <a:r>
              <a:rPr lang="en-US" altLang="en-US" sz="800" dirty="0">
                <a:solidFill>
                  <a:schemeClr val="bg1"/>
                </a:solidFill>
                <a:latin typeface="Corbel" panose="020B0503020204020204" pitchFamily="34" charset="0"/>
              </a:rPr>
              <a:t>2002;42:204–216.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solidFill>
                  <a:schemeClr val="bg1"/>
                </a:solidFill>
                <a:latin typeface="Corbel" panose="020B0503020204020204" pitchFamily="34" charset="0"/>
              </a:rPr>
              <a:t>Linde M. </a:t>
            </a:r>
            <a:r>
              <a:rPr lang="en-US" altLang="en-US" sz="800" i="1" dirty="0">
                <a:solidFill>
                  <a:schemeClr val="bg1"/>
                </a:solidFill>
                <a:latin typeface="Corbel" panose="020B0503020204020204" pitchFamily="34" charset="0"/>
              </a:rPr>
              <a:t>Acta Neurol Scand</a:t>
            </a:r>
            <a:r>
              <a:rPr lang="en-US" altLang="en-US" sz="800" dirty="0">
                <a:solidFill>
                  <a:schemeClr val="bg1"/>
                </a:solidFill>
                <a:latin typeface="Corbel" panose="020B0503020204020204" pitchFamily="34" charset="0"/>
              </a:rPr>
              <a:t>. 2006;114:71–83.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solidFill>
                  <a:schemeClr val="bg1"/>
                </a:solidFill>
                <a:latin typeface="Corbel" panose="020B0503020204020204" pitchFamily="34" charset="0"/>
              </a:rPr>
              <a:t>Linde M</a:t>
            </a:r>
            <a:r>
              <a:rPr lang="en-US" altLang="en-US" sz="800" i="1" dirty="0">
                <a:solidFill>
                  <a:schemeClr val="bg1"/>
                </a:solidFill>
                <a:latin typeface="Corbel" panose="020B0503020204020204" pitchFamily="34" charset="0"/>
              </a:rPr>
              <a:t>. Cephalgia</a:t>
            </a:r>
            <a:r>
              <a:rPr lang="en-US" altLang="en-US" sz="800" dirty="0">
                <a:solidFill>
                  <a:schemeClr val="bg1"/>
                </a:solidFill>
                <a:latin typeface="Corbel" panose="020B0503020204020204" pitchFamily="34" charset="0"/>
              </a:rPr>
              <a:t>. 2006; 26; 712–721.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endParaRPr lang="en-US" altLang="en-US" sz="800" baseline="300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484" name="Text Box 8">
            <a:extLst>
              <a:ext uri="{FF2B5EF4-FFF2-40B4-BE49-F238E27FC236}">
                <a16:creationId xmlns:a16="http://schemas.microsoft.com/office/drawing/2014/main" id="{89EAD693-5B1F-6EB4-FF25-3224349C5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275" y="8880475"/>
            <a:ext cx="58007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marL="457200" indent="-4572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altLang="en-US" sz="700" b="1" dirty="0"/>
              <a:t>References:</a:t>
            </a:r>
          </a:p>
          <a:p>
            <a:pPr eaLnBrk="1" hangingPunct="1">
              <a:spcBef>
                <a:spcPct val="25000"/>
              </a:spcBef>
              <a:buFontTx/>
              <a:buAutoNum type="arabicPeriod"/>
            </a:pPr>
            <a:r>
              <a:rPr lang="en-US" altLang="en-US" sz="700" dirty="0"/>
              <a:t>Cady R, Schreiber C, Farmer K, Sheftell F. Primary headaches: a convergence hypothesis. </a:t>
            </a:r>
            <a:r>
              <a:rPr lang="en-US" altLang="en-US" sz="700" i="1" dirty="0"/>
              <a:t>Headache</a:t>
            </a:r>
            <a:r>
              <a:rPr lang="en-US" altLang="en-US" sz="700" dirty="0"/>
              <a:t>. 2002;42(3):204–216</a:t>
            </a:r>
          </a:p>
          <a:p>
            <a:pPr eaLnBrk="1" hangingPunct="1">
              <a:spcBef>
                <a:spcPct val="25000"/>
              </a:spcBef>
              <a:buFontTx/>
              <a:buAutoNum type="arabicPeriod"/>
            </a:pPr>
            <a:r>
              <a:rPr lang="en-US" altLang="en-US" sz="700" dirty="0"/>
              <a:t>Launer LJ, Terwindt GM, Ferrari MD. The prevalence and characteristics of migraine in a population-based cohort: the GEM study. 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700" dirty="0"/>
              <a:t>	</a:t>
            </a:r>
            <a:r>
              <a:rPr lang="en-US" altLang="en-US" sz="700" i="1" dirty="0"/>
              <a:t>Neurology. </a:t>
            </a:r>
            <a:r>
              <a:rPr lang="en-US" altLang="en-US" sz="700" dirty="0"/>
              <a:t>1999; 53(3): 537—542.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700" dirty="0"/>
              <a:t>3.	Rasmussen BK, Olesen J. Migraine with aura and migraine without aura: an epidemiological study. </a:t>
            </a:r>
            <a:r>
              <a:rPr lang="en-US" altLang="en-US" sz="700" i="1" dirty="0"/>
              <a:t>Cephalalgia.</a:t>
            </a:r>
            <a:r>
              <a:rPr lang="en-US" altLang="en-US" sz="700" dirty="0"/>
              <a:t>1992;12(4):221-228 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700" dirty="0"/>
              <a:t>	</a:t>
            </a:r>
          </a:p>
          <a:p>
            <a:pPr eaLnBrk="1" hangingPunct="1">
              <a:spcBef>
                <a:spcPct val="25000"/>
              </a:spcBef>
              <a:buFontTx/>
              <a:buAutoNum type="arabicPeriod"/>
            </a:pPr>
            <a:endParaRPr lang="en-US" altLang="en-US" sz="700" dirty="0"/>
          </a:p>
          <a:p>
            <a:pPr eaLnBrk="1" hangingPunct="1">
              <a:spcBef>
                <a:spcPct val="25000"/>
              </a:spcBef>
            </a:pPr>
            <a:r>
              <a:rPr lang="en-US" altLang="en-US" sz="700" dirty="0">
                <a:solidFill>
                  <a:srgbClr val="DA0000"/>
                </a:solidFill>
              </a:rPr>
              <a:t>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700" dirty="0">
                <a:solidFill>
                  <a:srgbClr val="DA0000"/>
                </a:solidFill>
              </a:rPr>
              <a:t>.</a:t>
            </a:r>
          </a:p>
        </p:txBody>
      </p:sp>
      <p:sp>
        <p:nvSpPr>
          <p:cNvPr id="20485" name="Text Box 9">
            <a:extLst>
              <a:ext uri="{FF2B5EF4-FFF2-40B4-BE49-F238E27FC236}">
                <a16:creationId xmlns:a16="http://schemas.microsoft.com/office/drawing/2014/main" id="{0D65A8F6-71C8-3087-E102-8878F9C3A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4811713"/>
            <a:ext cx="6254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4211" rIns="90000" bIns="44211">
            <a:spAutoFit/>
          </a:bodyPr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600" dirty="0"/>
              <a:t>R1, p 206, C1,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600" dirty="0"/>
              <a:t>Par 1, L 1-14</a:t>
            </a:r>
          </a:p>
        </p:txBody>
      </p:sp>
      <p:sp>
        <p:nvSpPr>
          <p:cNvPr id="20486" name="Text Box 10">
            <a:extLst>
              <a:ext uri="{FF2B5EF4-FFF2-40B4-BE49-F238E27FC236}">
                <a16:creationId xmlns:a16="http://schemas.microsoft.com/office/drawing/2014/main" id="{0D53F199-2C42-55B5-8D98-FCF01F131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5272088"/>
            <a:ext cx="6302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4211" rIns="90000" bIns="44211">
            <a:spAutoFit/>
          </a:bodyPr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600" dirty="0"/>
              <a:t>R1, p 206, C1,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600" dirty="0"/>
              <a:t>Par 2, L 1-12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600" dirty="0"/>
              <a:t>and C2, Par 1,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600" dirty="0"/>
              <a:t>L 1-9</a:t>
            </a:r>
          </a:p>
        </p:txBody>
      </p:sp>
      <p:sp>
        <p:nvSpPr>
          <p:cNvPr id="20487" name="Text Box 11">
            <a:extLst>
              <a:ext uri="{FF2B5EF4-FFF2-40B4-BE49-F238E27FC236}">
                <a16:creationId xmlns:a16="http://schemas.microsoft.com/office/drawing/2014/main" id="{D9C7A69A-DCCD-1878-2667-A549F8E90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6194425"/>
            <a:ext cx="668338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4211" rIns="90000" bIns="44211">
            <a:spAutoFit/>
          </a:bodyPr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600" dirty="0"/>
              <a:t>R1, p 206, C2,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600" dirty="0"/>
              <a:t>Par 2, L 1-13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600" dirty="0"/>
              <a:t>R2, p5, para3, L1-2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600" dirty="0"/>
              <a:t>R3, p222-3, last para-cont, L11-12</a:t>
            </a:r>
          </a:p>
        </p:txBody>
      </p:sp>
      <p:sp>
        <p:nvSpPr>
          <p:cNvPr id="20488" name="Text Box 12">
            <a:extLst>
              <a:ext uri="{FF2B5EF4-FFF2-40B4-BE49-F238E27FC236}">
                <a16:creationId xmlns:a16="http://schemas.microsoft.com/office/drawing/2014/main" id="{DFBC7D8D-CB55-1BA3-6159-4957F8FB0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6938963"/>
            <a:ext cx="6540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4211" rIns="90000" bIns="44211">
            <a:spAutoFit/>
          </a:bodyPr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600" dirty="0"/>
              <a:t>R1, p 206, C2,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600" dirty="0"/>
              <a:t>Par 3, L 1-7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600" dirty="0"/>
              <a:t>and p 207, C1,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600" dirty="0"/>
              <a:t>Par 1 and Par 2</a:t>
            </a:r>
          </a:p>
        </p:txBody>
      </p:sp>
      <p:sp>
        <p:nvSpPr>
          <p:cNvPr id="20489" name="Text Box 13">
            <a:extLst>
              <a:ext uri="{FF2B5EF4-FFF2-40B4-BE49-F238E27FC236}">
                <a16:creationId xmlns:a16="http://schemas.microsoft.com/office/drawing/2014/main" id="{5DB635E3-8A1B-B365-805A-DDECB5807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7820025"/>
            <a:ext cx="625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4211" rIns="90000" bIns="44211">
            <a:spAutoFit/>
          </a:bodyPr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600" dirty="0"/>
              <a:t>R1, p 207, C1,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600" dirty="0"/>
              <a:t>Par 3, L 1-4</a:t>
            </a:r>
          </a:p>
        </p:txBody>
      </p:sp>
      <p:sp>
        <p:nvSpPr>
          <p:cNvPr id="20490" name="Text Box 16">
            <a:extLst>
              <a:ext uri="{FF2B5EF4-FFF2-40B4-BE49-F238E27FC236}">
                <a16:creationId xmlns:a16="http://schemas.microsoft.com/office/drawing/2014/main" id="{705971DE-65BB-4E07-CB22-6D9954C65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1381125"/>
            <a:ext cx="819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79" tIns="45428" rIns="92479" bIns="45428">
            <a:spAutoFit/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600" dirty="0"/>
              <a:t>Cady, p 206, C1 Par 2 L 1-12</a:t>
            </a:r>
            <a:endParaRPr lang="en-US" altLang="en-US" sz="1800" dirty="0"/>
          </a:p>
        </p:txBody>
      </p:sp>
      <p:sp>
        <p:nvSpPr>
          <p:cNvPr id="20491" name="Text Box 17">
            <a:extLst>
              <a:ext uri="{FF2B5EF4-FFF2-40B4-BE49-F238E27FC236}">
                <a16:creationId xmlns:a16="http://schemas.microsoft.com/office/drawing/2014/main" id="{582AFB1E-B6DA-CFCD-E203-707EBB844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8" y="1706563"/>
            <a:ext cx="8207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79" tIns="45428" rIns="92479" bIns="45428">
            <a:spAutoFit/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600" dirty="0"/>
              <a:t>Cady, p 206, C2 Par 2 L 1-4</a:t>
            </a:r>
            <a:endParaRPr lang="en-US" altLang="en-US" sz="1800" dirty="0"/>
          </a:p>
        </p:txBody>
      </p:sp>
      <p:sp>
        <p:nvSpPr>
          <p:cNvPr id="20492" name="Text Box 18">
            <a:extLst>
              <a:ext uri="{FF2B5EF4-FFF2-40B4-BE49-F238E27FC236}">
                <a16:creationId xmlns:a16="http://schemas.microsoft.com/office/drawing/2014/main" id="{EE97FD36-2707-3D89-C068-228547A0A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2032000"/>
            <a:ext cx="8191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79" tIns="45428" rIns="92479" bIns="45428">
            <a:spAutoFit/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600" dirty="0"/>
              <a:t>Cady, p 206, C2 Par 3 L 4-6</a:t>
            </a:r>
            <a:endParaRPr lang="en-US" altLang="en-US" sz="1800" dirty="0"/>
          </a:p>
        </p:txBody>
      </p:sp>
      <p:sp>
        <p:nvSpPr>
          <p:cNvPr id="20493" name="Text Box 19">
            <a:extLst>
              <a:ext uri="{FF2B5EF4-FFF2-40B4-BE49-F238E27FC236}">
                <a16:creationId xmlns:a16="http://schemas.microsoft.com/office/drawing/2014/main" id="{6721DBF0-4B77-A46B-1AA4-BBFCA7ED7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2573338"/>
            <a:ext cx="804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79" tIns="45428" rIns="92479" bIns="45428">
            <a:spAutoFit/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600" dirty="0"/>
              <a:t>Linde, p 71, C2 Par 1 L 4-9</a:t>
            </a:r>
            <a:endParaRPr lang="en-US" altLang="en-US" sz="1800" dirty="0"/>
          </a:p>
        </p:txBody>
      </p:sp>
      <p:sp>
        <p:nvSpPr>
          <p:cNvPr id="20494" name="Text Box 20">
            <a:extLst>
              <a:ext uri="{FF2B5EF4-FFF2-40B4-BE49-F238E27FC236}">
                <a16:creationId xmlns:a16="http://schemas.microsoft.com/office/drawing/2014/main" id="{81E556CE-8F9F-6190-F83F-9BC15D261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2282825"/>
            <a:ext cx="8207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79" tIns="45428" rIns="92479" bIns="45428">
            <a:spAutoFit/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600" dirty="0"/>
              <a:t>Cady, p 207, C1 Par 1 L 1-11</a:t>
            </a:r>
            <a:endParaRPr lang="en-US" altLang="en-US" sz="1800" dirty="0"/>
          </a:p>
        </p:txBody>
      </p:sp>
      <p:sp>
        <p:nvSpPr>
          <p:cNvPr id="20495" name="Text Box 21">
            <a:extLst>
              <a:ext uri="{FF2B5EF4-FFF2-40B4-BE49-F238E27FC236}">
                <a16:creationId xmlns:a16="http://schemas.microsoft.com/office/drawing/2014/main" id="{7705C3CE-8384-4C72-52EA-A3264379D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2914650"/>
            <a:ext cx="804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79" tIns="45428" rIns="92479" bIns="45428">
            <a:spAutoFit/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600" dirty="0"/>
              <a:t>Linde, p 74, C1 Par 3 L 1-15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679544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>
            <a:extLst>
              <a:ext uri="{FF2B5EF4-FFF2-40B4-BE49-F238E27FC236}">
                <a16:creationId xmlns:a16="http://schemas.microsoft.com/office/drawing/2014/main" id="{351AD637-B717-76A6-8990-18ABC050C2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5">
            <a:extLst>
              <a:ext uri="{FF2B5EF4-FFF2-40B4-BE49-F238E27FC236}">
                <a16:creationId xmlns:a16="http://schemas.microsoft.com/office/drawing/2014/main" id="{D16501E9-7BA7-236A-CA99-B82422D0B7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dirty="0"/>
              <a:t>Key point: Even though the pain intensity usually increases gradually, in some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 dirty="0"/>
              <a:t>Patients the debut is more rapid.</a:t>
            </a:r>
            <a:r>
              <a:rPr lang="en-US" altLang="en-US" baseline="30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</a:p>
          <a:p>
            <a:pPr eaLnBrk="1" hangingPunct="1">
              <a:spcBef>
                <a:spcPct val="0"/>
              </a:spcBef>
            </a:pPr>
            <a:endParaRPr lang="en-US" altLang="en-US" baseline="300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orbel" panose="020B0503020204020204" pitchFamily="34" charset="0"/>
              </a:rPr>
              <a:t>Cady R et al. </a:t>
            </a:r>
            <a:r>
              <a:rPr lang="en-US" altLang="en-US" sz="1200" i="1" dirty="0">
                <a:solidFill>
                  <a:schemeClr val="bg1"/>
                </a:solidFill>
                <a:latin typeface="Corbel" panose="020B0503020204020204" pitchFamily="34" charset="0"/>
              </a:rPr>
              <a:t>Headache. </a:t>
            </a:r>
            <a:r>
              <a:rPr lang="en-US" altLang="en-US" sz="1200" dirty="0">
                <a:solidFill>
                  <a:schemeClr val="bg1"/>
                </a:solidFill>
                <a:latin typeface="Corbel" panose="020B0503020204020204" pitchFamily="34" charset="0"/>
              </a:rPr>
              <a:t>2002;42:204–216. </a:t>
            </a:r>
            <a:br>
              <a:rPr lang="en-US" altLang="en-US" sz="1200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en-US" altLang="en-US" sz="1200" dirty="0">
                <a:solidFill>
                  <a:schemeClr val="bg1"/>
                </a:solidFill>
                <a:latin typeface="Corbel" panose="020B0503020204020204" pitchFamily="34" charset="0"/>
              </a:rPr>
              <a:t>Linde M. </a:t>
            </a:r>
            <a:r>
              <a:rPr lang="en-US" altLang="en-US" sz="1200" i="1" dirty="0">
                <a:solidFill>
                  <a:schemeClr val="bg1"/>
                </a:solidFill>
                <a:latin typeface="Corbel" panose="020B0503020204020204" pitchFamily="34" charset="0"/>
              </a:rPr>
              <a:t>Acta Neurol Scand</a:t>
            </a:r>
            <a:r>
              <a:rPr lang="en-US" altLang="en-US" sz="1200" dirty="0">
                <a:solidFill>
                  <a:schemeClr val="bg1"/>
                </a:solidFill>
                <a:latin typeface="Corbel" panose="020B0503020204020204" pitchFamily="34" charset="0"/>
              </a:rPr>
              <a:t>. 2006;114:71–83.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orbel" panose="020B0503020204020204" pitchFamily="34" charset="0"/>
              </a:rPr>
              <a:t>Linde M</a:t>
            </a:r>
            <a:r>
              <a:rPr lang="en-US" altLang="en-US" sz="1200" i="1" dirty="0">
                <a:solidFill>
                  <a:schemeClr val="bg1"/>
                </a:solidFill>
                <a:latin typeface="Corbel" panose="020B0503020204020204" pitchFamily="34" charset="0"/>
              </a:rPr>
              <a:t>. Cephalgia</a:t>
            </a:r>
            <a:r>
              <a:rPr lang="en-US" altLang="en-US" sz="1200" dirty="0">
                <a:solidFill>
                  <a:schemeClr val="bg1"/>
                </a:solidFill>
                <a:latin typeface="Corbel" panose="020B0503020204020204" pitchFamily="34" charset="0"/>
              </a:rPr>
              <a:t>. 2006; 26; 712–721</a:t>
            </a:r>
            <a:r>
              <a:rPr lang="en-US" altLang="en-US" sz="1200" dirty="0">
                <a:solidFill>
                  <a:schemeClr val="tx2"/>
                </a:solidFill>
                <a:latin typeface="Corbel" panose="020B0503020204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baseline="300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532" name="Text Box 6">
            <a:extLst>
              <a:ext uri="{FF2B5EF4-FFF2-40B4-BE49-F238E27FC236}">
                <a16:creationId xmlns:a16="http://schemas.microsoft.com/office/drawing/2014/main" id="{1AF660D1-6B2F-8BE5-4FC2-FD0D6268F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3" y="4319588"/>
            <a:ext cx="5921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79" tIns="45428" rIns="92479" bIns="45428">
            <a:spAutoFit/>
          </a:bodyPr>
          <a:lstStyle>
            <a:lvl1pPr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600" dirty="0"/>
              <a:t>R1, p 73, C2,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600" dirty="0"/>
              <a:t>Par 3, L 7-12</a:t>
            </a:r>
          </a:p>
        </p:txBody>
      </p:sp>
      <p:sp>
        <p:nvSpPr>
          <p:cNvPr id="22533" name="Text Box 7">
            <a:extLst>
              <a:ext uri="{FF2B5EF4-FFF2-40B4-BE49-F238E27FC236}">
                <a16:creationId xmlns:a16="http://schemas.microsoft.com/office/drawing/2014/main" id="{F232967B-6589-BB21-1C80-A6399B7F9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8629650"/>
            <a:ext cx="5464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marL="177800" indent="-177800"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altLang="en-US" sz="900" b="1" dirty="0"/>
              <a:t>Reference: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900" b="1" dirty="0"/>
              <a:t>1.</a:t>
            </a:r>
            <a:r>
              <a:rPr lang="en-US" altLang="en-US" sz="900" dirty="0"/>
              <a:t> Linde M. Migraine: a review and future directions for treatment. </a:t>
            </a:r>
            <a:r>
              <a:rPr lang="en-US" altLang="en-US" sz="900" i="1" dirty="0"/>
              <a:t>Acta Neurol Scand</a:t>
            </a:r>
            <a:r>
              <a:rPr lang="en-US" altLang="en-US" sz="900" dirty="0"/>
              <a:t>. 2006;114(2):71–83.</a:t>
            </a:r>
          </a:p>
        </p:txBody>
      </p:sp>
      <p:sp>
        <p:nvSpPr>
          <p:cNvPr id="22534" name="Text Box 8">
            <a:extLst>
              <a:ext uri="{FF2B5EF4-FFF2-40B4-BE49-F238E27FC236}">
                <a16:creationId xmlns:a16="http://schemas.microsoft.com/office/drawing/2014/main" id="{C7D86918-7B67-066F-E2B3-2CE93E8DB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1436688"/>
            <a:ext cx="8048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79" tIns="45428" rIns="92479" bIns="45428">
            <a:spAutoFit/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600" dirty="0"/>
              <a:t>Linde, p 73, C2 Par 2 L 7-12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677565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Migraine World Summit David Dodick MD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8C05A-22D8-4F23-A105-0975ED4342F3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252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94EC5E55-1400-1EF9-C3C7-1BB503ED16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BA0E766D-5A23-009E-62FA-94BCA204FF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defRPr/>
            </a:pPr>
            <a:r>
              <a:rPr lang="en-GB" sz="1600" dirty="0">
                <a:solidFill>
                  <a:schemeClr val="bg1"/>
                </a:solidFill>
              </a:rPr>
              <a:t>		</a:t>
            </a:r>
          </a:p>
          <a:p>
            <a:pPr marL="0" indent="0">
              <a:buNone/>
              <a:defRPr/>
            </a:pPr>
            <a:r>
              <a:rPr lang="en-GB" sz="1200" dirty="0">
                <a:solidFill>
                  <a:schemeClr val="bg1"/>
                </a:solidFill>
              </a:rPr>
              <a:t>Landmark Study, Tepper et al ,Headache 2004 Oct,44(9):856-64</a:t>
            </a:r>
          </a:p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F6F2C267-2403-C809-9E21-C02ECD2FE0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9FE5AD-E8CE-42CE-85E9-C444F8F3E701}" type="slidenum">
              <a:rPr lang="en-GB" altLang="en-US"/>
              <a:pPr>
                <a:spcBef>
                  <a:spcPct val="0"/>
                </a:spcBef>
              </a:pPr>
              <a:t>20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23737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0EC5D-1E24-E525-498E-DC3724110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9C79A4-6288-E5AE-39DB-CF02EB6B9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46AD6-8144-A08D-5CC6-F99D09057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8383-01F9-4442-8753-8FB092377936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6EAE9-4F9F-2977-8B71-DF3033E4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515AA-FD86-119E-B183-62BD3D68A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7198-7F01-4C7F-B6AA-AA4A45E23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252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A6F6F-1F7C-0515-5B3E-41B585E91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CE72A0-8AE9-A5BA-6939-881649C6E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8CA1E-C8DA-BCEB-69BF-3190A141F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8383-01F9-4442-8753-8FB092377936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AC61A-2881-C8CE-1123-CE811AE56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C181C-DFFB-9CA0-345E-2266039EC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7198-7F01-4C7F-B6AA-AA4A45E23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00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561375-8666-8A91-A583-8A152CB197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0DF31-7394-E0BC-DAFE-4327EF795E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B12A3-E051-8B82-182D-CBF110114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8383-01F9-4442-8753-8FB092377936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C611A-29CB-EBDB-9CEB-A73CB9D01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A3B1C-EF37-3B08-1480-521FA2AB9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7198-7F01-4C7F-B6AA-AA4A45E23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312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518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70227BED-21B9-15E8-E927-0215596315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14"/>
          <a:stretch/>
        </p:blipFill>
        <p:spPr>
          <a:xfrm>
            <a:off x="-185196" y="7139"/>
            <a:ext cx="12377196" cy="685086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B0E8D-1D34-6265-A706-EF71B1110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1597025"/>
            <a:ext cx="11665226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4575C"/>
                </a:solidFill>
              </a:defRPr>
            </a:lvl1pPr>
            <a:lvl2pPr>
              <a:defRPr>
                <a:solidFill>
                  <a:srgbClr val="54575C"/>
                </a:solidFill>
              </a:defRPr>
            </a:lvl2pPr>
            <a:lvl3pPr>
              <a:defRPr>
                <a:solidFill>
                  <a:srgbClr val="54575C"/>
                </a:solidFill>
              </a:defRPr>
            </a:lvl3pPr>
            <a:lvl4pPr>
              <a:defRPr>
                <a:solidFill>
                  <a:srgbClr val="54575C"/>
                </a:solidFill>
              </a:defRPr>
            </a:lvl4pPr>
            <a:lvl5pPr>
              <a:defRPr>
                <a:solidFill>
                  <a:srgbClr val="54575C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09D8A-5364-69A0-520F-0B30A9109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233668"/>
            <a:ext cx="4114800" cy="182563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tx2"/>
                </a:solidFill>
                <a:latin typeface="Slate Pro Bk" panose="02000506040000020004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63479-9535-6625-FC04-17A627830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12804" y="6490494"/>
            <a:ext cx="2743200" cy="182564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tx2"/>
                </a:solidFill>
                <a:latin typeface="Slate Pro Bk" panose="02000506040000020004" pitchFamily="2" charset="77"/>
              </a:defRPr>
            </a:lvl1pPr>
          </a:lstStyle>
          <a:p>
            <a:fld id="{BF2A3339-29CF-A246-8F01-8198D3E2D6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D8D3F42-3A96-077E-B6AA-5FB724480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791" y="345991"/>
            <a:ext cx="11665226" cy="975915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lvl1pPr>
              <a:defRPr sz="3999"/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8324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1787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9144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E2200-419F-D5C2-4B8E-88E261189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55E33-4297-4944-25E1-C3AFF1041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9824A-7C04-2276-AC26-8A6D7129B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8383-01F9-4442-8753-8FB092377936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F2B56-0722-5D8E-DB57-9FCAB69D3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15206-4A75-3879-9AE3-7732256C8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7198-7F01-4C7F-B6AA-AA4A45E23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54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6E017-D780-5EC6-DC16-CD2D276E2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956F1-ECC2-16F0-8B38-470709FDE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399F8-BFEA-8533-5371-FF771EC4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8383-01F9-4442-8753-8FB092377936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22A7B-FA31-D07D-3ADD-BB1EB0A50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85605-AADE-0B3D-AF12-8EED74F5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7198-7F01-4C7F-B6AA-AA4A45E23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06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6E3E8-5EAD-29DE-FA14-0653F6DAD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080D4-D5FC-2785-AC94-99F69C523A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84F97F-6BB0-D16C-6FB9-54934005D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6425BF-ADE0-B0A3-D452-05D8C6C6A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8383-01F9-4442-8753-8FB092377936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11801-E8A6-55BD-CFAD-047EC7474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357AD-4407-7ED1-2929-40D0FCA3B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7198-7F01-4C7F-B6AA-AA4A45E23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76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6EB9F-1278-D4CD-2937-F83A94927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A3A9F-4778-2BFB-F16F-B850FBEC4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AF624A-FA40-D2C6-44A0-3FD8AFB7F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0E7C72-C4BE-EC71-F9C6-8AC4A99C8D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1008CC-17C7-AD72-7A33-9B94521218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188E39-83AF-7D77-8E7B-52838A0C2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8383-01F9-4442-8753-8FB092377936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26FC27-0B94-D70E-207A-E68AB72F0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A85154-1CF9-E363-125D-942E6712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7198-7F01-4C7F-B6AA-AA4A45E23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01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9C73F-C8A3-68BA-8376-A9F1014CF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548D1F-25F6-D173-6502-5EB3AAE5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8383-01F9-4442-8753-8FB092377936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B41558-C2EA-E476-327E-2CCB1DC0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98235D-244F-3E90-A6A8-919133BBA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7198-7F01-4C7F-B6AA-AA4A45E23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82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2B2F99-AADE-3159-38E9-EDB54F1A5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8383-01F9-4442-8753-8FB092377936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9327CF-4054-D93A-9286-76C9752EF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C903D-4E0C-2F4B-029A-1DE43E66F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7198-7F01-4C7F-B6AA-AA4A45E23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171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5EBC4-AA13-9DBA-1500-D7EEA0405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A4C79-5B6B-7ECB-4686-EA19B388E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45300-8592-9F70-B2FC-3062B49A8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1AEAC-789A-63C1-0B96-1E4C6ACC9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8383-01F9-4442-8753-8FB092377936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70076-5F3F-10A4-4383-DF062AB3E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69D7B8-E1DF-AA58-3883-B87F1CA30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7198-7F01-4C7F-B6AA-AA4A45E23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59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24294-7B53-5789-D76E-B92397314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6C2D69-1F5A-DED5-EE8D-94E140AE47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14D18-C915-328F-A79B-8E63A4397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564E2C-262A-A81D-ED54-BE8DE179E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8383-01F9-4442-8753-8FB092377936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BC6491-FD59-8ECC-9ABE-BA90C7BC5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B30365-8095-8A72-6BA0-4EE19B254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7198-7F01-4C7F-B6AA-AA4A45E23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95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78AFBA-D6B0-1EAE-1404-6F5610D7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5185D-6723-5FA0-C642-7E74F8197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DDF1E-17AC-8B33-71AF-8B0E2A0A82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958383-01F9-4442-8753-8FB092377936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6A061-5BD5-5272-9AA3-CA653D18A9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6C029-7253-81AA-050B-309CBEC09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B07198-7F01-4C7F-B6AA-AA4A45E23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95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igrainetrust.org/wp-content/uploads/2023/05/What-is-migraine-factsheet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www.medicines.org.uk/emc/product/13928/smpc#gref.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s://www.medicines.org.uk/emc/product/13928/smpc#gref.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2254CE-F876-3E85-42A4-7C8E67821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Diagnosis slides </a:t>
            </a:r>
            <a:r>
              <a:rPr lang="en-GB"/>
              <a:t>part 1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D601D5-F0C5-9BDF-ACE9-9593ECE66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970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7F460-851D-AAF8-FAF0-67C8A621D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8DF994-46CD-CF33-3F45-5A8D77131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914" y="484632"/>
            <a:ext cx="11295781" cy="850392"/>
          </a:xfr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Keeping it simple: diagnosing migraine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6A79CDA-F2A1-2DF2-0FE7-E6707390F086}"/>
              </a:ext>
            </a:extLst>
          </p:cNvPr>
          <p:cNvSpPr txBox="1">
            <a:spLocks/>
          </p:cNvSpPr>
          <p:nvPr/>
        </p:nvSpPr>
        <p:spPr>
          <a:xfrm>
            <a:off x="1454285" y="6188149"/>
            <a:ext cx="10158151" cy="638338"/>
          </a:xfrm>
          <a:prstGeom prst="rect">
            <a:avLst/>
          </a:prstGeom>
        </p:spPr>
        <p:txBody>
          <a:bodyPr vert="horz" lIns="90000" tIns="46800" rIns="90000" bIns="46800" rtlCol="0" anchor="b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 sz="1000">
                <a:solidFill>
                  <a:srgbClr val="000000"/>
                </a:solidFill>
                <a:latin typeface="Slate Pro" panose="02000506040000020004"/>
              </a:defRPr>
            </a:lvl1pPr>
            <a:lvl2pPr indent="-169863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lvl2pPr>
            <a:lvl3pPr marL="68580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/>
            </a:lvl3pPr>
            <a:lvl4pPr marL="914400" indent="-171450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/>
            </a:lvl4pPr>
            <a:lvl5pPr marL="1089025" indent="-114300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CI, confidence interval.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*Sensitivity of 0.81 (95% CI, 0.77 to 0.85), a specificity of 0.75 (95% CI, 0.64 to 0.84), and positive predictive value of 0.93 (95% CI, 89.9 to 95.8).</a:t>
            </a:r>
            <a:r>
              <a:rPr lang="en-GB" sz="800" baseline="30000" dirty="0">
                <a:solidFill>
                  <a:schemeClr val="bg1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Lipton RB, 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et al. Neurology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2003;61:375–82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Tepper SJ, 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et al. Headache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2004;44:856–64.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5218D3-7572-E87A-5E32-BC777E4C0E4D}"/>
              </a:ext>
            </a:extLst>
          </p:cNvPr>
          <p:cNvSpPr txBox="1"/>
          <p:nvPr/>
        </p:nvSpPr>
        <p:spPr>
          <a:xfrm>
            <a:off x="378334" y="1423817"/>
            <a:ext cx="88737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GB" sz="2400" dirty="0">
                <a:latin typeface="+mj-lt"/>
                <a:ea typeface="+mn-ea"/>
                <a:cs typeface="+mn-cs"/>
              </a:rPr>
              <a:t>‘PIN’ the diagnosis (three-item Migraine ID Screener):</a:t>
            </a:r>
            <a:r>
              <a:rPr lang="en-GB" sz="2400" baseline="30000" dirty="0">
                <a:latin typeface="+mj-lt"/>
              </a:rPr>
              <a:t>1</a:t>
            </a:r>
            <a:endParaRPr lang="en-GB" sz="2400" dirty="0">
              <a:latin typeface="+mj-lt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A5329D9-F4A5-9B17-ACD7-D287659E7570}"/>
              </a:ext>
            </a:extLst>
          </p:cNvPr>
          <p:cNvSpPr txBox="1"/>
          <p:nvPr/>
        </p:nvSpPr>
        <p:spPr>
          <a:xfrm>
            <a:off x="4777007" y="5232787"/>
            <a:ext cx="4301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+mj-lt"/>
              </a:rPr>
              <a:t>If your patient answers yes to ≥2 of the questions, this suggests that they may have migraine</a:t>
            </a:r>
            <a:r>
              <a:rPr lang="en-GB" sz="1600" b="1" baseline="30000" dirty="0">
                <a:latin typeface="+mj-lt"/>
                <a:cs typeface="Arial" panose="020B0604020202020204" pitchFamily="34" charset="0"/>
              </a:rPr>
              <a:t>*</a:t>
            </a:r>
            <a:endParaRPr lang="en-GB" sz="1600" b="1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120C82-ACE5-566F-439E-C8813C40E0E3}"/>
              </a:ext>
            </a:extLst>
          </p:cNvPr>
          <p:cNvSpPr txBox="1"/>
          <p:nvPr/>
        </p:nvSpPr>
        <p:spPr>
          <a:xfrm>
            <a:off x="9386726" y="2505670"/>
            <a:ext cx="263198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GB" sz="1600" dirty="0">
                <a:latin typeface="+mj-lt"/>
                <a:ea typeface="+mn-ea"/>
                <a:cs typeface="+mn-cs"/>
              </a:rPr>
              <a:t>In the absence of any contradictory evidence, episodic, disabling primary headache are more likely </a:t>
            </a:r>
            <a:br>
              <a:rPr lang="en-GB" sz="1600" dirty="0">
                <a:latin typeface="+mj-lt"/>
                <a:ea typeface="+mn-ea"/>
                <a:cs typeface="+mn-cs"/>
              </a:rPr>
            </a:br>
            <a:r>
              <a:rPr lang="en-GB" sz="1600" dirty="0">
                <a:latin typeface="+mj-lt"/>
                <a:ea typeface="+mn-ea"/>
                <a:cs typeface="+mn-cs"/>
              </a:rPr>
              <a:t>to be migraine than any other headache </a:t>
            </a:r>
            <a:br>
              <a:rPr lang="en-GB" sz="1600" dirty="0">
                <a:latin typeface="+mj-lt"/>
                <a:ea typeface="+mn-ea"/>
                <a:cs typeface="+mn-cs"/>
              </a:rPr>
            </a:br>
            <a:r>
              <a:rPr lang="en-GB" sz="1600" dirty="0">
                <a:latin typeface="+mj-lt"/>
                <a:ea typeface="+mn-ea"/>
                <a:cs typeface="+mn-cs"/>
              </a:rPr>
              <a:t>(primary care setting)</a:t>
            </a:r>
            <a:r>
              <a:rPr lang="en-GB" sz="1600" baseline="30000" dirty="0">
                <a:latin typeface="+mj-lt"/>
              </a:rPr>
              <a:t>2</a:t>
            </a:r>
            <a:endParaRPr lang="en-GB" sz="1600" dirty="0">
              <a:latin typeface="+mj-lt"/>
              <a:ea typeface="+mn-ea"/>
              <a:cs typeface="+mn-cs"/>
            </a:endParaRPr>
          </a:p>
        </p:txBody>
      </p:sp>
      <p:sp>
        <p:nvSpPr>
          <p:cNvPr id="56" name="Right Brace 55">
            <a:extLst>
              <a:ext uri="{FF2B5EF4-FFF2-40B4-BE49-F238E27FC236}">
                <a16:creationId xmlns:a16="http://schemas.microsoft.com/office/drawing/2014/main" id="{4B160ECF-AF0B-877C-B8AE-188EC47E8593}"/>
              </a:ext>
            </a:extLst>
          </p:cNvPr>
          <p:cNvSpPr/>
          <p:nvPr/>
        </p:nvSpPr>
        <p:spPr bwMode="gray">
          <a:xfrm rot="5400000">
            <a:off x="6723830" y="2747981"/>
            <a:ext cx="407828" cy="4491649"/>
          </a:xfrm>
          <a:prstGeom prst="rightBrace">
            <a:avLst>
              <a:gd name="adj1" fmla="val 42198"/>
              <a:gd name="adj2" fmla="val 48286"/>
            </a:avLst>
          </a:prstGeom>
          <a:noFill/>
          <a:ln w="19050" cap="rnd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E9CE5E27-CCA9-8CF7-8E91-DD9A54107A9F}"/>
              </a:ext>
            </a:extLst>
          </p:cNvPr>
          <p:cNvGrpSpPr>
            <a:grpSpLocks noChangeAspect="1"/>
          </p:cNvGrpSpPr>
          <p:nvPr/>
        </p:nvGrpSpPr>
        <p:grpSpPr>
          <a:xfrm>
            <a:off x="446914" y="1955026"/>
            <a:ext cx="8793335" cy="2764302"/>
            <a:chOff x="545034" y="1955026"/>
            <a:chExt cx="8398941" cy="2640319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B1C85F15-2BE2-5E89-75CB-4CE0526BC78E}"/>
                </a:ext>
              </a:extLst>
            </p:cNvPr>
            <p:cNvSpPr/>
            <p:nvPr/>
          </p:nvSpPr>
          <p:spPr bwMode="gray">
            <a:xfrm>
              <a:off x="545034" y="1955026"/>
              <a:ext cx="8398941" cy="2640319"/>
            </a:xfrm>
            <a:prstGeom prst="roundRect">
              <a:avLst>
                <a:gd name="adj" fmla="val 10096"/>
              </a:avLst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en-GB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D08A022-59BF-F2F8-1E45-09641F627EA0}"/>
                </a:ext>
              </a:extLst>
            </p:cNvPr>
            <p:cNvSpPr txBox="1"/>
            <p:nvPr/>
          </p:nvSpPr>
          <p:spPr bwMode="gray">
            <a:xfrm>
              <a:off x="5638800" y="2974109"/>
              <a:ext cx="914400" cy="914400"/>
            </a:xfrm>
            <a:prstGeom prst="rect">
              <a:avLst/>
            </a:prstGeom>
          </p:spPr>
          <p:txBody>
            <a:bodyPr wrap="square" lIns="45720" tIns="45720" rIns="45720" bIns="45720" rtlCol="0">
              <a:noAutofit/>
            </a:bodyPr>
            <a:lstStyle/>
            <a:p>
              <a:pPr marL="171450" indent="-171450" algn="l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endParaRPr lang="en-GB" sz="1600" dirty="0" err="1">
                <a:latin typeface="+mj-lt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FD44B83-7390-F38E-F619-77C3BA62E270}"/>
                </a:ext>
              </a:extLst>
            </p:cNvPr>
            <p:cNvSpPr txBox="1"/>
            <p:nvPr/>
          </p:nvSpPr>
          <p:spPr bwMode="gray">
            <a:xfrm>
              <a:off x="6096000" y="2177132"/>
              <a:ext cx="914400" cy="914400"/>
            </a:xfrm>
            <a:prstGeom prst="rect">
              <a:avLst/>
            </a:prstGeom>
          </p:spPr>
          <p:txBody>
            <a:bodyPr wrap="none" lIns="45720" tIns="45720" rIns="45720" bIns="45720" rtlCol="0">
              <a:noAutofit/>
            </a:bodyPr>
            <a:lstStyle/>
            <a:p>
              <a:pPr marL="171450" indent="-171450" algn="l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endParaRPr lang="en-GB" sz="1600" dirty="0" err="1">
                <a:latin typeface="+mj-lt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85954A6-0D18-B88A-3F20-BA13E98E7C47}"/>
                </a:ext>
              </a:extLst>
            </p:cNvPr>
            <p:cNvSpPr txBox="1"/>
            <p:nvPr/>
          </p:nvSpPr>
          <p:spPr>
            <a:xfrm>
              <a:off x="747130" y="2023126"/>
              <a:ext cx="9144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buNone/>
              </a:pPr>
              <a:r>
                <a:rPr lang="en-GB" sz="1600" dirty="0">
                  <a:latin typeface="+mj-lt"/>
                  <a:ea typeface="+mn-ea"/>
                  <a:cs typeface="+mn-cs"/>
                </a:rPr>
                <a:t>PIN:</a:t>
              </a: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13486CA-3504-520C-1C32-B822C5E77F19}"/>
                </a:ext>
              </a:extLst>
            </p:cNvPr>
            <p:cNvGrpSpPr/>
            <p:nvPr/>
          </p:nvGrpSpPr>
          <p:grpSpPr>
            <a:xfrm>
              <a:off x="683194" y="2408040"/>
              <a:ext cx="8111170" cy="594000"/>
              <a:chOff x="683194" y="2408040"/>
              <a:chExt cx="8111170" cy="594000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A60F294-AFD7-E40F-CE38-94624B7A7BE5}"/>
                  </a:ext>
                </a:extLst>
              </p:cNvPr>
              <p:cNvSpPr txBox="1"/>
              <p:nvPr/>
            </p:nvSpPr>
            <p:spPr bwMode="gray">
              <a:xfrm>
                <a:off x="4492890" y="2408040"/>
                <a:ext cx="4301474" cy="592503"/>
              </a:xfrm>
              <a:prstGeom prst="round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lIns="90000">
                <a:noAutofit/>
              </a:bodyPr>
              <a:lstStyle/>
              <a:p>
                <a:pPr marL="0" marR="0" lvl="2" indent="0" defTabSz="10223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</a:rPr>
                  <a:t>1. Does light bother you when you have a headache?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F88C382-0C0E-7755-B558-65C53FB6BB73}"/>
                  </a:ext>
                </a:extLst>
              </p:cNvPr>
              <p:cNvSpPr txBox="1"/>
              <p:nvPr/>
            </p:nvSpPr>
            <p:spPr bwMode="gray">
              <a:xfrm>
                <a:off x="2015088" y="2408040"/>
                <a:ext cx="2124244" cy="594000"/>
              </a:xfrm>
              <a:prstGeom prst="round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lIns="90000" anchor="ctr" anchorCtr="0">
                <a:noAutofit/>
              </a:bodyPr>
              <a:lstStyle/>
              <a:p>
                <a:pPr marL="0" marR="0" lvl="2" indent="0" algn="ctr" defTabSz="10223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</a:rPr>
                  <a:t>Photophobia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0A32C72-0196-0B9B-3E35-8CB47B32647E}"/>
                  </a:ext>
                </a:extLst>
              </p:cNvPr>
              <p:cNvSpPr txBox="1"/>
              <p:nvPr/>
            </p:nvSpPr>
            <p:spPr bwMode="gray">
              <a:xfrm>
                <a:off x="683194" y="2408040"/>
                <a:ext cx="978336" cy="594000"/>
              </a:xfrm>
              <a:prstGeom prst="round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lIns="90000" anchor="ctr" anchorCtr="0">
                <a:noAutofit/>
              </a:bodyPr>
              <a:lstStyle/>
              <a:p>
                <a:pPr marL="0" marR="0" lvl="2" indent="0" algn="ctr" defTabSz="10223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</a:rPr>
                  <a:t>P</a:t>
                </a: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A8CA4E69-B8BC-27C9-A42E-A8A8E66EEB86}"/>
                  </a:ext>
                </a:extLst>
              </p:cNvPr>
              <p:cNvCxnSpPr>
                <a:stCxn id="48" idx="3"/>
                <a:endCxn id="29" idx="1"/>
              </p:cNvCxnSpPr>
              <p:nvPr/>
            </p:nvCxnSpPr>
            <p:spPr bwMode="gray">
              <a:xfrm>
                <a:off x="1661530" y="2705040"/>
                <a:ext cx="353558" cy="0"/>
              </a:xfrm>
              <a:prstGeom prst="line">
                <a:avLst/>
              </a:prstGeom>
              <a:noFill/>
              <a:ln w="2857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</p:spPr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6D718F9C-9C74-FB95-A687-1D91FE44C655}"/>
                  </a:ext>
                </a:extLst>
              </p:cNvPr>
              <p:cNvCxnSpPr>
                <a:cxnSpLocks/>
                <a:stCxn id="29" idx="3"/>
                <a:endCxn id="15" idx="1"/>
              </p:cNvCxnSpPr>
              <p:nvPr/>
            </p:nvCxnSpPr>
            <p:spPr bwMode="gray">
              <a:xfrm flipV="1">
                <a:off x="4139332" y="2704292"/>
                <a:ext cx="353558" cy="748"/>
              </a:xfrm>
              <a:prstGeom prst="line">
                <a:avLst/>
              </a:prstGeom>
              <a:noFill/>
              <a:ln w="2857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</p:spPr>
          </p:cxn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4BE651A1-5F74-BB31-5717-606D1C0D85A7}"/>
                </a:ext>
              </a:extLst>
            </p:cNvPr>
            <p:cNvGrpSpPr/>
            <p:nvPr/>
          </p:nvGrpSpPr>
          <p:grpSpPr>
            <a:xfrm>
              <a:off x="680511" y="3088084"/>
              <a:ext cx="8111170" cy="594748"/>
              <a:chOff x="680511" y="3071524"/>
              <a:chExt cx="8111170" cy="594748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98C3FD9-3404-130E-6BF8-ADD953678231}"/>
                  </a:ext>
                </a:extLst>
              </p:cNvPr>
              <p:cNvSpPr txBox="1"/>
              <p:nvPr/>
            </p:nvSpPr>
            <p:spPr bwMode="gray">
              <a:xfrm>
                <a:off x="4490207" y="3072272"/>
                <a:ext cx="4301474" cy="594000"/>
              </a:xfrm>
              <a:prstGeom prst="round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lIns="90000">
                <a:noAutofit/>
              </a:bodyPr>
              <a:lstStyle/>
              <a:p>
                <a:pPr marL="0" lvl="2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kumimoji="0" lang="en-GB" sz="160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</a:rPr>
                  <a:t>2. Has a headache limited your activities for a day or more in the last three months?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FACA917-F850-7FEF-A00B-F42FB31F9381}"/>
                  </a:ext>
                </a:extLst>
              </p:cNvPr>
              <p:cNvSpPr txBox="1"/>
              <p:nvPr/>
            </p:nvSpPr>
            <p:spPr bwMode="gray">
              <a:xfrm>
                <a:off x="2012405" y="3071524"/>
                <a:ext cx="2124244" cy="594000"/>
              </a:xfrm>
              <a:prstGeom prst="round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lIns="90000" anchor="ctr" anchorCtr="0">
                <a:noAutofit/>
              </a:bodyPr>
              <a:lstStyle/>
              <a:p>
                <a:pPr marL="0" lvl="2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</a:rPr>
                  <a:t>Impaired function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22C574B-4274-112E-29ED-AE6BB7E076B8}"/>
                  </a:ext>
                </a:extLst>
              </p:cNvPr>
              <p:cNvSpPr txBox="1"/>
              <p:nvPr/>
            </p:nvSpPr>
            <p:spPr bwMode="gray">
              <a:xfrm>
                <a:off x="680511" y="3071524"/>
                <a:ext cx="978336" cy="594000"/>
              </a:xfrm>
              <a:prstGeom prst="round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lIns="90000" anchor="ctr" anchorCtr="0">
                <a:noAutofit/>
              </a:bodyPr>
              <a:lstStyle>
                <a:defPPr>
                  <a:defRPr lang="en-US"/>
                </a:defPPr>
                <a:lvl3pPr marL="0" marR="0" lvl="2" indent="0" algn="ctr" defTabSz="1022350" fontAlgn="auto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 kumimoji="0" sz="1600" b="1" i="0" u="none" strike="noStrike" kern="0" cap="none" spc="0" normalizeH="0" baseline="0">
                    <a:ln>
                      <a:noFill/>
                    </a:ln>
                    <a:effectLst/>
                    <a:uLnTx/>
                    <a:uFillTx/>
                    <a:latin typeface="+mj-lt"/>
                  </a:defRPr>
                </a:lvl3pPr>
              </a:lstStyle>
              <a:p>
                <a:pPr lvl="2"/>
                <a:r>
                  <a:rPr lang="en-GB" sz="3600" dirty="0"/>
                  <a:t>I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71CB692D-F788-0CFA-345C-A22B369D3A75}"/>
                  </a:ext>
                </a:extLst>
              </p:cNvPr>
              <p:cNvCxnSpPr>
                <a:cxnSpLocks/>
                <a:stCxn id="49" idx="3"/>
                <a:endCxn id="30" idx="1"/>
              </p:cNvCxnSpPr>
              <p:nvPr/>
            </p:nvCxnSpPr>
            <p:spPr bwMode="gray">
              <a:xfrm>
                <a:off x="1658847" y="3368524"/>
                <a:ext cx="353558" cy="0"/>
              </a:xfrm>
              <a:prstGeom prst="line">
                <a:avLst/>
              </a:prstGeom>
              <a:noFill/>
              <a:ln w="28575" cap="rnd">
                <a:solidFill>
                  <a:schemeClr val="accent3"/>
                </a:solidFill>
                <a:prstDash val="solid"/>
                <a:round/>
                <a:headEnd/>
                <a:tailEnd/>
              </a:ln>
              <a:effectLst/>
            </p:spPr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85D909AF-C264-1775-A44A-B6C81256A439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4136649" y="3365908"/>
                <a:ext cx="353558" cy="1"/>
              </a:xfrm>
              <a:prstGeom prst="line">
                <a:avLst/>
              </a:prstGeom>
              <a:noFill/>
              <a:ln w="28575" cap="rnd">
                <a:solidFill>
                  <a:schemeClr val="accent3"/>
                </a:solidFill>
                <a:prstDash val="solid"/>
                <a:round/>
                <a:headEnd/>
                <a:tailEnd/>
              </a:ln>
              <a:effectLst/>
            </p:spPr>
          </p:cxn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B2ECBD09-5E1D-D482-BCE6-839DA6314562}"/>
                </a:ext>
              </a:extLst>
            </p:cNvPr>
            <p:cNvGrpSpPr/>
            <p:nvPr/>
          </p:nvGrpSpPr>
          <p:grpSpPr>
            <a:xfrm>
              <a:off x="683194" y="3768875"/>
              <a:ext cx="8111171" cy="594000"/>
              <a:chOff x="683194" y="3768875"/>
              <a:chExt cx="8111171" cy="59400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F65DFAD-94DE-1501-96AF-DD1BE701AE47}"/>
                  </a:ext>
                </a:extLst>
              </p:cNvPr>
              <p:cNvSpPr txBox="1"/>
              <p:nvPr/>
            </p:nvSpPr>
            <p:spPr bwMode="gray">
              <a:xfrm>
                <a:off x="4492891" y="3768875"/>
                <a:ext cx="4301474" cy="592503"/>
              </a:xfrm>
              <a:prstGeom prst="roundRect">
                <a:avLst/>
              </a:prstGeom>
              <a:noFill/>
              <a:ln w="28575">
                <a:solidFill>
                  <a:schemeClr val="accent6"/>
                </a:solidFill>
              </a:ln>
            </p:spPr>
            <p:txBody>
              <a:bodyPr wrap="square" lIns="90000">
                <a:noAutofit/>
              </a:bodyPr>
              <a:lstStyle/>
              <a:p>
                <a:pPr marL="0" lvl="2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kumimoji="0" lang="en-GB" sz="160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</a:rPr>
                  <a:t>3. Are you nauseated or sick to your stomach when you have a headache?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CF59C30-FD1A-BF91-B523-AB6503BA35D2}"/>
                  </a:ext>
                </a:extLst>
              </p:cNvPr>
              <p:cNvSpPr txBox="1"/>
              <p:nvPr/>
            </p:nvSpPr>
            <p:spPr bwMode="gray">
              <a:xfrm>
                <a:off x="2015088" y="3768875"/>
                <a:ext cx="2124244" cy="594000"/>
              </a:xfrm>
              <a:prstGeom prst="roundRect">
                <a:avLst/>
              </a:prstGeom>
              <a:noFill/>
              <a:ln w="28575">
                <a:solidFill>
                  <a:schemeClr val="accent6"/>
                </a:solidFill>
              </a:ln>
            </p:spPr>
            <p:txBody>
              <a:bodyPr wrap="square" lIns="90000" anchor="ctr" anchorCtr="0">
                <a:noAutofit/>
              </a:bodyPr>
              <a:lstStyle/>
              <a:p>
                <a:pPr marL="0" lvl="2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</a:rPr>
                  <a:t>Nausea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A906741-677A-ECFB-0E60-70FF60FF2424}"/>
                  </a:ext>
                </a:extLst>
              </p:cNvPr>
              <p:cNvSpPr txBox="1"/>
              <p:nvPr/>
            </p:nvSpPr>
            <p:spPr bwMode="gray">
              <a:xfrm>
                <a:off x="683194" y="3768875"/>
                <a:ext cx="978336" cy="594000"/>
              </a:xfrm>
              <a:prstGeom prst="roundRect">
                <a:avLst/>
              </a:prstGeom>
              <a:noFill/>
              <a:ln w="28575">
                <a:solidFill>
                  <a:schemeClr val="accent6"/>
                </a:solidFill>
              </a:ln>
            </p:spPr>
            <p:txBody>
              <a:bodyPr wrap="square" lIns="90000" anchor="ctr" anchorCtr="0">
                <a:noAutofit/>
              </a:bodyPr>
              <a:lstStyle>
                <a:defPPr>
                  <a:defRPr lang="en-US"/>
                </a:defPPr>
                <a:lvl3pPr marL="0" marR="0" lvl="2" indent="0" algn="ctr" defTabSz="1022350" fontAlgn="auto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 kumimoji="0" sz="1600" b="1" i="0" u="none" strike="noStrike" kern="0" cap="none" spc="0" normalizeH="0" baseline="0">
                    <a:ln>
                      <a:noFill/>
                    </a:ln>
                    <a:effectLst/>
                    <a:uLnTx/>
                    <a:uFillTx/>
                    <a:latin typeface="+mj-lt"/>
                  </a:defRPr>
                </a:lvl3pPr>
              </a:lstStyle>
              <a:p>
                <a:pPr lvl="2"/>
                <a:r>
                  <a:rPr lang="en-GB" sz="3600" dirty="0"/>
                  <a:t>N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722320B3-30CC-9771-8C01-08C70FB0BBFB}"/>
                  </a:ext>
                </a:extLst>
              </p:cNvPr>
              <p:cNvCxnSpPr>
                <a:cxnSpLocks/>
                <a:stCxn id="31" idx="3"/>
                <a:endCxn id="21" idx="1"/>
              </p:cNvCxnSpPr>
              <p:nvPr/>
            </p:nvCxnSpPr>
            <p:spPr bwMode="gray">
              <a:xfrm flipV="1">
                <a:off x="4139332" y="4065127"/>
                <a:ext cx="353559" cy="748"/>
              </a:xfrm>
              <a:prstGeom prst="line">
                <a:avLst/>
              </a:prstGeom>
              <a:noFill/>
              <a:ln w="28575" cap="rnd">
                <a:solidFill>
                  <a:schemeClr val="accent6"/>
                </a:solidFill>
                <a:prstDash val="solid"/>
                <a:round/>
                <a:headEnd/>
                <a:tailEnd/>
              </a:ln>
              <a:effectLst/>
            </p:spPr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B1FD25E1-2B36-AA57-75F4-48A3880ABF8C}"/>
                  </a:ext>
                </a:extLst>
              </p:cNvPr>
              <p:cNvCxnSpPr>
                <a:cxnSpLocks/>
                <a:stCxn id="50" idx="3"/>
                <a:endCxn id="31" idx="1"/>
              </p:cNvCxnSpPr>
              <p:nvPr/>
            </p:nvCxnSpPr>
            <p:spPr bwMode="gray">
              <a:xfrm>
                <a:off x="1661530" y="4065875"/>
                <a:ext cx="353558" cy="0"/>
              </a:xfrm>
              <a:prstGeom prst="line">
                <a:avLst/>
              </a:prstGeom>
              <a:noFill/>
              <a:ln w="28575" cap="rnd">
                <a:solidFill>
                  <a:schemeClr val="accent6"/>
                </a:solidFill>
                <a:prstDash val="solid"/>
                <a:round/>
                <a:headEnd/>
                <a:tailEnd/>
              </a:ln>
              <a:effectLst/>
            </p:spPr>
          </p:cxn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B257AA7-7C95-FF0F-6849-71CA089C38B8}"/>
                </a:ext>
              </a:extLst>
            </p:cNvPr>
            <p:cNvSpPr txBox="1"/>
            <p:nvPr/>
          </p:nvSpPr>
          <p:spPr>
            <a:xfrm>
              <a:off x="4437400" y="2023126"/>
              <a:ext cx="42316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dirty="0"/>
                <a:t>Questions to ask patient: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1524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C3275BA-DD88-4201-40D2-E5C667D68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Diagnosis slides part 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B55D39-CC32-B911-97B1-5D02D6B66F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554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14C532-138A-1F86-4FE3-7C5229F6F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398" y="3177940"/>
            <a:ext cx="9330267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600" b="1" dirty="0">
                <a:solidFill>
                  <a:schemeClr val="accent2"/>
                </a:solidFill>
              </a:rPr>
              <a:t>Migraine diagnosis, myths and thinking errors</a:t>
            </a:r>
            <a:br>
              <a:rPr lang="en-GB" sz="6600" b="1" dirty="0">
                <a:solidFill>
                  <a:schemeClr val="accent2"/>
                </a:solidFill>
              </a:rPr>
            </a:br>
            <a:endParaRPr lang="en-GB" sz="6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448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B59E0F0-031A-3F72-1E77-6FA36441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467" y="279133"/>
            <a:ext cx="6044665" cy="1106906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GB" sz="2800" b="1" dirty="0">
                <a:solidFill>
                  <a:srgbClr val="FFFFFF"/>
                </a:solidFill>
              </a:rPr>
              <a:t>International Classification of Headache disorders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226" y="2592185"/>
            <a:ext cx="9047417" cy="39220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02365" y="1866341"/>
            <a:ext cx="104294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n-lt"/>
              </a:rPr>
              <a:t>The International Classification of Headache disorders criteria for migraine, ICHD 3​</a:t>
            </a:r>
            <a:br>
              <a:rPr lang="en-GB" sz="2400" dirty="0">
                <a:solidFill>
                  <a:schemeClr val="bg1"/>
                </a:solidFill>
                <a:latin typeface="+mn-lt"/>
              </a:rPr>
            </a:br>
            <a:r>
              <a:rPr lang="en-GB" sz="2400" dirty="0">
                <a:solidFill>
                  <a:schemeClr val="bg1"/>
                </a:solidFill>
                <a:latin typeface="+mn-lt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559008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51ED9768-F34B-4B14-E57E-BD9AD3FBDE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15081" y="464246"/>
            <a:ext cx="3880429" cy="877222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600" b="1" dirty="0">
                <a:solidFill>
                  <a:schemeClr val="tx1"/>
                </a:solidFill>
              </a:rPr>
              <a:t>Migraine: A Continuum of Symptoms</a:t>
            </a:r>
          </a:p>
        </p:txBody>
      </p:sp>
      <p:sp>
        <p:nvSpPr>
          <p:cNvPr id="19460" name="Rectangle 87">
            <a:extLst>
              <a:ext uri="{FF2B5EF4-FFF2-40B4-BE49-F238E27FC236}">
                <a16:creationId xmlns:a16="http://schemas.microsoft.com/office/drawing/2014/main" id="{31A24EC9-1788-00D1-46BC-1483BBCF6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0428" y="6376065"/>
            <a:ext cx="182808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 dirty="0">
              <a:latin typeface="Corbel" panose="020B0503020204020204" pitchFamily="34" charset="0"/>
            </a:endParaRPr>
          </a:p>
        </p:txBody>
      </p:sp>
      <p:sp>
        <p:nvSpPr>
          <p:cNvPr id="19461" name="Rectangle 88">
            <a:extLst>
              <a:ext uri="{FF2B5EF4-FFF2-40B4-BE49-F238E27FC236}">
                <a16:creationId xmlns:a16="http://schemas.microsoft.com/office/drawing/2014/main" id="{E1E03BDE-8204-324E-E767-93A216437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9741" y="6576883"/>
            <a:ext cx="182808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 dirty="0">
              <a:latin typeface="Corbel" panose="020B0503020204020204" pitchFamily="34" charset="0"/>
            </a:endParaRPr>
          </a:p>
        </p:txBody>
      </p:sp>
      <p:pic>
        <p:nvPicPr>
          <p:cNvPr id="2608222" name="Picture 94" descr="Blue Step5">
            <a:extLst>
              <a:ext uri="{FF2B5EF4-FFF2-40B4-BE49-F238E27FC236}">
                <a16:creationId xmlns:a16="http://schemas.microsoft.com/office/drawing/2014/main" id="{E9FFF340-1935-025A-92BC-297B03136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596" y="4672042"/>
            <a:ext cx="220186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8223" name="Picture 95" descr="Green Step4">
            <a:extLst>
              <a:ext uri="{FF2B5EF4-FFF2-40B4-BE49-F238E27FC236}">
                <a16:creationId xmlns:a16="http://schemas.microsoft.com/office/drawing/2014/main" id="{CEB4F2C9-88A5-4F31-4AEC-9408DEBB6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996" y="4997480"/>
            <a:ext cx="2170112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8224" name="Picture 96" descr="Blue Step4">
            <a:extLst>
              <a:ext uri="{FF2B5EF4-FFF2-40B4-BE49-F238E27FC236}">
                <a16:creationId xmlns:a16="http://schemas.microsoft.com/office/drawing/2014/main" id="{452F8282-8771-3C7F-3055-6361F6AD2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996" y="4705380"/>
            <a:ext cx="213360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8225" name="Picture 97" descr="Green Step2">
            <a:extLst>
              <a:ext uri="{FF2B5EF4-FFF2-40B4-BE49-F238E27FC236}">
                <a16:creationId xmlns:a16="http://schemas.microsoft.com/office/drawing/2014/main" id="{DFF95AB4-8C48-DD43-57C8-6E8286077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447" y="4881591"/>
            <a:ext cx="6572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8226" name="Picture 98" descr="Green Step1">
            <a:extLst>
              <a:ext uri="{FF2B5EF4-FFF2-40B4-BE49-F238E27FC236}">
                <a16:creationId xmlns:a16="http://schemas.microsoft.com/office/drawing/2014/main" id="{DAE2F9BA-9080-778F-B111-2DBBF77AB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272" y="4878416"/>
            <a:ext cx="21669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8227" name="Picture 99" descr="Red Step2">
            <a:extLst>
              <a:ext uri="{FF2B5EF4-FFF2-40B4-BE49-F238E27FC236}">
                <a16:creationId xmlns:a16="http://schemas.microsoft.com/office/drawing/2014/main" id="{A428A5DF-E90C-0991-BDF5-25B48C438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446" y="4753004"/>
            <a:ext cx="65881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Line 6">
            <a:extLst>
              <a:ext uri="{FF2B5EF4-FFF2-40B4-BE49-F238E27FC236}">
                <a16:creationId xmlns:a16="http://schemas.microsoft.com/office/drawing/2014/main" id="{D5F78E1B-C355-70E0-AE1A-BB39720D08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99446" y="2595591"/>
            <a:ext cx="0" cy="2833688"/>
          </a:xfrm>
          <a:prstGeom prst="line">
            <a:avLst/>
          </a:prstGeom>
          <a:noFill/>
          <a:ln w="9525">
            <a:solidFill>
              <a:srgbClr val="969696">
                <a:alpha val="79999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9469" name="Line 7">
            <a:extLst>
              <a:ext uri="{FF2B5EF4-FFF2-40B4-BE49-F238E27FC236}">
                <a16:creationId xmlns:a16="http://schemas.microsoft.com/office/drawing/2014/main" id="{90B27848-4430-A500-949F-14503AFAB6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37758" y="2605117"/>
            <a:ext cx="0" cy="2824163"/>
          </a:xfrm>
          <a:prstGeom prst="line">
            <a:avLst/>
          </a:prstGeom>
          <a:noFill/>
          <a:ln w="9525">
            <a:solidFill>
              <a:srgbClr val="969696">
                <a:alpha val="79999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9470" name="Line 8">
            <a:extLst>
              <a:ext uri="{FF2B5EF4-FFF2-40B4-BE49-F238E27FC236}">
                <a16:creationId xmlns:a16="http://schemas.microsoft.com/office/drawing/2014/main" id="{72618935-8C6E-2E8A-6F71-2F942E0075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59846" y="2605117"/>
            <a:ext cx="0" cy="2824163"/>
          </a:xfrm>
          <a:prstGeom prst="line">
            <a:avLst/>
          </a:prstGeom>
          <a:noFill/>
          <a:ln w="9525">
            <a:solidFill>
              <a:srgbClr val="969696">
                <a:alpha val="79999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9471" name="Line 12">
            <a:extLst>
              <a:ext uri="{FF2B5EF4-FFF2-40B4-BE49-F238E27FC236}">
                <a16:creationId xmlns:a16="http://schemas.microsoft.com/office/drawing/2014/main" id="{BB1C3046-D419-9745-05E8-61B54AC752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65008" y="2605117"/>
            <a:ext cx="0" cy="2824163"/>
          </a:xfrm>
          <a:prstGeom prst="line">
            <a:avLst/>
          </a:prstGeom>
          <a:noFill/>
          <a:ln w="9525">
            <a:solidFill>
              <a:srgbClr val="969696">
                <a:alpha val="79999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9472" name="Text Box 4">
            <a:extLst>
              <a:ext uri="{FF2B5EF4-FFF2-40B4-BE49-F238E27FC236}">
                <a16:creationId xmlns:a16="http://schemas.microsoft.com/office/drawing/2014/main" id="{E4A9191B-036F-633C-C25B-72DAFD659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559" y="5967442"/>
            <a:ext cx="2263775" cy="40862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rbel" panose="020B0503020204020204" pitchFamily="34" charset="0"/>
              </a:rPr>
              <a:t>Headache</a:t>
            </a:r>
          </a:p>
        </p:txBody>
      </p:sp>
      <p:sp>
        <p:nvSpPr>
          <p:cNvPr id="605197" name="Text Box 13">
            <a:extLst>
              <a:ext uri="{FF2B5EF4-FFF2-40B4-BE49-F238E27FC236}">
                <a16:creationId xmlns:a16="http://schemas.microsoft.com/office/drawing/2014/main" id="{09A0F2BD-833B-5312-6160-6F9AA188D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3725" y="5554692"/>
            <a:ext cx="13117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Corbel" panose="020B0503020204020204" pitchFamily="34" charset="0"/>
              </a:rPr>
              <a:t>Post headache</a:t>
            </a:r>
          </a:p>
        </p:txBody>
      </p:sp>
      <p:sp>
        <p:nvSpPr>
          <p:cNvPr id="19474" name="Text Box 26">
            <a:extLst>
              <a:ext uri="{FF2B5EF4-FFF2-40B4-BE49-F238E27FC236}">
                <a16:creationId xmlns:a16="http://schemas.microsoft.com/office/drawing/2014/main" id="{89DE13D5-CEB5-A63A-2FF1-ABE80D6C8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0415" y="5522941"/>
            <a:ext cx="6687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00"/>
                </a:solidFill>
                <a:latin typeface="Corbel" panose="020B0503020204020204" pitchFamily="34" charset="0"/>
              </a:rPr>
              <a:t>Time</a:t>
            </a:r>
          </a:p>
        </p:txBody>
      </p:sp>
      <p:sp>
        <p:nvSpPr>
          <p:cNvPr id="2608235" name="Text Box 5">
            <a:extLst>
              <a:ext uri="{FF2B5EF4-FFF2-40B4-BE49-F238E27FC236}">
                <a16:creationId xmlns:a16="http://schemas.microsoft.com/office/drawing/2014/main" id="{8AC1EBF5-6472-5816-D7CB-B425E4CAE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971" y="5554691"/>
            <a:ext cx="154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Corbel" panose="020B0503020204020204" pitchFamily="34" charset="0"/>
              </a:rPr>
              <a:t>Preheadache</a:t>
            </a:r>
          </a:p>
        </p:txBody>
      </p:sp>
      <p:sp>
        <p:nvSpPr>
          <p:cNvPr id="2608236" name="Text Box 10">
            <a:extLst>
              <a:ext uri="{FF2B5EF4-FFF2-40B4-BE49-F238E27FC236}">
                <a16:creationId xmlns:a16="http://schemas.microsoft.com/office/drawing/2014/main" id="{405C3242-C0AC-81E6-DC05-EBDC15152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271" y="5554691"/>
            <a:ext cx="1149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Corbel" panose="020B0503020204020204" pitchFamily="34" charset="0"/>
              </a:rPr>
              <a:t>Moderate</a:t>
            </a:r>
          </a:p>
        </p:txBody>
      </p:sp>
      <p:sp>
        <p:nvSpPr>
          <p:cNvPr id="2608237" name="Text Box 9">
            <a:extLst>
              <a:ext uri="{FF2B5EF4-FFF2-40B4-BE49-F238E27FC236}">
                <a16:creationId xmlns:a16="http://schemas.microsoft.com/office/drawing/2014/main" id="{28CF8A9A-573C-F6C9-A1F2-BF96E8D1A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0396" y="5554691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Corbel" panose="020B0503020204020204" pitchFamily="34" charset="0"/>
              </a:rPr>
              <a:t>Mild</a:t>
            </a:r>
          </a:p>
        </p:txBody>
      </p:sp>
      <p:sp>
        <p:nvSpPr>
          <p:cNvPr id="2608238" name="Text Box 11">
            <a:extLst>
              <a:ext uri="{FF2B5EF4-FFF2-40B4-BE49-F238E27FC236}">
                <a16:creationId xmlns:a16="http://schemas.microsoft.com/office/drawing/2014/main" id="{FC9D765D-711A-9ACE-9E7B-41A7AF22F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5296" y="5554691"/>
            <a:ext cx="96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Corbel" panose="020B0503020204020204" pitchFamily="34" charset="0"/>
              </a:rPr>
              <a:t>Severe</a:t>
            </a:r>
          </a:p>
        </p:txBody>
      </p:sp>
      <p:grpSp>
        <p:nvGrpSpPr>
          <p:cNvPr id="2" name="Group 111">
            <a:extLst>
              <a:ext uri="{FF2B5EF4-FFF2-40B4-BE49-F238E27FC236}">
                <a16:creationId xmlns:a16="http://schemas.microsoft.com/office/drawing/2014/main" id="{E8E8CAFA-CF5A-0310-FC42-5A94267F743E}"/>
              </a:ext>
            </a:extLst>
          </p:cNvPr>
          <p:cNvGrpSpPr>
            <a:grpSpLocks/>
          </p:cNvGrpSpPr>
          <p:nvPr/>
        </p:nvGrpSpPr>
        <p:grpSpPr bwMode="auto">
          <a:xfrm>
            <a:off x="1627747" y="2543203"/>
            <a:ext cx="1768475" cy="1292224"/>
            <a:chOff x="303" y="1103"/>
            <a:chExt cx="1090" cy="814"/>
          </a:xfrm>
        </p:grpSpPr>
        <p:sp>
          <p:nvSpPr>
            <p:cNvPr id="19514" name="AutoShape 112">
              <a:extLst>
                <a:ext uri="{FF2B5EF4-FFF2-40B4-BE49-F238E27FC236}">
                  <a16:creationId xmlns:a16="http://schemas.microsoft.com/office/drawing/2014/main" id="{10BD7467-B87F-E8C0-B41B-EE518422B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" y="1373"/>
              <a:ext cx="1090" cy="238"/>
            </a:xfrm>
            <a:prstGeom prst="roundRect">
              <a:avLst>
                <a:gd name="adj" fmla="val 5171"/>
              </a:avLst>
            </a:prstGeom>
            <a:solidFill>
              <a:schemeClr val="tx2">
                <a:alpha val="70195"/>
              </a:schemeClr>
            </a:solidFill>
            <a:ln w="317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 dirty="0">
                <a:latin typeface="Corbel" panose="020B0503020204020204" pitchFamily="34" charset="0"/>
              </a:endParaRPr>
            </a:p>
          </p:txBody>
        </p:sp>
        <p:sp>
          <p:nvSpPr>
            <p:cNvPr id="19515" name="AutoShape 113">
              <a:extLst>
                <a:ext uri="{FF2B5EF4-FFF2-40B4-BE49-F238E27FC236}">
                  <a16:creationId xmlns:a16="http://schemas.microsoft.com/office/drawing/2014/main" id="{B64F5827-5CBB-46DA-E0D5-619A5B6A2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" y="1103"/>
              <a:ext cx="932" cy="164"/>
            </a:xfrm>
            <a:prstGeom prst="roundRect">
              <a:avLst>
                <a:gd name="adj" fmla="val 5000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488" tIns="44450" rIns="90488" bIns="44450" anchor="ctr"/>
            <a:lstStyle>
              <a:lvl1pPr marL="285750" indent="-28575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dirty="0">
                  <a:solidFill>
                    <a:schemeClr val="tx2"/>
                  </a:solidFill>
                  <a:latin typeface="Corbel" panose="020B0503020204020204" pitchFamily="34" charset="0"/>
                </a:rPr>
                <a:t>Premonitory</a:t>
              </a:r>
            </a:p>
          </p:txBody>
        </p:sp>
        <p:sp>
          <p:nvSpPr>
            <p:cNvPr id="19516" name="Text Box 114">
              <a:extLst>
                <a:ext uri="{FF2B5EF4-FFF2-40B4-BE49-F238E27FC236}">
                  <a16:creationId xmlns:a16="http://schemas.microsoft.com/office/drawing/2014/main" id="{B5F6E92E-6E19-AEDB-593D-3D58518E8B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" y="1279"/>
              <a:ext cx="883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i="1" dirty="0">
                  <a:solidFill>
                    <a:srgbClr val="000000"/>
                  </a:solidFill>
                  <a:latin typeface="Corbel" panose="020B0503020204020204" pitchFamily="34" charset="0"/>
                </a:rPr>
                <a:t>Mood changes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i="1" dirty="0">
                  <a:solidFill>
                    <a:srgbClr val="000000"/>
                  </a:solidFill>
                  <a:latin typeface="Corbel" panose="020B0503020204020204" pitchFamily="34" charset="0"/>
                </a:rPr>
                <a:t>Fatigue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i="1" dirty="0">
                  <a:solidFill>
                    <a:srgbClr val="000000"/>
                  </a:solidFill>
                  <a:latin typeface="Corbel" panose="020B0503020204020204" pitchFamily="34" charset="0"/>
                </a:rPr>
                <a:t>Cognitive changes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i="1" dirty="0">
                  <a:solidFill>
                    <a:srgbClr val="000000"/>
                  </a:solidFill>
                  <a:latin typeface="Corbel" panose="020B0503020204020204" pitchFamily="34" charset="0"/>
                </a:rPr>
                <a:t>Muscle pain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i="1" dirty="0">
                  <a:solidFill>
                    <a:srgbClr val="000000"/>
                  </a:solidFill>
                  <a:latin typeface="Corbel" panose="020B0503020204020204" pitchFamily="34" charset="0"/>
                </a:rPr>
                <a:t>Food craving</a:t>
              </a:r>
            </a:p>
          </p:txBody>
        </p:sp>
      </p:grpSp>
      <p:grpSp>
        <p:nvGrpSpPr>
          <p:cNvPr id="3" name="Group 115">
            <a:extLst>
              <a:ext uri="{FF2B5EF4-FFF2-40B4-BE49-F238E27FC236}">
                <a16:creationId xmlns:a16="http://schemas.microsoft.com/office/drawing/2014/main" id="{798321D5-5C18-332D-48DA-791D7B0AE8E1}"/>
              </a:ext>
            </a:extLst>
          </p:cNvPr>
          <p:cNvGrpSpPr>
            <a:grpSpLocks/>
          </p:cNvGrpSpPr>
          <p:nvPr/>
        </p:nvGrpSpPr>
        <p:grpSpPr bwMode="auto">
          <a:xfrm>
            <a:off x="2972359" y="2543202"/>
            <a:ext cx="1973263" cy="923924"/>
            <a:chOff x="1653" y="2071"/>
            <a:chExt cx="1243" cy="582"/>
          </a:xfrm>
        </p:grpSpPr>
        <p:sp>
          <p:nvSpPr>
            <p:cNvPr id="19511" name="AutoShape 116">
              <a:extLst>
                <a:ext uri="{FF2B5EF4-FFF2-40B4-BE49-F238E27FC236}">
                  <a16:creationId xmlns:a16="http://schemas.microsoft.com/office/drawing/2014/main" id="{069CD5B0-5ABA-7EB7-C85D-2E097E245A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" y="2234"/>
              <a:ext cx="1243" cy="240"/>
            </a:xfrm>
            <a:prstGeom prst="roundRect">
              <a:avLst>
                <a:gd name="adj" fmla="val 7407"/>
              </a:avLst>
            </a:prstGeom>
            <a:solidFill>
              <a:schemeClr val="tx2">
                <a:alpha val="70195"/>
              </a:schemeClr>
            </a:solidFill>
            <a:ln w="317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 dirty="0">
                <a:latin typeface="Corbel" panose="020B0503020204020204" pitchFamily="34" charset="0"/>
              </a:endParaRPr>
            </a:p>
          </p:txBody>
        </p:sp>
        <p:sp>
          <p:nvSpPr>
            <p:cNvPr id="19512" name="Text Box 117">
              <a:extLst>
                <a:ext uri="{FF2B5EF4-FFF2-40B4-BE49-F238E27FC236}">
                  <a16:creationId xmlns:a16="http://schemas.microsoft.com/office/drawing/2014/main" id="{22B60903-FFAB-EC6E-A5DB-606C76BF98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3" y="2247"/>
              <a:ext cx="1077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i="1" dirty="0">
                  <a:solidFill>
                    <a:srgbClr val="000000"/>
                  </a:solidFill>
                  <a:latin typeface="Corbel" panose="020B0503020204020204" pitchFamily="34" charset="0"/>
                </a:rPr>
                <a:t>Fully reversible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i="1" dirty="0">
                  <a:solidFill>
                    <a:srgbClr val="000000"/>
                  </a:solidFill>
                  <a:latin typeface="Corbel" panose="020B0503020204020204" pitchFamily="34" charset="0"/>
                </a:rPr>
                <a:t>Neurological changes: Visual somatosensory</a:t>
              </a:r>
            </a:p>
          </p:txBody>
        </p:sp>
        <p:sp>
          <p:nvSpPr>
            <p:cNvPr id="19513" name="AutoShape 118">
              <a:extLst>
                <a:ext uri="{FF2B5EF4-FFF2-40B4-BE49-F238E27FC236}">
                  <a16:creationId xmlns:a16="http://schemas.microsoft.com/office/drawing/2014/main" id="{16ABB449-FC80-E64D-DD43-12E6B64C1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071"/>
              <a:ext cx="452" cy="164"/>
            </a:xfrm>
            <a:prstGeom prst="roundRect">
              <a:avLst>
                <a:gd name="adj" fmla="val 50000"/>
              </a:avLst>
            </a:prstGeom>
            <a:solidFill>
              <a:srgbClr val="CF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488" tIns="44450" rIns="90488" bIns="44450" anchor="ctr"/>
            <a:lstStyle>
              <a:lvl1pPr marL="285750" indent="-28575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dirty="0">
                  <a:latin typeface="Corbel" panose="020B0503020204020204" pitchFamily="34" charset="0"/>
                </a:rPr>
                <a:t>Aura</a:t>
              </a:r>
            </a:p>
          </p:txBody>
        </p:sp>
      </p:grpSp>
      <p:grpSp>
        <p:nvGrpSpPr>
          <p:cNvPr id="4" name="Group 119">
            <a:extLst>
              <a:ext uri="{FF2B5EF4-FFF2-40B4-BE49-F238E27FC236}">
                <a16:creationId xmlns:a16="http://schemas.microsoft.com/office/drawing/2014/main" id="{6B7AE369-F50C-CCB5-FB0B-70B247FFC624}"/>
              </a:ext>
            </a:extLst>
          </p:cNvPr>
          <p:cNvGrpSpPr>
            <a:grpSpLocks/>
          </p:cNvGrpSpPr>
          <p:nvPr/>
        </p:nvGrpSpPr>
        <p:grpSpPr bwMode="auto">
          <a:xfrm>
            <a:off x="3902633" y="2543202"/>
            <a:ext cx="1862138" cy="923924"/>
            <a:chOff x="2485" y="2017"/>
            <a:chExt cx="1173" cy="582"/>
          </a:xfrm>
        </p:grpSpPr>
        <p:sp>
          <p:nvSpPr>
            <p:cNvPr id="19508" name="AutoShape 120">
              <a:extLst>
                <a:ext uri="{FF2B5EF4-FFF2-40B4-BE49-F238E27FC236}">
                  <a16:creationId xmlns:a16="http://schemas.microsoft.com/office/drawing/2014/main" id="{9546B174-3C0B-5B38-324A-F35205BEA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5" y="2180"/>
              <a:ext cx="1173" cy="240"/>
            </a:xfrm>
            <a:prstGeom prst="roundRect">
              <a:avLst>
                <a:gd name="adj" fmla="val 7407"/>
              </a:avLst>
            </a:prstGeom>
            <a:solidFill>
              <a:schemeClr val="tx2">
                <a:alpha val="70195"/>
              </a:schemeClr>
            </a:solidFill>
            <a:ln w="317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 dirty="0">
                <a:latin typeface="Corbel" panose="020B0503020204020204" pitchFamily="34" charset="0"/>
              </a:endParaRPr>
            </a:p>
          </p:txBody>
        </p:sp>
        <p:sp>
          <p:nvSpPr>
            <p:cNvPr id="19509" name="Text Box 121">
              <a:extLst>
                <a:ext uri="{FF2B5EF4-FFF2-40B4-BE49-F238E27FC236}">
                  <a16:creationId xmlns:a16="http://schemas.microsoft.com/office/drawing/2014/main" id="{F3955C78-2719-7B3A-D760-24531DC452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5" y="2193"/>
              <a:ext cx="853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i="1" dirty="0">
                  <a:solidFill>
                    <a:srgbClr val="000000"/>
                  </a:solidFill>
                  <a:latin typeface="Corbel" panose="020B0503020204020204" pitchFamily="34" charset="0"/>
                </a:rPr>
                <a:t>Dull headache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i="1" dirty="0">
                  <a:solidFill>
                    <a:srgbClr val="000000"/>
                  </a:solidFill>
                  <a:latin typeface="Corbel" panose="020B0503020204020204" pitchFamily="34" charset="0"/>
                </a:rPr>
                <a:t>Nasal congestion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i="1" dirty="0">
                  <a:solidFill>
                    <a:srgbClr val="000000"/>
                  </a:solidFill>
                  <a:latin typeface="Corbel" panose="020B0503020204020204" pitchFamily="34" charset="0"/>
                </a:rPr>
                <a:t>Muscle pain</a:t>
              </a:r>
            </a:p>
          </p:txBody>
        </p:sp>
        <p:sp>
          <p:nvSpPr>
            <p:cNvPr id="19510" name="AutoShape 122">
              <a:extLst>
                <a:ext uri="{FF2B5EF4-FFF2-40B4-BE49-F238E27FC236}">
                  <a16:creationId xmlns:a16="http://schemas.microsoft.com/office/drawing/2014/main" id="{52A7CD25-1373-7864-F64B-064E7DEB0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8" y="2017"/>
              <a:ext cx="994" cy="164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488" tIns="44450" rIns="90488" bIns="44450" anchor="ctr"/>
            <a:lstStyle>
              <a:lvl1pPr marL="285750" indent="-28575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dirty="0">
                  <a:solidFill>
                    <a:schemeClr val="tx2"/>
                  </a:solidFill>
                  <a:latin typeface="Corbel" panose="020B0503020204020204" pitchFamily="34" charset="0"/>
                </a:rPr>
                <a:t>Early Headache</a:t>
              </a:r>
            </a:p>
          </p:txBody>
        </p:sp>
      </p:grpSp>
      <p:pic>
        <p:nvPicPr>
          <p:cNvPr id="2608251" name="Picture 123" descr="Red Step1">
            <a:extLst>
              <a:ext uri="{FF2B5EF4-FFF2-40B4-BE49-F238E27FC236}">
                <a16:creationId xmlns:a16="http://schemas.microsoft.com/office/drawing/2014/main" id="{04EF3CDF-98A2-C735-652F-660FC6BB4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522" y="5116542"/>
            <a:ext cx="923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8252" name="Picture 124" descr="Red Step3">
            <a:extLst>
              <a:ext uri="{FF2B5EF4-FFF2-40B4-BE49-F238E27FC236}">
                <a16:creationId xmlns:a16="http://schemas.microsoft.com/office/drawing/2014/main" id="{5AD61323-CEEB-0708-1816-193EFC18B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72" y="3754467"/>
            <a:ext cx="107632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8253" name="Picture 125" descr="Red Step4">
            <a:extLst>
              <a:ext uri="{FF2B5EF4-FFF2-40B4-BE49-F238E27FC236}">
                <a16:creationId xmlns:a16="http://schemas.microsoft.com/office/drawing/2014/main" id="{14C72144-E39C-3360-2CF7-00F92861D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996" y="2859116"/>
            <a:ext cx="2133600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8254" name="Picture 126" descr="Red Step5">
            <a:extLst>
              <a:ext uri="{FF2B5EF4-FFF2-40B4-BE49-F238E27FC236}">
                <a16:creationId xmlns:a16="http://schemas.microsoft.com/office/drawing/2014/main" id="{861662D9-F9FD-E730-198C-D600E142E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596" y="4656166"/>
            <a:ext cx="13652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8255" name="Picture 127" descr="Green Step3">
            <a:extLst>
              <a:ext uri="{FF2B5EF4-FFF2-40B4-BE49-F238E27FC236}">
                <a16:creationId xmlns:a16="http://schemas.microsoft.com/office/drawing/2014/main" id="{8C858E8A-C8D5-A8BC-9190-63ABB4049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72" y="4957791"/>
            <a:ext cx="10763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8256" name="Picture 128" descr="Blue Step3">
            <a:extLst>
              <a:ext uri="{FF2B5EF4-FFF2-40B4-BE49-F238E27FC236}">
                <a16:creationId xmlns:a16="http://schemas.microsoft.com/office/drawing/2014/main" id="{DB78ED16-7A6E-B344-0A96-E71371BF8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808" y="5313391"/>
            <a:ext cx="611188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29">
            <a:extLst>
              <a:ext uri="{FF2B5EF4-FFF2-40B4-BE49-F238E27FC236}">
                <a16:creationId xmlns:a16="http://schemas.microsoft.com/office/drawing/2014/main" id="{2C910ACA-2588-262F-7681-73199250DE49}"/>
              </a:ext>
            </a:extLst>
          </p:cNvPr>
          <p:cNvGrpSpPr>
            <a:grpSpLocks/>
          </p:cNvGrpSpPr>
          <p:nvPr/>
        </p:nvGrpSpPr>
        <p:grpSpPr bwMode="auto">
          <a:xfrm>
            <a:off x="6637897" y="2543206"/>
            <a:ext cx="2276475" cy="1476375"/>
            <a:chOff x="3435" y="1203"/>
            <a:chExt cx="1434" cy="930"/>
          </a:xfrm>
        </p:grpSpPr>
        <p:sp>
          <p:nvSpPr>
            <p:cNvPr id="19505" name="AutoShape 130">
              <a:extLst>
                <a:ext uri="{FF2B5EF4-FFF2-40B4-BE49-F238E27FC236}">
                  <a16:creationId xmlns:a16="http://schemas.microsoft.com/office/drawing/2014/main" id="{119D593C-FC24-D35F-A3A5-262AA81AF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5" y="1529"/>
              <a:ext cx="1434" cy="240"/>
            </a:xfrm>
            <a:prstGeom prst="roundRect">
              <a:avLst>
                <a:gd name="adj" fmla="val 7407"/>
              </a:avLst>
            </a:prstGeom>
            <a:solidFill>
              <a:schemeClr val="tx2">
                <a:alpha val="70195"/>
              </a:schemeClr>
            </a:solidFill>
            <a:ln w="317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 dirty="0">
                <a:latin typeface="Corbel" panose="020B0503020204020204" pitchFamily="34" charset="0"/>
              </a:endParaRPr>
            </a:p>
          </p:txBody>
        </p:sp>
        <p:sp>
          <p:nvSpPr>
            <p:cNvPr id="19506" name="Text Box 131">
              <a:extLst>
                <a:ext uri="{FF2B5EF4-FFF2-40B4-BE49-F238E27FC236}">
                  <a16:creationId xmlns:a16="http://schemas.microsoft.com/office/drawing/2014/main" id="{A5F1EFC5-61FB-3AEC-3E33-622000F8B5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5" y="1379"/>
              <a:ext cx="837" cy="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i="1" dirty="0">
                  <a:solidFill>
                    <a:srgbClr val="000000"/>
                  </a:solidFill>
                  <a:latin typeface="Corbel" panose="020B0503020204020204" pitchFamily="34" charset="0"/>
                </a:rPr>
                <a:t>Unilateral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i="1" dirty="0">
                  <a:solidFill>
                    <a:srgbClr val="000000"/>
                  </a:solidFill>
                  <a:latin typeface="Corbel" panose="020B0503020204020204" pitchFamily="34" charset="0"/>
                </a:rPr>
                <a:t>Throbbing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i="1" dirty="0">
                  <a:solidFill>
                    <a:srgbClr val="000000"/>
                  </a:solidFill>
                  <a:latin typeface="Corbel" panose="020B0503020204020204" pitchFamily="34" charset="0"/>
                </a:rPr>
                <a:t>Nausea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i="1" dirty="0">
                  <a:solidFill>
                    <a:srgbClr val="000000"/>
                  </a:solidFill>
                  <a:latin typeface="Corbel" panose="020B0503020204020204" pitchFamily="34" charset="0"/>
                </a:rPr>
                <a:t>Photophobia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i="1" dirty="0">
                  <a:solidFill>
                    <a:srgbClr val="000000"/>
                  </a:solidFill>
                  <a:latin typeface="Corbel" panose="020B0503020204020204" pitchFamily="34" charset="0"/>
                </a:rPr>
                <a:t>Phonophobia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i="1" dirty="0">
                  <a:solidFill>
                    <a:srgbClr val="000000"/>
                  </a:solidFill>
                  <a:latin typeface="Corbel" panose="020B0503020204020204" pitchFamily="34" charset="0"/>
                </a:rPr>
                <a:t>Osmophobia</a:t>
              </a:r>
            </a:p>
          </p:txBody>
        </p:sp>
        <p:sp>
          <p:nvSpPr>
            <p:cNvPr id="19507" name="AutoShape 132">
              <a:extLst>
                <a:ext uri="{FF2B5EF4-FFF2-40B4-BE49-F238E27FC236}">
                  <a16:creationId xmlns:a16="http://schemas.microsoft.com/office/drawing/2014/main" id="{CC416937-838E-0EEC-ECA3-6552B7094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8" y="1203"/>
              <a:ext cx="1255" cy="164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488" tIns="44450" rIns="90488" bIns="44450" anchor="ctr"/>
            <a:lstStyle>
              <a:lvl1pPr marL="285750" indent="-28575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dirty="0">
                  <a:solidFill>
                    <a:schemeClr val="tx2"/>
                  </a:solidFill>
                  <a:latin typeface="Corbel" panose="020B0503020204020204" pitchFamily="34" charset="0"/>
                </a:rPr>
                <a:t>Advanced Headache</a:t>
              </a:r>
            </a:p>
          </p:txBody>
        </p:sp>
      </p:grpSp>
      <p:grpSp>
        <p:nvGrpSpPr>
          <p:cNvPr id="6" name="Group 133">
            <a:extLst>
              <a:ext uri="{FF2B5EF4-FFF2-40B4-BE49-F238E27FC236}">
                <a16:creationId xmlns:a16="http://schemas.microsoft.com/office/drawing/2014/main" id="{D8295A0F-2FAF-5C9B-3940-10B8E9FF0F74}"/>
              </a:ext>
            </a:extLst>
          </p:cNvPr>
          <p:cNvGrpSpPr>
            <a:grpSpLocks/>
          </p:cNvGrpSpPr>
          <p:nvPr/>
        </p:nvGrpSpPr>
        <p:grpSpPr bwMode="auto">
          <a:xfrm>
            <a:off x="8080934" y="2543203"/>
            <a:ext cx="1774825" cy="923924"/>
            <a:chOff x="4344" y="1203"/>
            <a:chExt cx="1118" cy="582"/>
          </a:xfrm>
        </p:grpSpPr>
        <p:sp>
          <p:nvSpPr>
            <p:cNvPr id="19502" name="AutoShape 134">
              <a:extLst>
                <a:ext uri="{FF2B5EF4-FFF2-40B4-BE49-F238E27FC236}">
                  <a16:creationId xmlns:a16="http://schemas.microsoft.com/office/drawing/2014/main" id="{FB1B2989-B25C-B7BF-A602-B602C516B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" y="1370"/>
              <a:ext cx="1118" cy="238"/>
            </a:xfrm>
            <a:prstGeom prst="roundRect">
              <a:avLst>
                <a:gd name="adj" fmla="val 5171"/>
              </a:avLst>
            </a:prstGeom>
            <a:solidFill>
              <a:schemeClr val="tx2">
                <a:alpha val="70195"/>
              </a:schemeClr>
            </a:solidFill>
            <a:ln w="317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 dirty="0">
                <a:latin typeface="Corbel" panose="020B0503020204020204" pitchFamily="34" charset="0"/>
              </a:endParaRPr>
            </a:p>
          </p:txBody>
        </p:sp>
        <p:sp>
          <p:nvSpPr>
            <p:cNvPr id="19503" name="Text Box 135">
              <a:extLst>
                <a:ext uri="{FF2B5EF4-FFF2-40B4-BE49-F238E27FC236}">
                  <a16:creationId xmlns:a16="http://schemas.microsoft.com/office/drawing/2014/main" id="{EE1D14A2-9FF7-7CE9-C797-400812A9D7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4" y="1379"/>
              <a:ext cx="100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i="1" dirty="0">
                  <a:solidFill>
                    <a:srgbClr val="000000"/>
                  </a:solidFill>
                  <a:latin typeface="Corbel" panose="020B0503020204020204" pitchFamily="34" charset="0"/>
                </a:rPr>
                <a:t>Fatigue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i="1" dirty="0">
                  <a:solidFill>
                    <a:srgbClr val="000000"/>
                  </a:solidFill>
                  <a:latin typeface="Corbel" panose="020B0503020204020204" pitchFamily="34" charset="0"/>
                </a:rPr>
                <a:t>Cognitive changes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i="1" dirty="0">
                  <a:solidFill>
                    <a:srgbClr val="000000"/>
                  </a:solidFill>
                  <a:latin typeface="Corbel" panose="020B0503020204020204" pitchFamily="34" charset="0"/>
                </a:rPr>
                <a:t>Muscle pain</a:t>
              </a:r>
            </a:p>
          </p:txBody>
        </p:sp>
        <p:sp>
          <p:nvSpPr>
            <p:cNvPr id="19504" name="AutoShape 136">
              <a:extLst>
                <a:ext uri="{FF2B5EF4-FFF2-40B4-BE49-F238E27FC236}">
                  <a16:creationId xmlns:a16="http://schemas.microsoft.com/office/drawing/2014/main" id="{A888CBE3-4159-29C2-C599-C765B59FB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7" y="1203"/>
              <a:ext cx="769" cy="164"/>
            </a:xfrm>
            <a:prstGeom prst="roundRect">
              <a:avLst>
                <a:gd name="adj" fmla="val 50000"/>
              </a:avLst>
            </a:prstGeom>
            <a:solidFill>
              <a:srgbClr val="00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488" tIns="44450" rIns="90488" bIns="44450" anchor="ctr"/>
            <a:lstStyle>
              <a:lvl1pPr marL="285750" indent="-28575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dirty="0">
                  <a:latin typeface="Corbel" panose="020B0503020204020204" pitchFamily="34" charset="0"/>
                </a:rPr>
                <a:t>Postdrome</a:t>
              </a:r>
            </a:p>
          </p:txBody>
        </p:sp>
      </p:grpSp>
      <p:grpSp>
        <p:nvGrpSpPr>
          <p:cNvPr id="19490" name="Group 137">
            <a:extLst>
              <a:ext uri="{FF2B5EF4-FFF2-40B4-BE49-F238E27FC236}">
                <a16:creationId xmlns:a16="http://schemas.microsoft.com/office/drawing/2014/main" id="{48A9B4A7-F664-7B03-3152-8E2F77F1101D}"/>
              </a:ext>
            </a:extLst>
          </p:cNvPr>
          <p:cNvGrpSpPr>
            <a:grpSpLocks/>
          </p:cNvGrpSpPr>
          <p:nvPr/>
        </p:nvGrpSpPr>
        <p:grpSpPr bwMode="auto">
          <a:xfrm>
            <a:off x="1645208" y="5400704"/>
            <a:ext cx="8364538" cy="107950"/>
            <a:chOff x="290" y="3003"/>
            <a:chExt cx="5269" cy="68"/>
          </a:xfrm>
        </p:grpSpPr>
        <p:sp>
          <p:nvSpPr>
            <p:cNvPr id="2608266" name="Line 14">
              <a:extLst>
                <a:ext uri="{FF2B5EF4-FFF2-40B4-BE49-F238E27FC236}">
                  <a16:creationId xmlns:a16="http://schemas.microsoft.com/office/drawing/2014/main" id="{5C1DD1AC-53D0-82D0-B988-2B8CE851DD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" y="3003"/>
              <a:ext cx="526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lg" len="lg"/>
            </a:ln>
            <a:effectLst>
              <a:outerShdw dist="35921" dir="2700000" algn="ctr" rotWithShape="0">
                <a:srgbClr val="C0C0C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498" name="Line 6">
              <a:extLst>
                <a:ext uri="{FF2B5EF4-FFF2-40B4-BE49-F238E27FC236}">
                  <a16:creationId xmlns:a16="http://schemas.microsoft.com/office/drawing/2014/main" id="{1FCFB66F-C59A-9D51-C7A8-146B6731B0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47" y="3010"/>
              <a:ext cx="0" cy="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499" name="Line 7">
              <a:extLst>
                <a:ext uri="{FF2B5EF4-FFF2-40B4-BE49-F238E27FC236}">
                  <a16:creationId xmlns:a16="http://schemas.microsoft.com/office/drawing/2014/main" id="{E897D754-143C-E303-15DA-4F6066464C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42" y="3010"/>
              <a:ext cx="0" cy="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500" name="Line 8">
              <a:extLst>
                <a:ext uri="{FF2B5EF4-FFF2-40B4-BE49-F238E27FC236}">
                  <a16:creationId xmlns:a16="http://schemas.microsoft.com/office/drawing/2014/main" id="{060A470F-0C81-308E-04FB-7639FB44FD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3" y="3010"/>
              <a:ext cx="0" cy="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501" name="Line 12">
              <a:extLst>
                <a:ext uri="{FF2B5EF4-FFF2-40B4-BE49-F238E27FC236}">
                  <a16:creationId xmlns:a16="http://schemas.microsoft.com/office/drawing/2014/main" id="{8DAF0139-4849-2790-BC5B-8470813235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2" y="3004"/>
              <a:ext cx="0" cy="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19491" name="AutoShape 143">
            <a:extLst>
              <a:ext uri="{FF2B5EF4-FFF2-40B4-BE49-F238E27FC236}">
                <a16:creationId xmlns:a16="http://schemas.microsoft.com/office/drawing/2014/main" id="{3D1EAFA3-1B20-D7A9-73A2-0A05BE73A725}"/>
              </a:ext>
            </a:extLst>
          </p:cNvPr>
          <p:cNvSpPr>
            <a:spLocks/>
          </p:cNvSpPr>
          <p:nvPr/>
        </p:nvSpPr>
        <p:spPr bwMode="auto">
          <a:xfrm rot="5400000">
            <a:off x="5548871" y="5671358"/>
            <a:ext cx="317500" cy="427067"/>
          </a:xfrm>
          <a:prstGeom prst="rightBrace">
            <a:avLst>
              <a:gd name="adj1" fmla="val 99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 anchor="ctr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 dirty="0">
              <a:latin typeface="Corbel" panose="020B0503020204020204" pitchFamily="34" charset="0"/>
            </a:endParaRPr>
          </a:p>
        </p:txBody>
      </p:sp>
      <p:pic>
        <p:nvPicPr>
          <p:cNvPr id="2608272" name="Picture 144" descr="oneline1">
            <a:extLst>
              <a:ext uri="{FF2B5EF4-FFF2-40B4-BE49-F238E27FC236}">
                <a16:creationId xmlns:a16="http://schemas.microsoft.com/office/drawing/2014/main" id="{1074D916-8AC5-AC44-B464-0F91FFB02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883" y="4033867"/>
            <a:ext cx="14541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8273" name="Picture 145" descr="oneline2">
            <a:extLst>
              <a:ext uri="{FF2B5EF4-FFF2-40B4-BE49-F238E27FC236}">
                <a16:creationId xmlns:a16="http://schemas.microsoft.com/office/drawing/2014/main" id="{F0050A5A-0AF6-F110-DBA2-14045FB2E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7"/>
          <a:stretch>
            <a:fillRect/>
          </a:stretch>
        </p:blipFill>
        <p:spPr bwMode="auto">
          <a:xfrm>
            <a:off x="3797858" y="3932266"/>
            <a:ext cx="66198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8274" name="Picture 146" descr="oneline3">
            <a:extLst>
              <a:ext uri="{FF2B5EF4-FFF2-40B4-BE49-F238E27FC236}">
                <a16:creationId xmlns:a16="http://schemas.microsoft.com/office/drawing/2014/main" id="{A4EF9AF3-0A04-2955-1184-D31ACADDA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21" b="2452"/>
          <a:stretch>
            <a:fillRect/>
          </a:stretch>
        </p:blipFill>
        <p:spPr bwMode="auto">
          <a:xfrm>
            <a:off x="4456672" y="5222904"/>
            <a:ext cx="1074737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8275" name="Picture 147" descr="oneline4">
            <a:extLst>
              <a:ext uri="{FF2B5EF4-FFF2-40B4-BE49-F238E27FC236}">
                <a16:creationId xmlns:a16="http://schemas.microsoft.com/office/drawing/2014/main" id="{F65CA70C-CA1E-B2B8-C160-ECF341EB0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5" b="3960"/>
          <a:stretch>
            <a:fillRect/>
          </a:stretch>
        </p:blipFill>
        <p:spPr bwMode="auto">
          <a:xfrm>
            <a:off x="5525058" y="5284816"/>
            <a:ext cx="2141538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8276" name="Picture 148" descr="oneline4">
            <a:extLst>
              <a:ext uri="{FF2B5EF4-FFF2-40B4-BE49-F238E27FC236}">
                <a16:creationId xmlns:a16="http://schemas.microsoft.com/office/drawing/2014/main" id="{39735D2A-8B06-E792-B480-96417E479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4" t="1981"/>
          <a:stretch>
            <a:fillRect/>
          </a:stretch>
        </p:blipFill>
        <p:spPr bwMode="auto">
          <a:xfrm>
            <a:off x="7661834" y="5284817"/>
            <a:ext cx="2151063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60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60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0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60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608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60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608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60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60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608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60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0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60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60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60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608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0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260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260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5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2608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197" grpId="0"/>
      <p:bldP spid="2608235" grpId="0"/>
      <p:bldP spid="2608236" grpId="0"/>
      <p:bldP spid="2608237" grpId="0"/>
      <p:bldP spid="26082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>
            <a:extLst>
              <a:ext uri="{FF2B5EF4-FFF2-40B4-BE49-F238E27FC236}">
                <a16:creationId xmlns:a16="http://schemas.microsoft.com/office/drawing/2014/main" id="{192FD660-B302-87E7-5899-253FCDEAE8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2517" y="591521"/>
            <a:ext cx="4300617" cy="1035238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</a:rPr>
              <a:t>Migraine: Headache Not Always Gradual</a:t>
            </a:r>
          </a:p>
        </p:txBody>
      </p:sp>
      <p:pic>
        <p:nvPicPr>
          <p:cNvPr id="2502718" name="Picture 62" descr="Green Line">
            <a:extLst>
              <a:ext uri="{FF2B5EF4-FFF2-40B4-BE49-F238E27FC236}">
                <a16:creationId xmlns:a16="http://schemas.microsoft.com/office/drawing/2014/main" id="{7344A68B-52A6-217B-F56D-E5B0B2717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252" y="4919111"/>
            <a:ext cx="583723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2719" name="Picture 63" descr="Blue Line">
            <a:extLst>
              <a:ext uri="{FF2B5EF4-FFF2-40B4-BE49-F238E27FC236}">
                <a16:creationId xmlns:a16="http://schemas.microsoft.com/office/drawing/2014/main" id="{5EC6B6D6-5E38-19E7-355B-775A1349C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277" y="4653998"/>
            <a:ext cx="48482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2720" name="Picture 64" descr="Red Line">
            <a:extLst>
              <a:ext uri="{FF2B5EF4-FFF2-40B4-BE49-F238E27FC236}">
                <a16:creationId xmlns:a16="http://schemas.microsoft.com/office/drawing/2014/main" id="{28392D7C-ED71-846B-B290-62DA78DA3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351" y="2761697"/>
            <a:ext cx="60515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4">
            <a:extLst>
              <a:ext uri="{FF2B5EF4-FFF2-40B4-BE49-F238E27FC236}">
                <a16:creationId xmlns:a16="http://schemas.microsoft.com/office/drawing/2014/main" id="{68B3B805-0C42-6563-C962-DBA4B8597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202" y="5930348"/>
            <a:ext cx="2263775" cy="40862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rbel" panose="020B0503020204020204" pitchFamily="34" charset="0"/>
              </a:rPr>
              <a:t>Headache Phase</a:t>
            </a:r>
          </a:p>
        </p:txBody>
      </p:sp>
      <p:sp>
        <p:nvSpPr>
          <p:cNvPr id="605197" name="Text Box 13">
            <a:extLst>
              <a:ext uri="{FF2B5EF4-FFF2-40B4-BE49-F238E27FC236}">
                <a16:creationId xmlns:a16="http://schemas.microsoft.com/office/drawing/2014/main" id="{1CB96BBA-EFCD-B538-0E84-D376AC9D6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1270" y="5509661"/>
            <a:ext cx="12748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Corbel" panose="020B0503020204020204" pitchFamily="34" charset="0"/>
              </a:rPr>
              <a:t>Postheadache</a:t>
            </a:r>
          </a:p>
        </p:txBody>
      </p:sp>
      <p:sp>
        <p:nvSpPr>
          <p:cNvPr id="21513" name="Text Box 26">
            <a:extLst>
              <a:ext uri="{FF2B5EF4-FFF2-40B4-BE49-F238E27FC236}">
                <a16:creationId xmlns:a16="http://schemas.microsoft.com/office/drawing/2014/main" id="{07AA2C2E-4CEE-884F-B79C-0C763567E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5870" y="5485847"/>
            <a:ext cx="6687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00"/>
                </a:solidFill>
                <a:latin typeface="Corbel" panose="020B0503020204020204" pitchFamily="34" charset="0"/>
              </a:rPr>
              <a:t>Time</a:t>
            </a:r>
          </a:p>
        </p:txBody>
      </p:sp>
      <p:sp>
        <p:nvSpPr>
          <p:cNvPr id="2502724" name="Text Box 5">
            <a:extLst>
              <a:ext uri="{FF2B5EF4-FFF2-40B4-BE49-F238E27FC236}">
                <a16:creationId xmlns:a16="http://schemas.microsoft.com/office/drawing/2014/main" id="{0BF49C9A-7714-879F-819A-86D05F935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976" y="5509660"/>
            <a:ext cx="154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Corbel" panose="020B0503020204020204" pitchFamily="34" charset="0"/>
              </a:rPr>
              <a:t>Preheadache</a:t>
            </a:r>
          </a:p>
        </p:txBody>
      </p:sp>
      <p:sp>
        <p:nvSpPr>
          <p:cNvPr id="2502725" name="Text Box 11">
            <a:extLst>
              <a:ext uri="{FF2B5EF4-FFF2-40B4-BE49-F238E27FC236}">
                <a16:creationId xmlns:a16="http://schemas.microsoft.com/office/drawing/2014/main" id="{D7AB8956-E576-9506-AEAF-34BC4E298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7626" y="5509660"/>
            <a:ext cx="96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Corbel" panose="020B0503020204020204" pitchFamily="34" charset="0"/>
              </a:rPr>
              <a:t>Severe</a:t>
            </a:r>
          </a:p>
        </p:txBody>
      </p:sp>
      <p:grpSp>
        <p:nvGrpSpPr>
          <p:cNvPr id="2" name="Group 70">
            <a:extLst>
              <a:ext uri="{FF2B5EF4-FFF2-40B4-BE49-F238E27FC236}">
                <a16:creationId xmlns:a16="http://schemas.microsoft.com/office/drawing/2014/main" id="{3C65FB11-B96E-F2D9-3543-D16DFCAE0103}"/>
              </a:ext>
            </a:extLst>
          </p:cNvPr>
          <p:cNvGrpSpPr>
            <a:grpSpLocks/>
          </p:cNvGrpSpPr>
          <p:nvPr/>
        </p:nvGrpSpPr>
        <p:grpSpPr bwMode="auto">
          <a:xfrm>
            <a:off x="7479652" y="2506108"/>
            <a:ext cx="2276475" cy="1292224"/>
            <a:chOff x="3775" y="3164"/>
            <a:chExt cx="1434" cy="814"/>
          </a:xfrm>
        </p:grpSpPr>
        <p:sp>
          <p:nvSpPr>
            <p:cNvPr id="21527" name="AutoShape 71">
              <a:extLst>
                <a:ext uri="{FF2B5EF4-FFF2-40B4-BE49-F238E27FC236}">
                  <a16:creationId xmlns:a16="http://schemas.microsoft.com/office/drawing/2014/main" id="{F784358C-DAFA-30F2-B67E-9D5497C98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5" y="3436"/>
              <a:ext cx="1434" cy="240"/>
            </a:xfrm>
            <a:prstGeom prst="roundRect">
              <a:avLst>
                <a:gd name="adj" fmla="val 7407"/>
              </a:avLst>
            </a:prstGeom>
            <a:solidFill>
              <a:schemeClr val="tx2">
                <a:alpha val="70195"/>
              </a:schemeClr>
            </a:solidFill>
            <a:ln w="317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 dirty="0">
                <a:latin typeface="Corbel" panose="020B0503020204020204" pitchFamily="34" charset="0"/>
              </a:endParaRPr>
            </a:p>
          </p:txBody>
        </p:sp>
        <p:sp>
          <p:nvSpPr>
            <p:cNvPr id="21528" name="Text Box 72">
              <a:extLst>
                <a:ext uri="{FF2B5EF4-FFF2-40B4-BE49-F238E27FC236}">
                  <a16:creationId xmlns:a16="http://schemas.microsoft.com/office/drawing/2014/main" id="{2F7393C4-DBE1-2D58-4663-B2336B1150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5" y="3340"/>
              <a:ext cx="837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i="1" dirty="0">
                  <a:solidFill>
                    <a:srgbClr val="000000"/>
                  </a:solidFill>
                  <a:latin typeface="Corbel" panose="020B0503020204020204" pitchFamily="34" charset="0"/>
                </a:rPr>
                <a:t>Unilateral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i="1" dirty="0">
                  <a:solidFill>
                    <a:srgbClr val="000000"/>
                  </a:solidFill>
                  <a:latin typeface="Corbel" panose="020B0503020204020204" pitchFamily="34" charset="0"/>
                </a:rPr>
                <a:t>Throbbing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i="1" dirty="0">
                  <a:solidFill>
                    <a:srgbClr val="000000"/>
                  </a:solidFill>
                  <a:latin typeface="Corbel" panose="020B0503020204020204" pitchFamily="34" charset="0"/>
                </a:rPr>
                <a:t>Nausea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i="1" dirty="0">
                  <a:solidFill>
                    <a:srgbClr val="000000"/>
                  </a:solidFill>
                  <a:latin typeface="Corbel" panose="020B0503020204020204" pitchFamily="34" charset="0"/>
                </a:rPr>
                <a:t>Photophobia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i="1" dirty="0">
                  <a:solidFill>
                    <a:srgbClr val="000000"/>
                  </a:solidFill>
                  <a:latin typeface="Corbel" panose="020B0503020204020204" pitchFamily="34" charset="0"/>
                </a:rPr>
                <a:t>Phonophobia</a:t>
              </a:r>
            </a:p>
          </p:txBody>
        </p:sp>
        <p:sp>
          <p:nvSpPr>
            <p:cNvPr id="21529" name="AutoShape 73">
              <a:extLst>
                <a:ext uri="{FF2B5EF4-FFF2-40B4-BE49-F238E27FC236}">
                  <a16:creationId xmlns:a16="http://schemas.microsoft.com/office/drawing/2014/main" id="{B049108F-F471-95C9-3078-A6B2AEAB5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8" y="3164"/>
              <a:ext cx="1255" cy="164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488" tIns="44450" rIns="90488" bIns="44450" anchor="ctr"/>
            <a:lstStyle>
              <a:lvl1pPr marL="285750" indent="-28575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dirty="0">
                  <a:solidFill>
                    <a:schemeClr val="tx2"/>
                  </a:solidFill>
                  <a:latin typeface="Corbel" panose="020B0503020204020204" pitchFamily="34" charset="0"/>
                </a:rPr>
                <a:t>Advanced Headache</a:t>
              </a:r>
            </a:p>
          </p:txBody>
        </p:sp>
      </p:grpSp>
      <p:sp>
        <p:nvSpPr>
          <p:cNvPr id="21517" name="Line 6">
            <a:extLst>
              <a:ext uri="{FF2B5EF4-FFF2-40B4-BE49-F238E27FC236}">
                <a16:creationId xmlns:a16="http://schemas.microsoft.com/office/drawing/2014/main" id="{0A67EC37-9FF4-9B3B-62E7-5EBF9EC166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56963" y="2764873"/>
            <a:ext cx="0" cy="2606675"/>
          </a:xfrm>
          <a:prstGeom prst="line">
            <a:avLst/>
          </a:prstGeom>
          <a:noFill/>
          <a:ln w="9525">
            <a:solidFill>
              <a:srgbClr val="969696">
                <a:alpha val="79999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1518" name="Line 12">
            <a:extLst>
              <a:ext uri="{FF2B5EF4-FFF2-40B4-BE49-F238E27FC236}">
                <a16:creationId xmlns:a16="http://schemas.microsoft.com/office/drawing/2014/main" id="{2085715C-140F-6A08-AFF7-1454BFC3C5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09826" y="2764873"/>
            <a:ext cx="0" cy="2606675"/>
          </a:xfrm>
          <a:prstGeom prst="line">
            <a:avLst/>
          </a:prstGeom>
          <a:noFill/>
          <a:ln w="9525">
            <a:solidFill>
              <a:srgbClr val="969696">
                <a:alpha val="79999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1519" name="Line 6">
            <a:extLst>
              <a:ext uri="{FF2B5EF4-FFF2-40B4-BE49-F238E27FC236}">
                <a16:creationId xmlns:a16="http://schemas.microsoft.com/office/drawing/2014/main" id="{48F38694-0ABA-FBB1-D4FE-05B7BF9249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56963" y="5374722"/>
            <a:ext cx="0" cy="968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1520" name="Line 12">
            <a:extLst>
              <a:ext uri="{FF2B5EF4-FFF2-40B4-BE49-F238E27FC236}">
                <a16:creationId xmlns:a16="http://schemas.microsoft.com/office/drawing/2014/main" id="{BE5E2636-2851-34A0-5770-7F736E1C8B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09826" y="5374722"/>
            <a:ext cx="0" cy="968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502734" name="Line 14">
            <a:extLst>
              <a:ext uri="{FF2B5EF4-FFF2-40B4-BE49-F238E27FC236}">
                <a16:creationId xmlns:a16="http://schemas.microsoft.com/office/drawing/2014/main" id="{6E9D8A6D-F2F7-903B-E1B9-BDC3C68204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0663" y="5363610"/>
            <a:ext cx="83645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  <a:effectLst>
            <a:outerShdw dist="35921" dir="2700000" algn="ctr" rotWithShape="0">
              <a:srgbClr val="C0C0C0"/>
            </a:outerShdw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grpSp>
        <p:nvGrpSpPr>
          <p:cNvPr id="3" name="Group 79">
            <a:extLst>
              <a:ext uri="{FF2B5EF4-FFF2-40B4-BE49-F238E27FC236}">
                <a16:creationId xmlns:a16="http://schemas.microsoft.com/office/drawing/2014/main" id="{FA8F4A31-CA2F-89C2-9119-3993F603B882}"/>
              </a:ext>
            </a:extLst>
          </p:cNvPr>
          <p:cNvGrpSpPr>
            <a:grpSpLocks/>
          </p:cNvGrpSpPr>
          <p:nvPr/>
        </p:nvGrpSpPr>
        <p:grpSpPr bwMode="auto">
          <a:xfrm>
            <a:off x="2312338" y="3904697"/>
            <a:ext cx="7469188" cy="1512888"/>
            <a:chOff x="732" y="2084"/>
            <a:chExt cx="4705" cy="953"/>
          </a:xfrm>
        </p:grpSpPr>
        <p:pic>
          <p:nvPicPr>
            <p:cNvPr id="21523" name="Picture 80" descr="oneline1">
              <a:extLst>
                <a:ext uri="{FF2B5EF4-FFF2-40B4-BE49-F238E27FC236}">
                  <a16:creationId xmlns:a16="http://schemas.microsoft.com/office/drawing/2014/main" id="{62763F67-73B6-118C-252A-E4CE687797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" y="2142"/>
              <a:ext cx="916" cy="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4" name="Picture 81" descr="oneline2">
              <a:extLst>
                <a:ext uri="{FF2B5EF4-FFF2-40B4-BE49-F238E27FC236}">
                  <a16:creationId xmlns:a16="http://schemas.microsoft.com/office/drawing/2014/main" id="{E40EBF72-584B-E642-1B48-904B24E789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97"/>
            <a:stretch>
              <a:fillRect/>
            </a:stretch>
          </p:blipFill>
          <p:spPr bwMode="auto">
            <a:xfrm>
              <a:off x="1646" y="2084"/>
              <a:ext cx="417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5" name="Picture 82" descr="oneline3">
              <a:extLst>
                <a:ext uri="{FF2B5EF4-FFF2-40B4-BE49-F238E27FC236}">
                  <a16:creationId xmlns:a16="http://schemas.microsoft.com/office/drawing/2014/main" id="{77CF2AFF-9C52-2D07-8BC4-482A6F2DD7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321" b="2452"/>
            <a:stretch>
              <a:fillRect/>
            </a:stretch>
          </p:blipFill>
          <p:spPr bwMode="auto">
            <a:xfrm>
              <a:off x="2062" y="2897"/>
              <a:ext cx="677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6" name="Picture 83" descr="oneline4">
              <a:extLst>
                <a:ext uri="{FF2B5EF4-FFF2-40B4-BE49-F238E27FC236}">
                  <a16:creationId xmlns:a16="http://schemas.microsoft.com/office/drawing/2014/main" id="{6BDBF839-0E4F-38B7-0F28-CFBCAFD29F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2936"/>
              <a:ext cx="2701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0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700"/>
                                        <p:tgtEl>
                                          <p:spTgt spid="250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700"/>
                                        <p:tgtEl>
                                          <p:spTgt spid="250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700"/>
                                        <p:tgtEl>
                                          <p:spTgt spid="250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0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5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197" grpId="0"/>
      <p:bldP spid="2502724" grpId="0"/>
      <p:bldP spid="25027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3646F3-27CF-03E5-3B32-B597FE018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00" y="2727296"/>
            <a:ext cx="1962766" cy="2703443"/>
          </a:xfrm>
          <a:ln w="1905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+mn-lt"/>
              </a:rPr>
              <a:t>Myth : </a:t>
            </a:r>
            <a:r>
              <a:rPr lang="en-GB" sz="2400" dirty="0">
                <a:solidFill>
                  <a:srgbClr val="FF0000"/>
                </a:solidFill>
                <a:latin typeface="+mn-lt"/>
              </a:rPr>
              <a:t>Visual auras occur in every migraine attack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9320F5-4336-4333-9FD4-0EF7D1969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0807" y="2162754"/>
            <a:ext cx="9024730" cy="4251698"/>
          </a:xfrm>
          <a:solidFill>
            <a:srgbClr val="92D050"/>
          </a:solidFill>
        </p:spPr>
        <p:txBody>
          <a:bodyPr/>
          <a:lstStyle/>
          <a:p>
            <a:pPr marL="2743200" lvl="6" indent="0">
              <a:buNone/>
            </a:pPr>
            <a:r>
              <a:rPr lang="en-GB" sz="4000" b="1" dirty="0"/>
              <a:t>	</a:t>
            </a:r>
            <a:r>
              <a:rPr lang="en-GB" sz="2800" b="1" u="sng" dirty="0"/>
              <a:t>Reality</a:t>
            </a:r>
            <a:endParaRPr lang="en-GB" sz="3200" b="1" u="sng" dirty="0"/>
          </a:p>
          <a:p>
            <a:r>
              <a:rPr lang="en-GB" sz="2400" dirty="0"/>
              <a:t>Aura is a spreading electrochemical event in the brain surface within the brain’s cortex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30% of people with migraine experience aura and typically last 5-60 minutes, in some cases even longer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Aura can also be sensory, verbal, or motor including vertigo, numbness, slurred speech and unsteady gait.	</a:t>
            </a:r>
          </a:p>
          <a:p>
            <a:pPr marL="1028700" lvl="3" indent="0">
              <a:buNone/>
            </a:pPr>
            <a:endParaRPr lang="en-GB" sz="2400" dirty="0"/>
          </a:p>
          <a:p>
            <a:pPr marL="1028700" lvl="3" indent="0">
              <a:buNone/>
            </a:pPr>
            <a:endParaRPr lang="en-GB" sz="800" dirty="0"/>
          </a:p>
          <a:p>
            <a:pPr marL="1028700" lvl="3" indent="0">
              <a:buNone/>
            </a:pPr>
            <a:endParaRPr lang="en-GB" sz="800" dirty="0"/>
          </a:p>
          <a:p>
            <a:pPr marL="1028700" lvl="3" indent="0">
              <a:buNone/>
            </a:pPr>
            <a:endParaRPr lang="en-GB" sz="800" dirty="0"/>
          </a:p>
          <a:p>
            <a:pPr marL="1028700" lvl="3" indent="0">
              <a:buNone/>
            </a:pPr>
            <a:endParaRPr lang="en-GB" sz="800" dirty="0"/>
          </a:p>
          <a:p>
            <a:pPr marL="1028700" lvl="3" indent="0">
              <a:buNone/>
            </a:pPr>
            <a:endParaRPr lang="en-GB" sz="800" dirty="0"/>
          </a:p>
          <a:p>
            <a:pPr marL="1028700" lvl="3" indent="0">
              <a:buNone/>
            </a:pPr>
            <a:endParaRPr lang="en-GB" sz="800" dirty="0"/>
          </a:p>
          <a:p>
            <a:pPr marL="1028700" lvl="3" indent="0">
              <a:buNone/>
            </a:pPr>
            <a:endParaRPr lang="en-GB" sz="800" dirty="0"/>
          </a:p>
        </p:txBody>
      </p:sp>
      <p:sp>
        <p:nvSpPr>
          <p:cNvPr id="2" name="Rectangle 1"/>
          <p:cNvSpPr/>
          <p:nvPr/>
        </p:nvSpPr>
        <p:spPr>
          <a:xfrm>
            <a:off x="3933067" y="378669"/>
            <a:ext cx="4702050" cy="95410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FFFFF"/>
                </a:solidFill>
                <a:latin typeface="+mj-lt"/>
              </a:rPr>
              <a:t>Common misconceptions about migraine</a:t>
            </a:r>
            <a:endParaRPr lang="en-GB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7292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C9694-89B5-5B58-BE45-5341ABA2E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4376" y="1661823"/>
            <a:ext cx="9330267" cy="4921857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pPr marL="3657600" lvl="8" indent="0">
              <a:buNone/>
            </a:pPr>
            <a:r>
              <a:rPr lang="en-GB" sz="2800" b="1" u="sng" dirty="0"/>
              <a:t>Reality</a:t>
            </a:r>
          </a:p>
          <a:p>
            <a:pPr marL="3657600" lvl="8" indent="0">
              <a:buNone/>
            </a:pPr>
            <a:endParaRPr lang="en-GB" sz="2400" b="1" dirty="0"/>
          </a:p>
          <a:p>
            <a:r>
              <a:rPr lang="en-GB" sz="2400" dirty="0"/>
              <a:t>The character of head pain, if present at all, can vary between qualities such as stabbing, throbbing or crushing due to pressure</a:t>
            </a:r>
          </a:p>
          <a:p>
            <a:endParaRPr lang="en-GB" sz="2400" dirty="0"/>
          </a:p>
          <a:p>
            <a:r>
              <a:rPr lang="en-GB" sz="2400" dirty="0"/>
              <a:t>Throbbing pain is the most common descriptor of the headache involved in migraine, but symptoms are individualised</a:t>
            </a:r>
          </a:p>
          <a:p>
            <a:endParaRPr lang="en-GB" sz="2400" dirty="0"/>
          </a:p>
          <a:p>
            <a:r>
              <a:rPr lang="en-GB" sz="2400" dirty="0"/>
              <a:t>The head pain may also be stabbing, pulsating, or crushing due to enormous pressure</a:t>
            </a:r>
          </a:p>
          <a:p>
            <a:endParaRPr lang="en-GB" sz="2400" dirty="0"/>
          </a:p>
          <a:p>
            <a:r>
              <a:rPr lang="en-GB" sz="2400" dirty="0"/>
              <a:t>Some migraine attacks may not even include headache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3646F3-27CF-03E5-3B32-B597FE018EEF}"/>
              </a:ext>
            </a:extLst>
          </p:cNvPr>
          <p:cNvSpPr txBox="1">
            <a:spLocks/>
          </p:cNvSpPr>
          <p:nvPr/>
        </p:nvSpPr>
        <p:spPr bwMode="auto">
          <a:xfrm>
            <a:off x="192038" y="2512611"/>
            <a:ext cx="1962766" cy="2703443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StoneSansSemibold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StoneSansSemibold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StoneSansSemibold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StoneSansSemibol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StoneSansSemibold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StoneSansSemibold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StoneSansSemibold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StoneSansSemibold" pitchFamily="34" charset="0"/>
              </a:defRPr>
            </a:lvl9pPr>
          </a:lstStyle>
          <a:p>
            <a:pPr algn="ctr"/>
            <a:r>
              <a:rPr lang="en-GB" sz="2400" b="1" dirty="0">
                <a:solidFill>
                  <a:srgbClr val="FF0000"/>
                </a:solidFill>
                <a:latin typeface="+mn-lt"/>
              </a:rPr>
              <a:t>Myth: Migraine head pain must </a:t>
            </a:r>
            <a:br>
              <a:rPr lang="en-GB" sz="2400" b="1" dirty="0">
                <a:solidFill>
                  <a:srgbClr val="FF0000"/>
                </a:solidFill>
                <a:latin typeface="+mn-lt"/>
              </a:rPr>
            </a:br>
            <a:r>
              <a:rPr lang="en-GB" sz="2400" b="1" dirty="0">
                <a:solidFill>
                  <a:srgbClr val="FF0000"/>
                </a:solidFill>
                <a:latin typeface="+mn-lt"/>
              </a:rPr>
              <a:t>be pulsating</a:t>
            </a:r>
            <a:endParaRPr lang="en-GB" sz="2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8400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2DB05-7484-FC2D-7865-5251375DB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7927" y="1860603"/>
            <a:ext cx="9740347" cy="4691271"/>
          </a:xfrm>
          <a:solidFill>
            <a:srgbClr val="92D050"/>
          </a:solidFill>
        </p:spPr>
        <p:txBody>
          <a:bodyPr>
            <a:normAutofit fontScale="70000" lnSpcReduction="20000"/>
          </a:bodyPr>
          <a:lstStyle/>
          <a:p>
            <a:pPr marL="2743200" lvl="6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	</a:t>
            </a:r>
            <a:r>
              <a:rPr lang="en-GB" sz="2800" b="1" u="sng" dirty="0"/>
              <a:t>Reality</a:t>
            </a:r>
          </a:p>
          <a:p>
            <a:pPr marL="2743200" lvl="6" indent="0">
              <a:buNone/>
            </a:pPr>
            <a:endParaRPr lang="en-GB" sz="2000" b="1" dirty="0"/>
          </a:p>
          <a:p>
            <a:r>
              <a:rPr lang="en-GB" sz="2200" dirty="0"/>
              <a:t>Among people with migraine, only 15% of attacks are “side-locked”, meaning they always occur on the same side.</a:t>
            </a:r>
          </a:p>
          <a:p>
            <a:endParaRPr lang="en-GB" sz="2200" dirty="0"/>
          </a:p>
          <a:p>
            <a:r>
              <a:rPr lang="en-GB" sz="2200" dirty="0"/>
              <a:t>60% of attacks have head pain on one side</a:t>
            </a:r>
          </a:p>
          <a:p>
            <a:endParaRPr lang="en-GB" sz="2200" dirty="0"/>
          </a:p>
          <a:p>
            <a:r>
              <a:rPr lang="en-GB" sz="2200" dirty="0"/>
              <a:t>40% of attacks have head pain on both sides</a:t>
            </a:r>
          </a:p>
          <a:p>
            <a:endParaRPr lang="en-GB" sz="2200" dirty="0"/>
          </a:p>
          <a:p>
            <a:r>
              <a:rPr lang="en-GB" sz="2200" dirty="0"/>
              <a:t>Some attacks have no head pain but may have aura and other migraine symptoms such as dizziness</a:t>
            </a:r>
          </a:p>
          <a:p>
            <a:pPr marL="0" indent="0">
              <a:buNone/>
            </a:pPr>
            <a:r>
              <a:rPr lang="en-GB" sz="2200" dirty="0"/>
              <a:t>				</a:t>
            </a: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</a:rPr>
              <a:t>Randolph W. Evans; Practical Neurology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3646F3-27CF-03E5-3B32-B597FE018EEF}"/>
              </a:ext>
            </a:extLst>
          </p:cNvPr>
          <p:cNvSpPr txBox="1">
            <a:spLocks/>
          </p:cNvSpPr>
          <p:nvPr/>
        </p:nvSpPr>
        <p:spPr bwMode="auto">
          <a:xfrm>
            <a:off x="192038" y="2711393"/>
            <a:ext cx="1962766" cy="2703443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StoneSansSemibold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StoneSansSemibold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StoneSansSemibold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StoneSansSemibol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StoneSansSemibold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StoneSansSemibold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StoneSansSemibold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StoneSansSemibold" pitchFamily="34" charset="0"/>
              </a:defRPr>
            </a:lvl9pPr>
          </a:lstStyle>
          <a:p>
            <a:pPr algn="ctr"/>
            <a:r>
              <a:rPr lang="en-GB" sz="2400" b="1" dirty="0">
                <a:solidFill>
                  <a:srgbClr val="FF0000"/>
                </a:solidFill>
                <a:latin typeface="+mn-lt"/>
              </a:rPr>
              <a:t>Myth: Migraine head pain is </a:t>
            </a:r>
            <a:br>
              <a:rPr lang="en-GB" sz="2400" b="1" dirty="0">
                <a:solidFill>
                  <a:srgbClr val="FF0000"/>
                </a:solidFill>
                <a:latin typeface="+mn-lt"/>
              </a:rPr>
            </a:br>
            <a:r>
              <a:rPr lang="en-GB" sz="2400" b="1" dirty="0">
                <a:solidFill>
                  <a:srgbClr val="FF0000"/>
                </a:solidFill>
                <a:latin typeface="+mn-lt"/>
              </a:rPr>
              <a:t>always one sided</a:t>
            </a:r>
            <a:endParaRPr lang="en-GB" sz="2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4280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BF8B9-DA07-3325-8417-BCCB16FEB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8414" y="1727124"/>
            <a:ext cx="9780104" cy="4991728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pPr marL="3657600" lvl="8" indent="0">
              <a:buNone/>
            </a:pPr>
            <a:r>
              <a:rPr lang="en-GB" sz="2800" b="1" u="sng" dirty="0"/>
              <a:t>Reality</a:t>
            </a:r>
          </a:p>
          <a:p>
            <a:pPr marL="3657600" lvl="8" indent="0">
              <a:buNone/>
            </a:pPr>
            <a:endParaRPr lang="en-GB" sz="2000" b="1" dirty="0"/>
          </a:p>
          <a:p>
            <a:r>
              <a:rPr lang="en-GB" sz="2400" dirty="0"/>
              <a:t>Some individuals may experience status migrainosus, an attack lasting over 72 hours</a:t>
            </a:r>
          </a:p>
          <a:p>
            <a:endParaRPr lang="en-GB" sz="2400" dirty="0"/>
          </a:p>
          <a:p>
            <a:r>
              <a:rPr lang="en-GB" sz="2400" dirty="0"/>
              <a:t>ICHD-3 criteria limits an attack to 4-72 hours, but this does not reflect everyone’s experience</a:t>
            </a:r>
          </a:p>
          <a:p>
            <a:endParaRPr lang="en-GB" sz="2400" dirty="0"/>
          </a:p>
          <a:p>
            <a:r>
              <a:rPr lang="en-GB" sz="2400" dirty="0"/>
              <a:t>The benchmark for adequate relief following acute/abortive medication for migraine is 50% reduction in symptoms within 2 hours</a:t>
            </a:r>
          </a:p>
          <a:p>
            <a:endParaRPr lang="en-GB" sz="2400" dirty="0"/>
          </a:p>
          <a:p>
            <a:r>
              <a:rPr lang="en-GB" sz="2400" dirty="0"/>
              <a:t>Status migrainosus is a diagnosis for an attack lasting over 72 hours, which may become a debilitating, chronic condition</a:t>
            </a:r>
          </a:p>
          <a:p>
            <a:endParaRPr lang="en-GB" sz="2000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A3646F3-27CF-03E5-3B32-B597FE018EEF}"/>
              </a:ext>
            </a:extLst>
          </p:cNvPr>
          <p:cNvSpPr txBox="1">
            <a:spLocks/>
          </p:cNvSpPr>
          <p:nvPr/>
        </p:nvSpPr>
        <p:spPr bwMode="auto">
          <a:xfrm>
            <a:off x="174929" y="2647784"/>
            <a:ext cx="1892410" cy="2703443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StoneSansSemibold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StoneSansSemibold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StoneSansSemibold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StoneSansSemibol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StoneSansSemibold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StoneSansSemibold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StoneSansSemibold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StoneSansSemibold" pitchFamily="34" charset="0"/>
              </a:defRPr>
            </a:lvl9pPr>
          </a:lstStyle>
          <a:p>
            <a:pPr algn="ctr"/>
            <a:r>
              <a:rPr lang="en-GB" sz="2400" b="1" dirty="0">
                <a:solidFill>
                  <a:srgbClr val="FF0000"/>
                </a:solidFill>
                <a:latin typeface="+mn-lt"/>
              </a:rPr>
              <a:t>Myth: Migraine attacks only </a:t>
            </a:r>
            <a:br>
              <a:rPr lang="en-GB" sz="2400" b="1" dirty="0">
                <a:solidFill>
                  <a:srgbClr val="FF0000"/>
                </a:solidFill>
                <a:latin typeface="+mn-lt"/>
              </a:rPr>
            </a:br>
            <a:r>
              <a:rPr lang="en-GB" sz="2400" b="1" dirty="0">
                <a:solidFill>
                  <a:srgbClr val="FF0000"/>
                </a:solidFill>
                <a:latin typeface="+mn-lt"/>
              </a:rPr>
              <a:t>last 4-72 hours</a:t>
            </a:r>
            <a:endParaRPr lang="en-GB" sz="2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2645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47A487-92C9-1DF5-AA61-E524204FA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n-GB" dirty="0"/>
              <a:t>Migraine Diagnosis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E36DF0-32F9-5E3D-9DCD-D4D4DDD2D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502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>
            <a:extLst>
              <a:ext uri="{FF2B5EF4-FFF2-40B4-BE49-F238E27FC236}">
                <a16:creationId xmlns:a16="http://schemas.microsoft.com/office/drawing/2014/main" id="{326FF2B8-7E4E-54F4-DDE0-2AC323A1E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7691" y="487052"/>
            <a:ext cx="4922741" cy="114300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GB" altLang="en-US" sz="2600" b="1" dirty="0">
                <a:solidFill>
                  <a:schemeClr val="tx1"/>
                </a:solidFill>
              </a:rPr>
              <a:t>Patients presenting to primary care mostly have migraine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524792-1773-298F-2C0B-29B293CBB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820" y="2480806"/>
            <a:ext cx="10089834" cy="3792773"/>
          </a:xfrm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rmAutofit lnSpcReduction="10000"/>
          </a:bodyPr>
          <a:lstStyle/>
          <a:p>
            <a:pPr marL="0" indent="0">
              <a:buNone/>
              <a:defRPr/>
            </a:pPr>
            <a:r>
              <a:rPr lang="en-GB" sz="2200" dirty="0">
                <a:solidFill>
                  <a:schemeClr val="bg1"/>
                </a:solidFill>
              </a:rPr>
              <a:t>Landmark study</a:t>
            </a:r>
          </a:p>
          <a:p>
            <a:pPr marL="0" indent="0">
              <a:buNone/>
              <a:defRPr/>
            </a:pPr>
            <a:r>
              <a:rPr lang="en-GB" sz="2200" dirty="0">
                <a:solidFill>
                  <a:schemeClr val="bg1"/>
                </a:solidFill>
              </a:rPr>
              <a:t>Conclusion is “</a:t>
            </a:r>
            <a:r>
              <a:rPr lang="en-GB" sz="2200" dirty="0">
                <a:solidFill>
                  <a:srgbClr val="FF0000"/>
                </a:solidFill>
              </a:rPr>
              <a:t>consider all disabling episodic headache with a normal physical examination to be migraine</a:t>
            </a:r>
            <a:r>
              <a:rPr lang="en-GB" sz="2200" dirty="0">
                <a:solidFill>
                  <a:schemeClr val="bg1"/>
                </a:solidFill>
              </a:rPr>
              <a:t>” : 94%</a:t>
            </a:r>
          </a:p>
          <a:p>
            <a:pPr>
              <a:defRPr/>
            </a:pPr>
            <a:endParaRPr lang="en-GB" sz="2200" dirty="0">
              <a:solidFill>
                <a:schemeClr val="bg1"/>
              </a:solidFill>
            </a:endParaRPr>
          </a:p>
          <a:p>
            <a:pPr marL="342900" lvl="2" indent="-342900">
              <a:defRPr/>
            </a:pPr>
            <a:r>
              <a:rPr lang="en-GB" sz="2200" dirty="0">
                <a:solidFill>
                  <a:schemeClr val="bg1"/>
                </a:solidFill>
              </a:rPr>
              <a:t>If patients were given a diagnosis of migraine by the assessing primary care physician, </a:t>
            </a:r>
            <a:r>
              <a:rPr lang="en-GB" sz="2200" b="1" dirty="0">
                <a:solidFill>
                  <a:schemeClr val="bg1"/>
                </a:solidFill>
              </a:rPr>
              <a:t>98%</a:t>
            </a:r>
            <a:r>
              <a:rPr lang="en-GB" sz="2200" dirty="0">
                <a:solidFill>
                  <a:schemeClr val="bg1"/>
                </a:solidFill>
              </a:rPr>
              <a:t> met ICHD criteria for migraine</a:t>
            </a:r>
          </a:p>
          <a:p>
            <a:pPr marL="342900" lvl="2" indent="-342900">
              <a:defRPr/>
            </a:pPr>
            <a:endParaRPr lang="en-GB" sz="22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2200" dirty="0">
                <a:solidFill>
                  <a:schemeClr val="bg1"/>
                </a:solidFill>
              </a:rPr>
              <a:t>Of patients with non migraine diagnosis of primary headache, diary evidence showed 82% had migraine, most common misdiagnosis is tension type headache or sinus headache</a:t>
            </a:r>
          </a:p>
          <a:p>
            <a:pPr marL="0" indent="0">
              <a:buNone/>
              <a:defRPr/>
            </a:pPr>
            <a:r>
              <a:rPr lang="en-GB" sz="1700" dirty="0">
                <a:solidFill>
                  <a:schemeClr val="bg1"/>
                </a:solidFill>
              </a:rPr>
              <a:t>	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5C2F4-FE2E-966F-D843-E9997ED56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5" y="508883"/>
            <a:ext cx="4304577" cy="667910"/>
          </a:xfrm>
          <a:solidFill>
            <a:schemeClr val="accent2"/>
          </a:solidFill>
        </p:spPr>
        <p:txBody>
          <a:bodyPr/>
          <a:lstStyle/>
          <a:p>
            <a:r>
              <a:rPr lang="en-GB" sz="2600" b="1" dirty="0">
                <a:solidFill>
                  <a:schemeClr val="tx1"/>
                </a:solidFill>
              </a:rPr>
              <a:t>Diagnostic Thinking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0A5A4-B9D9-8A58-3DA6-F57FE7E33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406" y="2347326"/>
            <a:ext cx="9991488" cy="3791081"/>
          </a:xfrm>
          <a:solidFill>
            <a:srgbClr val="DAA600"/>
          </a:solidFill>
          <a:ln w="38100">
            <a:solidFill>
              <a:srgbClr val="DAA6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Patient presenting with neck pain and pain at the back of the head who is currently stressed diagnosed as tension headache</a:t>
            </a:r>
          </a:p>
          <a:p>
            <a:endParaRPr lang="en-GB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70% of migraineurs get neck pain during a migraine attack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40% of migraine pain affects both sides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Migraine pain can be anywhere on the head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Stress is a common trigger for migraine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9406" y="1758946"/>
            <a:ext cx="4174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+mn-lt"/>
              </a:rPr>
              <a:t>Tension Type Headache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34956" y="4813215"/>
            <a:ext cx="2668716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+mn-lt"/>
              </a:rPr>
              <a:t>Anchoring on first diagnosis and premature closure</a:t>
            </a:r>
          </a:p>
        </p:txBody>
      </p:sp>
    </p:spTree>
    <p:extLst>
      <p:ext uri="{BB962C8B-B14F-4D97-AF65-F5344CB8AC3E}">
        <p14:creationId xmlns:p14="http://schemas.microsoft.com/office/powerpoint/2010/main" val="3765269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0A5A4-B9D9-8A58-3DA6-F57FE7E33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893" y="2289976"/>
            <a:ext cx="11059427" cy="4317558"/>
          </a:xfrm>
          <a:solidFill>
            <a:srgbClr val="DAA600"/>
          </a:solidFill>
          <a:ln>
            <a:solidFill>
              <a:srgbClr val="DAA6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Bilateral Facial pain with a blocked nose</a:t>
            </a:r>
          </a:p>
          <a:p>
            <a:pPr lvl="1"/>
            <a:r>
              <a:rPr lang="en-GB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 observational study</a:t>
            </a:r>
            <a:r>
              <a:rPr lang="en-GB" sz="2200" baseline="30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showed (N = 2991) 88% of people with a self-diagnosis or medical diagnosis of sinus headache were classified with migraine based on ICHD criteria. </a:t>
            </a:r>
          </a:p>
          <a:p>
            <a:pPr lvl="1"/>
            <a:endParaRPr lang="en-GB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200" dirty="0"/>
              <a:t>Migraineurs get cranial autonomic symptoms, pain can be bilateral</a:t>
            </a:r>
          </a:p>
          <a:p>
            <a:pPr lvl="1"/>
            <a:endParaRPr lang="en-GB" sz="2000" dirty="0"/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195C2F4-FE2E-966F-D843-E9997ED5673A}"/>
              </a:ext>
            </a:extLst>
          </p:cNvPr>
          <p:cNvSpPr txBox="1">
            <a:spLocks/>
          </p:cNvSpPr>
          <p:nvPr/>
        </p:nvSpPr>
        <p:spPr bwMode="auto">
          <a:xfrm>
            <a:off x="4174435" y="508883"/>
            <a:ext cx="4304577" cy="66791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StoneSansSemibold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StoneSansSemibold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StoneSansSemibold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StoneSansSemibol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StoneSansSemibold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StoneSansSemibold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StoneSansSemibold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StoneSansSemibold" pitchFamily="34" charset="0"/>
              </a:defRPr>
            </a:lvl9pPr>
          </a:lstStyle>
          <a:p>
            <a:r>
              <a:rPr lang="en-GB" sz="2600" b="1" dirty="0">
                <a:solidFill>
                  <a:schemeClr val="tx1"/>
                </a:solidFill>
              </a:rPr>
              <a:t>Diagnostic Thinking Errors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4893" y="1723119"/>
            <a:ext cx="3108959" cy="497619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+mn-lt"/>
              </a:rPr>
              <a:t>Sinus Headache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14269" y="4907080"/>
            <a:ext cx="3869770" cy="163121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GB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Ascertainment bias</a:t>
            </a:r>
            <a:r>
              <a:rPr lang="en-GB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GB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thinking is shaped by what we expect to see: the patient with recurrent “sinus headache”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30017" y="4907080"/>
            <a:ext cx="4405023" cy="163121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GB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Diagnostic momentum</a:t>
            </a:r>
            <a:r>
              <a:rPr lang="en-GB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once a diagnostic label has been assigned to an individual or by an individual  it is difficult to remove that label.</a:t>
            </a:r>
          </a:p>
        </p:txBody>
      </p:sp>
    </p:spTree>
    <p:extLst>
      <p:ext uri="{BB962C8B-B14F-4D97-AF65-F5344CB8AC3E}">
        <p14:creationId xmlns:p14="http://schemas.microsoft.com/office/powerpoint/2010/main" val="865944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87BA0-7AC8-9F94-F442-C5D8F2212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749" y="235121"/>
            <a:ext cx="3784821" cy="114300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GB" sz="2600" b="1" dirty="0">
                <a:solidFill>
                  <a:schemeClr val="tx1"/>
                </a:solidFill>
              </a:rPr>
              <a:t>ID Migraine:</a:t>
            </a:r>
            <a:br>
              <a:rPr lang="en-GB" sz="2600" b="1" dirty="0">
                <a:solidFill>
                  <a:schemeClr val="tx1"/>
                </a:solidFill>
              </a:rPr>
            </a:br>
            <a:r>
              <a:rPr lang="en-GB" sz="2600" b="1" dirty="0">
                <a:solidFill>
                  <a:schemeClr val="tx1"/>
                </a:solidFill>
              </a:rPr>
              <a:t>3 screening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AC9CA-2F66-D6B1-960F-C159B536C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4570" y="2337683"/>
            <a:ext cx="3498575" cy="4253947"/>
          </a:xfrm>
          <a:solidFill>
            <a:srgbClr val="92D050"/>
          </a:solidFill>
        </p:spPr>
        <p:txBody>
          <a:bodyPr/>
          <a:lstStyle/>
          <a:p>
            <a:endParaRPr lang="en-GB" sz="2000" b="1" dirty="0"/>
          </a:p>
          <a:p>
            <a:r>
              <a:rPr lang="en-GB" sz="2000" b="1" dirty="0"/>
              <a:t>Two or more positive responses suggests the patient has migraine. </a:t>
            </a:r>
          </a:p>
          <a:p>
            <a:endParaRPr lang="en-GB" sz="2000" b="1" dirty="0"/>
          </a:p>
          <a:p>
            <a:endParaRPr lang="en-GB" sz="2000" b="1" dirty="0"/>
          </a:p>
          <a:p>
            <a:r>
              <a:rPr lang="en-GB" sz="2000" dirty="0"/>
              <a:t>The positive predictive value is high at 0.93%. In other words, for 100 patients diagnosed as having migraine by the ID Migraine screener 93 will have migraine.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87" y="1634389"/>
            <a:ext cx="5852161" cy="503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42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B2E370-926D-0CA1-3550-CED8E40C84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2504" y="1524000"/>
            <a:ext cx="9411370" cy="1272674"/>
          </a:xfrm>
          <a:solidFill>
            <a:srgbClr val="000484"/>
          </a:solidFill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ts val="1800"/>
              </a:spcBef>
            </a:pPr>
            <a:endParaRPr lang="en-GB" sz="2200" b="1" dirty="0">
              <a:solidFill>
                <a:schemeClr val="bg1"/>
              </a:solidFill>
              <a:latin typeface="Sitka Subheading" panose="02000505000000020004" pitchFamily="2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lang="en-GB" sz="2200" b="1" dirty="0">
                <a:solidFill>
                  <a:schemeClr val="bg1"/>
                </a:solidFill>
                <a:latin typeface="Sitka Subheading" panose="02000505000000020004" pitchFamily="2" charset="0"/>
                <a:cs typeface="Arial" panose="020B0604020202020204" pitchFamily="34" charset="0"/>
              </a:rPr>
              <a:t>Migraine is a neurological condition which features amplification of a number of sensory pathways</a:t>
            </a:r>
            <a:r>
              <a:rPr lang="en-GB" sz="2200" baseline="30000" dirty="0">
                <a:solidFill>
                  <a:schemeClr val="bg1"/>
                </a:solidFill>
                <a:latin typeface="Sitka Subheading" panose="02000505000000020004" pitchFamily="2" charset="0"/>
                <a:cs typeface="Arial" panose="020B0604020202020204" pitchFamily="34" charset="0"/>
              </a:rPr>
              <a:t>1</a:t>
            </a:r>
            <a:r>
              <a:rPr lang="en-GB" sz="2200" dirty="0">
                <a:solidFill>
                  <a:schemeClr val="bg1"/>
                </a:solidFill>
                <a:latin typeface="Sitka Subheading" panose="02000505000000020004" pitchFamily="2" charset="0"/>
                <a:cs typeface="Arial" panose="020B0604020202020204" pitchFamily="34" charset="0"/>
              </a:rPr>
              <a:t>.</a:t>
            </a:r>
            <a:r>
              <a:rPr lang="en-GB" sz="2200" b="1" dirty="0">
                <a:solidFill>
                  <a:schemeClr val="bg1"/>
                </a:solidFill>
                <a:latin typeface="Sitka Subheading" panose="02000505000000020004" pitchFamily="2" charset="0"/>
                <a:cs typeface="Arial" panose="020B0604020202020204" pitchFamily="34" charset="0"/>
              </a:rPr>
              <a:t> Some studies suggest that genetic components contribute to susceptibility to the condition</a:t>
            </a:r>
            <a:r>
              <a:rPr lang="en-GB" sz="2200" baseline="30000" dirty="0">
                <a:solidFill>
                  <a:schemeClr val="bg1"/>
                </a:solidFill>
                <a:latin typeface="Sitka Subheading" panose="02000505000000020004" pitchFamily="2" charset="0"/>
                <a:cs typeface="Arial" panose="020B0604020202020204" pitchFamily="34" charset="0"/>
              </a:rPr>
              <a:t>5</a:t>
            </a:r>
            <a:endParaRPr lang="en-GB" sz="2200" b="0" dirty="0">
              <a:solidFill>
                <a:schemeClr val="bg1"/>
              </a:solidFill>
              <a:latin typeface="Sitka Subheading" panose="02000505000000020004" pitchFamily="2" charset="0"/>
              <a:cs typeface="Arial" panose="020B0604020202020204" pitchFamily="34" charset="0"/>
            </a:endParaRPr>
          </a:p>
          <a:p>
            <a:pPr marL="800100" lvl="1" indent="-342900" algn="ctr">
              <a:lnSpc>
                <a:spcPct val="100000"/>
              </a:lnSpc>
              <a:spcBef>
                <a:spcPts val="1800"/>
              </a:spcBef>
            </a:pPr>
            <a:endParaRPr lang="en-GB" sz="2200" dirty="0">
              <a:solidFill>
                <a:schemeClr val="bg1"/>
              </a:solidFill>
              <a:latin typeface="Sitka Subheading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DD7C8-3040-B60D-C4A7-BAA6BBB3CA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6914" y="6025896"/>
            <a:ext cx="11292840" cy="347472"/>
          </a:xfrm>
        </p:spPr>
        <p:txBody>
          <a:bodyPr>
            <a:normAutofit fontScale="85000" lnSpcReduction="20000"/>
          </a:bodyPr>
          <a:lstStyle/>
          <a:p>
            <a:pPr marL="0" indent="0">
              <a:buClr>
                <a:schemeClr val="bg1">
                  <a:lumMod val="65000"/>
                </a:schemeClr>
              </a:buClr>
            </a:pPr>
            <a:r>
              <a:rPr lang="en-GB" dirty="0">
                <a:solidFill>
                  <a:srgbClr val="8B8B8B"/>
                </a:solidFill>
              </a:rPr>
              <a:t>1. </a:t>
            </a:r>
            <a:r>
              <a:rPr lang="en-GB" dirty="0">
                <a:solidFill>
                  <a:srgbClr val="8B8B8B"/>
                </a:solidFill>
                <a:cs typeface="Arial"/>
              </a:rPr>
              <a:t>Brennan K., </a:t>
            </a:r>
            <a:r>
              <a:rPr lang="en-GB" dirty="0" err="1">
                <a:solidFill>
                  <a:srgbClr val="8B8B8B"/>
                </a:solidFill>
                <a:cs typeface="Arial"/>
              </a:rPr>
              <a:t>Pietrobon</a:t>
            </a:r>
            <a:r>
              <a:rPr lang="en-GB" dirty="0">
                <a:solidFill>
                  <a:srgbClr val="8B8B8B"/>
                </a:solidFill>
                <a:cs typeface="Arial"/>
              </a:rPr>
              <a:t> D. A systems neuroscience approach to migraine. </a:t>
            </a:r>
            <a:r>
              <a:rPr lang="en-GB" i="1" dirty="0">
                <a:solidFill>
                  <a:srgbClr val="8B8B8B"/>
                </a:solidFill>
                <a:cs typeface="Arial"/>
              </a:rPr>
              <a:t>Neuron. </a:t>
            </a:r>
            <a:r>
              <a:rPr lang="en-GB" dirty="0">
                <a:solidFill>
                  <a:srgbClr val="8B8B8B"/>
                </a:solidFill>
                <a:cs typeface="Arial"/>
              </a:rPr>
              <a:t>2018;97(5):1004-1021. 2. </a:t>
            </a:r>
            <a:r>
              <a:rPr lang="en-GB" dirty="0" err="1">
                <a:solidFill>
                  <a:srgbClr val="8B8B8B"/>
                </a:solidFill>
                <a:cs typeface="Arial"/>
              </a:rPr>
              <a:t>Kelman</a:t>
            </a:r>
            <a:r>
              <a:rPr lang="en-GB" dirty="0">
                <a:solidFill>
                  <a:srgbClr val="8B8B8B"/>
                </a:solidFill>
                <a:cs typeface="Arial"/>
              </a:rPr>
              <a:t> L. Migraine Changes with Age: IMPACT on Migraine Classification. </a:t>
            </a:r>
            <a:r>
              <a:rPr lang="en-GB" i="1" dirty="0">
                <a:solidFill>
                  <a:srgbClr val="8B8B8B"/>
                </a:solidFill>
                <a:cs typeface="Arial"/>
              </a:rPr>
              <a:t>Headache</a:t>
            </a:r>
            <a:r>
              <a:rPr lang="en-GB" dirty="0">
                <a:solidFill>
                  <a:srgbClr val="8B8B8B"/>
                </a:solidFill>
                <a:cs typeface="Arial"/>
              </a:rPr>
              <a:t>. 2006;46(7):1161-71. 3. Migraine Trust. What is Migraine? Available at: </a:t>
            </a:r>
            <a:r>
              <a:rPr lang="en-GB" dirty="0">
                <a:solidFill>
                  <a:srgbClr val="8B8B8B"/>
                </a:solidFill>
                <a:cs typeface="Arial"/>
                <a:hlinkClick r:id="rId3"/>
              </a:rPr>
              <a:t>https://migrainetrust.org/wp-content/uploads/2023/05/What-is-migraine-factsheet.pdf</a:t>
            </a:r>
            <a:r>
              <a:rPr lang="en-GB" dirty="0">
                <a:solidFill>
                  <a:srgbClr val="8B8B8B"/>
                </a:solidFill>
                <a:cs typeface="Arial"/>
              </a:rPr>
              <a:t> . Accessed October 2023. 4. </a:t>
            </a:r>
            <a:r>
              <a:rPr lang="en-GB">
                <a:solidFill>
                  <a:srgbClr val="8B8B8B"/>
                </a:solidFill>
                <a:cs typeface="Arial"/>
              </a:rPr>
              <a:t>Lai C.</a:t>
            </a:r>
            <a:r>
              <a:rPr lang="en-GB">
                <a:solidFill>
                  <a:srgbClr val="8B8B8B"/>
                </a:solidFill>
                <a:ea typeface="+mn-lt"/>
                <a:cs typeface="+mn-lt"/>
              </a:rPr>
              <a:t> </a:t>
            </a:r>
            <a:r>
              <a:rPr lang="en-GB" dirty="0">
                <a:solidFill>
                  <a:srgbClr val="8B8B8B"/>
                </a:solidFill>
                <a:ea typeface="+mn-lt"/>
                <a:cs typeface="+mn-lt"/>
              </a:rPr>
              <a:t>Flashing lights and poor funding: more than a headache. </a:t>
            </a:r>
            <a:r>
              <a:rPr lang="en-GB" i="1" dirty="0">
                <a:solidFill>
                  <a:srgbClr val="8B8B8B"/>
                </a:solidFill>
                <a:ea typeface="+mn-lt"/>
                <a:cs typeface="+mn-lt"/>
              </a:rPr>
              <a:t>Lancet. </a:t>
            </a:r>
            <a:r>
              <a:rPr lang="en-GB" dirty="0">
                <a:solidFill>
                  <a:srgbClr val="8B8B8B"/>
                </a:solidFill>
                <a:ea typeface="+mn-lt"/>
                <a:cs typeface="+mn-lt"/>
              </a:rPr>
              <a:t>2017 (Radio). 5. </a:t>
            </a:r>
            <a:r>
              <a:rPr lang="en-GB" dirty="0" err="1">
                <a:solidFill>
                  <a:srgbClr val="8B8B8B"/>
                </a:solidFill>
                <a:ea typeface="+mn-lt"/>
                <a:cs typeface="+mn-lt"/>
              </a:rPr>
              <a:t>Bron</a:t>
            </a:r>
            <a:r>
              <a:rPr lang="en-GB" dirty="0">
                <a:solidFill>
                  <a:srgbClr val="8B8B8B"/>
                </a:solidFill>
                <a:ea typeface="+mn-lt"/>
                <a:cs typeface="+mn-lt"/>
              </a:rPr>
              <a:t> et al. Exploring the Hereditary Nature of Migraine. </a:t>
            </a:r>
            <a:r>
              <a:rPr lang="en-GB" i="1" dirty="0">
                <a:solidFill>
                  <a:srgbClr val="8B8B8B"/>
                </a:solidFill>
                <a:ea typeface="+mn-lt"/>
                <a:cs typeface="+mn-lt"/>
              </a:rPr>
              <a:t>Neuropsychiatric Disease and Treatment. </a:t>
            </a:r>
            <a:r>
              <a:rPr lang="en-GB" dirty="0">
                <a:solidFill>
                  <a:srgbClr val="8B8B8B"/>
                </a:solidFill>
                <a:ea typeface="+mn-lt"/>
                <a:cs typeface="+mn-lt"/>
              </a:rPr>
              <a:t>2021;17. 1183-1194.</a:t>
            </a:r>
            <a:endParaRPr lang="en-US" dirty="0">
              <a:solidFill>
                <a:srgbClr val="8B8B8B"/>
              </a:solidFill>
            </a:endParaRPr>
          </a:p>
          <a:p>
            <a:pPr marL="0" indent="0"/>
            <a:br>
              <a:rPr lang="en-GB" dirty="0">
                <a:solidFill>
                  <a:srgbClr val="8B8B8B"/>
                </a:solidFill>
              </a:rPr>
            </a:br>
            <a:endParaRPr lang="en-GB" dirty="0">
              <a:solidFill>
                <a:srgbClr val="8B8B8B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BBF7FD-26B4-95E5-9849-25FDAABA1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00054"/>
            <a:ext cx="5497095" cy="721039"/>
          </a:xfrm>
          <a:solidFill>
            <a:schemeClr val="accent1"/>
          </a:solidFill>
        </p:spPr>
        <p:txBody>
          <a:bodyPr anchor="ctr">
            <a:normAutofit fontScale="90000"/>
          </a:bodyPr>
          <a:lstStyle/>
          <a:p>
            <a:r>
              <a:rPr lang="en-GB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" panose="020B0502040204020203" pitchFamily="34" charset="0"/>
              </a:rPr>
              <a:t>So, What is Migraine?</a:t>
            </a:r>
            <a:endParaRPr lang="en-GB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504" y="3023463"/>
            <a:ext cx="9411370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Clr>
                <a:schemeClr val="accent1"/>
              </a:buClr>
              <a:buSzPct val="150000"/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Sitka Subheading" panose="02000505000000020004" pitchFamily="2" charset="0"/>
                <a:cs typeface="Arial" panose="020B0604020202020204" pitchFamily="34" charset="0"/>
              </a:rPr>
              <a:t>May be lifelong but varies in impact, severity and frequency throughout life (epigenetics)</a:t>
            </a:r>
            <a:r>
              <a:rPr lang="en-GB" sz="2000" baseline="30000" dirty="0">
                <a:solidFill>
                  <a:schemeClr val="accent2">
                    <a:lumMod val="50000"/>
                  </a:schemeClr>
                </a:solidFill>
                <a:latin typeface="Sitka Subheading" panose="02000505000000020004" pitchFamily="2" charset="0"/>
                <a:cs typeface="Arial" panose="020B0604020202020204" pitchFamily="34" charset="0"/>
              </a:rPr>
              <a:t>2</a:t>
            </a:r>
          </a:p>
          <a:p>
            <a:pPr marL="457200" indent="-457200">
              <a:spcBef>
                <a:spcPts val="1800"/>
              </a:spcBef>
              <a:buClr>
                <a:schemeClr val="accent1"/>
              </a:buClr>
              <a:buSzPct val="150000"/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Sitka Subheading" panose="02000505000000020004" pitchFamily="2" charset="0"/>
                <a:cs typeface="Arial" panose="020B0604020202020204" pitchFamily="34" charset="0"/>
              </a:rPr>
              <a:t>Is a spectrum condition; attacks may be mild, moderate or severe</a:t>
            </a:r>
            <a:r>
              <a:rPr lang="en-GB" sz="2000" baseline="30000" dirty="0">
                <a:solidFill>
                  <a:schemeClr val="accent2">
                    <a:lumMod val="50000"/>
                  </a:schemeClr>
                </a:solidFill>
                <a:latin typeface="Sitka Subheading" panose="02000505000000020004" pitchFamily="2" charset="0"/>
                <a:cs typeface="Arial" panose="020B0604020202020204" pitchFamily="34" charset="0"/>
              </a:rPr>
              <a:t>1</a:t>
            </a:r>
          </a:p>
          <a:p>
            <a:pPr marL="457200" indent="-457200">
              <a:spcBef>
                <a:spcPts val="1800"/>
              </a:spcBef>
              <a:buClr>
                <a:schemeClr val="accent1"/>
              </a:buClr>
              <a:buSzPct val="150000"/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Sitka Subheading" panose="02000505000000020004" pitchFamily="2" charset="0"/>
                <a:cs typeface="Arial" panose="020B0604020202020204" pitchFamily="34" charset="0"/>
              </a:rPr>
              <a:t>Can lead to attacks which may start at any age; usually in early adulthood</a:t>
            </a:r>
            <a:r>
              <a:rPr lang="en-GB" sz="2000" baseline="30000" dirty="0">
                <a:solidFill>
                  <a:schemeClr val="accent2">
                    <a:lumMod val="50000"/>
                  </a:schemeClr>
                </a:solidFill>
                <a:latin typeface="Sitka Subheading" panose="02000505000000020004" pitchFamily="2" charset="0"/>
                <a:cs typeface="Arial" panose="020B0604020202020204" pitchFamily="34" charset="0"/>
              </a:rPr>
              <a:t>3</a:t>
            </a:r>
          </a:p>
          <a:p>
            <a:pPr marL="457200" indent="-457200">
              <a:spcBef>
                <a:spcPts val="1800"/>
              </a:spcBef>
              <a:buClr>
                <a:schemeClr val="accent1"/>
              </a:buClr>
              <a:buSzPct val="150000"/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Sitka Subheading" panose="02000505000000020004" pitchFamily="2" charset="0"/>
                <a:cs typeface="Arial" panose="020B0604020202020204" pitchFamily="34" charset="0"/>
              </a:rPr>
              <a:t>Has a natural history, often eventually improving with age</a:t>
            </a:r>
            <a:r>
              <a:rPr lang="en-GB" sz="2000" baseline="30000" dirty="0">
                <a:solidFill>
                  <a:schemeClr val="accent2">
                    <a:lumMod val="50000"/>
                  </a:schemeClr>
                </a:solidFill>
                <a:latin typeface="Sitka Subheading" panose="02000505000000020004" pitchFamily="2" charset="0"/>
                <a:cs typeface="Arial" panose="020B0604020202020204" pitchFamily="34" charset="0"/>
              </a:rPr>
              <a:t>2</a:t>
            </a:r>
          </a:p>
          <a:p>
            <a:pPr marL="457200" indent="-457200">
              <a:spcBef>
                <a:spcPts val="1800"/>
              </a:spcBef>
              <a:buClr>
                <a:schemeClr val="accent1"/>
              </a:buClr>
              <a:buSzPct val="150000"/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Sitka Subheading" panose="02000505000000020004" pitchFamily="2" charset="0"/>
                <a:cs typeface="Arial" panose="020B0604020202020204" pitchFamily="34" charset="0"/>
              </a:rPr>
              <a:t>Migraine is NOT just a bad headache</a:t>
            </a:r>
            <a:r>
              <a:rPr lang="en-GB" sz="2000" baseline="30000" dirty="0">
                <a:solidFill>
                  <a:schemeClr val="accent2">
                    <a:lumMod val="50000"/>
                  </a:schemeClr>
                </a:solidFill>
                <a:latin typeface="Sitka Subheading" panose="02000505000000020004" pitchFamily="2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88205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8F2B718A-A813-8C63-5023-01F6B512D717}"/>
              </a:ext>
            </a:extLst>
          </p:cNvPr>
          <p:cNvSpPr/>
          <p:nvPr/>
        </p:nvSpPr>
        <p:spPr bwMode="gray">
          <a:xfrm>
            <a:off x="6167122" y="1668829"/>
            <a:ext cx="4927600" cy="39965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00C9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8AE022-A384-E4CD-3C68-015017C8E14E}"/>
              </a:ext>
            </a:extLst>
          </p:cNvPr>
          <p:cNvSpPr txBox="1"/>
          <p:nvPr/>
        </p:nvSpPr>
        <p:spPr bwMode="gray">
          <a:xfrm>
            <a:off x="6249872" y="2476662"/>
            <a:ext cx="4950398" cy="1771070"/>
          </a:xfrm>
          <a:prstGeom prst="rect">
            <a:avLst/>
          </a:prstGeom>
        </p:spPr>
        <p:txBody>
          <a:bodyPr wrap="square" lIns="45720" tIns="45720" rIns="45720" bIns="45720" numCol="3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D73F7">
                  <a:lumMod val="75000"/>
                </a:srgbClr>
              </a:buClr>
              <a:buSzTx/>
              <a:buFontTx/>
              <a:buAutoNum type="arabicPeriod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Stress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D73F7">
                  <a:lumMod val="75000"/>
                </a:srgbClr>
              </a:buClr>
              <a:buSzTx/>
              <a:buFontTx/>
              <a:buAutoNum type="arabicPeriod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Hormones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D73F7">
                  <a:lumMod val="75000"/>
                </a:srgbClr>
              </a:buClr>
              <a:buSzTx/>
              <a:buFontTx/>
              <a:buAutoNum type="arabicPeriod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Lack of food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D73F7">
                  <a:lumMod val="75000"/>
                </a:srgbClr>
              </a:buClr>
              <a:buSzTx/>
              <a:buFontTx/>
              <a:buAutoNum type="arabicPeriod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Weather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D73F7">
                  <a:lumMod val="75000"/>
                </a:srgbClr>
              </a:buClr>
              <a:buSzTx/>
              <a:buFontTx/>
              <a:buAutoNum type="arabicPeriod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Sleep disturbances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D73F7">
                  <a:lumMod val="75000"/>
                </a:srgbClr>
              </a:buClr>
              <a:buSzTx/>
              <a:buFontTx/>
              <a:buAutoNum type="arabicPeriod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D73F7">
                  <a:lumMod val="75000"/>
                </a:srgbClr>
              </a:buClr>
              <a:buSzTx/>
              <a:buFontTx/>
              <a:buAutoNum type="arabicPeriod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Smells (i.e., perfumes)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D73F7">
                  <a:lumMod val="75000"/>
                </a:srgbClr>
              </a:buClr>
              <a:buSzTx/>
              <a:buFontTx/>
              <a:buAutoNum type="arabicPeriod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Neck pain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D73F7">
                  <a:lumMod val="75000"/>
                </a:srgbClr>
              </a:buClr>
              <a:buSzTx/>
              <a:buFontTx/>
              <a:buAutoNum type="arabicPeriod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Lights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D73F7">
                  <a:lumMod val="75000"/>
                </a:srgbClr>
              </a:buClr>
              <a:buSzTx/>
              <a:buFontTx/>
              <a:buAutoNum type="arabicPeriod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Alcohol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D73F7">
                  <a:lumMod val="75000"/>
                </a:srgbClr>
              </a:buClr>
              <a:buSzTx/>
              <a:buFontTx/>
              <a:buAutoNum type="arabicPeriod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Smoke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D73F7">
                  <a:lumMod val="75000"/>
                </a:srgbClr>
              </a:buClr>
              <a:buSzTx/>
              <a:buFontTx/>
              <a:buAutoNum type="arabicPeriod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D73F7">
                  <a:lumMod val="75000"/>
                </a:srgbClr>
              </a:buClr>
              <a:buSzTx/>
              <a:buFontTx/>
              <a:buAutoNum type="arabicPeriod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Sleeping late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D73F7">
                  <a:lumMod val="75000"/>
                </a:srgbClr>
              </a:buClr>
              <a:buSzTx/>
              <a:buFontTx/>
              <a:buAutoNum type="arabicPeriod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Heat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D73F7">
                  <a:lumMod val="75000"/>
                </a:srgbClr>
              </a:buClr>
              <a:buSzTx/>
              <a:buFontTx/>
              <a:buAutoNum type="arabicPeriod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Food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D73F7">
                  <a:lumMod val="75000"/>
                </a:srgbClr>
              </a:buClr>
              <a:buSzTx/>
              <a:buFontTx/>
              <a:buAutoNum type="arabicPeriod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Exercise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D73F7">
                  <a:lumMod val="75000"/>
                </a:srgbClr>
              </a:buClr>
              <a:buSzTx/>
              <a:buFontTx/>
              <a:buAutoNum type="arabicPeriod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Sexual activity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D73F7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9948F1-8DED-DC98-4638-9119D38ED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914" y="484632"/>
            <a:ext cx="11295781" cy="850392"/>
          </a:xfr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GB" dirty="0"/>
              <a:t>There are several common characteristics and triggers for migraine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1B4207-26F3-E2D5-AA10-025E71292258}"/>
              </a:ext>
            </a:extLst>
          </p:cNvPr>
          <p:cNvSpPr txBox="1"/>
          <p:nvPr/>
        </p:nvSpPr>
        <p:spPr bwMode="gray">
          <a:xfrm>
            <a:off x="7967448" y="1904480"/>
            <a:ext cx="1326948" cy="308864"/>
          </a:xfrm>
          <a:prstGeom prst="rect">
            <a:avLst/>
          </a:prstGeom>
        </p:spPr>
        <p:txBody>
          <a:bodyPr wrap="square" lIns="45720" tIns="45720" rIns="45720" bIns="45720" numCol="1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9D73F7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Triggers</a:t>
            </a:r>
            <a:r>
              <a:rPr kumimoji="0" lang="en-GB" sz="1800" b="1" i="0" u="none" strike="noStrike" kern="1200" cap="none" spc="0" normalizeH="0" baseline="30000" noProof="0">
                <a:ln>
                  <a:noFill/>
                </a:ln>
                <a:solidFill>
                  <a:srgbClr val="9D73F7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4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9D73F7">
                  <a:lumMod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FBBF338-572F-E4CA-65D5-CD611377CBB2}"/>
              </a:ext>
            </a:extLst>
          </p:cNvPr>
          <p:cNvSpPr txBox="1"/>
          <p:nvPr/>
        </p:nvSpPr>
        <p:spPr bwMode="gray">
          <a:xfrm>
            <a:off x="467912" y="1665029"/>
            <a:ext cx="5442322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5776"/>
              </a:buClr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Common features: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5776"/>
              </a:buClr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D95776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Genetics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– Estimates indicate that about 42% of migraine is because of an individual’s genes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Age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– Prevalence is highest in people between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18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44 </a:t>
            </a:r>
            <a:r>
              <a:rPr kumimoji="0" lang="en-GB" sz="18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years</a:t>
            </a:r>
            <a:r>
              <a:rPr lang="en-GB" b="1" dirty="0">
                <a:solidFill>
                  <a:schemeClr val="accent1"/>
                </a:solidFill>
                <a:latin typeface="Tahoma"/>
              </a:rPr>
              <a:t>*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</a:t>
            </a:r>
            <a:endParaRPr kumimoji="0" lang="en-GB" sz="18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Gender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– Migraine is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more prevalent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D95776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 women than in men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3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42" name="Graphic 41" descr="Snooze outline">
            <a:extLst>
              <a:ext uri="{FF2B5EF4-FFF2-40B4-BE49-F238E27FC236}">
                <a16:creationId xmlns:a16="http://schemas.microsoft.com/office/drawing/2014/main" id="{E5087476-CAE7-7428-9EBA-7EE1F85E9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56371">
            <a:off x="7303518" y="1844961"/>
            <a:ext cx="524234" cy="52423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1EE7989-915B-0082-747F-9F26E2F80E42}"/>
              </a:ext>
            </a:extLst>
          </p:cNvPr>
          <p:cNvSpPr txBox="1">
            <a:spLocks/>
          </p:cNvSpPr>
          <p:nvPr/>
        </p:nvSpPr>
        <p:spPr bwMode="gray">
          <a:xfrm>
            <a:off x="1454285" y="6188149"/>
            <a:ext cx="10158151" cy="638338"/>
          </a:xfrm>
          <a:prstGeom prst="rect">
            <a:avLst/>
          </a:prstGeom>
        </p:spPr>
        <p:txBody>
          <a:bodyPr vert="horz" lIns="90000" tIns="46800" rIns="90000" bIns="4680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95FF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*This research is based on United States of America population</a:t>
            </a:r>
            <a:r>
              <a:rPr kumimoji="0" lang="en-GB" sz="800" b="0" i="0" u="none" strike="noStrike" kern="1200" cap="none" spc="0" normalizeH="0" baseline="3000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2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95FF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1.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Grangeon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et al. The Journal of Headache and Pain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2023</a:t>
            </a:r>
            <a:r>
              <a:rPr lang="en-GB" dirty="0">
                <a:solidFill>
                  <a:srgbClr val="7F7F7F"/>
                </a:solidFill>
                <a:latin typeface="+mj-lt"/>
              </a:rPr>
              <a:t>;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24:12; 2. Peters GL. </a:t>
            </a:r>
            <a:r>
              <a:rPr lang="en-GB" i="1" dirty="0">
                <a:solidFill>
                  <a:srgbClr val="7F7F7F"/>
                </a:solidFill>
                <a:latin typeface="+mj-lt"/>
              </a:rPr>
              <a:t>Am J </a:t>
            </a:r>
            <a:r>
              <a:rPr lang="en-GB" i="1" dirty="0" err="1">
                <a:solidFill>
                  <a:srgbClr val="7F7F7F"/>
                </a:solidFill>
                <a:latin typeface="+mj-lt"/>
              </a:rPr>
              <a:t>Manag</a:t>
            </a:r>
            <a:r>
              <a:rPr lang="en-GB" i="1" dirty="0">
                <a:solidFill>
                  <a:srgbClr val="7F7F7F"/>
                </a:solidFill>
                <a:latin typeface="+mj-lt"/>
              </a:rPr>
              <a:t> Care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2019;25(Suppl. 2):S23–S34.; 3.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</a:rPr>
              <a:t>Global Burden of Disease (GBD) 2016 Headache Collaborators. 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</a:rPr>
              <a:t>Lancet </a:t>
            </a:r>
            <a:r>
              <a:rPr kumimoji="0" lang="en-GB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</a:rPr>
              <a:t>Neurol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</a:rPr>
              <a:t>2018;17:954–976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; 4.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Kelman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L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. Cephalalgia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2007;27:394–402; 5.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Karsan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N, 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et al. </a:t>
            </a:r>
            <a:r>
              <a:rPr kumimoji="0" lang="nl-NL" sz="800" b="0" i="1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J Neurol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. 2021; 268:1885–1893; 6.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Goadsby P, 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et al. </a:t>
            </a:r>
            <a:r>
              <a:rPr kumimoji="0" lang="en-GB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Physiol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Rev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2017;97:553–622.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2FCD5CA-0462-6AEF-B5AF-A77DF8F98126}"/>
              </a:ext>
            </a:extLst>
          </p:cNvPr>
          <p:cNvSpPr/>
          <p:nvPr/>
        </p:nvSpPr>
        <p:spPr bwMode="gray">
          <a:xfrm>
            <a:off x="6167122" y="4600960"/>
            <a:ext cx="4927600" cy="1064460"/>
          </a:xfrm>
          <a:prstGeom prst="round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en-GB" sz="15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Many migraine attacks can be spontaneous. Sometimes apparent triggers can be premonitory symptoms</a:t>
            </a:r>
            <a:r>
              <a:rPr kumimoji="0" lang="en-GB" sz="155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5</a:t>
            </a:r>
            <a:endParaRPr kumimoji="0" lang="en-GB" sz="15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A46AAEC0-21AA-6AB0-25D7-35D71854B07C}"/>
              </a:ext>
            </a:extLst>
          </p:cNvPr>
          <p:cNvSpPr/>
          <p:nvPr/>
        </p:nvSpPr>
        <p:spPr bwMode="gray">
          <a:xfrm>
            <a:off x="9808173" y="1222570"/>
            <a:ext cx="2012983" cy="982372"/>
          </a:xfrm>
          <a:prstGeom prst="wedgeRect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Alterations to homeostatic functions (e.g., sleep) are common in migraine</a:t>
            </a:r>
            <a:r>
              <a:rPr kumimoji="0" lang="en-GB" sz="14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6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664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6" descr="slide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570" y="1912326"/>
            <a:ext cx="44386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156114" y="668807"/>
            <a:ext cx="4828336" cy="153965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US" sz="28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tka Subheading" panose="02000505000000020004" pitchFamily="2" charset="0"/>
              </a:rPr>
              <a:t>Consider the migraine brain to be sensitive to normal life events 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idx="1"/>
          </p:nvPr>
        </p:nvSpPr>
        <p:spPr>
          <a:xfrm>
            <a:off x="1781176" y="1511301"/>
            <a:ext cx="2703513" cy="4365625"/>
          </a:xfrm>
        </p:spPr>
        <p:txBody>
          <a:bodyPr>
            <a:normAutofit/>
          </a:bodyPr>
          <a:lstStyle/>
          <a:p>
            <a:pPr marL="282575" indent="-282575">
              <a:spcBef>
                <a:spcPct val="50000"/>
              </a:spcBef>
              <a:buNone/>
            </a:pPr>
            <a:endParaRPr lang="en-US" altLang="en-US" b="1" dirty="0"/>
          </a:p>
          <a:p>
            <a:pPr marL="282575" indent="-282575">
              <a:buNone/>
            </a:pPr>
            <a:endParaRPr lang="en-US" altLang="en-US" b="1" dirty="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-315912" y="6371464"/>
            <a:ext cx="8422523" cy="25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endParaRPr lang="en-US" altLang="en-US" sz="1000" dirty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/>
            <a:r>
              <a:rPr lang="en-US" altLang="en-US" sz="1000" dirty="0">
                <a:solidFill>
                  <a:schemeClr val="bg1">
                    <a:lumMod val="85000"/>
                  </a:schemeClr>
                </a:solidFill>
              </a:rPr>
              <a:t>Coppola G et al. </a:t>
            </a:r>
            <a:r>
              <a:rPr lang="en-US" altLang="en-US" sz="1000" i="1" dirty="0">
                <a:solidFill>
                  <a:schemeClr val="bg1">
                    <a:lumMod val="85000"/>
                  </a:schemeClr>
                </a:solidFill>
              </a:rPr>
              <a:t>Cephalalgia</a:t>
            </a:r>
            <a:r>
              <a:rPr lang="en-US" altLang="en-US" sz="1000" dirty="0">
                <a:solidFill>
                  <a:schemeClr val="bg1">
                    <a:lumMod val="85000"/>
                  </a:schemeClr>
                </a:solidFill>
              </a:rPr>
              <a:t>. 2007;27:1429–1439; Kelman L. </a:t>
            </a:r>
            <a:r>
              <a:rPr lang="en-US" altLang="en-US" sz="1000" i="1" dirty="0">
                <a:solidFill>
                  <a:schemeClr val="bg1">
                    <a:lumMod val="85000"/>
                  </a:schemeClr>
                </a:solidFill>
              </a:rPr>
              <a:t>Cephalalgia</a:t>
            </a:r>
            <a:r>
              <a:rPr lang="en-US" altLang="en-US" sz="1000" dirty="0">
                <a:solidFill>
                  <a:schemeClr val="bg1">
                    <a:lumMod val="85000"/>
                  </a:schemeClr>
                </a:solidFill>
              </a:rPr>
              <a:t>. 2007; 27:394–402; Pietrobon D et al. </a:t>
            </a:r>
            <a:r>
              <a:rPr lang="en-US" altLang="en-US" sz="1000" i="1" dirty="0">
                <a:solidFill>
                  <a:schemeClr val="bg1">
                    <a:lumMod val="85000"/>
                  </a:schemeClr>
                </a:solidFill>
              </a:rPr>
              <a:t>Nat Rev Neurosci</a:t>
            </a:r>
            <a:r>
              <a:rPr lang="en-US" altLang="en-US" sz="1000" dirty="0">
                <a:solidFill>
                  <a:schemeClr val="bg1">
                    <a:lumMod val="85000"/>
                  </a:schemeClr>
                </a:solidFill>
              </a:rPr>
              <a:t>. 2003;4:386–398. </a:t>
            </a:r>
          </a:p>
        </p:txBody>
      </p:sp>
      <p:sp>
        <p:nvSpPr>
          <p:cNvPr id="9231" name="AutoShape 12"/>
          <p:cNvSpPr>
            <a:spLocks noChangeArrowheads="1"/>
          </p:cNvSpPr>
          <p:nvPr/>
        </p:nvSpPr>
        <p:spPr bwMode="auto">
          <a:xfrm>
            <a:off x="10059997" y="2203506"/>
            <a:ext cx="1081088" cy="438150"/>
          </a:xfrm>
          <a:prstGeom prst="roundRect">
            <a:avLst>
              <a:gd name="adj" fmla="val 7407"/>
            </a:avLst>
          </a:prstGeom>
          <a:solidFill>
            <a:schemeClr val="bg1">
              <a:lumMod val="95000"/>
              <a:alpha val="70195"/>
            </a:schemeClr>
          </a:solidFill>
          <a:ln w="317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lIns="90488" tIns="44450" rIns="90488" bIns="4445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1C1C1C"/>
                </a:solidFill>
              </a:rPr>
              <a:t>Diet</a:t>
            </a:r>
          </a:p>
        </p:txBody>
      </p:sp>
      <p:pic>
        <p:nvPicPr>
          <p:cNvPr id="9232" name="Picture 30" descr="Trigg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541" y="2200331"/>
            <a:ext cx="47148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3" name="AutoShape 13"/>
          <p:cNvSpPr>
            <a:spLocks noChangeArrowheads="1"/>
          </p:cNvSpPr>
          <p:nvPr/>
        </p:nvSpPr>
        <p:spPr bwMode="auto">
          <a:xfrm>
            <a:off x="9919500" y="3491333"/>
            <a:ext cx="1992313" cy="438150"/>
          </a:xfrm>
          <a:prstGeom prst="roundRect">
            <a:avLst>
              <a:gd name="adj" fmla="val 7407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lIns="90488" tIns="44450" rIns="90488" bIns="44450" anchor="ctr"/>
          <a:lstStyle>
            <a:lvl1pPr eaLnBrk="0" hangingPunct="0">
              <a:tabLst>
                <a:tab pos="6318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6318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6318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6318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6318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18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18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18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18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1C1C1C"/>
                </a:solidFill>
              </a:rPr>
              <a:t>	Environmental</a:t>
            </a:r>
            <a:br>
              <a:rPr lang="en-US" altLang="en-US" sz="1200" b="1" dirty="0">
                <a:solidFill>
                  <a:srgbClr val="1C1C1C"/>
                </a:solidFill>
              </a:rPr>
            </a:br>
            <a:r>
              <a:rPr lang="en-US" altLang="en-US" sz="1200" b="1" dirty="0">
                <a:solidFill>
                  <a:srgbClr val="1C1C1C"/>
                </a:solidFill>
              </a:rPr>
              <a:t>	stimuli</a:t>
            </a:r>
          </a:p>
        </p:txBody>
      </p:sp>
      <p:pic>
        <p:nvPicPr>
          <p:cNvPr id="9234" name="Picture 31" descr="Trigg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526" y="3489746"/>
            <a:ext cx="471487" cy="44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sp>
        <p:nvSpPr>
          <p:cNvPr id="9235" name="AutoShape 15"/>
          <p:cNvSpPr>
            <a:spLocks noChangeArrowheads="1"/>
          </p:cNvSpPr>
          <p:nvPr/>
        </p:nvSpPr>
        <p:spPr bwMode="auto">
          <a:xfrm>
            <a:off x="9615494" y="4785510"/>
            <a:ext cx="2236788" cy="438150"/>
          </a:xfrm>
          <a:prstGeom prst="roundRect">
            <a:avLst>
              <a:gd name="adj" fmla="val 7407"/>
            </a:avLst>
          </a:prstGeom>
          <a:solidFill>
            <a:schemeClr val="bg1">
              <a:lumMod val="95000"/>
              <a:alpha val="70195"/>
            </a:schemeClr>
          </a:solidFill>
          <a:ln w="317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lIns="90488" tIns="44450" rIns="90488" bIns="44450" anchor="ctr"/>
          <a:lstStyle>
            <a:lvl1pPr eaLnBrk="0" hangingPunct="0">
              <a:tabLst>
                <a:tab pos="7461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7461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7461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7461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7461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1C1C1C"/>
                </a:solidFill>
              </a:rPr>
              <a:t>Changes in oestrogen</a:t>
            </a:r>
            <a:br>
              <a:rPr lang="en-US" altLang="en-US" sz="1200" b="1" dirty="0">
                <a:solidFill>
                  <a:srgbClr val="1C1C1C"/>
                </a:solidFill>
              </a:rPr>
            </a:br>
            <a:r>
              <a:rPr lang="en-US" altLang="en-US" sz="1200" b="1" dirty="0">
                <a:solidFill>
                  <a:srgbClr val="1C1C1C"/>
                </a:solidFill>
              </a:rPr>
              <a:t>	level in women</a:t>
            </a:r>
          </a:p>
        </p:txBody>
      </p:sp>
      <p:pic>
        <p:nvPicPr>
          <p:cNvPr id="9236" name="Picture 32" descr="Trigg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016" y="4783922"/>
            <a:ext cx="47148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7" name="AutoShape 14"/>
          <p:cNvSpPr>
            <a:spLocks noChangeArrowheads="1"/>
          </p:cNvSpPr>
          <p:nvPr/>
        </p:nvSpPr>
        <p:spPr bwMode="auto">
          <a:xfrm>
            <a:off x="5320277" y="4881076"/>
            <a:ext cx="1300163" cy="438150"/>
          </a:xfrm>
          <a:prstGeom prst="roundRect">
            <a:avLst>
              <a:gd name="adj" fmla="val 7407"/>
            </a:avLst>
          </a:prstGeom>
          <a:solidFill>
            <a:schemeClr val="bg1">
              <a:lumMod val="85000"/>
              <a:alpha val="70195"/>
            </a:schemeClr>
          </a:solidFill>
          <a:ln w="317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lIns="90488" tIns="44450" rIns="90488" bIns="44450" anchor="ctr"/>
          <a:lstStyle>
            <a:lvl1pPr eaLnBrk="0" hangingPunct="0">
              <a:tabLst>
                <a:tab pos="8604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8604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8604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8604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8604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04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04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04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04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 b="1" dirty="0">
                <a:solidFill>
                  <a:srgbClr val="1C1C1C"/>
                </a:solidFill>
              </a:rPr>
              <a:t>Stress</a:t>
            </a:r>
          </a:p>
        </p:txBody>
      </p:sp>
      <p:pic>
        <p:nvPicPr>
          <p:cNvPr id="9238" name="Picture 34" descr="Trigg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984" y="4879488"/>
            <a:ext cx="4714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9" name="AutoShape 16"/>
          <p:cNvSpPr>
            <a:spLocks noChangeArrowheads="1"/>
          </p:cNvSpPr>
          <p:nvPr/>
        </p:nvSpPr>
        <p:spPr bwMode="auto">
          <a:xfrm>
            <a:off x="5147074" y="3749337"/>
            <a:ext cx="1308100" cy="438150"/>
          </a:xfrm>
          <a:prstGeom prst="roundRect">
            <a:avLst>
              <a:gd name="adj" fmla="val 7407"/>
            </a:avLst>
          </a:prstGeom>
          <a:solidFill>
            <a:schemeClr val="bg1">
              <a:lumMod val="85000"/>
              <a:alpha val="70195"/>
            </a:schemeClr>
          </a:solidFill>
          <a:ln w="317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lIns="90488" tIns="44450" rIns="90488" bIns="44450" anchor="ctr"/>
          <a:lstStyle>
            <a:lvl1pPr eaLnBrk="0" hangingPunct="0">
              <a:tabLst>
                <a:tab pos="8604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8604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8604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8604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8604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04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04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04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04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 b="1" dirty="0">
                <a:solidFill>
                  <a:srgbClr val="1C1C1C"/>
                </a:solidFill>
              </a:rPr>
              <a:t>Hunger</a:t>
            </a:r>
          </a:p>
        </p:txBody>
      </p:sp>
      <p:pic>
        <p:nvPicPr>
          <p:cNvPr id="9240" name="Picture 35" descr="Trigg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802" y="3747921"/>
            <a:ext cx="4714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1" name="AutoShape 17"/>
          <p:cNvSpPr>
            <a:spLocks noChangeArrowheads="1"/>
          </p:cNvSpPr>
          <p:nvPr/>
        </p:nvSpPr>
        <p:spPr bwMode="auto">
          <a:xfrm>
            <a:off x="5191672" y="2275847"/>
            <a:ext cx="1662113" cy="438150"/>
          </a:xfrm>
          <a:prstGeom prst="roundRect">
            <a:avLst>
              <a:gd name="adj" fmla="val 7407"/>
            </a:avLst>
          </a:prstGeom>
          <a:solidFill>
            <a:schemeClr val="bg1">
              <a:lumMod val="85000"/>
              <a:alpha val="70195"/>
            </a:schemeClr>
          </a:solidFill>
          <a:ln w="317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lIns="90488" tIns="44450" rIns="90488" bIns="44450" anchor="ctr"/>
          <a:lstStyle>
            <a:lvl1pPr eaLnBrk="0" hangingPunct="0">
              <a:tabLst>
                <a:tab pos="1085850" algn="ctr"/>
                <a:tab pos="14859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085850" algn="ctr"/>
                <a:tab pos="14859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085850" algn="ctr"/>
                <a:tab pos="14859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085850" algn="ctr"/>
                <a:tab pos="14859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085850" algn="ctr"/>
                <a:tab pos="14859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ctr"/>
                <a:tab pos="14859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ctr"/>
                <a:tab pos="14859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ctr"/>
                <a:tab pos="14859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ctr"/>
                <a:tab pos="14859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1C1C1C"/>
                </a:solidFill>
              </a:rPr>
              <a:t>	Sleep</a:t>
            </a:r>
            <a:br>
              <a:rPr lang="en-US" altLang="en-US" sz="1200" b="1" dirty="0">
                <a:solidFill>
                  <a:srgbClr val="1C1C1C"/>
                </a:solidFill>
              </a:rPr>
            </a:br>
            <a:r>
              <a:rPr lang="en-US" altLang="en-US" sz="1200" b="1" dirty="0">
                <a:solidFill>
                  <a:srgbClr val="1C1C1C"/>
                </a:solidFill>
              </a:rPr>
              <a:t>	disturbance</a:t>
            </a:r>
          </a:p>
        </p:txBody>
      </p:sp>
      <p:pic>
        <p:nvPicPr>
          <p:cNvPr id="9242" name="Picture 37" descr="Trigg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6" y="2260011"/>
            <a:ext cx="4714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78" y="2208463"/>
            <a:ext cx="5072609" cy="3324438"/>
          </a:xfrm>
          <a:prstGeom prst="rect">
            <a:avLst/>
          </a:prstGeom>
        </p:spPr>
      </p:pic>
      <p:sp>
        <p:nvSpPr>
          <p:cNvPr id="31" name="AutoShape 9"/>
          <p:cNvSpPr>
            <a:spLocks noChangeArrowheads="1"/>
          </p:cNvSpPr>
          <p:nvPr/>
        </p:nvSpPr>
        <p:spPr bwMode="auto">
          <a:xfrm>
            <a:off x="7333247" y="1505117"/>
            <a:ext cx="1655762" cy="438150"/>
          </a:xfrm>
          <a:prstGeom prst="roundRect">
            <a:avLst>
              <a:gd name="adj" fmla="val 7407"/>
            </a:avLst>
          </a:prstGeom>
          <a:solidFill>
            <a:schemeClr val="bg1">
              <a:lumMod val="85000"/>
              <a:alpha val="70195"/>
            </a:schemeClr>
          </a:solidFill>
          <a:ln w="317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lIns="90488" tIns="44450" rIns="90488" bIns="4445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 b="1" dirty="0">
                <a:solidFill>
                  <a:srgbClr val="1C1C1C"/>
                </a:solidFill>
              </a:rPr>
              <a:t>Dehydration</a:t>
            </a:r>
          </a:p>
        </p:txBody>
      </p:sp>
      <p:sp>
        <p:nvSpPr>
          <p:cNvPr id="4" name="Freeform 3"/>
          <p:cNvSpPr/>
          <p:nvPr/>
        </p:nvSpPr>
        <p:spPr>
          <a:xfrm>
            <a:off x="7550484" y="1946442"/>
            <a:ext cx="502653" cy="903705"/>
          </a:xfrm>
          <a:custGeom>
            <a:avLst/>
            <a:gdLst>
              <a:gd name="connsiteX0" fmla="*/ 0 w 502653"/>
              <a:gd name="connsiteY0" fmla="*/ 0 h 903705"/>
              <a:gd name="connsiteX1" fmla="*/ 411748 w 502653"/>
              <a:gd name="connsiteY1" fmla="*/ 278063 h 903705"/>
              <a:gd name="connsiteX2" fmla="*/ 502653 w 502653"/>
              <a:gd name="connsiteY2" fmla="*/ 903705 h 90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653" h="903705">
                <a:moveTo>
                  <a:pt x="0" y="0"/>
                </a:moveTo>
                <a:cubicBezTo>
                  <a:pt x="163986" y="63723"/>
                  <a:pt x="327973" y="127446"/>
                  <a:pt x="411748" y="278063"/>
                </a:cubicBezTo>
                <a:cubicBezTo>
                  <a:pt x="495523" y="428680"/>
                  <a:pt x="484829" y="802105"/>
                  <a:pt x="502653" y="9037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230" name="Picture 29" descr="Trigg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340" y="1505117"/>
            <a:ext cx="47148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8181474" y="2657642"/>
            <a:ext cx="1967831" cy="213898"/>
          </a:xfrm>
          <a:custGeom>
            <a:avLst/>
            <a:gdLst>
              <a:gd name="connsiteX0" fmla="*/ 1967831 w 1967831"/>
              <a:gd name="connsiteY0" fmla="*/ 0 h 213898"/>
              <a:gd name="connsiteX1" fmla="*/ 1245937 w 1967831"/>
              <a:gd name="connsiteY1" fmla="*/ 213895 h 213898"/>
              <a:gd name="connsiteX2" fmla="*/ 0 w 1967831"/>
              <a:gd name="connsiteY2" fmla="*/ 5347 h 2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7831" h="213898">
                <a:moveTo>
                  <a:pt x="1967831" y="0"/>
                </a:moveTo>
                <a:cubicBezTo>
                  <a:pt x="1770870" y="106502"/>
                  <a:pt x="1573909" y="213004"/>
                  <a:pt x="1245937" y="213895"/>
                </a:cubicBezTo>
                <a:cubicBezTo>
                  <a:pt x="917965" y="214786"/>
                  <a:pt x="200526" y="41887"/>
                  <a:pt x="0" y="53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reeform 5"/>
          <p:cNvSpPr/>
          <p:nvPr/>
        </p:nvSpPr>
        <p:spPr>
          <a:xfrm>
            <a:off x="8480926" y="2791326"/>
            <a:ext cx="1711158" cy="813814"/>
          </a:xfrm>
          <a:custGeom>
            <a:avLst/>
            <a:gdLst>
              <a:gd name="connsiteX0" fmla="*/ 1711158 w 1711158"/>
              <a:gd name="connsiteY0" fmla="*/ 673769 h 813814"/>
              <a:gd name="connsiteX1" fmla="*/ 577516 w 1711158"/>
              <a:gd name="connsiteY1" fmla="*/ 764674 h 813814"/>
              <a:gd name="connsiteX2" fmla="*/ 0 w 1711158"/>
              <a:gd name="connsiteY2" fmla="*/ 0 h 81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1158" h="813814">
                <a:moveTo>
                  <a:pt x="1711158" y="673769"/>
                </a:moveTo>
                <a:cubicBezTo>
                  <a:pt x="1286933" y="775369"/>
                  <a:pt x="862709" y="876969"/>
                  <a:pt x="577516" y="764674"/>
                </a:cubicBezTo>
                <a:cubicBezTo>
                  <a:pt x="292323" y="652379"/>
                  <a:pt x="90905" y="122989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reeform 6"/>
          <p:cNvSpPr/>
          <p:nvPr/>
        </p:nvSpPr>
        <p:spPr>
          <a:xfrm>
            <a:off x="8406063" y="2946400"/>
            <a:ext cx="1454484" cy="1871579"/>
          </a:xfrm>
          <a:custGeom>
            <a:avLst/>
            <a:gdLst>
              <a:gd name="connsiteX0" fmla="*/ 1454484 w 1454484"/>
              <a:gd name="connsiteY0" fmla="*/ 1871579 h 1871579"/>
              <a:gd name="connsiteX1" fmla="*/ 684463 w 1454484"/>
              <a:gd name="connsiteY1" fmla="*/ 1518653 h 1871579"/>
              <a:gd name="connsiteX2" fmla="*/ 0 w 1454484"/>
              <a:gd name="connsiteY2" fmla="*/ 0 h 187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4484" h="1871579">
                <a:moveTo>
                  <a:pt x="1454484" y="1871579"/>
                </a:moveTo>
                <a:cubicBezTo>
                  <a:pt x="1190680" y="1851081"/>
                  <a:pt x="926877" y="1830583"/>
                  <a:pt x="684463" y="1518653"/>
                </a:cubicBezTo>
                <a:cubicBezTo>
                  <a:pt x="442049" y="1206723"/>
                  <a:pt x="107838" y="250435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6582611" y="2844800"/>
            <a:ext cx="1705810" cy="2187074"/>
          </a:xfrm>
          <a:custGeom>
            <a:avLst/>
            <a:gdLst>
              <a:gd name="connsiteX0" fmla="*/ 0 w 1705810"/>
              <a:gd name="connsiteY0" fmla="*/ 2187074 h 2187074"/>
              <a:gd name="connsiteX1" fmla="*/ 1347536 w 1705810"/>
              <a:gd name="connsiteY1" fmla="*/ 1737895 h 2187074"/>
              <a:gd name="connsiteX2" fmla="*/ 1705810 w 1705810"/>
              <a:gd name="connsiteY2" fmla="*/ 0 h 218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5810" h="2187074">
                <a:moveTo>
                  <a:pt x="0" y="2187074"/>
                </a:moveTo>
                <a:cubicBezTo>
                  <a:pt x="531617" y="2144740"/>
                  <a:pt x="1063234" y="2102407"/>
                  <a:pt x="1347536" y="1737895"/>
                </a:cubicBezTo>
                <a:cubicBezTo>
                  <a:pt x="1631838" y="1373383"/>
                  <a:pt x="1668824" y="686691"/>
                  <a:pt x="170581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reeform 8"/>
          <p:cNvSpPr/>
          <p:nvPr/>
        </p:nvSpPr>
        <p:spPr>
          <a:xfrm>
            <a:off x="6427537" y="2994526"/>
            <a:ext cx="1679074" cy="1125902"/>
          </a:xfrm>
          <a:custGeom>
            <a:avLst/>
            <a:gdLst>
              <a:gd name="connsiteX0" fmla="*/ 0 w 1679074"/>
              <a:gd name="connsiteY0" fmla="*/ 823495 h 1125902"/>
              <a:gd name="connsiteX1" fmla="*/ 866274 w 1679074"/>
              <a:gd name="connsiteY1" fmla="*/ 1080169 h 1125902"/>
              <a:gd name="connsiteX2" fmla="*/ 1679074 w 1679074"/>
              <a:gd name="connsiteY2" fmla="*/ 0 h 112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9074" h="1125902">
                <a:moveTo>
                  <a:pt x="0" y="823495"/>
                </a:moveTo>
                <a:cubicBezTo>
                  <a:pt x="293214" y="1020456"/>
                  <a:pt x="586428" y="1217418"/>
                  <a:pt x="866274" y="1080169"/>
                </a:cubicBezTo>
                <a:cubicBezTo>
                  <a:pt x="1146120" y="942920"/>
                  <a:pt x="1545390" y="179137"/>
                  <a:pt x="167907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 9"/>
          <p:cNvSpPr/>
          <p:nvPr/>
        </p:nvSpPr>
        <p:spPr>
          <a:xfrm>
            <a:off x="6849979" y="2540000"/>
            <a:ext cx="1336842" cy="361741"/>
          </a:xfrm>
          <a:custGeom>
            <a:avLst/>
            <a:gdLst>
              <a:gd name="connsiteX0" fmla="*/ 0 w 1336842"/>
              <a:gd name="connsiteY0" fmla="*/ 0 h 361741"/>
              <a:gd name="connsiteX1" fmla="*/ 235284 w 1336842"/>
              <a:gd name="connsiteY1" fmla="*/ 331537 h 361741"/>
              <a:gd name="connsiteX2" fmla="*/ 1336842 w 1336842"/>
              <a:gd name="connsiteY2" fmla="*/ 326189 h 36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6842" h="361741">
                <a:moveTo>
                  <a:pt x="0" y="0"/>
                </a:moveTo>
                <a:cubicBezTo>
                  <a:pt x="6238" y="138586"/>
                  <a:pt x="12477" y="277172"/>
                  <a:pt x="235284" y="331537"/>
                </a:cubicBezTo>
                <a:cubicBezTo>
                  <a:pt x="458091" y="385902"/>
                  <a:pt x="897466" y="356045"/>
                  <a:pt x="1336842" y="32618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89770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B59E0F0-031A-3F72-1E77-6FA36441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111" y="589407"/>
            <a:ext cx="11292840" cy="850392"/>
          </a:xfrm>
        </p:spPr>
        <p:txBody>
          <a:bodyPr>
            <a:normAutofit fontScale="90000"/>
          </a:bodyPr>
          <a:lstStyle/>
          <a:p>
            <a:r>
              <a:rPr lang="en-GB" sz="2800" dirty="0">
                <a:cs typeface="Arial" panose="020B0604020202020204" pitchFamily="34" charset="0"/>
              </a:rPr>
              <a:t>The International Classification of Headache disorders criteria for migraine: ICHD 3</a:t>
            </a:r>
            <a:br>
              <a:rPr lang="en-GB" sz="2800" dirty="0">
                <a:cs typeface="Arial" panose="020B0604020202020204" pitchFamily="34" charset="0"/>
              </a:rPr>
            </a:br>
            <a:endParaRPr lang="en-GB" sz="2800" dirty="0">
              <a:cs typeface="Arial" panose="020B0604020202020204" pitchFamily="34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B434401-0586-F270-6007-D052C18AC53C}"/>
              </a:ext>
            </a:extLst>
          </p:cNvPr>
          <p:cNvSpPr txBox="1">
            <a:spLocks/>
          </p:cNvSpPr>
          <p:nvPr/>
        </p:nvSpPr>
        <p:spPr bwMode="gray">
          <a:xfrm>
            <a:off x="534111" y="5921121"/>
            <a:ext cx="11292840" cy="34747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GB" sz="9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/>
            <a:r>
              <a:rPr lang="en-GB" sz="900" dirty="0">
                <a:solidFill>
                  <a:schemeClr val="bg1">
                    <a:lumMod val="6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ICHD-3, International Classification of Headache disorders criteria for migraine</a:t>
            </a:r>
            <a:endParaRPr lang="en-GB" sz="9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/>
            <a:r>
              <a:rPr lang="en-GB" sz="900" dirty="0">
                <a:solidFill>
                  <a:schemeClr val="bg1">
                    <a:lumMod val="65000"/>
                  </a:schemeClr>
                </a:solidFill>
              </a:rPr>
              <a:t>1. IHS Classification ICHD-3 Available at: </a:t>
            </a:r>
            <a:r>
              <a:rPr lang="en-GB" sz="900" dirty="0">
                <a:solidFill>
                  <a:schemeClr val="bg1">
                    <a:lumMod val="65000"/>
                  </a:schemeClr>
                </a:solidFill>
                <a:hlinkClick r:id="rId2" tooltip="https://www.medicines.org.uk/emc/product/13928/smpc#gref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https://ichd-3.org/1-migraine/1-1-migraine-without-aura/.</a:t>
            </a:r>
            <a:r>
              <a:rPr lang="en-GB" sz="900" dirty="0">
                <a:solidFill>
                  <a:schemeClr val="bg1">
                    <a:lumMod val="65000"/>
                  </a:schemeClr>
                </a:solidFill>
              </a:rPr>
              <a:t> Last accessed: January 2024.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A8DB324-B946-F835-886C-F970E533136B}"/>
              </a:ext>
            </a:extLst>
          </p:cNvPr>
          <p:cNvGraphicFramePr/>
          <p:nvPr/>
        </p:nvGraphicFramePr>
        <p:xfrm>
          <a:off x="534112" y="1859340"/>
          <a:ext cx="11382375" cy="337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0606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27AEC-4BBA-8F37-B960-EEECF5FEF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13" y="346793"/>
            <a:ext cx="11662188" cy="975661"/>
          </a:xfrm>
        </p:spPr>
        <p:txBody>
          <a:bodyPr anchor="ctr" anchorCtr="0">
            <a:normAutofit/>
          </a:bodyPr>
          <a:lstStyle/>
          <a:p>
            <a:r>
              <a:rPr lang="en-GB" dirty="0">
                <a:latin typeface="Slate Pro" panose="02000506040000020004"/>
                <a:ea typeface="Noto Sans" panose="020B0502040504020204" pitchFamily="34" charset="0"/>
                <a:cs typeface="Noto Sans" panose="020B0502040504020204" pitchFamily="34" charset="0"/>
              </a:rPr>
              <a:t>What do people experience during a migraine attack?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BE453FC-0C63-E4AE-97CE-C368BF9E1CC5}"/>
              </a:ext>
            </a:extLst>
          </p:cNvPr>
          <p:cNvGrpSpPr/>
          <p:nvPr/>
        </p:nvGrpSpPr>
        <p:grpSpPr>
          <a:xfrm>
            <a:off x="535658" y="1524896"/>
            <a:ext cx="11171226" cy="4729258"/>
            <a:chOff x="534210" y="1335220"/>
            <a:chExt cx="11174136" cy="4730490"/>
          </a:xfrm>
        </p:grpSpPr>
        <p:grpSp>
          <p:nvGrpSpPr>
            <p:cNvPr id="934" name="Group 933">
              <a:extLst>
                <a:ext uri="{FF2B5EF4-FFF2-40B4-BE49-F238E27FC236}">
                  <a16:creationId xmlns:a16="http://schemas.microsoft.com/office/drawing/2014/main" id="{4A3E909D-24E0-3FE5-5F08-C8148E9E0D7D}"/>
                </a:ext>
              </a:extLst>
            </p:cNvPr>
            <p:cNvGrpSpPr/>
            <p:nvPr/>
          </p:nvGrpSpPr>
          <p:grpSpPr>
            <a:xfrm>
              <a:off x="1772489" y="3014571"/>
              <a:ext cx="8697765" cy="1536208"/>
              <a:chOff x="1823463" y="4024934"/>
              <a:chExt cx="5910962" cy="1244136"/>
            </a:xfrm>
          </p:grpSpPr>
          <p:sp>
            <p:nvSpPr>
              <p:cNvPr id="1176" name="Freeform: Shape 1175">
                <a:extLst>
                  <a:ext uri="{FF2B5EF4-FFF2-40B4-BE49-F238E27FC236}">
                    <a16:creationId xmlns:a16="http://schemas.microsoft.com/office/drawing/2014/main" id="{295597B9-A07B-E888-2AC7-840AA7282B43}"/>
                  </a:ext>
                </a:extLst>
              </p:cNvPr>
              <p:cNvSpPr/>
              <p:nvPr/>
            </p:nvSpPr>
            <p:spPr>
              <a:xfrm>
                <a:off x="1864033" y="4059174"/>
                <a:ext cx="5832630" cy="1209896"/>
              </a:xfrm>
              <a:custGeom>
                <a:avLst/>
                <a:gdLst>
                  <a:gd name="connsiteX0" fmla="*/ 0 w 5832630"/>
                  <a:gd name="connsiteY0" fmla="*/ 1209896 h 1209896"/>
                  <a:gd name="connsiteX1" fmla="*/ 733019 w 5832630"/>
                  <a:gd name="connsiteY1" fmla="*/ 545894 h 1209896"/>
                  <a:gd name="connsiteX2" fmla="*/ 1619083 w 5832630"/>
                  <a:gd name="connsiteY2" fmla="*/ 545894 h 1209896"/>
                  <a:gd name="connsiteX3" fmla="*/ 2282008 w 5832630"/>
                  <a:gd name="connsiteY3" fmla="*/ 390946 h 1209896"/>
                  <a:gd name="connsiteX4" fmla="*/ 2913101 w 5832630"/>
                  <a:gd name="connsiteY4" fmla="*/ 538526 h 1209896"/>
                  <a:gd name="connsiteX5" fmla="*/ 3703543 w 5832630"/>
                  <a:gd name="connsiteY5" fmla="*/ 0 h 1209896"/>
                  <a:gd name="connsiteX6" fmla="*/ 4468456 w 5832630"/>
                  <a:gd name="connsiteY6" fmla="*/ 604912 h 1209896"/>
                  <a:gd name="connsiteX7" fmla="*/ 5239799 w 5832630"/>
                  <a:gd name="connsiteY7" fmla="*/ 604912 h 1209896"/>
                  <a:gd name="connsiteX8" fmla="*/ 5832630 w 5832630"/>
                  <a:gd name="connsiteY8" fmla="*/ 1209896 h 1209896"/>
                  <a:gd name="connsiteX9" fmla="*/ 0 w 5832630"/>
                  <a:gd name="connsiteY9" fmla="*/ 1209896 h 1209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32630" h="1209896">
                    <a:moveTo>
                      <a:pt x="0" y="1209896"/>
                    </a:moveTo>
                    <a:lnTo>
                      <a:pt x="733019" y="545894"/>
                    </a:lnTo>
                    <a:lnTo>
                      <a:pt x="1619083" y="545894"/>
                    </a:lnTo>
                    <a:lnTo>
                      <a:pt x="2282008" y="390946"/>
                    </a:lnTo>
                    <a:lnTo>
                      <a:pt x="2913101" y="538526"/>
                    </a:lnTo>
                    <a:lnTo>
                      <a:pt x="3703543" y="0"/>
                    </a:lnTo>
                    <a:lnTo>
                      <a:pt x="4468456" y="604912"/>
                    </a:lnTo>
                    <a:lnTo>
                      <a:pt x="5239799" y="604912"/>
                    </a:lnTo>
                    <a:lnTo>
                      <a:pt x="5832630" y="1209896"/>
                    </a:lnTo>
                    <a:lnTo>
                      <a:pt x="0" y="1209896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62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126">
                  <a:defRPr/>
                </a:pPr>
                <a:endParaRPr lang="en-US" sz="1799" kern="0" dirty="0">
                  <a:solidFill>
                    <a:prstClr val="black"/>
                  </a:solidFill>
                  <a:latin typeface="Slate Pro" panose="02000506040000020004"/>
                </a:endParaRPr>
              </a:p>
            </p:txBody>
          </p:sp>
          <p:sp>
            <p:nvSpPr>
              <p:cNvPr id="1177" name="Freeform: Shape 1176">
                <a:extLst>
                  <a:ext uri="{FF2B5EF4-FFF2-40B4-BE49-F238E27FC236}">
                    <a16:creationId xmlns:a16="http://schemas.microsoft.com/office/drawing/2014/main" id="{2BE55510-CE5B-63BF-FD18-461580FB24CA}"/>
                  </a:ext>
                </a:extLst>
              </p:cNvPr>
              <p:cNvSpPr/>
              <p:nvPr/>
            </p:nvSpPr>
            <p:spPr>
              <a:xfrm>
                <a:off x="3483116" y="4605068"/>
                <a:ext cx="6241" cy="664001"/>
              </a:xfrm>
              <a:custGeom>
                <a:avLst/>
                <a:gdLst>
                  <a:gd name="connsiteX0" fmla="*/ 0 w 6241"/>
                  <a:gd name="connsiteY0" fmla="*/ 0 h 664001"/>
                  <a:gd name="connsiteX1" fmla="*/ 0 w 6241"/>
                  <a:gd name="connsiteY1" fmla="*/ 664002 h 664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241" h="664001">
                    <a:moveTo>
                      <a:pt x="0" y="0"/>
                    </a:moveTo>
                    <a:lnTo>
                      <a:pt x="0" y="664002"/>
                    </a:lnTo>
                  </a:path>
                </a:pathLst>
              </a:custGeom>
              <a:ln w="6350" cap="flat">
                <a:solidFill>
                  <a:sysClr val="window" lastClr="FFFFFF">
                    <a:lumMod val="75000"/>
                  </a:sysClr>
                </a:solidFill>
                <a:prstDash val="dash"/>
                <a:miter/>
              </a:ln>
            </p:spPr>
            <p:txBody>
              <a:bodyPr rtlCol="0" anchor="ctr"/>
              <a:lstStyle/>
              <a:p>
                <a:pPr defTabSz="914126">
                  <a:defRPr/>
                </a:pPr>
                <a:endParaRPr lang="en-US" sz="1799" kern="0">
                  <a:solidFill>
                    <a:prstClr val="black"/>
                  </a:solidFill>
                  <a:latin typeface="Slate Pro" panose="02000506040000020004"/>
                </a:endParaRPr>
              </a:p>
            </p:txBody>
          </p:sp>
          <p:sp>
            <p:nvSpPr>
              <p:cNvPr id="1178" name="Freeform: Shape 1177">
                <a:extLst>
                  <a:ext uri="{FF2B5EF4-FFF2-40B4-BE49-F238E27FC236}">
                    <a16:creationId xmlns:a16="http://schemas.microsoft.com/office/drawing/2014/main" id="{D9F6944F-7853-AF43-38DC-E25018311196}"/>
                  </a:ext>
                </a:extLst>
              </p:cNvPr>
              <p:cNvSpPr/>
              <p:nvPr/>
            </p:nvSpPr>
            <p:spPr>
              <a:xfrm>
                <a:off x="4778944" y="4605068"/>
                <a:ext cx="6241" cy="664001"/>
              </a:xfrm>
              <a:custGeom>
                <a:avLst/>
                <a:gdLst>
                  <a:gd name="connsiteX0" fmla="*/ 0 w 6241"/>
                  <a:gd name="connsiteY0" fmla="*/ 0 h 664001"/>
                  <a:gd name="connsiteX1" fmla="*/ 0 w 6241"/>
                  <a:gd name="connsiteY1" fmla="*/ 664002 h 664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241" h="664001">
                    <a:moveTo>
                      <a:pt x="0" y="0"/>
                    </a:moveTo>
                    <a:lnTo>
                      <a:pt x="0" y="664002"/>
                    </a:lnTo>
                  </a:path>
                </a:pathLst>
              </a:custGeom>
              <a:ln w="6350" cap="flat">
                <a:solidFill>
                  <a:sysClr val="window" lastClr="FFFFFF">
                    <a:lumMod val="75000"/>
                  </a:sysClr>
                </a:solidFill>
                <a:prstDash val="dash"/>
                <a:miter/>
              </a:ln>
            </p:spPr>
            <p:txBody>
              <a:bodyPr rtlCol="0" anchor="ctr"/>
              <a:lstStyle/>
              <a:p>
                <a:pPr defTabSz="914126">
                  <a:defRPr/>
                </a:pPr>
                <a:endParaRPr lang="en-US" sz="1799" kern="0">
                  <a:solidFill>
                    <a:prstClr val="black"/>
                  </a:solidFill>
                  <a:latin typeface="Slate Pro" panose="02000506040000020004"/>
                </a:endParaRPr>
              </a:p>
            </p:txBody>
          </p:sp>
          <p:sp>
            <p:nvSpPr>
              <p:cNvPr id="1179" name="Freeform: Shape 1178">
                <a:extLst>
                  <a:ext uri="{FF2B5EF4-FFF2-40B4-BE49-F238E27FC236}">
                    <a16:creationId xmlns:a16="http://schemas.microsoft.com/office/drawing/2014/main" id="{62A97616-510A-4817-AF52-4E67BCFAB538}"/>
                  </a:ext>
                </a:extLst>
              </p:cNvPr>
              <p:cNvSpPr/>
              <p:nvPr/>
            </p:nvSpPr>
            <p:spPr>
              <a:xfrm>
                <a:off x="6327184" y="4664086"/>
                <a:ext cx="6241" cy="604984"/>
              </a:xfrm>
              <a:custGeom>
                <a:avLst/>
                <a:gdLst>
                  <a:gd name="connsiteX0" fmla="*/ 0 w 6241"/>
                  <a:gd name="connsiteY0" fmla="*/ 0 h 604984"/>
                  <a:gd name="connsiteX1" fmla="*/ 0 w 6241"/>
                  <a:gd name="connsiteY1" fmla="*/ 604984 h 604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241" h="604984">
                    <a:moveTo>
                      <a:pt x="0" y="0"/>
                    </a:moveTo>
                    <a:lnTo>
                      <a:pt x="0" y="604984"/>
                    </a:lnTo>
                  </a:path>
                </a:pathLst>
              </a:custGeom>
              <a:ln w="6350" cap="flat">
                <a:solidFill>
                  <a:sysClr val="window" lastClr="FFFFFF">
                    <a:lumMod val="75000"/>
                  </a:sysClr>
                </a:solidFill>
                <a:prstDash val="dash"/>
                <a:miter/>
              </a:ln>
            </p:spPr>
            <p:txBody>
              <a:bodyPr rtlCol="0" anchor="ctr"/>
              <a:lstStyle/>
              <a:p>
                <a:pPr defTabSz="914126">
                  <a:defRPr/>
                </a:pPr>
                <a:endParaRPr lang="en-US" sz="1799" kern="0">
                  <a:solidFill>
                    <a:prstClr val="black"/>
                  </a:solidFill>
                  <a:latin typeface="Slate Pro" panose="02000506040000020004"/>
                </a:endParaRPr>
              </a:p>
            </p:txBody>
          </p:sp>
          <p:sp>
            <p:nvSpPr>
              <p:cNvPr id="1180" name="Freeform: Shape 1179">
                <a:extLst>
                  <a:ext uri="{FF2B5EF4-FFF2-40B4-BE49-F238E27FC236}">
                    <a16:creationId xmlns:a16="http://schemas.microsoft.com/office/drawing/2014/main" id="{DBC72BB7-F8E2-F741-1D21-DBF661A8B292}"/>
                  </a:ext>
                </a:extLst>
              </p:cNvPr>
              <p:cNvSpPr/>
              <p:nvPr/>
            </p:nvSpPr>
            <p:spPr>
              <a:xfrm>
                <a:off x="1823463" y="4024934"/>
                <a:ext cx="5910962" cy="1244136"/>
              </a:xfrm>
              <a:custGeom>
                <a:avLst/>
                <a:gdLst>
                  <a:gd name="connsiteX0" fmla="*/ 5835502 w 5910962"/>
                  <a:gd name="connsiteY0" fmla="*/ 1244136 h 1244136"/>
                  <a:gd name="connsiteX1" fmla="*/ 5270945 w 5910962"/>
                  <a:gd name="connsiteY1" fmla="*/ 668047 h 1244136"/>
                  <a:gd name="connsiteX2" fmla="*/ 4501350 w 5910962"/>
                  <a:gd name="connsiteY2" fmla="*/ 668047 h 1244136"/>
                  <a:gd name="connsiteX3" fmla="*/ 3743115 w 5910962"/>
                  <a:gd name="connsiteY3" fmla="*/ 68408 h 1244136"/>
                  <a:gd name="connsiteX4" fmla="*/ 2958103 w 5910962"/>
                  <a:gd name="connsiteY4" fmla="*/ 603251 h 1244136"/>
                  <a:gd name="connsiteX5" fmla="*/ 2322579 w 5910962"/>
                  <a:gd name="connsiteY5" fmla="*/ 454659 h 1244136"/>
                  <a:gd name="connsiteX6" fmla="*/ 1662150 w 5910962"/>
                  <a:gd name="connsiteY6" fmla="*/ 609029 h 1244136"/>
                  <a:gd name="connsiteX7" fmla="*/ 782203 w 5910962"/>
                  <a:gd name="connsiteY7" fmla="*/ 609029 h 1244136"/>
                  <a:gd name="connsiteX8" fmla="*/ 81017 w 5910962"/>
                  <a:gd name="connsiteY8" fmla="*/ 1244136 h 1244136"/>
                  <a:gd name="connsiteX9" fmla="*/ 0 w 5910962"/>
                  <a:gd name="connsiteY9" fmla="*/ 1244136 h 1244136"/>
                  <a:gd name="connsiteX10" fmla="*/ 765038 w 5910962"/>
                  <a:gd name="connsiteY10" fmla="*/ 551240 h 1244136"/>
                  <a:gd name="connsiteX11" fmla="*/ 1657157 w 5910962"/>
                  <a:gd name="connsiteY11" fmla="*/ 551240 h 1244136"/>
                  <a:gd name="connsiteX12" fmla="*/ 2322641 w 5910962"/>
                  <a:gd name="connsiteY12" fmla="*/ 395714 h 1244136"/>
                  <a:gd name="connsiteX13" fmla="*/ 2949240 w 5910962"/>
                  <a:gd name="connsiteY13" fmla="*/ 542210 h 1244136"/>
                  <a:gd name="connsiteX14" fmla="*/ 3745112 w 5910962"/>
                  <a:gd name="connsiteY14" fmla="*/ 0 h 1244136"/>
                  <a:gd name="connsiteX15" fmla="*/ 4516767 w 5910962"/>
                  <a:gd name="connsiteY15" fmla="*/ 610258 h 1244136"/>
                  <a:gd name="connsiteX16" fmla="*/ 5289795 w 5910962"/>
                  <a:gd name="connsiteY16" fmla="*/ 610258 h 1244136"/>
                  <a:gd name="connsiteX17" fmla="*/ 5910963 w 5910962"/>
                  <a:gd name="connsiteY17" fmla="*/ 1244136 h 1244136"/>
                  <a:gd name="connsiteX18" fmla="*/ 5835502 w 5910962"/>
                  <a:gd name="connsiteY18" fmla="*/ 1244136 h 124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10962" h="1244136">
                    <a:moveTo>
                      <a:pt x="5835502" y="1244136"/>
                    </a:moveTo>
                    <a:lnTo>
                      <a:pt x="5270945" y="668047"/>
                    </a:lnTo>
                    <a:lnTo>
                      <a:pt x="4501350" y="668047"/>
                    </a:lnTo>
                    <a:lnTo>
                      <a:pt x="3743115" y="68408"/>
                    </a:lnTo>
                    <a:lnTo>
                      <a:pt x="2958103" y="603251"/>
                    </a:lnTo>
                    <a:lnTo>
                      <a:pt x="2322579" y="454659"/>
                    </a:lnTo>
                    <a:lnTo>
                      <a:pt x="1662150" y="609029"/>
                    </a:lnTo>
                    <a:lnTo>
                      <a:pt x="782203" y="609029"/>
                    </a:lnTo>
                    <a:lnTo>
                      <a:pt x="81017" y="1244136"/>
                    </a:lnTo>
                    <a:lnTo>
                      <a:pt x="0" y="1244136"/>
                    </a:lnTo>
                    <a:lnTo>
                      <a:pt x="765038" y="551240"/>
                    </a:lnTo>
                    <a:lnTo>
                      <a:pt x="1657157" y="551240"/>
                    </a:lnTo>
                    <a:lnTo>
                      <a:pt x="2322641" y="395714"/>
                    </a:lnTo>
                    <a:lnTo>
                      <a:pt x="2949240" y="542210"/>
                    </a:lnTo>
                    <a:lnTo>
                      <a:pt x="3745112" y="0"/>
                    </a:lnTo>
                    <a:lnTo>
                      <a:pt x="4516767" y="610258"/>
                    </a:lnTo>
                    <a:lnTo>
                      <a:pt x="5289795" y="610258"/>
                    </a:lnTo>
                    <a:lnTo>
                      <a:pt x="5910963" y="1244136"/>
                    </a:lnTo>
                    <a:lnTo>
                      <a:pt x="5835502" y="124413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00C9"/>
                  </a:gs>
                  <a:gs pos="72000">
                    <a:srgbClr val="D95776">
                      <a:lumMod val="50000"/>
                    </a:srgbClr>
                  </a:gs>
                  <a:gs pos="59000">
                    <a:srgbClr val="D95776">
                      <a:lumMod val="50000"/>
                    </a:srgbClr>
                  </a:gs>
                  <a:gs pos="52000">
                    <a:srgbClr val="D95776"/>
                  </a:gs>
                  <a:gs pos="31000">
                    <a:srgbClr val="D95776"/>
                  </a:gs>
                  <a:gs pos="18000">
                    <a:srgbClr val="0000C9"/>
                  </a:gs>
                  <a:gs pos="81000">
                    <a:srgbClr val="0000C9"/>
                  </a:gs>
                </a:gsLst>
                <a:lin ang="0" scaled="1"/>
                <a:tileRect/>
              </a:gradFill>
              <a:ln w="62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126">
                  <a:defRPr/>
                </a:pPr>
                <a:endParaRPr lang="en-US" sz="1799" kern="0">
                  <a:solidFill>
                    <a:prstClr val="black"/>
                  </a:solidFill>
                  <a:latin typeface="Slate Pro" panose="02000506040000020004"/>
                </a:endParaRPr>
              </a:p>
            </p:txBody>
          </p:sp>
        </p:grpSp>
        <p:grpSp>
          <p:nvGrpSpPr>
            <p:cNvPr id="935" name="Group 934">
              <a:extLst>
                <a:ext uri="{FF2B5EF4-FFF2-40B4-BE49-F238E27FC236}">
                  <a16:creationId xmlns:a16="http://schemas.microsoft.com/office/drawing/2014/main" id="{061029B2-11E3-E2EE-7A14-684CC66BA079}"/>
                </a:ext>
              </a:extLst>
            </p:cNvPr>
            <p:cNvGrpSpPr/>
            <p:nvPr/>
          </p:nvGrpSpPr>
          <p:grpSpPr>
            <a:xfrm>
              <a:off x="2583190" y="2865797"/>
              <a:ext cx="788626" cy="433481"/>
              <a:chOff x="3408711" y="2344292"/>
              <a:chExt cx="2331338" cy="1281457"/>
            </a:xfrm>
          </p:grpSpPr>
          <p:sp>
            <p:nvSpPr>
              <p:cNvPr id="1143" name="Freeform: Shape 1142">
                <a:extLst>
                  <a:ext uri="{FF2B5EF4-FFF2-40B4-BE49-F238E27FC236}">
                    <a16:creationId xmlns:a16="http://schemas.microsoft.com/office/drawing/2014/main" id="{78464961-5CD7-ADDF-B750-5100EFEC9374}"/>
                  </a:ext>
                </a:extLst>
              </p:cNvPr>
              <p:cNvSpPr/>
              <p:nvPr/>
            </p:nvSpPr>
            <p:spPr>
              <a:xfrm>
                <a:off x="4668011" y="3471576"/>
                <a:ext cx="213957" cy="154173"/>
              </a:xfrm>
              <a:custGeom>
                <a:avLst/>
                <a:gdLst>
                  <a:gd name="connsiteX0" fmla="*/ 96298 w 213957"/>
                  <a:gd name="connsiteY0" fmla="*/ 0 h 154173"/>
                  <a:gd name="connsiteX1" fmla="*/ 185166 w 213957"/>
                  <a:gd name="connsiteY1" fmla="*/ 30956 h 154173"/>
                  <a:gd name="connsiteX2" fmla="*/ 110109 w 213957"/>
                  <a:gd name="connsiteY2" fmla="*/ 142589 h 154173"/>
                  <a:gd name="connsiteX3" fmla="*/ 82010 w 213957"/>
                  <a:gd name="connsiteY3" fmla="*/ 118777 h 154173"/>
                  <a:gd name="connsiteX4" fmla="*/ 0 w 213957"/>
                  <a:gd name="connsiteY4" fmla="*/ 14288 h 154173"/>
                  <a:gd name="connsiteX5" fmla="*/ 96298 w 213957"/>
                  <a:gd name="connsiteY5" fmla="*/ 95 h 15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957" h="154173">
                    <a:moveTo>
                      <a:pt x="96298" y="0"/>
                    </a:moveTo>
                    <a:cubicBezTo>
                      <a:pt x="96298" y="0"/>
                      <a:pt x="147923" y="4286"/>
                      <a:pt x="185166" y="30956"/>
                    </a:cubicBezTo>
                    <a:cubicBezTo>
                      <a:pt x="255842" y="81439"/>
                      <a:pt x="183071" y="189643"/>
                      <a:pt x="110109" y="142589"/>
                    </a:cubicBezTo>
                    <a:cubicBezTo>
                      <a:pt x="101060" y="136779"/>
                      <a:pt x="91630" y="128968"/>
                      <a:pt x="82010" y="118777"/>
                    </a:cubicBezTo>
                    <a:lnTo>
                      <a:pt x="0" y="14288"/>
                    </a:lnTo>
                    <a:lnTo>
                      <a:pt x="96298" y="95"/>
                    </a:lnTo>
                    <a:close/>
                  </a:path>
                </a:pathLst>
              </a:custGeom>
              <a:solidFill>
                <a:srgbClr val="0095FF">
                  <a:lumMod val="20000"/>
                  <a:lumOff val="8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126">
                  <a:defRPr/>
                </a:pPr>
                <a:endParaRPr lang="en-US" sz="1799" kern="0">
                  <a:solidFill>
                    <a:prstClr val="black"/>
                  </a:solidFill>
                  <a:latin typeface="Slate Pro" panose="02000506040000020004"/>
                </a:endParaRPr>
              </a:p>
            </p:txBody>
          </p:sp>
          <p:sp>
            <p:nvSpPr>
              <p:cNvPr id="1145" name="Freeform: Shape 1144">
                <a:extLst>
                  <a:ext uri="{FF2B5EF4-FFF2-40B4-BE49-F238E27FC236}">
                    <a16:creationId xmlns:a16="http://schemas.microsoft.com/office/drawing/2014/main" id="{F4AE42B1-3FFC-1C6A-E602-0267ED9866A1}"/>
                  </a:ext>
                </a:extLst>
              </p:cNvPr>
              <p:cNvSpPr/>
              <p:nvPr/>
            </p:nvSpPr>
            <p:spPr>
              <a:xfrm>
                <a:off x="4213430" y="3161100"/>
                <a:ext cx="130383" cy="148223"/>
              </a:xfrm>
              <a:custGeom>
                <a:avLst/>
                <a:gdLst>
                  <a:gd name="connsiteX0" fmla="*/ 20431 w 130383"/>
                  <a:gd name="connsiteY0" fmla="*/ 132263 h 148223"/>
                  <a:gd name="connsiteX1" fmla="*/ 119968 w 130383"/>
                  <a:gd name="connsiteY1" fmla="*/ 107593 h 148223"/>
                  <a:gd name="connsiteX2" fmla="*/ 95298 w 130383"/>
                  <a:gd name="connsiteY2" fmla="*/ 8057 h 148223"/>
                  <a:gd name="connsiteX3" fmla="*/ 13478 w 130383"/>
                  <a:gd name="connsiteY3" fmla="*/ 43490 h 148223"/>
                  <a:gd name="connsiteX4" fmla="*/ 20431 w 130383"/>
                  <a:gd name="connsiteY4" fmla="*/ 132358 h 14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83" h="148223">
                    <a:moveTo>
                      <a:pt x="20431" y="132263"/>
                    </a:moveTo>
                    <a:cubicBezTo>
                      <a:pt x="42910" y="165410"/>
                      <a:pt x="99298" y="141883"/>
                      <a:pt x="119968" y="107593"/>
                    </a:cubicBezTo>
                    <a:cubicBezTo>
                      <a:pt x="140637" y="73303"/>
                      <a:pt x="129588" y="28726"/>
                      <a:pt x="95298" y="8057"/>
                    </a:cubicBezTo>
                    <a:cubicBezTo>
                      <a:pt x="61008" y="-12612"/>
                      <a:pt x="34147" y="9105"/>
                      <a:pt x="13478" y="43490"/>
                    </a:cubicBezTo>
                    <a:cubicBezTo>
                      <a:pt x="-7191" y="77780"/>
                      <a:pt x="-3476" y="97211"/>
                      <a:pt x="20431" y="132358"/>
                    </a:cubicBezTo>
                    <a:close/>
                  </a:path>
                </a:pathLst>
              </a:custGeom>
              <a:solidFill>
                <a:srgbClr val="0095FF">
                  <a:lumMod val="20000"/>
                  <a:lumOff val="8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126">
                  <a:defRPr/>
                </a:pPr>
                <a:endParaRPr lang="en-US" sz="1799" kern="0">
                  <a:solidFill>
                    <a:prstClr val="black"/>
                  </a:solidFill>
                  <a:latin typeface="Slate Pro" panose="02000506040000020004"/>
                </a:endParaRPr>
              </a:p>
            </p:txBody>
          </p:sp>
          <p:grpSp>
            <p:nvGrpSpPr>
              <p:cNvPr id="1152" name="Graphic 136">
                <a:extLst>
                  <a:ext uri="{FF2B5EF4-FFF2-40B4-BE49-F238E27FC236}">
                    <a16:creationId xmlns:a16="http://schemas.microsoft.com/office/drawing/2014/main" id="{C9FB7421-3732-2949-ECF8-4F73E6988577}"/>
                  </a:ext>
                </a:extLst>
              </p:cNvPr>
              <p:cNvGrpSpPr/>
              <p:nvPr/>
            </p:nvGrpSpPr>
            <p:grpSpPr>
              <a:xfrm>
                <a:off x="3408711" y="2344292"/>
                <a:ext cx="2331338" cy="1143012"/>
                <a:chOff x="3408711" y="2344292"/>
                <a:chExt cx="2331338" cy="1143012"/>
              </a:xfrm>
              <a:noFill/>
            </p:grpSpPr>
            <p:sp>
              <p:nvSpPr>
                <p:cNvPr id="1153" name="Freeform: Shape 1152">
                  <a:extLst>
                    <a:ext uri="{FF2B5EF4-FFF2-40B4-BE49-F238E27FC236}">
                      <a16:creationId xmlns:a16="http://schemas.microsoft.com/office/drawing/2014/main" id="{118CEA9A-9F9F-B015-4F13-C1AA0B14B8B0}"/>
                    </a:ext>
                  </a:extLst>
                </p:cNvPr>
                <p:cNvSpPr/>
                <p:nvPr/>
              </p:nvSpPr>
              <p:spPr>
                <a:xfrm>
                  <a:off x="5434774" y="2681192"/>
                  <a:ext cx="152492" cy="65770"/>
                </a:xfrm>
                <a:custGeom>
                  <a:avLst/>
                  <a:gdLst>
                    <a:gd name="connsiteX0" fmla="*/ 152019 w 152492"/>
                    <a:gd name="connsiteY0" fmla="*/ 0 h 65770"/>
                    <a:gd name="connsiteX1" fmla="*/ 0 w 152492"/>
                    <a:gd name="connsiteY1" fmla="*/ 61436 h 65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2492" h="65770">
                      <a:moveTo>
                        <a:pt x="152019" y="0"/>
                      </a:moveTo>
                      <a:cubicBezTo>
                        <a:pt x="152019" y="0"/>
                        <a:pt x="168974" y="85725"/>
                        <a:pt x="0" y="61436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154" name="Freeform: Shape 1153">
                  <a:extLst>
                    <a:ext uri="{FF2B5EF4-FFF2-40B4-BE49-F238E27FC236}">
                      <a16:creationId xmlns:a16="http://schemas.microsoft.com/office/drawing/2014/main" id="{1B775BD3-DF93-9D95-2874-FADF8FB856C9}"/>
                    </a:ext>
                  </a:extLst>
                </p:cNvPr>
                <p:cNvSpPr/>
                <p:nvPr/>
              </p:nvSpPr>
              <p:spPr>
                <a:xfrm>
                  <a:off x="5451061" y="2575941"/>
                  <a:ext cx="12762" cy="57626"/>
                </a:xfrm>
                <a:custGeom>
                  <a:avLst/>
                  <a:gdLst>
                    <a:gd name="connsiteX0" fmla="*/ 5620 w 12762"/>
                    <a:gd name="connsiteY0" fmla="*/ 0 h 57626"/>
                    <a:gd name="connsiteX1" fmla="*/ 0 w 12762"/>
                    <a:gd name="connsiteY1" fmla="*/ 57626 h 57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62" h="57626">
                      <a:moveTo>
                        <a:pt x="5620" y="0"/>
                      </a:moveTo>
                      <a:cubicBezTo>
                        <a:pt x="5620" y="0"/>
                        <a:pt x="24956" y="47149"/>
                        <a:pt x="0" y="57626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155" name="Freeform: Shape 1154">
                  <a:extLst>
                    <a:ext uri="{FF2B5EF4-FFF2-40B4-BE49-F238E27FC236}">
                      <a16:creationId xmlns:a16="http://schemas.microsoft.com/office/drawing/2014/main" id="{E8591A1B-43A1-D3CD-1A4E-48809972E2E3}"/>
                    </a:ext>
                  </a:extLst>
                </p:cNvPr>
                <p:cNvSpPr/>
                <p:nvPr/>
              </p:nvSpPr>
              <p:spPr>
                <a:xfrm>
                  <a:off x="5308758" y="2484786"/>
                  <a:ext cx="11894" cy="72580"/>
                </a:xfrm>
                <a:custGeom>
                  <a:avLst/>
                  <a:gdLst>
                    <a:gd name="connsiteX0" fmla="*/ 0 w 11894"/>
                    <a:gd name="connsiteY0" fmla="*/ 0 h 72580"/>
                    <a:gd name="connsiteX1" fmla="*/ 5524 w 11894"/>
                    <a:gd name="connsiteY1" fmla="*/ 72580 h 72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894" h="72580">
                      <a:moveTo>
                        <a:pt x="0" y="0"/>
                      </a:moveTo>
                      <a:cubicBezTo>
                        <a:pt x="0" y="0"/>
                        <a:pt x="22574" y="40576"/>
                        <a:pt x="5524" y="72580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156" name="Freeform: Shape 1155">
                  <a:extLst>
                    <a:ext uri="{FF2B5EF4-FFF2-40B4-BE49-F238E27FC236}">
                      <a16:creationId xmlns:a16="http://schemas.microsoft.com/office/drawing/2014/main" id="{30F407E1-A8B2-C221-068E-7F320A48BDF5}"/>
                    </a:ext>
                  </a:extLst>
                </p:cNvPr>
                <p:cNvSpPr/>
                <p:nvPr/>
              </p:nvSpPr>
              <p:spPr>
                <a:xfrm>
                  <a:off x="5004720" y="2396013"/>
                  <a:ext cx="111823" cy="72294"/>
                </a:xfrm>
                <a:custGeom>
                  <a:avLst/>
                  <a:gdLst>
                    <a:gd name="connsiteX0" fmla="*/ 111824 w 111823"/>
                    <a:gd name="connsiteY0" fmla="*/ 0 h 72294"/>
                    <a:gd name="connsiteX1" fmla="*/ 0 w 111823"/>
                    <a:gd name="connsiteY1" fmla="*/ 72295 h 72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1823" h="72294">
                      <a:moveTo>
                        <a:pt x="111824" y="0"/>
                      </a:moveTo>
                      <a:cubicBezTo>
                        <a:pt x="111824" y="0"/>
                        <a:pt x="20003" y="10763"/>
                        <a:pt x="0" y="72295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157" name="Freeform: Shape 1156">
                  <a:extLst>
                    <a:ext uri="{FF2B5EF4-FFF2-40B4-BE49-F238E27FC236}">
                      <a16:creationId xmlns:a16="http://schemas.microsoft.com/office/drawing/2014/main" id="{2326F130-87A8-5CD3-3F16-36D999BE167B}"/>
                    </a:ext>
                  </a:extLst>
                </p:cNvPr>
                <p:cNvSpPr/>
                <p:nvPr/>
              </p:nvSpPr>
              <p:spPr>
                <a:xfrm>
                  <a:off x="4825174" y="2344292"/>
                  <a:ext cx="66865" cy="208216"/>
                </a:xfrm>
                <a:custGeom>
                  <a:avLst/>
                  <a:gdLst>
                    <a:gd name="connsiteX0" fmla="*/ 0 w 66865"/>
                    <a:gd name="connsiteY0" fmla="*/ 0 h 208216"/>
                    <a:gd name="connsiteX1" fmla="*/ 18574 w 66865"/>
                    <a:gd name="connsiteY1" fmla="*/ 100394 h 208216"/>
                    <a:gd name="connsiteX2" fmla="*/ 66866 w 66865"/>
                    <a:gd name="connsiteY2" fmla="*/ 208217 h 208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6865" h="208216">
                      <a:moveTo>
                        <a:pt x="0" y="0"/>
                      </a:moveTo>
                      <a:cubicBezTo>
                        <a:pt x="0" y="0"/>
                        <a:pt x="33242" y="44482"/>
                        <a:pt x="18574" y="100394"/>
                      </a:cubicBezTo>
                      <a:cubicBezTo>
                        <a:pt x="4000" y="156305"/>
                        <a:pt x="66866" y="208217"/>
                        <a:pt x="66866" y="208217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159" name="Freeform: Shape 1158">
                  <a:extLst>
                    <a:ext uri="{FF2B5EF4-FFF2-40B4-BE49-F238E27FC236}">
                      <a16:creationId xmlns:a16="http://schemas.microsoft.com/office/drawing/2014/main" id="{2F35F97B-9404-CB10-FF24-7D1191189F9A}"/>
                    </a:ext>
                  </a:extLst>
                </p:cNvPr>
                <p:cNvSpPr/>
                <p:nvPr/>
              </p:nvSpPr>
              <p:spPr>
                <a:xfrm>
                  <a:off x="4303516" y="2393537"/>
                  <a:ext cx="62933" cy="156210"/>
                </a:xfrm>
                <a:custGeom>
                  <a:avLst/>
                  <a:gdLst>
                    <a:gd name="connsiteX0" fmla="*/ 19500 w 62933"/>
                    <a:gd name="connsiteY0" fmla="*/ 0 h 156210"/>
                    <a:gd name="connsiteX1" fmla="*/ 62934 w 62933"/>
                    <a:gd name="connsiteY1" fmla="*/ 156210 h 156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2933" h="156210">
                      <a:moveTo>
                        <a:pt x="19500" y="0"/>
                      </a:moveTo>
                      <a:cubicBezTo>
                        <a:pt x="19500" y="0"/>
                        <a:pt x="-45937" y="92297"/>
                        <a:pt x="62934" y="156210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160" name="Freeform: Shape 1159">
                  <a:extLst>
                    <a:ext uri="{FF2B5EF4-FFF2-40B4-BE49-F238E27FC236}">
                      <a16:creationId xmlns:a16="http://schemas.microsoft.com/office/drawing/2014/main" id="{49692227-4818-B4AB-A717-1419694F977F}"/>
                    </a:ext>
                  </a:extLst>
                </p:cNvPr>
                <p:cNvSpPr/>
                <p:nvPr/>
              </p:nvSpPr>
              <p:spPr>
                <a:xfrm>
                  <a:off x="4031733" y="2499550"/>
                  <a:ext cx="24773" cy="57816"/>
                </a:xfrm>
                <a:custGeom>
                  <a:avLst/>
                  <a:gdLst>
                    <a:gd name="connsiteX0" fmla="*/ 24773 w 24773"/>
                    <a:gd name="connsiteY0" fmla="*/ 0 h 57816"/>
                    <a:gd name="connsiteX1" fmla="*/ 2199 w 24773"/>
                    <a:gd name="connsiteY1" fmla="*/ 57817 h 57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4773" h="57816">
                      <a:moveTo>
                        <a:pt x="24773" y="0"/>
                      </a:moveTo>
                      <a:cubicBezTo>
                        <a:pt x="24773" y="0"/>
                        <a:pt x="-8755" y="25813"/>
                        <a:pt x="2199" y="57817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161" name="Freeform: Shape 1160">
                  <a:extLst>
                    <a:ext uri="{FF2B5EF4-FFF2-40B4-BE49-F238E27FC236}">
                      <a16:creationId xmlns:a16="http://schemas.microsoft.com/office/drawing/2014/main" id="{D5567399-44BC-D7FC-B9C8-17F71600405C}"/>
                    </a:ext>
                  </a:extLst>
                </p:cNvPr>
                <p:cNvSpPr/>
                <p:nvPr/>
              </p:nvSpPr>
              <p:spPr>
                <a:xfrm>
                  <a:off x="3894200" y="2610421"/>
                  <a:ext cx="39894" cy="101536"/>
                </a:xfrm>
                <a:custGeom>
                  <a:avLst/>
                  <a:gdLst>
                    <a:gd name="connsiteX0" fmla="*/ 0 w 39894"/>
                    <a:gd name="connsiteY0" fmla="*/ 0 h 101536"/>
                    <a:gd name="connsiteX1" fmla="*/ 30290 w 39894"/>
                    <a:gd name="connsiteY1" fmla="*/ 55531 h 101536"/>
                    <a:gd name="connsiteX2" fmla="*/ 12954 w 39894"/>
                    <a:gd name="connsiteY2" fmla="*/ 101537 h 101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894" h="101536">
                      <a:moveTo>
                        <a:pt x="0" y="0"/>
                      </a:moveTo>
                      <a:cubicBezTo>
                        <a:pt x="0" y="0"/>
                        <a:pt x="1143" y="34862"/>
                        <a:pt x="30290" y="55531"/>
                      </a:cubicBezTo>
                      <a:cubicBezTo>
                        <a:pt x="59436" y="76200"/>
                        <a:pt x="12954" y="101537"/>
                        <a:pt x="12954" y="101537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162" name="Freeform: Shape 1161">
                  <a:extLst>
                    <a:ext uri="{FF2B5EF4-FFF2-40B4-BE49-F238E27FC236}">
                      <a16:creationId xmlns:a16="http://schemas.microsoft.com/office/drawing/2014/main" id="{40A8017C-EFF9-A486-2053-B034353DEBF1}"/>
                    </a:ext>
                  </a:extLst>
                </p:cNvPr>
                <p:cNvSpPr/>
                <p:nvPr/>
              </p:nvSpPr>
              <p:spPr>
                <a:xfrm>
                  <a:off x="3658170" y="2817494"/>
                  <a:ext cx="39612" cy="140874"/>
                </a:xfrm>
                <a:custGeom>
                  <a:avLst/>
                  <a:gdLst>
                    <a:gd name="connsiteX0" fmla="*/ 21622 w 39612"/>
                    <a:gd name="connsiteY0" fmla="*/ 0 h 140874"/>
                    <a:gd name="connsiteX1" fmla="*/ 37719 w 39612"/>
                    <a:gd name="connsiteY1" fmla="*/ 94107 h 140874"/>
                    <a:gd name="connsiteX2" fmla="*/ 0 w 39612"/>
                    <a:gd name="connsiteY2" fmla="*/ 140875 h 140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612" h="140874">
                      <a:moveTo>
                        <a:pt x="21622" y="0"/>
                      </a:moveTo>
                      <a:cubicBezTo>
                        <a:pt x="21622" y="0"/>
                        <a:pt x="25622" y="55245"/>
                        <a:pt x="37719" y="94107"/>
                      </a:cubicBezTo>
                      <a:cubicBezTo>
                        <a:pt x="49816" y="132969"/>
                        <a:pt x="0" y="140875"/>
                        <a:pt x="0" y="140875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163" name="Freeform: Shape 1162">
                  <a:extLst>
                    <a:ext uri="{FF2B5EF4-FFF2-40B4-BE49-F238E27FC236}">
                      <a16:creationId xmlns:a16="http://schemas.microsoft.com/office/drawing/2014/main" id="{8988469D-72C3-24FC-E82C-F4AE596E8837}"/>
                    </a:ext>
                  </a:extLst>
                </p:cNvPr>
                <p:cNvSpPr/>
                <p:nvPr/>
              </p:nvSpPr>
              <p:spPr>
                <a:xfrm>
                  <a:off x="3536822" y="3021996"/>
                  <a:ext cx="54673" cy="104775"/>
                </a:xfrm>
                <a:custGeom>
                  <a:avLst/>
                  <a:gdLst>
                    <a:gd name="connsiteX0" fmla="*/ 0 w 54673"/>
                    <a:gd name="connsiteY0" fmla="*/ 0 h 104775"/>
                    <a:gd name="connsiteX1" fmla="*/ 54673 w 54673"/>
                    <a:gd name="connsiteY1" fmla="*/ 104775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4673" h="104775">
                      <a:moveTo>
                        <a:pt x="0" y="0"/>
                      </a:moveTo>
                      <a:cubicBezTo>
                        <a:pt x="0" y="0"/>
                        <a:pt x="1333" y="57341"/>
                        <a:pt x="54673" y="104775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164" name="Freeform: Shape 1163">
                  <a:extLst>
                    <a:ext uri="{FF2B5EF4-FFF2-40B4-BE49-F238E27FC236}">
                      <a16:creationId xmlns:a16="http://schemas.microsoft.com/office/drawing/2014/main" id="{7C4142C2-7ED8-5FBD-168C-A823398D24EC}"/>
                    </a:ext>
                  </a:extLst>
                </p:cNvPr>
                <p:cNvSpPr/>
                <p:nvPr/>
              </p:nvSpPr>
              <p:spPr>
                <a:xfrm>
                  <a:off x="3408711" y="3435191"/>
                  <a:ext cx="132778" cy="52113"/>
                </a:xfrm>
                <a:custGeom>
                  <a:avLst/>
                  <a:gdLst>
                    <a:gd name="connsiteX0" fmla="*/ 0 w 132778"/>
                    <a:gd name="connsiteY0" fmla="*/ 30385 h 52113"/>
                    <a:gd name="connsiteX1" fmla="*/ 132779 w 132778"/>
                    <a:gd name="connsiteY1" fmla="*/ 0 h 52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2778" h="52113">
                      <a:moveTo>
                        <a:pt x="0" y="30385"/>
                      </a:moveTo>
                      <a:cubicBezTo>
                        <a:pt x="0" y="30385"/>
                        <a:pt x="42767" y="95631"/>
                        <a:pt x="132779" y="0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165" name="Freeform: Shape 1164">
                  <a:extLst>
                    <a:ext uri="{FF2B5EF4-FFF2-40B4-BE49-F238E27FC236}">
                      <a16:creationId xmlns:a16="http://schemas.microsoft.com/office/drawing/2014/main" id="{6FF1D5B7-23B5-526A-A5BD-6A66B39C2AD9}"/>
                    </a:ext>
                  </a:extLst>
                </p:cNvPr>
                <p:cNvSpPr/>
                <p:nvPr/>
              </p:nvSpPr>
              <p:spPr>
                <a:xfrm>
                  <a:off x="3753325" y="2966929"/>
                  <a:ext cx="442930" cy="76679"/>
                </a:xfrm>
                <a:custGeom>
                  <a:avLst/>
                  <a:gdLst>
                    <a:gd name="connsiteX0" fmla="*/ 442913 w 442930"/>
                    <a:gd name="connsiteY0" fmla="*/ 13 h 76679"/>
                    <a:gd name="connsiteX1" fmla="*/ 0 w 442930"/>
                    <a:gd name="connsiteY1" fmla="*/ 13 h 76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2930" h="76679">
                      <a:moveTo>
                        <a:pt x="442913" y="13"/>
                      </a:moveTo>
                      <a:cubicBezTo>
                        <a:pt x="445389" y="-1702"/>
                        <a:pt x="186309" y="173368"/>
                        <a:pt x="0" y="13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166" name="Freeform: Shape 1165">
                  <a:extLst>
                    <a:ext uri="{FF2B5EF4-FFF2-40B4-BE49-F238E27FC236}">
                      <a16:creationId xmlns:a16="http://schemas.microsoft.com/office/drawing/2014/main" id="{77ACBDC2-30BD-72F5-7189-CFCC94AE7562}"/>
                    </a:ext>
                  </a:extLst>
                </p:cNvPr>
                <p:cNvSpPr/>
                <p:nvPr/>
              </p:nvSpPr>
              <p:spPr>
                <a:xfrm>
                  <a:off x="3729853" y="3037331"/>
                  <a:ext cx="158345" cy="102774"/>
                </a:xfrm>
                <a:custGeom>
                  <a:avLst/>
                  <a:gdLst>
                    <a:gd name="connsiteX0" fmla="*/ 158346 w 158345"/>
                    <a:gd name="connsiteY0" fmla="*/ 0 h 102774"/>
                    <a:gd name="connsiteX1" fmla="*/ 231 w 158345"/>
                    <a:gd name="connsiteY1" fmla="*/ 102775 h 102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8345" h="102774">
                      <a:moveTo>
                        <a:pt x="158346" y="0"/>
                      </a:moveTo>
                      <a:cubicBezTo>
                        <a:pt x="158346" y="0"/>
                        <a:pt x="-7008" y="6763"/>
                        <a:pt x="231" y="102775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168" name="Freeform: Shape 1167">
                  <a:extLst>
                    <a:ext uri="{FF2B5EF4-FFF2-40B4-BE49-F238E27FC236}">
                      <a16:creationId xmlns:a16="http://schemas.microsoft.com/office/drawing/2014/main" id="{9BAB16FD-FE74-B917-544C-8771F3B9CA99}"/>
                    </a:ext>
                  </a:extLst>
                </p:cNvPr>
                <p:cNvSpPr/>
                <p:nvPr/>
              </p:nvSpPr>
              <p:spPr>
                <a:xfrm>
                  <a:off x="3985259" y="2732311"/>
                  <a:ext cx="100774" cy="44321"/>
                </a:xfrm>
                <a:custGeom>
                  <a:avLst/>
                  <a:gdLst>
                    <a:gd name="connsiteX0" fmla="*/ 100775 w 100774"/>
                    <a:gd name="connsiteY0" fmla="*/ 2983 h 44321"/>
                    <a:gd name="connsiteX1" fmla="*/ 0 w 100774"/>
                    <a:gd name="connsiteY1" fmla="*/ 44321 h 44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774" h="44321">
                      <a:moveTo>
                        <a:pt x="100775" y="2983"/>
                      </a:moveTo>
                      <a:cubicBezTo>
                        <a:pt x="100775" y="2983"/>
                        <a:pt x="7334" y="-16543"/>
                        <a:pt x="0" y="44321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170" name="Freeform: Shape 1169">
                  <a:extLst>
                    <a:ext uri="{FF2B5EF4-FFF2-40B4-BE49-F238E27FC236}">
                      <a16:creationId xmlns:a16="http://schemas.microsoft.com/office/drawing/2014/main" id="{C23BEF26-97B3-EDCE-C9C0-EBCECECEB9B6}"/>
                    </a:ext>
                  </a:extLst>
                </p:cNvPr>
                <p:cNvSpPr/>
                <p:nvPr/>
              </p:nvSpPr>
              <p:spPr>
                <a:xfrm>
                  <a:off x="5606224" y="2812541"/>
                  <a:ext cx="84582" cy="88487"/>
                </a:xfrm>
                <a:custGeom>
                  <a:avLst/>
                  <a:gdLst>
                    <a:gd name="connsiteX0" fmla="*/ 84582 w 84582"/>
                    <a:gd name="connsiteY0" fmla="*/ 0 h 88487"/>
                    <a:gd name="connsiteX1" fmla="*/ 0 w 84582"/>
                    <a:gd name="connsiteY1" fmla="*/ 88487 h 88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4582" h="88487">
                      <a:moveTo>
                        <a:pt x="84582" y="0"/>
                      </a:moveTo>
                      <a:cubicBezTo>
                        <a:pt x="84582" y="0"/>
                        <a:pt x="82677" y="71914"/>
                        <a:pt x="0" y="88487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171" name="Freeform: Shape 1170">
                  <a:extLst>
                    <a:ext uri="{FF2B5EF4-FFF2-40B4-BE49-F238E27FC236}">
                      <a16:creationId xmlns:a16="http://schemas.microsoft.com/office/drawing/2014/main" id="{D3FC2DD3-59CB-8946-E245-20498BD33EDE}"/>
                    </a:ext>
                  </a:extLst>
                </p:cNvPr>
                <p:cNvSpPr/>
                <p:nvPr/>
              </p:nvSpPr>
              <p:spPr>
                <a:xfrm>
                  <a:off x="5523166" y="2904184"/>
                  <a:ext cx="123158" cy="62758"/>
                </a:xfrm>
                <a:custGeom>
                  <a:avLst/>
                  <a:gdLst>
                    <a:gd name="connsiteX0" fmla="*/ 123158 w 123158"/>
                    <a:gd name="connsiteY0" fmla="*/ 15324 h 62758"/>
                    <a:gd name="connsiteX1" fmla="*/ 0 w 123158"/>
                    <a:gd name="connsiteY1" fmla="*/ 62758 h 62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158" h="62758">
                      <a:moveTo>
                        <a:pt x="123158" y="15324"/>
                      </a:moveTo>
                      <a:cubicBezTo>
                        <a:pt x="123158" y="15324"/>
                        <a:pt x="60388" y="-41160"/>
                        <a:pt x="0" y="62758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173" name="Freeform: Shape 1172">
                  <a:extLst>
                    <a:ext uri="{FF2B5EF4-FFF2-40B4-BE49-F238E27FC236}">
                      <a16:creationId xmlns:a16="http://schemas.microsoft.com/office/drawing/2014/main" id="{41D5336B-71BF-A63A-E69E-71BF2EA7DAF6}"/>
                    </a:ext>
                  </a:extLst>
                </p:cNvPr>
                <p:cNvSpPr/>
                <p:nvPr/>
              </p:nvSpPr>
              <p:spPr>
                <a:xfrm>
                  <a:off x="5588602" y="3229243"/>
                  <a:ext cx="151447" cy="29664"/>
                </a:xfrm>
                <a:custGeom>
                  <a:avLst/>
                  <a:gdLst>
                    <a:gd name="connsiteX0" fmla="*/ 151448 w 151447"/>
                    <a:gd name="connsiteY0" fmla="*/ 9638 h 29664"/>
                    <a:gd name="connsiteX1" fmla="*/ 64961 w 151447"/>
                    <a:gd name="connsiteY1" fmla="*/ 16686 h 29664"/>
                    <a:gd name="connsiteX2" fmla="*/ 0 w 151447"/>
                    <a:gd name="connsiteY2" fmla="*/ 9638 h 29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1447" h="29664">
                      <a:moveTo>
                        <a:pt x="151448" y="9638"/>
                      </a:moveTo>
                      <a:cubicBezTo>
                        <a:pt x="151448" y="9638"/>
                        <a:pt x="124587" y="49548"/>
                        <a:pt x="64961" y="16686"/>
                      </a:cubicBezTo>
                      <a:cubicBezTo>
                        <a:pt x="5334" y="-16175"/>
                        <a:pt x="0" y="9638"/>
                        <a:pt x="0" y="9638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174" name="Freeform: Shape 1173">
                  <a:extLst>
                    <a:ext uri="{FF2B5EF4-FFF2-40B4-BE49-F238E27FC236}">
                      <a16:creationId xmlns:a16="http://schemas.microsoft.com/office/drawing/2014/main" id="{C5C38496-910C-4A16-959A-B68675BBB150}"/>
                    </a:ext>
                  </a:extLst>
                </p:cNvPr>
                <p:cNvSpPr/>
                <p:nvPr/>
              </p:nvSpPr>
              <p:spPr>
                <a:xfrm>
                  <a:off x="4986622" y="3229260"/>
                  <a:ext cx="254793" cy="79214"/>
                </a:xfrm>
                <a:custGeom>
                  <a:avLst/>
                  <a:gdLst>
                    <a:gd name="connsiteX0" fmla="*/ 254794 w 254793"/>
                    <a:gd name="connsiteY0" fmla="*/ 70199 h 79214"/>
                    <a:gd name="connsiteX1" fmla="*/ 0 w 254793"/>
                    <a:gd name="connsiteY1" fmla="*/ 0 h 79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4793" h="79214">
                      <a:moveTo>
                        <a:pt x="254794" y="70199"/>
                      </a:moveTo>
                      <a:cubicBezTo>
                        <a:pt x="254794" y="70199"/>
                        <a:pt x="96203" y="116300"/>
                        <a:pt x="0" y="0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</p:grpSp>
        </p:grpSp>
        <p:grpSp>
          <p:nvGrpSpPr>
            <p:cNvPr id="936" name="Group 935">
              <a:extLst>
                <a:ext uri="{FF2B5EF4-FFF2-40B4-BE49-F238E27FC236}">
                  <a16:creationId xmlns:a16="http://schemas.microsoft.com/office/drawing/2014/main" id="{AEA3ECE3-23F1-7512-F206-BFA75C97D63D}"/>
                </a:ext>
              </a:extLst>
            </p:cNvPr>
            <p:cNvGrpSpPr/>
            <p:nvPr/>
          </p:nvGrpSpPr>
          <p:grpSpPr>
            <a:xfrm>
              <a:off x="9027866" y="2935702"/>
              <a:ext cx="814105" cy="759125"/>
              <a:chOff x="6754185" y="4099151"/>
              <a:chExt cx="553262" cy="515898"/>
            </a:xfrm>
          </p:grpSpPr>
          <p:sp>
            <p:nvSpPr>
              <p:cNvPr id="1101" name="Freeform: Shape 1100">
                <a:extLst>
                  <a:ext uri="{FF2B5EF4-FFF2-40B4-BE49-F238E27FC236}">
                    <a16:creationId xmlns:a16="http://schemas.microsoft.com/office/drawing/2014/main" id="{38B9E222-54CA-E69C-1910-89C1CD781662}"/>
                  </a:ext>
                </a:extLst>
              </p:cNvPr>
              <p:cNvSpPr/>
              <p:nvPr/>
            </p:nvSpPr>
            <p:spPr>
              <a:xfrm>
                <a:off x="6923637" y="4317329"/>
                <a:ext cx="152156" cy="297720"/>
              </a:xfrm>
              <a:custGeom>
                <a:avLst/>
                <a:gdLst>
                  <a:gd name="connsiteX0" fmla="*/ 98965 w 661870"/>
                  <a:gd name="connsiteY0" fmla="*/ 1065510 h 1295062"/>
                  <a:gd name="connsiteX1" fmla="*/ 59341 w 661870"/>
                  <a:gd name="connsiteY1" fmla="*/ 1295062 h 1295062"/>
                  <a:gd name="connsiteX2" fmla="*/ 395002 w 661870"/>
                  <a:gd name="connsiteY2" fmla="*/ 1295062 h 1295062"/>
                  <a:gd name="connsiteX3" fmla="*/ 424434 w 661870"/>
                  <a:gd name="connsiteY3" fmla="*/ 1184287 h 1295062"/>
                  <a:gd name="connsiteX4" fmla="*/ 473583 w 661870"/>
                  <a:gd name="connsiteY4" fmla="*/ 1005693 h 1295062"/>
                  <a:gd name="connsiteX5" fmla="*/ 557212 w 661870"/>
                  <a:gd name="connsiteY5" fmla="*/ 859484 h 1295062"/>
                  <a:gd name="connsiteX6" fmla="*/ 610457 w 661870"/>
                  <a:gd name="connsiteY6" fmla="*/ 328370 h 1295062"/>
                  <a:gd name="connsiteX7" fmla="*/ 573405 w 661870"/>
                  <a:gd name="connsiteY7" fmla="*/ 235215 h 1295062"/>
                  <a:gd name="connsiteX8" fmla="*/ 522446 w 661870"/>
                  <a:gd name="connsiteY8" fmla="*/ 129202 h 1295062"/>
                  <a:gd name="connsiteX9" fmla="*/ 0 w 661870"/>
                  <a:gd name="connsiteY9" fmla="*/ 179113 h 1295062"/>
                  <a:gd name="connsiteX10" fmla="*/ 150304 w 661870"/>
                  <a:gd name="connsiteY10" fmla="*/ 826623 h 1295062"/>
                  <a:gd name="connsiteX11" fmla="*/ 98965 w 661870"/>
                  <a:gd name="connsiteY11" fmla="*/ 1065510 h 129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61870" h="1295062">
                    <a:moveTo>
                      <a:pt x="98965" y="1065510"/>
                    </a:moveTo>
                    <a:cubicBezTo>
                      <a:pt x="82582" y="1141519"/>
                      <a:pt x="69342" y="1218100"/>
                      <a:pt x="59341" y="1295062"/>
                    </a:cubicBezTo>
                    <a:lnTo>
                      <a:pt x="395002" y="1295062"/>
                    </a:lnTo>
                    <a:cubicBezTo>
                      <a:pt x="403193" y="1257820"/>
                      <a:pt x="413004" y="1220863"/>
                      <a:pt x="424434" y="1184287"/>
                    </a:cubicBezTo>
                    <a:cubicBezTo>
                      <a:pt x="442055" y="1127994"/>
                      <a:pt x="461010" y="1062557"/>
                      <a:pt x="473583" y="1005693"/>
                    </a:cubicBezTo>
                    <a:cubicBezTo>
                      <a:pt x="485965" y="949591"/>
                      <a:pt x="514922" y="898346"/>
                      <a:pt x="557212" y="859484"/>
                    </a:cubicBezTo>
                    <a:cubicBezTo>
                      <a:pt x="630269" y="792333"/>
                      <a:pt x="720661" y="639933"/>
                      <a:pt x="610457" y="328370"/>
                    </a:cubicBezTo>
                    <a:cubicBezTo>
                      <a:pt x="606647" y="317511"/>
                      <a:pt x="587978" y="258456"/>
                      <a:pt x="573405" y="235215"/>
                    </a:cubicBezTo>
                    <a:cubicBezTo>
                      <a:pt x="558641" y="201497"/>
                      <a:pt x="541687" y="166254"/>
                      <a:pt x="522446" y="129202"/>
                    </a:cubicBezTo>
                    <a:cubicBezTo>
                      <a:pt x="522446" y="129202"/>
                      <a:pt x="56674" y="-192362"/>
                      <a:pt x="0" y="179113"/>
                    </a:cubicBezTo>
                    <a:cubicBezTo>
                      <a:pt x="0" y="179113"/>
                      <a:pt x="103537" y="720705"/>
                      <a:pt x="150304" y="826623"/>
                    </a:cubicBezTo>
                    <a:lnTo>
                      <a:pt x="98965" y="1065510"/>
                    </a:lnTo>
                    <a:close/>
                  </a:path>
                </a:pathLst>
              </a:custGeom>
              <a:solidFill>
                <a:srgbClr val="000483">
                  <a:lumMod val="40000"/>
                  <a:lumOff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126">
                  <a:defRPr/>
                </a:pPr>
                <a:endParaRPr lang="en-US" sz="1799" kern="0">
                  <a:solidFill>
                    <a:prstClr val="black"/>
                  </a:solidFill>
                  <a:latin typeface="Slate Pro" panose="02000506040000020004"/>
                </a:endParaRPr>
              </a:p>
            </p:txBody>
          </p:sp>
          <p:sp>
            <p:nvSpPr>
              <p:cNvPr id="1102" name="Freeform: Shape 1101">
                <a:extLst>
                  <a:ext uri="{FF2B5EF4-FFF2-40B4-BE49-F238E27FC236}">
                    <a16:creationId xmlns:a16="http://schemas.microsoft.com/office/drawing/2014/main" id="{B7F5161D-489C-A3DF-79D2-4B46B4D0A548}"/>
                  </a:ext>
                </a:extLst>
              </p:cNvPr>
              <p:cNvSpPr/>
              <p:nvPr/>
            </p:nvSpPr>
            <p:spPr>
              <a:xfrm>
                <a:off x="6754185" y="4099151"/>
                <a:ext cx="553262" cy="330883"/>
              </a:xfrm>
              <a:custGeom>
                <a:avLst/>
                <a:gdLst>
                  <a:gd name="connsiteX0" fmla="*/ 2372930 w 2406654"/>
                  <a:gd name="connsiteY0" fmla="*/ 933865 h 1439321"/>
                  <a:gd name="connsiteX1" fmla="*/ 2157665 w 2406654"/>
                  <a:gd name="connsiteY1" fmla="*/ 1261144 h 1439321"/>
                  <a:gd name="connsiteX2" fmla="*/ 1973737 w 2406654"/>
                  <a:gd name="connsiteY2" fmla="*/ 1324676 h 1439321"/>
                  <a:gd name="connsiteX3" fmla="*/ 1918301 w 2406654"/>
                  <a:gd name="connsiteY3" fmla="*/ 1323914 h 1439321"/>
                  <a:gd name="connsiteX4" fmla="*/ 1604357 w 2406654"/>
                  <a:gd name="connsiteY4" fmla="*/ 1398590 h 1439321"/>
                  <a:gd name="connsiteX5" fmla="*/ 1326418 w 2406654"/>
                  <a:gd name="connsiteY5" fmla="*/ 1357823 h 1439321"/>
                  <a:gd name="connsiteX6" fmla="*/ 1317464 w 2406654"/>
                  <a:gd name="connsiteY6" fmla="*/ 1337725 h 1439321"/>
                  <a:gd name="connsiteX7" fmla="*/ 1266029 w 2406654"/>
                  <a:gd name="connsiteY7" fmla="*/ 1145129 h 1439321"/>
                  <a:gd name="connsiteX8" fmla="*/ 1564638 w 2406654"/>
                  <a:gd name="connsiteY8" fmla="*/ 1110934 h 1439321"/>
                  <a:gd name="connsiteX9" fmla="*/ 1502916 w 2406654"/>
                  <a:gd name="connsiteY9" fmla="*/ 943675 h 1439321"/>
                  <a:gd name="connsiteX10" fmla="*/ 1579307 w 2406654"/>
                  <a:gd name="connsiteY10" fmla="*/ 854998 h 1439321"/>
                  <a:gd name="connsiteX11" fmla="*/ 1604738 w 2406654"/>
                  <a:gd name="connsiteY11" fmla="*/ 518384 h 1439321"/>
                  <a:gd name="connsiteX12" fmla="*/ 851692 w 2406654"/>
                  <a:gd name="connsiteY12" fmla="*/ 842139 h 1439321"/>
                  <a:gd name="connsiteX13" fmla="*/ 815306 w 2406654"/>
                  <a:gd name="connsiteY13" fmla="*/ 1218662 h 1439321"/>
                  <a:gd name="connsiteX14" fmla="*/ 848358 w 2406654"/>
                  <a:gd name="connsiteY14" fmla="*/ 1274383 h 1439321"/>
                  <a:gd name="connsiteX15" fmla="*/ 422114 w 2406654"/>
                  <a:gd name="connsiteY15" fmla="*/ 1121221 h 1439321"/>
                  <a:gd name="connsiteX16" fmla="*/ 354677 w 2406654"/>
                  <a:gd name="connsiteY16" fmla="*/ 1154369 h 1439321"/>
                  <a:gd name="connsiteX17" fmla="*/ 217898 w 2406654"/>
                  <a:gd name="connsiteY17" fmla="*/ 1224853 h 1439321"/>
                  <a:gd name="connsiteX18" fmla="*/ 208469 w 2406654"/>
                  <a:gd name="connsiteY18" fmla="*/ 1224663 h 1439321"/>
                  <a:gd name="connsiteX19" fmla="*/ 208469 w 2406654"/>
                  <a:gd name="connsiteY19" fmla="*/ 1224663 h 1439321"/>
                  <a:gd name="connsiteX20" fmla="*/ 108170 w 2406654"/>
                  <a:gd name="connsiteY20" fmla="*/ 1272764 h 1439321"/>
                  <a:gd name="connsiteX21" fmla="*/ 100169 w 2406654"/>
                  <a:gd name="connsiteY21" fmla="*/ 1270573 h 1439321"/>
                  <a:gd name="connsiteX22" fmla="*/ 93788 w 2406654"/>
                  <a:gd name="connsiteY22" fmla="*/ 1268097 h 1439321"/>
                  <a:gd name="connsiteX23" fmla="*/ 89882 w 2406654"/>
                  <a:gd name="connsiteY23" fmla="*/ 1266097 h 1439321"/>
                  <a:gd name="connsiteX24" fmla="*/ 85215 w 2406654"/>
                  <a:gd name="connsiteY24" fmla="*/ 1263335 h 1439321"/>
                  <a:gd name="connsiteX25" fmla="*/ 80167 w 2406654"/>
                  <a:gd name="connsiteY25" fmla="*/ 1259715 h 1439321"/>
                  <a:gd name="connsiteX26" fmla="*/ 73404 w 2406654"/>
                  <a:gd name="connsiteY26" fmla="*/ 1253619 h 1439321"/>
                  <a:gd name="connsiteX27" fmla="*/ 53878 w 2406654"/>
                  <a:gd name="connsiteY27" fmla="*/ 1222568 h 1439321"/>
                  <a:gd name="connsiteX28" fmla="*/ 52068 w 2406654"/>
                  <a:gd name="connsiteY28" fmla="*/ 1217805 h 1439321"/>
                  <a:gd name="connsiteX29" fmla="*/ 47496 w 2406654"/>
                  <a:gd name="connsiteY29" fmla="*/ 1203136 h 1439321"/>
                  <a:gd name="connsiteX30" fmla="*/ 46544 w 2406654"/>
                  <a:gd name="connsiteY30" fmla="*/ 1199041 h 1439321"/>
                  <a:gd name="connsiteX31" fmla="*/ 43972 w 2406654"/>
                  <a:gd name="connsiteY31" fmla="*/ 1186087 h 1439321"/>
                  <a:gd name="connsiteX32" fmla="*/ 42924 w 2406654"/>
                  <a:gd name="connsiteY32" fmla="*/ 1178467 h 1439321"/>
                  <a:gd name="connsiteX33" fmla="*/ 41972 w 2406654"/>
                  <a:gd name="connsiteY33" fmla="*/ 1169037 h 1439321"/>
                  <a:gd name="connsiteX34" fmla="*/ 41781 w 2406654"/>
                  <a:gd name="connsiteY34" fmla="*/ 1166561 h 1439321"/>
                  <a:gd name="connsiteX35" fmla="*/ 41591 w 2406654"/>
                  <a:gd name="connsiteY35" fmla="*/ 1160560 h 1439321"/>
                  <a:gd name="connsiteX36" fmla="*/ 169797 w 2406654"/>
                  <a:gd name="connsiteY36" fmla="*/ 716980 h 1439321"/>
                  <a:gd name="connsiteX37" fmla="*/ 193514 w 2406654"/>
                  <a:gd name="connsiteY37" fmla="*/ 574963 h 1439321"/>
                  <a:gd name="connsiteX38" fmla="*/ 312672 w 2406654"/>
                  <a:gd name="connsiteY38" fmla="*/ 512383 h 1439321"/>
                  <a:gd name="connsiteX39" fmla="*/ 312958 w 2406654"/>
                  <a:gd name="connsiteY39" fmla="*/ 499810 h 1439321"/>
                  <a:gd name="connsiteX40" fmla="*/ 428496 w 2406654"/>
                  <a:gd name="connsiteY40" fmla="*/ 379319 h 1439321"/>
                  <a:gd name="connsiteX41" fmla="*/ 527080 w 2406654"/>
                  <a:gd name="connsiteY41" fmla="*/ 305405 h 1439321"/>
                  <a:gd name="connsiteX42" fmla="*/ 689481 w 2406654"/>
                  <a:gd name="connsiteY42" fmla="*/ 194534 h 1439321"/>
                  <a:gd name="connsiteX43" fmla="*/ 955895 w 2406654"/>
                  <a:gd name="connsiteY43" fmla="*/ 88521 h 1439321"/>
                  <a:gd name="connsiteX44" fmla="*/ 1108676 w 2406654"/>
                  <a:gd name="connsiteY44" fmla="*/ 21941 h 1439321"/>
                  <a:gd name="connsiteX45" fmla="*/ 1278793 w 2406654"/>
                  <a:gd name="connsiteY45" fmla="*/ 29371 h 1439321"/>
                  <a:gd name="connsiteX46" fmla="*/ 1458053 w 2406654"/>
                  <a:gd name="connsiteY46" fmla="*/ 39277 h 1439321"/>
                  <a:gd name="connsiteX47" fmla="*/ 1623788 w 2406654"/>
                  <a:gd name="connsiteY47" fmla="*/ 56517 h 1439321"/>
                  <a:gd name="connsiteX48" fmla="*/ 1749518 w 2406654"/>
                  <a:gd name="connsiteY48" fmla="*/ 90997 h 1439321"/>
                  <a:gd name="connsiteX49" fmla="*/ 1941733 w 2406654"/>
                  <a:gd name="connsiteY49" fmla="*/ 179675 h 1439321"/>
                  <a:gd name="connsiteX50" fmla="*/ 2089561 w 2406654"/>
                  <a:gd name="connsiteY50" fmla="*/ 270925 h 1439321"/>
                  <a:gd name="connsiteX51" fmla="*/ 2220244 w 2406654"/>
                  <a:gd name="connsiteY51" fmla="*/ 394083 h 1439321"/>
                  <a:gd name="connsiteX52" fmla="*/ 2323685 w 2406654"/>
                  <a:gd name="connsiteY52" fmla="*/ 507526 h 1439321"/>
                  <a:gd name="connsiteX53" fmla="*/ 2370548 w 2406654"/>
                  <a:gd name="connsiteY53" fmla="*/ 655354 h 1439321"/>
                  <a:gd name="connsiteX54" fmla="*/ 2368072 w 2406654"/>
                  <a:gd name="connsiteY54" fmla="*/ 788323 h 1439321"/>
                  <a:gd name="connsiteX55" fmla="*/ 2373025 w 2406654"/>
                  <a:gd name="connsiteY55" fmla="*/ 933865 h 1439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406654" h="1439321">
                    <a:moveTo>
                      <a:pt x="2372930" y="933865"/>
                    </a:moveTo>
                    <a:cubicBezTo>
                      <a:pt x="2411411" y="1029115"/>
                      <a:pt x="2185097" y="1235140"/>
                      <a:pt x="2157665" y="1261144"/>
                    </a:cubicBezTo>
                    <a:cubicBezTo>
                      <a:pt x="2116993" y="1299625"/>
                      <a:pt x="2025839" y="1318294"/>
                      <a:pt x="1973737" y="1324676"/>
                    </a:cubicBezTo>
                    <a:cubicBezTo>
                      <a:pt x="1955258" y="1326961"/>
                      <a:pt x="1937066" y="1325914"/>
                      <a:pt x="1918301" y="1323914"/>
                    </a:cubicBezTo>
                    <a:cubicBezTo>
                      <a:pt x="1797905" y="1310864"/>
                      <a:pt x="1660174" y="1370967"/>
                      <a:pt x="1604357" y="1398590"/>
                    </a:cubicBezTo>
                    <a:cubicBezTo>
                      <a:pt x="1603310" y="1399256"/>
                      <a:pt x="1427954" y="1512794"/>
                      <a:pt x="1326418" y="1357823"/>
                    </a:cubicBezTo>
                    <a:cubicBezTo>
                      <a:pt x="1322322" y="1351727"/>
                      <a:pt x="1319369" y="1344869"/>
                      <a:pt x="1317464" y="1337725"/>
                    </a:cubicBezTo>
                    <a:lnTo>
                      <a:pt x="1266029" y="1145129"/>
                    </a:lnTo>
                    <a:lnTo>
                      <a:pt x="1564638" y="1110934"/>
                    </a:lnTo>
                    <a:cubicBezTo>
                      <a:pt x="1578926" y="1047212"/>
                      <a:pt x="1502916" y="943675"/>
                      <a:pt x="1502916" y="943675"/>
                    </a:cubicBezTo>
                    <a:cubicBezTo>
                      <a:pt x="1535968" y="904718"/>
                      <a:pt x="1579307" y="854998"/>
                      <a:pt x="1579307" y="854998"/>
                    </a:cubicBezTo>
                    <a:cubicBezTo>
                      <a:pt x="2168333" y="704598"/>
                      <a:pt x="1604738" y="518384"/>
                      <a:pt x="1604738" y="518384"/>
                    </a:cubicBezTo>
                    <a:cubicBezTo>
                      <a:pt x="1203831" y="519051"/>
                      <a:pt x="969802" y="705074"/>
                      <a:pt x="851692" y="842139"/>
                    </a:cubicBezTo>
                    <a:cubicBezTo>
                      <a:pt x="764252" y="943675"/>
                      <a:pt x="742535" y="1106172"/>
                      <a:pt x="815306" y="1218662"/>
                    </a:cubicBezTo>
                    <a:cubicBezTo>
                      <a:pt x="828832" y="1239617"/>
                      <a:pt x="847215" y="1272383"/>
                      <a:pt x="848358" y="1274383"/>
                    </a:cubicBezTo>
                    <a:cubicBezTo>
                      <a:pt x="693767" y="1121793"/>
                      <a:pt x="505649" y="1102171"/>
                      <a:pt x="422114" y="1121221"/>
                    </a:cubicBezTo>
                    <a:cubicBezTo>
                      <a:pt x="397349" y="1126936"/>
                      <a:pt x="374299" y="1138271"/>
                      <a:pt x="354677" y="1154369"/>
                    </a:cubicBezTo>
                    <a:cubicBezTo>
                      <a:pt x="268667" y="1224853"/>
                      <a:pt x="225899" y="1225425"/>
                      <a:pt x="217898" y="1224853"/>
                    </a:cubicBezTo>
                    <a:cubicBezTo>
                      <a:pt x="215231" y="1224568"/>
                      <a:pt x="211136" y="1224568"/>
                      <a:pt x="208469" y="1224663"/>
                    </a:cubicBezTo>
                    <a:lnTo>
                      <a:pt x="208469" y="1224663"/>
                    </a:lnTo>
                    <a:cubicBezTo>
                      <a:pt x="157129" y="1227140"/>
                      <a:pt x="108170" y="1272764"/>
                      <a:pt x="108170" y="1272764"/>
                    </a:cubicBezTo>
                    <a:cubicBezTo>
                      <a:pt x="105408" y="1272193"/>
                      <a:pt x="102741" y="1271526"/>
                      <a:pt x="100169" y="1270573"/>
                    </a:cubicBezTo>
                    <a:cubicBezTo>
                      <a:pt x="97979" y="1269811"/>
                      <a:pt x="95788" y="1269049"/>
                      <a:pt x="93788" y="1268097"/>
                    </a:cubicBezTo>
                    <a:cubicBezTo>
                      <a:pt x="92454" y="1267430"/>
                      <a:pt x="91121" y="1266859"/>
                      <a:pt x="89882" y="1266097"/>
                    </a:cubicBezTo>
                    <a:cubicBezTo>
                      <a:pt x="88263" y="1265240"/>
                      <a:pt x="86739" y="1264382"/>
                      <a:pt x="85215" y="1263335"/>
                    </a:cubicBezTo>
                    <a:cubicBezTo>
                      <a:pt x="83405" y="1262287"/>
                      <a:pt x="81786" y="1261048"/>
                      <a:pt x="80167" y="1259715"/>
                    </a:cubicBezTo>
                    <a:cubicBezTo>
                      <a:pt x="77786" y="1257810"/>
                      <a:pt x="75500" y="1255810"/>
                      <a:pt x="73404" y="1253619"/>
                    </a:cubicBezTo>
                    <a:cubicBezTo>
                      <a:pt x="64736" y="1244761"/>
                      <a:pt x="58450" y="1233807"/>
                      <a:pt x="53878" y="1222568"/>
                    </a:cubicBezTo>
                    <a:cubicBezTo>
                      <a:pt x="53211" y="1220948"/>
                      <a:pt x="52640" y="1219329"/>
                      <a:pt x="52068" y="1217805"/>
                    </a:cubicBezTo>
                    <a:cubicBezTo>
                      <a:pt x="50258" y="1212852"/>
                      <a:pt x="48734" y="1207994"/>
                      <a:pt x="47496" y="1203136"/>
                    </a:cubicBezTo>
                    <a:cubicBezTo>
                      <a:pt x="47115" y="1201803"/>
                      <a:pt x="46829" y="1200374"/>
                      <a:pt x="46544" y="1199041"/>
                    </a:cubicBezTo>
                    <a:cubicBezTo>
                      <a:pt x="45401" y="1194564"/>
                      <a:pt x="44639" y="1190182"/>
                      <a:pt x="43972" y="1186087"/>
                    </a:cubicBezTo>
                    <a:cubicBezTo>
                      <a:pt x="43496" y="1183420"/>
                      <a:pt x="43210" y="1180848"/>
                      <a:pt x="42924" y="1178467"/>
                    </a:cubicBezTo>
                    <a:cubicBezTo>
                      <a:pt x="42448" y="1174847"/>
                      <a:pt x="42162" y="1171704"/>
                      <a:pt x="41972" y="1169037"/>
                    </a:cubicBezTo>
                    <a:cubicBezTo>
                      <a:pt x="41876" y="1168180"/>
                      <a:pt x="41876" y="1167323"/>
                      <a:pt x="41781" y="1166561"/>
                    </a:cubicBezTo>
                    <a:cubicBezTo>
                      <a:pt x="41591" y="1162750"/>
                      <a:pt x="41591" y="1160560"/>
                      <a:pt x="41591" y="1160560"/>
                    </a:cubicBezTo>
                    <a:cubicBezTo>
                      <a:pt x="-101284" y="970822"/>
                      <a:pt x="169797" y="716980"/>
                      <a:pt x="169797" y="716980"/>
                    </a:cubicBezTo>
                    <a:cubicBezTo>
                      <a:pt x="169797" y="651448"/>
                      <a:pt x="179322" y="606109"/>
                      <a:pt x="193514" y="574963"/>
                    </a:cubicBezTo>
                    <a:cubicBezTo>
                      <a:pt x="233996" y="485237"/>
                      <a:pt x="312672" y="512383"/>
                      <a:pt x="312672" y="512383"/>
                    </a:cubicBezTo>
                    <a:cubicBezTo>
                      <a:pt x="312672" y="508097"/>
                      <a:pt x="312767" y="503906"/>
                      <a:pt x="312958" y="499810"/>
                    </a:cubicBezTo>
                    <a:cubicBezTo>
                      <a:pt x="318863" y="353697"/>
                      <a:pt x="428496" y="379319"/>
                      <a:pt x="428496" y="379319"/>
                    </a:cubicBezTo>
                    <a:cubicBezTo>
                      <a:pt x="426020" y="325122"/>
                      <a:pt x="527080" y="305405"/>
                      <a:pt x="527080" y="305405"/>
                    </a:cubicBezTo>
                    <a:cubicBezTo>
                      <a:pt x="502505" y="224062"/>
                      <a:pt x="689481" y="194534"/>
                      <a:pt x="689481" y="194534"/>
                    </a:cubicBezTo>
                    <a:cubicBezTo>
                      <a:pt x="908461" y="26894"/>
                      <a:pt x="955895" y="88521"/>
                      <a:pt x="955895" y="88521"/>
                    </a:cubicBezTo>
                    <a:cubicBezTo>
                      <a:pt x="995329" y="9654"/>
                      <a:pt x="1108676" y="21941"/>
                      <a:pt x="1108676" y="21941"/>
                    </a:cubicBezTo>
                    <a:cubicBezTo>
                      <a:pt x="1160492" y="-15016"/>
                      <a:pt x="1278793" y="29371"/>
                      <a:pt x="1278793" y="29371"/>
                    </a:cubicBezTo>
                    <a:cubicBezTo>
                      <a:pt x="1406904" y="-42067"/>
                      <a:pt x="1458053" y="39277"/>
                      <a:pt x="1458053" y="39277"/>
                    </a:cubicBezTo>
                    <a:cubicBezTo>
                      <a:pt x="1578259" y="-19874"/>
                      <a:pt x="1623788" y="56517"/>
                      <a:pt x="1623788" y="56517"/>
                    </a:cubicBezTo>
                    <a:cubicBezTo>
                      <a:pt x="1707608" y="36800"/>
                      <a:pt x="1749518" y="90997"/>
                      <a:pt x="1749518" y="90997"/>
                    </a:cubicBezTo>
                    <a:cubicBezTo>
                      <a:pt x="1877630" y="78710"/>
                      <a:pt x="1941733" y="179675"/>
                      <a:pt x="1941733" y="179675"/>
                    </a:cubicBezTo>
                    <a:cubicBezTo>
                      <a:pt x="2037840" y="157577"/>
                      <a:pt x="2089561" y="270925"/>
                      <a:pt x="2089561" y="270925"/>
                    </a:cubicBezTo>
                    <a:cubicBezTo>
                      <a:pt x="2230055" y="268448"/>
                      <a:pt x="2220244" y="394083"/>
                      <a:pt x="2220244" y="394083"/>
                    </a:cubicBezTo>
                    <a:cubicBezTo>
                      <a:pt x="2338449" y="399036"/>
                      <a:pt x="2323685" y="507526"/>
                      <a:pt x="2323685" y="507526"/>
                    </a:cubicBezTo>
                    <a:cubicBezTo>
                      <a:pt x="2380359" y="546959"/>
                      <a:pt x="2370548" y="655354"/>
                      <a:pt x="2370548" y="655354"/>
                    </a:cubicBezTo>
                    <a:cubicBezTo>
                      <a:pt x="2446939" y="721933"/>
                      <a:pt x="2368072" y="788323"/>
                      <a:pt x="2368072" y="788323"/>
                    </a:cubicBezTo>
                    <a:cubicBezTo>
                      <a:pt x="2451892" y="869571"/>
                      <a:pt x="2373025" y="933865"/>
                      <a:pt x="2373025" y="933865"/>
                    </a:cubicBezTo>
                    <a:close/>
                  </a:path>
                </a:pathLst>
              </a:custGeom>
              <a:solidFill>
                <a:srgbClr val="0000C9">
                  <a:lumMod val="20000"/>
                  <a:lumOff val="8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126">
                  <a:defRPr/>
                </a:pPr>
                <a:endParaRPr lang="en-US" sz="1799" kern="0">
                  <a:solidFill>
                    <a:prstClr val="black"/>
                  </a:solidFill>
                  <a:latin typeface="Slate Pro" panose="02000506040000020004"/>
                </a:endParaRPr>
              </a:p>
            </p:txBody>
          </p:sp>
          <p:sp>
            <p:nvSpPr>
              <p:cNvPr id="1103" name="Freeform: Shape 1102">
                <a:extLst>
                  <a:ext uri="{FF2B5EF4-FFF2-40B4-BE49-F238E27FC236}">
                    <a16:creationId xmlns:a16="http://schemas.microsoft.com/office/drawing/2014/main" id="{5821BEFF-4F38-5AF2-6CE1-F7D5D4C505B3}"/>
                  </a:ext>
                </a:extLst>
              </p:cNvPr>
              <p:cNvSpPr/>
              <p:nvPr/>
            </p:nvSpPr>
            <p:spPr>
              <a:xfrm>
                <a:off x="7068334" y="4291616"/>
                <a:ext cx="56998" cy="74074"/>
              </a:xfrm>
              <a:custGeom>
                <a:avLst/>
                <a:gdLst>
                  <a:gd name="connsiteX0" fmla="*/ 222401 w 247938"/>
                  <a:gd name="connsiteY0" fmla="*/ 289250 h 322218"/>
                  <a:gd name="connsiteX1" fmla="*/ 234116 w 247938"/>
                  <a:gd name="connsiteY1" fmla="*/ 161901 h 322218"/>
                  <a:gd name="connsiteX2" fmla="*/ 171442 w 247938"/>
                  <a:gd name="connsiteY2" fmla="*/ 72842 h 322218"/>
                  <a:gd name="connsiteX3" fmla="*/ 5231 w 247938"/>
                  <a:gd name="connsiteY3" fmla="*/ 149138 h 322218"/>
                  <a:gd name="connsiteX4" fmla="*/ 60761 w 247938"/>
                  <a:gd name="connsiteY4" fmla="*/ 279821 h 322218"/>
                  <a:gd name="connsiteX5" fmla="*/ 222401 w 247938"/>
                  <a:gd name="connsiteY5" fmla="*/ 289346 h 322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938" h="322218">
                    <a:moveTo>
                      <a:pt x="222401" y="289250"/>
                    </a:moveTo>
                    <a:cubicBezTo>
                      <a:pt x="246785" y="263152"/>
                      <a:pt x="259358" y="223052"/>
                      <a:pt x="234116" y="161901"/>
                    </a:cubicBezTo>
                    <a:cubicBezTo>
                      <a:pt x="220115" y="127992"/>
                      <a:pt x="198398" y="97703"/>
                      <a:pt x="171442" y="72842"/>
                    </a:cubicBezTo>
                    <a:cubicBezTo>
                      <a:pt x="108672" y="14930"/>
                      <a:pt x="-28393" y="-88321"/>
                      <a:pt x="5231" y="149138"/>
                    </a:cubicBezTo>
                    <a:cubicBezTo>
                      <a:pt x="5231" y="149138"/>
                      <a:pt x="13136" y="216956"/>
                      <a:pt x="60761" y="279821"/>
                    </a:cubicBezTo>
                    <a:cubicBezTo>
                      <a:pt x="100290" y="331922"/>
                      <a:pt x="177728" y="337066"/>
                      <a:pt x="222401" y="289346"/>
                    </a:cubicBezTo>
                    <a:close/>
                  </a:path>
                </a:pathLst>
              </a:custGeom>
              <a:solidFill>
                <a:srgbClr val="0000C9"/>
              </a:solidFill>
              <a:ln w="9525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pPr defTabSz="914126">
                  <a:defRPr/>
                </a:pPr>
                <a:endParaRPr lang="en-US" sz="1799" kern="0">
                  <a:solidFill>
                    <a:prstClr val="black"/>
                  </a:solidFill>
                  <a:latin typeface="Slate Pro" panose="02000506040000020004"/>
                </a:endParaRPr>
              </a:p>
            </p:txBody>
          </p:sp>
          <p:sp>
            <p:nvSpPr>
              <p:cNvPr id="1104" name="Freeform: Shape 1103">
                <a:extLst>
                  <a:ext uri="{FF2B5EF4-FFF2-40B4-BE49-F238E27FC236}">
                    <a16:creationId xmlns:a16="http://schemas.microsoft.com/office/drawing/2014/main" id="{73F6CF48-7D19-496A-23C4-A28A3EF13089}"/>
                  </a:ext>
                </a:extLst>
              </p:cNvPr>
              <p:cNvSpPr/>
              <p:nvPr/>
            </p:nvSpPr>
            <p:spPr>
              <a:xfrm>
                <a:off x="6986052" y="4261773"/>
                <a:ext cx="101266" cy="96712"/>
              </a:xfrm>
              <a:custGeom>
                <a:avLst/>
                <a:gdLst>
                  <a:gd name="connsiteX0" fmla="*/ 433825 w 440501"/>
                  <a:gd name="connsiteY0" fmla="*/ 388109 h 420691"/>
                  <a:gd name="connsiteX1" fmla="*/ 399154 w 440501"/>
                  <a:gd name="connsiteY1" fmla="*/ 222946 h 420691"/>
                  <a:gd name="connsiteX2" fmla="*/ 354958 w 440501"/>
                  <a:gd name="connsiteY2" fmla="*/ 79976 h 420691"/>
                  <a:gd name="connsiteX3" fmla="*/ 56 w 440501"/>
                  <a:gd name="connsiteY3" fmla="*/ 134173 h 420691"/>
                  <a:gd name="connsiteX4" fmla="*/ 433825 w 440501"/>
                  <a:gd name="connsiteY4" fmla="*/ 388014 h 420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0501" h="420691">
                    <a:moveTo>
                      <a:pt x="433825" y="388109"/>
                    </a:moveTo>
                    <a:cubicBezTo>
                      <a:pt x="433825" y="388109"/>
                      <a:pt x="463067" y="365916"/>
                      <a:pt x="399154" y="222946"/>
                    </a:cubicBezTo>
                    <a:cubicBezTo>
                      <a:pt x="399154" y="222946"/>
                      <a:pt x="362387" y="129315"/>
                      <a:pt x="354958" y="79976"/>
                    </a:cubicBezTo>
                    <a:cubicBezTo>
                      <a:pt x="354958" y="79976"/>
                      <a:pt x="51872" y="-131956"/>
                      <a:pt x="56" y="134173"/>
                    </a:cubicBezTo>
                    <a:cubicBezTo>
                      <a:pt x="56" y="134173"/>
                      <a:pt x="-14707" y="535842"/>
                      <a:pt x="433825" y="388014"/>
                    </a:cubicBezTo>
                    <a:close/>
                  </a:path>
                </a:pathLst>
              </a:custGeom>
              <a:solidFill>
                <a:srgbClr val="000483">
                  <a:lumMod val="40000"/>
                  <a:lumOff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126">
                  <a:defRPr/>
                </a:pPr>
                <a:endParaRPr lang="en-US" sz="1799" kern="0">
                  <a:solidFill>
                    <a:prstClr val="black"/>
                  </a:solidFill>
                  <a:latin typeface="Slate Pro" panose="02000506040000020004"/>
                </a:endParaRPr>
              </a:p>
            </p:txBody>
          </p:sp>
          <p:sp>
            <p:nvSpPr>
              <p:cNvPr id="1105" name="Freeform: Shape 1104">
                <a:extLst>
                  <a:ext uri="{FF2B5EF4-FFF2-40B4-BE49-F238E27FC236}">
                    <a16:creationId xmlns:a16="http://schemas.microsoft.com/office/drawing/2014/main" id="{7948BE1C-F0E6-EC4A-D11B-189F4B3553D3}"/>
                  </a:ext>
                </a:extLst>
              </p:cNvPr>
              <p:cNvSpPr/>
              <p:nvPr/>
            </p:nvSpPr>
            <p:spPr>
              <a:xfrm>
                <a:off x="6969030" y="4351914"/>
                <a:ext cx="42778" cy="41463"/>
              </a:xfrm>
              <a:custGeom>
                <a:avLst/>
                <a:gdLst>
                  <a:gd name="connsiteX0" fmla="*/ 96107 w 186083"/>
                  <a:gd name="connsiteY0" fmla="*/ 15240 h 180363"/>
                  <a:gd name="connsiteX1" fmla="*/ 171641 w 186083"/>
                  <a:gd name="connsiteY1" fmla="*/ 71533 h 180363"/>
                  <a:gd name="connsiteX2" fmla="*/ 66485 w 186083"/>
                  <a:gd name="connsiteY2" fmla="*/ 155448 h 180363"/>
                  <a:gd name="connsiteX3" fmla="*/ 46863 w 186083"/>
                  <a:gd name="connsiteY3" fmla="*/ 124301 h 180363"/>
                  <a:gd name="connsiteX4" fmla="*/ 0 w 186083"/>
                  <a:gd name="connsiteY4" fmla="*/ 0 h 180363"/>
                  <a:gd name="connsiteX5" fmla="*/ 96107 w 186083"/>
                  <a:gd name="connsiteY5" fmla="*/ 15335 h 18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083" h="180363">
                    <a:moveTo>
                      <a:pt x="96107" y="15240"/>
                    </a:moveTo>
                    <a:cubicBezTo>
                      <a:pt x="96107" y="15240"/>
                      <a:pt x="144018" y="34861"/>
                      <a:pt x="171641" y="71533"/>
                    </a:cubicBezTo>
                    <a:cubicBezTo>
                      <a:pt x="223838" y="140970"/>
                      <a:pt x="121920" y="222314"/>
                      <a:pt x="66485" y="155448"/>
                    </a:cubicBezTo>
                    <a:cubicBezTo>
                      <a:pt x="59627" y="147161"/>
                      <a:pt x="52959" y="136874"/>
                      <a:pt x="46863" y="124301"/>
                    </a:cubicBezTo>
                    <a:lnTo>
                      <a:pt x="0" y="0"/>
                    </a:lnTo>
                    <a:lnTo>
                      <a:pt x="96107" y="15335"/>
                    </a:lnTo>
                    <a:close/>
                  </a:path>
                </a:pathLst>
              </a:custGeom>
              <a:solidFill>
                <a:srgbClr val="0095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126">
                  <a:defRPr/>
                </a:pPr>
                <a:endParaRPr lang="en-US" sz="1799" kern="0">
                  <a:solidFill>
                    <a:prstClr val="black"/>
                  </a:solidFill>
                  <a:latin typeface="Slate Pro" panose="02000506040000020004"/>
                </a:endParaRPr>
              </a:p>
            </p:txBody>
          </p:sp>
          <p:sp>
            <p:nvSpPr>
              <p:cNvPr id="1106" name="Freeform: Shape 1105">
                <a:extLst>
                  <a:ext uri="{FF2B5EF4-FFF2-40B4-BE49-F238E27FC236}">
                    <a16:creationId xmlns:a16="http://schemas.microsoft.com/office/drawing/2014/main" id="{FFFBCE8B-AC5F-91FA-C215-51FB41B07B19}"/>
                  </a:ext>
                </a:extLst>
              </p:cNvPr>
              <p:cNvSpPr/>
              <p:nvPr/>
            </p:nvSpPr>
            <p:spPr>
              <a:xfrm>
                <a:off x="7053223" y="4367330"/>
                <a:ext cx="49186" cy="35443"/>
              </a:xfrm>
              <a:custGeom>
                <a:avLst/>
                <a:gdLst>
                  <a:gd name="connsiteX0" fmla="*/ 96298 w 213957"/>
                  <a:gd name="connsiteY0" fmla="*/ 0 h 154173"/>
                  <a:gd name="connsiteX1" fmla="*/ 185166 w 213957"/>
                  <a:gd name="connsiteY1" fmla="*/ 30956 h 154173"/>
                  <a:gd name="connsiteX2" fmla="*/ 110109 w 213957"/>
                  <a:gd name="connsiteY2" fmla="*/ 142589 h 154173"/>
                  <a:gd name="connsiteX3" fmla="*/ 82010 w 213957"/>
                  <a:gd name="connsiteY3" fmla="*/ 118777 h 154173"/>
                  <a:gd name="connsiteX4" fmla="*/ 0 w 213957"/>
                  <a:gd name="connsiteY4" fmla="*/ 14288 h 154173"/>
                  <a:gd name="connsiteX5" fmla="*/ 96298 w 213957"/>
                  <a:gd name="connsiteY5" fmla="*/ 95 h 15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957" h="154173">
                    <a:moveTo>
                      <a:pt x="96298" y="0"/>
                    </a:moveTo>
                    <a:cubicBezTo>
                      <a:pt x="96298" y="0"/>
                      <a:pt x="147923" y="4286"/>
                      <a:pt x="185166" y="30956"/>
                    </a:cubicBezTo>
                    <a:cubicBezTo>
                      <a:pt x="255842" y="81439"/>
                      <a:pt x="183071" y="189643"/>
                      <a:pt x="110109" y="142589"/>
                    </a:cubicBezTo>
                    <a:cubicBezTo>
                      <a:pt x="101060" y="136779"/>
                      <a:pt x="91630" y="128968"/>
                      <a:pt x="82010" y="118777"/>
                    </a:cubicBezTo>
                    <a:lnTo>
                      <a:pt x="0" y="14288"/>
                    </a:lnTo>
                    <a:lnTo>
                      <a:pt x="96298" y="95"/>
                    </a:lnTo>
                    <a:close/>
                  </a:path>
                </a:pathLst>
              </a:custGeom>
              <a:solidFill>
                <a:srgbClr val="0095FF">
                  <a:lumMod val="20000"/>
                  <a:lumOff val="8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126">
                  <a:defRPr/>
                </a:pPr>
                <a:endParaRPr lang="en-US" sz="1799" kern="0">
                  <a:solidFill>
                    <a:prstClr val="black"/>
                  </a:solidFill>
                  <a:latin typeface="Slate Pro" panose="02000506040000020004"/>
                </a:endParaRPr>
              </a:p>
            </p:txBody>
          </p:sp>
          <p:sp>
            <p:nvSpPr>
              <p:cNvPr id="1107" name="Freeform: Shape 1106">
                <a:extLst>
                  <a:ext uri="{FF2B5EF4-FFF2-40B4-BE49-F238E27FC236}">
                    <a16:creationId xmlns:a16="http://schemas.microsoft.com/office/drawing/2014/main" id="{A8AE9A33-3490-2BF2-0C52-67F353C749F9}"/>
                  </a:ext>
                </a:extLst>
              </p:cNvPr>
              <p:cNvSpPr/>
              <p:nvPr/>
            </p:nvSpPr>
            <p:spPr>
              <a:xfrm>
                <a:off x="6946498" y="4223944"/>
                <a:ext cx="222371" cy="150184"/>
              </a:xfrm>
              <a:custGeom>
                <a:avLst/>
                <a:gdLst>
                  <a:gd name="connsiteX0" fmla="*/ 737236 w 967298"/>
                  <a:gd name="connsiteY0" fmla="*/ 292345 h 653290"/>
                  <a:gd name="connsiteX1" fmla="*/ 606934 w 967298"/>
                  <a:gd name="connsiteY1" fmla="*/ 393024 h 653290"/>
                  <a:gd name="connsiteX2" fmla="*/ 562643 w 967298"/>
                  <a:gd name="connsiteY2" fmla="*/ 354257 h 653290"/>
                  <a:gd name="connsiteX3" fmla="*/ 242603 w 967298"/>
                  <a:gd name="connsiteY3" fmla="*/ 264341 h 653290"/>
                  <a:gd name="connsiteX4" fmla="*/ 199550 w 967298"/>
                  <a:gd name="connsiteY4" fmla="*/ 437601 h 653290"/>
                  <a:gd name="connsiteX5" fmla="*/ 456820 w 967298"/>
                  <a:gd name="connsiteY5" fmla="*/ 551520 h 653290"/>
                  <a:gd name="connsiteX6" fmla="*/ 471488 w 967298"/>
                  <a:gd name="connsiteY6" fmla="*/ 550091 h 653290"/>
                  <a:gd name="connsiteX7" fmla="*/ 661988 w 967298"/>
                  <a:gd name="connsiteY7" fmla="*/ 616290 h 653290"/>
                  <a:gd name="connsiteX8" fmla="*/ 533306 w 967298"/>
                  <a:gd name="connsiteY8" fmla="*/ 639436 h 653290"/>
                  <a:gd name="connsiteX9" fmla="*/ 469869 w 967298"/>
                  <a:gd name="connsiteY9" fmla="*/ 653152 h 653290"/>
                  <a:gd name="connsiteX10" fmla="*/ 100299 w 967298"/>
                  <a:gd name="connsiteY10" fmla="*/ 537804 h 653290"/>
                  <a:gd name="connsiteX11" fmla="*/ 23147 w 967298"/>
                  <a:gd name="connsiteY11" fmla="*/ 266532 h 653290"/>
                  <a:gd name="connsiteX12" fmla="*/ 443199 w 967298"/>
                  <a:gd name="connsiteY12" fmla="*/ 42980 h 653290"/>
                  <a:gd name="connsiteX13" fmla="*/ 958025 w 967298"/>
                  <a:gd name="connsiteY13" fmla="*/ 81366 h 653290"/>
                  <a:gd name="connsiteX14" fmla="*/ 801911 w 967298"/>
                  <a:gd name="connsiteY14" fmla="*/ 252340 h 653290"/>
                  <a:gd name="connsiteX15" fmla="*/ 737331 w 967298"/>
                  <a:gd name="connsiteY15" fmla="*/ 292154 h 65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7298" h="653290">
                    <a:moveTo>
                      <a:pt x="737236" y="292345"/>
                    </a:moveTo>
                    <a:cubicBezTo>
                      <a:pt x="737236" y="292345"/>
                      <a:pt x="708566" y="447221"/>
                      <a:pt x="606934" y="393024"/>
                    </a:cubicBezTo>
                    <a:cubicBezTo>
                      <a:pt x="589408" y="383689"/>
                      <a:pt x="574454" y="370259"/>
                      <a:pt x="562643" y="354257"/>
                    </a:cubicBezTo>
                    <a:cubicBezTo>
                      <a:pt x="523114" y="300822"/>
                      <a:pt x="378810" y="128991"/>
                      <a:pt x="242603" y="264341"/>
                    </a:cubicBezTo>
                    <a:cubicBezTo>
                      <a:pt x="196978" y="309585"/>
                      <a:pt x="179452" y="376641"/>
                      <a:pt x="199550" y="437601"/>
                    </a:cubicBezTo>
                    <a:cubicBezTo>
                      <a:pt x="220409" y="501133"/>
                      <a:pt x="283465" y="564950"/>
                      <a:pt x="456820" y="551520"/>
                    </a:cubicBezTo>
                    <a:cubicBezTo>
                      <a:pt x="461678" y="551139"/>
                      <a:pt x="466631" y="550663"/>
                      <a:pt x="471488" y="550091"/>
                    </a:cubicBezTo>
                    <a:cubicBezTo>
                      <a:pt x="501397" y="546662"/>
                      <a:pt x="655607" y="521421"/>
                      <a:pt x="661988" y="616290"/>
                    </a:cubicBezTo>
                    <a:cubicBezTo>
                      <a:pt x="661988" y="616290"/>
                      <a:pt x="589217" y="614576"/>
                      <a:pt x="533306" y="639436"/>
                    </a:cubicBezTo>
                    <a:cubicBezTo>
                      <a:pt x="513303" y="648294"/>
                      <a:pt x="491681" y="652771"/>
                      <a:pt x="469869" y="653152"/>
                    </a:cubicBezTo>
                    <a:cubicBezTo>
                      <a:pt x="393288" y="654771"/>
                      <a:pt x="231173" y="643722"/>
                      <a:pt x="100299" y="537804"/>
                    </a:cubicBezTo>
                    <a:cubicBezTo>
                      <a:pt x="100299" y="537804"/>
                      <a:pt x="-58006" y="436744"/>
                      <a:pt x="23147" y="266532"/>
                    </a:cubicBezTo>
                    <a:cubicBezTo>
                      <a:pt x="23147" y="266532"/>
                      <a:pt x="280893" y="24692"/>
                      <a:pt x="443199" y="42980"/>
                    </a:cubicBezTo>
                    <a:cubicBezTo>
                      <a:pt x="443199" y="42980"/>
                      <a:pt x="913544" y="-75701"/>
                      <a:pt x="958025" y="81366"/>
                    </a:cubicBezTo>
                    <a:cubicBezTo>
                      <a:pt x="958025" y="81366"/>
                      <a:pt x="1024415" y="262817"/>
                      <a:pt x="801911" y="252340"/>
                    </a:cubicBezTo>
                    <a:lnTo>
                      <a:pt x="737331" y="292154"/>
                    </a:lnTo>
                    <a:close/>
                  </a:path>
                </a:pathLst>
              </a:custGeom>
              <a:solidFill>
                <a:srgbClr val="0095FF">
                  <a:lumMod val="40000"/>
                  <a:lumOff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126">
                  <a:defRPr/>
                </a:pPr>
                <a:endParaRPr lang="en-US" sz="1799" kern="0">
                  <a:solidFill>
                    <a:prstClr val="black"/>
                  </a:solidFill>
                  <a:latin typeface="Slate Pro" panose="02000506040000020004"/>
                </a:endParaRPr>
              </a:p>
            </p:txBody>
          </p:sp>
          <p:sp>
            <p:nvSpPr>
              <p:cNvPr id="1108" name="Freeform: Shape 1107">
                <a:extLst>
                  <a:ext uri="{FF2B5EF4-FFF2-40B4-BE49-F238E27FC236}">
                    <a16:creationId xmlns:a16="http://schemas.microsoft.com/office/drawing/2014/main" id="{6523A94F-0CAC-79F6-EABE-CBCD2D349E18}"/>
                  </a:ext>
                </a:extLst>
              </p:cNvPr>
              <p:cNvSpPr/>
              <p:nvPr/>
            </p:nvSpPr>
            <p:spPr>
              <a:xfrm>
                <a:off x="6948720" y="4295955"/>
                <a:ext cx="29974" cy="34075"/>
              </a:xfrm>
              <a:custGeom>
                <a:avLst/>
                <a:gdLst>
                  <a:gd name="connsiteX0" fmla="*/ 20431 w 130383"/>
                  <a:gd name="connsiteY0" fmla="*/ 132263 h 148223"/>
                  <a:gd name="connsiteX1" fmla="*/ 119968 w 130383"/>
                  <a:gd name="connsiteY1" fmla="*/ 107593 h 148223"/>
                  <a:gd name="connsiteX2" fmla="*/ 95298 w 130383"/>
                  <a:gd name="connsiteY2" fmla="*/ 8057 h 148223"/>
                  <a:gd name="connsiteX3" fmla="*/ 13478 w 130383"/>
                  <a:gd name="connsiteY3" fmla="*/ 43490 h 148223"/>
                  <a:gd name="connsiteX4" fmla="*/ 20431 w 130383"/>
                  <a:gd name="connsiteY4" fmla="*/ 132358 h 14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83" h="148223">
                    <a:moveTo>
                      <a:pt x="20431" y="132263"/>
                    </a:moveTo>
                    <a:cubicBezTo>
                      <a:pt x="42910" y="165410"/>
                      <a:pt x="99298" y="141883"/>
                      <a:pt x="119968" y="107593"/>
                    </a:cubicBezTo>
                    <a:cubicBezTo>
                      <a:pt x="140637" y="73303"/>
                      <a:pt x="129588" y="28726"/>
                      <a:pt x="95298" y="8057"/>
                    </a:cubicBezTo>
                    <a:cubicBezTo>
                      <a:pt x="61008" y="-12612"/>
                      <a:pt x="34147" y="9105"/>
                      <a:pt x="13478" y="43490"/>
                    </a:cubicBezTo>
                    <a:cubicBezTo>
                      <a:pt x="-7191" y="77780"/>
                      <a:pt x="-3476" y="97211"/>
                      <a:pt x="20431" y="132358"/>
                    </a:cubicBezTo>
                    <a:close/>
                  </a:path>
                </a:pathLst>
              </a:custGeom>
              <a:solidFill>
                <a:srgbClr val="0095FF">
                  <a:lumMod val="20000"/>
                  <a:lumOff val="8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126">
                  <a:defRPr/>
                </a:pPr>
                <a:endParaRPr lang="en-US" sz="1799" kern="0">
                  <a:solidFill>
                    <a:prstClr val="black"/>
                  </a:solidFill>
                  <a:latin typeface="Slate Pro" panose="02000506040000020004"/>
                </a:endParaRPr>
              </a:p>
            </p:txBody>
          </p:sp>
          <p:sp>
            <p:nvSpPr>
              <p:cNvPr id="1109" name="Freeform: Shape 1108">
                <a:extLst>
                  <a:ext uri="{FF2B5EF4-FFF2-40B4-BE49-F238E27FC236}">
                    <a16:creationId xmlns:a16="http://schemas.microsoft.com/office/drawing/2014/main" id="{66DB4ED7-7B52-AD3D-82A0-3AA8C3904A5A}"/>
                  </a:ext>
                </a:extLst>
              </p:cNvPr>
              <p:cNvSpPr/>
              <p:nvPr/>
            </p:nvSpPr>
            <p:spPr>
              <a:xfrm>
                <a:off x="6912334" y="4193853"/>
                <a:ext cx="303211" cy="201902"/>
              </a:xfrm>
              <a:custGeom>
                <a:avLst/>
                <a:gdLst>
                  <a:gd name="connsiteX0" fmla="*/ 184898 w 1318949"/>
                  <a:gd name="connsiteY0" fmla="*/ 216450 h 878260"/>
                  <a:gd name="connsiteX1" fmla="*/ 184898 w 1318949"/>
                  <a:gd name="connsiteY1" fmla="*/ 216450 h 878260"/>
                  <a:gd name="connsiteX2" fmla="*/ 441121 w 1318949"/>
                  <a:gd name="connsiteY2" fmla="*/ 82338 h 878260"/>
                  <a:gd name="connsiteX3" fmla="*/ 553516 w 1318949"/>
                  <a:gd name="connsiteY3" fmla="*/ 28522 h 878260"/>
                  <a:gd name="connsiteX4" fmla="*/ 894987 w 1318949"/>
                  <a:gd name="connsiteY4" fmla="*/ 53096 h 878260"/>
                  <a:gd name="connsiteX5" fmla="*/ 1042148 w 1318949"/>
                  <a:gd name="connsiteY5" fmla="*/ 97483 h 878260"/>
                  <a:gd name="connsiteX6" fmla="*/ 1274082 w 1318949"/>
                  <a:gd name="connsiteY6" fmla="*/ 199115 h 878260"/>
                  <a:gd name="connsiteX7" fmla="*/ 1317421 w 1318949"/>
                  <a:gd name="connsiteY7" fmla="*/ 277220 h 878260"/>
                  <a:gd name="connsiteX8" fmla="*/ 875366 w 1318949"/>
                  <a:gd name="connsiteY8" fmla="*/ 491437 h 878260"/>
                  <a:gd name="connsiteX9" fmla="*/ 871460 w 1318949"/>
                  <a:gd name="connsiteY9" fmla="*/ 490199 h 878260"/>
                  <a:gd name="connsiteX10" fmla="*/ 885843 w 1318949"/>
                  <a:gd name="connsiteY10" fmla="*/ 362564 h 878260"/>
                  <a:gd name="connsiteX11" fmla="*/ 908322 w 1318949"/>
                  <a:gd name="connsiteY11" fmla="*/ 361325 h 878260"/>
                  <a:gd name="connsiteX12" fmla="*/ 968615 w 1318949"/>
                  <a:gd name="connsiteY12" fmla="*/ 351610 h 878260"/>
                  <a:gd name="connsiteX13" fmla="*/ 1003668 w 1318949"/>
                  <a:gd name="connsiteY13" fmla="*/ 234643 h 878260"/>
                  <a:gd name="connsiteX14" fmla="*/ 455123 w 1318949"/>
                  <a:gd name="connsiteY14" fmla="*/ 275124 h 878260"/>
                  <a:gd name="connsiteX15" fmla="*/ 294626 w 1318949"/>
                  <a:gd name="connsiteY15" fmla="*/ 398473 h 878260"/>
                  <a:gd name="connsiteX16" fmla="*/ 222617 w 1318949"/>
                  <a:gd name="connsiteY16" fmla="*/ 557636 h 878260"/>
                  <a:gd name="connsiteX17" fmla="*/ 269766 w 1318949"/>
                  <a:gd name="connsiteY17" fmla="*/ 677460 h 878260"/>
                  <a:gd name="connsiteX18" fmla="*/ 299103 w 1318949"/>
                  <a:gd name="connsiteY18" fmla="*/ 845100 h 878260"/>
                  <a:gd name="connsiteX19" fmla="*/ 253288 w 1318949"/>
                  <a:gd name="connsiteY19" fmla="*/ 872532 h 878260"/>
                  <a:gd name="connsiteX20" fmla="*/ 49643 w 1318949"/>
                  <a:gd name="connsiteY20" fmla="*/ 766709 h 878260"/>
                  <a:gd name="connsiteX21" fmla="*/ 184994 w 1318949"/>
                  <a:gd name="connsiteY21" fmla="*/ 216355 h 87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18949" h="878260">
                    <a:moveTo>
                      <a:pt x="184898" y="216450"/>
                    </a:moveTo>
                    <a:lnTo>
                      <a:pt x="184898" y="216450"/>
                    </a:lnTo>
                    <a:cubicBezTo>
                      <a:pt x="267099" y="158729"/>
                      <a:pt x="371493" y="111008"/>
                      <a:pt x="441121" y="82338"/>
                    </a:cubicBezTo>
                    <a:cubicBezTo>
                      <a:pt x="479602" y="66527"/>
                      <a:pt x="516845" y="48143"/>
                      <a:pt x="553516" y="28522"/>
                    </a:cubicBezTo>
                    <a:cubicBezTo>
                      <a:pt x="664768" y="-31009"/>
                      <a:pt x="809929" y="15282"/>
                      <a:pt x="894987" y="53096"/>
                    </a:cubicBezTo>
                    <a:cubicBezTo>
                      <a:pt x="942041" y="74051"/>
                      <a:pt x="991380" y="89101"/>
                      <a:pt x="1042148" y="97483"/>
                    </a:cubicBezTo>
                    <a:cubicBezTo>
                      <a:pt x="1165973" y="117962"/>
                      <a:pt x="1238744" y="167492"/>
                      <a:pt x="1274082" y="199115"/>
                    </a:cubicBezTo>
                    <a:cubicBezTo>
                      <a:pt x="1296942" y="219498"/>
                      <a:pt x="1312659" y="246930"/>
                      <a:pt x="1317421" y="277220"/>
                    </a:cubicBezTo>
                    <a:cubicBezTo>
                      <a:pt x="1346377" y="460957"/>
                      <a:pt x="955376" y="513821"/>
                      <a:pt x="875366" y="491437"/>
                    </a:cubicBezTo>
                    <a:cubicBezTo>
                      <a:pt x="874032" y="491056"/>
                      <a:pt x="872699" y="490675"/>
                      <a:pt x="871460" y="490199"/>
                    </a:cubicBezTo>
                    <a:cubicBezTo>
                      <a:pt x="804690" y="467720"/>
                      <a:pt x="815739" y="370469"/>
                      <a:pt x="885843" y="362564"/>
                    </a:cubicBezTo>
                    <a:cubicBezTo>
                      <a:pt x="894130" y="361611"/>
                      <a:pt x="901845" y="361325"/>
                      <a:pt x="908322" y="361325"/>
                    </a:cubicBezTo>
                    <a:cubicBezTo>
                      <a:pt x="928801" y="361325"/>
                      <a:pt x="948994" y="357420"/>
                      <a:pt x="968615" y="351610"/>
                    </a:cubicBezTo>
                    <a:cubicBezTo>
                      <a:pt x="1068247" y="321892"/>
                      <a:pt x="1034814" y="254550"/>
                      <a:pt x="1003668" y="234643"/>
                    </a:cubicBezTo>
                    <a:cubicBezTo>
                      <a:pt x="831360" y="125296"/>
                      <a:pt x="607999" y="139869"/>
                      <a:pt x="455123" y="275124"/>
                    </a:cubicBezTo>
                    <a:cubicBezTo>
                      <a:pt x="392258" y="330750"/>
                      <a:pt x="339299" y="370565"/>
                      <a:pt x="294626" y="398473"/>
                    </a:cubicBezTo>
                    <a:cubicBezTo>
                      <a:pt x="227951" y="440954"/>
                      <a:pt x="216902" y="504581"/>
                      <a:pt x="222617" y="557636"/>
                    </a:cubicBezTo>
                    <a:cubicBezTo>
                      <a:pt x="227285" y="601070"/>
                      <a:pt x="243858" y="642313"/>
                      <a:pt x="269766" y="677460"/>
                    </a:cubicBezTo>
                    <a:cubicBezTo>
                      <a:pt x="336346" y="767662"/>
                      <a:pt x="321296" y="818811"/>
                      <a:pt x="299103" y="845100"/>
                    </a:cubicBezTo>
                    <a:cubicBezTo>
                      <a:pt x="287292" y="859007"/>
                      <a:pt x="271005" y="868341"/>
                      <a:pt x="253288" y="872532"/>
                    </a:cubicBezTo>
                    <a:cubicBezTo>
                      <a:pt x="101269" y="908060"/>
                      <a:pt x="49643" y="766709"/>
                      <a:pt x="49643" y="766709"/>
                    </a:cubicBezTo>
                    <a:cubicBezTo>
                      <a:pt x="-115711" y="397806"/>
                      <a:pt x="184994" y="216355"/>
                      <a:pt x="184994" y="216355"/>
                    </a:cubicBezTo>
                    <a:close/>
                  </a:path>
                </a:pathLst>
              </a:custGeom>
              <a:solidFill>
                <a:srgbClr val="0095FF">
                  <a:lumMod val="60000"/>
                  <a:lumOff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126">
                  <a:defRPr/>
                </a:pPr>
                <a:endParaRPr lang="en-US" sz="1799" kern="0">
                  <a:solidFill>
                    <a:prstClr val="black"/>
                  </a:solidFill>
                  <a:latin typeface="Slate Pro" panose="02000506040000020004"/>
                </a:endParaRPr>
              </a:p>
            </p:txBody>
          </p:sp>
          <p:sp>
            <p:nvSpPr>
              <p:cNvPr id="1110" name="Freeform: Shape 1109">
                <a:extLst>
                  <a:ext uri="{FF2B5EF4-FFF2-40B4-BE49-F238E27FC236}">
                    <a16:creationId xmlns:a16="http://schemas.microsoft.com/office/drawing/2014/main" id="{79FD0A02-8ADF-09E2-E214-B24C6DFAA744}"/>
                  </a:ext>
                </a:extLst>
              </p:cNvPr>
              <p:cNvSpPr/>
              <p:nvPr/>
            </p:nvSpPr>
            <p:spPr>
              <a:xfrm>
                <a:off x="6775455" y="4351884"/>
                <a:ext cx="185728" cy="183222"/>
              </a:xfrm>
              <a:custGeom>
                <a:avLst/>
                <a:gdLst>
                  <a:gd name="connsiteX0" fmla="*/ 698685 w 807905"/>
                  <a:gd name="connsiteY0" fmla="*/ 776323 h 797005"/>
                  <a:gd name="connsiteX1" fmla="*/ 505613 w 807905"/>
                  <a:gd name="connsiteY1" fmla="*/ 770132 h 797005"/>
                  <a:gd name="connsiteX2" fmla="*/ 390075 w 807905"/>
                  <a:gd name="connsiteY2" fmla="*/ 731175 h 797005"/>
                  <a:gd name="connsiteX3" fmla="*/ 327972 w 807905"/>
                  <a:gd name="connsiteY3" fmla="*/ 705172 h 797005"/>
                  <a:gd name="connsiteX4" fmla="*/ 280918 w 807905"/>
                  <a:gd name="connsiteY4" fmla="*/ 673930 h 797005"/>
                  <a:gd name="connsiteX5" fmla="*/ 241390 w 807905"/>
                  <a:gd name="connsiteY5" fmla="*/ 647069 h 797005"/>
                  <a:gd name="connsiteX6" fmla="*/ 180334 w 807905"/>
                  <a:gd name="connsiteY6" fmla="*/ 562297 h 797005"/>
                  <a:gd name="connsiteX7" fmla="*/ 147378 w 807905"/>
                  <a:gd name="connsiteY7" fmla="*/ 506004 h 797005"/>
                  <a:gd name="connsiteX8" fmla="*/ 105277 w 807905"/>
                  <a:gd name="connsiteY8" fmla="*/ 468190 h 797005"/>
                  <a:gd name="connsiteX9" fmla="*/ 76893 w 807905"/>
                  <a:gd name="connsiteY9" fmla="*/ 442282 h 797005"/>
                  <a:gd name="connsiteX10" fmla="*/ 33649 w 807905"/>
                  <a:gd name="connsiteY10" fmla="*/ 353032 h 797005"/>
                  <a:gd name="connsiteX11" fmla="*/ 6313 w 807905"/>
                  <a:gd name="connsiteY11" fmla="*/ 257020 h 797005"/>
                  <a:gd name="connsiteX12" fmla="*/ 4408 w 807905"/>
                  <a:gd name="connsiteY12" fmla="*/ 250353 h 797005"/>
                  <a:gd name="connsiteX13" fmla="*/ 7551 w 807905"/>
                  <a:gd name="connsiteY13" fmla="*/ 171200 h 797005"/>
                  <a:gd name="connsiteX14" fmla="*/ 28887 w 807905"/>
                  <a:gd name="connsiteY14" fmla="*/ 140530 h 797005"/>
                  <a:gd name="connsiteX15" fmla="*/ 74607 w 807905"/>
                  <a:gd name="connsiteY15" fmla="*/ 122623 h 797005"/>
                  <a:gd name="connsiteX16" fmla="*/ 109945 w 807905"/>
                  <a:gd name="connsiteY16" fmla="*/ 117670 h 797005"/>
                  <a:gd name="connsiteX17" fmla="*/ 246343 w 807905"/>
                  <a:gd name="connsiteY17" fmla="*/ 52709 h 797005"/>
                  <a:gd name="connsiteX18" fmla="*/ 292444 w 807905"/>
                  <a:gd name="connsiteY18" fmla="*/ 26992 h 797005"/>
                  <a:gd name="connsiteX19" fmla="*/ 555143 w 807905"/>
                  <a:gd name="connsiteY19" fmla="*/ 14609 h 797005"/>
                  <a:gd name="connsiteX20" fmla="*/ 747262 w 807905"/>
                  <a:gd name="connsiteY20" fmla="*/ 137005 h 797005"/>
                  <a:gd name="connsiteX21" fmla="*/ 701828 w 807905"/>
                  <a:gd name="connsiteY21" fmla="*/ 349032 h 797005"/>
                  <a:gd name="connsiteX22" fmla="*/ 770027 w 807905"/>
                  <a:gd name="connsiteY22" fmla="*/ 412849 h 797005"/>
                  <a:gd name="connsiteX23" fmla="*/ 778600 w 807905"/>
                  <a:gd name="connsiteY23" fmla="*/ 442948 h 797005"/>
                  <a:gd name="connsiteX24" fmla="*/ 806889 w 807905"/>
                  <a:gd name="connsiteY24" fmla="*/ 597063 h 797005"/>
                  <a:gd name="connsiteX25" fmla="*/ 698685 w 807905"/>
                  <a:gd name="connsiteY25" fmla="*/ 776323 h 797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807905" h="797005">
                    <a:moveTo>
                      <a:pt x="698685" y="776323"/>
                    </a:moveTo>
                    <a:cubicBezTo>
                      <a:pt x="605816" y="812518"/>
                      <a:pt x="543808" y="795183"/>
                      <a:pt x="505613" y="770132"/>
                    </a:cubicBezTo>
                    <a:cubicBezTo>
                      <a:pt x="471037" y="747463"/>
                      <a:pt x="431223" y="734604"/>
                      <a:pt x="390075" y="731175"/>
                    </a:cubicBezTo>
                    <a:cubicBezTo>
                      <a:pt x="363119" y="728889"/>
                      <a:pt x="342069" y="716602"/>
                      <a:pt x="327972" y="705172"/>
                    </a:cubicBezTo>
                    <a:cubicBezTo>
                      <a:pt x="313303" y="693265"/>
                      <a:pt x="297682" y="682693"/>
                      <a:pt x="280918" y="673930"/>
                    </a:cubicBezTo>
                    <a:cubicBezTo>
                      <a:pt x="267107" y="666786"/>
                      <a:pt x="253677" y="657166"/>
                      <a:pt x="241390" y="647069"/>
                    </a:cubicBezTo>
                    <a:cubicBezTo>
                      <a:pt x="214053" y="624685"/>
                      <a:pt x="193574" y="595158"/>
                      <a:pt x="180334" y="562297"/>
                    </a:cubicBezTo>
                    <a:cubicBezTo>
                      <a:pt x="171952" y="541342"/>
                      <a:pt x="158998" y="521530"/>
                      <a:pt x="147378" y="506004"/>
                    </a:cubicBezTo>
                    <a:cubicBezTo>
                      <a:pt x="135948" y="490764"/>
                      <a:pt x="121470" y="478191"/>
                      <a:pt x="105277" y="468190"/>
                    </a:cubicBezTo>
                    <a:cubicBezTo>
                      <a:pt x="95943" y="462380"/>
                      <a:pt x="86037" y="452759"/>
                      <a:pt x="76893" y="442282"/>
                    </a:cubicBezTo>
                    <a:cubicBezTo>
                      <a:pt x="54795" y="416945"/>
                      <a:pt x="40222" y="385989"/>
                      <a:pt x="33649" y="353032"/>
                    </a:cubicBezTo>
                    <a:cubicBezTo>
                      <a:pt x="25934" y="314837"/>
                      <a:pt x="10504" y="269308"/>
                      <a:pt x="6313" y="257020"/>
                    </a:cubicBezTo>
                    <a:cubicBezTo>
                      <a:pt x="5551" y="254830"/>
                      <a:pt x="4884" y="252544"/>
                      <a:pt x="4408" y="250353"/>
                    </a:cubicBezTo>
                    <a:cubicBezTo>
                      <a:pt x="-3212" y="215587"/>
                      <a:pt x="-164" y="189964"/>
                      <a:pt x="7551" y="171200"/>
                    </a:cubicBezTo>
                    <a:cubicBezTo>
                      <a:pt x="12980" y="157770"/>
                      <a:pt x="20886" y="147769"/>
                      <a:pt x="28887" y="140530"/>
                    </a:cubicBezTo>
                    <a:cubicBezTo>
                      <a:pt x="41365" y="129195"/>
                      <a:pt x="57748" y="123099"/>
                      <a:pt x="74607" y="122623"/>
                    </a:cubicBezTo>
                    <a:cubicBezTo>
                      <a:pt x="86132" y="122337"/>
                      <a:pt x="97943" y="120527"/>
                      <a:pt x="109945" y="117670"/>
                    </a:cubicBezTo>
                    <a:cubicBezTo>
                      <a:pt x="166809" y="104239"/>
                      <a:pt x="224911" y="67282"/>
                      <a:pt x="246343" y="52709"/>
                    </a:cubicBezTo>
                    <a:cubicBezTo>
                      <a:pt x="260916" y="42803"/>
                      <a:pt x="276251" y="34040"/>
                      <a:pt x="292444" y="26992"/>
                    </a:cubicBezTo>
                    <a:cubicBezTo>
                      <a:pt x="381788" y="-11775"/>
                      <a:pt x="482467" y="-2060"/>
                      <a:pt x="555143" y="14609"/>
                    </a:cubicBezTo>
                    <a:cubicBezTo>
                      <a:pt x="631438" y="32135"/>
                      <a:pt x="699828" y="74807"/>
                      <a:pt x="747262" y="137005"/>
                    </a:cubicBezTo>
                    <a:cubicBezTo>
                      <a:pt x="862229" y="287691"/>
                      <a:pt x="701828" y="349032"/>
                      <a:pt x="701828" y="349032"/>
                    </a:cubicBezTo>
                    <a:cubicBezTo>
                      <a:pt x="753739" y="351318"/>
                      <a:pt x="766884" y="389323"/>
                      <a:pt x="770027" y="412849"/>
                    </a:cubicBezTo>
                    <a:cubicBezTo>
                      <a:pt x="771456" y="423232"/>
                      <a:pt x="774313" y="433328"/>
                      <a:pt x="778600" y="442948"/>
                    </a:cubicBezTo>
                    <a:cubicBezTo>
                      <a:pt x="790887" y="470761"/>
                      <a:pt x="800412" y="537246"/>
                      <a:pt x="806889" y="597063"/>
                    </a:cubicBezTo>
                    <a:cubicBezTo>
                      <a:pt x="815271" y="674311"/>
                      <a:pt x="771170" y="748130"/>
                      <a:pt x="698685" y="776323"/>
                    </a:cubicBezTo>
                    <a:close/>
                  </a:path>
                </a:pathLst>
              </a:custGeom>
              <a:solidFill>
                <a:srgbClr val="0095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126">
                  <a:defRPr/>
                </a:pPr>
                <a:endParaRPr lang="en-US" sz="1799" kern="0">
                  <a:solidFill>
                    <a:prstClr val="black"/>
                  </a:solidFill>
                  <a:latin typeface="Slate Pro" panose="02000506040000020004"/>
                </a:endParaRPr>
              </a:p>
            </p:txBody>
          </p:sp>
          <p:sp>
            <p:nvSpPr>
              <p:cNvPr id="1111" name="Freeform: Shape 1110">
                <a:extLst>
                  <a:ext uri="{FF2B5EF4-FFF2-40B4-BE49-F238E27FC236}">
                    <a16:creationId xmlns:a16="http://schemas.microsoft.com/office/drawing/2014/main" id="{9DAA4C4E-47BD-D46C-4B00-7A91E817CC7F}"/>
                  </a:ext>
                </a:extLst>
              </p:cNvPr>
              <p:cNvSpPr/>
              <p:nvPr/>
            </p:nvSpPr>
            <p:spPr>
              <a:xfrm>
                <a:off x="6812396" y="4358035"/>
                <a:ext cx="136081" cy="158440"/>
              </a:xfrm>
              <a:custGeom>
                <a:avLst/>
                <a:gdLst>
                  <a:gd name="connsiteX0" fmla="*/ 532566 w 591945"/>
                  <a:gd name="connsiteY0" fmla="*/ 313133 h 689205"/>
                  <a:gd name="connsiteX1" fmla="*/ 569523 w 591945"/>
                  <a:gd name="connsiteY1" fmla="*/ 140064 h 689205"/>
                  <a:gd name="connsiteX2" fmla="*/ 493132 w 591945"/>
                  <a:gd name="connsiteY2" fmla="*/ 56910 h 689205"/>
                  <a:gd name="connsiteX3" fmla="*/ 403121 w 591945"/>
                  <a:gd name="connsiteY3" fmla="*/ 35479 h 689205"/>
                  <a:gd name="connsiteX4" fmla="*/ 340923 w 591945"/>
                  <a:gd name="connsiteY4" fmla="*/ 18525 h 689205"/>
                  <a:gd name="connsiteX5" fmla="*/ 240434 w 591945"/>
                  <a:gd name="connsiteY5" fmla="*/ 2237 h 689205"/>
                  <a:gd name="connsiteX6" fmla="*/ 20597 w 591945"/>
                  <a:gd name="connsiteY6" fmla="*/ 213406 h 689205"/>
                  <a:gd name="connsiteX7" fmla="*/ 3071 w 591945"/>
                  <a:gd name="connsiteY7" fmla="*/ 347899 h 689205"/>
                  <a:gd name="connsiteX8" fmla="*/ 3547 w 591945"/>
                  <a:gd name="connsiteY8" fmla="*/ 350566 h 689205"/>
                  <a:gd name="connsiteX9" fmla="*/ 4214 w 591945"/>
                  <a:gd name="connsiteY9" fmla="*/ 369235 h 689205"/>
                  <a:gd name="connsiteX10" fmla="*/ 16596 w 591945"/>
                  <a:gd name="connsiteY10" fmla="*/ 417908 h 689205"/>
                  <a:gd name="connsiteX11" fmla="*/ 27836 w 591945"/>
                  <a:gd name="connsiteY11" fmla="*/ 441720 h 689205"/>
                  <a:gd name="connsiteX12" fmla="*/ 63078 w 591945"/>
                  <a:gd name="connsiteY12" fmla="*/ 500775 h 689205"/>
                  <a:gd name="connsiteX13" fmla="*/ 94130 w 591945"/>
                  <a:gd name="connsiteY13" fmla="*/ 530208 h 689205"/>
                  <a:gd name="connsiteX14" fmla="*/ 141088 w 591945"/>
                  <a:gd name="connsiteY14" fmla="*/ 571641 h 689205"/>
                  <a:gd name="connsiteX15" fmla="*/ 172044 w 591945"/>
                  <a:gd name="connsiteY15" fmla="*/ 589072 h 689205"/>
                  <a:gd name="connsiteX16" fmla="*/ 200238 w 591945"/>
                  <a:gd name="connsiteY16" fmla="*/ 604503 h 689205"/>
                  <a:gd name="connsiteX17" fmla="*/ 236338 w 591945"/>
                  <a:gd name="connsiteY17" fmla="*/ 621838 h 689205"/>
                  <a:gd name="connsiteX18" fmla="*/ 276724 w 591945"/>
                  <a:gd name="connsiteY18" fmla="*/ 637840 h 689205"/>
                  <a:gd name="connsiteX19" fmla="*/ 310157 w 591945"/>
                  <a:gd name="connsiteY19" fmla="*/ 641841 h 689205"/>
                  <a:gd name="connsiteX20" fmla="*/ 337113 w 591945"/>
                  <a:gd name="connsiteY20" fmla="*/ 647841 h 689205"/>
                  <a:gd name="connsiteX21" fmla="*/ 366259 w 591945"/>
                  <a:gd name="connsiteY21" fmla="*/ 655366 h 689205"/>
                  <a:gd name="connsiteX22" fmla="*/ 388452 w 591945"/>
                  <a:gd name="connsiteY22" fmla="*/ 661462 h 689205"/>
                  <a:gd name="connsiteX23" fmla="*/ 429220 w 591945"/>
                  <a:gd name="connsiteY23" fmla="*/ 676702 h 689205"/>
                  <a:gd name="connsiteX24" fmla="*/ 459223 w 591945"/>
                  <a:gd name="connsiteY24" fmla="*/ 683751 h 689205"/>
                  <a:gd name="connsiteX25" fmla="*/ 484845 w 591945"/>
                  <a:gd name="connsiteY25" fmla="*/ 685751 h 689205"/>
                  <a:gd name="connsiteX26" fmla="*/ 561807 w 591945"/>
                  <a:gd name="connsiteY26" fmla="*/ 644127 h 689205"/>
                  <a:gd name="connsiteX27" fmla="*/ 570475 w 591945"/>
                  <a:gd name="connsiteY27" fmla="*/ 625553 h 689205"/>
                  <a:gd name="connsiteX28" fmla="*/ 573999 w 591945"/>
                  <a:gd name="connsiteY28" fmla="*/ 608503 h 689205"/>
                  <a:gd name="connsiteX29" fmla="*/ 580000 w 591945"/>
                  <a:gd name="connsiteY29" fmla="*/ 577356 h 689205"/>
                  <a:gd name="connsiteX30" fmla="*/ 585239 w 591945"/>
                  <a:gd name="connsiteY30" fmla="*/ 549067 h 689205"/>
                  <a:gd name="connsiteX31" fmla="*/ 589049 w 591945"/>
                  <a:gd name="connsiteY31" fmla="*/ 521064 h 689205"/>
                  <a:gd name="connsiteX32" fmla="*/ 573428 w 591945"/>
                  <a:gd name="connsiteY32" fmla="*/ 461342 h 689205"/>
                  <a:gd name="connsiteX33" fmla="*/ 560093 w 591945"/>
                  <a:gd name="connsiteY33" fmla="*/ 439625 h 689205"/>
                  <a:gd name="connsiteX34" fmla="*/ 516659 w 591945"/>
                  <a:gd name="connsiteY34" fmla="*/ 397810 h 689205"/>
                  <a:gd name="connsiteX35" fmla="*/ 511706 w 591945"/>
                  <a:gd name="connsiteY35" fmla="*/ 333802 h 689205"/>
                  <a:gd name="connsiteX36" fmla="*/ 532566 w 591945"/>
                  <a:gd name="connsiteY36" fmla="*/ 313323 h 689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91945" h="689205">
                    <a:moveTo>
                      <a:pt x="532566" y="313133"/>
                    </a:moveTo>
                    <a:cubicBezTo>
                      <a:pt x="556664" y="283796"/>
                      <a:pt x="599431" y="217026"/>
                      <a:pt x="569523" y="140064"/>
                    </a:cubicBezTo>
                    <a:cubicBezTo>
                      <a:pt x="555426" y="103773"/>
                      <a:pt x="527898" y="74246"/>
                      <a:pt x="493132" y="56910"/>
                    </a:cubicBezTo>
                    <a:cubicBezTo>
                      <a:pt x="470748" y="45766"/>
                      <a:pt x="440554" y="35955"/>
                      <a:pt x="403121" y="35479"/>
                    </a:cubicBezTo>
                    <a:cubicBezTo>
                      <a:pt x="403121" y="35479"/>
                      <a:pt x="374832" y="35955"/>
                      <a:pt x="340923" y="18525"/>
                    </a:cubicBezTo>
                    <a:cubicBezTo>
                      <a:pt x="309966" y="2523"/>
                      <a:pt x="274724" y="-3764"/>
                      <a:pt x="240434" y="2237"/>
                    </a:cubicBezTo>
                    <a:cubicBezTo>
                      <a:pt x="177474" y="13191"/>
                      <a:pt x="88796" y="58815"/>
                      <a:pt x="20597" y="213406"/>
                    </a:cubicBezTo>
                    <a:cubicBezTo>
                      <a:pt x="2023" y="255602"/>
                      <a:pt x="-4454" y="302370"/>
                      <a:pt x="3071" y="347899"/>
                    </a:cubicBezTo>
                    <a:cubicBezTo>
                      <a:pt x="3261" y="348756"/>
                      <a:pt x="3357" y="349709"/>
                      <a:pt x="3547" y="350566"/>
                    </a:cubicBezTo>
                    <a:cubicBezTo>
                      <a:pt x="4595" y="356757"/>
                      <a:pt x="4785" y="363044"/>
                      <a:pt x="4214" y="369235"/>
                    </a:cubicBezTo>
                    <a:cubicBezTo>
                      <a:pt x="3261" y="379713"/>
                      <a:pt x="3928" y="398667"/>
                      <a:pt x="16596" y="417908"/>
                    </a:cubicBezTo>
                    <a:cubicBezTo>
                      <a:pt x="21454" y="425242"/>
                      <a:pt x="25359" y="433243"/>
                      <a:pt x="27836" y="441720"/>
                    </a:cubicBezTo>
                    <a:cubicBezTo>
                      <a:pt x="33265" y="459532"/>
                      <a:pt x="44600" y="489250"/>
                      <a:pt x="63078" y="500775"/>
                    </a:cubicBezTo>
                    <a:cubicBezTo>
                      <a:pt x="75270" y="508395"/>
                      <a:pt x="85748" y="518492"/>
                      <a:pt x="94130" y="530208"/>
                    </a:cubicBezTo>
                    <a:cubicBezTo>
                      <a:pt x="105560" y="546305"/>
                      <a:pt x="122324" y="565450"/>
                      <a:pt x="141088" y="571641"/>
                    </a:cubicBezTo>
                    <a:cubicBezTo>
                      <a:pt x="152423" y="575356"/>
                      <a:pt x="163091" y="581166"/>
                      <a:pt x="172044" y="589072"/>
                    </a:cubicBezTo>
                    <a:cubicBezTo>
                      <a:pt x="179379" y="595644"/>
                      <a:pt x="189189" y="602217"/>
                      <a:pt x="200238" y="604503"/>
                    </a:cubicBezTo>
                    <a:cubicBezTo>
                      <a:pt x="213478" y="607265"/>
                      <a:pt x="225765" y="613361"/>
                      <a:pt x="236338" y="621838"/>
                    </a:cubicBezTo>
                    <a:cubicBezTo>
                      <a:pt x="247387" y="630601"/>
                      <a:pt x="262151" y="639174"/>
                      <a:pt x="276724" y="637840"/>
                    </a:cubicBezTo>
                    <a:cubicBezTo>
                      <a:pt x="288059" y="636792"/>
                      <a:pt x="299394" y="638221"/>
                      <a:pt x="310157" y="641841"/>
                    </a:cubicBezTo>
                    <a:cubicBezTo>
                      <a:pt x="318634" y="644698"/>
                      <a:pt x="328445" y="647270"/>
                      <a:pt x="337113" y="647841"/>
                    </a:cubicBezTo>
                    <a:cubicBezTo>
                      <a:pt x="347209" y="648413"/>
                      <a:pt x="357020" y="651080"/>
                      <a:pt x="366259" y="655366"/>
                    </a:cubicBezTo>
                    <a:cubicBezTo>
                      <a:pt x="371974" y="658033"/>
                      <a:pt x="379404" y="660510"/>
                      <a:pt x="388452" y="661462"/>
                    </a:cubicBezTo>
                    <a:cubicBezTo>
                      <a:pt x="403121" y="663081"/>
                      <a:pt x="417408" y="667939"/>
                      <a:pt x="429220" y="676702"/>
                    </a:cubicBezTo>
                    <a:cubicBezTo>
                      <a:pt x="435887" y="681655"/>
                      <a:pt x="445602" y="685465"/>
                      <a:pt x="459223" y="683751"/>
                    </a:cubicBezTo>
                    <a:cubicBezTo>
                      <a:pt x="467891" y="682703"/>
                      <a:pt x="476559" y="683275"/>
                      <a:pt x="484845" y="685751"/>
                    </a:cubicBezTo>
                    <a:cubicBezTo>
                      <a:pt x="504943" y="691847"/>
                      <a:pt x="543710" y="695752"/>
                      <a:pt x="561807" y="644127"/>
                    </a:cubicBezTo>
                    <a:cubicBezTo>
                      <a:pt x="564093" y="637650"/>
                      <a:pt x="566951" y="631458"/>
                      <a:pt x="570475" y="625553"/>
                    </a:cubicBezTo>
                    <a:cubicBezTo>
                      <a:pt x="573237" y="620981"/>
                      <a:pt x="575619" y="614599"/>
                      <a:pt x="573999" y="608503"/>
                    </a:cubicBezTo>
                    <a:cubicBezTo>
                      <a:pt x="571047" y="597835"/>
                      <a:pt x="573809" y="586500"/>
                      <a:pt x="580000" y="577356"/>
                    </a:cubicBezTo>
                    <a:cubicBezTo>
                      <a:pt x="584668" y="570498"/>
                      <a:pt x="587525" y="561259"/>
                      <a:pt x="585239" y="549067"/>
                    </a:cubicBezTo>
                    <a:cubicBezTo>
                      <a:pt x="583524" y="539637"/>
                      <a:pt x="585239" y="529922"/>
                      <a:pt x="589049" y="521064"/>
                    </a:cubicBezTo>
                    <a:cubicBezTo>
                      <a:pt x="593907" y="510110"/>
                      <a:pt x="594954" y="490869"/>
                      <a:pt x="573428" y="461342"/>
                    </a:cubicBezTo>
                    <a:cubicBezTo>
                      <a:pt x="568380" y="454484"/>
                      <a:pt x="563903" y="447245"/>
                      <a:pt x="560093" y="439625"/>
                    </a:cubicBezTo>
                    <a:cubicBezTo>
                      <a:pt x="554378" y="428195"/>
                      <a:pt x="541043" y="411050"/>
                      <a:pt x="516659" y="397810"/>
                    </a:cubicBezTo>
                    <a:cubicBezTo>
                      <a:pt x="471320" y="373236"/>
                      <a:pt x="498085" y="344851"/>
                      <a:pt x="511706" y="333802"/>
                    </a:cubicBezTo>
                    <a:cubicBezTo>
                      <a:pt x="519326" y="327611"/>
                      <a:pt x="526374" y="320848"/>
                      <a:pt x="532566" y="313323"/>
                    </a:cubicBezTo>
                    <a:close/>
                  </a:path>
                </a:pathLst>
              </a:custGeom>
              <a:solidFill>
                <a:srgbClr val="0095FF">
                  <a:lumMod val="40000"/>
                  <a:lumOff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126">
                  <a:defRPr/>
                </a:pPr>
                <a:endParaRPr lang="en-US" sz="1799" kern="0">
                  <a:solidFill>
                    <a:prstClr val="black"/>
                  </a:solidFill>
                  <a:latin typeface="Slate Pro" panose="02000506040000020004"/>
                </a:endParaRPr>
              </a:p>
            </p:txBody>
          </p:sp>
          <p:sp>
            <p:nvSpPr>
              <p:cNvPr id="1112" name="Freeform: Shape 1111">
                <a:extLst>
                  <a:ext uri="{FF2B5EF4-FFF2-40B4-BE49-F238E27FC236}">
                    <a16:creationId xmlns:a16="http://schemas.microsoft.com/office/drawing/2014/main" id="{D9E97A20-D4F6-7C6D-2C61-4D61A92C6B5B}"/>
                  </a:ext>
                </a:extLst>
              </p:cNvPr>
              <p:cNvSpPr/>
              <p:nvPr/>
            </p:nvSpPr>
            <p:spPr>
              <a:xfrm>
                <a:off x="6818861" y="4367943"/>
                <a:ext cx="119294" cy="137028"/>
              </a:xfrm>
              <a:custGeom>
                <a:avLst/>
                <a:gdLst>
                  <a:gd name="connsiteX0" fmla="*/ 477869 w 518921"/>
                  <a:gd name="connsiteY0" fmla="*/ 249079 h 596065"/>
                  <a:gd name="connsiteX1" fmla="*/ 405574 w 518921"/>
                  <a:gd name="connsiteY1" fmla="*/ 256699 h 596065"/>
                  <a:gd name="connsiteX2" fmla="*/ 406622 w 518921"/>
                  <a:gd name="connsiteY2" fmla="*/ 228029 h 596065"/>
                  <a:gd name="connsiteX3" fmla="*/ 454438 w 518921"/>
                  <a:gd name="connsiteY3" fmla="*/ 69437 h 596065"/>
                  <a:gd name="connsiteX4" fmla="*/ 435864 w 518921"/>
                  <a:gd name="connsiteY4" fmla="*/ 154591 h 596065"/>
                  <a:gd name="connsiteX5" fmla="*/ 430054 w 518921"/>
                  <a:gd name="connsiteY5" fmla="*/ 165354 h 596065"/>
                  <a:gd name="connsiteX6" fmla="*/ 375952 w 518921"/>
                  <a:gd name="connsiteY6" fmla="*/ 229362 h 596065"/>
                  <a:gd name="connsiteX7" fmla="*/ 342043 w 518921"/>
                  <a:gd name="connsiteY7" fmla="*/ 198311 h 596065"/>
                  <a:gd name="connsiteX8" fmla="*/ 390430 w 518921"/>
                  <a:gd name="connsiteY8" fmla="*/ 130302 h 596065"/>
                  <a:gd name="connsiteX9" fmla="*/ 306896 w 518921"/>
                  <a:gd name="connsiteY9" fmla="*/ 171831 h 596065"/>
                  <a:gd name="connsiteX10" fmla="*/ 310991 w 518921"/>
                  <a:gd name="connsiteY10" fmla="*/ 151162 h 596065"/>
                  <a:gd name="connsiteX11" fmla="*/ 392335 w 518921"/>
                  <a:gd name="connsiteY11" fmla="*/ 53721 h 596065"/>
                  <a:gd name="connsiteX12" fmla="*/ 306800 w 518921"/>
                  <a:gd name="connsiteY12" fmla="*/ 144399 h 596065"/>
                  <a:gd name="connsiteX13" fmla="*/ 284798 w 518921"/>
                  <a:gd name="connsiteY13" fmla="*/ 142780 h 596065"/>
                  <a:gd name="connsiteX14" fmla="*/ 278702 w 518921"/>
                  <a:gd name="connsiteY14" fmla="*/ 105061 h 596065"/>
                  <a:gd name="connsiteX15" fmla="*/ 292513 w 518921"/>
                  <a:gd name="connsiteY15" fmla="*/ 22669 h 596065"/>
                  <a:gd name="connsiteX16" fmla="*/ 268034 w 518921"/>
                  <a:gd name="connsiteY16" fmla="*/ 128968 h 596065"/>
                  <a:gd name="connsiteX17" fmla="*/ 240125 w 518921"/>
                  <a:gd name="connsiteY17" fmla="*/ 77438 h 596065"/>
                  <a:gd name="connsiteX18" fmla="*/ 238030 w 518921"/>
                  <a:gd name="connsiteY18" fmla="*/ 49721 h 596065"/>
                  <a:gd name="connsiteX19" fmla="*/ 238030 w 518921"/>
                  <a:gd name="connsiteY19" fmla="*/ 0 h 596065"/>
                  <a:gd name="connsiteX20" fmla="*/ 227171 w 518921"/>
                  <a:gd name="connsiteY20" fmla="*/ 90678 h 596065"/>
                  <a:gd name="connsiteX21" fmla="*/ 183642 w 518921"/>
                  <a:gd name="connsiteY21" fmla="*/ 0 h 596065"/>
                  <a:gd name="connsiteX22" fmla="*/ 194024 w 518921"/>
                  <a:gd name="connsiteY22" fmla="*/ 55436 h 596065"/>
                  <a:gd name="connsiteX23" fmla="*/ 114300 w 518921"/>
                  <a:gd name="connsiteY23" fmla="*/ 72200 h 596065"/>
                  <a:gd name="connsiteX24" fmla="*/ 209550 w 518921"/>
                  <a:gd name="connsiteY24" fmla="*/ 86392 h 596065"/>
                  <a:gd name="connsiteX25" fmla="*/ 228600 w 518921"/>
                  <a:gd name="connsiteY25" fmla="*/ 102013 h 596065"/>
                  <a:gd name="connsiteX26" fmla="*/ 146971 w 518921"/>
                  <a:gd name="connsiteY26" fmla="*/ 144494 h 596065"/>
                  <a:gd name="connsiteX27" fmla="*/ 260128 w 518921"/>
                  <a:gd name="connsiteY27" fmla="*/ 133350 h 596065"/>
                  <a:gd name="connsiteX28" fmla="*/ 284417 w 518921"/>
                  <a:gd name="connsiteY28" fmla="*/ 167926 h 596065"/>
                  <a:gd name="connsiteX29" fmla="*/ 242221 w 518921"/>
                  <a:gd name="connsiteY29" fmla="*/ 145256 h 596065"/>
                  <a:gd name="connsiteX30" fmla="*/ 256508 w 518921"/>
                  <a:gd name="connsiteY30" fmla="*/ 164401 h 596065"/>
                  <a:gd name="connsiteX31" fmla="*/ 196596 w 518921"/>
                  <a:gd name="connsiteY31" fmla="*/ 153067 h 596065"/>
                  <a:gd name="connsiteX32" fmla="*/ 256032 w 518921"/>
                  <a:gd name="connsiteY32" fmla="*/ 174879 h 596065"/>
                  <a:gd name="connsiteX33" fmla="*/ 296037 w 518921"/>
                  <a:gd name="connsiteY33" fmla="*/ 192214 h 596065"/>
                  <a:gd name="connsiteX34" fmla="*/ 309182 w 518921"/>
                  <a:gd name="connsiteY34" fmla="*/ 209550 h 596065"/>
                  <a:gd name="connsiteX35" fmla="*/ 286131 w 518921"/>
                  <a:gd name="connsiteY35" fmla="*/ 276130 h 596065"/>
                  <a:gd name="connsiteX36" fmla="*/ 231172 w 518921"/>
                  <a:gd name="connsiteY36" fmla="*/ 289179 h 596065"/>
                  <a:gd name="connsiteX37" fmla="*/ 243459 w 518921"/>
                  <a:gd name="connsiteY37" fmla="*/ 262223 h 596065"/>
                  <a:gd name="connsiteX38" fmla="*/ 227171 w 518921"/>
                  <a:gd name="connsiteY38" fmla="*/ 271463 h 596065"/>
                  <a:gd name="connsiteX39" fmla="*/ 226505 w 518921"/>
                  <a:gd name="connsiteY39" fmla="*/ 222599 h 596065"/>
                  <a:gd name="connsiteX40" fmla="*/ 217837 w 518921"/>
                  <a:gd name="connsiteY40" fmla="*/ 289179 h 596065"/>
                  <a:gd name="connsiteX41" fmla="*/ 190500 w 518921"/>
                  <a:gd name="connsiteY41" fmla="*/ 224028 h 596065"/>
                  <a:gd name="connsiteX42" fmla="*/ 178213 w 518921"/>
                  <a:gd name="connsiteY42" fmla="*/ 290036 h 596065"/>
                  <a:gd name="connsiteX43" fmla="*/ 127159 w 518921"/>
                  <a:gd name="connsiteY43" fmla="*/ 251650 h 596065"/>
                  <a:gd name="connsiteX44" fmla="*/ 155067 w 518921"/>
                  <a:gd name="connsiteY44" fmla="*/ 213360 h 596065"/>
                  <a:gd name="connsiteX45" fmla="*/ 135350 w 518921"/>
                  <a:gd name="connsiteY45" fmla="*/ 224695 h 596065"/>
                  <a:gd name="connsiteX46" fmla="*/ 137351 w 518921"/>
                  <a:gd name="connsiteY46" fmla="*/ 170117 h 596065"/>
                  <a:gd name="connsiteX47" fmla="*/ 117634 w 518921"/>
                  <a:gd name="connsiteY47" fmla="*/ 252317 h 596065"/>
                  <a:gd name="connsiteX48" fmla="*/ 104013 w 518921"/>
                  <a:gd name="connsiteY48" fmla="*/ 182880 h 596065"/>
                  <a:gd name="connsiteX49" fmla="*/ 82963 w 518921"/>
                  <a:gd name="connsiteY49" fmla="*/ 204883 h 596065"/>
                  <a:gd name="connsiteX50" fmla="*/ 34004 w 518921"/>
                  <a:gd name="connsiteY50" fmla="*/ 156020 h 596065"/>
                  <a:gd name="connsiteX51" fmla="*/ 73438 w 518921"/>
                  <a:gd name="connsiteY51" fmla="*/ 216979 h 596065"/>
                  <a:gd name="connsiteX52" fmla="*/ 16288 w 518921"/>
                  <a:gd name="connsiteY52" fmla="*/ 230410 h 596065"/>
                  <a:gd name="connsiteX53" fmla="*/ 98489 w 518921"/>
                  <a:gd name="connsiteY53" fmla="*/ 249555 h 596065"/>
                  <a:gd name="connsiteX54" fmla="*/ 110490 w 518921"/>
                  <a:gd name="connsiteY54" fmla="*/ 267938 h 596065"/>
                  <a:gd name="connsiteX55" fmla="*/ 115157 w 518921"/>
                  <a:gd name="connsiteY55" fmla="*/ 291751 h 596065"/>
                  <a:gd name="connsiteX56" fmla="*/ 105823 w 518921"/>
                  <a:gd name="connsiteY56" fmla="*/ 290608 h 596065"/>
                  <a:gd name="connsiteX57" fmla="*/ 16288 w 518921"/>
                  <a:gd name="connsiteY57" fmla="*/ 272129 h 596065"/>
                  <a:gd name="connsiteX58" fmla="*/ 44196 w 518921"/>
                  <a:gd name="connsiteY58" fmla="*/ 314611 h 596065"/>
                  <a:gd name="connsiteX59" fmla="*/ 0 w 518921"/>
                  <a:gd name="connsiteY59" fmla="*/ 298513 h 596065"/>
                  <a:gd name="connsiteX60" fmla="*/ 10859 w 518921"/>
                  <a:gd name="connsiteY60" fmla="*/ 325469 h 596065"/>
                  <a:gd name="connsiteX61" fmla="*/ 57817 w 518921"/>
                  <a:gd name="connsiteY61" fmla="*/ 325469 h 596065"/>
                  <a:gd name="connsiteX62" fmla="*/ 21050 w 518921"/>
                  <a:gd name="connsiteY62" fmla="*/ 388239 h 596065"/>
                  <a:gd name="connsiteX63" fmla="*/ 63246 w 518921"/>
                  <a:gd name="connsiteY63" fmla="*/ 329470 h 596065"/>
                  <a:gd name="connsiteX64" fmla="*/ 43529 w 518921"/>
                  <a:gd name="connsiteY64" fmla="*/ 388239 h 596065"/>
                  <a:gd name="connsiteX65" fmla="*/ 71438 w 518921"/>
                  <a:gd name="connsiteY65" fmla="*/ 330899 h 596065"/>
                  <a:gd name="connsiteX66" fmla="*/ 68675 w 518921"/>
                  <a:gd name="connsiteY66" fmla="*/ 366332 h 596065"/>
                  <a:gd name="connsiteX67" fmla="*/ 80201 w 518921"/>
                  <a:gd name="connsiteY67" fmla="*/ 325564 h 596065"/>
                  <a:gd name="connsiteX68" fmla="*/ 95155 w 518921"/>
                  <a:gd name="connsiteY68" fmla="*/ 359283 h 596065"/>
                  <a:gd name="connsiteX69" fmla="*/ 152972 w 518921"/>
                  <a:gd name="connsiteY69" fmla="*/ 303276 h 596065"/>
                  <a:gd name="connsiteX70" fmla="*/ 180880 w 518921"/>
                  <a:gd name="connsiteY70" fmla="*/ 305371 h 596065"/>
                  <a:gd name="connsiteX71" fmla="*/ 131159 w 518921"/>
                  <a:gd name="connsiteY71" fmla="*/ 337947 h 596065"/>
                  <a:gd name="connsiteX72" fmla="*/ 218027 w 518921"/>
                  <a:gd name="connsiteY72" fmla="*/ 311563 h 596065"/>
                  <a:gd name="connsiteX73" fmla="*/ 227076 w 518921"/>
                  <a:gd name="connsiteY73" fmla="*/ 313658 h 596065"/>
                  <a:gd name="connsiteX74" fmla="*/ 157734 w 518921"/>
                  <a:gd name="connsiteY74" fmla="*/ 332994 h 596065"/>
                  <a:gd name="connsiteX75" fmla="*/ 199263 w 518921"/>
                  <a:gd name="connsiteY75" fmla="*/ 347853 h 596065"/>
                  <a:gd name="connsiteX76" fmla="*/ 140780 w 518921"/>
                  <a:gd name="connsiteY76" fmla="*/ 361283 h 596065"/>
                  <a:gd name="connsiteX77" fmla="*/ 176117 w 518921"/>
                  <a:gd name="connsiteY77" fmla="*/ 367665 h 596065"/>
                  <a:gd name="connsiteX78" fmla="*/ 80867 w 518921"/>
                  <a:gd name="connsiteY78" fmla="*/ 454057 h 596065"/>
                  <a:gd name="connsiteX79" fmla="*/ 123730 w 518921"/>
                  <a:gd name="connsiteY79" fmla="*/ 448437 h 596065"/>
                  <a:gd name="connsiteX80" fmla="*/ 104680 w 518921"/>
                  <a:gd name="connsiteY80" fmla="*/ 491680 h 596065"/>
                  <a:gd name="connsiteX81" fmla="*/ 141446 w 518921"/>
                  <a:gd name="connsiteY81" fmla="*/ 437864 h 596065"/>
                  <a:gd name="connsiteX82" fmla="*/ 140780 w 518921"/>
                  <a:gd name="connsiteY82" fmla="*/ 473964 h 596065"/>
                  <a:gd name="connsiteX83" fmla="*/ 148971 w 518921"/>
                  <a:gd name="connsiteY83" fmla="*/ 423672 h 596065"/>
                  <a:gd name="connsiteX84" fmla="*/ 168688 w 518921"/>
                  <a:gd name="connsiteY84" fmla="*/ 476821 h 596065"/>
                  <a:gd name="connsiteX85" fmla="*/ 159830 w 518921"/>
                  <a:gd name="connsiteY85" fmla="*/ 416624 h 596065"/>
                  <a:gd name="connsiteX86" fmla="*/ 173450 w 518921"/>
                  <a:gd name="connsiteY86" fmla="*/ 397478 h 596065"/>
                  <a:gd name="connsiteX87" fmla="*/ 182309 w 518921"/>
                  <a:gd name="connsiteY87" fmla="*/ 520065 h 596065"/>
                  <a:gd name="connsiteX88" fmla="*/ 196596 w 518921"/>
                  <a:gd name="connsiteY88" fmla="*/ 483203 h 596065"/>
                  <a:gd name="connsiteX89" fmla="*/ 223838 w 518921"/>
                  <a:gd name="connsiteY89" fmla="*/ 557593 h 596065"/>
                  <a:gd name="connsiteX90" fmla="*/ 199358 w 518921"/>
                  <a:gd name="connsiteY90" fmla="*/ 474726 h 596065"/>
                  <a:gd name="connsiteX91" fmla="*/ 180308 w 518921"/>
                  <a:gd name="connsiteY91" fmla="*/ 389001 h 596065"/>
                  <a:gd name="connsiteX92" fmla="*/ 278035 w 518921"/>
                  <a:gd name="connsiteY92" fmla="*/ 311944 h 596065"/>
                  <a:gd name="connsiteX93" fmla="*/ 301276 w 518921"/>
                  <a:gd name="connsiteY93" fmla="*/ 328993 h 596065"/>
                  <a:gd name="connsiteX94" fmla="*/ 244221 w 518921"/>
                  <a:gd name="connsiteY94" fmla="*/ 357854 h 596065"/>
                  <a:gd name="connsiteX95" fmla="*/ 281559 w 518921"/>
                  <a:gd name="connsiteY95" fmla="*/ 380809 h 596065"/>
                  <a:gd name="connsiteX96" fmla="*/ 294132 w 518921"/>
                  <a:gd name="connsiteY96" fmla="*/ 402717 h 596065"/>
                  <a:gd name="connsiteX97" fmla="*/ 282512 w 518921"/>
                  <a:gd name="connsiteY97" fmla="*/ 414909 h 596065"/>
                  <a:gd name="connsiteX98" fmla="*/ 262414 w 518921"/>
                  <a:gd name="connsiteY98" fmla="*/ 434340 h 596065"/>
                  <a:gd name="connsiteX99" fmla="*/ 251746 w 518921"/>
                  <a:gd name="connsiteY99" fmla="*/ 466916 h 596065"/>
                  <a:gd name="connsiteX100" fmla="*/ 295942 w 518921"/>
                  <a:gd name="connsiteY100" fmla="*/ 422243 h 596065"/>
                  <a:gd name="connsiteX101" fmla="*/ 271367 w 518921"/>
                  <a:gd name="connsiteY101" fmla="*/ 512445 h 596065"/>
                  <a:gd name="connsiteX102" fmla="*/ 269272 w 518921"/>
                  <a:gd name="connsiteY102" fmla="*/ 517874 h 596065"/>
                  <a:gd name="connsiteX103" fmla="*/ 246888 w 518921"/>
                  <a:gd name="connsiteY103" fmla="*/ 557593 h 596065"/>
                  <a:gd name="connsiteX104" fmla="*/ 303371 w 518921"/>
                  <a:gd name="connsiteY104" fmla="*/ 448532 h 596065"/>
                  <a:gd name="connsiteX105" fmla="*/ 289751 w 518921"/>
                  <a:gd name="connsiteY105" fmla="*/ 565404 h 596065"/>
                  <a:gd name="connsiteX106" fmla="*/ 308991 w 518921"/>
                  <a:gd name="connsiteY106" fmla="*/ 511683 h 596065"/>
                  <a:gd name="connsiteX107" fmla="*/ 320612 w 518921"/>
                  <a:gd name="connsiteY107" fmla="*/ 509207 h 596065"/>
                  <a:gd name="connsiteX108" fmla="*/ 323088 w 518921"/>
                  <a:gd name="connsiteY108" fmla="*/ 565309 h 596065"/>
                  <a:gd name="connsiteX109" fmla="*/ 334613 w 518921"/>
                  <a:gd name="connsiteY109" fmla="*/ 531019 h 596065"/>
                  <a:gd name="connsiteX110" fmla="*/ 339852 w 518921"/>
                  <a:gd name="connsiteY110" fmla="*/ 524351 h 596065"/>
                  <a:gd name="connsiteX111" fmla="*/ 351187 w 518921"/>
                  <a:gd name="connsiteY111" fmla="*/ 541782 h 596065"/>
                  <a:gd name="connsiteX112" fmla="*/ 352425 w 518921"/>
                  <a:gd name="connsiteY112" fmla="*/ 550926 h 596065"/>
                  <a:gd name="connsiteX113" fmla="*/ 410813 w 518921"/>
                  <a:gd name="connsiteY113" fmla="*/ 595027 h 596065"/>
                  <a:gd name="connsiteX114" fmla="*/ 356330 w 518921"/>
                  <a:gd name="connsiteY114" fmla="*/ 534829 h 596065"/>
                  <a:gd name="connsiteX115" fmla="*/ 427768 w 518921"/>
                  <a:gd name="connsiteY115" fmla="*/ 546830 h 596065"/>
                  <a:gd name="connsiteX116" fmla="*/ 474726 w 518921"/>
                  <a:gd name="connsiteY116" fmla="*/ 558165 h 596065"/>
                  <a:gd name="connsiteX117" fmla="*/ 408718 w 518921"/>
                  <a:gd name="connsiteY117" fmla="*/ 543306 h 596065"/>
                  <a:gd name="connsiteX118" fmla="*/ 358997 w 518921"/>
                  <a:gd name="connsiteY118" fmla="*/ 526351 h 596065"/>
                  <a:gd name="connsiteX119" fmla="*/ 489014 w 518921"/>
                  <a:gd name="connsiteY119" fmla="*/ 524256 h 596065"/>
                  <a:gd name="connsiteX120" fmla="*/ 453676 w 518921"/>
                  <a:gd name="connsiteY120" fmla="*/ 517208 h 596065"/>
                  <a:gd name="connsiteX121" fmla="*/ 474059 w 518921"/>
                  <a:gd name="connsiteY121" fmla="*/ 490252 h 596065"/>
                  <a:gd name="connsiteX122" fmla="*/ 381476 w 518921"/>
                  <a:gd name="connsiteY122" fmla="*/ 516446 h 596065"/>
                  <a:gd name="connsiteX123" fmla="*/ 370999 w 518921"/>
                  <a:gd name="connsiteY123" fmla="*/ 515684 h 596065"/>
                  <a:gd name="connsiteX124" fmla="*/ 348806 w 518921"/>
                  <a:gd name="connsiteY124" fmla="*/ 512255 h 596065"/>
                  <a:gd name="connsiteX125" fmla="*/ 350520 w 518921"/>
                  <a:gd name="connsiteY125" fmla="*/ 495395 h 596065"/>
                  <a:gd name="connsiteX126" fmla="*/ 518922 w 518921"/>
                  <a:gd name="connsiteY126" fmla="*/ 424434 h 596065"/>
                  <a:gd name="connsiteX127" fmla="*/ 335851 w 518921"/>
                  <a:gd name="connsiteY127" fmla="*/ 486823 h 596065"/>
                  <a:gd name="connsiteX128" fmla="*/ 321469 w 518921"/>
                  <a:gd name="connsiteY128" fmla="*/ 475679 h 596065"/>
                  <a:gd name="connsiteX129" fmla="*/ 327851 w 518921"/>
                  <a:gd name="connsiteY129" fmla="*/ 471107 h 596065"/>
                  <a:gd name="connsiteX130" fmla="*/ 483489 w 518921"/>
                  <a:gd name="connsiteY130" fmla="*/ 394716 h 596065"/>
                  <a:gd name="connsiteX131" fmla="*/ 324898 w 518921"/>
                  <a:gd name="connsiteY131" fmla="*/ 457771 h 596065"/>
                  <a:gd name="connsiteX132" fmla="*/ 312801 w 518921"/>
                  <a:gd name="connsiteY132" fmla="*/ 447770 h 596065"/>
                  <a:gd name="connsiteX133" fmla="*/ 322802 w 518921"/>
                  <a:gd name="connsiteY133" fmla="*/ 434435 h 596065"/>
                  <a:gd name="connsiteX134" fmla="*/ 338995 w 518921"/>
                  <a:gd name="connsiteY134" fmla="*/ 429101 h 596065"/>
                  <a:gd name="connsiteX135" fmla="*/ 422243 w 518921"/>
                  <a:gd name="connsiteY135" fmla="*/ 377095 h 596065"/>
                  <a:gd name="connsiteX136" fmla="*/ 472631 w 518921"/>
                  <a:gd name="connsiteY136" fmla="*/ 354997 h 596065"/>
                  <a:gd name="connsiteX137" fmla="*/ 408242 w 518921"/>
                  <a:gd name="connsiteY137" fmla="*/ 376333 h 596065"/>
                  <a:gd name="connsiteX138" fmla="*/ 371570 w 518921"/>
                  <a:gd name="connsiteY138" fmla="*/ 404146 h 596065"/>
                  <a:gd name="connsiteX139" fmla="*/ 329184 w 518921"/>
                  <a:gd name="connsiteY139" fmla="*/ 419957 h 596065"/>
                  <a:gd name="connsiteX140" fmla="*/ 314135 w 518921"/>
                  <a:gd name="connsiteY140" fmla="*/ 411956 h 596065"/>
                  <a:gd name="connsiteX141" fmla="*/ 316611 w 518921"/>
                  <a:gd name="connsiteY141" fmla="*/ 399193 h 596065"/>
                  <a:gd name="connsiteX142" fmla="*/ 321850 w 518921"/>
                  <a:gd name="connsiteY142" fmla="*/ 396335 h 596065"/>
                  <a:gd name="connsiteX143" fmla="*/ 373951 w 518921"/>
                  <a:gd name="connsiteY143" fmla="*/ 330994 h 596065"/>
                  <a:gd name="connsiteX144" fmla="*/ 425672 w 518921"/>
                  <a:gd name="connsiteY144" fmla="*/ 325564 h 596065"/>
                  <a:gd name="connsiteX145" fmla="*/ 374618 w 518921"/>
                  <a:gd name="connsiteY145" fmla="*/ 320992 h 596065"/>
                  <a:gd name="connsiteX146" fmla="*/ 418814 w 518921"/>
                  <a:gd name="connsiteY146" fmla="*/ 298513 h 596065"/>
                  <a:gd name="connsiteX147" fmla="*/ 375666 w 518921"/>
                  <a:gd name="connsiteY147" fmla="*/ 309848 h 596065"/>
                  <a:gd name="connsiteX148" fmla="*/ 357092 w 518921"/>
                  <a:gd name="connsiteY148" fmla="*/ 332994 h 596065"/>
                  <a:gd name="connsiteX149" fmla="*/ 324993 w 518921"/>
                  <a:gd name="connsiteY149" fmla="*/ 381953 h 596065"/>
                  <a:gd name="connsiteX150" fmla="*/ 321469 w 518921"/>
                  <a:gd name="connsiteY150" fmla="*/ 384905 h 596065"/>
                  <a:gd name="connsiteX151" fmla="*/ 308515 w 518921"/>
                  <a:gd name="connsiteY151" fmla="*/ 369951 h 596065"/>
                  <a:gd name="connsiteX152" fmla="*/ 333566 w 518921"/>
                  <a:gd name="connsiteY152" fmla="*/ 293561 h 596065"/>
                  <a:gd name="connsiteX153" fmla="*/ 378428 w 518921"/>
                  <a:gd name="connsiteY153" fmla="*/ 278987 h 596065"/>
                  <a:gd name="connsiteX154" fmla="*/ 477584 w 518921"/>
                  <a:gd name="connsiteY154" fmla="*/ 249174 h 596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</a:cxnLst>
                <a:rect l="l" t="t" r="r" b="b"/>
                <a:pathLst>
                  <a:path w="518921" h="596065">
                    <a:moveTo>
                      <a:pt x="477869" y="249079"/>
                    </a:moveTo>
                    <a:cubicBezTo>
                      <a:pt x="477869" y="249079"/>
                      <a:pt x="423577" y="283083"/>
                      <a:pt x="405574" y="256699"/>
                    </a:cubicBezTo>
                    <a:cubicBezTo>
                      <a:pt x="399669" y="248126"/>
                      <a:pt x="400336" y="236411"/>
                      <a:pt x="406622" y="228029"/>
                    </a:cubicBezTo>
                    <a:cubicBezTo>
                      <a:pt x="426530" y="201359"/>
                      <a:pt x="482632" y="118777"/>
                      <a:pt x="454438" y="69437"/>
                    </a:cubicBezTo>
                    <a:cubicBezTo>
                      <a:pt x="454438" y="69437"/>
                      <a:pt x="459391" y="112395"/>
                      <a:pt x="435864" y="154591"/>
                    </a:cubicBezTo>
                    <a:cubicBezTo>
                      <a:pt x="433864" y="158115"/>
                      <a:pt x="431864" y="161734"/>
                      <a:pt x="430054" y="165354"/>
                    </a:cubicBezTo>
                    <a:cubicBezTo>
                      <a:pt x="423101" y="179070"/>
                      <a:pt x="402431" y="215646"/>
                      <a:pt x="375952" y="229362"/>
                    </a:cubicBezTo>
                    <a:cubicBezTo>
                      <a:pt x="356330" y="239459"/>
                      <a:pt x="334899" y="219837"/>
                      <a:pt x="342043" y="198311"/>
                    </a:cubicBezTo>
                    <a:cubicBezTo>
                      <a:pt x="347282" y="182594"/>
                      <a:pt x="360807" y="160592"/>
                      <a:pt x="390430" y="130302"/>
                    </a:cubicBezTo>
                    <a:cubicBezTo>
                      <a:pt x="390430" y="130302"/>
                      <a:pt x="310610" y="218218"/>
                      <a:pt x="306896" y="171831"/>
                    </a:cubicBezTo>
                    <a:cubicBezTo>
                      <a:pt x="306324" y="164687"/>
                      <a:pt x="307848" y="157543"/>
                      <a:pt x="310991" y="151162"/>
                    </a:cubicBezTo>
                    <a:cubicBezTo>
                      <a:pt x="322326" y="128207"/>
                      <a:pt x="358712" y="59626"/>
                      <a:pt x="392335" y="53721"/>
                    </a:cubicBezTo>
                    <a:cubicBezTo>
                      <a:pt x="392335" y="53721"/>
                      <a:pt x="336042" y="65056"/>
                      <a:pt x="306800" y="144399"/>
                    </a:cubicBezTo>
                    <a:cubicBezTo>
                      <a:pt x="306800" y="144399"/>
                      <a:pt x="297561" y="170879"/>
                      <a:pt x="284798" y="142780"/>
                    </a:cubicBezTo>
                    <a:cubicBezTo>
                      <a:pt x="279464" y="131064"/>
                      <a:pt x="277463" y="117920"/>
                      <a:pt x="278702" y="105061"/>
                    </a:cubicBezTo>
                    <a:cubicBezTo>
                      <a:pt x="280226" y="88583"/>
                      <a:pt x="283940" y="60388"/>
                      <a:pt x="292513" y="22669"/>
                    </a:cubicBezTo>
                    <a:cubicBezTo>
                      <a:pt x="292513" y="22669"/>
                      <a:pt x="263938" y="72295"/>
                      <a:pt x="268034" y="128968"/>
                    </a:cubicBezTo>
                    <a:cubicBezTo>
                      <a:pt x="268034" y="128968"/>
                      <a:pt x="247555" y="124492"/>
                      <a:pt x="240125" y="77438"/>
                    </a:cubicBezTo>
                    <a:cubicBezTo>
                      <a:pt x="238697" y="68294"/>
                      <a:pt x="238030" y="58960"/>
                      <a:pt x="238030" y="49721"/>
                    </a:cubicBezTo>
                    <a:lnTo>
                      <a:pt x="238030" y="0"/>
                    </a:lnTo>
                    <a:cubicBezTo>
                      <a:pt x="238030" y="0"/>
                      <a:pt x="224409" y="52388"/>
                      <a:pt x="227171" y="90678"/>
                    </a:cubicBezTo>
                    <a:cubicBezTo>
                      <a:pt x="227171" y="90678"/>
                      <a:pt x="195834" y="60960"/>
                      <a:pt x="183642" y="0"/>
                    </a:cubicBezTo>
                    <a:cubicBezTo>
                      <a:pt x="183642" y="0"/>
                      <a:pt x="179642" y="25051"/>
                      <a:pt x="194024" y="55436"/>
                    </a:cubicBezTo>
                    <a:cubicBezTo>
                      <a:pt x="200406" y="68866"/>
                      <a:pt x="140875" y="67342"/>
                      <a:pt x="114300" y="72200"/>
                    </a:cubicBezTo>
                    <a:cubicBezTo>
                      <a:pt x="114300" y="72200"/>
                      <a:pt x="169640" y="63246"/>
                      <a:pt x="209550" y="86392"/>
                    </a:cubicBezTo>
                    <a:cubicBezTo>
                      <a:pt x="233839" y="100489"/>
                      <a:pt x="228600" y="102013"/>
                      <a:pt x="228600" y="102013"/>
                    </a:cubicBezTo>
                    <a:cubicBezTo>
                      <a:pt x="228600" y="102013"/>
                      <a:pt x="167354" y="106299"/>
                      <a:pt x="146971" y="144494"/>
                    </a:cubicBezTo>
                    <a:cubicBezTo>
                      <a:pt x="146971" y="144494"/>
                      <a:pt x="224980" y="86773"/>
                      <a:pt x="260128" y="133350"/>
                    </a:cubicBezTo>
                    <a:cubicBezTo>
                      <a:pt x="260128" y="133350"/>
                      <a:pt x="280988" y="157925"/>
                      <a:pt x="284417" y="167926"/>
                    </a:cubicBezTo>
                    <a:cubicBezTo>
                      <a:pt x="284417" y="167926"/>
                      <a:pt x="270129" y="167259"/>
                      <a:pt x="242221" y="145256"/>
                    </a:cubicBezTo>
                    <a:cubicBezTo>
                      <a:pt x="242221" y="145256"/>
                      <a:pt x="246317" y="153734"/>
                      <a:pt x="256508" y="164401"/>
                    </a:cubicBezTo>
                    <a:cubicBezTo>
                      <a:pt x="256508" y="164401"/>
                      <a:pt x="219742" y="166497"/>
                      <a:pt x="196596" y="153067"/>
                    </a:cubicBezTo>
                    <a:cubicBezTo>
                      <a:pt x="196596" y="153067"/>
                      <a:pt x="216218" y="172403"/>
                      <a:pt x="256032" y="174879"/>
                    </a:cubicBezTo>
                    <a:cubicBezTo>
                      <a:pt x="270891" y="175832"/>
                      <a:pt x="285179" y="181642"/>
                      <a:pt x="296037" y="192214"/>
                    </a:cubicBezTo>
                    <a:cubicBezTo>
                      <a:pt x="300895" y="196977"/>
                      <a:pt x="305562" y="202692"/>
                      <a:pt x="309182" y="209550"/>
                    </a:cubicBezTo>
                    <a:cubicBezTo>
                      <a:pt x="322326" y="234220"/>
                      <a:pt x="311182" y="265367"/>
                      <a:pt x="286131" y="276130"/>
                    </a:cubicBezTo>
                    <a:cubicBezTo>
                      <a:pt x="271367" y="282512"/>
                      <a:pt x="251555" y="288798"/>
                      <a:pt x="231172" y="289179"/>
                    </a:cubicBezTo>
                    <a:cubicBezTo>
                      <a:pt x="231172" y="289179"/>
                      <a:pt x="222980" y="277844"/>
                      <a:pt x="243459" y="262223"/>
                    </a:cubicBezTo>
                    <a:cubicBezTo>
                      <a:pt x="243459" y="262223"/>
                      <a:pt x="227171" y="265747"/>
                      <a:pt x="227171" y="271463"/>
                    </a:cubicBezTo>
                    <a:cubicBezTo>
                      <a:pt x="227171" y="271463"/>
                      <a:pt x="227838" y="250222"/>
                      <a:pt x="226505" y="222599"/>
                    </a:cubicBezTo>
                    <a:cubicBezTo>
                      <a:pt x="226505" y="222599"/>
                      <a:pt x="213265" y="274987"/>
                      <a:pt x="217837" y="289179"/>
                    </a:cubicBezTo>
                    <a:cubicBezTo>
                      <a:pt x="217837" y="289179"/>
                      <a:pt x="157829" y="302609"/>
                      <a:pt x="190500" y="224028"/>
                    </a:cubicBezTo>
                    <a:cubicBezTo>
                      <a:pt x="190500" y="224028"/>
                      <a:pt x="159925" y="254794"/>
                      <a:pt x="178213" y="290036"/>
                    </a:cubicBezTo>
                    <a:cubicBezTo>
                      <a:pt x="178213" y="290036"/>
                      <a:pt x="123730" y="299085"/>
                      <a:pt x="127159" y="251650"/>
                    </a:cubicBezTo>
                    <a:cubicBezTo>
                      <a:pt x="127159" y="251650"/>
                      <a:pt x="131921" y="231838"/>
                      <a:pt x="155067" y="213360"/>
                    </a:cubicBezTo>
                    <a:cubicBezTo>
                      <a:pt x="155067" y="213360"/>
                      <a:pt x="138779" y="217646"/>
                      <a:pt x="135350" y="224695"/>
                    </a:cubicBezTo>
                    <a:cubicBezTo>
                      <a:pt x="135350" y="224695"/>
                      <a:pt x="137351" y="180022"/>
                      <a:pt x="137351" y="170117"/>
                    </a:cubicBezTo>
                    <a:cubicBezTo>
                      <a:pt x="137351" y="170117"/>
                      <a:pt x="127826" y="243078"/>
                      <a:pt x="117634" y="252317"/>
                    </a:cubicBezTo>
                    <a:cubicBezTo>
                      <a:pt x="117634" y="252317"/>
                      <a:pt x="67913" y="236696"/>
                      <a:pt x="104013" y="182880"/>
                    </a:cubicBezTo>
                    <a:lnTo>
                      <a:pt x="82963" y="204883"/>
                    </a:lnTo>
                    <a:cubicBezTo>
                      <a:pt x="82963" y="204883"/>
                      <a:pt x="54388" y="156020"/>
                      <a:pt x="34004" y="156020"/>
                    </a:cubicBezTo>
                    <a:cubicBezTo>
                      <a:pt x="34004" y="156020"/>
                      <a:pt x="76200" y="191453"/>
                      <a:pt x="73438" y="216979"/>
                    </a:cubicBezTo>
                    <a:cubicBezTo>
                      <a:pt x="73438" y="216979"/>
                      <a:pt x="20384" y="216313"/>
                      <a:pt x="16288" y="230410"/>
                    </a:cubicBezTo>
                    <a:cubicBezTo>
                      <a:pt x="16288" y="230410"/>
                      <a:pt x="72295" y="208217"/>
                      <a:pt x="98489" y="249555"/>
                    </a:cubicBezTo>
                    <a:cubicBezTo>
                      <a:pt x="102394" y="255746"/>
                      <a:pt x="106299" y="261938"/>
                      <a:pt x="110490" y="267938"/>
                    </a:cubicBezTo>
                    <a:cubicBezTo>
                      <a:pt x="117920" y="278797"/>
                      <a:pt x="126397" y="293751"/>
                      <a:pt x="115157" y="291751"/>
                    </a:cubicBezTo>
                    <a:cubicBezTo>
                      <a:pt x="112109" y="291179"/>
                      <a:pt x="108966" y="290703"/>
                      <a:pt x="105823" y="290608"/>
                    </a:cubicBezTo>
                    <a:cubicBezTo>
                      <a:pt x="89440" y="290036"/>
                      <a:pt x="41910" y="287274"/>
                      <a:pt x="16288" y="272129"/>
                    </a:cubicBezTo>
                    <a:cubicBezTo>
                      <a:pt x="16288" y="272129"/>
                      <a:pt x="66008" y="309658"/>
                      <a:pt x="44196" y="314611"/>
                    </a:cubicBezTo>
                    <a:cubicBezTo>
                      <a:pt x="44196" y="314611"/>
                      <a:pt x="30575" y="320707"/>
                      <a:pt x="0" y="298513"/>
                    </a:cubicBezTo>
                    <a:cubicBezTo>
                      <a:pt x="0" y="298513"/>
                      <a:pt x="27242" y="325755"/>
                      <a:pt x="10859" y="325469"/>
                    </a:cubicBezTo>
                    <a:lnTo>
                      <a:pt x="57817" y="325469"/>
                    </a:lnTo>
                    <a:cubicBezTo>
                      <a:pt x="57817" y="325469"/>
                      <a:pt x="22479" y="358521"/>
                      <a:pt x="21050" y="388239"/>
                    </a:cubicBezTo>
                    <a:cubicBezTo>
                      <a:pt x="21050" y="388239"/>
                      <a:pt x="35338" y="349282"/>
                      <a:pt x="63246" y="329470"/>
                    </a:cubicBezTo>
                    <a:cubicBezTo>
                      <a:pt x="63246" y="329470"/>
                      <a:pt x="44863" y="358521"/>
                      <a:pt x="43529" y="388239"/>
                    </a:cubicBezTo>
                    <a:cubicBezTo>
                      <a:pt x="43529" y="388239"/>
                      <a:pt x="43529" y="371475"/>
                      <a:pt x="71438" y="330899"/>
                    </a:cubicBezTo>
                    <a:cubicBezTo>
                      <a:pt x="71438" y="330899"/>
                      <a:pt x="68008" y="332327"/>
                      <a:pt x="68675" y="366332"/>
                    </a:cubicBezTo>
                    <a:cubicBezTo>
                      <a:pt x="68675" y="366332"/>
                      <a:pt x="70009" y="335756"/>
                      <a:pt x="80201" y="325564"/>
                    </a:cubicBezTo>
                    <a:cubicBezTo>
                      <a:pt x="80201" y="325564"/>
                      <a:pt x="82201" y="347948"/>
                      <a:pt x="95155" y="359283"/>
                    </a:cubicBezTo>
                    <a:cubicBezTo>
                      <a:pt x="95155" y="359283"/>
                      <a:pt x="58388" y="307562"/>
                      <a:pt x="152972" y="303276"/>
                    </a:cubicBezTo>
                    <a:lnTo>
                      <a:pt x="180880" y="305371"/>
                    </a:lnTo>
                    <a:cubicBezTo>
                      <a:pt x="180880" y="305371"/>
                      <a:pt x="146876" y="311087"/>
                      <a:pt x="131159" y="337947"/>
                    </a:cubicBezTo>
                    <a:cubicBezTo>
                      <a:pt x="131159" y="337947"/>
                      <a:pt x="157353" y="310039"/>
                      <a:pt x="218027" y="311563"/>
                    </a:cubicBezTo>
                    <a:cubicBezTo>
                      <a:pt x="221171" y="311563"/>
                      <a:pt x="224219" y="312230"/>
                      <a:pt x="227076" y="313658"/>
                    </a:cubicBezTo>
                    <a:cubicBezTo>
                      <a:pt x="234696" y="317278"/>
                      <a:pt x="239840" y="325564"/>
                      <a:pt x="157734" y="332994"/>
                    </a:cubicBezTo>
                    <a:cubicBezTo>
                      <a:pt x="157734" y="332994"/>
                      <a:pt x="218980" y="330899"/>
                      <a:pt x="199263" y="347853"/>
                    </a:cubicBezTo>
                    <a:cubicBezTo>
                      <a:pt x="199263" y="347853"/>
                      <a:pt x="162497" y="364903"/>
                      <a:pt x="140780" y="361283"/>
                    </a:cubicBezTo>
                    <a:cubicBezTo>
                      <a:pt x="140780" y="361283"/>
                      <a:pt x="154400" y="370522"/>
                      <a:pt x="176117" y="367665"/>
                    </a:cubicBezTo>
                    <a:cubicBezTo>
                      <a:pt x="176117" y="367665"/>
                      <a:pt x="131159" y="451961"/>
                      <a:pt x="80867" y="454057"/>
                    </a:cubicBezTo>
                    <a:cubicBezTo>
                      <a:pt x="80867" y="454057"/>
                      <a:pt x="92393" y="461105"/>
                      <a:pt x="123730" y="448437"/>
                    </a:cubicBezTo>
                    <a:cubicBezTo>
                      <a:pt x="123730" y="448437"/>
                      <a:pt x="127826" y="468249"/>
                      <a:pt x="104680" y="491680"/>
                    </a:cubicBezTo>
                    <a:cubicBezTo>
                      <a:pt x="104680" y="491680"/>
                      <a:pt x="125063" y="479108"/>
                      <a:pt x="141446" y="437864"/>
                    </a:cubicBezTo>
                    <a:cubicBezTo>
                      <a:pt x="141446" y="437864"/>
                      <a:pt x="152972" y="455581"/>
                      <a:pt x="140780" y="473964"/>
                    </a:cubicBezTo>
                    <a:cubicBezTo>
                      <a:pt x="140780" y="473964"/>
                      <a:pt x="156401" y="473297"/>
                      <a:pt x="148971" y="423672"/>
                    </a:cubicBezTo>
                    <a:cubicBezTo>
                      <a:pt x="148971" y="423672"/>
                      <a:pt x="169355" y="443484"/>
                      <a:pt x="168688" y="476821"/>
                    </a:cubicBezTo>
                    <a:cubicBezTo>
                      <a:pt x="168688" y="476821"/>
                      <a:pt x="175451" y="460534"/>
                      <a:pt x="159830" y="416624"/>
                    </a:cubicBezTo>
                    <a:cubicBezTo>
                      <a:pt x="159830" y="416624"/>
                      <a:pt x="165926" y="407384"/>
                      <a:pt x="173450" y="397478"/>
                    </a:cubicBezTo>
                    <a:cubicBezTo>
                      <a:pt x="173450" y="397478"/>
                      <a:pt x="200025" y="460534"/>
                      <a:pt x="182309" y="520065"/>
                    </a:cubicBezTo>
                    <a:cubicBezTo>
                      <a:pt x="182309" y="520065"/>
                      <a:pt x="189833" y="515112"/>
                      <a:pt x="196596" y="483203"/>
                    </a:cubicBezTo>
                    <a:cubicBezTo>
                      <a:pt x="196596" y="483203"/>
                      <a:pt x="231934" y="503777"/>
                      <a:pt x="223838" y="557593"/>
                    </a:cubicBezTo>
                    <a:cubicBezTo>
                      <a:pt x="223838" y="557593"/>
                      <a:pt x="241554" y="503015"/>
                      <a:pt x="199358" y="474726"/>
                    </a:cubicBezTo>
                    <a:cubicBezTo>
                      <a:pt x="199358" y="474726"/>
                      <a:pt x="193262" y="395383"/>
                      <a:pt x="180308" y="389001"/>
                    </a:cubicBezTo>
                    <a:cubicBezTo>
                      <a:pt x="180308" y="389001"/>
                      <a:pt x="234029" y="319754"/>
                      <a:pt x="278035" y="311944"/>
                    </a:cubicBezTo>
                    <a:cubicBezTo>
                      <a:pt x="288989" y="310039"/>
                      <a:pt x="299371" y="317563"/>
                      <a:pt x="301276" y="328993"/>
                    </a:cubicBezTo>
                    <a:cubicBezTo>
                      <a:pt x="304991" y="350806"/>
                      <a:pt x="302800" y="384715"/>
                      <a:pt x="244221" y="357854"/>
                    </a:cubicBezTo>
                    <a:cubicBezTo>
                      <a:pt x="244221" y="357854"/>
                      <a:pt x="260033" y="378905"/>
                      <a:pt x="281559" y="380809"/>
                    </a:cubicBezTo>
                    <a:cubicBezTo>
                      <a:pt x="291941" y="381762"/>
                      <a:pt x="298799" y="392906"/>
                      <a:pt x="294132" y="402717"/>
                    </a:cubicBezTo>
                    <a:cubicBezTo>
                      <a:pt x="292132" y="406908"/>
                      <a:pt x="288608" y="411194"/>
                      <a:pt x="282512" y="414909"/>
                    </a:cubicBezTo>
                    <a:cubicBezTo>
                      <a:pt x="274511" y="419862"/>
                      <a:pt x="267557" y="426339"/>
                      <a:pt x="262414" y="434340"/>
                    </a:cubicBezTo>
                    <a:cubicBezTo>
                      <a:pt x="256889" y="443008"/>
                      <a:pt x="251746" y="454438"/>
                      <a:pt x="251746" y="466916"/>
                    </a:cubicBezTo>
                    <a:cubicBezTo>
                      <a:pt x="251746" y="466916"/>
                      <a:pt x="263271" y="425101"/>
                      <a:pt x="295942" y="422243"/>
                    </a:cubicBezTo>
                    <a:cubicBezTo>
                      <a:pt x="295942" y="422243"/>
                      <a:pt x="295466" y="451580"/>
                      <a:pt x="271367" y="512445"/>
                    </a:cubicBezTo>
                    <a:cubicBezTo>
                      <a:pt x="270701" y="514255"/>
                      <a:pt x="269939" y="516064"/>
                      <a:pt x="269272" y="517874"/>
                    </a:cubicBezTo>
                    <a:cubicBezTo>
                      <a:pt x="266986" y="524066"/>
                      <a:pt x="259366" y="543116"/>
                      <a:pt x="246888" y="557593"/>
                    </a:cubicBezTo>
                    <a:cubicBezTo>
                      <a:pt x="246888" y="557593"/>
                      <a:pt x="265938" y="569595"/>
                      <a:pt x="303371" y="448532"/>
                    </a:cubicBezTo>
                    <a:cubicBezTo>
                      <a:pt x="303371" y="448532"/>
                      <a:pt x="308134" y="517970"/>
                      <a:pt x="289751" y="565404"/>
                    </a:cubicBezTo>
                    <a:cubicBezTo>
                      <a:pt x="289751" y="565404"/>
                      <a:pt x="302514" y="547497"/>
                      <a:pt x="308991" y="511683"/>
                    </a:cubicBezTo>
                    <a:cubicBezTo>
                      <a:pt x="310039" y="505778"/>
                      <a:pt x="317373" y="504254"/>
                      <a:pt x="320612" y="509207"/>
                    </a:cubicBezTo>
                    <a:cubicBezTo>
                      <a:pt x="326612" y="518541"/>
                      <a:pt x="331565" y="535686"/>
                      <a:pt x="323088" y="565309"/>
                    </a:cubicBezTo>
                    <a:cubicBezTo>
                      <a:pt x="323088" y="565309"/>
                      <a:pt x="333947" y="548354"/>
                      <a:pt x="334613" y="531019"/>
                    </a:cubicBezTo>
                    <a:cubicBezTo>
                      <a:pt x="334709" y="527876"/>
                      <a:pt x="336804" y="524923"/>
                      <a:pt x="339852" y="524351"/>
                    </a:cubicBezTo>
                    <a:cubicBezTo>
                      <a:pt x="343472" y="523589"/>
                      <a:pt x="348234" y="526256"/>
                      <a:pt x="351187" y="541782"/>
                    </a:cubicBezTo>
                    <a:cubicBezTo>
                      <a:pt x="351758" y="544830"/>
                      <a:pt x="352139" y="547878"/>
                      <a:pt x="352425" y="550926"/>
                    </a:cubicBezTo>
                    <a:cubicBezTo>
                      <a:pt x="353282" y="560546"/>
                      <a:pt x="360045" y="603218"/>
                      <a:pt x="410813" y="595027"/>
                    </a:cubicBezTo>
                    <a:cubicBezTo>
                      <a:pt x="410813" y="595027"/>
                      <a:pt x="348901" y="594360"/>
                      <a:pt x="356330" y="534829"/>
                    </a:cubicBezTo>
                    <a:cubicBezTo>
                      <a:pt x="356330" y="534829"/>
                      <a:pt x="377381" y="571691"/>
                      <a:pt x="427768" y="546830"/>
                    </a:cubicBezTo>
                    <a:cubicBezTo>
                      <a:pt x="427768" y="546830"/>
                      <a:pt x="463868" y="531209"/>
                      <a:pt x="474726" y="558165"/>
                    </a:cubicBezTo>
                    <a:cubicBezTo>
                      <a:pt x="474726" y="558165"/>
                      <a:pt x="469297" y="520637"/>
                      <a:pt x="408718" y="543306"/>
                    </a:cubicBezTo>
                    <a:cubicBezTo>
                      <a:pt x="408718" y="543306"/>
                      <a:pt x="375380" y="553974"/>
                      <a:pt x="358997" y="526351"/>
                    </a:cubicBezTo>
                    <a:cubicBezTo>
                      <a:pt x="358997" y="526351"/>
                      <a:pt x="465106" y="540544"/>
                      <a:pt x="489014" y="524256"/>
                    </a:cubicBezTo>
                    <a:cubicBezTo>
                      <a:pt x="489014" y="524256"/>
                      <a:pt x="470630" y="524256"/>
                      <a:pt x="453676" y="517208"/>
                    </a:cubicBezTo>
                    <a:lnTo>
                      <a:pt x="474059" y="490252"/>
                    </a:lnTo>
                    <a:cubicBezTo>
                      <a:pt x="474059" y="490252"/>
                      <a:pt x="450056" y="523018"/>
                      <a:pt x="381476" y="516446"/>
                    </a:cubicBezTo>
                    <a:cubicBezTo>
                      <a:pt x="377952" y="516064"/>
                      <a:pt x="374428" y="515779"/>
                      <a:pt x="370999" y="515684"/>
                    </a:cubicBezTo>
                    <a:cubicBezTo>
                      <a:pt x="365665" y="515398"/>
                      <a:pt x="356330" y="514636"/>
                      <a:pt x="348806" y="512255"/>
                    </a:cubicBezTo>
                    <a:cubicBezTo>
                      <a:pt x="340043" y="509492"/>
                      <a:pt x="341376" y="496062"/>
                      <a:pt x="350520" y="495395"/>
                    </a:cubicBezTo>
                    <a:cubicBezTo>
                      <a:pt x="380047" y="493014"/>
                      <a:pt x="461391" y="481489"/>
                      <a:pt x="518922" y="424434"/>
                    </a:cubicBezTo>
                    <a:cubicBezTo>
                      <a:pt x="518922" y="424434"/>
                      <a:pt x="412814" y="492442"/>
                      <a:pt x="335851" y="486823"/>
                    </a:cubicBezTo>
                    <a:cubicBezTo>
                      <a:pt x="335851" y="486823"/>
                      <a:pt x="315278" y="485108"/>
                      <a:pt x="321469" y="475679"/>
                    </a:cubicBezTo>
                    <a:cubicBezTo>
                      <a:pt x="322993" y="473392"/>
                      <a:pt x="325279" y="471868"/>
                      <a:pt x="327851" y="471107"/>
                    </a:cubicBezTo>
                    <a:cubicBezTo>
                      <a:pt x="347567" y="465677"/>
                      <a:pt x="461772" y="432816"/>
                      <a:pt x="483489" y="394716"/>
                    </a:cubicBezTo>
                    <a:cubicBezTo>
                      <a:pt x="483489" y="394716"/>
                      <a:pt x="355568" y="460629"/>
                      <a:pt x="324898" y="457771"/>
                    </a:cubicBezTo>
                    <a:cubicBezTo>
                      <a:pt x="324898" y="457771"/>
                      <a:pt x="312515" y="458629"/>
                      <a:pt x="312801" y="447770"/>
                    </a:cubicBezTo>
                    <a:cubicBezTo>
                      <a:pt x="312896" y="441579"/>
                      <a:pt x="317183" y="436245"/>
                      <a:pt x="322802" y="434435"/>
                    </a:cubicBezTo>
                    <a:cubicBezTo>
                      <a:pt x="326898" y="433197"/>
                      <a:pt x="332518" y="431387"/>
                      <a:pt x="338995" y="429101"/>
                    </a:cubicBezTo>
                    <a:cubicBezTo>
                      <a:pt x="369951" y="418243"/>
                      <a:pt x="398145" y="400241"/>
                      <a:pt x="422243" y="377095"/>
                    </a:cubicBezTo>
                    <a:cubicBezTo>
                      <a:pt x="434721" y="365093"/>
                      <a:pt x="453390" y="351758"/>
                      <a:pt x="472631" y="354997"/>
                    </a:cubicBezTo>
                    <a:cubicBezTo>
                      <a:pt x="472631" y="354997"/>
                      <a:pt x="446056" y="339376"/>
                      <a:pt x="408242" y="376333"/>
                    </a:cubicBezTo>
                    <a:cubicBezTo>
                      <a:pt x="397193" y="387191"/>
                      <a:pt x="385001" y="396621"/>
                      <a:pt x="371570" y="404146"/>
                    </a:cubicBezTo>
                    <a:cubicBezTo>
                      <a:pt x="358616" y="411289"/>
                      <a:pt x="342900" y="418433"/>
                      <a:pt x="329184" y="419957"/>
                    </a:cubicBezTo>
                    <a:cubicBezTo>
                      <a:pt x="323088" y="420624"/>
                      <a:pt x="316992" y="417671"/>
                      <a:pt x="314135" y="411956"/>
                    </a:cubicBezTo>
                    <a:cubicBezTo>
                      <a:pt x="312230" y="408051"/>
                      <a:pt x="311753" y="403288"/>
                      <a:pt x="316611" y="399193"/>
                    </a:cubicBezTo>
                    <a:cubicBezTo>
                      <a:pt x="318135" y="397859"/>
                      <a:pt x="319945" y="397002"/>
                      <a:pt x="321850" y="396335"/>
                    </a:cubicBezTo>
                    <a:cubicBezTo>
                      <a:pt x="328041" y="394145"/>
                      <a:pt x="350806" y="382810"/>
                      <a:pt x="373951" y="330994"/>
                    </a:cubicBezTo>
                    <a:cubicBezTo>
                      <a:pt x="373951" y="330994"/>
                      <a:pt x="403860" y="337947"/>
                      <a:pt x="425672" y="325564"/>
                    </a:cubicBezTo>
                    <a:cubicBezTo>
                      <a:pt x="425672" y="325564"/>
                      <a:pt x="387572" y="328803"/>
                      <a:pt x="374618" y="320992"/>
                    </a:cubicBezTo>
                    <a:cubicBezTo>
                      <a:pt x="374618" y="320992"/>
                      <a:pt x="398812" y="299085"/>
                      <a:pt x="418814" y="298513"/>
                    </a:cubicBezTo>
                    <a:cubicBezTo>
                      <a:pt x="418814" y="298513"/>
                      <a:pt x="396240" y="295180"/>
                      <a:pt x="375666" y="309848"/>
                    </a:cubicBezTo>
                    <a:cubicBezTo>
                      <a:pt x="367570" y="315659"/>
                      <a:pt x="361283" y="323755"/>
                      <a:pt x="357092" y="332994"/>
                    </a:cubicBezTo>
                    <a:cubicBezTo>
                      <a:pt x="351187" y="346043"/>
                      <a:pt x="338138" y="372428"/>
                      <a:pt x="324993" y="381953"/>
                    </a:cubicBezTo>
                    <a:cubicBezTo>
                      <a:pt x="323755" y="382810"/>
                      <a:pt x="322612" y="383762"/>
                      <a:pt x="321469" y="384905"/>
                    </a:cubicBezTo>
                    <a:cubicBezTo>
                      <a:pt x="318421" y="387858"/>
                      <a:pt x="311182" y="392049"/>
                      <a:pt x="308515" y="369951"/>
                    </a:cubicBezTo>
                    <a:cubicBezTo>
                      <a:pt x="308515" y="369951"/>
                      <a:pt x="306515" y="320992"/>
                      <a:pt x="333566" y="293561"/>
                    </a:cubicBezTo>
                    <a:cubicBezTo>
                      <a:pt x="345376" y="281559"/>
                      <a:pt x="362141" y="276511"/>
                      <a:pt x="378428" y="278987"/>
                    </a:cubicBezTo>
                    <a:cubicBezTo>
                      <a:pt x="395288" y="281559"/>
                      <a:pt x="431101" y="281178"/>
                      <a:pt x="477584" y="249174"/>
                    </a:cubicBezTo>
                    <a:close/>
                  </a:path>
                </a:pathLst>
              </a:custGeom>
              <a:solidFill>
                <a:srgbClr val="0095FF">
                  <a:lumMod val="20000"/>
                  <a:lumOff val="8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126">
                  <a:defRPr/>
                </a:pPr>
                <a:endParaRPr lang="en-US" sz="1799" kern="0">
                  <a:solidFill>
                    <a:prstClr val="black"/>
                  </a:solidFill>
                  <a:latin typeface="Slate Pro" panose="02000506040000020004"/>
                </a:endParaRPr>
              </a:p>
            </p:txBody>
          </p:sp>
          <p:sp>
            <p:nvSpPr>
              <p:cNvPr id="1113" name="Freeform: Shape 1112">
                <a:extLst>
                  <a:ext uri="{FF2B5EF4-FFF2-40B4-BE49-F238E27FC236}">
                    <a16:creationId xmlns:a16="http://schemas.microsoft.com/office/drawing/2014/main" id="{EAA27EAE-CE69-9881-7DA3-544B49C71E95}"/>
                  </a:ext>
                </a:extLst>
              </p:cNvPr>
              <p:cNvSpPr/>
              <p:nvPr/>
            </p:nvSpPr>
            <p:spPr>
              <a:xfrm>
                <a:off x="7016036" y="4396453"/>
                <a:ext cx="220135" cy="175547"/>
              </a:xfrm>
              <a:custGeom>
                <a:avLst/>
                <a:gdLst>
                  <a:gd name="connsiteX0" fmla="*/ 246342 w 957573"/>
                  <a:gd name="connsiteY0" fmla="*/ 467201 h 763619"/>
                  <a:gd name="connsiteX1" fmla="*/ 243294 w 957573"/>
                  <a:gd name="connsiteY1" fmla="*/ 453676 h 763619"/>
                  <a:gd name="connsiteX2" fmla="*/ 240150 w 957573"/>
                  <a:gd name="connsiteY2" fmla="*/ 415290 h 763619"/>
                  <a:gd name="connsiteX3" fmla="*/ 240150 w 957573"/>
                  <a:gd name="connsiteY3" fmla="*/ 415100 h 763619"/>
                  <a:gd name="connsiteX4" fmla="*/ 239960 w 957573"/>
                  <a:gd name="connsiteY4" fmla="*/ 383953 h 763619"/>
                  <a:gd name="connsiteX5" fmla="*/ 248247 w 957573"/>
                  <a:gd name="connsiteY5" fmla="*/ 388715 h 763619"/>
                  <a:gd name="connsiteX6" fmla="*/ 257962 w 957573"/>
                  <a:gd name="connsiteY6" fmla="*/ 395668 h 763619"/>
                  <a:gd name="connsiteX7" fmla="*/ 267487 w 957573"/>
                  <a:gd name="connsiteY7" fmla="*/ 404717 h 763619"/>
                  <a:gd name="connsiteX8" fmla="*/ 276155 w 957573"/>
                  <a:gd name="connsiteY8" fmla="*/ 415957 h 763619"/>
                  <a:gd name="connsiteX9" fmla="*/ 283108 w 957573"/>
                  <a:gd name="connsiteY9" fmla="*/ 429577 h 763619"/>
                  <a:gd name="connsiteX10" fmla="*/ 287680 w 957573"/>
                  <a:gd name="connsiteY10" fmla="*/ 445294 h 763619"/>
                  <a:gd name="connsiteX11" fmla="*/ 289014 w 957573"/>
                  <a:gd name="connsiteY11" fmla="*/ 453866 h 763619"/>
                  <a:gd name="connsiteX12" fmla="*/ 289299 w 957573"/>
                  <a:gd name="connsiteY12" fmla="*/ 458248 h 763619"/>
                  <a:gd name="connsiteX13" fmla="*/ 289490 w 957573"/>
                  <a:gd name="connsiteY13" fmla="*/ 460438 h 763619"/>
                  <a:gd name="connsiteX14" fmla="*/ 289490 w 957573"/>
                  <a:gd name="connsiteY14" fmla="*/ 460724 h 763619"/>
                  <a:gd name="connsiteX15" fmla="*/ 289490 w 957573"/>
                  <a:gd name="connsiteY15" fmla="*/ 460819 h 763619"/>
                  <a:gd name="connsiteX16" fmla="*/ 289490 w 957573"/>
                  <a:gd name="connsiteY16" fmla="*/ 460819 h 763619"/>
                  <a:gd name="connsiteX17" fmla="*/ 289490 w 957573"/>
                  <a:gd name="connsiteY17" fmla="*/ 461391 h 763619"/>
                  <a:gd name="connsiteX18" fmla="*/ 289490 w 957573"/>
                  <a:gd name="connsiteY18" fmla="*/ 462629 h 763619"/>
                  <a:gd name="connsiteX19" fmla="*/ 289490 w 957573"/>
                  <a:gd name="connsiteY19" fmla="*/ 467582 h 763619"/>
                  <a:gd name="connsiteX20" fmla="*/ 289490 w 957573"/>
                  <a:gd name="connsiteY20" fmla="*/ 472345 h 763619"/>
                  <a:gd name="connsiteX21" fmla="*/ 289490 w 957573"/>
                  <a:gd name="connsiteY21" fmla="*/ 477107 h 763619"/>
                  <a:gd name="connsiteX22" fmla="*/ 289299 w 957573"/>
                  <a:gd name="connsiteY22" fmla="*/ 482060 h 763619"/>
                  <a:gd name="connsiteX23" fmla="*/ 288156 w 957573"/>
                  <a:gd name="connsiteY23" fmla="*/ 502253 h 763619"/>
                  <a:gd name="connsiteX24" fmla="*/ 285299 w 957573"/>
                  <a:gd name="connsiteY24" fmla="*/ 544068 h 763619"/>
                  <a:gd name="connsiteX25" fmla="*/ 284346 w 957573"/>
                  <a:gd name="connsiteY25" fmla="*/ 586454 h 763619"/>
                  <a:gd name="connsiteX26" fmla="*/ 288252 w 957573"/>
                  <a:gd name="connsiteY26" fmla="*/ 627697 h 763619"/>
                  <a:gd name="connsiteX27" fmla="*/ 299682 w 957573"/>
                  <a:gd name="connsiteY27" fmla="*/ 664845 h 763619"/>
                  <a:gd name="connsiteX28" fmla="*/ 319017 w 957573"/>
                  <a:gd name="connsiteY28" fmla="*/ 693706 h 763619"/>
                  <a:gd name="connsiteX29" fmla="*/ 330257 w 957573"/>
                  <a:gd name="connsiteY29" fmla="*/ 704279 h 763619"/>
                  <a:gd name="connsiteX30" fmla="*/ 335972 w 957573"/>
                  <a:gd name="connsiteY30" fmla="*/ 708469 h 763619"/>
                  <a:gd name="connsiteX31" fmla="*/ 338734 w 957573"/>
                  <a:gd name="connsiteY31" fmla="*/ 710470 h 763619"/>
                  <a:gd name="connsiteX32" fmla="*/ 341592 w 957573"/>
                  <a:gd name="connsiteY32" fmla="*/ 712184 h 763619"/>
                  <a:gd name="connsiteX33" fmla="*/ 346926 w 957573"/>
                  <a:gd name="connsiteY33" fmla="*/ 715423 h 763619"/>
                  <a:gd name="connsiteX34" fmla="*/ 352165 w 957573"/>
                  <a:gd name="connsiteY34" fmla="*/ 717994 h 763619"/>
                  <a:gd name="connsiteX35" fmla="*/ 357022 w 957573"/>
                  <a:gd name="connsiteY35" fmla="*/ 720376 h 763619"/>
                  <a:gd name="connsiteX36" fmla="*/ 361594 w 957573"/>
                  <a:gd name="connsiteY36" fmla="*/ 722185 h 763619"/>
                  <a:gd name="connsiteX37" fmla="*/ 365690 w 957573"/>
                  <a:gd name="connsiteY37" fmla="*/ 723805 h 763619"/>
                  <a:gd name="connsiteX38" fmla="*/ 369309 w 957573"/>
                  <a:gd name="connsiteY38" fmla="*/ 725138 h 763619"/>
                  <a:gd name="connsiteX39" fmla="*/ 375120 w 957573"/>
                  <a:gd name="connsiteY39" fmla="*/ 726853 h 763619"/>
                  <a:gd name="connsiteX40" fmla="*/ 379977 w 957573"/>
                  <a:gd name="connsiteY40" fmla="*/ 728281 h 763619"/>
                  <a:gd name="connsiteX41" fmla="*/ 375215 w 957573"/>
                  <a:gd name="connsiteY41" fmla="*/ 726472 h 763619"/>
                  <a:gd name="connsiteX42" fmla="*/ 369595 w 957573"/>
                  <a:gd name="connsiteY42" fmla="*/ 724376 h 763619"/>
                  <a:gd name="connsiteX43" fmla="*/ 366071 w 957573"/>
                  <a:gd name="connsiteY43" fmla="*/ 722852 h 763619"/>
                  <a:gd name="connsiteX44" fmla="*/ 362166 w 957573"/>
                  <a:gd name="connsiteY44" fmla="*/ 721043 h 763619"/>
                  <a:gd name="connsiteX45" fmla="*/ 357784 w 957573"/>
                  <a:gd name="connsiteY45" fmla="*/ 718947 h 763619"/>
                  <a:gd name="connsiteX46" fmla="*/ 353212 w 957573"/>
                  <a:gd name="connsiteY46" fmla="*/ 716280 h 763619"/>
                  <a:gd name="connsiteX47" fmla="*/ 348259 w 957573"/>
                  <a:gd name="connsiteY47" fmla="*/ 713422 h 763619"/>
                  <a:gd name="connsiteX48" fmla="*/ 343211 w 957573"/>
                  <a:gd name="connsiteY48" fmla="*/ 709898 h 763619"/>
                  <a:gd name="connsiteX49" fmla="*/ 340544 w 957573"/>
                  <a:gd name="connsiteY49" fmla="*/ 708088 h 763619"/>
                  <a:gd name="connsiteX50" fmla="*/ 337972 w 957573"/>
                  <a:gd name="connsiteY50" fmla="*/ 705993 h 763619"/>
                  <a:gd name="connsiteX51" fmla="*/ 332733 w 957573"/>
                  <a:gd name="connsiteY51" fmla="*/ 701516 h 763619"/>
                  <a:gd name="connsiteX52" fmla="*/ 322637 w 957573"/>
                  <a:gd name="connsiteY52" fmla="*/ 690658 h 763619"/>
                  <a:gd name="connsiteX53" fmla="*/ 306254 w 957573"/>
                  <a:gd name="connsiteY53" fmla="*/ 662178 h 763619"/>
                  <a:gd name="connsiteX54" fmla="*/ 297872 w 957573"/>
                  <a:gd name="connsiteY54" fmla="*/ 626364 h 763619"/>
                  <a:gd name="connsiteX55" fmla="*/ 296919 w 957573"/>
                  <a:gd name="connsiteY55" fmla="*/ 586740 h 763619"/>
                  <a:gd name="connsiteX56" fmla="*/ 300729 w 957573"/>
                  <a:gd name="connsiteY56" fmla="*/ 545592 h 763619"/>
                  <a:gd name="connsiteX57" fmla="*/ 306444 w 957573"/>
                  <a:gd name="connsiteY57" fmla="*/ 504158 h 763619"/>
                  <a:gd name="connsiteX58" fmla="*/ 309016 w 957573"/>
                  <a:gd name="connsiteY58" fmla="*/ 483489 h 763619"/>
                  <a:gd name="connsiteX59" fmla="*/ 309588 w 957573"/>
                  <a:gd name="connsiteY59" fmla="*/ 478346 h 763619"/>
                  <a:gd name="connsiteX60" fmla="*/ 310064 w 957573"/>
                  <a:gd name="connsiteY60" fmla="*/ 473107 h 763619"/>
                  <a:gd name="connsiteX61" fmla="*/ 310445 w 957573"/>
                  <a:gd name="connsiteY61" fmla="*/ 467868 h 763619"/>
                  <a:gd name="connsiteX62" fmla="*/ 310731 w 957573"/>
                  <a:gd name="connsiteY62" fmla="*/ 462915 h 763619"/>
                  <a:gd name="connsiteX63" fmla="*/ 310731 w 957573"/>
                  <a:gd name="connsiteY63" fmla="*/ 461677 h 763619"/>
                  <a:gd name="connsiteX64" fmla="*/ 310826 w 957573"/>
                  <a:gd name="connsiteY64" fmla="*/ 461105 h 763619"/>
                  <a:gd name="connsiteX65" fmla="*/ 310826 w 957573"/>
                  <a:gd name="connsiteY65" fmla="*/ 460248 h 763619"/>
                  <a:gd name="connsiteX66" fmla="*/ 310826 w 957573"/>
                  <a:gd name="connsiteY66" fmla="*/ 457581 h 763619"/>
                  <a:gd name="connsiteX67" fmla="*/ 310826 w 957573"/>
                  <a:gd name="connsiteY67" fmla="*/ 452247 h 763619"/>
                  <a:gd name="connsiteX68" fmla="*/ 310350 w 957573"/>
                  <a:gd name="connsiteY68" fmla="*/ 445198 h 763619"/>
                  <a:gd name="connsiteX69" fmla="*/ 310350 w 957573"/>
                  <a:gd name="connsiteY69" fmla="*/ 444341 h 763619"/>
                  <a:gd name="connsiteX70" fmla="*/ 310064 w 957573"/>
                  <a:gd name="connsiteY70" fmla="*/ 441769 h 763619"/>
                  <a:gd name="connsiteX71" fmla="*/ 305682 w 957573"/>
                  <a:gd name="connsiteY71" fmla="*/ 421576 h 763619"/>
                  <a:gd name="connsiteX72" fmla="*/ 297967 w 957573"/>
                  <a:gd name="connsiteY72" fmla="*/ 403288 h 763619"/>
                  <a:gd name="connsiteX73" fmla="*/ 287680 w 957573"/>
                  <a:gd name="connsiteY73" fmla="*/ 387763 h 763619"/>
                  <a:gd name="connsiteX74" fmla="*/ 276155 w 957573"/>
                  <a:gd name="connsiteY74" fmla="*/ 375190 h 763619"/>
                  <a:gd name="connsiteX75" fmla="*/ 264439 w 957573"/>
                  <a:gd name="connsiteY75" fmla="*/ 365474 h 763619"/>
                  <a:gd name="connsiteX76" fmla="*/ 243389 w 957573"/>
                  <a:gd name="connsiteY76" fmla="*/ 352711 h 763619"/>
                  <a:gd name="connsiteX77" fmla="*/ 234340 w 957573"/>
                  <a:gd name="connsiteY77" fmla="*/ 348615 h 763619"/>
                  <a:gd name="connsiteX78" fmla="*/ 230625 w 957573"/>
                  <a:gd name="connsiteY78" fmla="*/ 335947 h 763619"/>
                  <a:gd name="connsiteX79" fmla="*/ 218052 w 957573"/>
                  <a:gd name="connsiteY79" fmla="*/ 306324 h 763619"/>
                  <a:gd name="connsiteX80" fmla="*/ 211290 w 957573"/>
                  <a:gd name="connsiteY80" fmla="*/ 294608 h 763619"/>
                  <a:gd name="connsiteX81" fmla="*/ 211956 w 957573"/>
                  <a:gd name="connsiteY81" fmla="*/ 288798 h 763619"/>
                  <a:gd name="connsiteX82" fmla="*/ 211956 w 957573"/>
                  <a:gd name="connsiteY82" fmla="*/ 288798 h 763619"/>
                  <a:gd name="connsiteX83" fmla="*/ 216433 w 957573"/>
                  <a:gd name="connsiteY83" fmla="*/ 287464 h 763619"/>
                  <a:gd name="connsiteX84" fmla="*/ 241960 w 957573"/>
                  <a:gd name="connsiteY84" fmla="*/ 294608 h 763619"/>
                  <a:gd name="connsiteX85" fmla="*/ 288252 w 957573"/>
                  <a:gd name="connsiteY85" fmla="*/ 311563 h 763619"/>
                  <a:gd name="connsiteX86" fmla="*/ 338925 w 957573"/>
                  <a:gd name="connsiteY86" fmla="*/ 338614 h 763619"/>
                  <a:gd name="connsiteX87" fmla="*/ 378644 w 957573"/>
                  <a:gd name="connsiteY87" fmla="*/ 373761 h 763619"/>
                  <a:gd name="connsiteX88" fmla="*/ 379215 w 957573"/>
                  <a:gd name="connsiteY88" fmla="*/ 374713 h 763619"/>
                  <a:gd name="connsiteX89" fmla="*/ 384264 w 957573"/>
                  <a:gd name="connsiteY89" fmla="*/ 389096 h 763619"/>
                  <a:gd name="connsiteX90" fmla="*/ 385407 w 957573"/>
                  <a:gd name="connsiteY90" fmla="*/ 393573 h 763619"/>
                  <a:gd name="connsiteX91" fmla="*/ 386264 w 957573"/>
                  <a:gd name="connsiteY91" fmla="*/ 398431 h 763619"/>
                  <a:gd name="connsiteX92" fmla="*/ 386740 w 957573"/>
                  <a:gd name="connsiteY92" fmla="*/ 401002 h 763619"/>
                  <a:gd name="connsiteX93" fmla="*/ 387026 w 957573"/>
                  <a:gd name="connsiteY93" fmla="*/ 403669 h 763619"/>
                  <a:gd name="connsiteX94" fmla="*/ 387597 w 957573"/>
                  <a:gd name="connsiteY94" fmla="*/ 409099 h 763619"/>
                  <a:gd name="connsiteX95" fmla="*/ 387788 w 957573"/>
                  <a:gd name="connsiteY95" fmla="*/ 411956 h 763619"/>
                  <a:gd name="connsiteX96" fmla="*/ 387788 w 957573"/>
                  <a:gd name="connsiteY96" fmla="*/ 414909 h 763619"/>
                  <a:gd name="connsiteX97" fmla="*/ 387883 w 957573"/>
                  <a:gd name="connsiteY97" fmla="*/ 420910 h 763619"/>
                  <a:gd name="connsiteX98" fmla="*/ 387597 w 957573"/>
                  <a:gd name="connsiteY98" fmla="*/ 427196 h 763619"/>
                  <a:gd name="connsiteX99" fmla="*/ 387121 w 957573"/>
                  <a:gd name="connsiteY99" fmla="*/ 433673 h 763619"/>
                  <a:gd name="connsiteX100" fmla="*/ 386264 w 957573"/>
                  <a:gd name="connsiteY100" fmla="*/ 440341 h 763619"/>
                  <a:gd name="connsiteX101" fmla="*/ 385788 w 957573"/>
                  <a:gd name="connsiteY101" fmla="*/ 443770 h 763619"/>
                  <a:gd name="connsiteX102" fmla="*/ 385026 w 957573"/>
                  <a:gd name="connsiteY102" fmla="*/ 447199 h 763619"/>
                  <a:gd name="connsiteX103" fmla="*/ 381692 w 957573"/>
                  <a:gd name="connsiteY103" fmla="*/ 461200 h 763619"/>
                  <a:gd name="connsiteX104" fmla="*/ 377120 w 957573"/>
                  <a:gd name="connsiteY104" fmla="*/ 475488 h 763619"/>
                  <a:gd name="connsiteX105" fmla="*/ 374453 w 957573"/>
                  <a:gd name="connsiteY105" fmla="*/ 482727 h 763619"/>
                  <a:gd name="connsiteX106" fmla="*/ 373786 w 957573"/>
                  <a:gd name="connsiteY106" fmla="*/ 484537 h 763619"/>
                  <a:gd name="connsiteX107" fmla="*/ 373405 w 957573"/>
                  <a:gd name="connsiteY107" fmla="*/ 485489 h 763619"/>
                  <a:gd name="connsiteX108" fmla="*/ 373215 w 957573"/>
                  <a:gd name="connsiteY108" fmla="*/ 485965 h 763619"/>
                  <a:gd name="connsiteX109" fmla="*/ 373024 w 957573"/>
                  <a:gd name="connsiteY109" fmla="*/ 486537 h 763619"/>
                  <a:gd name="connsiteX110" fmla="*/ 371500 w 957573"/>
                  <a:gd name="connsiteY110" fmla="*/ 490252 h 763619"/>
                  <a:gd name="connsiteX111" fmla="*/ 369976 w 957573"/>
                  <a:gd name="connsiteY111" fmla="*/ 494062 h 763619"/>
                  <a:gd name="connsiteX112" fmla="*/ 368452 w 957573"/>
                  <a:gd name="connsiteY112" fmla="*/ 497967 h 763619"/>
                  <a:gd name="connsiteX113" fmla="*/ 365595 w 957573"/>
                  <a:gd name="connsiteY113" fmla="*/ 505873 h 763619"/>
                  <a:gd name="connsiteX114" fmla="*/ 362928 w 957573"/>
                  <a:gd name="connsiteY114" fmla="*/ 513874 h 763619"/>
                  <a:gd name="connsiteX115" fmla="*/ 361690 w 957573"/>
                  <a:gd name="connsiteY115" fmla="*/ 517874 h 763619"/>
                  <a:gd name="connsiteX116" fmla="*/ 360546 w 957573"/>
                  <a:gd name="connsiteY116" fmla="*/ 521970 h 763619"/>
                  <a:gd name="connsiteX117" fmla="*/ 353688 w 957573"/>
                  <a:gd name="connsiteY117" fmla="*/ 554926 h 763619"/>
                  <a:gd name="connsiteX118" fmla="*/ 352736 w 957573"/>
                  <a:gd name="connsiteY118" fmla="*/ 587597 h 763619"/>
                  <a:gd name="connsiteX119" fmla="*/ 358165 w 957573"/>
                  <a:gd name="connsiteY119" fmla="*/ 617601 h 763619"/>
                  <a:gd name="connsiteX120" fmla="*/ 368547 w 957573"/>
                  <a:gd name="connsiteY120" fmla="*/ 642652 h 763619"/>
                  <a:gd name="connsiteX121" fmla="*/ 380835 w 957573"/>
                  <a:gd name="connsiteY121" fmla="*/ 661702 h 763619"/>
                  <a:gd name="connsiteX122" fmla="*/ 392074 w 957573"/>
                  <a:gd name="connsiteY122" fmla="*/ 675037 h 763619"/>
                  <a:gd name="connsiteX123" fmla="*/ 399980 w 957573"/>
                  <a:gd name="connsiteY123" fmla="*/ 682943 h 763619"/>
                  <a:gd name="connsiteX124" fmla="*/ 402837 w 957573"/>
                  <a:gd name="connsiteY124" fmla="*/ 685705 h 763619"/>
                  <a:gd name="connsiteX125" fmla="*/ 400170 w 957573"/>
                  <a:gd name="connsiteY125" fmla="*/ 682752 h 763619"/>
                  <a:gd name="connsiteX126" fmla="*/ 393027 w 957573"/>
                  <a:gd name="connsiteY126" fmla="*/ 674275 h 763619"/>
                  <a:gd name="connsiteX127" fmla="*/ 382930 w 957573"/>
                  <a:gd name="connsiteY127" fmla="*/ 660273 h 763619"/>
                  <a:gd name="connsiteX128" fmla="*/ 372357 w 957573"/>
                  <a:gd name="connsiteY128" fmla="*/ 640747 h 763619"/>
                  <a:gd name="connsiteX129" fmla="*/ 364261 w 957573"/>
                  <a:gd name="connsiteY129" fmla="*/ 616077 h 763619"/>
                  <a:gd name="connsiteX130" fmla="*/ 361404 w 957573"/>
                  <a:gd name="connsiteY130" fmla="*/ 587407 h 763619"/>
                  <a:gd name="connsiteX131" fmla="*/ 364737 w 957573"/>
                  <a:gd name="connsiteY131" fmla="*/ 556831 h 763619"/>
                  <a:gd name="connsiteX132" fmla="*/ 373596 w 957573"/>
                  <a:gd name="connsiteY132" fmla="*/ 526256 h 763619"/>
                  <a:gd name="connsiteX133" fmla="*/ 375024 w 957573"/>
                  <a:gd name="connsiteY133" fmla="*/ 522542 h 763619"/>
                  <a:gd name="connsiteX134" fmla="*/ 376548 w 957573"/>
                  <a:gd name="connsiteY134" fmla="*/ 518827 h 763619"/>
                  <a:gd name="connsiteX135" fmla="*/ 379692 w 957573"/>
                  <a:gd name="connsiteY135" fmla="*/ 511397 h 763619"/>
                  <a:gd name="connsiteX136" fmla="*/ 382930 w 957573"/>
                  <a:gd name="connsiteY136" fmla="*/ 504158 h 763619"/>
                  <a:gd name="connsiteX137" fmla="*/ 384549 w 957573"/>
                  <a:gd name="connsiteY137" fmla="*/ 500634 h 763619"/>
                  <a:gd name="connsiteX138" fmla="*/ 386359 w 957573"/>
                  <a:gd name="connsiteY138" fmla="*/ 497014 h 763619"/>
                  <a:gd name="connsiteX139" fmla="*/ 388169 w 957573"/>
                  <a:gd name="connsiteY139" fmla="*/ 493395 h 763619"/>
                  <a:gd name="connsiteX140" fmla="*/ 389883 w 957573"/>
                  <a:gd name="connsiteY140" fmla="*/ 489680 h 763619"/>
                  <a:gd name="connsiteX141" fmla="*/ 393408 w 957573"/>
                  <a:gd name="connsiteY141" fmla="*/ 482155 h 763619"/>
                  <a:gd name="connsiteX142" fmla="*/ 399599 w 957573"/>
                  <a:gd name="connsiteY142" fmla="*/ 467011 h 763619"/>
                  <a:gd name="connsiteX143" fmla="*/ 404457 w 957573"/>
                  <a:gd name="connsiteY143" fmla="*/ 451866 h 763619"/>
                  <a:gd name="connsiteX144" fmla="*/ 405600 w 957573"/>
                  <a:gd name="connsiteY144" fmla="*/ 448151 h 763619"/>
                  <a:gd name="connsiteX145" fmla="*/ 405886 w 957573"/>
                  <a:gd name="connsiteY145" fmla="*/ 446913 h 763619"/>
                  <a:gd name="connsiteX146" fmla="*/ 416458 w 957573"/>
                  <a:gd name="connsiteY146" fmla="*/ 516636 h 763619"/>
                  <a:gd name="connsiteX147" fmla="*/ 435794 w 957573"/>
                  <a:gd name="connsiteY147" fmla="*/ 591122 h 763619"/>
                  <a:gd name="connsiteX148" fmla="*/ 454272 w 957573"/>
                  <a:gd name="connsiteY148" fmla="*/ 625126 h 763619"/>
                  <a:gd name="connsiteX149" fmla="*/ 480371 w 957573"/>
                  <a:gd name="connsiteY149" fmla="*/ 652463 h 763619"/>
                  <a:gd name="connsiteX150" fmla="*/ 510851 w 957573"/>
                  <a:gd name="connsiteY150" fmla="*/ 671608 h 763619"/>
                  <a:gd name="connsiteX151" fmla="*/ 514756 w 957573"/>
                  <a:gd name="connsiteY151" fmla="*/ 673513 h 763619"/>
                  <a:gd name="connsiteX152" fmla="*/ 515709 w 957573"/>
                  <a:gd name="connsiteY152" fmla="*/ 673989 h 763619"/>
                  <a:gd name="connsiteX153" fmla="*/ 516756 w 957573"/>
                  <a:gd name="connsiteY153" fmla="*/ 674465 h 763619"/>
                  <a:gd name="connsiteX154" fmla="*/ 518661 w 957573"/>
                  <a:gd name="connsiteY154" fmla="*/ 675322 h 763619"/>
                  <a:gd name="connsiteX155" fmla="*/ 526377 w 957573"/>
                  <a:gd name="connsiteY155" fmla="*/ 678656 h 763619"/>
                  <a:gd name="connsiteX156" fmla="*/ 541998 w 957573"/>
                  <a:gd name="connsiteY156" fmla="*/ 684752 h 763619"/>
                  <a:gd name="connsiteX157" fmla="*/ 600957 w 957573"/>
                  <a:gd name="connsiteY157" fmla="*/ 701421 h 763619"/>
                  <a:gd name="connsiteX158" fmla="*/ 650107 w 957573"/>
                  <a:gd name="connsiteY158" fmla="*/ 715137 h 763619"/>
                  <a:gd name="connsiteX159" fmla="*/ 669061 w 957573"/>
                  <a:gd name="connsiteY159" fmla="*/ 724281 h 763619"/>
                  <a:gd name="connsiteX160" fmla="*/ 683158 w 957573"/>
                  <a:gd name="connsiteY160" fmla="*/ 735235 h 763619"/>
                  <a:gd name="connsiteX161" fmla="*/ 698112 w 957573"/>
                  <a:gd name="connsiteY161" fmla="*/ 755523 h 763619"/>
                  <a:gd name="connsiteX162" fmla="*/ 701065 w 957573"/>
                  <a:gd name="connsiteY162" fmla="*/ 761524 h 763619"/>
                  <a:gd name="connsiteX163" fmla="*/ 702018 w 957573"/>
                  <a:gd name="connsiteY163" fmla="*/ 763619 h 763619"/>
                  <a:gd name="connsiteX164" fmla="*/ 701161 w 957573"/>
                  <a:gd name="connsiteY164" fmla="*/ 761429 h 763619"/>
                  <a:gd name="connsiteX165" fmla="*/ 698589 w 957573"/>
                  <a:gd name="connsiteY165" fmla="*/ 755237 h 763619"/>
                  <a:gd name="connsiteX166" fmla="*/ 684492 w 957573"/>
                  <a:gd name="connsiteY166" fmla="*/ 733901 h 763619"/>
                  <a:gd name="connsiteX167" fmla="*/ 670585 w 957573"/>
                  <a:gd name="connsiteY167" fmla="*/ 721805 h 763619"/>
                  <a:gd name="connsiteX168" fmla="*/ 651630 w 957573"/>
                  <a:gd name="connsiteY168" fmla="*/ 711232 h 763619"/>
                  <a:gd name="connsiteX169" fmla="*/ 602672 w 957573"/>
                  <a:gd name="connsiteY169" fmla="*/ 694563 h 763619"/>
                  <a:gd name="connsiteX170" fmla="*/ 545712 w 957573"/>
                  <a:gd name="connsiteY170" fmla="*/ 674942 h 763619"/>
                  <a:gd name="connsiteX171" fmla="*/ 531139 w 957573"/>
                  <a:gd name="connsiteY171" fmla="*/ 668274 h 763619"/>
                  <a:gd name="connsiteX172" fmla="*/ 523710 w 957573"/>
                  <a:gd name="connsiteY172" fmla="*/ 664559 h 763619"/>
                  <a:gd name="connsiteX173" fmla="*/ 521805 w 957573"/>
                  <a:gd name="connsiteY173" fmla="*/ 663607 h 763619"/>
                  <a:gd name="connsiteX174" fmla="*/ 520947 w 957573"/>
                  <a:gd name="connsiteY174" fmla="*/ 663130 h 763619"/>
                  <a:gd name="connsiteX175" fmla="*/ 520090 w 957573"/>
                  <a:gd name="connsiteY175" fmla="*/ 662654 h 763619"/>
                  <a:gd name="connsiteX176" fmla="*/ 516471 w 957573"/>
                  <a:gd name="connsiteY176" fmla="*/ 660654 h 763619"/>
                  <a:gd name="connsiteX177" fmla="*/ 489324 w 957573"/>
                  <a:gd name="connsiteY177" fmla="*/ 641509 h 763619"/>
                  <a:gd name="connsiteX178" fmla="*/ 467417 w 957573"/>
                  <a:gd name="connsiteY178" fmla="*/ 615886 h 763619"/>
                  <a:gd name="connsiteX179" fmla="*/ 452653 w 957573"/>
                  <a:gd name="connsiteY179" fmla="*/ 584644 h 763619"/>
                  <a:gd name="connsiteX180" fmla="*/ 438461 w 957573"/>
                  <a:gd name="connsiteY180" fmla="*/ 513397 h 763619"/>
                  <a:gd name="connsiteX181" fmla="*/ 431508 w 957573"/>
                  <a:gd name="connsiteY181" fmla="*/ 439102 h 763619"/>
                  <a:gd name="connsiteX182" fmla="*/ 430650 w 957573"/>
                  <a:gd name="connsiteY182" fmla="*/ 429863 h 763619"/>
                  <a:gd name="connsiteX183" fmla="*/ 430269 w 957573"/>
                  <a:gd name="connsiteY183" fmla="*/ 425291 h 763619"/>
                  <a:gd name="connsiteX184" fmla="*/ 429698 w 957573"/>
                  <a:gd name="connsiteY184" fmla="*/ 420243 h 763619"/>
                  <a:gd name="connsiteX185" fmla="*/ 429507 w 957573"/>
                  <a:gd name="connsiteY185" fmla="*/ 419005 h 763619"/>
                  <a:gd name="connsiteX186" fmla="*/ 445033 w 957573"/>
                  <a:gd name="connsiteY186" fmla="*/ 422910 h 763619"/>
                  <a:gd name="connsiteX187" fmla="*/ 481133 w 957573"/>
                  <a:gd name="connsiteY187" fmla="*/ 429768 h 763619"/>
                  <a:gd name="connsiteX188" fmla="*/ 486181 w 957573"/>
                  <a:gd name="connsiteY188" fmla="*/ 430530 h 763619"/>
                  <a:gd name="connsiteX189" fmla="*/ 491325 w 957573"/>
                  <a:gd name="connsiteY189" fmla="*/ 431197 h 763619"/>
                  <a:gd name="connsiteX190" fmla="*/ 501897 w 957573"/>
                  <a:gd name="connsiteY190" fmla="*/ 432435 h 763619"/>
                  <a:gd name="connsiteX191" fmla="*/ 512851 w 957573"/>
                  <a:gd name="connsiteY191" fmla="*/ 433483 h 763619"/>
                  <a:gd name="connsiteX192" fmla="*/ 523615 w 957573"/>
                  <a:gd name="connsiteY192" fmla="*/ 434435 h 763619"/>
                  <a:gd name="connsiteX193" fmla="*/ 568477 w 957573"/>
                  <a:gd name="connsiteY193" fmla="*/ 441293 h 763619"/>
                  <a:gd name="connsiteX194" fmla="*/ 614102 w 957573"/>
                  <a:gd name="connsiteY194" fmla="*/ 455581 h 763619"/>
                  <a:gd name="connsiteX195" fmla="*/ 655155 w 957573"/>
                  <a:gd name="connsiteY195" fmla="*/ 481298 h 763619"/>
                  <a:gd name="connsiteX196" fmla="*/ 683349 w 957573"/>
                  <a:gd name="connsiteY196" fmla="*/ 520160 h 763619"/>
                  <a:gd name="connsiteX197" fmla="*/ 687635 w 957573"/>
                  <a:gd name="connsiteY197" fmla="*/ 531400 h 763619"/>
                  <a:gd name="connsiteX198" fmla="*/ 690969 w 957573"/>
                  <a:gd name="connsiteY198" fmla="*/ 543211 h 763619"/>
                  <a:gd name="connsiteX199" fmla="*/ 697541 w 957573"/>
                  <a:gd name="connsiteY199" fmla="*/ 567214 h 763619"/>
                  <a:gd name="connsiteX200" fmla="*/ 712686 w 957573"/>
                  <a:gd name="connsiteY200" fmla="*/ 612076 h 763619"/>
                  <a:gd name="connsiteX201" fmla="*/ 732403 w 957573"/>
                  <a:gd name="connsiteY201" fmla="*/ 649891 h 763619"/>
                  <a:gd name="connsiteX202" fmla="*/ 755834 w 957573"/>
                  <a:gd name="connsiteY202" fmla="*/ 677132 h 763619"/>
                  <a:gd name="connsiteX203" fmla="*/ 777741 w 957573"/>
                  <a:gd name="connsiteY203" fmla="*/ 693801 h 763619"/>
                  <a:gd name="connsiteX204" fmla="*/ 786504 w 957573"/>
                  <a:gd name="connsiteY204" fmla="*/ 699040 h 763619"/>
                  <a:gd name="connsiteX205" fmla="*/ 793077 w 957573"/>
                  <a:gd name="connsiteY205" fmla="*/ 702564 h 763619"/>
                  <a:gd name="connsiteX206" fmla="*/ 798696 w 957573"/>
                  <a:gd name="connsiteY206" fmla="*/ 705326 h 763619"/>
                  <a:gd name="connsiteX207" fmla="*/ 793267 w 957573"/>
                  <a:gd name="connsiteY207" fmla="*/ 702183 h 763619"/>
                  <a:gd name="connsiteX208" fmla="*/ 786886 w 957573"/>
                  <a:gd name="connsiteY208" fmla="*/ 698278 h 763619"/>
                  <a:gd name="connsiteX209" fmla="*/ 778599 w 957573"/>
                  <a:gd name="connsiteY209" fmla="*/ 692563 h 763619"/>
                  <a:gd name="connsiteX210" fmla="*/ 758120 w 957573"/>
                  <a:gd name="connsiteY210" fmla="*/ 674846 h 763619"/>
                  <a:gd name="connsiteX211" fmla="*/ 737165 w 957573"/>
                  <a:gd name="connsiteY211" fmla="*/ 646938 h 763619"/>
                  <a:gd name="connsiteX212" fmla="*/ 720496 w 957573"/>
                  <a:gd name="connsiteY212" fmla="*/ 609219 h 763619"/>
                  <a:gd name="connsiteX213" fmla="*/ 711828 w 957573"/>
                  <a:gd name="connsiteY213" fmla="*/ 578739 h 763619"/>
                  <a:gd name="connsiteX214" fmla="*/ 717353 w 957573"/>
                  <a:gd name="connsiteY214" fmla="*/ 585502 h 763619"/>
                  <a:gd name="connsiteX215" fmla="*/ 725925 w 957573"/>
                  <a:gd name="connsiteY215" fmla="*/ 594265 h 763619"/>
                  <a:gd name="connsiteX216" fmla="*/ 730593 w 957573"/>
                  <a:gd name="connsiteY216" fmla="*/ 598456 h 763619"/>
                  <a:gd name="connsiteX217" fmla="*/ 735546 w 957573"/>
                  <a:gd name="connsiteY217" fmla="*/ 602361 h 763619"/>
                  <a:gd name="connsiteX218" fmla="*/ 746023 w 957573"/>
                  <a:gd name="connsiteY218" fmla="*/ 609219 h 763619"/>
                  <a:gd name="connsiteX219" fmla="*/ 748404 w 957573"/>
                  <a:gd name="connsiteY219" fmla="*/ 610552 h 763619"/>
                  <a:gd name="connsiteX220" fmla="*/ 751262 w 957573"/>
                  <a:gd name="connsiteY220" fmla="*/ 611981 h 763619"/>
                  <a:gd name="connsiteX221" fmla="*/ 754119 w 957573"/>
                  <a:gd name="connsiteY221" fmla="*/ 613410 h 763619"/>
                  <a:gd name="connsiteX222" fmla="*/ 758882 w 957573"/>
                  <a:gd name="connsiteY222" fmla="*/ 615505 h 763619"/>
                  <a:gd name="connsiteX223" fmla="*/ 759549 w 957573"/>
                  <a:gd name="connsiteY223" fmla="*/ 615791 h 763619"/>
                  <a:gd name="connsiteX224" fmla="*/ 762216 w 957573"/>
                  <a:gd name="connsiteY224" fmla="*/ 616839 h 763619"/>
                  <a:gd name="connsiteX225" fmla="*/ 764787 w 957573"/>
                  <a:gd name="connsiteY225" fmla="*/ 617792 h 763619"/>
                  <a:gd name="connsiteX226" fmla="*/ 767359 w 957573"/>
                  <a:gd name="connsiteY226" fmla="*/ 618649 h 763619"/>
                  <a:gd name="connsiteX227" fmla="*/ 777075 w 957573"/>
                  <a:gd name="connsiteY227" fmla="*/ 621316 h 763619"/>
                  <a:gd name="connsiteX228" fmla="*/ 781456 w 957573"/>
                  <a:gd name="connsiteY228" fmla="*/ 622173 h 763619"/>
                  <a:gd name="connsiteX229" fmla="*/ 785361 w 957573"/>
                  <a:gd name="connsiteY229" fmla="*/ 622840 h 763619"/>
                  <a:gd name="connsiteX230" fmla="*/ 791838 w 957573"/>
                  <a:gd name="connsiteY230" fmla="*/ 623602 h 763619"/>
                  <a:gd name="connsiteX231" fmla="*/ 797458 w 957573"/>
                  <a:gd name="connsiteY231" fmla="*/ 624078 h 763619"/>
                  <a:gd name="connsiteX232" fmla="*/ 791934 w 957573"/>
                  <a:gd name="connsiteY232" fmla="*/ 623126 h 763619"/>
                  <a:gd name="connsiteX233" fmla="*/ 785647 w 957573"/>
                  <a:gd name="connsiteY233" fmla="*/ 621792 h 763619"/>
                  <a:gd name="connsiteX234" fmla="*/ 781837 w 957573"/>
                  <a:gd name="connsiteY234" fmla="*/ 620839 h 763619"/>
                  <a:gd name="connsiteX235" fmla="*/ 777646 w 957573"/>
                  <a:gd name="connsiteY235" fmla="*/ 619697 h 763619"/>
                  <a:gd name="connsiteX236" fmla="*/ 768407 w 957573"/>
                  <a:gd name="connsiteY236" fmla="*/ 616363 h 763619"/>
                  <a:gd name="connsiteX237" fmla="*/ 765930 w 957573"/>
                  <a:gd name="connsiteY237" fmla="*/ 615315 h 763619"/>
                  <a:gd name="connsiteX238" fmla="*/ 763454 w 957573"/>
                  <a:gd name="connsiteY238" fmla="*/ 614172 h 763619"/>
                  <a:gd name="connsiteX239" fmla="*/ 760978 w 957573"/>
                  <a:gd name="connsiteY239" fmla="*/ 613029 h 763619"/>
                  <a:gd name="connsiteX240" fmla="*/ 760406 w 957573"/>
                  <a:gd name="connsiteY240" fmla="*/ 612743 h 763619"/>
                  <a:gd name="connsiteX241" fmla="*/ 755929 w 957573"/>
                  <a:gd name="connsiteY241" fmla="*/ 610362 h 763619"/>
                  <a:gd name="connsiteX242" fmla="*/ 755358 w 957573"/>
                  <a:gd name="connsiteY242" fmla="*/ 610076 h 763619"/>
                  <a:gd name="connsiteX243" fmla="*/ 750881 w 957573"/>
                  <a:gd name="connsiteY243" fmla="*/ 607314 h 763619"/>
                  <a:gd name="connsiteX244" fmla="*/ 748404 w 957573"/>
                  <a:gd name="connsiteY244" fmla="*/ 605600 h 763619"/>
                  <a:gd name="connsiteX245" fmla="*/ 738975 w 957573"/>
                  <a:gd name="connsiteY245" fmla="*/ 598265 h 763619"/>
                  <a:gd name="connsiteX246" fmla="*/ 734593 w 957573"/>
                  <a:gd name="connsiteY246" fmla="*/ 594169 h 763619"/>
                  <a:gd name="connsiteX247" fmla="*/ 730497 w 957573"/>
                  <a:gd name="connsiteY247" fmla="*/ 589883 h 763619"/>
                  <a:gd name="connsiteX248" fmla="*/ 723163 w 957573"/>
                  <a:gd name="connsiteY248" fmla="*/ 581025 h 763619"/>
                  <a:gd name="connsiteX249" fmla="*/ 712495 w 957573"/>
                  <a:gd name="connsiteY249" fmla="*/ 563689 h 763619"/>
                  <a:gd name="connsiteX250" fmla="*/ 706875 w 957573"/>
                  <a:gd name="connsiteY250" fmla="*/ 550640 h 763619"/>
                  <a:gd name="connsiteX251" fmla="*/ 705637 w 957573"/>
                  <a:gd name="connsiteY251" fmla="*/ 546926 h 763619"/>
                  <a:gd name="connsiteX252" fmla="*/ 705351 w 957573"/>
                  <a:gd name="connsiteY252" fmla="*/ 545973 h 763619"/>
                  <a:gd name="connsiteX253" fmla="*/ 705351 w 957573"/>
                  <a:gd name="connsiteY253" fmla="*/ 545687 h 763619"/>
                  <a:gd name="connsiteX254" fmla="*/ 704780 w 957573"/>
                  <a:gd name="connsiteY254" fmla="*/ 545878 h 763619"/>
                  <a:gd name="connsiteX255" fmla="*/ 703732 w 957573"/>
                  <a:gd name="connsiteY255" fmla="*/ 540448 h 763619"/>
                  <a:gd name="connsiteX256" fmla="*/ 700970 w 957573"/>
                  <a:gd name="connsiteY256" fmla="*/ 527780 h 763619"/>
                  <a:gd name="connsiteX257" fmla="*/ 696969 w 957573"/>
                  <a:gd name="connsiteY257" fmla="*/ 514921 h 763619"/>
                  <a:gd name="connsiteX258" fmla="*/ 667728 w 957573"/>
                  <a:gd name="connsiteY258" fmla="*/ 468630 h 763619"/>
                  <a:gd name="connsiteX259" fmla="*/ 623341 w 957573"/>
                  <a:gd name="connsiteY259" fmla="*/ 436626 h 763619"/>
                  <a:gd name="connsiteX260" fmla="*/ 583527 w 957573"/>
                  <a:gd name="connsiteY260" fmla="*/ 420529 h 763619"/>
                  <a:gd name="connsiteX261" fmla="*/ 593814 w 957573"/>
                  <a:gd name="connsiteY261" fmla="*/ 416719 h 763619"/>
                  <a:gd name="connsiteX262" fmla="*/ 593814 w 957573"/>
                  <a:gd name="connsiteY262" fmla="*/ 416719 h 763619"/>
                  <a:gd name="connsiteX263" fmla="*/ 594195 w 957573"/>
                  <a:gd name="connsiteY263" fmla="*/ 416719 h 763619"/>
                  <a:gd name="connsiteX264" fmla="*/ 595147 w 957573"/>
                  <a:gd name="connsiteY264" fmla="*/ 416338 h 763619"/>
                  <a:gd name="connsiteX265" fmla="*/ 599433 w 957573"/>
                  <a:gd name="connsiteY265" fmla="*/ 415100 h 763619"/>
                  <a:gd name="connsiteX266" fmla="*/ 615816 w 957573"/>
                  <a:gd name="connsiteY266" fmla="*/ 412623 h 763619"/>
                  <a:gd name="connsiteX267" fmla="*/ 627056 w 957573"/>
                  <a:gd name="connsiteY267" fmla="*/ 412528 h 763619"/>
                  <a:gd name="connsiteX268" fmla="*/ 639534 w 957573"/>
                  <a:gd name="connsiteY268" fmla="*/ 413861 h 763619"/>
                  <a:gd name="connsiteX269" fmla="*/ 652678 w 957573"/>
                  <a:gd name="connsiteY269" fmla="*/ 417005 h 763619"/>
                  <a:gd name="connsiteX270" fmla="*/ 665918 w 957573"/>
                  <a:gd name="connsiteY270" fmla="*/ 422148 h 763619"/>
                  <a:gd name="connsiteX271" fmla="*/ 674205 w 957573"/>
                  <a:gd name="connsiteY271" fmla="*/ 426530 h 763619"/>
                  <a:gd name="connsiteX272" fmla="*/ 678205 w 957573"/>
                  <a:gd name="connsiteY272" fmla="*/ 428911 h 763619"/>
                  <a:gd name="connsiteX273" fmla="*/ 689540 w 957573"/>
                  <a:gd name="connsiteY273" fmla="*/ 436912 h 763619"/>
                  <a:gd name="connsiteX274" fmla="*/ 694683 w 957573"/>
                  <a:gd name="connsiteY274" fmla="*/ 441198 h 763619"/>
                  <a:gd name="connsiteX275" fmla="*/ 699351 w 957573"/>
                  <a:gd name="connsiteY275" fmla="*/ 445580 h 763619"/>
                  <a:gd name="connsiteX276" fmla="*/ 703637 w 957573"/>
                  <a:gd name="connsiteY276" fmla="*/ 449866 h 763619"/>
                  <a:gd name="connsiteX277" fmla="*/ 705637 w 957573"/>
                  <a:gd name="connsiteY277" fmla="*/ 451961 h 763619"/>
                  <a:gd name="connsiteX278" fmla="*/ 707447 w 957573"/>
                  <a:gd name="connsiteY278" fmla="*/ 454057 h 763619"/>
                  <a:gd name="connsiteX279" fmla="*/ 710876 w 957573"/>
                  <a:gd name="connsiteY279" fmla="*/ 458057 h 763619"/>
                  <a:gd name="connsiteX280" fmla="*/ 713829 w 957573"/>
                  <a:gd name="connsiteY280" fmla="*/ 461772 h 763619"/>
                  <a:gd name="connsiteX281" fmla="*/ 718496 w 957573"/>
                  <a:gd name="connsiteY281" fmla="*/ 467963 h 763619"/>
                  <a:gd name="connsiteX282" fmla="*/ 722401 w 957573"/>
                  <a:gd name="connsiteY282" fmla="*/ 473488 h 763619"/>
                  <a:gd name="connsiteX283" fmla="*/ 719067 w 957573"/>
                  <a:gd name="connsiteY283" fmla="*/ 467582 h 763619"/>
                  <a:gd name="connsiteX284" fmla="*/ 714972 w 957573"/>
                  <a:gd name="connsiteY284" fmla="*/ 461010 h 763619"/>
                  <a:gd name="connsiteX285" fmla="*/ 712400 w 957573"/>
                  <a:gd name="connsiteY285" fmla="*/ 457009 h 763619"/>
                  <a:gd name="connsiteX286" fmla="*/ 709352 w 957573"/>
                  <a:gd name="connsiteY286" fmla="*/ 452723 h 763619"/>
                  <a:gd name="connsiteX287" fmla="*/ 707733 w 957573"/>
                  <a:gd name="connsiteY287" fmla="*/ 450437 h 763619"/>
                  <a:gd name="connsiteX288" fmla="*/ 705923 w 957573"/>
                  <a:gd name="connsiteY288" fmla="*/ 448151 h 763619"/>
                  <a:gd name="connsiteX289" fmla="*/ 702018 w 957573"/>
                  <a:gd name="connsiteY289" fmla="*/ 443293 h 763619"/>
                  <a:gd name="connsiteX290" fmla="*/ 697636 w 957573"/>
                  <a:gd name="connsiteY290" fmla="*/ 438340 h 763619"/>
                  <a:gd name="connsiteX291" fmla="*/ 692778 w 957573"/>
                  <a:gd name="connsiteY291" fmla="*/ 433388 h 763619"/>
                  <a:gd name="connsiteX292" fmla="*/ 681825 w 957573"/>
                  <a:gd name="connsiteY292" fmla="*/ 423863 h 763619"/>
                  <a:gd name="connsiteX293" fmla="*/ 677824 w 957573"/>
                  <a:gd name="connsiteY293" fmla="*/ 420910 h 763619"/>
                  <a:gd name="connsiteX294" fmla="*/ 669347 w 957573"/>
                  <a:gd name="connsiteY294" fmla="*/ 415385 h 763619"/>
                  <a:gd name="connsiteX295" fmla="*/ 655726 w 957573"/>
                  <a:gd name="connsiteY295" fmla="*/ 408527 h 763619"/>
                  <a:gd name="connsiteX296" fmla="*/ 641724 w 957573"/>
                  <a:gd name="connsiteY296" fmla="*/ 403669 h 763619"/>
                  <a:gd name="connsiteX297" fmla="*/ 628104 w 957573"/>
                  <a:gd name="connsiteY297" fmla="*/ 400812 h 763619"/>
                  <a:gd name="connsiteX298" fmla="*/ 621722 w 957573"/>
                  <a:gd name="connsiteY298" fmla="*/ 400050 h 763619"/>
                  <a:gd name="connsiteX299" fmla="*/ 634009 w 957573"/>
                  <a:gd name="connsiteY299" fmla="*/ 385953 h 763619"/>
                  <a:gd name="connsiteX300" fmla="*/ 639153 w 957573"/>
                  <a:gd name="connsiteY300" fmla="*/ 376238 h 763619"/>
                  <a:gd name="connsiteX301" fmla="*/ 642296 w 957573"/>
                  <a:gd name="connsiteY301" fmla="*/ 366141 h 763619"/>
                  <a:gd name="connsiteX302" fmla="*/ 643725 w 957573"/>
                  <a:gd name="connsiteY302" fmla="*/ 346615 h 763619"/>
                  <a:gd name="connsiteX303" fmla="*/ 641058 w 957573"/>
                  <a:gd name="connsiteY303" fmla="*/ 329660 h 763619"/>
                  <a:gd name="connsiteX304" fmla="*/ 636867 w 957573"/>
                  <a:gd name="connsiteY304" fmla="*/ 315944 h 763619"/>
                  <a:gd name="connsiteX305" fmla="*/ 632771 w 957573"/>
                  <a:gd name="connsiteY305" fmla="*/ 305752 h 763619"/>
                  <a:gd name="connsiteX306" fmla="*/ 629818 w 957573"/>
                  <a:gd name="connsiteY306" fmla="*/ 299371 h 763619"/>
                  <a:gd name="connsiteX307" fmla="*/ 628770 w 957573"/>
                  <a:gd name="connsiteY307" fmla="*/ 297180 h 763619"/>
                  <a:gd name="connsiteX308" fmla="*/ 629628 w 957573"/>
                  <a:gd name="connsiteY308" fmla="*/ 299561 h 763619"/>
                  <a:gd name="connsiteX309" fmla="*/ 631818 w 957573"/>
                  <a:gd name="connsiteY309" fmla="*/ 306229 h 763619"/>
                  <a:gd name="connsiteX310" fmla="*/ 634771 w 957573"/>
                  <a:gd name="connsiteY310" fmla="*/ 316706 h 763619"/>
                  <a:gd name="connsiteX311" fmla="*/ 637343 w 957573"/>
                  <a:gd name="connsiteY311" fmla="*/ 330422 h 763619"/>
                  <a:gd name="connsiteX312" fmla="*/ 638105 w 957573"/>
                  <a:gd name="connsiteY312" fmla="*/ 346710 h 763619"/>
                  <a:gd name="connsiteX313" fmla="*/ 634866 w 957573"/>
                  <a:gd name="connsiteY313" fmla="*/ 364046 h 763619"/>
                  <a:gd name="connsiteX314" fmla="*/ 631152 w 957573"/>
                  <a:gd name="connsiteY314" fmla="*/ 372427 h 763619"/>
                  <a:gd name="connsiteX315" fmla="*/ 625913 w 957573"/>
                  <a:gd name="connsiteY315" fmla="*/ 380047 h 763619"/>
                  <a:gd name="connsiteX316" fmla="*/ 611721 w 957573"/>
                  <a:gd name="connsiteY316" fmla="*/ 392335 h 763619"/>
                  <a:gd name="connsiteX317" fmla="*/ 603339 w 957573"/>
                  <a:gd name="connsiteY317" fmla="*/ 396907 h 763619"/>
                  <a:gd name="connsiteX318" fmla="*/ 594480 w 957573"/>
                  <a:gd name="connsiteY318" fmla="*/ 400526 h 763619"/>
                  <a:gd name="connsiteX319" fmla="*/ 590004 w 957573"/>
                  <a:gd name="connsiteY319" fmla="*/ 401955 h 763619"/>
                  <a:gd name="connsiteX320" fmla="*/ 589528 w 957573"/>
                  <a:gd name="connsiteY320" fmla="*/ 402050 h 763619"/>
                  <a:gd name="connsiteX321" fmla="*/ 589051 w 957573"/>
                  <a:gd name="connsiteY321" fmla="*/ 402146 h 763619"/>
                  <a:gd name="connsiteX322" fmla="*/ 589051 w 957573"/>
                  <a:gd name="connsiteY322" fmla="*/ 402146 h 763619"/>
                  <a:gd name="connsiteX323" fmla="*/ 576288 w 957573"/>
                  <a:gd name="connsiteY323" fmla="*/ 405289 h 763619"/>
                  <a:gd name="connsiteX324" fmla="*/ 542760 w 957573"/>
                  <a:gd name="connsiteY324" fmla="*/ 408527 h 763619"/>
                  <a:gd name="connsiteX325" fmla="*/ 532568 w 957573"/>
                  <a:gd name="connsiteY325" fmla="*/ 408527 h 763619"/>
                  <a:gd name="connsiteX326" fmla="*/ 527329 w 957573"/>
                  <a:gd name="connsiteY326" fmla="*/ 407575 h 763619"/>
                  <a:gd name="connsiteX327" fmla="*/ 505898 w 957573"/>
                  <a:gd name="connsiteY327" fmla="*/ 404241 h 763619"/>
                  <a:gd name="connsiteX328" fmla="*/ 495992 w 957573"/>
                  <a:gd name="connsiteY328" fmla="*/ 402431 h 763619"/>
                  <a:gd name="connsiteX329" fmla="*/ 491229 w 957573"/>
                  <a:gd name="connsiteY329" fmla="*/ 401479 h 763619"/>
                  <a:gd name="connsiteX330" fmla="*/ 486562 w 957573"/>
                  <a:gd name="connsiteY330" fmla="*/ 400431 h 763619"/>
                  <a:gd name="connsiteX331" fmla="*/ 453415 w 957573"/>
                  <a:gd name="connsiteY331" fmla="*/ 391954 h 763619"/>
                  <a:gd name="connsiteX332" fmla="*/ 428745 w 957573"/>
                  <a:gd name="connsiteY332" fmla="*/ 383572 h 763619"/>
                  <a:gd name="connsiteX333" fmla="*/ 417315 w 957573"/>
                  <a:gd name="connsiteY333" fmla="*/ 378809 h 763619"/>
                  <a:gd name="connsiteX334" fmla="*/ 409124 w 957573"/>
                  <a:gd name="connsiteY334" fmla="*/ 364141 h 763619"/>
                  <a:gd name="connsiteX335" fmla="*/ 385407 w 957573"/>
                  <a:gd name="connsiteY335" fmla="*/ 334518 h 763619"/>
                  <a:gd name="connsiteX336" fmla="*/ 358546 w 957573"/>
                  <a:gd name="connsiteY336" fmla="*/ 311086 h 763619"/>
                  <a:gd name="connsiteX337" fmla="*/ 303873 w 957573"/>
                  <a:gd name="connsiteY337" fmla="*/ 277749 h 763619"/>
                  <a:gd name="connsiteX338" fmla="*/ 261010 w 957573"/>
                  <a:gd name="connsiteY338" fmla="*/ 258985 h 763619"/>
                  <a:gd name="connsiteX339" fmla="*/ 264249 w 957573"/>
                  <a:gd name="connsiteY339" fmla="*/ 259556 h 763619"/>
                  <a:gd name="connsiteX340" fmla="*/ 295300 w 957573"/>
                  <a:gd name="connsiteY340" fmla="*/ 263271 h 763619"/>
                  <a:gd name="connsiteX341" fmla="*/ 312159 w 957573"/>
                  <a:gd name="connsiteY341" fmla="*/ 264223 h 763619"/>
                  <a:gd name="connsiteX342" fmla="*/ 329876 w 957573"/>
                  <a:gd name="connsiteY342" fmla="*/ 264319 h 763619"/>
                  <a:gd name="connsiteX343" fmla="*/ 367404 w 957573"/>
                  <a:gd name="connsiteY343" fmla="*/ 261747 h 763619"/>
                  <a:gd name="connsiteX344" fmla="*/ 377120 w 957573"/>
                  <a:gd name="connsiteY344" fmla="*/ 260413 h 763619"/>
                  <a:gd name="connsiteX345" fmla="*/ 386931 w 957573"/>
                  <a:gd name="connsiteY345" fmla="*/ 258794 h 763619"/>
                  <a:gd name="connsiteX346" fmla="*/ 396837 w 957573"/>
                  <a:gd name="connsiteY346" fmla="*/ 256889 h 763619"/>
                  <a:gd name="connsiteX347" fmla="*/ 406838 w 957573"/>
                  <a:gd name="connsiteY347" fmla="*/ 254603 h 763619"/>
                  <a:gd name="connsiteX348" fmla="*/ 416363 w 957573"/>
                  <a:gd name="connsiteY348" fmla="*/ 252222 h 763619"/>
                  <a:gd name="connsiteX349" fmla="*/ 425888 w 957573"/>
                  <a:gd name="connsiteY349" fmla="*/ 249555 h 763619"/>
                  <a:gd name="connsiteX350" fmla="*/ 437223 w 957573"/>
                  <a:gd name="connsiteY350" fmla="*/ 246031 h 763619"/>
                  <a:gd name="connsiteX351" fmla="*/ 446938 w 957573"/>
                  <a:gd name="connsiteY351" fmla="*/ 242792 h 763619"/>
                  <a:gd name="connsiteX352" fmla="*/ 466465 w 957573"/>
                  <a:gd name="connsiteY352" fmla="*/ 236220 h 763619"/>
                  <a:gd name="connsiteX353" fmla="*/ 480180 w 957573"/>
                  <a:gd name="connsiteY353" fmla="*/ 235267 h 763619"/>
                  <a:gd name="connsiteX354" fmla="*/ 494754 w 957573"/>
                  <a:gd name="connsiteY354" fmla="*/ 234505 h 763619"/>
                  <a:gd name="connsiteX355" fmla="*/ 510851 w 957573"/>
                  <a:gd name="connsiteY355" fmla="*/ 234029 h 763619"/>
                  <a:gd name="connsiteX356" fmla="*/ 528377 w 957573"/>
                  <a:gd name="connsiteY356" fmla="*/ 234029 h 763619"/>
                  <a:gd name="connsiteX357" fmla="*/ 537616 w 957573"/>
                  <a:gd name="connsiteY357" fmla="*/ 234125 h 763619"/>
                  <a:gd name="connsiteX358" fmla="*/ 547141 w 957573"/>
                  <a:gd name="connsiteY358" fmla="*/ 234505 h 763619"/>
                  <a:gd name="connsiteX359" fmla="*/ 551999 w 957573"/>
                  <a:gd name="connsiteY359" fmla="*/ 234696 h 763619"/>
                  <a:gd name="connsiteX360" fmla="*/ 556857 w 957573"/>
                  <a:gd name="connsiteY360" fmla="*/ 235077 h 763619"/>
                  <a:gd name="connsiteX361" fmla="*/ 566858 w 957573"/>
                  <a:gd name="connsiteY361" fmla="*/ 235744 h 763619"/>
                  <a:gd name="connsiteX362" fmla="*/ 577050 w 957573"/>
                  <a:gd name="connsiteY362" fmla="*/ 236792 h 763619"/>
                  <a:gd name="connsiteX363" fmla="*/ 582193 w 957573"/>
                  <a:gd name="connsiteY363" fmla="*/ 237363 h 763619"/>
                  <a:gd name="connsiteX364" fmla="*/ 587337 w 957573"/>
                  <a:gd name="connsiteY364" fmla="*/ 238125 h 763619"/>
                  <a:gd name="connsiteX365" fmla="*/ 597814 w 957573"/>
                  <a:gd name="connsiteY365" fmla="*/ 239649 h 763619"/>
                  <a:gd name="connsiteX366" fmla="*/ 608292 w 957573"/>
                  <a:gd name="connsiteY366" fmla="*/ 241744 h 763619"/>
                  <a:gd name="connsiteX367" fmla="*/ 629437 w 957573"/>
                  <a:gd name="connsiteY367" fmla="*/ 246983 h 763619"/>
                  <a:gd name="connsiteX368" fmla="*/ 672490 w 957573"/>
                  <a:gd name="connsiteY368" fmla="*/ 260413 h 763619"/>
                  <a:gd name="connsiteX369" fmla="*/ 758691 w 957573"/>
                  <a:gd name="connsiteY369" fmla="*/ 284988 h 763619"/>
                  <a:gd name="connsiteX370" fmla="*/ 799554 w 957573"/>
                  <a:gd name="connsiteY370" fmla="*/ 291275 h 763619"/>
                  <a:gd name="connsiteX371" fmla="*/ 836701 w 957573"/>
                  <a:gd name="connsiteY371" fmla="*/ 290608 h 763619"/>
                  <a:gd name="connsiteX372" fmla="*/ 844988 w 957573"/>
                  <a:gd name="connsiteY372" fmla="*/ 289179 h 763619"/>
                  <a:gd name="connsiteX373" fmla="*/ 854513 w 957573"/>
                  <a:gd name="connsiteY373" fmla="*/ 301657 h 763619"/>
                  <a:gd name="connsiteX374" fmla="*/ 866610 w 957573"/>
                  <a:gd name="connsiteY374" fmla="*/ 324040 h 763619"/>
                  <a:gd name="connsiteX375" fmla="*/ 871277 w 957573"/>
                  <a:gd name="connsiteY375" fmla="*/ 336137 h 763619"/>
                  <a:gd name="connsiteX376" fmla="*/ 875849 w 957573"/>
                  <a:gd name="connsiteY376" fmla="*/ 348329 h 763619"/>
                  <a:gd name="connsiteX377" fmla="*/ 884421 w 957573"/>
                  <a:gd name="connsiteY377" fmla="*/ 372427 h 763619"/>
                  <a:gd name="connsiteX378" fmla="*/ 892422 w 957573"/>
                  <a:gd name="connsiteY378" fmla="*/ 396145 h 763619"/>
                  <a:gd name="connsiteX379" fmla="*/ 919188 w 957573"/>
                  <a:gd name="connsiteY379" fmla="*/ 481965 h 763619"/>
                  <a:gd name="connsiteX380" fmla="*/ 931665 w 957573"/>
                  <a:gd name="connsiteY380" fmla="*/ 515684 h 763619"/>
                  <a:gd name="connsiteX381" fmla="*/ 943572 w 957573"/>
                  <a:gd name="connsiteY381" fmla="*/ 540734 h 763619"/>
                  <a:gd name="connsiteX382" fmla="*/ 948429 w 957573"/>
                  <a:gd name="connsiteY382" fmla="*/ 549783 h 763619"/>
                  <a:gd name="connsiteX383" fmla="*/ 952335 w 957573"/>
                  <a:gd name="connsiteY383" fmla="*/ 556260 h 763619"/>
                  <a:gd name="connsiteX384" fmla="*/ 955573 w 957573"/>
                  <a:gd name="connsiteY384" fmla="*/ 561689 h 763619"/>
                  <a:gd name="connsiteX385" fmla="*/ 952525 w 957573"/>
                  <a:gd name="connsiteY385" fmla="*/ 556165 h 763619"/>
                  <a:gd name="connsiteX386" fmla="*/ 948811 w 957573"/>
                  <a:gd name="connsiteY386" fmla="*/ 549593 h 763619"/>
                  <a:gd name="connsiteX387" fmla="*/ 944143 w 957573"/>
                  <a:gd name="connsiteY387" fmla="*/ 540448 h 763619"/>
                  <a:gd name="connsiteX388" fmla="*/ 933094 w 957573"/>
                  <a:gd name="connsiteY388" fmla="*/ 515112 h 763619"/>
                  <a:gd name="connsiteX389" fmla="*/ 921759 w 957573"/>
                  <a:gd name="connsiteY389" fmla="*/ 481108 h 763619"/>
                  <a:gd name="connsiteX390" fmla="*/ 897566 w 957573"/>
                  <a:gd name="connsiteY390" fmla="*/ 394525 h 763619"/>
                  <a:gd name="connsiteX391" fmla="*/ 890327 w 957573"/>
                  <a:gd name="connsiteY391" fmla="*/ 370522 h 763619"/>
                  <a:gd name="connsiteX392" fmla="*/ 882421 w 957573"/>
                  <a:gd name="connsiteY392" fmla="*/ 346043 h 763619"/>
                  <a:gd name="connsiteX393" fmla="*/ 878230 w 957573"/>
                  <a:gd name="connsiteY393" fmla="*/ 333756 h 763619"/>
                  <a:gd name="connsiteX394" fmla="*/ 873849 w 957573"/>
                  <a:gd name="connsiteY394" fmla="*/ 321278 h 763619"/>
                  <a:gd name="connsiteX395" fmla="*/ 861752 w 957573"/>
                  <a:gd name="connsiteY395" fmla="*/ 297085 h 763619"/>
                  <a:gd name="connsiteX396" fmla="*/ 854608 w 957573"/>
                  <a:gd name="connsiteY396" fmla="*/ 286798 h 763619"/>
                  <a:gd name="connsiteX397" fmla="*/ 863466 w 957573"/>
                  <a:gd name="connsiteY397" fmla="*/ 283559 h 763619"/>
                  <a:gd name="connsiteX398" fmla="*/ 872420 w 957573"/>
                  <a:gd name="connsiteY398" fmla="*/ 281750 h 763619"/>
                  <a:gd name="connsiteX399" fmla="*/ 892899 w 957573"/>
                  <a:gd name="connsiteY399" fmla="*/ 273939 h 763619"/>
                  <a:gd name="connsiteX400" fmla="*/ 909853 w 957573"/>
                  <a:gd name="connsiteY400" fmla="*/ 262604 h 763619"/>
                  <a:gd name="connsiteX401" fmla="*/ 933666 w 957573"/>
                  <a:gd name="connsiteY401" fmla="*/ 236506 h 763619"/>
                  <a:gd name="connsiteX402" fmla="*/ 947667 w 957573"/>
                  <a:gd name="connsiteY402" fmla="*/ 213265 h 763619"/>
                  <a:gd name="connsiteX403" fmla="*/ 955097 w 957573"/>
                  <a:gd name="connsiteY403" fmla="*/ 197548 h 763619"/>
                  <a:gd name="connsiteX404" fmla="*/ 957574 w 957573"/>
                  <a:gd name="connsiteY404" fmla="*/ 191929 h 763619"/>
                  <a:gd name="connsiteX405" fmla="*/ 954907 w 957573"/>
                  <a:gd name="connsiteY405" fmla="*/ 197453 h 763619"/>
                  <a:gd name="connsiteX406" fmla="*/ 946810 w 957573"/>
                  <a:gd name="connsiteY406" fmla="*/ 212884 h 763619"/>
                  <a:gd name="connsiteX407" fmla="*/ 932046 w 957573"/>
                  <a:gd name="connsiteY407" fmla="*/ 235363 h 763619"/>
                  <a:gd name="connsiteX408" fmla="*/ 907758 w 957573"/>
                  <a:gd name="connsiteY408" fmla="*/ 260033 h 763619"/>
                  <a:gd name="connsiteX409" fmla="*/ 890994 w 957573"/>
                  <a:gd name="connsiteY409" fmla="*/ 270224 h 763619"/>
                  <a:gd name="connsiteX410" fmla="*/ 878611 w 957573"/>
                  <a:gd name="connsiteY410" fmla="*/ 274892 h 763619"/>
                  <a:gd name="connsiteX411" fmla="*/ 886612 w 957573"/>
                  <a:gd name="connsiteY411" fmla="*/ 268129 h 763619"/>
                  <a:gd name="connsiteX412" fmla="*/ 896518 w 957573"/>
                  <a:gd name="connsiteY412" fmla="*/ 256318 h 763619"/>
                  <a:gd name="connsiteX413" fmla="*/ 898709 w 957573"/>
                  <a:gd name="connsiteY413" fmla="*/ 252889 h 763619"/>
                  <a:gd name="connsiteX414" fmla="*/ 899471 w 957573"/>
                  <a:gd name="connsiteY414" fmla="*/ 251746 h 763619"/>
                  <a:gd name="connsiteX415" fmla="*/ 898709 w 957573"/>
                  <a:gd name="connsiteY415" fmla="*/ 252889 h 763619"/>
                  <a:gd name="connsiteX416" fmla="*/ 896328 w 957573"/>
                  <a:gd name="connsiteY416" fmla="*/ 256222 h 763619"/>
                  <a:gd name="connsiteX417" fmla="*/ 885945 w 957573"/>
                  <a:gd name="connsiteY417" fmla="*/ 267557 h 763619"/>
                  <a:gd name="connsiteX418" fmla="*/ 874134 w 957573"/>
                  <a:gd name="connsiteY418" fmla="*/ 276130 h 763619"/>
                  <a:gd name="connsiteX419" fmla="*/ 873944 w 957573"/>
                  <a:gd name="connsiteY419" fmla="*/ 276130 h 763619"/>
                  <a:gd name="connsiteX420" fmla="*/ 848131 w 957573"/>
                  <a:gd name="connsiteY420" fmla="*/ 278987 h 763619"/>
                  <a:gd name="connsiteX421" fmla="*/ 848131 w 957573"/>
                  <a:gd name="connsiteY421" fmla="*/ 278987 h 763619"/>
                  <a:gd name="connsiteX422" fmla="*/ 825843 w 957573"/>
                  <a:gd name="connsiteY422" fmla="*/ 257175 h 763619"/>
                  <a:gd name="connsiteX423" fmla="*/ 782599 w 957573"/>
                  <a:gd name="connsiteY423" fmla="*/ 228695 h 763619"/>
                  <a:gd name="connsiteX424" fmla="*/ 744975 w 957573"/>
                  <a:gd name="connsiteY424" fmla="*/ 211646 h 763619"/>
                  <a:gd name="connsiteX425" fmla="*/ 755167 w 957573"/>
                  <a:gd name="connsiteY425" fmla="*/ 214408 h 763619"/>
                  <a:gd name="connsiteX426" fmla="*/ 765740 w 957573"/>
                  <a:gd name="connsiteY426" fmla="*/ 217646 h 763619"/>
                  <a:gd name="connsiteX427" fmla="*/ 776217 w 957573"/>
                  <a:gd name="connsiteY427" fmla="*/ 220885 h 763619"/>
                  <a:gd name="connsiteX428" fmla="*/ 786790 w 957573"/>
                  <a:gd name="connsiteY428" fmla="*/ 224218 h 763619"/>
                  <a:gd name="connsiteX429" fmla="*/ 830700 w 957573"/>
                  <a:gd name="connsiteY429" fmla="*/ 233934 h 763619"/>
                  <a:gd name="connsiteX430" fmla="*/ 874896 w 957573"/>
                  <a:gd name="connsiteY430" fmla="*/ 231743 h 763619"/>
                  <a:gd name="connsiteX431" fmla="*/ 895280 w 957573"/>
                  <a:gd name="connsiteY431" fmla="*/ 223647 h 763619"/>
                  <a:gd name="connsiteX432" fmla="*/ 904233 w 957573"/>
                  <a:gd name="connsiteY432" fmla="*/ 217551 h 763619"/>
                  <a:gd name="connsiteX433" fmla="*/ 912044 w 957573"/>
                  <a:gd name="connsiteY433" fmla="*/ 210217 h 763619"/>
                  <a:gd name="connsiteX434" fmla="*/ 930522 w 957573"/>
                  <a:gd name="connsiteY434" fmla="*/ 174593 h 763619"/>
                  <a:gd name="connsiteX435" fmla="*/ 933190 w 957573"/>
                  <a:gd name="connsiteY435" fmla="*/ 137922 h 763619"/>
                  <a:gd name="connsiteX436" fmla="*/ 926332 w 957573"/>
                  <a:gd name="connsiteY436" fmla="*/ 105061 h 763619"/>
                  <a:gd name="connsiteX437" fmla="*/ 920236 w 957573"/>
                  <a:gd name="connsiteY437" fmla="*/ 90678 h 763619"/>
                  <a:gd name="connsiteX438" fmla="*/ 916521 w 957573"/>
                  <a:gd name="connsiteY438" fmla="*/ 84201 h 763619"/>
                  <a:gd name="connsiteX439" fmla="*/ 912806 w 957573"/>
                  <a:gd name="connsiteY439" fmla="*/ 78200 h 763619"/>
                  <a:gd name="connsiteX440" fmla="*/ 907186 w 957573"/>
                  <a:gd name="connsiteY440" fmla="*/ 66389 h 763619"/>
                  <a:gd name="connsiteX441" fmla="*/ 905281 w 957573"/>
                  <a:gd name="connsiteY441" fmla="*/ 60484 h 763619"/>
                  <a:gd name="connsiteX442" fmla="*/ 904615 w 957573"/>
                  <a:gd name="connsiteY442" fmla="*/ 57531 h 763619"/>
                  <a:gd name="connsiteX443" fmla="*/ 904043 w 957573"/>
                  <a:gd name="connsiteY443" fmla="*/ 54578 h 763619"/>
                  <a:gd name="connsiteX444" fmla="*/ 904995 w 957573"/>
                  <a:gd name="connsiteY444" fmla="*/ 33147 h 763619"/>
                  <a:gd name="connsiteX445" fmla="*/ 912139 w 957573"/>
                  <a:gd name="connsiteY445" fmla="*/ 17240 h 763619"/>
                  <a:gd name="connsiteX446" fmla="*/ 920331 w 957573"/>
                  <a:gd name="connsiteY446" fmla="*/ 7048 h 763619"/>
                  <a:gd name="connsiteX447" fmla="*/ 926427 w 957573"/>
                  <a:gd name="connsiteY447" fmla="*/ 1619 h 763619"/>
                  <a:gd name="connsiteX448" fmla="*/ 928713 w 957573"/>
                  <a:gd name="connsiteY448" fmla="*/ 0 h 763619"/>
                  <a:gd name="connsiteX449" fmla="*/ 926427 w 957573"/>
                  <a:gd name="connsiteY449" fmla="*/ 1524 h 763619"/>
                  <a:gd name="connsiteX450" fmla="*/ 920140 w 957573"/>
                  <a:gd name="connsiteY450" fmla="*/ 6667 h 763619"/>
                  <a:gd name="connsiteX451" fmla="*/ 911377 w 957573"/>
                  <a:gd name="connsiteY451" fmla="*/ 16573 h 763619"/>
                  <a:gd name="connsiteX452" fmla="*/ 903281 w 957573"/>
                  <a:gd name="connsiteY452" fmla="*/ 32575 h 763619"/>
                  <a:gd name="connsiteX453" fmla="*/ 901281 w 957573"/>
                  <a:gd name="connsiteY453" fmla="*/ 54959 h 763619"/>
                  <a:gd name="connsiteX454" fmla="*/ 901757 w 957573"/>
                  <a:gd name="connsiteY454" fmla="*/ 58007 h 763619"/>
                  <a:gd name="connsiteX455" fmla="*/ 902328 w 957573"/>
                  <a:gd name="connsiteY455" fmla="*/ 61150 h 763619"/>
                  <a:gd name="connsiteX456" fmla="*/ 904043 w 957573"/>
                  <a:gd name="connsiteY456" fmla="*/ 67437 h 763619"/>
                  <a:gd name="connsiteX457" fmla="*/ 909377 w 957573"/>
                  <a:gd name="connsiteY457" fmla="*/ 80200 h 763619"/>
                  <a:gd name="connsiteX458" fmla="*/ 912806 w 957573"/>
                  <a:gd name="connsiteY458" fmla="*/ 86392 h 763619"/>
                  <a:gd name="connsiteX459" fmla="*/ 916044 w 957573"/>
                  <a:gd name="connsiteY459" fmla="*/ 92773 h 763619"/>
                  <a:gd name="connsiteX460" fmla="*/ 921188 w 957573"/>
                  <a:gd name="connsiteY460" fmla="*/ 106680 h 763619"/>
                  <a:gd name="connsiteX461" fmla="*/ 926236 w 957573"/>
                  <a:gd name="connsiteY461" fmla="*/ 138208 h 763619"/>
                  <a:gd name="connsiteX462" fmla="*/ 922236 w 957573"/>
                  <a:gd name="connsiteY462" fmla="*/ 172307 h 763619"/>
                  <a:gd name="connsiteX463" fmla="*/ 904615 w 957573"/>
                  <a:gd name="connsiteY463" fmla="*/ 202978 h 763619"/>
                  <a:gd name="connsiteX464" fmla="*/ 872134 w 957573"/>
                  <a:gd name="connsiteY464" fmla="*/ 219742 h 763619"/>
                  <a:gd name="connsiteX465" fmla="*/ 832605 w 957573"/>
                  <a:gd name="connsiteY465" fmla="*/ 219742 h 763619"/>
                  <a:gd name="connsiteX466" fmla="*/ 792029 w 957573"/>
                  <a:gd name="connsiteY466" fmla="*/ 208788 h 763619"/>
                  <a:gd name="connsiteX467" fmla="*/ 771074 w 957573"/>
                  <a:gd name="connsiteY467" fmla="*/ 201168 h 763619"/>
                  <a:gd name="connsiteX468" fmla="*/ 760406 w 957573"/>
                  <a:gd name="connsiteY468" fmla="*/ 197358 h 763619"/>
                  <a:gd name="connsiteX469" fmla="*/ 749547 w 957573"/>
                  <a:gd name="connsiteY469" fmla="*/ 193929 h 763619"/>
                  <a:gd name="connsiteX470" fmla="*/ 658679 w 957573"/>
                  <a:gd name="connsiteY470" fmla="*/ 174212 h 763619"/>
                  <a:gd name="connsiteX471" fmla="*/ 646868 w 957573"/>
                  <a:gd name="connsiteY471" fmla="*/ 173260 h 763619"/>
                  <a:gd name="connsiteX472" fmla="*/ 640962 w 957573"/>
                  <a:gd name="connsiteY472" fmla="*/ 172879 h 763619"/>
                  <a:gd name="connsiteX473" fmla="*/ 635057 w 957573"/>
                  <a:gd name="connsiteY473" fmla="*/ 172879 h 763619"/>
                  <a:gd name="connsiteX474" fmla="*/ 623151 w 957573"/>
                  <a:gd name="connsiteY474" fmla="*/ 172688 h 763619"/>
                  <a:gd name="connsiteX475" fmla="*/ 617245 w 957573"/>
                  <a:gd name="connsiteY475" fmla="*/ 172879 h 763619"/>
                  <a:gd name="connsiteX476" fmla="*/ 611340 w 957573"/>
                  <a:gd name="connsiteY476" fmla="*/ 173164 h 763619"/>
                  <a:gd name="connsiteX477" fmla="*/ 590956 w 957573"/>
                  <a:gd name="connsiteY477" fmla="*/ 174879 h 763619"/>
                  <a:gd name="connsiteX478" fmla="*/ 587908 w 957573"/>
                  <a:gd name="connsiteY478" fmla="*/ 175260 h 763619"/>
                  <a:gd name="connsiteX479" fmla="*/ 582098 w 957573"/>
                  <a:gd name="connsiteY479" fmla="*/ 175927 h 763619"/>
                  <a:gd name="connsiteX480" fmla="*/ 576288 w 957573"/>
                  <a:gd name="connsiteY480" fmla="*/ 176784 h 763619"/>
                  <a:gd name="connsiteX481" fmla="*/ 564762 w 957573"/>
                  <a:gd name="connsiteY481" fmla="*/ 178689 h 763619"/>
                  <a:gd name="connsiteX482" fmla="*/ 477799 w 957573"/>
                  <a:gd name="connsiteY482" fmla="*/ 200120 h 763619"/>
                  <a:gd name="connsiteX483" fmla="*/ 437318 w 957573"/>
                  <a:gd name="connsiteY483" fmla="*/ 211646 h 763619"/>
                  <a:gd name="connsiteX484" fmla="*/ 427412 w 957573"/>
                  <a:gd name="connsiteY484" fmla="*/ 214408 h 763619"/>
                  <a:gd name="connsiteX485" fmla="*/ 418077 w 957573"/>
                  <a:gd name="connsiteY485" fmla="*/ 216789 h 763619"/>
                  <a:gd name="connsiteX486" fmla="*/ 406838 w 957573"/>
                  <a:gd name="connsiteY486" fmla="*/ 219361 h 763619"/>
                  <a:gd name="connsiteX487" fmla="*/ 399599 w 957573"/>
                  <a:gd name="connsiteY487" fmla="*/ 220789 h 763619"/>
                  <a:gd name="connsiteX488" fmla="*/ 390455 w 957573"/>
                  <a:gd name="connsiteY488" fmla="*/ 222409 h 763619"/>
                  <a:gd name="connsiteX489" fmla="*/ 381406 w 957573"/>
                  <a:gd name="connsiteY489" fmla="*/ 223647 h 763619"/>
                  <a:gd name="connsiteX490" fmla="*/ 372453 w 957573"/>
                  <a:gd name="connsiteY490" fmla="*/ 224695 h 763619"/>
                  <a:gd name="connsiteX491" fmla="*/ 363690 w 957573"/>
                  <a:gd name="connsiteY491" fmla="*/ 225457 h 763619"/>
                  <a:gd name="connsiteX492" fmla="*/ 329971 w 957573"/>
                  <a:gd name="connsiteY492" fmla="*/ 226219 h 763619"/>
                  <a:gd name="connsiteX493" fmla="*/ 314160 w 957573"/>
                  <a:gd name="connsiteY493" fmla="*/ 225361 h 763619"/>
                  <a:gd name="connsiteX494" fmla="*/ 299110 w 957573"/>
                  <a:gd name="connsiteY494" fmla="*/ 223838 h 763619"/>
                  <a:gd name="connsiteX495" fmla="*/ 271583 w 957573"/>
                  <a:gd name="connsiteY495" fmla="*/ 219265 h 763619"/>
                  <a:gd name="connsiteX496" fmla="*/ 247770 w 957573"/>
                  <a:gd name="connsiteY496" fmla="*/ 213360 h 763619"/>
                  <a:gd name="connsiteX497" fmla="*/ 227958 w 957573"/>
                  <a:gd name="connsiteY497" fmla="*/ 207073 h 763619"/>
                  <a:gd name="connsiteX498" fmla="*/ 227196 w 957573"/>
                  <a:gd name="connsiteY498" fmla="*/ 206788 h 763619"/>
                  <a:gd name="connsiteX499" fmla="*/ 224529 w 957573"/>
                  <a:gd name="connsiteY499" fmla="*/ 204406 h 763619"/>
                  <a:gd name="connsiteX500" fmla="*/ 171190 w 957573"/>
                  <a:gd name="connsiteY500" fmla="*/ 161354 h 763619"/>
                  <a:gd name="connsiteX501" fmla="*/ 91941 w 957573"/>
                  <a:gd name="connsiteY501" fmla="*/ 181165 h 763619"/>
                  <a:gd name="connsiteX502" fmla="*/ 88131 w 957573"/>
                  <a:gd name="connsiteY502" fmla="*/ 182213 h 763619"/>
                  <a:gd name="connsiteX503" fmla="*/ 39078 w 957573"/>
                  <a:gd name="connsiteY503" fmla="*/ 168783 h 763619"/>
                  <a:gd name="connsiteX504" fmla="*/ 1073 w 957573"/>
                  <a:gd name="connsiteY504" fmla="*/ 190500 h 763619"/>
                  <a:gd name="connsiteX505" fmla="*/ 1073 w 957573"/>
                  <a:gd name="connsiteY505" fmla="*/ 190500 h 763619"/>
                  <a:gd name="connsiteX506" fmla="*/ 22218 w 957573"/>
                  <a:gd name="connsiteY506" fmla="*/ 227838 h 763619"/>
                  <a:gd name="connsiteX507" fmla="*/ 66891 w 957573"/>
                  <a:gd name="connsiteY507" fmla="*/ 240030 h 763619"/>
                  <a:gd name="connsiteX508" fmla="*/ 70129 w 957573"/>
                  <a:gd name="connsiteY508" fmla="*/ 243745 h 763619"/>
                  <a:gd name="connsiteX509" fmla="*/ 130518 w 957573"/>
                  <a:gd name="connsiteY509" fmla="*/ 310039 h 763619"/>
                  <a:gd name="connsiteX510" fmla="*/ 166903 w 957573"/>
                  <a:gd name="connsiteY510" fmla="*/ 311944 h 763619"/>
                  <a:gd name="connsiteX511" fmla="*/ 171380 w 957573"/>
                  <a:gd name="connsiteY511" fmla="*/ 313658 h 763619"/>
                  <a:gd name="connsiteX512" fmla="*/ 180048 w 957573"/>
                  <a:gd name="connsiteY512" fmla="*/ 327088 h 763619"/>
                  <a:gd name="connsiteX513" fmla="*/ 198526 w 957573"/>
                  <a:gd name="connsiteY513" fmla="*/ 378809 h 763619"/>
                  <a:gd name="connsiteX514" fmla="*/ 200907 w 957573"/>
                  <a:gd name="connsiteY514" fmla="*/ 405479 h 763619"/>
                  <a:gd name="connsiteX515" fmla="*/ 246342 w 957573"/>
                  <a:gd name="connsiteY515" fmla="*/ 467201 h 763619"/>
                  <a:gd name="connsiteX516" fmla="*/ 246342 w 957573"/>
                  <a:gd name="connsiteY516" fmla="*/ 467201 h 763619"/>
                  <a:gd name="connsiteX517" fmla="*/ 616674 w 957573"/>
                  <a:gd name="connsiteY517" fmla="*/ 197167 h 763619"/>
                  <a:gd name="connsiteX518" fmla="*/ 632390 w 957573"/>
                  <a:gd name="connsiteY518" fmla="*/ 198787 h 763619"/>
                  <a:gd name="connsiteX519" fmla="*/ 694112 w 957573"/>
                  <a:gd name="connsiteY519" fmla="*/ 209836 h 763619"/>
                  <a:gd name="connsiteX520" fmla="*/ 734403 w 957573"/>
                  <a:gd name="connsiteY520" fmla="*/ 221266 h 763619"/>
                  <a:gd name="connsiteX521" fmla="*/ 777551 w 957573"/>
                  <a:gd name="connsiteY521" fmla="*/ 238792 h 763619"/>
                  <a:gd name="connsiteX522" fmla="*/ 819747 w 957573"/>
                  <a:gd name="connsiteY522" fmla="*/ 264700 h 763619"/>
                  <a:gd name="connsiteX523" fmla="*/ 834606 w 957573"/>
                  <a:gd name="connsiteY523" fmla="*/ 277559 h 763619"/>
                  <a:gd name="connsiteX524" fmla="*/ 826414 w 957573"/>
                  <a:gd name="connsiteY524" fmla="*/ 276320 h 763619"/>
                  <a:gd name="connsiteX525" fmla="*/ 779742 w 957573"/>
                  <a:gd name="connsiteY525" fmla="*/ 262223 h 763619"/>
                  <a:gd name="connsiteX526" fmla="*/ 733260 w 957573"/>
                  <a:gd name="connsiteY526" fmla="*/ 241649 h 763619"/>
                  <a:gd name="connsiteX527" fmla="*/ 686587 w 957573"/>
                  <a:gd name="connsiteY527" fmla="*/ 220218 h 763619"/>
                  <a:gd name="connsiteX528" fmla="*/ 662965 w 957573"/>
                  <a:gd name="connsiteY528" fmla="*/ 210693 h 763619"/>
                  <a:gd name="connsiteX529" fmla="*/ 651059 w 957573"/>
                  <a:gd name="connsiteY529" fmla="*/ 206502 h 763619"/>
                  <a:gd name="connsiteX530" fmla="*/ 639153 w 957573"/>
                  <a:gd name="connsiteY530" fmla="*/ 202883 h 763619"/>
                  <a:gd name="connsiteX531" fmla="*/ 615721 w 957573"/>
                  <a:gd name="connsiteY531" fmla="*/ 197263 h 763619"/>
                  <a:gd name="connsiteX532" fmla="*/ 616769 w 957573"/>
                  <a:gd name="connsiteY532" fmla="*/ 197263 h 763619"/>
                  <a:gd name="connsiteX533" fmla="*/ 836415 w 957573"/>
                  <a:gd name="connsiteY533" fmla="*/ 287274 h 763619"/>
                  <a:gd name="connsiteX534" fmla="*/ 800125 w 957573"/>
                  <a:gd name="connsiteY534" fmla="*/ 286417 h 763619"/>
                  <a:gd name="connsiteX535" fmla="*/ 760215 w 957573"/>
                  <a:gd name="connsiteY535" fmla="*/ 278511 h 763619"/>
                  <a:gd name="connsiteX536" fmla="*/ 675919 w 957573"/>
                  <a:gd name="connsiteY536" fmla="*/ 250603 h 763619"/>
                  <a:gd name="connsiteX537" fmla="*/ 633057 w 957573"/>
                  <a:gd name="connsiteY537" fmla="*/ 235267 h 763619"/>
                  <a:gd name="connsiteX538" fmla="*/ 611340 w 957573"/>
                  <a:gd name="connsiteY538" fmla="*/ 228886 h 763619"/>
                  <a:gd name="connsiteX539" fmla="*/ 600481 w 957573"/>
                  <a:gd name="connsiteY539" fmla="*/ 226314 h 763619"/>
                  <a:gd name="connsiteX540" fmla="*/ 589718 w 957573"/>
                  <a:gd name="connsiteY540" fmla="*/ 224218 h 763619"/>
                  <a:gd name="connsiteX541" fmla="*/ 584384 w 957573"/>
                  <a:gd name="connsiteY541" fmla="*/ 223171 h 763619"/>
                  <a:gd name="connsiteX542" fmla="*/ 579050 w 957573"/>
                  <a:gd name="connsiteY542" fmla="*/ 222409 h 763619"/>
                  <a:gd name="connsiteX543" fmla="*/ 568572 w 957573"/>
                  <a:gd name="connsiteY543" fmla="*/ 220885 h 763619"/>
                  <a:gd name="connsiteX544" fmla="*/ 558286 w 957573"/>
                  <a:gd name="connsiteY544" fmla="*/ 219742 h 763619"/>
                  <a:gd name="connsiteX545" fmla="*/ 553237 w 957573"/>
                  <a:gd name="connsiteY545" fmla="*/ 219170 h 763619"/>
                  <a:gd name="connsiteX546" fmla="*/ 548284 w 957573"/>
                  <a:gd name="connsiteY546" fmla="*/ 218789 h 763619"/>
                  <a:gd name="connsiteX547" fmla="*/ 538474 w 957573"/>
                  <a:gd name="connsiteY547" fmla="*/ 218027 h 763619"/>
                  <a:gd name="connsiteX548" fmla="*/ 529044 w 957573"/>
                  <a:gd name="connsiteY548" fmla="*/ 217456 h 763619"/>
                  <a:gd name="connsiteX549" fmla="*/ 523424 w 957573"/>
                  <a:gd name="connsiteY549" fmla="*/ 217170 h 763619"/>
                  <a:gd name="connsiteX550" fmla="*/ 548284 w 957573"/>
                  <a:gd name="connsiteY550" fmla="*/ 209836 h 763619"/>
                  <a:gd name="connsiteX551" fmla="*/ 550761 w 957573"/>
                  <a:gd name="connsiteY551" fmla="*/ 209645 h 763619"/>
                  <a:gd name="connsiteX552" fmla="*/ 590956 w 957573"/>
                  <a:gd name="connsiteY552" fmla="*/ 209836 h 763619"/>
                  <a:gd name="connsiteX553" fmla="*/ 635438 w 957573"/>
                  <a:gd name="connsiteY553" fmla="*/ 216979 h 763619"/>
                  <a:gd name="connsiteX554" fmla="*/ 646868 w 957573"/>
                  <a:gd name="connsiteY554" fmla="*/ 220027 h 763619"/>
                  <a:gd name="connsiteX555" fmla="*/ 658393 w 957573"/>
                  <a:gd name="connsiteY555" fmla="*/ 223552 h 763619"/>
                  <a:gd name="connsiteX556" fmla="*/ 681634 w 957573"/>
                  <a:gd name="connsiteY556" fmla="*/ 231934 h 763619"/>
                  <a:gd name="connsiteX557" fmla="*/ 728688 w 957573"/>
                  <a:gd name="connsiteY557" fmla="*/ 251365 h 763619"/>
                  <a:gd name="connsiteX558" fmla="*/ 776503 w 957573"/>
                  <a:gd name="connsiteY558" fmla="*/ 270319 h 763619"/>
                  <a:gd name="connsiteX559" fmla="*/ 825081 w 957573"/>
                  <a:gd name="connsiteY559" fmla="*/ 282988 h 763619"/>
                  <a:gd name="connsiteX560" fmla="*/ 841083 w 957573"/>
                  <a:gd name="connsiteY560" fmla="*/ 284417 h 763619"/>
                  <a:gd name="connsiteX561" fmla="*/ 842892 w 957573"/>
                  <a:gd name="connsiteY561" fmla="*/ 286321 h 763619"/>
                  <a:gd name="connsiteX562" fmla="*/ 836320 w 957573"/>
                  <a:gd name="connsiteY562" fmla="*/ 287179 h 763619"/>
                  <a:gd name="connsiteX563" fmla="*/ 852989 w 957573"/>
                  <a:gd name="connsiteY563" fmla="*/ 284417 h 763619"/>
                  <a:gd name="connsiteX564" fmla="*/ 852989 w 957573"/>
                  <a:gd name="connsiteY564" fmla="*/ 284417 h 763619"/>
                  <a:gd name="connsiteX565" fmla="*/ 853370 w 957573"/>
                  <a:gd name="connsiteY565" fmla="*/ 284417 h 763619"/>
                  <a:gd name="connsiteX566" fmla="*/ 853084 w 957573"/>
                  <a:gd name="connsiteY566" fmla="*/ 284417 h 76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</a:cxnLst>
                <a:rect l="l" t="t" r="r" b="b"/>
                <a:pathLst>
                  <a:path w="957573" h="763619">
                    <a:moveTo>
                      <a:pt x="246342" y="467201"/>
                    </a:moveTo>
                    <a:cubicBezTo>
                      <a:pt x="245580" y="463010"/>
                      <a:pt x="244532" y="458248"/>
                      <a:pt x="243294" y="453676"/>
                    </a:cubicBezTo>
                    <a:cubicBezTo>
                      <a:pt x="240055" y="441198"/>
                      <a:pt x="239293" y="428244"/>
                      <a:pt x="240150" y="415290"/>
                    </a:cubicBezTo>
                    <a:cubicBezTo>
                      <a:pt x="240150" y="415290"/>
                      <a:pt x="240150" y="415195"/>
                      <a:pt x="240150" y="415100"/>
                    </a:cubicBezTo>
                    <a:cubicBezTo>
                      <a:pt x="240817" y="404431"/>
                      <a:pt x="240722" y="393954"/>
                      <a:pt x="239960" y="383953"/>
                    </a:cubicBezTo>
                    <a:cubicBezTo>
                      <a:pt x="242627" y="385286"/>
                      <a:pt x="245389" y="386905"/>
                      <a:pt x="248247" y="388715"/>
                    </a:cubicBezTo>
                    <a:cubicBezTo>
                      <a:pt x="251390" y="390715"/>
                      <a:pt x="254724" y="393097"/>
                      <a:pt x="257962" y="395668"/>
                    </a:cubicBezTo>
                    <a:cubicBezTo>
                      <a:pt x="261201" y="398335"/>
                      <a:pt x="264439" y="401288"/>
                      <a:pt x="267487" y="404717"/>
                    </a:cubicBezTo>
                    <a:cubicBezTo>
                      <a:pt x="270535" y="408146"/>
                      <a:pt x="273488" y="411861"/>
                      <a:pt x="276155" y="415957"/>
                    </a:cubicBezTo>
                    <a:cubicBezTo>
                      <a:pt x="278727" y="420148"/>
                      <a:pt x="281203" y="424625"/>
                      <a:pt x="283108" y="429577"/>
                    </a:cubicBezTo>
                    <a:cubicBezTo>
                      <a:pt x="285013" y="434530"/>
                      <a:pt x="286632" y="439674"/>
                      <a:pt x="287680" y="445294"/>
                    </a:cubicBezTo>
                    <a:cubicBezTo>
                      <a:pt x="288347" y="448056"/>
                      <a:pt x="288537" y="450913"/>
                      <a:pt x="289014" y="453866"/>
                    </a:cubicBezTo>
                    <a:cubicBezTo>
                      <a:pt x="289109" y="455295"/>
                      <a:pt x="289204" y="456819"/>
                      <a:pt x="289299" y="458248"/>
                    </a:cubicBezTo>
                    <a:lnTo>
                      <a:pt x="289490" y="460438"/>
                    </a:lnTo>
                    <a:lnTo>
                      <a:pt x="289490" y="460724"/>
                    </a:lnTo>
                    <a:cubicBezTo>
                      <a:pt x="289490" y="460724"/>
                      <a:pt x="289490" y="460819"/>
                      <a:pt x="289490" y="460819"/>
                    </a:cubicBezTo>
                    <a:cubicBezTo>
                      <a:pt x="289490" y="460819"/>
                      <a:pt x="289490" y="460534"/>
                      <a:pt x="289490" y="460819"/>
                    </a:cubicBezTo>
                    <a:lnTo>
                      <a:pt x="289490" y="461391"/>
                    </a:lnTo>
                    <a:cubicBezTo>
                      <a:pt x="289490" y="461391"/>
                      <a:pt x="289490" y="462629"/>
                      <a:pt x="289490" y="462629"/>
                    </a:cubicBezTo>
                    <a:cubicBezTo>
                      <a:pt x="289490" y="464248"/>
                      <a:pt x="289490" y="465963"/>
                      <a:pt x="289490" y="467582"/>
                    </a:cubicBezTo>
                    <a:cubicBezTo>
                      <a:pt x="289490" y="469297"/>
                      <a:pt x="289490" y="470725"/>
                      <a:pt x="289490" y="472345"/>
                    </a:cubicBezTo>
                    <a:cubicBezTo>
                      <a:pt x="289490" y="473964"/>
                      <a:pt x="289490" y="475488"/>
                      <a:pt x="289490" y="477107"/>
                    </a:cubicBezTo>
                    <a:cubicBezTo>
                      <a:pt x="289490" y="478726"/>
                      <a:pt x="289395" y="480441"/>
                      <a:pt x="289299" y="482060"/>
                    </a:cubicBezTo>
                    <a:cubicBezTo>
                      <a:pt x="289014" y="488633"/>
                      <a:pt x="288633" y="495395"/>
                      <a:pt x="288156" y="502253"/>
                    </a:cubicBezTo>
                    <a:cubicBezTo>
                      <a:pt x="287204" y="515969"/>
                      <a:pt x="286061" y="529971"/>
                      <a:pt x="285299" y="544068"/>
                    </a:cubicBezTo>
                    <a:cubicBezTo>
                      <a:pt x="284442" y="558165"/>
                      <a:pt x="283965" y="572452"/>
                      <a:pt x="284346" y="586454"/>
                    </a:cubicBezTo>
                    <a:cubicBezTo>
                      <a:pt x="284632" y="600456"/>
                      <a:pt x="285775" y="614363"/>
                      <a:pt x="288252" y="627697"/>
                    </a:cubicBezTo>
                    <a:cubicBezTo>
                      <a:pt x="290633" y="640937"/>
                      <a:pt x="294443" y="653605"/>
                      <a:pt x="299682" y="664845"/>
                    </a:cubicBezTo>
                    <a:cubicBezTo>
                      <a:pt x="304920" y="676084"/>
                      <a:pt x="311683" y="685895"/>
                      <a:pt x="319017" y="693706"/>
                    </a:cubicBezTo>
                    <a:cubicBezTo>
                      <a:pt x="322542" y="697801"/>
                      <a:pt x="326637" y="701040"/>
                      <a:pt x="330257" y="704279"/>
                    </a:cubicBezTo>
                    <a:cubicBezTo>
                      <a:pt x="332257" y="705707"/>
                      <a:pt x="334162" y="707136"/>
                      <a:pt x="335972" y="708469"/>
                    </a:cubicBezTo>
                    <a:cubicBezTo>
                      <a:pt x="336924" y="709136"/>
                      <a:pt x="337782" y="709898"/>
                      <a:pt x="338734" y="710470"/>
                    </a:cubicBezTo>
                    <a:cubicBezTo>
                      <a:pt x="339687" y="711041"/>
                      <a:pt x="340639" y="711613"/>
                      <a:pt x="341592" y="712184"/>
                    </a:cubicBezTo>
                    <a:cubicBezTo>
                      <a:pt x="343401" y="713327"/>
                      <a:pt x="345211" y="714375"/>
                      <a:pt x="346926" y="715423"/>
                    </a:cubicBezTo>
                    <a:cubicBezTo>
                      <a:pt x="348736" y="716375"/>
                      <a:pt x="350450" y="717137"/>
                      <a:pt x="352165" y="717994"/>
                    </a:cubicBezTo>
                    <a:cubicBezTo>
                      <a:pt x="353879" y="718852"/>
                      <a:pt x="355403" y="719614"/>
                      <a:pt x="357022" y="720376"/>
                    </a:cubicBezTo>
                    <a:cubicBezTo>
                      <a:pt x="358641" y="721043"/>
                      <a:pt x="360165" y="721614"/>
                      <a:pt x="361594" y="722185"/>
                    </a:cubicBezTo>
                    <a:cubicBezTo>
                      <a:pt x="363023" y="722757"/>
                      <a:pt x="364356" y="723233"/>
                      <a:pt x="365690" y="723805"/>
                    </a:cubicBezTo>
                    <a:cubicBezTo>
                      <a:pt x="366928" y="724281"/>
                      <a:pt x="368166" y="724757"/>
                      <a:pt x="369309" y="725138"/>
                    </a:cubicBezTo>
                    <a:cubicBezTo>
                      <a:pt x="371595" y="725805"/>
                      <a:pt x="373500" y="726376"/>
                      <a:pt x="375120" y="726853"/>
                    </a:cubicBezTo>
                    <a:cubicBezTo>
                      <a:pt x="378263" y="727805"/>
                      <a:pt x="379977" y="728281"/>
                      <a:pt x="379977" y="728281"/>
                    </a:cubicBezTo>
                    <a:cubicBezTo>
                      <a:pt x="379977" y="728281"/>
                      <a:pt x="378358" y="727710"/>
                      <a:pt x="375215" y="726472"/>
                    </a:cubicBezTo>
                    <a:cubicBezTo>
                      <a:pt x="373691" y="725900"/>
                      <a:pt x="371786" y="725138"/>
                      <a:pt x="369595" y="724376"/>
                    </a:cubicBezTo>
                    <a:cubicBezTo>
                      <a:pt x="368452" y="723995"/>
                      <a:pt x="367309" y="723424"/>
                      <a:pt x="366071" y="722852"/>
                    </a:cubicBezTo>
                    <a:cubicBezTo>
                      <a:pt x="364833" y="722281"/>
                      <a:pt x="363499" y="721709"/>
                      <a:pt x="362166" y="721043"/>
                    </a:cubicBezTo>
                    <a:cubicBezTo>
                      <a:pt x="360832" y="720376"/>
                      <a:pt x="359308" y="719709"/>
                      <a:pt x="357784" y="718947"/>
                    </a:cubicBezTo>
                    <a:cubicBezTo>
                      <a:pt x="356355" y="718090"/>
                      <a:pt x="354831" y="717233"/>
                      <a:pt x="353212" y="716280"/>
                    </a:cubicBezTo>
                    <a:cubicBezTo>
                      <a:pt x="351593" y="715327"/>
                      <a:pt x="349974" y="714470"/>
                      <a:pt x="348259" y="713422"/>
                    </a:cubicBezTo>
                    <a:cubicBezTo>
                      <a:pt x="346640" y="712280"/>
                      <a:pt x="344925" y="711136"/>
                      <a:pt x="343211" y="709898"/>
                    </a:cubicBezTo>
                    <a:cubicBezTo>
                      <a:pt x="342354" y="709327"/>
                      <a:pt x="341496" y="708660"/>
                      <a:pt x="340544" y="708088"/>
                    </a:cubicBezTo>
                    <a:cubicBezTo>
                      <a:pt x="339687" y="707517"/>
                      <a:pt x="338829" y="706660"/>
                      <a:pt x="337972" y="705993"/>
                    </a:cubicBezTo>
                    <a:cubicBezTo>
                      <a:pt x="336258" y="704564"/>
                      <a:pt x="334543" y="703040"/>
                      <a:pt x="332733" y="701516"/>
                    </a:cubicBezTo>
                    <a:cubicBezTo>
                      <a:pt x="329400" y="698183"/>
                      <a:pt x="325780" y="694849"/>
                      <a:pt x="322637" y="690658"/>
                    </a:cubicBezTo>
                    <a:cubicBezTo>
                      <a:pt x="316160" y="682657"/>
                      <a:pt x="310445" y="673036"/>
                      <a:pt x="306254" y="662178"/>
                    </a:cubicBezTo>
                    <a:cubicBezTo>
                      <a:pt x="302063" y="651224"/>
                      <a:pt x="299301" y="639127"/>
                      <a:pt x="297872" y="626364"/>
                    </a:cubicBezTo>
                    <a:cubicBezTo>
                      <a:pt x="296443" y="613601"/>
                      <a:pt x="296253" y="600265"/>
                      <a:pt x="296919" y="586740"/>
                    </a:cubicBezTo>
                    <a:cubicBezTo>
                      <a:pt x="297586" y="573214"/>
                      <a:pt x="299015" y="559403"/>
                      <a:pt x="300729" y="545592"/>
                    </a:cubicBezTo>
                    <a:cubicBezTo>
                      <a:pt x="302444" y="531781"/>
                      <a:pt x="304540" y="517969"/>
                      <a:pt x="306444" y="504158"/>
                    </a:cubicBezTo>
                    <a:cubicBezTo>
                      <a:pt x="307397" y="497300"/>
                      <a:pt x="308254" y="490442"/>
                      <a:pt x="309016" y="483489"/>
                    </a:cubicBezTo>
                    <a:cubicBezTo>
                      <a:pt x="309207" y="481775"/>
                      <a:pt x="309397" y="480060"/>
                      <a:pt x="309588" y="478346"/>
                    </a:cubicBezTo>
                    <a:cubicBezTo>
                      <a:pt x="309778" y="476631"/>
                      <a:pt x="309873" y="474821"/>
                      <a:pt x="310064" y="473107"/>
                    </a:cubicBezTo>
                    <a:cubicBezTo>
                      <a:pt x="310159" y="471392"/>
                      <a:pt x="310350" y="469583"/>
                      <a:pt x="310445" y="467868"/>
                    </a:cubicBezTo>
                    <a:cubicBezTo>
                      <a:pt x="310445" y="466249"/>
                      <a:pt x="310636" y="464534"/>
                      <a:pt x="310731" y="462915"/>
                    </a:cubicBezTo>
                    <a:lnTo>
                      <a:pt x="310731" y="461677"/>
                    </a:lnTo>
                    <a:cubicBezTo>
                      <a:pt x="310731" y="461677"/>
                      <a:pt x="310826" y="461105"/>
                      <a:pt x="310826" y="461105"/>
                    </a:cubicBezTo>
                    <a:lnTo>
                      <a:pt x="310826" y="460248"/>
                    </a:lnTo>
                    <a:cubicBezTo>
                      <a:pt x="310826" y="460248"/>
                      <a:pt x="310826" y="457581"/>
                      <a:pt x="310826" y="457581"/>
                    </a:cubicBezTo>
                    <a:cubicBezTo>
                      <a:pt x="310826" y="455771"/>
                      <a:pt x="310826" y="454057"/>
                      <a:pt x="310826" y="452247"/>
                    </a:cubicBezTo>
                    <a:cubicBezTo>
                      <a:pt x="310636" y="449866"/>
                      <a:pt x="310540" y="447580"/>
                      <a:pt x="310350" y="445198"/>
                    </a:cubicBezTo>
                    <a:cubicBezTo>
                      <a:pt x="310350" y="444913"/>
                      <a:pt x="310350" y="444627"/>
                      <a:pt x="310350" y="444341"/>
                    </a:cubicBezTo>
                    <a:lnTo>
                      <a:pt x="310064" y="441769"/>
                    </a:lnTo>
                    <a:cubicBezTo>
                      <a:pt x="309302" y="434816"/>
                      <a:pt x="307683" y="428054"/>
                      <a:pt x="305682" y="421576"/>
                    </a:cubicBezTo>
                    <a:cubicBezTo>
                      <a:pt x="303682" y="415100"/>
                      <a:pt x="300920" y="409004"/>
                      <a:pt x="297967" y="403288"/>
                    </a:cubicBezTo>
                    <a:cubicBezTo>
                      <a:pt x="294919" y="397573"/>
                      <a:pt x="291395" y="392525"/>
                      <a:pt x="287680" y="387763"/>
                    </a:cubicBezTo>
                    <a:cubicBezTo>
                      <a:pt x="283965" y="383096"/>
                      <a:pt x="280060" y="379000"/>
                      <a:pt x="276155" y="375190"/>
                    </a:cubicBezTo>
                    <a:cubicBezTo>
                      <a:pt x="272154" y="371570"/>
                      <a:pt x="268249" y="368236"/>
                      <a:pt x="264439" y="365474"/>
                    </a:cubicBezTo>
                    <a:cubicBezTo>
                      <a:pt x="256724" y="359855"/>
                      <a:pt x="249485" y="355759"/>
                      <a:pt x="243389" y="352711"/>
                    </a:cubicBezTo>
                    <a:cubicBezTo>
                      <a:pt x="240055" y="351092"/>
                      <a:pt x="237007" y="349758"/>
                      <a:pt x="234340" y="348615"/>
                    </a:cubicBezTo>
                    <a:cubicBezTo>
                      <a:pt x="233197" y="344234"/>
                      <a:pt x="231959" y="339947"/>
                      <a:pt x="230625" y="335947"/>
                    </a:cubicBezTo>
                    <a:cubicBezTo>
                      <a:pt x="226911" y="324898"/>
                      <a:pt x="222529" y="314992"/>
                      <a:pt x="218052" y="306324"/>
                    </a:cubicBezTo>
                    <a:cubicBezTo>
                      <a:pt x="215862" y="302133"/>
                      <a:pt x="213576" y="298228"/>
                      <a:pt x="211290" y="294608"/>
                    </a:cubicBezTo>
                    <a:cubicBezTo>
                      <a:pt x="210147" y="292703"/>
                      <a:pt x="210432" y="290322"/>
                      <a:pt x="211956" y="288798"/>
                    </a:cubicBezTo>
                    <a:lnTo>
                      <a:pt x="211956" y="288798"/>
                    </a:lnTo>
                    <a:cubicBezTo>
                      <a:pt x="213099" y="287560"/>
                      <a:pt x="214814" y="287084"/>
                      <a:pt x="216433" y="287464"/>
                    </a:cubicBezTo>
                    <a:cubicBezTo>
                      <a:pt x="224148" y="289465"/>
                      <a:pt x="232721" y="291846"/>
                      <a:pt x="241960" y="294608"/>
                    </a:cubicBezTo>
                    <a:cubicBezTo>
                      <a:pt x="256057" y="298990"/>
                      <a:pt x="271678" y="304419"/>
                      <a:pt x="288252" y="311563"/>
                    </a:cubicBezTo>
                    <a:cubicBezTo>
                      <a:pt x="304730" y="318706"/>
                      <a:pt x="322161" y="327374"/>
                      <a:pt x="338925" y="338614"/>
                    </a:cubicBezTo>
                    <a:cubicBezTo>
                      <a:pt x="353307" y="348234"/>
                      <a:pt x="367214" y="359759"/>
                      <a:pt x="378644" y="373761"/>
                    </a:cubicBezTo>
                    <a:lnTo>
                      <a:pt x="379215" y="374713"/>
                    </a:lnTo>
                    <a:cubicBezTo>
                      <a:pt x="380835" y="378523"/>
                      <a:pt x="382835" y="383286"/>
                      <a:pt x="384264" y="389096"/>
                    </a:cubicBezTo>
                    <a:cubicBezTo>
                      <a:pt x="384645" y="390525"/>
                      <a:pt x="385026" y="392049"/>
                      <a:pt x="385407" y="393573"/>
                    </a:cubicBezTo>
                    <a:cubicBezTo>
                      <a:pt x="385692" y="395097"/>
                      <a:pt x="385978" y="396716"/>
                      <a:pt x="386264" y="398431"/>
                    </a:cubicBezTo>
                    <a:cubicBezTo>
                      <a:pt x="386454" y="399288"/>
                      <a:pt x="386550" y="400145"/>
                      <a:pt x="386740" y="401002"/>
                    </a:cubicBezTo>
                    <a:cubicBezTo>
                      <a:pt x="386836" y="401860"/>
                      <a:pt x="386931" y="402717"/>
                      <a:pt x="387026" y="403669"/>
                    </a:cubicBezTo>
                    <a:cubicBezTo>
                      <a:pt x="387216" y="405479"/>
                      <a:pt x="387407" y="407289"/>
                      <a:pt x="387597" y="409099"/>
                    </a:cubicBezTo>
                    <a:cubicBezTo>
                      <a:pt x="387693" y="410051"/>
                      <a:pt x="387788" y="411004"/>
                      <a:pt x="387788" y="411956"/>
                    </a:cubicBezTo>
                    <a:cubicBezTo>
                      <a:pt x="387788" y="412909"/>
                      <a:pt x="387788" y="413861"/>
                      <a:pt x="387788" y="414909"/>
                    </a:cubicBezTo>
                    <a:cubicBezTo>
                      <a:pt x="387788" y="416909"/>
                      <a:pt x="387978" y="418909"/>
                      <a:pt x="387883" y="420910"/>
                    </a:cubicBezTo>
                    <a:cubicBezTo>
                      <a:pt x="387788" y="423005"/>
                      <a:pt x="387693" y="425005"/>
                      <a:pt x="387597" y="427196"/>
                    </a:cubicBezTo>
                    <a:cubicBezTo>
                      <a:pt x="387502" y="429292"/>
                      <a:pt x="387407" y="431483"/>
                      <a:pt x="387121" y="433673"/>
                    </a:cubicBezTo>
                    <a:cubicBezTo>
                      <a:pt x="386836" y="435864"/>
                      <a:pt x="386550" y="438055"/>
                      <a:pt x="386264" y="440341"/>
                    </a:cubicBezTo>
                    <a:cubicBezTo>
                      <a:pt x="386073" y="441484"/>
                      <a:pt x="385978" y="442627"/>
                      <a:pt x="385788" y="443770"/>
                    </a:cubicBezTo>
                    <a:cubicBezTo>
                      <a:pt x="385502" y="444913"/>
                      <a:pt x="385311" y="446056"/>
                      <a:pt x="385026" y="447199"/>
                    </a:cubicBezTo>
                    <a:cubicBezTo>
                      <a:pt x="383978" y="451771"/>
                      <a:pt x="383216" y="456533"/>
                      <a:pt x="381692" y="461200"/>
                    </a:cubicBezTo>
                    <a:cubicBezTo>
                      <a:pt x="380263" y="465868"/>
                      <a:pt x="379120" y="470725"/>
                      <a:pt x="377120" y="475488"/>
                    </a:cubicBezTo>
                    <a:cubicBezTo>
                      <a:pt x="376263" y="477869"/>
                      <a:pt x="375310" y="480250"/>
                      <a:pt x="374453" y="482727"/>
                    </a:cubicBezTo>
                    <a:lnTo>
                      <a:pt x="373786" y="484537"/>
                    </a:lnTo>
                    <a:lnTo>
                      <a:pt x="373405" y="485489"/>
                    </a:lnTo>
                    <a:lnTo>
                      <a:pt x="373215" y="485965"/>
                    </a:lnTo>
                    <a:lnTo>
                      <a:pt x="373024" y="486537"/>
                    </a:lnTo>
                    <a:cubicBezTo>
                      <a:pt x="372548" y="487775"/>
                      <a:pt x="371976" y="489013"/>
                      <a:pt x="371500" y="490252"/>
                    </a:cubicBezTo>
                    <a:lnTo>
                      <a:pt x="369976" y="494062"/>
                    </a:lnTo>
                    <a:lnTo>
                      <a:pt x="368452" y="497967"/>
                    </a:lnTo>
                    <a:cubicBezTo>
                      <a:pt x="367500" y="500634"/>
                      <a:pt x="366452" y="503206"/>
                      <a:pt x="365595" y="505873"/>
                    </a:cubicBezTo>
                    <a:cubicBezTo>
                      <a:pt x="364642" y="508540"/>
                      <a:pt x="363785" y="511207"/>
                      <a:pt x="362928" y="513874"/>
                    </a:cubicBezTo>
                    <a:lnTo>
                      <a:pt x="361690" y="517874"/>
                    </a:lnTo>
                    <a:lnTo>
                      <a:pt x="360546" y="521970"/>
                    </a:lnTo>
                    <a:cubicBezTo>
                      <a:pt x="357498" y="532829"/>
                      <a:pt x="355117" y="543877"/>
                      <a:pt x="353688" y="554926"/>
                    </a:cubicBezTo>
                    <a:cubicBezTo>
                      <a:pt x="352355" y="565976"/>
                      <a:pt x="351974" y="577025"/>
                      <a:pt x="352736" y="587597"/>
                    </a:cubicBezTo>
                    <a:cubicBezTo>
                      <a:pt x="353403" y="598170"/>
                      <a:pt x="355403" y="608267"/>
                      <a:pt x="358165" y="617601"/>
                    </a:cubicBezTo>
                    <a:cubicBezTo>
                      <a:pt x="360927" y="626840"/>
                      <a:pt x="364547" y="635222"/>
                      <a:pt x="368547" y="642652"/>
                    </a:cubicBezTo>
                    <a:cubicBezTo>
                      <a:pt x="372548" y="649986"/>
                      <a:pt x="376834" y="656368"/>
                      <a:pt x="380835" y="661702"/>
                    </a:cubicBezTo>
                    <a:cubicBezTo>
                      <a:pt x="384930" y="667036"/>
                      <a:pt x="388740" y="671513"/>
                      <a:pt x="392074" y="675037"/>
                    </a:cubicBezTo>
                    <a:cubicBezTo>
                      <a:pt x="395408" y="678561"/>
                      <a:pt x="398075" y="681228"/>
                      <a:pt x="399980" y="682943"/>
                    </a:cubicBezTo>
                    <a:cubicBezTo>
                      <a:pt x="401885" y="684752"/>
                      <a:pt x="402837" y="685705"/>
                      <a:pt x="402837" y="685705"/>
                    </a:cubicBezTo>
                    <a:cubicBezTo>
                      <a:pt x="402837" y="685705"/>
                      <a:pt x="401885" y="684657"/>
                      <a:pt x="400170" y="682752"/>
                    </a:cubicBezTo>
                    <a:cubicBezTo>
                      <a:pt x="398456" y="680847"/>
                      <a:pt x="395979" y="677989"/>
                      <a:pt x="393027" y="674275"/>
                    </a:cubicBezTo>
                    <a:cubicBezTo>
                      <a:pt x="389979" y="670560"/>
                      <a:pt x="386645" y="665893"/>
                      <a:pt x="382930" y="660273"/>
                    </a:cubicBezTo>
                    <a:cubicBezTo>
                      <a:pt x="379311" y="654653"/>
                      <a:pt x="375691" y="648176"/>
                      <a:pt x="372357" y="640747"/>
                    </a:cubicBezTo>
                    <a:cubicBezTo>
                      <a:pt x="369119" y="633317"/>
                      <a:pt x="366166" y="625030"/>
                      <a:pt x="364261" y="616077"/>
                    </a:cubicBezTo>
                    <a:cubicBezTo>
                      <a:pt x="362356" y="607123"/>
                      <a:pt x="361213" y="597408"/>
                      <a:pt x="361404" y="587407"/>
                    </a:cubicBezTo>
                    <a:cubicBezTo>
                      <a:pt x="361499" y="577405"/>
                      <a:pt x="362642" y="567118"/>
                      <a:pt x="364737" y="556831"/>
                    </a:cubicBezTo>
                    <a:cubicBezTo>
                      <a:pt x="366928" y="546544"/>
                      <a:pt x="369881" y="536353"/>
                      <a:pt x="373596" y="526256"/>
                    </a:cubicBezTo>
                    <a:lnTo>
                      <a:pt x="375024" y="522542"/>
                    </a:lnTo>
                    <a:lnTo>
                      <a:pt x="376548" y="518827"/>
                    </a:lnTo>
                    <a:cubicBezTo>
                      <a:pt x="377501" y="516350"/>
                      <a:pt x="378549" y="513874"/>
                      <a:pt x="379692" y="511397"/>
                    </a:cubicBezTo>
                    <a:cubicBezTo>
                      <a:pt x="380740" y="508921"/>
                      <a:pt x="381882" y="506539"/>
                      <a:pt x="382930" y="504158"/>
                    </a:cubicBezTo>
                    <a:lnTo>
                      <a:pt x="384549" y="500634"/>
                    </a:lnTo>
                    <a:lnTo>
                      <a:pt x="386359" y="497014"/>
                    </a:lnTo>
                    <a:cubicBezTo>
                      <a:pt x="386931" y="495776"/>
                      <a:pt x="387597" y="494633"/>
                      <a:pt x="388169" y="493395"/>
                    </a:cubicBezTo>
                    <a:cubicBezTo>
                      <a:pt x="388740" y="492157"/>
                      <a:pt x="389312" y="490918"/>
                      <a:pt x="389883" y="489680"/>
                    </a:cubicBezTo>
                    <a:cubicBezTo>
                      <a:pt x="391026" y="487204"/>
                      <a:pt x="392265" y="484632"/>
                      <a:pt x="393408" y="482155"/>
                    </a:cubicBezTo>
                    <a:cubicBezTo>
                      <a:pt x="395884" y="477202"/>
                      <a:pt x="397599" y="472059"/>
                      <a:pt x="399599" y="467011"/>
                    </a:cubicBezTo>
                    <a:cubicBezTo>
                      <a:pt x="401694" y="462058"/>
                      <a:pt x="402933" y="456819"/>
                      <a:pt x="404457" y="451866"/>
                    </a:cubicBezTo>
                    <a:cubicBezTo>
                      <a:pt x="404838" y="450628"/>
                      <a:pt x="405219" y="449389"/>
                      <a:pt x="405600" y="448151"/>
                    </a:cubicBezTo>
                    <a:cubicBezTo>
                      <a:pt x="405695" y="447770"/>
                      <a:pt x="405790" y="447389"/>
                      <a:pt x="405886" y="446913"/>
                    </a:cubicBezTo>
                    <a:cubicBezTo>
                      <a:pt x="409219" y="469868"/>
                      <a:pt x="412362" y="493205"/>
                      <a:pt x="416458" y="516636"/>
                    </a:cubicBezTo>
                    <a:cubicBezTo>
                      <a:pt x="420840" y="541687"/>
                      <a:pt x="426174" y="567023"/>
                      <a:pt x="435794" y="591122"/>
                    </a:cubicBezTo>
                    <a:cubicBezTo>
                      <a:pt x="440747" y="603123"/>
                      <a:pt x="446748" y="614648"/>
                      <a:pt x="454272" y="625126"/>
                    </a:cubicBezTo>
                    <a:cubicBezTo>
                      <a:pt x="461797" y="635508"/>
                      <a:pt x="470751" y="644747"/>
                      <a:pt x="480371" y="652463"/>
                    </a:cubicBezTo>
                    <a:cubicBezTo>
                      <a:pt x="490086" y="660178"/>
                      <a:pt x="500469" y="666369"/>
                      <a:pt x="510851" y="671608"/>
                    </a:cubicBezTo>
                    <a:cubicBezTo>
                      <a:pt x="512184" y="672275"/>
                      <a:pt x="513423" y="672941"/>
                      <a:pt x="514756" y="673513"/>
                    </a:cubicBezTo>
                    <a:lnTo>
                      <a:pt x="515709" y="673989"/>
                    </a:lnTo>
                    <a:lnTo>
                      <a:pt x="516756" y="674465"/>
                    </a:lnTo>
                    <a:lnTo>
                      <a:pt x="518661" y="675322"/>
                    </a:lnTo>
                    <a:cubicBezTo>
                      <a:pt x="521233" y="676465"/>
                      <a:pt x="523710" y="677609"/>
                      <a:pt x="526377" y="678656"/>
                    </a:cubicBezTo>
                    <a:cubicBezTo>
                      <a:pt x="531615" y="680847"/>
                      <a:pt x="536854" y="682847"/>
                      <a:pt x="541998" y="684752"/>
                    </a:cubicBezTo>
                    <a:cubicBezTo>
                      <a:pt x="562667" y="692182"/>
                      <a:pt x="582669" y="697135"/>
                      <a:pt x="600957" y="701421"/>
                    </a:cubicBezTo>
                    <a:cubicBezTo>
                      <a:pt x="619245" y="705802"/>
                      <a:pt x="636009" y="709708"/>
                      <a:pt x="650107" y="715137"/>
                    </a:cubicBezTo>
                    <a:cubicBezTo>
                      <a:pt x="657155" y="717804"/>
                      <a:pt x="663537" y="720947"/>
                      <a:pt x="669061" y="724281"/>
                    </a:cubicBezTo>
                    <a:cubicBezTo>
                      <a:pt x="674586" y="727710"/>
                      <a:pt x="679253" y="731520"/>
                      <a:pt x="683158" y="735235"/>
                    </a:cubicBezTo>
                    <a:cubicBezTo>
                      <a:pt x="690969" y="742855"/>
                      <a:pt x="695445" y="750284"/>
                      <a:pt x="698112" y="755523"/>
                    </a:cubicBezTo>
                    <a:cubicBezTo>
                      <a:pt x="699541" y="758095"/>
                      <a:pt x="700399" y="760190"/>
                      <a:pt x="701065" y="761524"/>
                    </a:cubicBezTo>
                    <a:cubicBezTo>
                      <a:pt x="701732" y="762952"/>
                      <a:pt x="702018" y="763619"/>
                      <a:pt x="702018" y="763619"/>
                    </a:cubicBezTo>
                    <a:cubicBezTo>
                      <a:pt x="702018" y="763619"/>
                      <a:pt x="701732" y="762857"/>
                      <a:pt x="701161" y="761429"/>
                    </a:cubicBezTo>
                    <a:cubicBezTo>
                      <a:pt x="700589" y="760000"/>
                      <a:pt x="699922" y="757904"/>
                      <a:pt x="698589" y="755237"/>
                    </a:cubicBezTo>
                    <a:cubicBezTo>
                      <a:pt x="696207" y="749903"/>
                      <a:pt x="692016" y="742093"/>
                      <a:pt x="684492" y="733901"/>
                    </a:cubicBezTo>
                    <a:cubicBezTo>
                      <a:pt x="680682" y="729805"/>
                      <a:pt x="676110" y="725614"/>
                      <a:pt x="670585" y="721805"/>
                    </a:cubicBezTo>
                    <a:cubicBezTo>
                      <a:pt x="665061" y="717994"/>
                      <a:pt x="658679" y="714470"/>
                      <a:pt x="651630" y="711232"/>
                    </a:cubicBezTo>
                    <a:cubicBezTo>
                      <a:pt x="637438" y="704850"/>
                      <a:pt x="620769" y="699897"/>
                      <a:pt x="602672" y="694563"/>
                    </a:cubicBezTo>
                    <a:cubicBezTo>
                      <a:pt x="584670" y="689229"/>
                      <a:pt x="565239" y="683228"/>
                      <a:pt x="545712" y="674942"/>
                    </a:cubicBezTo>
                    <a:cubicBezTo>
                      <a:pt x="540855" y="672846"/>
                      <a:pt x="535902" y="670655"/>
                      <a:pt x="531139" y="668274"/>
                    </a:cubicBezTo>
                    <a:cubicBezTo>
                      <a:pt x="528758" y="667131"/>
                      <a:pt x="526282" y="665797"/>
                      <a:pt x="523710" y="664559"/>
                    </a:cubicBezTo>
                    <a:lnTo>
                      <a:pt x="521805" y="663607"/>
                    </a:lnTo>
                    <a:lnTo>
                      <a:pt x="520947" y="663130"/>
                    </a:lnTo>
                    <a:lnTo>
                      <a:pt x="520090" y="662654"/>
                    </a:lnTo>
                    <a:cubicBezTo>
                      <a:pt x="518852" y="661988"/>
                      <a:pt x="517709" y="661321"/>
                      <a:pt x="516471" y="660654"/>
                    </a:cubicBezTo>
                    <a:cubicBezTo>
                      <a:pt x="506946" y="655225"/>
                      <a:pt x="497706" y="648843"/>
                      <a:pt x="489324" y="641509"/>
                    </a:cubicBezTo>
                    <a:cubicBezTo>
                      <a:pt x="480942" y="634079"/>
                      <a:pt x="473608" y="625411"/>
                      <a:pt x="467417" y="615886"/>
                    </a:cubicBezTo>
                    <a:cubicBezTo>
                      <a:pt x="461321" y="606266"/>
                      <a:pt x="456463" y="595693"/>
                      <a:pt x="452653" y="584644"/>
                    </a:cubicBezTo>
                    <a:cubicBezTo>
                      <a:pt x="445128" y="562261"/>
                      <a:pt x="441318" y="537972"/>
                      <a:pt x="438461" y="513397"/>
                    </a:cubicBezTo>
                    <a:cubicBezTo>
                      <a:pt x="435603" y="488728"/>
                      <a:pt x="433603" y="463772"/>
                      <a:pt x="431508" y="439102"/>
                    </a:cubicBezTo>
                    <a:cubicBezTo>
                      <a:pt x="431222" y="436055"/>
                      <a:pt x="430936" y="432911"/>
                      <a:pt x="430650" y="429863"/>
                    </a:cubicBezTo>
                    <a:lnTo>
                      <a:pt x="430269" y="425291"/>
                    </a:lnTo>
                    <a:cubicBezTo>
                      <a:pt x="430079" y="423672"/>
                      <a:pt x="429888" y="421958"/>
                      <a:pt x="429698" y="420243"/>
                    </a:cubicBezTo>
                    <a:cubicBezTo>
                      <a:pt x="429698" y="419862"/>
                      <a:pt x="429603" y="419386"/>
                      <a:pt x="429507" y="419005"/>
                    </a:cubicBezTo>
                    <a:cubicBezTo>
                      <a:pt x="434270" y="420338"/>
                      <a:pt x="439413" y="421672"/>
                      <a:pt x="445033" y="422910"/>
                    </a:cubicBezTo>
                    <a:cubicBezTo>
                      <a:pt x="455701" y="425482"/>
                      <a:pt x="467893" y="427768"/>
                      <a:pt x="481133" y="429768"/>
                    </a:cubicBezTo>
                    <a:cubicBezTo>
                      <a:pt x="482752" y="430054"/>
                      <a:pt x="484467" y="430244"/>
                      <a:pt x="486181" y="430530"/>
                    </a:cubicBezTo>
                    <a:cubicBezTo>
                      <a:pt x="487896" y="430721"/>
                      <a:pt x="489610" y="431006"/>
                      <a:pt x="491325" y="431197"/>
                    </a:cubicBezTo>
                    <a:cubicBezTo>
                      <a:pt x="494754" y="431578"/>
                      <a:pt x="498278" y="432149"/>
                      <a:pt x="501897" y="432435"/>
                    </a:cubicBezTo>
                    <a:cubicBezTo>
                      <a:pt x="505517" y="432816"/>
                      <a:pt x="509136" y="433102"/>
                      <a:pt x="512851" y="433483"/>
                    </a:cubicBezTo>
                    <a:cubicBezTo>
                      <a:pt x="516375" y="433768"/>
                      <a:pt x="519995" y="434150"/>
                      <a:pt x="523615" y="434435"/>
                    </a:cubicBezTo>
                    <a:cubicBezTo>
                      <a:pt x="538092" y="435864"/>
                      <a:pt x="553142" y="437959"/>
                      <a:pt x="568477" y="441293"/>
                    </a:cubicBezTo>
                    <a:cubicBezTo>
                      <a:pt x="583812" y="444627"/>
                      <a:pt x="599243" y="449104"/>
                      <a:pt x="614102" y="455581"/>
                    </a:cubicBezTo>
                    <a:cubicBezTo>
                      <a:pt x="628961" y="461963"/>
                      <a:pt x="643153" y="470440"/>
                      <a:pt x="655155" y="481298"/>
                    </a:cubicBezTo>
                    <a:cubicBezTo>
                      <a:pt x="667156" y="492061"/>
                      <a:pt x="676872" y="505396"/>
                      <a:pt x="683349" y="520160"/>
                    </a:cubicBezTo>
                    <a:cubicBezTo>
                      <a:pt x="684968" y="523875"/>
                      <a:pt x="686397" y="527590"/>
                      <a:pt x="687635" y="531400"/>
                    </a:cubicBezTo>
                    <a:cubicBezTo>
                      <a:pt x="688873" y="535210"/>
                      <a:pt x="689921" y="539020"/>
                      <a:pt x="690969" y="543211"/>
                    </a:cubicBezTo>
                    <a:cubicBezTo>
                      <a:pt x="693064" y="551307"/>
                      <a:pt x="695255" y="559403"/>
                      <a:pt x="697541" y="567214"/>
                    </a:cubicBezTo>
                    <a:cubicBezTo>
                      <a:pt x="702113" y="582930"/>
                      <a:pt x="706971" y="598075"/>
                      <a:pt x="712686" y="612076"/>
                    </a:cubicBezTo>
                    <a:cubicBezTo>
                      <a:pt x="718401" y="626078"/>
                      <a:pt x="724973" y="638937"/>
                      <a:pt x="732403" y="649891"/>
                    </a:cubicBezTo>
                    <a:cubicBezTo>
                      <a:pt x="739737" y="660940"/>
                      <a:pt x="747928" y="669988"/>
                      <a:pt x="755834" y="677132"/>
                    </a:cubicBezTo>
                    <a:cubicBezTo>
                      <a:pt x="763740" y="684371"/>
                      <a:pt x="771360" y="689705"/>
                      <a:pt x="777741" y="693801"/>
                    </a:cubicBezTo>
                    <a:cubicBezTo>
                      <a:pt x="780980" y="695897"/>
                      <a:pt x="783933" y="697516"/>
                      <a:pt x="786504" y="699040"/>
                    </a:cubicBezTo>
                    <a:cubicBezTo>
                      <a:pt x="789076" y="700468"/>
                      <a:pt x="791267" y="701611"/>
                      <a:pt x="793077" y="702564"/>
                    </a:cubicBezTo>
                    <a:cubicBezTo>
                      <a:pt x="796696" y="704374"/>
                      <a:pt x="798696" y="705326"/>
                      <a:pt x="798696" y="705326"/>
                    </a:cubicBezTo>
                    <a:cubicBezTo>
                      <a:pt x="798696" y="705326"/>
                      <a:pt x="796791" y="704279"/>
                      <a:pt x="793267" y="702183"/>
                    </a:cubicBezTo>
                    <a:cubicBezTo>
                      <a:pt x="791553" y="701135"/>
                      <a:pt x="789362" y="699802"/>
                      <a:pt x="786886" y="698278"/>
                    </a:cubicBezTo>
                    <a:cubicBezTo>
                      <a:pt x="784409" y="696659"/>
                      <a:pt x="781647" y="694754"/>
                      <a:pt x="778599" y="692563"/>
                    </a:cubicBezTo>
                    <a:cubicBezTo>
                      <a:pt x="772503" y="688086"/>
                      <a:pt x="765359" y="682371"/>
                      <a:pt x="758120" y="674846"/>
                    </a:cubicBezTo>
                    <a:cubicBezTo>
                      <a:pt x="750881" y="667322"/>
                      <a:pt x="743547" y="658082"/>
                      <a:pt x="737165" y="646938"/>
                    </a:cubicBezTo>
                    <a:cubicBezTo>
                      <a:pt x="730688" y="635889"/>
                      <a:pt x="725163" y="623126"/>
                      <a:pt x="720496" y="609219"/>
                    </a:cubicBezTo>
                    <a:cubicBezTo>
                      <a:pt x="717258" y="599599"/>
                      <a:pt x="714400" y="589312"/>
                      <a:pt x="711828" y="578739"/>
                    </a:cubicBezTo>
                    <a:cubicBezTo>
                      <a:pt x="713543" y="581025"/>
                      <a:pt x="715353" y="583311"/>
                      <a:pt x="717353" y="585502"/>
                    </a:cubicBezTo>
                    <a:cubicBezTo>
                      <a:pt x="720020" y="588455"/>
                      <a:pt x="722782" y="591407"/>
                      <a:pt x="725925" y="594265"/>
                    </a:cubicBezTo>
                    <a:cubicBezTo>
                      <a:pt x="727449" y="595693"/>
                      <a:pt x="729069" y="597027"/>
                      <a:pt x="730593" y="598456"/>
                    </a:cubicBezTo>
                    <a:cubicBezTo>
                      <a:pt x="732212" y="599789"/>
                      <a:pt x="733831" y="601123"/>
                      <a:pt x="735546" y="602361"/>
                    </a:cubicBezTo>
                    <a:cubicBezTo>
                      <a:pt x="738975" y="604838"/>
                      <a:pt x="742404" y="607219"/>
                      <a:pt x="746023" y="609219"/>
                    </a:cubicBezTo>
                    <a:cubicBezTo>
                      <a:pt x="746785" y="609695"/>
                      <a:pt x="747642" y="610172"/>
                      <a:pt x="748404" y="610552"/>
                    </a:cubicBezTo>
                    <a:cubicBezTo>
                      <a:pt x="749357" y="611029"/>
                      <a:pt x="750309" y="611505"/>
                      <a:pt x="751262" y="611981"/>
                    </a:cubicBezTo>
                    <a:cubicBezTo>
                      <a:pt x="752215" y="612458"/>
                      <a:pt x="753167" y="612934"/>
                      <a:pt x="754119" y="613410"/>
                    </a:cubicBezTo>
                    <a:cubicBezTo>
                      <a:pt x="755739" y="614077"/>
                      <a:pt x="757263" y="614839"/>
                      <a:pt x="758882" y="615505"/>
                    </a:cubicBezTo>
                    <a:cubicBezTo>
                      <a:pt x="759072" y="615505"/>
                      <a:pt x="759358" y="615696"/>
                      <a:pt x="759549" y="615791"/>
                    </a:cubicBezTo>
                    <a:cubicBezTo>
                      <a:pt x="760406" y="616172"/>
                      <a:pt x="761358" y="616458"/>
                      <a:pt x="762216" y="616839"/>
                    </a:cubicBezTo>
                    <a:cubicBezTo>
                      <a:pt x="763073" y="617125"/>
                      <a:pt x="763930" y="617506"/>
                      <a:pt x="764787" y="617792"/>
                    </a:cubicBezTo>
                    <a:cubicBezTo>
                      <a:pt x="765645" y="618077"/>
                      <a:pt x="766502" y="618363"/>
                      <a:pt x="767359" y="618649"/>
                    </a:cubicBezTo>
                    <a:cubicBezTo>
                      <a:pt x="770788" y="619792"/>
                      <a:pt x="774027" y="620554"/>
                      <a:pt x="777075" y="621316"/>
                    </a:cubicBezTo>
                    <a:cubicBezTo>
                      <a:pt x="778599" y="621601"/>
                      <a:pt x="780028" y="621887"/>
                      <a:pt x="781456" y="622173"/>
                    </a:cubicBezTo>
                    <a:cubicBezTo>
                      <a:pt x="782885" y="622459"/>
                      <a:pt x="784123" y="622649"/>
                      <a:pt x="785361" y="622840"/>
                    </a:cubicBezTo>
                    <a:cubicBezTo>
                      <a:pt x="787838" y="623126"/>
                      <a:pt x="790029" y="623506"/>
                      <a:pt x="791838" y="623602"/>
                    </a:cubicBezTo>
                    <a:cubicBezTo>
                      <a:pt x="795458" y="623888"/>
                      <a:pt x="797458" y="624078"/>
                      <a:pt x="797458" y="624078"/>
                    </a:cubicBezTo>
                    <a:cubicBezTo>
                      <a:pt x="797458" y="624078"/>
                      <a:pt x="795458" y="623792"/>
                      <a:pt x="791934" y="623126"/>
                    </a:cubicBezTo>
                    <a:cubicBezTo>
                      <a:pt x="790124" y="622935"/>
                      <a:pt x="788028" y="622363"/>
                      <a:pt x="785647" y="621792"/>
                    </a:cubicBezTo>
                    <a:cubicBezTo>
                      <a:pt x="784409" y="621506"/>
                      <a:pt x="783171" y="621221"/>
                      <a:pt x="781837" y="620839"/>
                    </a:cubicBezTo>
                    <a:cubicBezTo>
                      <a:pt x="780504" y="620459"/>
                      <a:pt x="779075" y="620077"/>
                      <a:pt x="777646" y="619697"/>
                    </a:cubicBezTo>
                    <a:cubicBezTo>
                      <a:pt x="774789" y="618649"/>
                      <a:pt x="771550" y="617696"/>
                      <a:pt x="768407" y="616363"/>
                    </a:cubicBezTo>
                    <a:cubicBezTo>
                      <a:pt x="767645" y="616077"/>
                      <a:pt x="766788" y="615696"/>
                      <a:pt x="765930" y="615315"/>
                    </a:cubicBezTo>
                    <a:cubicBezTo>
                      <a:pt x="765168" y="614934"/>
                      <a:pt x="764311" y="614553"/>
                      <a:pt x="763454" y="614172"/>
                    </a:cubicBezTo>
                    <a:cubicBezTo>
                      <a:pt x="762597" y="613791"/>
                      <a:pt x="761835" y="613410"/>
                      <a:pt x="760978" y="613029"/>
                    </a:cubicBezTo>
                    <a:cubicBezTo>
                      <a:pt x="760787" y="613029"/>
                      <a:pt x="760596" y="612838"/>
                      <a:pt x="760406" y="612743"/>
                    </a:cubicBezTo>
                    <a:cubicBezTo>
                      <a:pt x="758977" y="611981"/>
                      <a:pt x="757453" y="611124"/>
                      <a:pt x="755929" y="610362"/>
                    </a:cubicBezTo>
                    <a:cubicBezTo>
                      <a:pt x="755739" y="610267"/>
                      <a:pt x="755548" y="610172"/>
                      <a:pt x="755358" y="610076"/>
                    </a:cubicBezTo>
                    <a:cubicBezTo>
                      <a:pt x="753929" y="609219"/>
                      <a:pt x="752405" y="608267"/>
                      <a:pt x="750881" y="607314"/>
                    </a:cubicBezTo>
                    <a:cubicBezTo>
                      <a:pt x="750024" y="606743"/>
                      <a:pt x="749262" y="606171"/>
                      <a:pt x="748404" y="605600"/>
                    </a:cubicBezTo>
                    <a:cubicBezTo>
                      <a:pt x="745166" y="603409"/>
                      <a:pt x="742023" y="600837"/>
                      <a:pt x="738975" y="598265"/>
                    </a:cubicBezTo>
                    <a:cubicBezTo>
                      <a:pt x="737451" y="596932"/>
                      <a:pt x="736022" y="595598"/>
                      <a:pt x="734593" y="594169"/>
                    </a:cubicBezTo>
                    <a:cubicBezTo>
                      <a:pt x="733260" y="592741"/>
                      <a:pt x="731736" y="591407"/>
                      <a:pt x="730497" y="589883"/>
                    </a:cubicBezTo>
                    <a:cubicBezTo>
                      <a:pt x="727830" y="587026"/>
                      <a:pt x="725449" y="583978"/>
                      <a:pt x="723163" y="581025"/>
                    </a:cubicBezTo>
                    <a:cubicBezTo>
                      <a:pt x="718686" y="575024"/>
                      <a:pt x="715162" y="569023"/>
                      <a:pt x="712495" y="563689"/>
                    </a:cubicBezTo>
                    <a:cubicBezTo>
                      <a:pt x="709828" y="558355"/>
                      <a:pt x="708018" y="553784"/>
                      <a:pt x="706875" y="550640"/>
                    </a:cubicBezTo>
                    <a:cubicBezTo>
                      <a:pt x="706304" y="549021"/>
                      <a:pt x="705923" y="547783"/>
                      <a:pt x="705637" y="546926"/>
                    </a:cubicBezTo>
                    <a:cubicBezTo>
                      <a:pt x="705542" y="546544"/>
                      <a:pt x="705447" y="546259"/>
                      <a:pt x="705351" y="545973"/>
                    </a:cubicBezTo>
                    <a:cubicBezTo>
                      <a:pt x="705351" y="545783"/>
                      <a:pt x="705351" y="545687"/>
                      <a:pt x="705351" y="545687"/>
                    </a:cubicBezTo>
                    <a:lnTo>
                      <a:pt x="704780" y="545878"/>
                    </a:lnTo>
                    <a:cubicBezTo>
                      <a:pt x="704399" y="544068"/>
                      <a:pt x="704018" y="542258"/>
                      <a:pt x="703732" y="540448"/>
                    </a:cubicBezTo>
                    <a:cubicBezTo>
                      <a:pt x="702970" y="536448"/>
                      <a:pt x="702113" y="532067"/>
                      <a:pt x="700970" y="527780"/>
                    </a:cubicBezTo>
                    <a:cubicBezTo>
                      <a:pt x="699827" y="523494"/>
                      <a:pt x="698493" y="519208"/>
                      <a:pt x="696969" y="514921"/>
                    </a:cubicBezTo>
                    <a:cubicBezTo>
                      <a:pt x="690778" y="497967"/>
                      <a:pt x="680682" y="481870"/>
                      <a:pt x="667728" y="468630"/>
                    </a:cubicBezTo>
                    <a:cubicBezTo>
                      <a:pt x="654774" y="455295"/>
                      <a:pt x="639343" y="444817"/>
                      <a:pt x="623341" y="436626"/>
                    </a:cubicBezTo>
                    <a:cubicBezTo>
                      <a:pt x="610292" y="429959"/>
                      <a:pt x="596862" y="424720"/>
                      <a:pt x="583527" y="420529"/>
                    </a:cubicBezTo>
                    <a:cubicBezTo>
                      <a:pt x="586956" y="419386"/>
                      <a:pt x="590385" y="418147"/>
                      <a:pt x="593814" y="416719"/>
                    </a:cubicBezTo>
                    <a:lnTo>
                      <a:pt x="593814" y="416719"/>
                    </a:lnTo>
                    <a:cubicBezTo>
                      <a:pt x="593814" y="416719"/>
                      <a:pt x="593909" y="416719"/>
                      <a:pt x="594195" y="416719"/>
                    </a:cubicBezTo>
                    <a:cubicBezTo>
                      <a:pt x="594385" y="416719"/>
                      <a:pt x="594671" y="416528"/>
                      <a:pt x="595147" y="416338"/>
                    </a:cubicBezTo>
                    <a:cubicBezTo>
                      <a:pt x="596100" y="416052"/>
                      <a:pt x="597528" y="415576"/>
                      <a:pt x="599433" y="415100"/>
                    </a:cubicBezTo>
                    <a:cubicBezTo>
                      <a:pt x="603243" y="414147"/>
                      <a:pt x="608863" y="413004"/>
                      <a:pt x="615816" y="412623"/>
                    </a:cubicBezTo>
                    <a:cubicBezTo>
                      <a:pt x="619245" y="412337"/>
                      <a:pt x="623055" y="412337"/>
                      <a:pt x="627056" y="412528"/>
                    </a:cubicBezTo>
                    <a:cubicBezTo>
                      <a:pt x="631057" y="412718"/>
                      <a:pt x="635247" y="413099"/>
                      <a:pt x="639534" y="413861"/>
                    </a:cubicBezTo>
                    <a:cubicBezTo>
                      <a:pt x="643820" y="414623"/>
                      <a:pt x="648297" y="415576"/>
                      <a:pt x="652678" y="417005"/>
                    </a:cubicBezTo>
                    <a:cubicBezTo>
                      <a:pt x="657155" y="418338"/>
                      <a:pt x="661536" y="420148"/>
                      <a:pt x="665918" y="422148"/>
                    </a:cubicBezTo>
                    <a:lnTo>
                      <a:pt x="674205" y="426530"/>
                    </a:lnTo>
                    <a:cubicBezTo>
                      <a:pt x="675538" y="427292"/>
                      <a:pt x="676967" y="428054"/>
                      <a:pt x="678205" y="428911"/>
                    </a:cubicBezTo>
                    <a:cubicBezTo>
                      <a:pt x="682206" y="431387"/>
                      <a:pt x="686016" y="434150"/>
                      <a:pt x="689540" y="436912"/>
                    </a:cubicBezTo>
                    <a:cubicBezTo>
                      <a:pt x="691254" y="438340"/>
                      <a:pt x="693064" y="439769"/>
                      <a:pt x="694683" y="441198"/>
                    </a:cubicBezTo>
                    <a:cubicBezTo>
                      <a:pt x="696303" y="442722"/>
                      <a:pt x="697827" y="444151"/>
                      <a:pt x="699351" y="445580"/>
                    </a:cubicBezTo>
                    <a:cubicBezTo>
                      <a:pt x="700875" y="447008"/>
                      <a:pt x="702208" y="448532"/>
                      <a:pt x="703637" y="449866"/>
                    </a:cubicBezTo>
                    <a:cubicBezTo>
                      <a:pt x="704304" y="450533"/>
                      <a:pt x="704970" y="451294"/>
                      <a:pt x="705637" y="451961"/>
                    </a:cubicBezTo>
                    <a:cubicBezTo>
                      <a:pt x="706304" y="452723"/>
                      <a:pt x="706875" y="453390"/>
                      <a:pt x="707447" y="454057"/>
                    </a:cubicBezTo>
                    <a:cubicBezTo>
                      <a:pt x="708685" y="455390"/>
                      <a:pt x="709828" y="456724"/>
                      <a:pt x="710876" y="458057"/>
                    </a:cubicBezTo>
                    <a:cubicBezTo>
                      <a:pt x="711924" y="459296"/>
                      <a:pt x="712876" y="460629"/>
                      <a:pt x="713829" y="461772"/>
                    </a:cubicBezTo>
                    <a:cubicBezTo>
                      <a:pt x="715638" y="464153"/>
                      <a:pt x="717258" y="466154"/>
                      <a:pt x="718496" y="467963"/>
                    </a:cubicBezTo>
                    <a:cubicBezTo>
                      <a:pt x="720972" y="471488"/>
                      <a:pt x="722401" y="473488"/>
                      <a:pt x="722401" y="473488"/>
                    </a:cubicBezTo>
                    <a:cubicBezTo>
                      <a:pt x="722401" y="473488"/>
                      <a:pt x="721163" y="471392"/>
                      <a:pt x="719067" y="467582"/>
                    </a:cubicBezTo>
                    <a:cubicBezTo>
                      <a:pt x="718020" y="465677"/>
                      <a:pt x="716591" y="463486"/>
                      <a:pt x="714972" y="461010"/>
                    </a:cubicBezTo>
                    <a:cubicBezTo>
                      <a:pt x="714115" y="459772"/>
                      <a:pt x="713353" y="458343"/>
                      <a:pt x="712400" y="457009"/>
                    </a:cubicBezTo>
                    <a:cubicBezTo>
                      <a:pt x="711447" y="455676"/>
                      <a:pt x="710400" y="454152"/>
                      <a:pt x="709352" y="452723"/>
                    </a:cubicBezTo>
                    <a:cubicBezTo>
                      <a:pt x="708780" y="451961"/>
                      <a:pt x="708304" y="451199"/>
                      <a:pt x="707733" y="450437"/>
                    </a:cubicBezTo>
                    <a:cubicBezTo>
                      <a:pt x="707161" y="449675"/>
                      <a:pt x="706494" y="448913"/>
                      <a:pt x="705923" y="448151"/>
                    </a:cubicBezTo>
                    <a:cubicBezTo>
                      <a:pt x="704685" y="446627"/>
                      <a:pt x="703446" y="444913"/>
                      <a:pt x="702018" y="443293"/>
                    </a:cubicBezTo>
                    <a:cubicBezTo>
                      <a:pt x="700589" y="441674"/>
                      <a:pt x="699160" y="440055"/>
                      <a:pt x="697636" y="438340"/>
                    </a:cubicBezTo>
                    <a:cubicBezTo>
                      <a:pt x="696112" y="436721"/>
                      <a:pt x="694493" y="435102"/>
                      <a:pt x="692778" y="433388"/>
                    </a:cubicBezTo>
                    <a:cubicBezTo>
                      <a:pt x="689445" y="430149"/>
                      <a:pt x="685730" y="426910"/>
                      <a:pt x="681825" y="423863"/>
                    </a:cubicBezTo>
                    <a:cubicBezTo>
                      <a:pt x="680586" y="422815"/>
                      <a:pt x="679158" y="421862"/>
                      <a:pt x="677824" y="420910"/>
                    </a:cubicBezTo>
                    <a:lnTo>
                      <a:pt x="669347" y="415385"/>
                    </a:lnTo>
                    <a:cubicBezTo>
                      <a:pt x="664965" y="412909"/>
                      <a:pt x="660393" y="410432"/>
                      <a:pt x="655726" y="408527"/>
                    </a:cubicBezTo>
                    <a:cubicBezTo>
                      <a:pt x="651059" y="406527"/>
                      <a:pt x="646392" y="405003"/>
                      <a:pt x="641724" y="403669"/>
                    </a:cubicBezTo>
                    <a:cubicBezTo>
                      <a:pt x="637057" y="402431"/>
                      <a:pt x="632485" y="401479"/>
                      <a:pt x="628104" y="400812"/>
                    </a:cubicBezTo>
                    <a:cubicBezTo>
                      <a:pt x="625913" y="400526"/>
                      <a:pt x="623817" y="400240"/>
                      <a:pt x="621722" y="400050"/>
                    </a:cubicBezTo>
                    <a:cubicBezTo>
                      <a:pt x="626389" y="395954"/>
                      <a:pt x="630675" y="391192"/>
                      <a:pt x="634009" y="385953"/>
                    </a:cubicBezTo>
                    <a:cubicBezTo>
                      <a:pt x="636009" y="382810"/>
                      <a:pt x="637724" y="379571"/>
                      <a:pt x="639153" y="376238"/>
                    </a:cubicBezTo>
                    <a:cubicBezTo>
                      <a:pt x="640486" y="372904"/>
                      <a:pt x="641629" y="369570"/>
                      <a:pt x="642296" y="366141"/>
                    </a:cubicBezTo>
                    <a:cubicBezTo>
                      <a:pt x="643820" y="359378"/>
                      <a:pt x="644106" y="352806"/>
                      <a:pt x="643725" y="346615"/>
                    </a:cubicBezTo>
                    <a:cubicBezTo>
                      <a:pt x="643344" y="340519"/>
                      <a:pt x="642296" y="334804"/>
                      <a:pt x="641058" y="329660"/>
                    </a:cubicBezTo>
                    <a:cubicBezTo>
                      <a:pt x="639819" y="324517"/>
                      <a:pt x="638295" y="319945"/>
                      <a:pt x="636867" y="315944"/>
                    </a:cubicBezTo>
                    <a:cubicBezTo>
                      <a:pt x="635343" y="311944"/>
                      <a:pt x="634009" y="308515"/>
                      <a:pt x="632771" y="305752"/>
                    </a:cubicBezTo>
                    <a:cubicBezTo>
                      <a:pt x="631628" y="302990"/>
                      <a:pt x="630485" y="300895"/>
                      <a:pt x="629818" y="299371"/>
                    </a:cubicBezTo>
                    <a:cubicBezTo>
                      <a:pt x="629151" y="297942"/>
                      <a:pt x="628770" y="297180"/>
                      <a:pt x="628770" y="297180"/>
                    </a:cubicBezTo>
                    <a:cubicBezTo>
                      <a:pt x="628770" y="297180"/>
                      <a:pt x="629056" y="298037"/>
                      <a:pt x="629628" y="299561"/>
                    </a:cubicBezTo>
                    <a:cubicBezTo>
                      <a:pt x="630104" y="301085"/>
                      <a:pt x="630961" y="303276"/>
                      <a:pt x="631818" y="306229"/>
                    </a:cubicBezTo>
                    <a:cubicBezTo>
                      <a:pt x="632771" y="309086"/>
                      <a:pt x="633724" y="312610"/>
                      <a:pt x="634771" y="316706"/>
                    </a:cubicBezTo>
                    <a:cubicBezTo>
                      <a:pt x="635724" y="320802"/>
                      <a:pt x="636771" y="325374"/>
                      <a:pt x="637343" y="330422"/>
                    </a:cubicBezTo>
                    <a:cubicBezTo>
                      <a:pt x="638010" y="335471"/>
                      <a:pt x="638391" y="340995"/>
                      <a:pt x="638105" y="346710"/>
                    </a:cubicBezTo>
                    <a:cubicBezTo>
                      <a:pt x="637819" y="352425"/>
                      <a:pt x="636771" y="358330"/>
                      <a:pt x="634866" y="364046"/>
                    </a:cubicBezTo>
                    <a:cubicBezTo>
                      <a:pt x="633914" y="366903"/>
                      <a:pt x="632580" y="369665"/>
                      <a:pt x="631152" y="372427"/>
                    </a:cubicBezTo>
                    <a:cubicBezTo>
                      <a:pt x="629628" y="375094"/>
                      <a:pt x="627913" y="377666"/>
                      <a:pt x="625913" y="380047"/>
                    </a:cubicBezTo>
                    <a:cubicBezTo>
                      <a:pt x="622008" y="384810"/>
                      <a:pt x="617150" y="389001"/>
                      <a:pt x="611721" y="392335"/>
                    </a:cubicBezTo>
                    <a:cubicBezTo>
                      <a:pt x="609054" y="394049"/>
                      <a:pt x="606196" y="395573"/>
                      <a:pt x="603339" y="396907"/>
                    </a:cubicBezTo>
                    <a:cubicBezTo>
                      <a:pt x="600481" y="398240"/>
                      <a:pt x="597528" y="399479"/>
                      <a:pt x="594480" y="400526"/>
                    </a:cubicBezTo>
                    <a:cubicBezTo>
                      <a:pt x="593052" y="401002"/>
                      <a:pt x="591528" y="401479"/>
                      <a:pt x="590004" y="401955"/>
                    </a:cubicBezTo>
                    <a:cubicBezTo>
                      <a:pt x="589813" y="401955"/>
                      <a:pt x="589623" y="401955"/>
                      <a:pt x="589528" y="402050"/>
                    </a:cubicBezTo>
                    <a:cubicBezTo>
                      <a:pt x="589146" y="402050"/>
                      <a:pt x="589051" y="402146"/>
                      <a:pt x="589051" y="402146"/>
                    </a:cubicBezTo>
                    <a:lnTo>
                      <a:pt x="589051" y="402146"/>
                    </a:lnTo>
                    <a:cubicBezTo>
                      <a:pt x="584860" y="403384"/>
                      <a:pt x="580574" y="404431"/>
                      <a:pt x="576288" y="405289"/>
                    </a:cubicBezTo>
                    <a:cubicBezTo>
                      <a:pt x="564191" y="407575"/>
                      <a:pt x="552666" y="408337"/>
                      <a:pt x="542760" y="408527"/>
                    </a:cubicBezTo>
                    <a:cubicBezTo>
                      <a:pt x="539140" y="408527"/>
                      <a:pt x="535711" y="408527"/>
                      <a:pt x="532568" y="408527"/>
                    </a:cubicBezTo>
                    <a:cubicBezTo>
                      <a:pt x="530853" y="408242"/>
                      <a:pt x="529044" y="407860"/>
                      <a:pt x="527329" y="407575"/>
                    </a:cubicBezTo>
                    <a:cubicBezTo>
                      <a:pt x="519995" y="406432"/>
                      <a:pt x="512851" y="405289"/>
                      <a:pt x="505898" y="404241"/>
                    </a:cubicBezTo>
                    <a:cubicBezTo>
                      <a:pt x="502564" y="403765"/>
                      <a:pt x="499230" y="403003"/>
                      <a:pt x="495992" y="402431"/>
                    </a:cubicBezTo>
                    <a:cubicBezTo>
                      <a:pt x="494373" y="402146"/>
                      <a:pt x="492753" y="401860"/>
                      <a:pt x="491229" y="401479"/>
                    </a:cubicBezTo>
                    <a:cubicBezTo>
                      <a:pt x="489705" y="401098"/>
                      <a:pt x="488086" y="400812"/>
                      <a:pt x="486562" y="400431"/>
                    </a:cubicBezTo>
                    <a:cubicBezTo>
                      <a:pt x="474275" y="397859"/>
                      <a:pt x="463131" y="394906"/>
                      <a:pt x="453415" y="391954"/>
                    </a:cubicBezTo>
                    <a:cubicBezTo>
                      <a:pt x="443700" y="389001"/>
                      <a:pt x="435413" y="386143"/>
                      <a:pt x="428745" y="383572"/>
                    </a:cubicBezTo>
                    <a:cubicBezTo>
                      <a:pt x="424173" y="381762"/>
                      <a:pt x="420363" y="380238"/>
                      <a:pt x="417315" y="378809"/>
                    </a:cubicBezTo>
                    <a:cubicBezTo>
                      <a:pt x="414839" y="373761"/>
                      <a:pt x="412077" y="368808"/>
                      <a:pt x="409124" y="364141"/>
                    </a:cubicBezTo>
                    <a:cubicBezTo>
                      <a:pt x="402171" y="353092"/>
                      <a:pt x="394074" y="343281"/>
                      <a:pt x="385407" y="334518"/>
                    </a:cubicBezTo>
                    <a:cubicBezTo>
                      <a:pt x="376834" y="325755"/>
                      <a:pt x="367690" y="318040"/>
                      <a:pt x="358546" y="311086"/>
                    </a:cubicBezTo>
                    <a:cubicBezTo>
                      <a:pt x="340163" y="297275"/>
                      <a:pt x="321494" y="286607"/>
                      <a:pt x="303873" y="277749"/>
                    </a:cubicBezTo>
                    <a:cubicBezTo>
                      <a:pt x="288633" y="270224"/>
                      <a:pt x="274250" y="264033"/>
                      <a:pt x="261010" y="258985"/>
                    </a:cubicBezTo>
                    <a:cubicBezTo>
                      <a:pt x="262058" y="259175"/>
                      <a:pt x="263106" y="259366"/>
                      <a:pt x="264249" y="259556"/>
                    </a:cubicBezTo>
                    <a:cubicBezTo>
                      <a:pt x="273964" y="261175"/>
                      <a:pt x="284346" y="262414"/>
                      <a:pt x="295300" y="263271"/>
                    </a:cubicBezTo>
                    <a:cubicBezTo>
                      <a:pt x="300825" y="263747"/>
                      <a:pt x="306444" y="263938"/>
                      <a:pt x="312159" y="264223"/>
                    </a:cubicBezTo>
                    <a:cubicBezTo>
                      <a:pt x="317970" y="264319"/>
                      <a:pt x="323875" y="264509"/>
                      <a:pt x="329876" y="264319"/>
                    </a:cubicBezTo>
                    <a:cubicBezTo>
                      <a:pt x="341973" y="264128"/>
                      <a:pt x="354450" y="263366"/>
                      <a:pt x="367404" y="261747"/>
                    </a:cubicBezTo>
                    <a:cubicBezTo>
                      <a:pt x="370643" y="261461"/>
                      <a:pt x="373881" y="260985"/>
                      <a:pt x="377120" y="260413"/>
                    </a:cubicBezTo>
                    <a:cubicBezTo>
                      <a:pt x="380358" y="259937"/>
                      <a:pt x="383692" y="259461"/>
                      <a:pt x="386931" y="258794"/>
                    </a:cubicBezTo>
                    <a:cubicBezTo>
                      <a:pt x="390265" y="258223"/>
                      <a:pt x="393503" y="257556"/>
                      <a:pt x="396837" y="256889"/>
                    </a:cubicBezTo>
                    <a:cubicBezTo>
                      <a:pt x="400170" y="256127"/>
                      <a:pt x="403504" y="255365"/>
                      <a:pt x="406838" y="254603"/>
                    </a:cubicBezTo>
                    <a:cubicBezTo>
                      <a:pt x="409981" y="253936"/>
                      <a:pt x="413124" y="253079"/>
                      <a:pt x="416363" y="252222"/>
                    </a:cubicBezTo>
                    <a:cubicBezTo>
                      <a:pt x="419601" y="251365"/>
                      <a:pt x="422745" y="250603"/>
                      <a:pt x="425888" y="249555"/>
                    </a:cubicBezTo>
                    <a:lnTo>
                      <a:pt x="437223" y="246031"/>
                    </a:lnTo>
                    <a:cubicBezTo>
                      <a:pt x="440461" y="244983"/>
                      <a:pt x="443700" y="243840"/>
                      <a:pt x="446938" y="242792"/>
                    </a:cubicBezTo>
                    <a:cubicBezTo>
                      <a:pt x="453415" y="240601"/>
                      <a:pt x="459892" y="238411"/>
                      <a:pt x="466465" y="236220"/>
                    </a:cubicBezTo>
                    <a:cubicBezTo>
                      <a:pt x="470655" y="235839"/>
                      <a:pt x="475227" y="235553"/>
                      <a:pt x="480180" y="235267"/>
                    </a:cubicBezTo>
                    <a:cubicBezTo>
                      <a:pt x="484752" y="234982"/>
                      <a:pt x="489610" y="234791"/>
                      <a:pt x="494754" y="234505"/>
                    </a:cubicBezTo>
                    <a:cubicBezTo>
                      <a:pt x="499897" y="234315"/>
                      <a:pt x="505231" y="234125"/>
                      <a:pt x="510851" y="234029"/>
                    </a:cubicBezTo>
                    <a:cubicBezTo>
                      <a:pt x="516471" y="234029"/>
                      <a:pt x="522376" y="233839"/>
                      <a:pt x="528377" y="234029"/>
                    </a:cubicBezTo>
                    <a:cubicBezTo>
                      <a:pt x="531425" y="234029"/>
                      <a:pt x="534473" y="234029"/>
                      <a:pt x="537616" y="234125"/>
                    </a:cubicBezTo>
                    <a:cubicBezTo>
                      <a:pt x="540759" y="234220"/>
                      <a:pt x="543903" y="234410"/>
                      <a:pt x="547141" y="234505"/>
                    </a:cubicBezTo>
                    <a:cubicBezTo>
                      <a:pt x="548761" y="234505"/>
                      <a:pt x="550380" y="234601"/>
                      <a:pt x="551999" y="234696"/>
                    </a:cubicBezTo>
                    <a:cubicBezTo>
                      <a:pt x="553618" y="234791"/>
                      <a:pt x="555237" y="234886"/>
                      <a:pt x="556857" y="235077"/>
                    </a:cubicBezTo>
                    <a:cubicBezTo>
                      <a:pt x="560190" y="235267"/>
                      <a:pt x="563429" y="235553"/>
                      <a:pt x="566858" y="235744"/>
                    </a:cubicBezTo>
                    <a:cubicBezTo>
                      <a:pt x="570192" y="236125"/>
                      <a:pt x="573621" y="236410"/>
                      <a:pt x="577050" y="236792"/>
                    </a:cubicBezTo>
                    <a:cubicBezTo>
                      <a:pt x="578764" y="236982"/>
                      <a:pt x="580479" y="237172"/>
                      <a:pt x="582193" y="237363"/>
                    </a:cubicBezTo>
                    <a:cubicBezTo>
                      <a:pt x="583908" y="237649"/>
                      <a:pt x="585622" y="237839"/>
                      <a:pt x="587337" y="238125"/>
                    </a:cubicBezTo>
                    <a:cubicBezTo>
                      <a:pt x="590766" y="238601"/>
                      <a:pt x="594290" y="239077"/>
                      <a:pt x="597814" y="239649"/>
                    </a:cubicBezTo>
                    <a:cubicBezTo>
                      <a:pt x="601243" y="240316"/>
                      <a:pt x="604767" y="240983"/>
                      <a:pt x="608292" y="241744"/>
                    </a:cubicBezTo>
                    <a:cubicBezTo>
                      <a:pt x="615340" y="243078"/>
                      <a:pt x="622293" y="244983"/>
                      <a:pt x="629437" y="246983"/>
                    </a:cubicBezTo>
                    <a:cubicBezTo>
                      <a:pt x="643629" y="250984"/>
                      <a:pt x="658107" y="255746"/>
                      <a:pt x="672490" y="260413"/>
                    </a:cubicBezTo>
                    <a:cubicBezTo>
                      <a:pt x="701446" y="269748"/>
                      <a:pt x="730593" y="278987"/>
                      <a:pt x="758691" y="284988"/>
                    </a:cubicBezTo>
                    <a:cubicBezTo>
                      <a:pt x="772693" y="288036"/>
                      <a:pt x="786409" y="290227"/>
                      <a:pt x="799554" y="291275"/>
                    </a:cubicBezTo>
                    <a:cubicBezTo>
                      <a:pt x="812698" y="292322"/>
                      <a:pt x="825271" y="292227"/>
                      <a:pt x="836701" y="290608"/>
                    </a:cubicBezTo>
                    <a:cubicBezTo>
                      <a:pt x="839559" y="290227"/>
                      <a:pt x="842321" y="289750"/>
                      <a:pt x="844988" y="289179"/>
                    </a:cubicBezTo>
                    <a:cubicBezTo>
                      <a:pt x="848322" y="293180"/>
                      <a:pt x="851560" y="297275"/>
                      <a:pt x="854513" y="301657"/>
                    </a:cubicBezTo>
                    <a:cubicBezTo>
                      <a:pt x="859275" y="308705"/>
                      <a:pt x="863276" y="316230"/>
                      <a:pt x="866610" y="324040"/>
                    </a:cubicBezTo>
                    <a:cubicBezTo>
                      <a:pt x="868229" y="327850"/>
                      <a:pt x="869753" y="332042"/>
                      <a:pt x="871277" y="336137"/>
                    </a:cubicBezTo>
                    <a:cubicBezTo>
                      <a:pt x="872801" y="340233"/>
                      <a:pt x="874325" y="344234"/>
                      <a:pt x="875849" y="348329"/>
                    </a:cubicBezTo>
                    <a:cubicBezTo>
                      <a:pt x="878802" y="356425"/>
                      <a:pt x="881659" y="364426"/>
                      <a:pt x="884421" y="372427"/>
                    </a:cubicBezTo>
                    <a:cubicBezTo>
                      <a:pt x="887088" y="380429"/>
                      <a:pt x="889851" y="388334"/>
                      <a:pt x="892422" y="396145"/>
                    </a:cubicBezTo>
                    <a:cubicBezTo>
                      <a:pt x="902709" y="427292"/>
                      <a:pt x="910996" y="456914"/>
                      <a:pt x="919188" y="481965"/>
                    </a:cubicBezTo>
                    <a:cubicBezTo>
                      <a:pt x="923188" y="494538"/>
                      <a:pt x="927570" y="505777"/>
                      <a:pt x="931665" y="515684"/>
                    </a:cubicBezTo>
                    <a:cubicBezTo>
                      <a:pt x="935857" y="525494"/>
                      <a:pt x="939952" y="533972"/>
                      <a:pt x="943572" y="540734"/>
                    </a:cubicBezTo>
                    <a:cubicBezTo>
                      <a:pt x="945382" y="544068"/>
                      <a:pt x="947001" y="547116"/>
                      <a:pt x="948429" y="549783"/>
                    </a:cubicBezTo>
                    <a:cubicBezTo>
                      <a:pt x="949953" y="552355"/>
                      <a:pt x="951287" y="554546"/>
                      <a:pt x="952335" y="556260"/>
                    </a:cubicBezTo>
                    <a:cubicBezTo>
                      <a:pt x="954430" y="559784"/>
                      <a:pt x="955573" y="561689"/>
                      <a:pt x="955573" y="561689"/>
                    </a:cubicBezTo>
                    <a:cubicBezTo>
                      <a:pt x="955573" y="561689"/>
                      <a:pt x="954525" y="559784"/>
                      <a:pt x="952525" y="556165"/>
                    </a:cubicBezTo>
                    <a:cubicBezTo>
                      <a:pt x="951478" y="554355"/>
                      <a:pt x="950239" y="552164"/>
                      <a:pt x="948811" y="549593"/>
                    </a:cubicBezTo>
                    <a:cubicBezTo>
                      <a:pt x="947477" y="546926"/>
                      <a:pt x="945953" y="543877"/>
                      <a:pt x="944143" y="540448"/>
                    </a:cubicBezTo>
                    <a:cubicBezTo>
                      <a:pt x="940714" y="533590"/>
                      <a:pt x="936999" y="525113"/>
                      <a:pt x="933094" y="515112"/>
                    </a:cubicBezTo>
                    <a:cubicBezTo>
                      <a:pt x="929379" y="505111"/>
                      <a:pt x="925379" y="493776"/>
                      <a:pt x="921759" y="481108"/>
                    </a:cubicBezTo>
                    <a:cubicBezTo>
                      <a:pt x="914330" y="455962"/>
                      <a:pt x="906900" y="426148"/>
                      <a:pt x="897566" y="394525"/>
                    </a:cubicBezTo>
                    <a:cubicBezTo>
                      <a:pt x="895280" y="386620"/>
                      <a:pt x="892803" y="378619"/>
                      <a:pt x="890327" y="370522"/>
                    </a:cubicBezTo>
                    <a:cubicBezTo>
                      <a:pt x="887755" y="362426"/>
                      <a:pt x="885088" y="354235"/>
                      <a:pt x="882421" y="346043"/>
                    </a:cubicBezTo>
                    <a:cubicBezTo>
                      <a:pt x="880992" y="341947"/>
                      <a:pt x="879659" y="337852"/>
                      <a:pt x="878230" y="333756"/>
                    </a:cubicBezTo>
                    <a:cubicBezTo>
                      <a:pt x="876801" y="329660"/>
                      <a:pt x="875468" y="325564"/>
                      <a:pt x="873849" y="321278"/>
                    </a:cubicBezTo>
                    <a:cubicBezTo>
                      <a:pt x="870610" y="312896"/>
                      <a:pt x="866515" y="304800"/>
                      <a:pt x="861752" y="297085"/>
                    </a:cubicBezTo>
                    <a:cubicBezTo>
                      <a:pt x="859561" y="293560"/>
                      <a:pt x="857085" y="290131"/>
                      <a:pt x="854608" y="286798"/>
                    </a:cubicBezTo>
                    <a:cubicBezTo>
                      <a:pt x="857751" y="285845"/>
                      <a:pt x="860704" y="284797"/>
                      <a:pt x="863466" y="283559"/>
                    </a:cubicBezTo>
                    <a:cubicBezTo>
                      <a:pt x="866515" y="283083"/>
                      <a:pt x="869467" y="282511"/>
                      <a:pt x="872420" y="281750"/>
                    </a:cubicBezTo>
                    <a:cubicBezTo>
                      <a:pt x="879754" y="279844"/>
                      <a:pt x="886612" y="277273"/>
                      <a:pt x="892899" y="273939"/>
                    </a:cubicBezTo>
                    <a:cubicBezTo>
                      <a:pt x="899185" y="270605"/>
                      <a:pt x="904805" y="266795"/>
                      <a:pt x="909853" y="262604"/>
                    </a:cubicBezTo>
                    <a:cubicBezTo>
                      <a:pt x="919950" y="254222"/>
                      <a:pt x="927570" y="244983"/>
                      <a:pt x="933666" y="236506"/>
                    </a:cubicBezTo>
                    <a:cubicBezTo>
                      <a:pt x="939666" y="227933"/>
                      <a:pt x="944143" y="219932"/>
                      <a:pt x="947667" y="213265"/>
                    </a:cubicBezTo>
                    <a:cubicBezTo>
                      <a:pt x="951096" y="206597"/>
                      <a:pt x="953573" y="201168"/>
                      <a:pt x="955097" y="197548"/>
                    </a:cubicBezTo>
                    <a:cubicBezTo>
                      <a:pt x="956716" y="193834"/>
                      <a:pt x="957574" y="191929"/>
                      <a:pt x="957574" y="191929"/>
                    </a:cubicBezTo>
                    <a:cubicBezTo>
                      <a:pt x="957574" y="191929"/>
                      <a:pt x="956621" y="193834"/>
                      <a:pt x="954907" y="197453"/>
                    </a:cubicBezTo>
                    <a:cubicBezTo>
                      <a:pt x="953192" y="201073"/>
                      <a:pt x="950525" y="206311"/>
                      <a:pt x="946810" y="212884"/>
                    </a:cubicBezTo>
                    <a:cubicBezTo>
                      <a:pt x="943095" y="219361"/>
                      <a:pt x="938333" y="227076"/>
                      <a:pt x="932046" y="235363"/>
                    </a:cubicBezTo>
                    <a:cubicBezTo>
                      <a:pt x="925760" y="243554"/>
                      <a:pt x="917854" y="252317"/>
                      <a:pt x="907758" y="260033"/>
                    </a:cubicBezTo>
                    <a:cubicBezTo>
                      <a:pt x="902709" y="263842"/>
                      <a:pt x="897090" y="267367"/>
                      <a:pt x="890994" y="270224"/>
                    </a:cubicBezTo>
                    <a:cubicBezTo>
                      <a:pt x="887088" y="272034"/>
                      <a:pt x="882897" y="273653"/>
                      <a:pt x="878611" y="274892"/>
                    </a:cubicBezTo>
                    <a:cubicBezTo>
                      <a:pt x="881659" y="272605"/>
                      <a:pt x="884421" y="270319"/>
                      <a:pt x="886612" y="268129"/>
                    </a:cubicBezTo>
                    <a:cubicBezTo>
                      <a:pt x="891375" y="263461"/>
                      <a:pt x="894518" y="259271"/>
                      <a:pt x="896518" y="256318"/>
                    </a:cubicBezTo>
                    <a:cubicBezTo>
                      <a:pt x="897566" y="254889"/>
                      <a:pt x="898233" y="253651"/>
                      <a:pt x="898709" y="252889"/>
                    </a:cubicBezTo>
                    <a:cubicBezTo>
                      <a:pt x="899185" y="252127"/>
                      <a:pt x="899471" y="251746"/>
                      <a:pt x="899471" y="251746"/>
                    </a:cubicBezTo>
                    <a:cubicBezTo>
                      <a:pt x="899471" y="251746"/>
                      <a:pt x="899185" y="252127"/>
                      <a:pt x="898709" y="252889"/>
                    </a:cubicBezTo>
                    <a:cubicBezTo>
                      <a:pt x="898137" y="253651"/>
                      <a:pt x="897471" y="254794"/>
                      <a:pt x="896328" y="256222"/>
                    </a:cubicBezTo>
                    <a:cubicBezTo>
                      <a:pt x="894232" y="259080"/>
                      <a:pt x="890899" y="263080"/>
                      <a:pt x="885945" y="267557"/>
                    </a:cubicBezTo>
                    <a:cubicBezTo>
                      <a:pt x="882802" y="270415"/>
                      <a:pt x="878802" y="273367"/>
                      <a:pt x="874134" y="276130"/>
                    </a:cubicBezTo>
                    <a:lnTo>
                      <a:pt x="873944" y="276130"/>
                    </a:lnTo>
                    <a:cubicBezTo>
                      <a:pt x="865753" y="278225"/>
                      <a:pt x="857085" y="279178"/>
                      <a:pt x="848131" y="278987"/>
                    </a:cubicBezTo>
                    <a:lnTo>
                      <a:pt x="848131" y="278987"/>
                    </a:lnTo>
                    <a:cubicBezTo>
                      <a:pt x="841273" y="271081"/>
                      <a:pt x="833844" y="263747"/>
                      <a:pt x="825843" y="257175"/>
                    </a:cubicBezTo>
                    <a:cubicBezTo>
                      <a:pt x="812222" y="245840"/>
                      <a:pt x="797458" y="236601"/>
                      <a:pt x="782599" y="228695"/>
                    </a:cubicBezTo>
                    <a:cubicBezTo>
                      <a:pt x="769931" y="222028"/>
                      <a:pt x="757263" y="216408"/>
                      <a:pt x="744975" y="211646"/>
                    </a:cubicBezTo>
                    <a:cubicBezTo>
                      <a:pt x="748404" y="212598"/>
                      <a:pt x="751833" y="213455"/>
                      <a:pt x="755167" y="214408"/>
                    </a:cubicBezTo>
                    <a:cubicBezTo>
                      <a:pt x="758691" y="215455"/>
                      <a:pt x="762216" y="216598"/>
                      <a:pt x="765740" y="217646"/>
                    </a:cubicBezTo>
                    <a:cubicBezTo>
                      <a:pt x="769264" y="218694"/>
                      <a:pt x="772788" y="219837"/>
                      <a:pt x="776217" y="220885"/>
                    </a:cubicBezTo>
                    <a:cubicBezTo>
                      <a:pt x="779742" y="222028"/>
                      <a:pt x="783266" y="223075"/>
                      <a:pt x="786790" y="224218"/>
                    </a:cubicBezTo>
                    <a:cubicBezTo>
                      <a:pt x="801268" y="228790"/>
                      <a:pt x="815841" y="232219"/>
                      <a:pt x="830700" y="233934"/>
                    </a:cubicBezTo>
                    <a:cubicBezTo>
                      <a:pt x="845464" y="235553"/>
                      <a:pt x="860514" y="235363"/>
                      <a:pt x="874896" y="231743"/>
                    </a:cubicBezTo>
                    <a:cubicBezTo>
                      <a:pt x="882040" y="229934"/>
                      <a:pt x="888993" y="227267"/>
                      <a:pt x="895280" y="223647"/>
                    </a:cubicBezTo>
                    <a:cubicBezTo>
                      <a:pt x="898423" y="221837"/>
                      <a:pt x="901471" y="219837"/>
                      <a:pt x="904233" y="217551"/>
                    </a:cubicBezTo>
                    <a:cubicBezTo>
                      <a:pt x="907091" y="215360"/>
                      <a:pt x="909663" y="212884"/>
                      <a:pt x="912044" y="210217"/>
                    </a:cubicBezTo>
                    <a:cubicBezTo>
                      <a:pt x="921759" y="199739"/>
                      <a:pt x="927474" y="186976"/>
                      <a:pt x="930522" y="174593"/>
                    </a:cubicBezTo>
                    <a:cubicBezTo>
                      <a:pt x="933570" y="162020"/>
                      <a:pt x="934047" y="149638"/>
                      <a:pt x="933190" y="137922"/>
                    </a:cubicBezTo>
                    <a:cubicBezTo>
                      <a:pt x="932237" y="126206"/>
                      <a:pt x="929856" y="115157"/>
                      <a:pt x="926332" y="105061"/>
                    </a:cubicBezTo>
                    <a:cubicBezTo>
                      <a:pt x="924617" y="100013"/>
                      <a:pt x="922521" y="95250"/>
                      <a:pt x="920236" y="90678"/>
                    </a:cubicBezTo>
                    <a:cubicBezTo>
                      <a:pt x="919092" y="88392"/>
                      <a:pt x="917854" y="86201"/>
                      <a:pt x="916521" y="84201"/>
                    </a:cubicBezTo>
                    <a:cubicBezTo>
                      <a:pt x="915282" y="82201"/>
                      <a:pt x="914044" y="80200"/>
                      <a:pt x="912806" y="78200"/>
                    </a:cubicBezTo>
                    <a:cubicBezTo>
                      <a:pt x="910615" y="74295"/>
                      <a:pt x="908615" y="70390"/>
                      <a:pt x="907186" y="66389"/>
                    </a:cubicBezTo>
                    <a:cubicBezTo>
                      <a:pt x="906424" y="64389"/>
                      <a:pt x="905853" y="62389"/>
                      <a:pt x="905281" y="60484"/>
                    </a:cubicBezTo>
                    <a:cubicBezTo>
                      <a:pt x="904995" y="59531"/>
                      <a:pt x="904805" y="58483"/>
                      <a:pt x="904615" y="57531"/>
                    </a:cubicBezTo>
                    <a:cubicBezTo>
                      <a:pt x="904424" y="56579"/>
                      <a:pt x="904138" y="55626"/>
                      <a:pt x="904043" y="54578"/>
                    </a:cubicBezTo>
                    <a:cubicBezTo>
                      <a:pt x="902709" y="46863"/>
                      <a:pt x="903281" y="39529"/>
                      <a:pt x="904995" y="33147"/>
                    </a:cubicBezTo>
                    <a:cubicBezTo>
                      <a:pt x="906710" y="26765"/>
                      <a:pt x="909377" y="21526"/>
                      <a:pt x="912139" y="17240"/>
                    </a:cubicBezTo>
                    <a:cubicBezTo>
                      <a:pt x="914997" y="12954"/>
                      <a:pt x="917854" y="9620"/>
                      <a:pt x="920331" y="7048"/>
                    </a:cubicBezTo>
                    <a:cubicBezTo>
                      <a:pt x="922807" y="4477"/>
                      <a:pt x="924903" y="2762"/>
                      <a:pt x="926427" y="1619"/>
                    </a:cubicBezTo>
                    <a:cubicBezTo>
                      <a:pt x="927855" y="476"/>
                      <a:pt x="928713" y="0"/>
                      <a:pt x="928713" y="0"/>
                    </a:cubicBezTo>
                    <a:cubicBezTo>
                      <a:pt x="928713" y="0"/>
                      <a:pt x="927855" y="476"/>
                      <a:pt x="926427" y="1524"/>
                    </a:cubicBezTo>
                    <a:cubicBezTo>
                      <a:pt x="924903" y="2572"/>
                      <a:pt x="922712" y="4286"/>
                      <a:pt x="920140" y="6667"/>
                    </a:cubicBezTo>
                    <a:cubicBezTo>
                      <a:pt x="917473" y="9144"/>
                      <a:pt x="914425" y="12287"/>
                      <a:pt x="911377" y="16573"/>
                    </a:cubicBezTo>
                    <a:cubicBezTo>
                      <a:pt x="908329" y="20860"/>
                      <a:pt x="905281" y="26098"/>
                      <a:pt x="903281" y="32575"/>
                    </a:cubicBezTo>
                    <a:cubicBezTo>
                      <a:pt x="901281" y="39052"/>
                      <a:pt x="900233" y="46672"/>
                      <a:pt x="901281" y="54959"/>
                    </a:cubicBezTo>
                    <a:cubicBezTo>
                      <a:pt x="901281" y="56007"/>
                      <a:pt x="901566" y="57055"/>
                      <a:pt x="901757" y="58007"/>
                    </a:cubicBezTo>
                    <a:cubicBezTo>
                      <a:pt x="901947" y="59055"/>
                      <a:pt x="902138" y="60103"/>
                      <a:pt x="902328" y="61150"/>
                    </a:cubicBezTo>
                    <a:cubicBezTo>
                      <a:pt x="902900" y="63246"/>
                      <a:pt x="903281" y="65342"/>
                      <a:pt x="904043" y="67437"/>
                    </a:cubicBezTo>
                    <a:cubicBezTo>
                      <a:pt x="905376" y="71723"/>
                      <a:pt x="907282" y="75914"/>
                      <a:pt x="909377" y="80200"/>
                    </a:cubicBezTo>
                    <a:cubicBezTo>
                      <a:pt x="910520" y="82201"/>
                      <a:pt x="911663" y="84296"/>
                      <a:pt x="912806" y="86392"/>
                    </a:cubicBezTo>
                    <a:cubicBezTo>
                      <a:pt x="913949" y="88392"/>
                      <a:pt x="914997" y="90583"/>
                      <a:pt x="916044" y="92773"/>
                    </a:cubicBezTo>
                    <a:cubicBezTo>
                      <a:pt x="918045" y="97155"/>
                      <a:pt x="919759" y="101822"/>
                      <a:pt x="921188" y="106680"/>
                    </a:cubicBezTo>
                    <a:cubicBezTo>
                      <a:pt x="924045" y="116491"/>
                      <a:pt x="925855" y="127063"/>
                      <a:pt x="926236" y="138208"/>
                    </a:cubicBezTo>
                    <a:cubicBezTo>
                      <a:pt x="926617" y="149352"/>
                      <a:pt x="925569" y="160972"/>
                      <a:pt x="922236" y="172307"/>
                    </a:cubicBezTo>
                    <a:cubicBezTo>
                      <a:pt x="918902" y="183547"/>
                      <a:pt x="913282" y="194500"/>
                      <a:pt x="904615" y="202978"/>
                    </a:cubicBezTo>
                    <a:cubicBezTo>
                      <a:pt x="896042" y="211455"/>
                      <a:pt x="884707" y="217265"/>
                      <a:pt x="872134" y="219742"/>
                    </a:cubicBezTo>
                    <a:cubicBezTo>
                      <a:pt x="859561" y="222313"/>
                      <a:pt x="846131" y="221933"/>
                      <a:pt x="832605" y="219742"/>
                    </a:cubicBezTo>
                    <a:cubicBezTo>
                      <a:pt x="819080" y="217551"/>
                      <a:pt x="805459" y="213741"/>
                      <a:pt x="792029" y="208788"/>
                    </a:cubicBezTo>
                    <a:cubicBezTo>
                      <a:pt x="785076" y="206311"/>
                      <a:pt x="778122" y="203740"/>
                      <a:pt x="771074" y="201168"/>
                    </a:cubicBezTo>
                    <a:cubicBezTo>
                      <a:pt x="767550" y="199930"/>
                      <a:pt x="764025" y="198596"/>
                      <a:pt x="760406" y="197358"/>
                    </a:cubicBezTo>
                    <a:cubicBezTo>
                      <a:pt x="756786" y="196120"/>
                      <a:pt x="753167" y="195072"/>
                      <a:pt x="749547" y="193929"/>
                    </a:cubicBezTo>
                    <a:cubicBezTo>
                      <a:pt x="720591" y="184594"/>
                      <a:pt x="690111" y="177070"/>
                      <a:pt x="658679" y="174212"/>
                    </a:cubicBezTo>
                    <a:lnTo>
                      <a:pt x="646868" y="173260"/>
                    </a:lnTo>
                    <a:cubicBezTo>
                      <a:pt x="644868" y="173164"/>
                      <a:pt x="642963" y="172879"/>
                      <a:pt x="640962" y="172879"/>
                    </a:cubicBezTo>
                    <a:lnTo>
                      <a:pt x="635057" y="172879"/>
                    </a:lnTo>
                    <a:cubicBezTo>
                      <a:pt x="635057" y="172879"/>
                      <a:pt x="623151" y="172688"/>
                      <a:pt x="623151" y="172688"/>
                    </a:cubicBezTo>
                    <a:cubicBezTo>
                      <a:pt x="621150" y="172688"/>
                      <a:pt x="619245" y="172784"/>
                      <a:pt x="617245" y="172879"/>
                    </a:cubicBezTo>
                    <a:lnTo>
                      <a:pt x="611340" y="173164"/>
                    </a:lnTo>
                    <a:cubicBezTo>
                      <a:pt x="605720" y="173450"/>
                      <a:pt x="596481" y="174212"/>
                      <a:pt x="590956" y="174879"/>
                    </a:cubicBezTo>
                    <a:lnTo>
                      <a:pt x="587908" y="175260"/>
                    </a:lnTo>
                    <a:lnTo>
                      <a:pt x="582098" y="175927"/>
                    </a:lnTo>
                    <a:cubicBezTo>
                      <a:pt x="580193" y="176117"/>
                      <a:pt x="578288" y="176498"/>
                      <a:pt x="576288" y="176784"/>
                    </a:cubicBezTo>
                    <a:cubicBezTo>
                      <a:pt x="572478" y="177451"/>
                      <a:pt x="568668" y="178022"/>
                      <a:pt x="564762" y="178689"/>
                    </a:cubicBezTo>
                    <a:cubicBezTo>
                      <a:pt x="534282" y="184118"/>
                      <a:pt x="505422" y="192310"/>
                      <a:pt x="477799" y="200120"/>
                    </a:cubicBezTo>
                    <a:cubicBezTo>
                      <a:pt x="464083" y="204025"/>
                      <a:pt x="450558" y="207931"/>
                      <a:pt x="437318" y="211646"/>
                    </a:cubicBezTo>
                    <a:cubicBezTo>
                      <a:pt x="433984" y="212598"/>
                      <a:pt x="430746" y="213550"/>
                      <a:pt x="427412" y="214408"/>
                    </a:cubicBezTo>
                    <a:lnTo>
                      <a:pt x="418077" y="216789"/>
                    </a:lnTo>
                    <a:cubicBezTo>
                      <a:pt x="415029" y="217551"/>
                      <a:pt x="409981" y="218694"/>
                      <a:pt x="406838" y="219361"/>
                    </a:cubicBezTo>
                    <a:cubicBezTo>
                      <a:pt x="404457" y="219932"/>
                      <a:pt x="401980" y="220409"/>
                      <a:pt x="399599" y="220789"/>
                    </a:cubicBezTo>
                    <a:cubicBezTo>
                      <a:pt x="396551" y="221361"/>
                      <a:pt x="393503" y="221837"/>
                      <a:pt x="390455" y="222409"/>
                    </a:cubicBezTo>
                    <a:cubicBezTo>
                      <a:pt x="387407" y="222790"/>
                      <a:pt x="384454" y="223266"/>
                      <a:pt x="381406" y="223647"/>
                    </a:cubicBezTo>
                    <a:cubicBezTo>
                      <a:pt x="378453" y="224123"/>
                      <a:pt x="375405" y="224314"/>
                      <a:pt x="372453" y="224695"/>
                    </a:cubicBezTo>
                    <a:cubicBezTo>
                      <a:pt x="369500" y="224980"/>
                      <a:pt x="366547" y="225361"/>
                      <a:pt x="363690" y="225457"/>
                    </a:cubicBezTo>
                    <a:cubicBezTo>
                      <a:pt x="352069" y="226409"/>
                      <a:pt x="340734" y="226504"/>
                      <a:pt x="329971" y="226219"/>
                    </a:cubicBezTo>
                    <a:cubicBezTo>
                      <a:pt x="324542" y="226123"/>
                      <a:pt x="319303" y="225742"/>
                      <a:pt x="314160" y="225361"/>
                    </a:cubicBezTo>
                    <a:cubicBezTo>
                      <a:pt x="309016" y="224885"/>
                      <a:pt x="303968" y="224504"/>
                      <a:pt x="299110" y="223838"/>
                    </a:cubicBezTo>
                    <a:cubicBezTo>
                      <a:pt x="289299" y="222599"/>
                      <a:pt x="280155" y="221075"/>
                      <a:pt x="271583" y="219265"/>
                    </a:cubicBezTo>
                    <a:cubicBezTo>
                      <a:pt x="263011" y="217456"/>
                      <a:pt x="255009" y="215455"/>
                      <a:pt x="247770" y="213360"/>
                    </a:cubicBezTo>
                    <a:cubicBezTo>
                      <a:pt x="240531" y="211264"/>
                      <a:pt x="233864" y="209169"/>
                      <a:pt x="227958" y="207073"/>
                    </a:cubicBezTo>
                    <a:cubicBezTo>
                      <a:pt x="227673" y="206978"/>
                      <a:pt x="227387" y="206883"/>
                      <a:pt x="227196" y="206788"/>
                    </a:cubicBezTo>
                    <a:cubicBezTo>
                      <a:pt x="226053" y="206407"/>
                      <a:pt x="225101" y="205550"/>
                      <a:pt x="224529" y="204406"/>
                    </a:cubicBezTo>
                    <a:cubicBezTo>
                      <a:pt x="214528" y="184118"/>
                      <a:pt x="195478" y="168021"/>
                      <a:pt x="171190" y="161354"/>
                    </a:cubicBezTo>
                    <a:cubicBezTo>
                      <a:pt x="141757" y="153257"/>
                      <a:pt x="111849" y="161830"/>
                      <a:pt x="91941" y="181165"/>
                    </a:cubicBezTo>
                    <a:cubicBezTo>
                      <a:pt x="90894" y="182118"/>
                      <a:pt x="89465" y="182594"/>
                      <a:pt x="88131" y="182213"/>
                    </a:cubicBezTo>
                    <a:lnTo>
                      <a:pt x="39078" y="168783"/>
                    </a:lnTo>
                    <a:cubicBezTo>
                      <a:pt x="22599" y="164306"/>
                      <a:pt x="5550" y="173926"/>
                      <a:pt x="1073" y="190500"/>
                    </a:cubicBezTo>
                    <a:lnTo>
                      <a:pt x="1073" y="190500"/>
                    </a:lnTo>
                    <a:cubicBezTo>
                      <a:pt x="-3309" y="206788"/>
                      <a:pt x="6121" y="223361"/>
                      <a:pt x="22218" y="227838"/>
                    </a:cubicBezTo>
                    <a:lnTo>
                      <a:pt x="66891" y="240030"/>
                    </a:lnTo>
                    <a:cubicBezTo>
                      <a:pt x="68605" y="240506"/>
                      <a:pt x="69843" y="241935"/>
                      <a:pt x="70129" y="243745"/>
                    </a:cubicBezTo>
                    <a:cubicBezTo>
                      <a:pt x="74511" y="274034"/>
                      <a:pt x="97561" y="300990"/>
                      <a:pt x="130518" y="310039"/>
                    </a:cubicBezTo>
                    <a:cubicBezTo>
                      <a:pt x="142805" y="313372"/>
                      <a:pt x="155283" y="313944"/>
                      <a:pt x="166903" y="311944"/>
                    </a:cubicBezTo>
                    <a:cubicBezTo>
                      <a:pt x="168618" y="311658"/>
                      <a:pt x="170332" y="312230"/>
                      <a:pt x="171380" y="313658"/>
                    </a:cubicBezTo>
                    <a:cubicBezTo>
                      <a:pt x="174237" y="317563"/>
                      <a:pt x="177190" y="322040"/>
                      <a:pt x="180048" y="327088"/>
                    </a:cubicBezTo>
                    <a:cubicBezTo>
                      <a:pt x="187572" y="340233"/>
                      <a:pt x="194907" y="357568"/>
                      <a:pt x="198526" y="378809"/>
                    </a:cubicBezTo>
                    <a:cubicBezTo>
                      <a:pt x="199955" y="387191"/>
                      <a:pt x="200812" y="396050"/>
                      <a:pt x="200907" y="405479"/>
                    </a:cubicBezTo>
                    <a:cubicBezTo>
                      <a:pt x="201193" y="433864"/>
                      <a:pt x="219195" y="458914"/>
                      <a:pt x="246342" y="467201"/>
                    </a:cubicBezTo>
                    <a:lnTo>
                      <a:pt x="246342" y="467201"/>
                    </a:lnTo>
                    <a:close/>
                    <a:moveTo>
                      <a:pt x="616674" y="197167"/>
                    </a:moveTo>
                    <a:cubicBezTo>
                      <a:pt x="620579" y="197548"/>
                      <a:pt x="625818" y="198025"/>
                      <a:pt x="632390" y="198787"/>
                    </a:cubicBezTo>
                    <a:cubicBezTo>
                      <a:pt x="647344" y="200596"/>
                      <a:pt x="668871" y="203835"/>
                      <a:pt x="694112" y="209836"/>
                    </a:cubicBezTo>
                    <a:cubicBezTo>
                      <a:pt x="706685" y="212884"/>
                      <a:pt x="720306" y="216598"/>
                      <a:pt x="734403" y="221266"/>
                    </a:cubicBezTo>
                    <a:cubicBezTo>
                      <a:pt x="748500" y="226028"/>
                      <a:pt x="763073" y="231743"/>
                      <a:pt x="777551" y="238792"/>
                    </a:cubicBezTo>
                    <a:cubicBezTo>
                      <a:pt x="792029" y="245935"/>
                      <a:pt x="806412" y="254413"/>
                      <a:pt x="819747" y="264700"/>
                    </a:cubicBezTo>
                    <a:cubicBezTo>
                      <a:pt x="824890" y="268700"/>
                      <a:pt x="829843" y="272986"/>
                      <a:pt x="834606" y="277559"/>
                    </a:cubicBezTo>
                    <a:cubicBezTo>
                      <a:pt x="831843" y="277177"/>
                      <a:pt x="829176" y="276796"/>
                      <a:pt x="826414" y="276320"/>
                    </a:cubicBezTo>
                    <a:cubicBezTo>
                      <a:pt x="810888" y="273463"/>
                      <a:pt x="795267" y="268319"/>
                      <a:pt x="779742" y="262223"/>
                    </a:cubicBezTo>
                    <a:cubicBezTo>
                      <a:pt x="764216" y="256032"/>
                      <a:pt x="748690" y="248888"/>
                      <a:pt x="733260" y="241649"/>
                    </a:cubicBezTo>
                    <a:cubicBezTo>
                      <a:pt x="717734" y="234315"/>
                      <a:pt x="702208" y="226981"/>
                      <a:pt x="686587" y="220218"/>
                    </a:cubicBezTo>
                    <a:cubicBezTo>
                      <a:pt x="678777" y="216884"/>
                      <a:pt x="670871" y="213646"/>
                      <a:pt x="662965" y="210693"/>
                    </a:cubicBezTo>
                    <a:cubicBezTo>
                      <a:pt x="659060" y="209169"/>
                      <a:pt x="654964" y="207931"/>
                      <a:pt x="651059" y="206502"/>
                    </a:cubicBezTo>
                    <a:cubicBezTo>
                      <a:pt x="647058" y="205264"/>
                      <a:pt x="643153" y="204025"/>
                      <a:pt x="639153" y="202883"/>
                    </a:cubicBezTo>
                    <a:cubicBezTo>
                      <a:pt x="631247" y="200692"/>
                      <a:pt x="623436" y="198787"/>
                      <a:pt x="615721" y="197263"/>
                    </a:cubicBezTo>
                    <a:lnTo>
                      <a:pt x="616769" y="197263"/>
                    </a:lnTo>
                    <a:close/>
                    <a:moveTo>
                      <a:pt x="836415" y="287274"/>
                    </a:moveTo>
                    <a:cubicBezTo>
                      <a:pt x="825176" y="288322"/>
                      <a:pt x="812984" y="288036"/>
                      <a:pt x="800125" y="286417"/>
                    </a:cubicBezTo>
                    <a:cubicBezTo>
                      <a:pt x="787266" y="284893"/>
                      <a:pt x="773932" y="282130"/>
                      <a:pt x="760215" y="278511"/>
                    </a:cubicBezTo>
                    <a:cubicBezTo>
                      <a:pt x="732783" y="271463"/>
                      <a:pt x="704304" y="261175"/>
                      <a:pt x="675919" y="250603"/>
                    </a:cubicBezTo>
                    <a:cubicBezTo>
                      <a:pt x="661632" y="245364"/>
                      <a:pt x="647440" y="240030"/>
                      <a:pt x="633057" y="235267"/>
                    </a:cubicBezTo>
                    <a:cubicBezTo>
                      <a:pt x="625913" y="232886"/>
                      <a:pt x="618674" y="230600"/>
                      <a:pt x="611340" y="228886"/>
                    </a:cubicBezTo>
                    <a:cubicBezTo>
                      <a:pt x="607720" y="228029"/>
                      <a:pt x="604101" y="227171"/>
                      <a:pt x="600481" y="226314"/>
                    </a:cubicBezTo>
                    <a:cubicBezTo>
                      <a:pt x="596862" y="225552"/>
                      <a:pt x="593242" y="224885"/>
                      <a:pt x="589718" y="224218"/>
                    </a:cubicBezTo>
                    <a:cubicBezTo>
                      <a:pt x="587908" y="223838"/>
                      <a:pt x="586194" y="223552"/>
                      <a:pt x="584384" y="223171"/>
                    </a:cubicBezTo>
                    <a:cubicBezTo>
                      <a:pt x="582574" y="222885"/>
                      <a:pt x="580860" y="222599"/>
                      <a:pt x="579050" y="222409"/>
                    </a:cubicBezTo>
                    <a:cubicBezTo>
                      <a:pt x="575526" y="221933"/>
                      <a:pt x="572001" y="221361"/>
                      <a:pt x="568572" y="220885"/>
                    </a:cubicBezTo>
                    <a:cubicBezTo>
                      <a:pt x="565143" y="220504"/>
                      <a:pt x="561715" y="220123"/>
                      <a:pt x="558286" y="219742"/>
                    </a:cubicBezTo>
                    <a:cubicBezTo>
                      <a:pt x="556571" y="219551"/>
                      <a:pt x="554952" y="219361"/>
                      <a:pt x="553237" y="219170"/>
                    </a:cubicBezTo>
                    <a:cubicBezTo>
                      <a:pt x="551523" y="219075"/>
                      <a:pt x="549903" y="218884"/>
                      <a:pt x="548284" y="218789"/>
                    </a:cubicBezTo>
                    <a:cubicBezTo>
                      <a:pt x="544950" y="218504"/>
                      <a:pt x="541712" y="218218"/>
                      <a:pt x="538474" y="218027"/>
                    </a:cubicBezTo>
                    <a:cubicBezTo>
                      <a:pt x="535235" y="217837"/>
                      <a:pt x="532092" y="217646"/>
                      <a:pt x="529044" y="217456"/>
                    </a:cubicBezTo>
                    <a:cubicBezTo>
                      <a:pt x="527139" y="217360"/>
                      <a:pt x="525234" y="217265"/>
                      <a:pt x="523424" y="217170"/>
                    </a:cubicBezTo>
                    <a:cubicBezTo>
                      <a:pt x="531615" y="214598"/>
                      <a:pt x="539902" y="212122"/>
                      <a:pt x="548284" y="209836"/>
                    </a:cubicBezTo>
                    <a:cubicBezTo>
                      <a:pt x="549141" y="209836"/>
                      <a:pt x="549903" y="209740"/>
                      <a:pt x="550761" y="209645"/>
                    </a:cubicBezTo>
                    <a:cubicBezTo>
                      <a:pt x="563143" y="208788"/>
                      <a:pt x="576669" y="208693"/>
                      <a:pt x="590956" y="209836"/>
                    </a:cubicBezTo>
                    <a:cubicBezTo>
                      <a:pt x="605244" y="210979"/>
                      <a:pt x="620198" y="213265"/>
                      <a:pt x="635438" y="216979"/>
                    </a:cubicBezTo>
                    <a:cubicBezTo>
                      <a:pt x="639248" y="217932"/>
                      <a:pt x="643058" y="218980"/>
                      <a:pt x="646868" y="220027"/>
                    </a:cubicBezTo>
                    <a:cubicBezTo>
                      <a:pt x="650678" y="221171"/>
                      <a:pt x="654583" y="222313"/>
                      <a:pt x="658393" y="223552"/>
                    </a:cubicBezTo>
                    <a:cubicBezTo>
                      <a:pt x="666204" y="226123"/>
                      <a:pt x="673824" y="228886"/>
                      <a:pt x="681634" y="231934"/>
                    </a:cubicBezTo>
                    <a:cubicBezTo>
                      <a:pt x="697255" y="237934"/>
                      <a:pt x="712971" y="244697"/>
                      <a:pt x="728688" y="251365"/>
                    </a:cubicBezTo>
                    <a:cubicBezTo>
                      <a:pt x="744499" y="258032"/>
                      <a:pt x="760406" y="264700"/>
                      <a:pt x="776503" y="270319"/>
                    </a:cubicBezTo>
                    <a:cubicBezTo>
                      <a:pt x="792600" y="275939"/>
                      <a:pt x="808888" y="280606"/>
                      <a:pt x="825081" y="282988"/>
                    </a:cubicBezTo>
                    <a:cubicBezTo>
                      <a:pt x="830415" y="283750"/>
                      <a:pt x="835749" y="284226"/>
                      <a:pt x="841083" y="284417"/>
                    </a:cubicBezTo>
                    <a:cubicBezTo>
                      <a:pt x="841654" y="285083"/>
                      <a:pt x="842321" y="285750"/>
                      <a:pt x="842892" y="286321"/>
                    </a:cubicBezTo>
                    <a:cubicBezTo>
                      <a:pt x="840702" y="286607"/>
                      <a:pt x="838606" y="286893"/>
                      <a:pt x="836320" y="287179"/>
                    </a:cubicBezTo>
                    <a:close/>
                    <a:moveTo>
                      <a:pt x="852989" y="284417"/>
                    </a:moveTo>
                    <a:cubicBezTo>
                      <a:pt x="852989" y="284417"/>
                      <a:pt x="852989" y="284417"/>
                      <a:pt x="852989" y="284417"/>
                    </a:cubicBezTo>
                    <a:cubicBezTo>
                      <a:pt x="853084" y="284417"/>
                      <a:pt x="853275" y="284417"/>
                      <a:pt x="853370" y="284417"/>
                    </a:cubicBezTo>
                    <a:cubicBezTo>
                      <a:pt x="853275" y="284417"/>
                      <a:pt x="853179" y="284417"/>
                      <a:pt x="853084" y="284417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C9">
                      <a:lumMod val="60000"/>
                      <a:lumOff val="40000"/>
                    </a:srgbClr>
                  </a:gs>
                  <a:gs pos="100000">
                    <a:srgbClr val="0000C9">
                      <a:lumMod val="40000"/>
                      <a:lumOff val="60000"/>
                    </a:srgbClr>
                  </a:gs>
                </a:gsLst>
                <a:lin ang="6306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126">
                  <a:defRPr/>
                </a:pPr>
                <a:endParaRPr lang="en-US" sz="1799" kern="0">
                  <a:solidFill>
                    <a:prstClr val="black"/>
                  </a:solidFill>
                  <a:latin typeface="Slate Pro" panose="02000506040000020004"/>
                </a:endParaRPr>
              </a:p>
            </p:txBody>
          </p:sp>
          <p:grpSp>
            <p:nvGrpSpPr>
              <p:cNvPr id="1114" name="Graphic 136">
                <a:extLst>
                  <a:ext uri="{FF2B5EF4-FFF2-40B4-BE49-F238E27FC236}">
                    <a16:creationId xmlns:a16="http://schemas.microsoft.com/office/drawing/2014/main" id="{88C75459-E89F-A251-3635-CE7981154AC6}"/>
                  </a:ext>
                </a:extLst>
              </p:cNvPr>
              <p:cNvGrpSpPr/>
              <p:nvPr/>
            </p:nvGrpSpPr>
            <p:grpSpPr>
              <a:xfrm>
                <a:off x="6763712" y="4104221"/>
                <a:ext cx="535942" cy="266730"/>
                <a:chOff x="3408711" y="2327052"/>
                <a:chExt cx="2331338" cy="1160252"/>
              </a:xfrm>
              <a:noFill/>
            </p:grpSpPr>
            <p:sp>
              <p:nvSpPr>
                <p:cNvPr id="1115" name="Freeform: Shape 1114">
                  <a:extLst>
                    <a:ext uri="{FF2B5EF4-FFF2-40B4-BE49-F238E27FC236}">
                      <a16:creationId xmlns:a16="http://schemas.microsoft.com/office/drawing/2014/main" id="{ECEBD743-B868-DDFF-A3D9-324F38A9D022}"/>
                    </a:ext>
                  </a:extLst>
                </p:cNvPr>
                <p:cNvSpPr/>
                <p:nvPr/>
              </p:nvSpPr>
              <p:spPr>
                <a:xfrm>
                  <a:off x="5434774" y="2681192"/>
                  <a:ext cx="152492" cy="65770"/>
                </a:xfrm>
                <a:custGeom>
                  <a:avLst/>
                  <a:gdLst>
                    <a:gd name="connsiteX0" fmla="*/ 152019 w 152492"/>
                    <a:gd name="connsiteY0" fmla="*/ 0 h 65770"/>
                    <a:gd name="connsiteX1" fmla="*/ 0 w 152492"/>
                    <a:gd name="connsiteY1" fmla="*/ 61436 h 65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2492" h="65770">
                      <a:moveTo>
                        <a:pt x="152019" y="0"/>
                      </a:moveTo>
                      <a:cubicBezTo>
                        <a:pt x="152019" y="0"/>
                        <a:pt x="168974" y="85725"/>
                        <a:pt x="0" y="61436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116" name="Freeform: Shape 1115">
                  <a:extLst>
                    <a:ext uri="{FF2B5EF4-FFF2-40B4-BE49-F238E27FC236}">
                      <a16:creationId xmlns:a16="http://schemas.microsoft.com/office/drawing/2014/main" id="{5C56D72D-A808-7E33-5F81-DF7531106359}"/>
                    </a:ext>
                  </a:extLst>
                </p:cNvPr>
                <p:cNvSpPr/>
                <p:nvPr/>
              </p:nvSpPr>
              <p:spPr>
                <a:xfrm>
                  <a:off x="5451061" y="2575941"/>
                  <a:ext cx="12762" cy="57626"/>
                </a:xfrm>
                <a:custGeom>
                  <a:avLst/>
                  <a:gdLst>
                    <a:gd name="connsiteX0" fmla="*/ 5620 w 12762"/>
                    <a:gd name="connsiteY0" fmla="*/ 0 h 57626"/>
                    <a:gd name="connsiteX1" fmla="*/ 0 w 12762"/>
                    <a:gd name="connsiteY1" fmla="*/ 57626 h 57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62" h="57626">
                      <a:moveTo>
                        <a:pt x="5620" y="0"/>
                      </a:moveTo>
                      <a:cubicBezTo>
                        <a:pt x="5620" y="0"/>
                        <a:pt x="24956" y="47149"/>
                        <a:pt x="0" y="57626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117" name="Freeform: Shape 1116">
                  <a:extLst>
                    <a:ext uri="{FF2B5EF4-FFF2-40B4-BE49-F238E27FC236}">
                      <a16:creationId xmlns:a16="http://schemas.microsoft.com/office/drawing/2014/main" id="{C4FFE64C-3CBB-C59F-9937-8CDB7FB3D818}"/>
                    </a:ext>
                  </a:extLst>
                </p:cNvPr>
                <p:cNvSpPr/>
                <p:nvPr/>
              </p:nvSpPr>
              <p:spPr>
                <a:xfrm>
                  <a:off x="5308758" y="2484786"/>
                  <a:ext cx="11894" cy="72580"/>
                </a:xfrm>
                <a:custGeom>
                  <a:avLst/>
                  <a:gdLst>
                    <a:gd name="connsiteX0" fmla="*/ 0 w 11894"/>
                    <a:gd name="connsiteY0" fmla="*/ 0 h 72580"/>
                    <a:gd name="connsiteX1" fmla="*/ 5524 w 11894"/>
                    <a:gd name="connsiteY1" fmla="*/ 72580 h 72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894" h="72580">
                      <a:moveTo>
                        <a:pt x="0" y="0"/>
                      </a:moveTo>
                      <a:cubicBezTo>
                        <a:pt x="0" y="0"/>
                        <a:pt x="22574" y="40576"/>
                        <a:pt x="5524" y="72580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118" name="Freeform: Shape 1117">
                  <a:extLst>
                    <a:ext uri="{FF2B5EF4-FFF2-40B4-BE49-F238E27FC236}">
                      <a16:creationId xmlns:a16="http://schemas.microsoft.com/office/drawing/2014/main" id="{A2426604-3A71-92C1-3F5E-E00BD99380DE}"/>
                    </a:ext>
                  </a:extLst>
                </p:cNvPr>
                <p:cNvSpPr/>
                <p:nvPr/>
              </p:nvSpPr>
              <p:spPr>
                <a:xfrm>
                  <a:off x="5004720" y="2396013"/>
                  <a:ext cx="111823" cy="72294"/>
                </a:xfrm>
                <a:custGeom>
                  <a:avLst/>
                  <a:gdLst>
                    <a:gd name="connsiteX0" fmla="*/ 111824 w 111823"/>
                    <a:gd name="connsiteY0" fmla="*/ 0 h 72294"/>
                    <a:gd name="connsiteX1" fmla="*/ 0 w 111823"/>
                    <a:gd name="connsiteY1" fmla="*/ 72295 h 72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1823" h="72294">
                      <a:moveTo>
                        <a:pt x="111824" y="0"/>
                      </a:moveTo>
                      <a:cubicBezTo>
                        <a:pt x="111824" y="0"/>
                        <a:pt x="20003" y="10763"/>
                        <a:pt x="0" y="72295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119" name="Freeform: Shape 1118">
                  <a:extLst>
                    <a:ext uri="{FF2B5EF4-FFF2-40B4-BE49-F238E27FC236}">
                      <a16:creationId xmlns:a16="http://schemas.microsoft.com/office/drawing/2014/main" id="{BA0C6468-3BA6-4271-9B34-CC6210BE5801}"/>
                    </a:ext>
                  </a:extLst>
                </p:cNvPr>
                <p:cNvSpPr/>
                <p:nvPr/>
              </p:nvSpPr>
              <p:spPr>
                <a:xfrm>
                  <a:off x="4825174" y="2344292"/>
                  <a:ext cx="66865" cy="208216"/>
                </a:xfrm>
                <a:custGeom>
                  <a:avLst/>
                  <a:gdLst>
                    <a:gd name="connsiteX0" fmla="*/ 0 w 66865"/>
                    <a:gd name="connsiteY0" fmla="*/ 0 h 208216"/>
                    <a:gd name="connsiteX1" fmla="*/ 18574 w 66865"/>
                    <a:gd name="connsiteY1" fmla="*/ 100394 h 208216"/>
                    <a:gd name="connsiteX2" fmla="*/ 66866 w 66865"/>
                    <a:gd name="connsiteY2" fmla="*/ 208217 h 208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6865" h="208216">
                      <a:moveTo>
                        <a:pt x="0" y="0"/>
                      </a:moveTo>
                      <a:cubicBezTo>
                        <a:pt x="0" y="0"/>
                        <a:pt x="33242" y="44482"/>
                        <a:pt x="18574" y="100394"/>
                      </a:cubicBezTo>
                      <a:cubicBezTo>
                        <a:pt x="4000" y="156305"/>
                        <a:pt x="66866" y="208217"/>
                        <a:pt x="66866" y="208217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120" name="Freeform: Shape 1119">
                  <a:extLst>
                    <a:ext uri="{FF2B5EF4-FFF2-40B4-BE49-F238E27FC236}">
                      <a16:creationId xmlns:a16="http://schemas.microsoft.com/office/drawing/2014/main" id="{670998E1-FAC0-E087-6DAD-A43FA283AB71}"/>
                    </a:ext>
                  </a:extLst>
                </p:cNvPr>
                <p:cNvSpPr/>
                <p:nvPr/>
              </p:nvSpPr>
              <p:spPr>
                <a:xfrm>
                  <a:off x="4475797" y="2327052"/>
                  <a:ext cx="261842" cy="330443"/>
                </a:xfrm>
                <a:custGeom>
                  <a:avLst/>
                  <a:gdLst>
                    <a:gd name="connsiteX0" fmla="*/ 0 w 261842"/>
                    <a:gd name="connsiteY0" fmla="*/ 0 h 330443"/>
                    <a:gd name="connsiteX1" fmla="*/ 181356 w 261842"/>
                    <a:gd name="connsiteY1" fmla="*/ 166116 h 330443"/>
                    <a:gd name="connsiteX2" fmla="*/ 261842 w 261842"/>
                    <a:gd name="connsiteY2" fmla="*/ 330422 h 330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1842" h="330443">
                      <a:moveTo>
                        <a:pt x="0" y="0"/>
                      </a:moveTo>
                      <a:cubicBezTo>
                        <a:pt x="0" y="0"/>
                        <a:pt x="174784" y="10287"/>
                        <a:pt x="181356" y="166116"/>
                      </a:cubicBezTo>
                      <a:cubicBezTo>
                        <a:pt x="174593" y="278130"/>
                        <a:pt x="142303" y="331661"/>
                        <a:pt x="261842" y="330422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121" name="Freeform: Shape 1120">
                  <a:extLst>
                    <a:ext uri="{FF2B5EF4-FFF2-40B4-BE49-F238E27FC236}">
                      <a16:creationId xmlns:a16="http://schemas.microsoft.com/office/drawing/2014/main" id="{56BAD961-9D20-17E6-A040-67F9B497F223}"/>
                    </a:ext>
                  </a:extLst>
                </p:cNvPr>
                <p:cNvSpPr/>
                <p:nvPr/>
              </p:nvSpPr>
              <p:spPr>
                <a:xfrm>
                  <a:off x="4303516" y="2393537"/>
                  <a:ext cx="62933" cy="156210"/>
                </a:xfrm>
                <a:custGeom>
                  <a:avLst/>
                  <a:gdLst>
                    <a:gd name="connsiteX0" fmla="*/ 19500 w 62933"/>
                    <a:gd name="connsiteY0" fmla="*/ 0 h 156210"/>
                    <a:gd name="connsiteX1" fmla="*/ 62934 w 62933"/>
                    <a:gd name="connsiteY1" fmla="*/ 156210 h 156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2933" h="156210">
                      <a:moveTo>
                        <a:pt x="19500" y="0"/>
                      </a:moveTo>
                      <a:cubicBezTo>
                        <a:pt x="19500" y="0"/>
                        <a:pt x="-45937" y="92297"/>
                        <a:pt x="62934" y="156210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122" name="Freeform: Shape 1121">
                  <a:extLst>
                    <a:ext uri="{FF2B5EF4-FFF2-40B4-BE49-F238E27FC236}">
                      <a16:creationId xmlns:a16="http://schemas.microsoft.com/office/drawing/2014/main" id="{4A83E1B3-817B-2560-C3CD-657E6BB6A9B1}"/>
                    </a:ext>
                  </a:extLst>
                </p:cNvPr>
                <p:cNvSpPr/>
                <p:nvPr/>
              </p:nvSpPr>
              <p:spPr>
                <a:xfrm>
                  <a:off x="4031733" y="2499550"/>
                  <a:ext cx="24773" cy="57816"/>
                </a:xfrm>
                <a:custGeom>
                  <a:avLst/>
                  <a:gdLst>
                    <a:gd name="connsiteX0" fmla="*/ 24773 w 24773"/>
                    <a:gd name="connsiteY0" fmla="*/ 0 h 57816"/>
                    <a:gd name="connsiteX1" fmla="*/ 2199 w 24773"/>
                    <a:gd name="connsiteY1" fmla="*/ 57817 h 57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4773" h="57816">
                      <a:moveTo>
                        <a:pt x="24773" y="0"/>
                      </a:moveTo>
                      <a:cubicBezTo>
                        <a:pt x="24773" y="0"/>
                        <a:pt x="-8755" y="25813"/>
                        <a:pt x="2199" y="57817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123" name="Freeform: Shape 1122">
                  <a:extLst>
                    <a:ext uri="{FF2B5EF4-FFF2-40B4-BE49-F238E27FC236}">
                      <a16:creationId xmlns:a16="http://schemas.microsoft.com/office/drawing/2014/main" id="{39A503BA-8B95-BF2F-BDAB-839CE7420432}"/>
                    </a:ext>
                  </a:extLst>
                </p:cNvPr>
                <p:cNvSpPr/>
                <p:nvPr/>
              </p:nvSpPr>
              <p:spPr>
                <a:xfrm>
                  <a:off x="3894200" y="2610421"/>
                  <a:ext cx="39894" cy="101536"/>
                </a:xfrm>
                <a:custGeom>
                  <a:avLst/>
                  <a:gdLst>
                    <a:gd name="connsiteX0" fmla="*/ 0 w 39894"/>
                    <a:gd name="connsiteY0" fmla="*/ 0 h 101536"/>
                    <a:gd name="connsiteX1" fmla="*/ 30290 w 39894"/>
                    <a:gd name="connsiteY1" fmla="*/ 55531 h 101536"/>
                    <a:gd name="connsiteX2" fmla="*/ 12954 w 39894"/>
                    <a:gd name="connsiteY2" fmla="*/ 101537 h 101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894" h="101536">
                      <a:moveTo>
                        <a:pt x="0" y="0"/>
                      </a:moveTo>
                      <a:cubicBezTo>
                        <a:pt x="0" y="0"/>
                        <a:pt x="1143" y="34862"/>
                        <a:pt x="30290" y="55531"/>
                      </a:cubicBezTo>
                      <a:cubicBezTo>
                        <a:pt x="59436" y="76200"/>
                        <a:pt x="12954" y="101537"/>
                        <a:pt x="12954" y="101537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124" name="Freeform: Shape 1123">
                  <a:extLst>
                    <a:ext uri="{FF2B5EF4-FFF2-40B4-BE49-F238E27FC236}">
                      <a16:creationId xmlns:a16="http://schemas.microsoft.com/office/drawing/2014/main" id="{0BB65872-2491-E010-1156-0C0A819966CD}"/>
                    </a:ext>
                  </a:extLst>
                </p:cNvPr>
                <p:cNvSpPr/>
                <p:nvPr/>
              </p:nvSpPr>
              <p:spPr>
                <a:xfrm>
                  <a:off x="3658170" y="2817494"/>
                  <a:ext cx="39612" cy="140874"/>
                </a:xfrm>
                <a:custGeom>
                  <a:avLst/>
                  <a:gdLst>
                    <a:gd name="connsiteX0" fmla="*/ 21622 w 39612"/>
                    <a:gd name="connsiteY0" fmla="*/ 0 h 140874"/>
                    <a:gd name="connsiteX1" fmla="*/ 37719 w 39612"/>
                    <a:gd name="connsiteY1" fmla="*/ 94107 h 140874"/>
                    <a:gd name="connsiteX2" fmla="*/ 0 w 39612"/>
                    <a:gd name="connsiteY2" fmla="*/ 140875 h 140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612" h="140874">
                      <a:moveTo>
                        <a:pt x="21622" y="0"/>
                      </a:moveTo>
                      <a:cubicBezTo>
                        <a:pt x="21622" y="0"/>
                        <a:pt x="25622" y="55245"/>
                        <a:pt x="37719" y="94107"/>
                      </a:cubicBezTo>
                      <a:cubicBezTo>
                        <a:pt x="49816" y="132969"/>
                        <a:pt x="0" y="140875"/>
                        <a:pt x="0" y="140875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125" name="Freeform: Shape 1124">
                  <a:extLst>
                    <a:ext uri="{FF2B5EF4-FFF2-40B4-BE49-F238E27FC236}">
                      <a16:creationId xmlns:a16="http://schemas.microsoft.com/office/drawing/2014/main" id="{7821DC43-4AB9-B61A-F64A-81F4FE0297AB}"/>
                    </a:ext>
                  </a:extLst>
                </p:cNvPr>
                <p:cNvSpPr/>
                <p:nvPr/>
              </p:nvSpPr>
              <p:spPr>
                <a:xfrm>
                  <a:off x="3536822" y="3021996"/>
                  <a:ext cx="54673" cy="104775"/>
                </a:xfrm>
                <a:custGeom>
                  <a:avLst/>
                  <a:gdLst>
                    <a:gd name="connsiteX0" fmla="*/ 0 w 54673"/>
                    <a:gd name="connsiteY0" fmla="*/ 0 h 104775"/>
                    <a:gd name="connsiteX1" fmla="*/ 54673 w 54673"/>
                    <a:gd name="connsiteY1" fmla="*/ 104775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4673" h="104775">
                      <a:moveTo>
                        <a:pt x="0" y="0"/>
                      </a:moveTo>
                      <a:cubicBezTo>
                        <a:pt x="0" y="0"/>
                        <a:pt x="1333" y="57341"/>
                        <a:pt x="54673" y="104775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126" name="Freeform: Shape 1125">
                  <a:extLst>
                    <a:ext uri="{FF2B5EF4-FFF2-40B4-BE49-F238E27FC236}">
                      <a16:creationId xmlns:a16="http://schemas.microsoft.com/office/drawing/2014/main" id="{93792629-2DA0-90F7-BE73-2F1BAD851626}"/>
                    </a:ext>
                  </a:extLst>
                </p:cNvPr>
                <p:cNvSpPr/>
                <p:nvPr/>
              </p:nvSpPr>
              <p:spPr>
                <a:xfrm>
                  <a:off x="3408711" y="3435191"/>
                  <a:ext cx="132778" cy="52113"/>
                </a:xfrm>
                <a:custGeom>
                  <a:avLst/>
                  <a:gdLst>
                    <a:gd name="connsiteX0" fmla="*/ 0 w 132778"/>
                    <a:gd name="connsiteY0" fmla="*/ 30385 h 52113"/>
                    <a:gd name="connsiteX1" fmla="*/ 132779 w 132778"/>
                    <a:gd name="connsiteY1" fmla="*/ 0 h 52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2778" h="52113">
                      <a:moveTo>
                        <a:pt x="0" y="30385"/>
                      </a:moveTo>
                      <a:cubicBezTo>
                        <a:pt x="0" y="30385"/>
                        <a:pt x="42767" y="95631"/>
                        <a:pt x="132779" y="0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127" name="Freeform: Shape 1126">
                  <a:extLst>
                    <a:ext uri="{FF2B5EF4-FFF2-40B4-BE49-F238E27FC236}">
                      <a16:creationId xmlns:a16="http://schemas.microsoft.com/office/drawing/2014/main" id="{0616F46B-4431-8DC8-5834-4DC7B2387FD2}"/>
                    </a:ext>
                  </a:extLst>
                </p:cNvPr>
                <p:cNvSpPr/>
                <p:nvPr/>
              </p:nvSpPr>
              <p:spPr>
                <a:xfrm>
                  <a:off x="3753325" y="2966929"/>
                  <a:ext cx="442930" cy="76679"/>
                </a:xfrm>
                <a:custGeom>
                  <a:avLst/>
                  <a:gdLst>
                    <a:gd name="connsiteX0" fmla="*/ 442913 w 442930"/>
                    <a:gd name="connsiteY0" fmla="*/ 13 h 76679"/>
                    <a:gd name="connsiteX1" fmla="*/ 0 w 442930"/>
                    <a:gd name="connsiteY1" fmla="*/ 13 h 76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2930" h="76679">
                      <a:moveTo>
                        <a:pt x="442913" y="13"/>
                      </a:moveTo>
                      <a:cubicBezTo>
                        <a:pt x="445389" y="-1702"/>
                        <a:pt x="186309" y="173368"/>
                        <a:pt x="0" y="13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128" name="Freeform: Shape 1127">
                  <a:extLst>
                    <a:ext uri="{FF2B5EF4-FFF2-40B4-BE49-F238E27FC236}">
                      <a16:creationId xmlns:a16="http://schemas.microsoft.com/office/drawing/2014/main" id="{0EEAF090-6050-3A4D-5543-11A80C811898}"/>
                    </a:ext>
                  </a:extLst>
                </p:cNvPr>
                <p:cNvSpPr/>
                <p:nvPr/>
              </p:nvSpPr>
              <p:spPr>
                <a:xfrm>
                  <a:off x="3729853" y="3037331"/>
                  <a:ext cx="158345" cy="102774"/>
                </a:xfrm>
                <a:custGeom>
                  <a:avLst/>
                  <a:gdLst>
                    <a:gd name="connsiteX0" fmla="*/ 158346 w 158345"/>
                    <a:gd name="connsiteY0" fmla="*/ 0 h 102774"/>
                    <a:gd name="connsiteX1" fmla="*/ 231 w 158345"/>
                    <a:gd name="connsiteY1" fmla="*/ 102775 h 102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8345" h="102774">
                      <a:moveTo>
                        <a:pt x="158346" y="0"/>
                      </a:moveTo>
                      <a:cubicBezTo>
                        <a:pt x="158346" y="0"/>
                        <a:pt x="-7008" y="6763"/>
                        <a:pt x="231" y="102775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129" name="Freeform: Shape 1128">
                  <a:extLst>
                    <a:ext uri="{FF2B5EF4-FFF2-40B4-BE49-F238E27FC236}">
                      <a16:creationId xmlns:a16="http://schemas.microsoft.com/office/drawing/2014/main" id="{0E9AC8E3-B8F7-9855-D7CA-94CF51F0848D}"/>
                    </a:ext>
                  </a:extLst>
                </p:cNvPr>
                <p:cNvSpPr/>
                <p:nvPr/>
              </p:nvSpPr>
              <p:spPr>
                <a:xfrm>
                  <a:off x="4042636" y="2591085"/>
                  <a:ext cx="453067" cy="198881"/>
                </a:xfrm>
                <a:custGeom>
                  <a:avLst/>
                  <a:gdLst>
                    <a:gd name="connsiteX0" fmla="*/ 453068 w 453067"/>
                    <a:gd name="connsiteY0" fmla="*/ 198882 h 198881"/>
                    <a:gd name="connsiteX1" fmla="*/ 274664 w 453067"/>
                    <a:gd name="connsiteY1" fmla="*/ 101632 h 198881"/>
                    <a:gd name="connsiteX2" fmla="*/ 98357 w 453067"/>
                    <a:gd name="connsiteY2" fmla="*/ 162401 h 198881"/>
                    <a:gd name="connsiteX3" fmla="*/ 67972 w 453067"/>
                    <a:gd name="connsiteY3" fmla="*/ 0 h 198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3067" h="198881">
                      <a:moveTo>
                        <a:pt x="453068" y="198882"/>
                      </a:moveTo>
                      <a:cubicBezTo>
                        <a:pt x="453068" y="198882"/>
                        <a:pt x="386488" y="85820"/>
                        <a:pt x="274664" y="101632"/>
                      </a:cubicBezTo>
                      <a:cubicBezTo>
                        <a:pt x="162841" y="117443"/>
                        <a:pt x="156745" y="172117"/>
                        <a:pt x="98357" y="162401"/>
                      </a:cubicBezTo>
                      <a:cubicBezTo>
                        <a:pt x="39968" y="152686"/>
                        <a:pt x="-73093" y="100298"/>
                        <a:pt x="67972" y="0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130" name="Freeform: Shape 1129">
                  <a:extLst>
                    <a:ext uri="{FF2B5EF4-FFF2-40B4-BE49-F238E27FC236}">
                      <a16:creationId xmlns:a16="http://schemas.microsoft.com/office/drawing/2014/main" id="{7903B533-292F-6938-FCBF-8AC969B021F1}"/>
                    </a:ext>
                  </a:extLst>
                </p:cNvPr>
                <p:cNvSpPr/>
                <p:nvPr/>
              </p:nvSpPr>
              <p:spPr>
                <a:xfrm>
                  <a:off x="3985259" y="2732311"/>
                  <a:ext cx="100774" cy="44321"/>
                </a:xfrm>
                <a:custGeom>
                  <a:avLst/>
                  <a:gdLst>
                    <a:gd name="connsiteX0" fmla="*/ 100775 w 100774"/>
                    <a:gd name="connsiteY0" fmla="*/ 2983 h 44321"/>
                    <a:gd name="connsiteX1" fmla="*/ 0 w 100774"/>
                    <a:gd name="connsiteY1" fmla="*/ 44321 h 44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774" h="44321">
                      <a:moveTo>
                        <a:pt x="100775" y="2983"/>
                      </a:moveTo>
                      <a:cubicBezTo>
                        <a:pt x="100775" y="2983"/>
                        <a:pt x="7334" y="-16543"/>
                        <a:pt x="0" y="44321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131" name="Freeform: Shape 1130">
                  <a:extLst>
                    <a:ext uri="{FF2B5EF4-FFF2-40B4-BE49-F238E27FC236}">
                      <a16:creationId xmlns:a16="http://schemas.microsoft.com/office/drawing/2014/main" id="{2AB9DA17-2CDA-6B20-B161-8E6E39504897}"/>
                    </a:ext>
                  </a:extLst>
                </p:cNvPr>
                <p:cNvSpPr/>
                <p:nvPr/>
              </p:nvSpPr>
              <p:spPr>
                <a:xfrm>
                  <a:off x="5114467" y="2633567"/>
                  <a:ext cx="130758" cy="192119"/>
                </a:xfrm>
                <a:custGeom>
                  <a:avLst/>
                  <a:gdLst>
                    <a:gd name="connsiteX0" fmla="*/ 130759 w 130758"/>
                    <a:gd name="connsiteY0" fmla="*/ 0 h 192119"/>
                    <a:gd name="connsiteX1" fmla="*/ 457 w 130758"/>
                    <a:gd name="connsiteY1" fmla="*/ 106585 h 192119"/>
                    <a:gd name="connsiteX2" fmla="*/ 54749 w 130758"/>
                    <a:gd name="connsiteY2" fmla="*/ 192119 h 192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758" h="192119">
                      <a:moveTo>
                        <a:pt x="130759" y="0"/>
                      </a:moveTo>
                      <a:cubicBezTo>
                        <a:pt x="130759" y="0"/>
                        <a:pt x="-8973" y="27051"/>
                        <a:pt x="457" y="106585"/>
                      </a:cubicBezTo>
                      <a:cubicBezTo>
                        <a:pt x="12649" y="166116"/>
                        <a:pt x="54749" y="192119"/>
                        <a:pt x="54749" y="192119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132" name="Freeform: Shape 1131">
                  <a:extLst>
                    <a:ext uri="{FF2B5EF4-FFF2-40B4-BE49-F238E27FC236}">
                      <a16:creationId xmlns:a16="http://schemas.microsoft.com/office/drawing/2014/main" id="{256F78CB-6F9C-D894-92F1-03BEE21E1000}"/>
                    </a:ext>
                  </a:extLst>
                </p:cNvPr>
                <p:cNvSpPr/>
                <p:nvPr/>
              </p:nvSpPr>
              <p:spPr>
                <a:xfrm>
                  <a:off x="5606224" y="2812541"/>
                  <a:ext cx="84582" cy="88487"/>
                </a:xfrm>
                <a:custGeom>
                  <a:avLst/>
                  <a:gdLst>
                    <a:gd name="connsiteX0" fmla="*/ 84582 w 84582"/>
                    <a:gd name="connsiteY0" fmla="*/ 0 h 88487"/>
                    <a:gd name="connsiteX1" fmla="*/ 0 w 84582"/>
                    <a:gd name="connsiteY1" fmla="*/ 88487 h 88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4582" h="88487">
                      <a:moveTo>
                        <a:pt x="84582" y="0"/>
                      </a:moveTo>
                      <a:cubicBezTo>
                        <a:pt x="84582" y="0"/>
                        <a:pt x="82677" y="71914"/>
                        <a:pt x="0" y="88487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133" name="Freeform: Shape 1132">
                  <a:extLst>
                    <a:ext uri="{FF2B5EF4-FFF2-40B4-BE49-F238E27FC236}">
                      <a16:creationId xmlns:a16="http://schemas.microsoft.com/office/drawing/2014/main" id="{0A2BC80A-C95A-4767-38D1-6550C14A78C8}"/>
                    </a:ext>
                  </a:extLst>
                </p:cNvPr>
                <p:cNvSpPr/>
                <p:nvPr/>
              </p:nvSpPr>
              <p:spPr>
                <a:xfrm>
                  <a:off x="5523166" y="2904184"/>
                  <a:ext cx="123158" cy="62758"/>
                </a:xfrm>
                <a:custGeom>
                  <a:avLst/>
                  <a:gdLst>
                    <a:gd name="connsiteX0" fmla="*/ 123158 w 123158"/>
                    <a:gd name="connsiteY0" fmla="*/ 15324 h 62758"/>
                    <a:gd name="connsiteX1" fmla="*/ 0 w 123158"/>
                    <a:gd name="connsiteY1" fmla="*/ 62758 h 62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158" h="62758">
                      <a:moveTo>
                        <a:pt x="123158" y="15324"/>
                      </a:moveTo>
                      <a:cubicBezTo>
                        <a:pt x="123158" y="15324"/>
                        <a:pt x="60388" y="-41160"/>
                        <a:pt x="0" y="62758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134" name="Freeform: Shape 1133">
                  <a:extLst>
                    <a:ext uri="{FF2B5EF4-FFF2-40B4-BE49-F238E27FC236}">
                      <a16:creationId xmlns:a16="http://schemas.microsoft.com/office/drawing/2014/main" id="{1C32400A-4E79-A38B-B731-CD0BC8763010}"/>
                    </a:ext>
                  </a:extLst>
                </p:cNvPr>
                <p:cNvSpPr/>
                <p:nvPr/>
              </p:nvSpPr>
              <p:spPr>
                <a:xfrm>
                  <a:off x="5374195" y="3093339"/>
                  <a:ext cx="360997" cy="119565"/>
                </a:xfrm>
                <a:custGeom>
                  <a:avLst/>
                  <a:gdLst>
                    <a:gd name="connsiteX0" fmla="*/ 360997 w 360997"/>
                    <a:gd name="connsiteY0" fmla="*/ 0 h 119565"/>
                    <a:gd name="connsiteX1" fmla="*/ 324993 w 360997"/>
                    <a:gd name="connsiteY1" fmla="*/ 22003 h 119565"/>
                    <a:gd name="connsiteX2" fmla="*/ 230410 w 360997"/>
                    <a:gd name="connsiteY2" fmla="*/ 20765 h 119565"/>
                    <a:gd name="connsiteX3" fmla="*/ 135160 w 360997"/>
                    <a:gd name="connsiteY3" fmla="*/ 64865 h 119565"/>
                    <a:gd name="connsiteX4" fmla="*/ 87058 w 360997"/>
                    <a:gd name="connsiteY4" fmla="*/ 109252 h 119565"/>
                    <a:gd name="connsiteX5" fmla="*/ 0 w 360997"/>
                    <a:gd name="connsiteY5" fmla="*/ 113443 h 119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0997" h="119565">
                      <a:moveTo>
                        <a:pt x="360997" y="0"/>
                      </a:moveTo>
                      <a:cubicBezTo>
                        <a:pt x="354330" y="12859"/>
                        <a:pt x="338233" y="18764"/>
                        <a:pt x="324993" y="22003"/>
                      </a:cubicBezTo>
                      <a:cubicBezTo>
                        <a:pt x="293560" y="29813"/>
                        <a:pt x="262033" y="21146"/>
                        <a:pt x="230410" y="20765"/>
                      </a:cubicBezTo>
                      <a:cubicBezTo>
                        <a:pt x="192500" y="20288"/>
                        <a:pt x="161068" y="38386"/>
                        <a:pt x="135160" y="64865"/>
                      </a:cubicBezTo>
                      <a:cubicBezTo>
                        <a:pt x="119920" y="80486"/>
                        <a:pt x="106394" y="98584"/>
                        <a:pt x="87058" y="109252"/>
                      </a:cubicBezTo>
                      <a:cubicBezTo>
                        <a:pt x="60293" y="124015"/>
                        <a:pt x="28575" y="120586"/>
                        <a:pt x="0" y="113443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135" name="Freeform: Shape 1134">
                  <a:extLst>
                    <a:ext uri="{FF2B5EF4-FFF2-40B4-BE49-F238E27FC236}">
                      <a16:creationId xmlns:a16="http://schemas.microsoft.com/office/drawing/2014/main" id="{B184E0FD-E8CD-7E25-59CC-CD92FB3A75AE}"/>
                    </a:ext>
                  </a:extLst>
                </p:cNvPr>
                <p:cNvSpPr/>
                <p:nvPr/>
              </p:nvSpPr>
              <p:spPr>
                <a:xfrm>
                  <a:off x="5588602" y="3229243"/>
                  <a:ext cx="151447" cy="29664"/>
                </a:xfrm>
                <a:custGeom>
                  <a:avLst/>
                  <a:gdLst>
                    <a:gd name="connsiteX0" fmla="*/ 151448 w 151447"/>
                    <a:gd name="connsiteY0" fmla="*/ 9638 h 29664"/>
                    <a:gd name="connsiteX1" fmla="*/ 64961 w 151447"/>
                    <a:gd name="connsiteY1" fmla="*/ 16686 h 29664"/>
                    <a:gd name="connsiteX2" fmla="*/ 0 w 151447"/>
                    <a:gd name="connsiteY2" fmla="*/ 9638 h 29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1447" h="29664">
                      <a:moveTo>
                        <a:pt x="151448" y="9638"/>
                      </a:moveTo>
                      <a:cubicBezTo>
                        <a:pt x="151448" y="9638"/>
                        <a:pt x="124587" y="49548"/>
                        <a:pt x="64961" y="16686"/>
                      </a:cubicBezTo>
                      <a:cubicBezTo>
                        <a:pt x="5334" y="-16175"/>
                        <a:pt x="0" y="9638"/>
                        <a:pt x="0" y="9638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136" name="Freeform: Shape 1135">
                  <a:extLst>
                    <a:ext uri="{FF2B5EF4-FFF2-40B4-BE49-F238E27FC236}">
                      <a16:creationId xmlns:a16="http://schemas.microsoft.com/office/drawing/2014/main" id="{C080946A-CBF2-85D6-3DC8-4296006BBEED}"/>
                    </a:ext>
                  </a:extLst>
                </p:cNvPr>
                <p:cNvSpPr/>
                <p:nvPr/>
              </p:nvSpPr>
              <p:spPr>
                <a:xfrm>
                  <a:off x="4986622" y="3229260"/>
                  <a:ext cx="254793" cy="79214"/>
                </a:xfrm>
                <a:custGeom>
                  <a:avLst/>
                  <a:gdLst>
                    <a:gd name="connsiteX0" fmla="*/ 254794 w 254793"/>
                    <a:gd name="connsiteY0" fmla="*/ 70199 h 79214"/>
                    <a:gd name="connsiteX1" fmla="*/ 0 w 254793"/>
                    <a:gd name="connsiteY1" fmla="*/ 0 h 79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4793" h="79214">
                      <a:moveTo>
                        <a:pt x="254794" y="70199"/>
                      </a:moveTo>
                      <a:cubicBezTo>
                        <a:pt x="254794" y="70199"/>
                        <a:pt x="96203" y="116300"/>
                        <a:pt x="0" y="0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137" name="Freeform: Shape 1136">
                  <a:extLst>
                    <a:ext uri="{FF2B5EF4-FFF2-40B4-BE49-F238E27FC236}">
                      <a16:creationId xmlns:a16="http://schemas.microsoft.com/office/drawing/2014/main" id="{8AEBC347-C1A7-F5D8-4E97-58DE7D17BB36}"/>
                    </a:ext>
                  </a:extLst>
                </p:cNvPr>
                <p:cNvSpPr/>
                <p:nvPr/>
              </p:nvSpPr>
              <p:spPr>
                <a:xfrm>
                  <a:off x="5136165" y="3370230"/>
                  <a:ext cx="369296" cy="104108"/>
                </a:xfrm>
                <a:custGeom>
                  <a:avLst/>
                  <a:gdLst>
                    <a:gd name="connsiteX0" fmla="*/ 367856 w 369296"/>
                    <a:gd name="connsiteY0" fmla="*/ 0 h 104108"/>
                    <a:gd name="connsiteX1" fmla="*/ 172688 w 369296"/>
                    <a:gd name="connsiteY1" fmla="*/ 82391 h 104108"/>
                    <a:gd name="connsiteX2" fmla="*/ 0 w 369296"/>
                    <a:gd name="connsiteY2" fmla="*/ 104108 h 104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69296" h="104108">
                      <a:moveTo>
                        <a:pt x="367856" y="0"/>
                      </a:moveTo>
                      <a:cubicBezTo>
                        <a:pt x="367856" y="0"/>
                        <a:pt x="398907" y="106680"/>
                        <a:pt x="172688" y="82391"/>
                      </a:cubicBezTo>
                      <a:cubicBezTo>
                        <a:pt x="18288" y="76581"/>
                        <a:pt x="0" y="104108"/>
                        <a:pt x="0" y="104108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</p:grpSp>
        </p:grpSp>
        <p:sp>
          <p:nvSpPr>
            <p:cNvPr id="937" name="Text Placeholder 95">
              <a:extLst>
                <a:ext uri="{FF2B5EF4-FFF2-40B4-BE49-F238E27FC236}">
                  <a16:creationId xmlns:a16="http://schemas.microsoft.com/office/drawing/2014/main" id="{C68FA4CA-0B34-3E1B-0EAA-727956B2A073}"/>
                </a:ext>
              </a:extLst>
            </p:cNvPr>
            <p:cNvSpPr txBox="1">
              <a:spLocks/>
            </p:cNvSpPr>
            <p:nvPr/>
          </p:nvSpPr>
          <p:spPr>
            <a:xfrm>
              <a:off x="1685818" y="1352022"/>
              <a:ext cx="2383276" cy="487490"/>
            </a:xfrm>
            <a:prstGeom prst="rect">
              <a:avLst/>
            </a:prstGeom>
          </p:spPr>
          <p:txBody>
            <a:bodyPr vert="horz" lIns="0" tIns="35991" rIns="0" bIns="35991" numCol="1" rtlCol="0" anchor="ctr">
              <a:noAutofit/>
            </a:bodyPr>
            <a:lstStyle>
              <a:lvl1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36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1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72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594">
                <a:spcAft>
                  <a:spcPts val="400"/>
                </a:spcAft>
                <a:defRPr/>
              </a:pPr>
              <a:r>
                <a:rPr lang="en-US" sz="1600" b="1" dirty="0">
                  <a:solidFill>
                    <a:schemeClr val="tx1"/>
                  </a:solidFill>
                  <a:latin typeface="Slate Pro" panose="02000506040000020004"/>
                </a:rPr>
                <a:t>Activation of </a:t>
              </a:r>
              <a:br>
                <a:rPr lang="en-US" sz="1600" b="1" dirty="0">
                  <a:solidFill>
                    <a:schemeClr val="tx1"/>
                  </a:solidFill>
                  <a:latin typeface="Slate Pro" panose="02000506040000020004"/>
                </a:rPr>
              </a:br>
              <a:r>
                <a:rPr lang="en-US" sz="1600" b="1" dirty="0">
                  <a:solidFill>
                    <a:schemeClr val="tx1"/>
                  </a:solidFill>
                  <a:latin typeface="Slate Pro" panose="02000506040000020004"/>
                </a:rPr>
                <a:t>hypothalamic region</a:t>
              </a:r>
              <a:endParaRPr lang="en-US" sz="1600" dirty="0">
                <a:solidFill>
                  <a:schemeClr val="tx1"/>
                </a:solidFill>
                <a:latin typeface="Slate Pro" panose="02000506040000020004"/>
              </a:endParaRPr>
            </a:p>
          </p:txBody>
        </p:sp>
        <p:sp>
          <p:nvSpPr>
            <p:cNvPr id="938" name="Text Placeholder 95">
              <a:extLst>
                <a:ext uri="{FF2B5EF4-FFF2-40B4-BE49-F238E27FC236}">
                  <a16:creationId xmlns:a16="http://schemas.microsoft.com/office/drawing/2014/main" id="{BD674533-1A67-707F-2D4F-6923909CC054}"/>
                </a:ext>
              </a:extLst>
            </p:cNvPr>
            <p:cNvSpPr txBox="1">
              <a:spLocks/>
            </p:cNvSpPr>
            <p:nvPr/>
          </p:nvSpPr>
          <p:spPr>
            <a:xfrm>
              <a:off x="4178868" y="1335968"/>
              <a:ext cx="1830118" cy="487490"/>
            </a:xfrm>
            <a:prstGeom prst="rect">
              <a:avLst/>
            </a:prstGeom>
          </p:spPr>
          <p:txBody>
            <a:bodyPr vert="horz" lIns="0" tIns="35991" rIns="0" bIns="35991" numCol="1" rtlCol="0" anchor="ctr">
              <a:noAutofit/>
            </a:bodyPr>
            <a:lstStyle>
              <a:lvl1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36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1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72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594">
                <a:spcAft>
                  <a:spcPts val="400"/>
                </a:spcAft>
                <a:defRPr/>
              </a:pPr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  <a:latin typeface="Slate Pro" panose="02000506040000020004"/>
                </a:rPr>
                <a:t>Cortical spreading depression</a:t>
              </a:r>
              <a:endParaRPr lang="en-US" sz="1600" dirty="0">
                <a:solidFill>
                  <a:schemeClr val="accent1">
                    <a:lumMod val="50000"/>
                  </a:schemeClr>
                </a:solidFill>
                <a:latin typeface="Slate Pro" panose="02000506040000020004"/>
              </a:endParaRPr>
            </a:p>
          </p:txBody>
        </p:sp>
        <p:sp>
          <p:nvSpPr>
            <p:cNvPr id="940" name="Text Placeholder 95">
              <a:extLst>
                <a:ext uri="{FF2B5EF4-FFF2-40B4-BE49-F238E27FC236}">
                  <a16:creationId xmlns:a16="http://schemas.microsoft.com/office/drawing/2014/main" id="{5302F7D4-56E2-7EF1-EF7C-9C57DA8704EC}"/>
                </a:ext>
              </a:extLst>
            </p:cNvPr>
            <p:cNvSpPr txBox="1">
              <a:spLocks/>
            </p:cNvSpPr>
            <p:nvPr/>
          </p:nvSpPr>
          <p:spPr>
            <a:xfrm>
              <a:off x="8604751" y="1337206"/>
              <a:ext cx="1991854" cy="487490"/>
            </a:xfrm>
            <a:prstGeom prst="rect">
              <a:avLst/>
            </a:prstGeom>
          </p:spPr>
          <p:txBody>
            <a:bodyPr vert="horz" lIns="0" tIns="35991" rIns="0" bIns="35991" numCol="1" rtlCol="0" anchor="ctr">
              <a:noAutofit/>
            </a:bodyPr>
            <a:lstStyle>
              <a:lvl1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36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1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72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594">
                <a:spcAft>
                  <a:spcPts val="400"/>
                </a:spcAft>
                <a:defRPr/>
              </a:pPr>
              <a:r>
                <a:rPr lang="en-US" sz="1600" b="1" dirty="0">
                  <a:solidFill>
                    <a:srgbClr val="0070C0"/>
                  </a:solidFill>
                  <a:latin typeface="Slate Pro" panose="02000506040000020004"/>
                </a:rPr>
                <a:t>Altered brain-blood flow</a:t>
              </a:r>
              <a:r>
                <a:rPr lang="en-US" sz="1600" b="1" baseline="30000" dirty="0">
                  <a:solidFill>
                    <a:srgbClr val="0070C0"/>
                  </a:solidFill>
                  <a:latin typeface="Slate Pro" panose="02000506040000020004"/>
                </a:rPr>
                <a:t>*</a:t>
              </a:r>
              <a:endParaRPr lang="en-US" sz="1600" baseline="30000" dirty="0">
                <a:solidFill>
                  <a:srgbClr val="0070C0"/>
                </a:solidFill>
                <a:latin typeface="Slate Pro" panose="02000506040000020004"/>
              </a:endParaRPr>
            </a:p>
          </p:txBody>
        </p:sp>
        <p:sp>
          <p:nvSpPr>
            <p:cNvPr id="941" name="Text Placeholder 95">
              <a:extLst>
                <a:ext uri="{FF2B5EF4-FFF2-40B4-BE49-F238E27FC236}">
                  <a16:creationId xmlns:a16="http://schemas.microsoft.com/office/drawing/2014/main" id="{90838978-C2B6-D386-B48D-D287F7938DCA}"/>
                </a:ext>
              </a:extLst>
            </p:cNvPr>
            <p:cNvSpPr txBox="1">
              <a:spLocks/>
            </p:cNvSpPr>
            <p:nvPr/>
          </p:nvSpPr>
          <p:spPr>
            <a:xfrm>
              <a:off x="1784552" y="4646114"/>
              <a:ext cx="2383276" cy="211891"/>
            </a:xfrm>
            <a:prstGeom prst="rect">
              <a:avLst/>
            </a:prstGeom>
          </p:spPr>
          <p:txBody>
            <a:bodyPr vert="horz" lIns="0" tIns="35991" rIns="0" bIns="35991" numCol="1" rtlCol="0" anchor="ctr">
              <a:noAutofit/>
            </a:bodyPr>
            <a:lstStyle>
              <a:lvl1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36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1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72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594">
                <a:spcAft>
                  <a:spcPts val="400"/>
                </a:spcAft>
                <a:defRPr/>
              </a:pPr>
              <a:r>
                <a:rPr lang="en-US" sz="1799" b="1" dirty="0">
                  <a:solidFill>
                    <a:srgbClr val="434A4F"/>
                  </a:solidFill>
                  <a:latin typeface="Slate Pro" panose="02000506040000020004"/>
                </a:rPr>
                <a:t>Prodrome</a:t>
              </a:r>
              <a:r>
                <a:rPr lang="en-US" sz="1799" b="1" baseline="30000" dirty="0">
                  <a:solidFill>
                    <a:srgbClr val="434A4F"/>
                  </a:solidFill>
                  <a:latin typeface="Slate Pro" panose="02000506040000020004"/>
                </a:rPr>
                <a:t>1</a:t>
              </a:r>
              <a:endParaRPr lang="en-US" sz="1799" baseline="30000" dirty="0">
                <a:solidFill>
                  <a:srgbClr val="434A4F"/>
                </a:solidFill>
                <a:latin typeface="Slate Pro" panose="02000506040000020004"/>
              </a:endParaRPr>
            </a:p>
          </p:txBody>
        </p:sp>
        <p:sp>
          <p:nvSpPr>
            <p:cNvPr id="942" name="Text Placeholder 95">
              <a:extLst>
                <a:ext uri="{FF2B5EF4-FFF2-40B4-BE49-F238E27FC236}">
                  <a16:creationId xmlns:a16="http://schemas.microsoft.com/office/drawing/2014/main" id="{998E5F7D-B655-90EC-A82E-A5B757A67D36}"/>
                </a:ext>
              </a:extLst>
            </p:cNvPr>
            <p:cNvSpPr txBox="1">
              <a:spLocks/>
            </p:cNvSpPr>
            <p:nvPr/>
          </p:nvSpPr>
          <p:spPr>
            <a:xfrm>
              <a:off x="4257523" y="4646114"/>
              <a:ext cx="1830118" cy="211891"/>
            </a:xfrm>
            <a:prstGeom prst="rect">
              <a:avLst/>
            </a:prstGeom>
          </p:spPr>
          <p:txBody>
            <a:bodyPr vert="horz" lIns="0" tIns="35991" rIns="0" bIns="35991" numCol="1" rtlCol="0" anchor="ctr">
              <a:noAutofit/>
            </a:bodyPr>
            <a:lstStyle>
              <a:lvl1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36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1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72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594">
                <a:spcAft>
                  <a:spcPts val="400"/>
                </a:spcAft>
                <a:defRPr/>
              </a:pPr>
              <a:r>
                <a:rPr lang="en-US" sz="1799" b="1" dirty="0">
                  <a:solidFill>
                    <a:srgbClr val="434A4F"/>
                  </a:solidFill>
                  <a:latin typeface="Slate Pro" panose="02000506040000020004"/>
                </a:rPr>
                <a:t>Aura</a:t>
              </a:r>
              <a:r>
                <a:rPr lang="en-US" sz="1799" b="1" baseline="30000" dirty="0">
                  <a:solidFill>
                    <a:srgbClr val="434A4F"/>
                  </a:solidFill>
                  <a:latin typeface="Slate Pro" panose="02000506040000020004"/>
                </a:rPr>
                <a:t>1</a:t>
              </a:r>
              <a:endParaRPr lang="en-US" sz="1799" baseline="30000" dirty="0">
                <a:solidFill>
                  <a:srgbClr val="434A4F"/>
                </a:solidFill>
                <a:latin typeface="Slate Pro" panose="02000506040000020004"/>
              </a:endParaRPr>
            </a:p>
          </p:txBody>
        </p:sp>
        <p:sp>
          <p:nvSpPr>
            <p:cNvPr id="943" name="Text Placeholder 95">
              <a:extLst>
                <a:ext uri="{FF2B5EF4-FFF2-40B4-BE49-F238E27FC236}">
                  <a16:creationId xmlns:a16="http://schemas.microsoft.com/office/drawing/2014/main" id="{F0FDBCBA-278F-F660-969F-FDAE265A020A}"/>
                </a:ext>
              </a:extLst>
            </p:cNvPr>
            <p:cNvSpPr txBox="1">
              <a:spLocks/>
            </p:cNvSpPr>
            <p:nvPr/>
          </p:nvSpPr>
          <p:spPr>
            <a:xfrm>
              <a:off x="6170511" y="4646114"/>
              <a:ext cx="2198720" cy="211891"/>
            </a:xfrm>
            <a:prstGeom prst="rect">
              <a:avLst/>
            </a:prstGeom>
          </p:spPr>
          <p:txBody>
            <a:bodyPr vert="horz" lIns="0" tIns="35991" rIns="0" bIns="35991" numCol="1" rtlCol="0" anchor="ctr">
              <a:noAutofit/>
            </a:bodyPr>
            <a:lstStyle>
              <a:lvl1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36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1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72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594">
                <a:spcAft>
                  <a:spcPts val="400"/>
                </a:spcAft>
                <a:defRPr/>
              </a:pPr>
              <a:r>
                <a:rPr lang="en-US" sz="1799" b="1" dirty="0">
                  <a:solidFill>
                    <a:srgbClr val="434A4F"/>
                  </a:solidFill>
                  <a:latin typeface="Slate Pro" panose="02000506040000020004"/>
                </a:rPr>
                <a:t>Headache</a:t>
              </a:r>
              <a:r>
                <a:rPr lang="en-US" sz="1799" b="1" baseline="30000" dirty="0">
                  <a:solidFill>
                    <a:srgbClr val="434A4F"/>
                  </a:solidFill>
                  <a:latin typeface="Slate Pro" panose="02000506040000020004"/>
                </a:rPr>
                <a:t>1</a:t>
              </a:r>
              <a:endParaRPr lang="en-US" sz="1799" baseline="30000" dirty="0">
                <a:solidFill>
                  <a:srgbClr val="434A4F"/>
                </a:solidFill>
                <a:latin typeface="Slate Pro" panose="02000506040000020004"/>
              </a:endParaRPr>
            </a:p>
          </p:txBody>
        </p:sp>
        <p:sp>
          <p:nvSpPr>
            <p:cNvPr id="944" name="Text Placeholder 95">
              <a:extLst>
                <a:ext uri="{FF2B5EF4-FFF2-40B4-BE49-F238E27FC236}">
                  <a16:creationId xmlns:a16="http://schemas.microsoft.com/office/drawing/2014/main" id="{3F45D03B-AA8F-5BE1-FEBB-E626F015C2E4}"/>
                </a:ext>
              </a:extLst>
            </p:cNvPr>
            <p:cNvSpPr txBox="1">
              <a:spLocks/>
            </p:cNvSpPr>
            <p:nvPr/>
          </p:nvSpPr>
          <p:spPr>
            <a:xfrm>
              <a:off x="8455514" y="4646114"/>
              <a:ext cx="1991854" cy="211891"/>
            </a:xfrm>
            <a:prstGeom prst="rect">
              <a:avLst/>
            </a:prstGeom>
          </p:spPr>
          <p:txBody>
            <a:bodyPr vert="horz" lIns="0" tIns="35991" rIns="0" bIns="35991" numCol="1" rtlCol="0" anchor="ctr">
              <a:noAutofit/>
            </a:bodyPr>
            <a:lstStyle>
              <a:lvl1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36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1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72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594">
                <a:spcAft>
                  <a:spcPts val="400"/>
                </a:spcAft>
                <a:defRPr/>
              </a:pPr>
              <a:r>
                <a:rPr lang="en-US" sz="1799" b="1" dirty="0">
                  <a:solidFill>
                    <a:srgbClr val="434A4F"/>
                  </a:solidFill>
                  <a:latin typeface="Slate Pro" panose="02000506040000020004"/>
                </a:rPr>
                <a:t>Postdrome</a:t>
              </a:r>
              <a:r>
                <a:rPr lang="en-US" sz="1799" b="1" baseline="30000" dirty="0">
                  <a:solidFill>
                    <a:srgbClr val="434A4F"/>
                  </a:solidFill>
                  <a:latin typeface="Slate Pro" panose="02000506040000020004"/>
                </a:rPr>
                <a:t>1</a:t>
              </a:r>
              <a:endParaRPr lang="en-US" sz="1799" baseline="30000" dirty="0">
                <a:solidFill>
                  <a:srgbClr val="434A4F"/>
                </a:solidFill>
                <a:latin typeface="Slate Pro" panose="02000506040000020004"/>
              </a:endParaRPr>
            </a:p>
          </p:txBody>
        </p:sp>
        <p:sp>
          <p:nvSpPr>
            <p:cNvPr id="945" name="Text Placeholder 95">
              <a:extLst>
                <a:ext uri="{FF2B5EF4-FFF2-40B4-BE49-F238E27FC236}">
                  <a16:creationId xmlns:a16="http://schemas.microsoft.com/office/drawing/2014/main" id="{2B1D6E12-296A-0A0D-91D3-52F68BC80349}"/>
                </a:ext>
              </a:extLst>
            </p:cNvPr>
            <p:cNvSpPr txBox="1">
              <a:spLocks/>
            </p:cNvSpPr>
            <p:nvPr/>
          </p:nvSpPr>
          <p:spPr>
            <a:xfrm>
              <a:off x="534211" y="4646114"/>
              <a:ext cx="2383276" cy="211891"/>
            </a:xfrm>
            <a:prstGeom prst="rect">
              <a:avLst/>
            </a:prstGeom>
          </p:spPr>
          <p:txBody>
            <a:bodyPr vert="horz" lIns="0" tIns="35991" rIns="0" bIns="35991" numCol="1" rtlCol="0" anchor="ctr">
              <a:noAutofit/>
            </a:bodyPr>
            <a:lstStyle>
              <a:lvl1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36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1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72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594">
                <a:spcAft>
                  <a:spcPts val="40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latin typeface="Slate Pro" panose="02000506040000020004"/>
                </a:rPr>
                <a:t>Interictal phase</a:t>
              </a:r>
              <a:endParaRPr lang="en-US" dirty="0">
                <a:solidFill>
                  <a:schemeClr val="tx1"/>
                </a:solidFill>
                <a:latin typeface="Slate Pro" panose="02000506040000020004"/>
              </a:endParaRPr>
            </a:p>
          </p:txBody>
        </p:sp>
        <p:sp>
          <p:nvSpPr>
            <p:cNvPr id="946" name="Text Placeholder 95">
              <a:extLst>
                <a:ext uri="{FF2B5EF4-FFF2-40B4-BE49-F238E27FC236}">
                  <a16:creationId xmlns:a16="http://schemas.microsoft.com/office/drawing/2014/main" id="{44917237-EC60-99D5-C31E-63FC2A07B781}"/>
                </a:ext>
              </a:extLst>
            </p:cNvPr>
            <p:cNvSpPr txBox="1">
              <a:spLocks/>
            </p:cNvSpPr>
            <p:nvPr/>
          </p:nvSpPr>
          <p:spPr>
            <a:xfrm>
              <a:off x="9325068" y="4646114"/>
              <a:ext cx="2383276" cy="211891"/>
            </a:xfrm>
            <a:prstGeom prst="rect">
              <a:avLst/>
            </a:prstGeom>
          </p:spPr>
          <p:txBody>
            <a:bodyPr vert="horz" lIns="0" tIns="35991" rIns="0" bIns="35991" numCol="1" rtlCol="0" anchor="ctr">
              <a:noAutofit/>
            </a:bodyPr>
            <a:lstStyle>
              <a:lvl1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36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1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72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685594">
                <a:spcAft>
                  <a:spcPts val="40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latin typeface="Slate Pro" panose="02000506040000020004"/>
                </a:rPr>
                <a:t>Interictal phase</a:t>
              </a:r>
              <a:endParaRPr lang="en-US" dirty="0">
                <a:solidFill>
                  <a:schemeClr val="tx1"/>
                </a:solidFill>
                <a:latin typeface="Slate Pro" panose="02000506040000020004"/>
              </a:endParaRPr>
            </a:p>
          </p:txBody>
        </p:sp>
        <p:cxnSp>
          <p:nvCxnSpPr>
            <p:cNvPr id="947" name="Straight Connector 946">
              <a:extLst>
                <a:ext uri="{FF2B5EF4-FFF2-40B4-BE49-F238E27FC236}">
                  <a16:creationId xmlns:a16="http://schemas.microsoft.com/office/drawing/2014/main" id="{D579663E-D63A-3E61-2E6B-FB4F543116C9}"/>
                </a:ext>
              </a:extLst>
            </p:cNvPr>
            <p:cNvCxnSpPr>
              <a:cxnSpLocks/>
            </p:cNvCxnSpPr>
            <p:nvPr/>
          </p:nvCxnSpPr>
          <p:spPr>
            <a:xfrm>
              <a:off x="534211" y="4550778"/>
              <a:ext cx="11174135" cy="0"/>
            </a:xfrm>
            <a:prstGeom prst="line">
              <a:avLst/>
            </a:prstGeom>
            <a:noFill/>
            <a:ln w="28575" cap="flat" cmpd="sng" algn="ctr">
              <a:solidFill>
                <a:srgbClr val="0000C9"/>
              </a:solidFill>
              <a:prstDash val="solid"/>
              <a:miter lim="800000"/>
            </a:ln>
            <a:effectLst/>
          </p:spPr>
        </p:cxnSp>
        <p:sp>
          <p:nvSpPr>
            <p:cNvPr id="952" name="Text Placeholder 95">
              <a:extLst>
                <a:ext uri="{FF2B5EF4-FFF2-40B4-BE49-F238E27FC236}">
                  <a16:creationId xmlns:a16="http://schemas.microsoft.com/office/drawing/2014/main" id="{8F78F6B4-78BC-6E2E-BF35-89BC17B2B2B7}"/>
                </a:ext>
              </a:extLst>
            </p:cNvPr>
            <p:cNvSpPr txBox="1">
              <a:spLocks/>
            </p:cNvSpPr>
            <p:nvPr/>
          </p:nvSpPr>
          <p:spPr>
            <a:xfrm>
              <a:off x="534211" y="2750752"/>
              <a:ext cx="2383276" cy="211891"/>
            </a:xfrm>
            <a:prstGeom prst="rect">
              <a:avLst/>
            </a:prstGeom>
          </p:spPr>
          <p:txBody>
            <a:bodyPr vert="horz" lIns="0" tIns="35991" rIns="0" bIns="35991" numCol="1" rtlCol="0" anchor="ctr">
              <a:noAutofit/>
            </a:bodyPr>
            <a:lstStyle>
              <a:lvl1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36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1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72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594">
                <a:spcAft>
                  <a:spcPts val="400"/>
                </a:spcAft>
                <a:defRPr/>
              </a:pPr>
              <a:r>
                <a:rPr lang="en-US" b="1" dirty="0">
                  <a:solidFill>
                    <a:srgbClr val="434A4F"/>
                  </a:solidFill>
                  <a:latin typeface="Slate Pro" panose="02000506040000020004"/>
                </a:rPr>
                <a:t>Triggers</a:t>
              </a:r>
              <a:endParaRPr lang="en-US" dirty="0">
                <a:solidFill>
                  <a:srgbClr val="434A4F"/>
                </a:solidFill>
                <a:latin typeface="Slate Pro" panose="02000506040000020004"/>
              </a:endParaRPr>
            </a:p>
          </p:txBody>
        </p:sp>
        <p:sp>
          <p:nvSpPr>
            <p:cNvPr id="953" name="Text Placeholder 95">
              <a:extLst>
                <a:ext uri="{FF2B5EF4-FFF2-40B4-BE49-F238E27FC236}">
                  <a16:creationId xmlns:a16="http://schemas.microsoft.com/office/drawing/2014/main" id="{DE88B92C-6C1D-587D-CD2B-D5814C343578}"/>
                </a:ext>
              </a:extLst>
            </p:cNvPr>
            <p:cNvSpPr txBox="1">
              <a:spLocks/>
            </p:cNvSpPr>
            <p:nvPr/>
          </p:nvSpPr>
          <p:spPr>
            <a:xfrm>
              <a:off x="9325067" y="2750752"/>
              <a:ext cx="2383276" cy="211891"/>
            </a:xfrm>
            <a:prstGeom prst="rect">
              <a:avLst/>
            </a:prstGeom>
          </p:spPr>
          <p:txBody>
            <a:bodyPr vert="horz" lIns="0" tIns="35991" rIns="0" bIns="35991" numCol="1" rtlCol="0" anchor="ctr">
              <a:noAutofit/>
            </a:bodyPr>
            <a:lstStyle>
              <a:lvl1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36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1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72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685594">
                <a:spcAft>
                  <a:spcPts val="400"/>
                </a:spcAft>
                <a:defRPr/>
              </a:pPr>
              <a:r>
                <a:rPr lang="en-US" b="1" dirty="0">
                  <a:solidFill>
                    <a:srgbClr val="434A4F"/>
                  </a:solidFill>
                  <a:latin typeface="Slate Pro" panose="02000506040000020004"/>
                </a:rPr>
                <a:t>Triggers</a:t>
              </a:r>
              <a:endParaRPr lang="en-US" dirty="0">
                <a:solidFill>
                  <a:srgbClr val="434A4F"/>
                </a:solidFill>
                <a:latin typeface="Slate Pro" panose="02000506040000020004"/>
              </a:endParaRPr>
            </a:p>
          </p:txBody>
        </p:sp>
        <p:grpSp>
          <p:nvGrpSpPr>
            <p:cNvPr id="954" name="Group 953">
              <a:extLst>
                <a:ext uri="{FF2B5EF4-FFF2-40B4-BE49-F238E27FC236}">
                  <a16:creationId xmlns:a16="http://schemas.microsoft.com/office/drawing/2014/main" id="{6C2CAD1C-53F6-1BC3-3DEC-99F40C8FEFEA}"/>
                </a:ext>
              </a:extLst>
            </p:cNvPr>
            <p:cNvGrpSpPr/>
            <p:nvPr/>
          </p:nvGrpSpPr>
          <p:grpSpPr>
            <a:xfrm>
              <a:off x="534211" y="2435738"/>
              <a:ext cx="296693" cy="265030"/>
              <a:chOff x="4214777" y="3109935"/>
              <a:chExt cx="717057" cy="640532"/>
            </a:xfrm>
          </p:grpSpPr>
          <p:sp>
            <p:nvSpPr>
              <p:cNvPr id="1088" name="Graphic 142">
                <a:extLst>
                  <a:ext uri="{FF2B5EF4-FFF2-40B4-BE49-F238E27FC236}">
                    <a16:creationId xmlns:a16="http://schemas.microsoft.com/office/drawing/2014/main" id="{7729A9C4-15CA-9178-E2E2-8946C9A83402}"/>
                  </a:ext>
                </a:extLst>
              </p:cNvPr>
              <p:cNvSpPr/>
              <p:nvPr/>
            </p:nvSpPr>
            <p:spPr>
              <a:xfrm>
                <a:off x="4214777" y="3109935"/>
                <a:ext cx="717057" cy="640532"/>
              </a:xfrm>
              <a:custGeom>
                <a:avLst/>
                <a:gdLst>
                  <a:gd name="connsiteX0" fmla="*/ 358555 w 717057"/>
                  <a:gd name="connsiteY0" fmla="*/ 640532 h 640532"/>
                  <a:gd name="connsiteX1" fmla="*/ 73948 w 717057"/>
                  <a:gd name="connsiteY1" fmla="*/ 640532 h 640532"/>
                  <a:gd name="connsiteX2" fmla="*/ 10035 w 717057"/>
                  <a:gd name="connsiteY2" fmla="*/ 529757 h 640532"/>
                  <a:gd name="connsiteX3" fmla="*/ 152339 w 717057"/>
                  <a:gd name="connsiteY3" fmla="*/ 283345 h 640532"/>
                  <a:gd name="connsiteX4" fmla="*/ 294547 w 717057"/>
                  <a:gd name="connsiteY4" fmla="*/ 36933 h 640532"/>
                  <a:gd name="connsiteX5" fmla="*/ 422468 w 717057"/>
                  <a:gd name="connsiteY5" fmla="*/ 36933 h 640532"/>
                  <a:gd name="connsiteX6" fmla="*/ 564771 w 717057"/>
                  <a:gd name="connsiteY6" fmla="*/ 283345 h 640532"/>
                  <a:gd name="connsiteX7" fmla="*/ 707075 w 717057"/>
                  <a:gd name="connsiteY7" fmla="*/ 529757 h 640532"/>
                  <a:gd name="connsiteX8" fmla="*/ 643162 w 717057"/>
                  <a:gd name="connsiteY8" fmla="*/ 640532 h 640532"/>
                  <a:gd name="connsiteX9" fmla="*/ 358650 w 717057"/>
                  <a:gd name="connsiteY9" fmla="*/ 640532 h 64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7057" h="640532">
                    <a:moveTo>
                      <a:pt x="358555" y="640532"/>
                    </a:moveTo>
                    <a:lnTo>
                      <a:pt x="73948" y="640532"/>
                    </a:lnTo>
                    <a:cubicBezTo>
                      <a:pt x="17084" y="640532"/>
                      <a:pt x="-18444" y="579001"/>
                      <a:pt x="10035" y="529757"/>
                    </a:cubicBezTo>
                    <a:lnTo>
                      <a:pt x="152339" y="283345"/>
                    </a:lnTo>
                    <a:lnTo>
                      <a:pt x="294547" y="36933"/>
                    </a:lnTo>
                    <a:cubicBezTo>
                      <a:pt x="322932" y="-12311"/>
                      <a:pt x="393988" y="-12311"/>
                      <a:pt x="422468" y="36933"/>
                    </a:cubicBezTo>
                    <a:lnTo>
                      <a:pt x="564771" y="283345"/>
                    </a:lnTo>
                    <a:lnTo>
                      <a:pt x="707075" y="529757"/>
                    </a:lnTo>
                    <a:cubicBezTo>
                      <a:pt x="735459" y="579001"/>
                      <a:pt x="699931" y="640532"/>
                      <a:pt x="643162" y="640532"/>
                    </a:cubicBezTo>
                    <a:lnTo>
                      <a:pt x="358650" y="640532"/>
                    </a:lnTo>
                    <a:close/>
                  </a:path>
                </a:pathLst>
              </a:custGeom>
              <a:solidFill>
                <a:srgbClr val="D95776">
                  <a:lumMod val="20000"/>
                  <a:lumOff val="80000"/>
                </a:srgbClr>
              </a:solidFill>
              <a:ln w="6350" cap="flat">
                <a:solidFill>
                  <a:srgbClr val="D9577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126">
                  <a:defRPr/>
                </a:pPr>
                <a:endParaRPr lang="en-US" sz="1799" kern="0">
                  <a:solidFill>
                    <a:prstClr val="black"/>
                  </a:solidFill>
                  <a:latin typeface="Slate Pro" panose="02000506040000020004"/>
                </a:endParaRPr>
              </a:p>
            </p:txBody>
          </p:sp>
          <p:sp>
            <p:nvSpPr>
              <p:cNvPr id="1089" name="Graphic 142">
                <a:extLst>
                  <a:ext uri="{FF2B5EF4-FFF2-40B4-BE49-F238E27FC236}">
                    <a16:creationId xmlns:a16="http://schemas.microsoft.com/office/drawing/2014/main" id="{37CDDED4-2443-BB7A-1856-2A3AE1AE59A8}"/>
                  </a:ext>
                </a:extLst>
              </p:cNvPr>
              <p:cNvSpPr/>
              <p:nvPr/>
            </p:nvSpPr>
            <p:spPr>
              <a:xfrm>
                <a:off x="4303069" y="3208940"/>
                <a:ext cx="540473" cy="482792"/>
              </a:xfrm>
              <a:custGeom>
                <a:avLst/>
                <a:gdLst>
                  <a:gd name="connsiteX0" fmla="*/ 358555 w 717057"/>
                  <a:gd name="connsiteY0" fmla="*/ 640532 h 640532"/>
                  <a:gd name="connsiteX1" fmla="*/ 73948 w 717057"/>
                  <a:gd name="connsiteY1" fmla="*/ 640532 h 640532"/>
                  <a:gd name="connsiteX2" fmla="*/ 10035 w 717057"/>
                  <a:gd name="connsiteY2" fmla="*/ 529757 h 640532"/>
                  <a:gd name="connsiteX3" fmla="*/ 152339 w 717057"/>
                  <a:gd name="connsiteY3" fmla="*/ 283345 h 640532"/>
                  <a:gd name="connsiteX4" fmla="*/ 294547 w 717057"/>
                  <a:gd name="connsiteY4" fmla="*/ 36933 h 640532"/>
                  <a:gd name="connsiteX5" fmla="*/ 422468 w 717057"/>
                  <a:gd name="connsiteY5" fmla="*/ 36933 h 640532"/>
                  <a:gd name="connsiteX6" fmla="*/ 564771 w 717057"/>
                  <a:gd name="connsiteY6" fmla="*/ 283345 h 640532"/>
                  <a:gd name="connsiteX7" fmla="*/ 707075 w 717057"/>
                  <a:gd name="connsiteY7" fmla="*/ 529757 h 640532"/>
                  <a:gd name="connsiteX8" fmla="*/ 643162 w 717057"/>
                  <a:gd name="connsiteY8" fmla="*/ 640532 h 640532"/>
                  <a:gd name="connsiteX9" fmla="*/ 358650 w 717057"/>
                  <a:gd name="connsiteY9" fmla="*/ 640532 h 64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7057" h="640532">
                    <a:moveTo>
                      <a:pt x="358555" y="640532"/>
                    </a:moveTo>
                    <a:lnTo>
                      <a:pt x="73948" y="640532"/>
                    </a:lnTo>
                    <a:cubicBezTo>
                      <a:pt x="17084" y="640532"/>
                      <a:pt x="-18444" y="579001"/>
                      <a:pt x="10035" y="529757"/>
                    </a:cubicBezTo>
                    <a:lnTo>
                      <a:pt x="152339" y="283345"/>
                    </a:lnTo>
                    <a:lnTo>
                      <a:pt x="294547" y="36933"/>
                    </a:lnTo>
                    <a:cubicBezTo>
                      <a:pt x="322932" y="-12311"/>
                      <a:pt x="393988" y="-12311"/>
                      <a:pt x="422468" y="36933"/>
                    </a:cubicBezTo>
                    <a:lnTo>
                      <a:pt x="564771" y="283345"/>
                    </a:lnTo>
                    <a:lnTo>
                      <a:pt x="707075" y="529757"/>
                    </a:lnTo>
                    <a:cubicBezTo>
                      <a:pt x="735459" y="579001"/>
                      <a:pt x="699931" y="640532"/>
                      <a:pt x="643162" y="640532"/>
                    </a:cubicBezTo>
                    <a:lnTo>
                      <a:pt x="358650" y="64053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126">
                  <a:defRPr/>
                </a:pPr>
                <a:endParaRPr lang="en-US" sz="1799" kern="0">
                  <a:solidFill>
                    <a:prstClr val="black"/>
                  </a:solidFill>
                  <a:latin typeface="Slate Pro" panose="02000506040000020004"/>
                </a:endParaRPr>
              </a:p>
            </p:txBody>
          </p:sp>
          <p:grpSp>
            <p:nvGrpSpPr>
              <p:cNvPr id="1090" name="Group 1089">
                <a:extLst>
                  <a:ext uri="{FF2B5EF4-FFF2-40B4-BE49-F238E27FC236}">
                    <a16:creationId xmlns:a16="http://schemas.microsoft.com/office/drawing/2014/main" id="{61332366-A25C-2946-E278-9AD7FC64E2CF}"/>
                  </a:ext>
                </a:extLst>
              </p:cNvPr>
              <p:cNvGrpSpPr/>
              <p:nvPr/>
            </p:nvGrpSpPr>
            <p:grpSpPr>
              <a:xfrm>
                <a:off x="4544930" y="3361563"/>
                <a:ext cx="56749" cy="222888"/>
                <a:chOff x="4840127" y="2918125"/>
                <a:chExt cx="50788" cy="199475"/>
              </a:xfrm>
            </p:grpSpPr>
            <p:sp>
              <p:nvSpPr>
                <p:cNvPr id="1091" name="Freeform: Shape 1090">
                  <a:extLst>
                    <a:ext uri="{FF2B5EF4-FFF2-40B4-BE49-F238E27FC236}">
                      <a16:creationId xmlns:a16="http://schemas.microsoft.com/office/drawing/2014/main" id="{EA36C127-E236-62A8-B95F-6CBA2BFC5C3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840127" y="2918125"/>
                  <a:ext cx="50788" cy="136285"/>
                </a:xfrm>
                <a:custGeom>
                  <a:avLst/>
                  <a:gdLst>
                    <a:gd name="connsiteX0" fmla="*/ 23827 w 50788"/>
                    <a:gd name="connsiteY0" fmla="*/ 50 h 136285"/>
                    <a:gd name="connsiteX1" fmla="*/ 50740 w 50788"/>
                    <a:gd name="connsiteY1" fmla="*/ 23826 h 136285"/>
                    <a:gd name="connsiteX2" fmla="*/ 50740 w 50788"/>
                    <a:gd name="connsiteY2" fmla="*/ 26962 h 136285"/>
                    <a:gd name="connsiteX3" fmla="*/ 42841 w 50788"/>
                    <a:gd name="connsiteY3" fmla="*/ 133571 h 136285"/>
                    <a:gd name="connsiteX4" fmla="*/ 39933 w 50788"/>
                    <a:gd name="connsiteY4" fmla="*/ 136285 h 136285"/>
                    <a:gd name="connsiteX5" fmla="*/ 10857 w 50788"/>
                    <a:gd name="connsiteY5" fmla="*/ 136285 h 136285"/>
                    <a:gd name="connsiteX6" fmla="*/ 7949 w 50788"/>
                    <a:gd name="connsiteY6" fmla="*/ 133571 h 136285"/>
                    <a:gd name="connsiteX7" fmla="*/ 50 w 50788"/>
                    <a:gd name="connsiteY7" fmla="*/ 26962 h 136285"/>
                    <a:gd name="connsiteX8" fmla="*/ 23827 w 50788"/>
                    <a:gd name="connsiteY8" fmla="*/ 50 h 136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0788" h="136285">
                      <a:moveTo>
                        <a:pt x="23827" y="50"/>
                      </a:moveTo>
                      <a:cubicBezTo>
                        <a:pt x="37825" y="-816"/>
                        <a:pt x="49874" y="9829"/>
                        <a:pt x="50740" y="23826"/>
                      </a:cubicBezTo>
                      <a:cubicBezTo>
                        <a:pt x="50805" y="24871"/>
                        <a:pt x="50805" y="25918"/>
                        <a:pt x="50740" y="26962"/>
                      </a:cubicBezTo>
                      <a:lnTo>
                        <a:pt x="42841" y="133571"/>
                      </a:lnTo>
                      <a:cubicBezTo>
                        <a:pt x="42739" y="135101"/>
                        <a:pt x="41467" y="136288"/>
                        <a:pt x="39933" y="136285"/>
                      </a:cubicBezTo>
                      <a:lnTo>
                        <a:pt x="10857" y="136285"/>
                      </a:lnTo>
                      <a:cubicBezTo>
                        <a:pt x="9324" y="136288"/>
                        <a:pt x="8052" y="135101"/>
                        <a:pt x="7949" y="133571"/>
                      </a:cubicBezTo>
                      <a:lnTo>
                        <a:pt x="50" y="26962"/>
                      </a:lnTo>
                      <a:cubicBezTo>
                        <a:pt x="-816" y="12965"/>
                        <a:pt x="9830" y="916"/>
                        <a:pt x="23827" y="50"/>
                      </a:cubicBezTo>
                      <a:close/>
                    </a:path>
                  </a:pathLst>
                </a:custGeom>
                <a:solidFill>
                  <a:srgbClr val="D9577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 defTabSz="914126">
                    <a:defRPr/>
                  </a:pPr>
                  <a:endParaRPr lang="en-US" sz="1799" kern="0">
                    <a:solidFill>
                      <a:prstClr val="white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092" name="Freeform: Shape 1091">
                  <a:extLst>
                    <a:ext uri="{FF2B5EF4-FFF2-40B4-BE49-F238E27FC236}">
                      <a16:creationId xmlns:a16="http://schemas.microsoft.com/office/drawing/2014/main" id="{72C3DEF6-4AD6-5BE5-2F33-B9F193F0B83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844538" y="3075731"/>
                  <a:ext cx="41871" cy="41869"/>
                </a:xfrm>
                <a:custGeom>
                  <a:avLst/>
                  <a:gdLst>
                    <a:gd name="connsiteX0" fmla="*/ 20887 w 41871"/>
                    <a:gd name="connsiteY0" fmla="*/ 1 h 41869"/>
                    <a:gd name="connsiteX1" fmla="*/ 41871 w 41871"/>
                    <a:gd name="connsiteY1" fmla="*/ 20887 h 41869"/>
                    <a:gd name="connsiteX2" fmla="*/ 41871 w 41871"/>
                    <a:gd name="connsiteY2" fmla="*/ 20983 h 41869"/>
                    <a:gd name="connsiteX3" fmla="*/ 20984 w 41871"/>
                    <a:gd name="connsiteY3" fmla="*/ 41869 h 41869"/>
                    <a:gd name="connsiteX4" fmla="*/ 1 w 41871"/>
                    <a:gd name="connsiteY4" fmla="*/ 20983 h 41869"/>
                    <a:gd name="connsiteX5" fmla="*/ 20887 w 41871"/>
                    <a:gd name="connsiteY5" fmla="*/ 1 h 41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871" h="41869">
                      <a:moveTo>
                        <a:pt x="20887" y="1"/>
                      </a:moveTo>
                      <a:cubicBezTo>
                        <a:pt x="32450" y="-26"/>
                        <a:pt x="41844" y="9325"/>
                        <a:pt x="41871" y="20887"/>
                      </a:cubicBezTo>
                      <a:cubicBezTo>
                        <a:pt x="41871" y="20919"/>
                        <a:pt x="41871" y="20951"/>
                        <a:pt x="41871" y="20983"/>
                      </a:cubicBezTo>
                      <a:cubicBezTo>
                        <a:pt x="41844" y="32507"/>
                        <a:pt x="32509" y="41843"/>
                        <a:pt x="20984" y="41869"/>
                      </a:cubicBezTo>
                      <a:cubicBezTo>
                        <a:pt x="9422" y="41896"/>
                        <a:pt x="28" y="32545"/>
                        <a:pt x="1" y="20983"/>
                      </a:cubicBezTo>
                      <a:cubicBezTo>
                        <a:pt x="-26" y="9422"/>
                        <a:pt x="9326" y="27"/>
                        <a:pt x="20887" y="1"/>
                      </a:cubicBezTo>
                      <a:close/>
                    </a:path>
                  </a:pathLst>
                </a:custGeom>
                <a:solidFill>
                  <a:srgbClr val="D9577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 defTabSz="914126">
                    <a:defRPr/>
                  </a:pPr>
                  <a:endParaRPr lang="en-US" sz="1799" kern="0">
                    <a:solidFill>
                      <a:prstClr val="white"/>
                    </a:solidFill>
                    <a:latin typeface="Slate Pro" panose="02000506040000020004"/>
                  </a:endParaRPr>
                </a:p>
              </p:txBody>
            </p:sp>
          </p:grpSp>
        </p:grpSp>
        <p:grpSp>
          <p:nvGrpSpPr>
            <p:cNvPr id="955" name="Group 954">
              <a:extLst>
                <a:ext uri="{FF2B5EF4-FFF2-40B4-BE49-F238E27FC236}">
                  <a16:creationId xmlns:a16="http://schemas.microsoft.com/office/drawing/2014/main" id="{3BC959F8-83D1-9883-9DBE-32487A137FF5}"/>
                </a:ext>
              </a:extLst>
            </p:cNvPr>
            <p:cNvGrpSpPr/>
            <p:nvPr/>
          </p:nvGrpSpPr>
          <p:grpSpPr>
            <a:xfrm>
              <a:off x="11411649" y="2435738"/>
              <a:ext cx="296693" cy="265030"/>
              <a:chOff x="4214777" y="3109935"/>
              <a:chExt cx="717057" cy="640532"/>
            </a:xfrm>
          </p:grpSpPr>
          <p:sp>
            <p:nvSpPr>
              <p:cNvPr id="1083" name="Graphic 142">
                <a:extLst>
                  <a:ext uri="{FF2B5EF4-FFF2-40B4-BE49-F238E27FC236}">
                    <a16:creationId xmlns:a16="http://schemas.microsoft.com/office/drawing/2014/main" id="{ED18B7E5-97DB-2BE5-80BE-B4E08E7CC383}"/>
                  </a:ext>
                </a:extLst>
              </p:cNvPr>
              <p:cNvSpPr/>
              <p:nvPr/>
            </p:nvSpPr>
            <p:spPr>
              <a:xfrm>
                <a:off x="4214777" y="3109935"/>
                <a:ext cx="717057" cy="640532"/>
              </a:xfrm>
              <a:custGeom>
                <a:avLst/>
                <a:gdLst>
                  <a:gd name="connsiteX0" fmla="*/ 358555 w 717057"/>
                  <a:gd name="connsiteY0" fmla="*/ 640532 h 640532"/>
                  <a:gd name="connsiteX1" fmla="*/ 73948 w 717057"/>
                  <a:gd name="connsiteY1" fmla="*/ 640532 h 640532"/>
                  <a:gd name="connsiteX2" fmla="*/ 10035 w 717057"/>
                  <a:gd name="connsiteY2" fmla="*/ 529757 h 640532"/>
                  <a:gd name="connsiteX3" fmla="*/ 152339 w 717057"/>
                  <a:gd name="connsiteY3" fmla="*/ 283345 h 640532"/>
                  <a:gd name="connsiteX4" fmla="*/ 294547 w 717057"/>
                  <a:gd name="connsiteY4" fmla="*/ 36933 h 640532"/>
                  <a:gd name="connsiteX5" fmla="*/ 422468 w 717057"/>
                  <a:gd name="connsiteY5" fmla="*/ 36933 h 640532"/>
                  <a:gd name="connsiteX6" fmla="*/ 564771 w 717057"/>
                  <a:gd name="connsiteY6" fmla="*/ 283345 h 640532"/>
                  <a:gd name="connsiteX7" fmla="*/ 707075 w 717057"/>
                  <a:gd name="connsiteY7" fmla="*/ 529757 h 640532"/>
                  <a:gd name="connsiteX8" fmla="*/ 643162 w 717057"/>
                  <a:gd name="connsiteY8" fmla="*/ 640532 h 640532"/>
                  <a:gd name="connsiteX9" fmla="*/ 358650 w 717057"/>
                  <a:gd name="connsiteY9" fmla="*/ 640532 h 64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7057" h="640532">
                    <a:moveTo>
                      <a:pt x="358555" y="640532"/>
                    </a:moveTo>
                    <a:lnTo>
                      <a:pt x="73948" y="640532"/>
                    </a:lnTo>
                    <a:cubicBezTo>
                      <a:pt x="17084" y="640532"/>
                      <a:pt x="-18444" y="579001"/>
                      <a:pt x="10035" y="529757"/>
                    </a:cubicBezTo>
                    <a:lnTo>
                      <a:pt x="152339" y="283345"/>
                    </a:lnTo>
                    <a:lnTo>
                      <a:pt x="294547" y="36933"/>
                    </a:lnTo>
                    <a:cubicBezTo>
                      <a:pt x="322932" y="-12311"/>
                      <a:pt x="393988" y="-12311"/>
                      <a:pt x="422468" y="36933"/>
                    </a:cubicBezTo>
                    <a:lnTo>
                      <a:pt x="564771" y="283345"/>
                    </a:lnTo>
                    <a:lnTo>
                      <a:pt x="707075" y="529757"/>
                    </a:lnTo>
                    <a:cubicBezTo>
                      <a:pt x="735459" y="579001"/>
                      <a:pt x="699931" y="640532"/>
                      <a:pt x="643162" y="640532"/>
                    </a:cubicBezTo>
                    <a:lnTo>
                      <a:pt x="358650" y="640532"/>
                    </a:lnTo>
                    <a:close/>
                  </a:path>
                </a:pathLst>
              </a:custGeom>
              <a:solidFill>
                <a:srgbClr val="D95776">
                  <a:lumMod val="20000"/>
                  <a:lumOff val="80000"/>
                </a:srgbClr>
              </a:solidFill>
              <a:ln w="6350" cap="flat">
                <a:solidFill>
                  <a:srgbClr val="D9577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126">
                  <a:defRPr/>
                </a:pPr>
                <a:endParaRPr lang="en-US" sz="1799" kern="0">
                  <a:solidFill>
                    <a:prstClr val="black"/>
                  </a:solidFill>
                  <a:latin typeface="Slate Pro" panose="02000506040000020004"/>
                </a:endParaRPr>
              </a:p>
            </p:txBody>
          </p:sp>
          <p:sp>
            <p:nvSpPr>
              <p:cNvPr id="1084" name="Graphic 142">
                <a:extLst>
                  <a:ext uri="{FF2B5EF4-FFF2-40B4-BE49-F238E27FC236}">
                    <a16:creationId xmlns:a16="http://schemas.microsoft.com/office/drawing/2014/main" id="{F3DB4E63-CA57-30C1-627A-EFF6B6A2C427}"/>
                  </a:ext>
                </a:extLst>
              </p:cNvPr>
              <p:cNvSpPr/>
              <p:nvPr/>
            </p:nvSpPr>
            <p:spPr>
              <a:xfrm>
                <a:off x="4303069" y="3208940"/>
                <a:ext cx="540473" cy="482792"/>
              </a:xfrm>
              <a:custGeom>
                <a:avLst/>
                <a:gdLst>
                  <a:gd name="connsiteX0" fmla="*/ 358555 w 717057"/>
                  <a:gd name="connsiteY0" fmla="*/ 640532 h 640532"/>
                  <a:gd name="connsiteX1" fmla="*/ 73948 w 717057"/>
                  <a:gd name="connsiteY1" fmla="*/ 640532 h 640532"/>
                  <a:gd name="connsiteX2" fmla="*/ 10035 w 717057"/>
                  <a:gd name="connsiteY2" fmla="*/ 529757 h 640532"/>
                  <a:gd name="connsiteX3" fmla="*/ 152339 w 717057"/>
                  <a:gd name="connsiteY3" fmla="*/ 283345 h 640532"/>
                  <a:gd name="connsiteX4" fmla="*/ 294547 w 717057"/>
                  <a:gd name="connsiteY4" fmla="*/ 36933 h 640532"/>
                  <a:gd name="connsiteX5" fmla="*/ 422468 w 717057"/>
                  <a:gd name="connsiteY5" fmla="*/ 36933 h 640532"/>
                  <a:gd name="connsiteX6" fmla="*/ 564771 w 717057"/>
                  <a:gd name="connsiteY6" fmla="*/ 283345 h 640532"/>
                  <a:gd name="connsiteX7" fmla="*/ 707075 w 717057"/>
                  <a:gd name="connsiteY7" fmla="*/ 529757 h 640532"/>
                  <a:gd name="connsiteX8" fmla="*/ 643162 w 717057"/>
                  <a:gd name="connsiteY8" fmla="*/ 640532 h 640532"/>
                  <a:gd name="connsiteX9" fmla="*/ 358650 w 717057"/>
                  <a:gd name="connsiteY9" fmla="*/ 640532 h 64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7057" h="640532">
                    <a:moveTo>
                      <a:pt x="358555" y="640532"/>
                    </a:moveTo>
                    <a:lnTo>
                      <a:pt x="73948" y="640532"/>
                    </a:lnTo>
                    <a:cubicBezTo>
                      <a:pt x="17084" y="640532"/>
                      <a:pt x="-18444" y="579001"/>
                      <a:pt x="10035" y="529757"/>
                    </a:cubicBezTo>
                    <a:lnTo>
                      <a:pt x="152339" y="283345"/>
                    </a:lnTo>
                    <a:lnTo>
                      <a:pt x="294547" y="36933"/>
                    </a:lnTo>
                    <a:cubicBezTo>
                      <a:pt x="322932" y="-12311"/>
                      <a:pt x="393988" y="-12311"/>
                      <a:pt x="422468" y="36933"/>
                    </a:cubicBezTo>
                    <a:lnTo>
                      <a:pt x="564771" y="283345"/>
                    </a:lnTo>
                    <a:lnTo>
                      <a:pt x="707075" y="529757"/>
                    </a:lnTo>
                    <a:cubicBezTo>
                      <a:pt x="735459" y="579001"/>
                      <a:pt x="699931" y="640532"/>
                      <a:pt x="643162" y="640532"/>
                    </a:cubicBezTo>
                    <a:lnTo>
                      <a:pt x="358650" y="64053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126">
                  <a:defRPr/>
                </a:pPr>
                <a:endParaRPr lang="en-US" sz="1799" kern="0">
                  <a:solidFill>
                    <a:prstClr val="black"/>
                  </a:solidFill>
                  <a:latin typeface="Slate Pro" panose="02000506040000020004"/>
                </a:endParaRPr>
              </a:p>
            </p:txBody>
          </p:sp>
          <p:grpSp>
            <p:nvGrpSpPr>
              <p:cNvPr id="1085" name="Group 1084">
                <a:extLst>
                  <a:ext uri="{FF2B5EF4-FFF2-40B4-BE49-F238E27FC236}">
                    <a16:creationId xmlns:a16="http://schemas.microsoft.com/office/drawing/2014/main" id="{18E7D27B-4470-8628-0C9F-41FEAEF89B90}"/>
                  </a:ext>
                </a:extLst>
              </p:cNvPr>
              <p:cNvGrpSpPr/>
              <p:nvPr/>
            </p:nvGrpSpPr>
            <p:grpSpPr>
              <a:xfrm>
                <a:off x="4544930" y="3361563"/>
                <a:ext cx="56749" cy="222888"/>
                <a:chOff x="4840127" y="2918125"/>
                <a:chExt cx="50788" cy="199475"/>
              </a:xfrm>
            </p:grpSpPr>
            <p:sp>
              <p:nvSpPr>
                <p:cNvPr id="1086" name="Freeform: Shape 1085">
                  <a:extLst>
                    <a:ext uri="{FF2B5EF4-FFF2-40B4-BE49-F238E27FC236}">
                      <a16:creationId xmlns:a16="http://schemas.microsoft.com/office/drawing/2014/main" id="{A5D57B25-7AD5-5750-3C75-9D2260CC45F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840127" y="2918125"/>
                  <a:ext cx="50788" cy="136285"/>
                </a:xfrm>
                <a:custGeom>
                  <a:avLst/>
                  <a:gdLst>
                    <a:gd name="connsiteX0" fmla="*/ 23827 w 50788"/>
                    <a:gd name="connsiteY0" fmla="*/ 50 h 136285"/>
                    <a:gd name="connsiteX1" fmla="*/ 50740 w 50788"/>
                    <a:gd name="connsiteY1" fmla="*/ 23826 h 136285"/>
                    <a:gd name="connsiteX2" fmla="*/ 50740 w 50788"/>
                    <a:gd name="connsiteY2" fmla="*/ 26962 h 136285"/>
                    <a:gd name="connsiteX3" fmla="*/ 42841 w 50788"/>
                    <a:gd name="connsiteY3" fmla="*/ 133571 h 136285"/>
                    <a:gd name="connsiteX4" fmla="*/ 39933 w 50788"/>
                    <a:gd name="connsiteY4" fmla="*/ 136285 h 136285"/>
                    <a:gd name="connsiteX5" fmla="*/ 10857 w 50788"/>
                    <a:gd name="connsiteY5" fmla="*/ 136285 h 136285"/>
                    <a:gd name="connsiteX6" fmla="*/ 7949 w 50788"/>
                    <a:gd name="connsiteY6" fmla="*/ 133571 h 136285"/>
                    <a:gd name="connsiteX7" fmla="*/ 50 w 50788"/>
                    <a:gd name="connsiteY7" fmla="*/ 26962 h 136285"/>
                    <a:gd name="connsiteX8" fmla="*/ 23827 w 50788"/>
                    <a:gd name="connsiteY8" fmla="*/ 50 h 136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0788" h="136285">
                      <a:moveTo>
                        <a:pt x="23827" y="50"/>
                      </a:moveTo>
                      <a:cubicBezTo>
                        <a:pt x="37825" y="-816"/>
                        <a:pt x="49874" y="9829"/>
                        <a:pt x="50740" y="23826"/>
                      </a:cubicBezTo>
                      <a:cubicBezTo>
                        <a:pt x="50805" y="24871"/>
                        <a:pt x="50805" y="25918"/>
                        <a:pt x="50740" y="26962"/>
                      </a:cubicBezTo>
                      <a:lnTo>
                        <a:pt x="42841" y="133571"/>
                      </a:lnTo>
                      <a:cubicBezTo>
                        <a:pt x="42739" y="135101"/>
                        <a:pt x="41467" y="136288"/>
                        <a:pt x="39933" y="136285"/>
                      </a:cubicBezTo>
                      <a:lnTo>
                        <a:pt x="10857" y="136285"/>
                      </a:lnTo>
                      <a:cubicBezTo>
                        <a:pt x="9324" y="136288"/>
                        <a:pt x="8052" y="135101"/>
                        <a:pt x="7949" y="133571"/>
                      </a:cubicBezTo>
                      <a:lnTo>
                        <a:pt x="50" y="26962"/>
                      </a:lnTo>
                      <a:cubicBezTo>
                        <a:pt x="-816" y="12965"/>
                        <a:pt x="9830" y="916"/>
                        <a:pt x="23827" y="50"/>
                      </a:cubicBezTo>
                      <a:close/>
                    </a:path>
                  </a:pathLst>
                </a:custGeom>
                <a:solidFill>
                  <a:srgbClr val="D9577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 defTabSz="914126">
                    <a:defRPr/>
                  </a:pPr>
                  <a:endParaRPr lang="en-US" sz="1799" kern="0">
                    <a:solidFill>
                      <a:prstClr val="white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087" name="Freeform: Shape 1086">
                  <a:extLst>
                    <a:ext uri="{FF2B5EF4-FFF2-40B4-BE49-F238E27FC236}">
                      <a16:creationId xmlns:a16="http://schemas.microsoft.com/office/drawing/2014/main" id="{DB9A9717-2FCC-9FE7-A2AC-D2FABFB5263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844538" y="3075731"/>
                  <a:ext cx="41871" cy="41869"/>
                </a:xfrm>
                <a:custGeom>
                  <a:avLst/>
                  <a:gdLst>
                    <a:gd name="connsiteX0" fmla="*/ 20887 w 41871"/>
                    <a:gd name="connsiteY0" fmla="*/ 1 h 41869"/>
                    <a:gd name="connsiteX1" fmla="*/ 41871 w 41871"/>
                    <a:gd name="connsiteY1" fmla="*/ 20887 h 41869"/>
                    <a:gd name="connsiteX2" fmla="*/ 41871 w 41871"/>
                    <a:gd name="connsiteY2" fmla="*/ 20983 h 41869"/>
                    <a:gd name="connsiteX3" fmla="*/ 20984 w 41871"/>
                    <a:gd name="connsiteY3" fmla="*/ 41869 h 41869"/>
                    <a:gd name="connsiteX4" fmla="*/ 1 w 41871"/>
                    <a:gd name="connsiteY4" fmla="*/ 20983 h 41869"/>
                    <a:gd name="connsiteX5" fmla="*/ 20887 w 41871"/>
                    <a:gd name="connsiteY5" fmla="*/ 1 h 41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871" h="41869">
                      <a:moveTo>
                        <a:pt x="20887" y="1"/>
                      </a:moveTo>
                      <a:cubicBezTo>
                        <a:pt x="32450" y="-26"/>
                        <a:pt x="41844" y="9325"/>
                        <a:pt x="41871" y="20887"/>
                      </a:cubicBezTo>
                      <a:cubicBezTo>
                        <a:pt x="41871" y="20919"/>
                        <a:pt x="41871" y="20951"/>
                        <a:pt x="41871" y="20983"/>
                      </a:cubicBezTo>
                      <a:cubicBezTo>
                        <a:pt x="41844" y="32507"/>
                        <a:pt x="32509" y="41843"/>
                        <a:pt x="20984" y="41869"/>
                      </a:cubicBezTo>
                      <a:cubicBezTo>
                        <a:pt x="9422" y="41896"/>
                        <a:pt x="28" y="32545"/>
                        <a:pt x="1" y="20983"/>
                      </a:cubicBezTo>
                      <a:cubicBezTo>
                        <a:pt x="-26" y="9422"/>
                        <a:pt x="9326" y="27"/>
                        <a:pt x="20887" y="1"/>
                      </a:cubicBezTo>
                      <a:close/>
                    </a:path>
                  </a:pathLst>
                </a:custGeom>
                <a:solidFill>
                  <a:srgbClr val="D9577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 defTabSz="914126">
                    <a:defRPr/>
                  </a:pPr>
                  <a:endParaRPr lang="en-US" sz="1799" kern="0">
                    <a:solidFill>
                      <a:prstClr val="white"/>
                    </a:solidFill>
                    <a:latin typeface="Slate Pro" panose="02000506040000020004"/>
                  </a:endParaRPr>
                </a:p>
              </p:txBody>
            </p:sp>
          </p:grpSp>
        </p:grpSp>
        <p:grpSp>
          <p:nvGrpSpPr>
            <p:cNvPr id="956" name="Group 955">
              <a:extLst>
                <a:ext uri="{FF2B5EF4-FFF2-40B4-BE49-F238E27FC236}">
                  <a16:creationId xmlns:a16="http://schemas.microsoft.com/office/drawing/2014/main" id="{03128AF5-63DC-E249-762D-8B9ADE8B0303}"/>
                </a:ext>
              </a:extLst>
            </p:cNvPr>
            <p:cNvGrpSpPr/>
            <p:nvPr/>
          </p:nvGrpSpPr>
          <p:grpSpPr>
            <a:xfrm>
              <a:off x="534210" y="3086797"/>
              <a:ext cx="1218373" cy="971089"/>
              <a:chOff x="981934" y="4103515"/>
              <a:chExt cx="828001" cy="659948"/>
            </a:xfrm>
          </p:grpSpPr>
          <p:grpSp>
            <p:nvGrpSpPr>
              <p:cNvPr id="1061" name="Group 1060">
                <a:extLst>
                  <a:ext uri="{FF2B5EF4-FFF2-40B4-BE49-F238E27FC236}">
                    <a16:creationId xmlns:a16="http://schemas.microsoft.com/office/drawing/2014/main" id="{6BCE8BA3-C78C-AA83-B47B-D5359BB42FBD}"/>
                  </a:ext>
                </a:extLst>
              </p:cNvPr>
              <p:cNvGrpSpPr/>
              <p:nvPr/>
            </p:nvGrpSpPr>
            <p:grpSpPr>
              <a:xfrm>
                <a:off x="981934" y="4103515"/>
                <a:ext cx="179237" cy="332068"/>
                <a:chOff x="-3210935" y="1475129"/>
                <a:chExt cx="2504139" cy="4639365"/>
              </a:xfrm>
            </p:grpSpPr>
            <p:sp>
              <p:nvSpPr>
                <p:cNvPr id="1077" name="Freeform: Shape 1076">
                  <a:extLst>
                    <a:ext uri="{FF2B5EF4-FFF2-40B4-BE49-F238E27FC236}">
                      <a16:creationId xmlns:a16="http://schemas.microsoft.com/office/drawing/2014/main" id="{C3E69584-E944-C655-EB0A-546528DDA582}"/>
                    </a:ext>
                  </a:extLst>
                </p:cNvPr>
                <p:cNvSpPr/>
                <p:nvPr/>
              </p:nvSpPr>
              <p:spPr>
                <a:xfrm>
                  <a:off x="-3210935" y="1475129"/>
                  <a:ext cx="2503726" cy="4639365"/>
                </a:xfrm>
                <a:custGeom>
                  <a:avLst/>
                  <a:gdLst>
                    <a:gd name="connsiteX0" fmla="*/ 2454757 w 2503726"/>
                    <a:gd name="connsiteY0" fmla="*/ 4427413 h 4639365"/>
                    <a:gd name="connsiteX1" fmla="*/ 2182782 w 2503726"/>
                    <a:gd name="connsiteY1" fmla="*/ 4639366 h 4639365"/>
                    <a:gd name="connsiteX2" fmla="*/ 1909869 w 2503726"/>
                    <a:gd name="connsiteY2" fmla="*/ 4287674 h 4639365"/>
                    <a:gd name="connsiteX3" fmla="*/ 1587250 w 2503726"/>
                    <a:gd name="connsiteY3" fmla="*/ 3053468 h 4639365"/>
                    <a:gd name="connsiteX4" fmla="*/ 596884 w 2503726"/>
                    <a:gd name="connsiteY4" fmla="*/ 1876471 h 4639365"/>
                    <a:gd name="connsiteX5" fmla="*/ 5103 w 2503726"/>
                    <a:gd name="connsiteY5" fmla="*/ 258684 h 4639365"/>
                    <a:gd name="connsiteX6" fmla="*/ 106390 w 2503726"/>
                    <a:gd name="connsiteY6" fmla="*/ 65487 h 4639365"/>
                    <a:gd name="connsiteX7" fmla="*/ 308027 w 2503726"/>
                    <a:gd name="connsiteY7" fmla="*/ 776 h 4639365"/>
                    <a:gd name="connsiteX8" fmla="*/ 566873 w 2503726"/>
                    <a:gd name="connsiteY8" fmla="*/ 302762 h 4639365"/>
                    <a:gd name="connsiteX9" fmla="*/ 1041423 w 2503726"/>
                    <a:gd name="connsiteY9" fmla="*/ 1531344 h 4639365"/>
                    <a:gd name="connsiteX10" fmla="*/ 2050546 w 2503726"/>
                    <a:gd name="connsiteY10" fmla="*/ 2734601 h 4639365"/>
                    <a:gd name="connsiteX11" fmla="*/ 2454757 w 2503726"/>
                    <a:gd name="connsiteY11" fmla="*/ 4427413 h 4639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503726" h="4639365">
                      <a:moveTo>
                        <a:pt x="2454757" y="4427413"/>
                      </a:moveTo>
                      <a:cubicBezTo>
                        <a:pt x="2422870" y="4554960"/>
                        <a:pt x="2308453" y="4639366"/>
                        <a:pt x="2182782" y="4639366"/>
                      </a:cubicBezTo>
                      <a:cubicBezTo>
                        <a:pt x="2001215" y="4639366"/>
                        <a:pt x="1863736" y="4466043"/>
                        <a:pt x="1909869" y="4287674"/>
                      </a:cubicBezTo>
                      <a:cubicBezTo>
                        <a:pt x="2034602" y="3801869"/>
                        <a:pt x="1761689" y="3305749"/>
                        <a:pt x="1587250" y="3053468"/>
                      </a:cubicBezTo>
                      <a:cubicBezTo>
                        <a:pt x="1310369" y="2651339"/>
                        <a:pt x="909721" y="2279867"/>
                        <a:pt x="596884" y="1876471"/>
                      </a:cubicBezTo>
                      <a:cubicBezTo>
                        <a:pt x="163599" y="1320328"/>
                        <a:pt x="-35224" y="775437"/>
                        <a:pt x="5103" y="258684"/>
                      </a:cubicBezTo>
                      <a:cubicBezTo>
                        <a:pt x="10730" y="179905"/>
                        <a:pt x="49182" y="112380"/>
                        <a:pt x="106390" y="65487"/>
                      </a:cubicBezTo>
                      <a:cubicBezTo>
                        <a:pt x="160786" y="20471"/>
                        <a:pt x="232062" y="-4851"/>
                        <a:pt x="308027" y="776"/>
                      </a:cubicBezTo>
                      <a:cubicBezTo>
                        <a:pt x="462772" y="12968"/>
                        <a:pt x="579065" y="148018"/>
                        <a:pt x="566873" y="302762"/>
                      </a:cubicBezTo>
                      <a:cubicBezTo>
                        <a:pt x="536862" y="676025"/>
                        <a:pt x="697234" y="1088680"/>
                        <a:pt x="1041423" y="1531344"/>
                      </a:cubicBezTo>
                      <a:cubicBezTo>
                        <a:pt x="1349477" y="1928681"/>
                        <a:pt x="1743692" y="2287238"/>
                        <a:pt x="2050546" y="2734601"/>
                      </a:cubicBezTo>
                      <a:cubicBezTo>
                        <a:pt x="2445379" y="3305749"/>
                        <a:pt x="2588869" y="3907846"/>
                        <a:pt x="2454757" y="4427413"/>
                      </a:cubicBezTo>
                      <a:close/>
                    </a:path>
                  </a:pathLst>
                </a:custGeom>
                <a:solidFill>
                  <a:srgbClr val="0095FF">
                    <a:lumMod val="20000"/>
                    <a:lumOff val="80000"/>
                  </a:srgbClr>
                </a:solidFill>
                <a:ln w="6350" cap="flat">
                  <a:solidFill>
                    <a:srgbClr val="0095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078" name="Freeform: Shape 1077">
                  <a:extLst>
                    <a:ext uri="{FF2B5EF4-FFF2-40B4-BE49-F238E27FC236}">
                      <a16:creationId xmlns:a16="http://schemas.microsoft.com/office/drawing/2014/main" id="{DC5458DB-AFC3-5158-1FF2-2EC8181C12DC}"/>
                    </a:ext>
                  </a:extLst>
                </p:cNvPr>
                <p:cNvSpPr/>
                <p:nvPr/>
              </p:nvSpPr>
              <p:spPr>
                <a:xfrm>
                  <a:off x="-2991159" y="1849168"/>
                  <a:ext cx="1847959" cy="292608"/>
                </a:xfrm>
                <a:custGeom>
                  <a:avLst/>
                  <a:gdLst>
                    <a:gd name="connsiteX0" fmla="*/ 1830770 w 1847959"/>
                    <a:gd name="connsiteY0" fmla="*/ 212891 h 292608"/>
                    <a:gd name="connsiteX1" fmla="*/ 1701347 w 1847959"/>
                    <a:gd name="connsiteY1" fmla="*/ 292608 h 292608"/>
                    <a:gd name="connsiteX2" fmla="*/ 146304 w 1847959"/>
                    <a:gd name="connsiteY2" fmla="*/ 292608 h 292608"/>
                    <a:gd name="connsiteX3" fmla="*/ 16891 w 1847959"/>
                    <a:gd name="connsiteY3" fmla="*/ 212891 h 292608"/>
                    <a:gd name="connsiteX4" fmla="*/ 0 w 1847959"/>
                    <a:gd name="connsiteY4" fmla="*/ 146304 h 292608"/>
                    <a:gd name="connsiteX5" fmla="*/ 146304 w 1847959"/>
                    <a:gd name="connsiteY5" fmla="*/ 0 h 292608"/>
                    <a:gd name="connsiteX6" fmla="*/ 1701347 w 1847959"/>
                    <a:gd name="connsiteY6" fmla="*/ 0 h 292608"/>
                    <a:gd name="connsiteX7" fmla="*/ 1830770 w 1847959"/>
                    <a:gd name="connsiteY7" fmla="*/ 212891 h 292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47959" h="292608">
                      <a:moveTo>
                        <a:pt x="1830770" y="212891"/>
                      </a:moveTo>
                      <a:cubicBezTo>
                        <a:pt x="1807323" y="260721"/>
                        <a:pt x="1758555" y="292608"/>
                        <a:pt x="1701347" y="292608"/>
                      </a:cubicBezTo>
                      <a:lnTo>
                        <a:pt x="146304" y="292608"/>
                      </a:lnTo>
                      <a:cubicBezTo>
                        <a:pt x="89095" y="292608"/>
                        <a:pt x="40337" y="260721"/>
                        <a:pt x="16891" y="212891"/>
                      </a:cubicBezTo>
                      <a:cubicBezTo>
                        <a:pt x="5627" y="193196"/>
                        <a:pt x="0" y="170688"/>
                        <a:pt x="0" y="146304"/>
                      </a:cubicBezTo>
                      <a:cubicBezTo>
                        <a:pt x="0" y="65659"/>
                        <a:pt x="65649" y="0"/>
                        <a:pt x="146304" y="0"/>
                      </a:cubicBezTo>
                      <a:lnTo>
                        <a:pt x="1701347" y="0"/>
                      </a:lnTo>
                      <a:cubicBezTo>
                        <a:pt x="1816008" y="0"/>
                        <a:pt x="1881038" y="124923"/>
                        <a:pt x="1830770" y="212891"/>
                      </a:cubicBezTo>
                      <a:close/>
                    </a:path>
                  </a:pathLst>
                </a:custGeom>
                <a:solidFill>
                  <a:srgbClr val="0095FF"/>
                </a:solidFill>
                <a:ln w="937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079" name="Freeform: Shape 1078">
                  <a:extLst>
                    <a:ext uri="{FF2B5EF4-FFF2-40B4-BE49-F238E27FC236}">
                      <a16:creationId xmlns:a16="http://schemas.microsoft.com/office/drawing/2014/main" id="{5FA24E57-900F-8BDD-5F74-17DD8AF1D0AF}"/>
                    </a:ext>
                  </a:extLst>
                </p:cNvPr>
                <p:cNvSpPr/>
                <p:nvPr/>
              </p:nvSpPr>
              <p:spPr>
                <a:xfrm>
                  <a:off x="-2743474" y="2435324"/>
                  <a:ext cx="1599965" cy="292607"/>
                </a:xfrm>
                <a:custGeom>
                  <a:avLst/>
                  <a:gdLst>
                    <a:gd name="connsiteX0" fmla="*/ 1599966 w 1599965"/>
                    <a:gd name="connsiteY0" fmla="*/ 146304 h 292607"/>
                    <a:gd name="connsiteX1" fmla="*/ 1583084 w 1599965"/>
                    <a:gd name="connsiteY1" fmla="*/ 212891 h 292607"/>
                    <a:gd name="connsiteX2" fmla="*/ 1453662 w 1599965"/>
                    <a:gd name="connsiteY2" fmla="*/ 292608 h 292607"/>
                    <a:gd name="connsiteX3" fmla="*/ 146304 w 1599965"/>
                    <a:gd name="connsiteY3" fmla="*/ 292608 h 292607"/>
                    <a:gd name="connsiteX4" fmla="*/ 16881 w 1599965"/>
                    <a:gd name="connsiteY4" fmla="*/ 212891 h 292607"/>
                    <a:gd name="connsiteX5" fmla="*/ 0 w 1599965"/>
                    <a:gd name="connsiteY5" fmla="*/ 146304 h 292607"/>
                    <a:gd name="connsiteX6" fmla="*/ 146304 w 1599965"/>
                    <a:gd name="connsiteY6" fmla="*/ 0 h 292607"/>
                    <a:gd name="connsiteX7" fmla="*/ 1453662 w 1599965"/>
                    <a:gd name="connsiteY7" fmla="*/ 0 h 292607"/>
                    <a:gd name="connsiteX8" fmla="*/ 1599966 w 1599965"/>
                    <a:gd name="connsiteY8" fmla="*/ 146304 h 292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9965" h="292607">
                      <a:moveTo>
                        <a:pt x="1599966" y="146304"/>
                      </a:moveTo>
                      <a:cubicBezTo>
                        <a:pt x="1599966" y="170688"/>
                        <a:pt x="1594339" y="193196"/>
                        <a:pt x="1583084" y="212891"/>
                      </a:cubicBezTo>
                      <a:cubicBezTo>
                        <a:pt x="1559638" y="260721"/>
                        <a:pt x="1510870" y="292608"/>
                        <a:pt x="1453662" y="292608"/>
                      </a:cubicBezTo>
                      <a:lnTo>
                        <a:pt x="146304" y="292608"/>
                      </a:lnTo>
                      <a:cubicBezTo>
                        <a:pt x="89095" y="292608"/>
                        <a:pt x="40327" y="260721"/>
                        <a:pt x="16881" y="212891"/>
                      </a:cubicBezTo>
                      <a:cubicBezTo>
                        <a:pt x="5627" y="193196"/>
                        <a:pt x="0" y="170688"/>
                        <a:pt x="0" y="146304"/>
                      </a:cubicBezTo>
                      <a:cubicBezTo>
                        <a:pt x="0" y="65659"/>
                        <a:pt x="65649" y="0"/>
                        <a:pt x="146304" y="0"/>
                      </a:cubicBezTo>
                      <a:lnTo>
                        <a:pt x="1453662" y="0"/>
                      </a:lnTo>
                      <a:cubicBezTo>
                        <a:pt x="1534316" y="0"/>
                        <a:pt x="1599966" y="65659"/>
                        <a:pt x="1599966" y="146304"/>
                      </a:cubicBezTo>
                      <a:close/>
                    </a:path>
                  </a:pathLst>
                </a:custGeom>
                <a:solidFill>
                  <a:srgbClr val="0095FF"/>
                </a:solidFill>
                <a:ln w="937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080" name="Freeform: Shape 1079">
                  <a:extLst>
                    <a:ext uri="{FF2B5EF4-FFF2-40B4-BE49-F238E27FC236}">
                      <a16:creationId xmlns:a16="http://schemas.microsoft.com/office/drawing/2014/main" id="{6856DFE1-23D7-EE03-470F-5872164884C0}"/>
                    </a:ext>
                  </a:extLst>
                </p:cNvPr>
                <p:cNvSpPr/>
                <p:nvPr/>
              </p:nvSpPr>
              <p:spPr>
                <a:xfrm>
                  <a:off x="-2850501" y="4551340"/>
                  <a:ext cx="1599965" cy="292608"/>
                </a:xfrm>
                <a:custGeom>
                  <a:avLst/>
                  <a:gdLst>
                    <a:gd name="connsiteX0" fmla="*/ 1599966 w 1599965"/>
                    <a:gd name="connsiteY0" fmla="*/ 146304 h 292608"/>
                    <a:gd name="connsiteX1" fmla="*/ 1583084 w 1599965"/>
                    <a:gd name="connsiteY1" fmla="*/ 212891 h 292608"/>
                    <a:gd name="connsiteX2" fmla="*/ 1453662 w 1599965"/>
                    <a:gd name="connsiteY2" fmla="*/ 292608 h 292608"/>
                    <a:gd name="connsiteX3" fmla="*/ 146304 w 1599965"/>
                    <a:gd name="connsiteY3" fmla="*/ 292608 h 292608"/>
                    <a:gd name="connsiteX4" fmla="*/ 16881 w 1599965"/>
                    <a:gd name="connsiteY4" fmla="*/ 212891 h 292608"/>
                    <a:gd name="connsiteX5" fmla="*/ 0 w 1599965"/>
                    <a:gd name="connsiteY5" fmla="*/ 146304 h 292608"/>
                    <a:gd name="connsiteX6" fmla="*/ 146304 w 1599965"/>
                    <a:gd name="connsiteY6" fmla="*/ 0 h 292608"/>
                    <a:gd name="connsiteX7" fmla="*/ 1453662 w 1599965"/>
                    <a:gd name="connsiteY7" fmla="*/ 0 h 292608"/>
                    <a:gd name="connsiteX8" fmla="*/ 1599966 w 1599965"/>
                    <a:gd name="connsiteY8" fmla="*/ 146304 h 292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9965" h="292608">
                      <a:moveTo>
                        <a:pt x="1599966" y="146304"/>
                      </a:moveTo>
                      <a:cubicBezTo>
                        <a:pt x="1599966" y="170688"/>
                        <a:pt x="1594338" y="193196"/>
                        <a:pt x="1583084" y="212891"/>
                      </a:cubicBezTo>
                      <a:cubicBezTo>
                        <a:pt x="1559638" y="260721"/>
                        <a:pt x="1510870" y="292608"/>
                        <a:pt x="1453662" y="292608"/>
                      </a:cubicBezTo>
                      <a:lnTo>
                        <a:pt x="146304" y="292608"/>
                      </a:lnTo>
                      <a:cubicBezTo>
                        <a:pt x="89095" y="292608"/>
                        <a:pt x="40327" y="260721"/>
                        <a:pt x="16881" y="212891"/>
                      </a:cubicBezTo>
                      <a:cubicBezTo>
                        <a:pt x="5627" y="193196"/>
                        <a:pt x="0" y="170688"/>
                        <a:pt x="0" y="146304"/>
                      </a:cubicBezTo>
                      <a:cubicBezTo>
                        <a:pt x="0" y="65659"/>
                        <a:pt x="65649" y="0"/>
                        <a:pt x="146304" y="0"/>
                      </a:cubicBezTo>
                      <a:lnTo>
                        <a:pt x="1453662" y="0"/>
                      </a:lnTo>
                      <a:cubicBezTo>
                        <a:pt x="1534316" y="0"/>
                        <a:pt x="1599966" y="65659"/>
                        <a:pt x="1599966" y="146304"/>
                      </a:cubicBezTo>
                      <a:close/>
                    </a:path>
                  </a:pathLst>
                </a:custGeom>
                <a:solidFill>
                  <a:srgbClr val="0095FF"/>
                </a:solidFill>
                <a:ln w="937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081" name="Freeform: Shape 1080">
                  <a:extLst>
                    <a:ext uri="{FF2B5EF4-FFF2-40B4-BE49-F238E27FC236}">
                      <a16:creationId xmlns:a16="http://schemas.microsoft.com/office/drawing/2014/main" id="{BAB9A69D-4E4C-FA51-B429-092960E1E966}"/>
                    </a:ext>
                  </a:extLst>
                </p:cNvPr>
                <p:cNvSpPr/>
                <p:nvPr/>
              </p:nvSpPr>
              <p:spPr>
                <a:xfrm>
                  <a:off x="-2810286" y="5137493"/>
                  <a:ext cx="1746438" cy="292608"/>
                </a:xfrm>
                <a:custGeom>
                  <a:avLst/>
                  <a:gdLst>
                    <a:gd name="connsiteX0" fmla="*/ 1746439 w 1746438"/>
                    <a:gd name="connsiteY0" fmla="*/ 146304 h 292608"/>
                    <a:gd name="connsiteX1" fmla="*/ 1729557 w 1746438"/>
                    <a:gd name="connsiteY1" fmla="*/ 212891 h 292608"/>
                    <a:gd name="connsiteX2" fmla="*/ 1600134 w 1746438"/>
                    <a:gd name="connsiteY2" fmla="*/ 292608 h 292608"/>
                    <a:gd name="connsiteX3" fmla="*/ 146304 w 1746438"/>
                    <a:gd name="connsiteY3" fmla="*/ 292608 h 292608"/>
                    <a:gd name="connsiteX4" fmla="*/ 16891 w 1746438"/>
                    <a:gd name="connsiteY4" fmla="*/ 212891 h 292608"/>
                    <a:gd name="connsiteX5" fmla="*/ 0 w 1746438"/>
                    <a:gd name="connsiteY5" fmla="*/ 146304 h 292608"/>
                    <a:gd name="connsiteX6" fmla="*/ 146304 w 1746438"/>
                    <a:gd name="connsiteY6" fmla="*/ 0 h 292608"/>
                    <a:gd name="connsiteX7" fmla="*/ 1600134 w 1746438"/>
                    <a:gd name="connsiteY7" fmla="*/ 0 h 292608"/>
                    <a:gd name="connsiteX8" fmla="*/ 1746439 w 1746438"/>
                    <a:gd name="connsiteY8" fmla="*/ 146304 h 292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46438" h="292608">
                      <a:moveTo>
                        <a:pt x="1746439" y="146304"/>
                      </a:moveTo>
                      <a:cubicBezTo>
                        <a:pt x="1746439" y="170688"/>
                        <a:pt x="1740811" y="193196"/>
                        <a:pt x="1729557" y="212891"/>
                      </a:cubicBezTo>
                      <a:cubicBezTo>
                        <a:pt x="1706111" y="260721"/>
                        <a:pt x="1657352" y="292608"/>
                        <a:pt x="1600134" y="292608"/>
                      </a:cubicBezTo>
                      <a:lnTo>
                        <a:pt x="146304" y="292608"/>
                      </a:lnTo>
                      <a:cubicBezTo>
                        <a:pt x="89105" y="292608"/>
                        <a:pt x="40337" y="260721"/>
                        <a:pt x="16891" y="212891"/>
                      </a:cubicBezTo>
                      <a:cubicBezTo>
                        <a:pt x="5627" y="193196"/>
                        <a:pt x="0" y="170688"/>
                        <a:pt x="0" y="146304"/>
                      </a:cubicBezTo>
                      <a:cubicBezTo>
                        <a:pt x="0" y="65659"/>
                        <a:pt x="65659" y="0"/>
                        <a:pt x="146304" y="0"/>
                      </a:cubicBezTo>
                      <a:lnTo>
                        <a:pt x="1600134" y="0"/>
                      </a:lnTo>
                      <a:cubicBezTo>
                        <a:pt x="1680799" y="0"/>
                        <a:pt x="1746439" y="65659"/>
                        <a:pt x="1746439" y="146304"/>
                      </a:cubicBezTo>
                      <a:close/>
                    </a:path>
                  </a:pathLst>
                </a:custGeom>
                <a:solidFill>
                  <a:srgbClr val="0095FF"/>
                </a:solidFill>
                <a:ln w="937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082" name="Freeform: Shape 1081">
                  <a:extLst>
                    <a:ext uri="{FF2B5EF4-FFF2-40B4-BE49-F238E27FC236}">
                      <a16:creationId xmlns:a16="http://schemas.microsoft.com/office/drawing/2014/main" id="{482A3A90-0E39-BE3E-2B4E-3846DBA61946}"/>
                    </a:ext>
                  </a:extLst>
                </p:cNvPr>
                <p:cNvSpPr/>
                <p:nvPr/>
              </p:nvSpPr>
              <p:spPr>
                <a:xfrm>
                  <a:off x="-3210204" y="1475141"/>
                  <a:ext cx="2503408" cy="4638878"/>
                </a:xfrm>
                <a:custGeom>
                  <a:avLst/>
                  <a:gdLst>
                    <a:gd name="connsiteX0" fmla="*/ 1906324 w 2503408"/>
                    <a:gd name="connsiteY0" fmla="*/ 1876459 h 4638878"/>
                    <a:gd name="connsiteX1" fmla="*/ 915958 w 2503408"/>
                    <a:gd name="connsiteY1" fmla="*/ 3053456 h 4638878"/>
                    <a:gd name="connsiteX2" fmla="*/ 593339 w 2503408"/>
                    <a:gd name="connsiteY2" fmla="*/ 4287661 h 4638878"/>
                    <a:gd name="connsiteX3" fmla="*/ 390765 w 2503408"/>
                    <a:gd name="connsiteY3" fmla="*/ 4629975 h 4638878"/>
                    <a:gd name="connsiteX4" fmla="*/ 157241 w 2503408"/>
                    <a:gd name="connsiteY4" fmla="*/ 4585897 h 4638878"/>
                    <a:gd name="connsiteX5" fmla="*/ 48451 w 2503408"/>
                    <a:gd name="connsiteY5" fmla="*/ 4427401 h 4638878"/>
                    <a:gd name="connsiteX6" fmla="*/ 452662 w 2503408"/>
                    <a:gd name="connsiteY6" fmla="*/ 2734588 h 4638878"/>
                    <a:gd name="connsiteX7" fmla="*/ 1462723 w 2503408"/>
                    <a:gd name="connsiteY7" fmla="*/ 1531332 h 4638878"/>
                    <a:gd name="connsiteX8" fmla="*/ 1937273 w 2503408"/>
                    <a:gd name="connsiteY8" fmla="*/ 302750 h 4638878"/>
                    <a:gd name="connsiteX9" fmla="*/ 2053566 w 2503408"/>
                    <a:gd name="connsiteY9" fmla="*/ 53283 h 4638878"/>
                    <a:gd name="connsiteX10" fmla="*/ 2196118 w 2503408"/>
                    <a:gd name="connsiteY10" fmla="*/ 764 h 4638878"/>
                    <a:gd name="connsiteX11" fmla="*/ 2498105 w 2503408"/>
                    <a:gd name="connsiteY11" fmla="*/ 258671 h 4638878"/>
                    <a:gd name="connsiteX12" fmla="*/ 1906324 w 2503408"/>
                    <a:gd name="connsiteY12" fmla="*/ 1876459 h 463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503408" h="4638878">
                      <a:moveTo>
                        <a:pt x="1906324" y="1876459"/>
                      </a:moveTo>
                      <a:cubicBezTo>
                        <a:pt x="1584840" y="2290996"/>
                        <a:pt x="1193992" y="2649638"/>
                        <a:pt x="915958" y="3053456"/>
                      </a:cubicBezTo>
                      <a:cubicBezTo>
                        <a:pt x="742457" y="3305737"/>
                        <a:pt x="468606" y="3801857"/>
                        <a:pt x="593339" y="4287661"/>
                      </a:cubicBezTo>
                      <a:cubicBezTo>
                        <a:pt x="632729" y="4437717"/>
                        <a:pt x="541758" y="4591524"/>
                        <a:pt x="390765" y="4629975"/>
                      </a:cubicBezTo>
                      <a:cubicBezTo>
                        <a:pt x="302344" y="4651189"/>
                        <a:pt x="221858" y="4633708"/>
                        <a:pt x="157241" y="4585897"/>
                      </a:cubicBezTo>
                      <a:cubicBezTo>
                        <a:pt x="105659" y="4549321"/>
                        <a:pt x="65332" y="4493988"/>
                        <a:pt x="48451" y="4427401"/>
                      </a:cubicBezTo>
                      <a:cubicBezTo>
                        <a:pt x="-84724" y="3907834"/>
                        <a:pt x="58767" y="3306674"/>
                        <a:pt x="452662" y="2734588"/>
                      </a:cubicBezTo>
                      <a:cubicBezTo>
                        <a:pt x="764928" y="2281712"/>
                        <a:pt x="1137600" y="1947670"/>
                        <a:pt x="1462723" y="1531332"/>
                      </a:cubicBezTo>
                      <a:cubicBezTo>
                        <a:pt x="1806912" y="1088668"/>
                        <a:pt x="1966346" y="676013"/>
                        <a:pt x="1937273" y="302750"/>
                      </a:cubicBezTo>
                      <a:cubicBezTo>
                        <a:pt x="1928832" y="201463"/>
                        <a:pt x="1975725" y="108616"/>
                        <a:pt x="2053566" y="53283"/>
                      </a:cubicBezTo>
                      <a:cubicBezTo>
                        <a:pt x="2093893" y="23272"/>
                        <a:pt x="2142661" y="4515"/>
                        <a:pt x="2196118" y="764"/>
                      </a:cubicBezTo>
                      <a:cubicBezTo>
                        <a:pt x="2350863" y="-10490"/>
                        <a:pt x="2485913" y="103927"/>
                        <a:pt x="2498105" y="258671"/>
                      </a:cubicBezTo>
                      <a:cubicBezTo>
                        <a:pt x="2539370" y="776363"/>
                        <a:pt x="2339609" y="1320316"/>
                        <a:pt x="1906324" y="1876459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6350" cap="flat">
                  <a:solidFill>
                    <a:srgbClr val="0095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</p:grpSp>
          <p:grpSp>
            <p:nvGrpSpPr>
              <p:cNvPr id="1062" name="Group 1061">
                <a:extLst>
                  <a:ext uri="{FF2B5EF4-FFF2-40B4-BE49-F238E27FC236}">
                    <a16:creationId xmlns:a16="http://schemas.microsoft.com/office/drawing/2014/main" id="{838B6AA5-E9ED-E109-440B-437A938A9EAE}"/>
                  </a:ext>
                </a:extLst>
              </p:cNvPr>
              <p:cNvGrpSpPr/>
              <p:nvPr/>
            </p:nvGrpSpPr>
            <p:grpSpPr>
              <a:xfrm>
                <a:off x="1262735" y="4103515"/>
                <a:ext cx="395656" cy="332068"/>
                <a:chOff x="-5526139" y="2042799"/>
                <a:chExt cx="4267200" cy="3581399"/>
              </a:xfrm>
            </p:grpSpPr>
            <p:grpSp>
              <p:nvGrpSpPr>
                <p:cNvPr id="1064" name="Graphic 522">
                  <a:extLst>
                    <a:ext uri="{FF2B5EF4-FFF2-40B4-BE49-F238E27FC236}">
                      <a16:creationId xmlns:a16="http://schemas.microsoft.com/office/drawing/2014/main" id="{5F993AEB-6D13-A87A-6ED0-B5B08F65EEF8}"/>
                    </a:ext>
                  </a:extLst>
                </p:cNvPr>
                <p:cNvGrpSpPr/>
                <p:nvPr/>
              </p:nvGrpSpPr>
              <p:grpSpPr>
                <a:xfrm>
                  <a:off x="-5526139" y="2727837"/>
                  <a:ext cx="4267200" cy="2896361"/>
                  <a:chOff x="-5526139" y="2727837"/>
                  <a:chExt cx="4267200" cy="2896361"/>
                </a:xfrm>
              </p:grpSpPr>
              <p:sp>
                <p:nvSpPr>
                  <p:cNvPr id="1074" name="Freeform: Shape 1073">
                    <a:extLst>
                      <a:ext uri="{FF2B5EF4-FFF2-40B4-BE49-F238E27FC236}">
                        <a16:creationId xmlns:a16="http://schemas.microsoft.com/office/drawing/2014/main" id="{1F16D061-0C37-A6E4-6CC6-BDAC5AFA66A4}"/>
                      </a:ext>
                    </a:extLst>
                  </p:cNvPr>
                  <p:cNvSpPr/>
                  <p:nvPr/>
                </p:nvSpPr>
                <p:spPr>
                  <a:xfrm>
                    <a:off x="-4611739" y="2727837"/>
                    <a:ext cx="1219200" cy="1219199"/>
                  </a:xfrm>
                  <a:custGeom>
                    <a:avLst/>
                    <a:gdLst>
                      <a:gd name="connsiteX0" fmla="*/ 1219200 w 1219200"/>
                      <a:gd name="connsiteY0" fmla="*/ 609600 h 1219199"/>
                      <a:gd name="connsiteX1" fmla="*/ 609600 w 1219200"/>
                      <a:gd name="connsiteY1" fmla="*/ 1219200 h 1219199"/>
                      <a:gd name="connsiteX2" fmla="*/ 0 w 1219200"/>
                      <a:gd name="connsiteY2" fmla="*/ 609600 h 1219199"/>
                      <a:gd name="connsiteX3" fmla="*/ 609600 w 1219200"/>
                      <a:gd name="connsiteY3" fmla="*/ 0 h 1219199"/>
                      <a:gd name="connsiteX4" fmla="*/ 1219200 w 1219200"/>
                      <a:gd name="connsiteY4" fmla="*/ 609600 h 12191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9200" h="1219199">
                        <a:moveTo>
                          <a:pt x="1219200" y="609600"/>
                        </a:moveTo>
                        <a:cubicBezTo>
                          <a:pt x="1219200" y="946273"/>
                          <a:pt x="946273" y="1219200"/>
                          <a:pt x="609600" y="1219200"/>
                        </a:cubicBezTo>
                        <a:cubicBezTo>
                          <a:pt x="272927" y="1219200"/>
                          <a:pt x="0" y="946273"/>
                          <a:pt x="0" y="609600"/>
                        </a:cubicBezTo>
                        <a:cubicBezTo>
                          <a:pt x="0" y="272927"/>
                          <a:pt x="272927" y="0"/>
                          <a:pt x="609600" y="0"/>
                        </a:cubicBezTo>
                        <a:cubicBezTo>
                          <a:pt x="946273" y="0"/>
                          <a:pt x="1219200" y="272927"/>
                          <a:pt x="1219200" y="609600"/>
                        </a:cubicBezTo>
                        <a:close/>
                      </a:path>
                    </a:pathLst>
                  </a:custGeom>
                  <a:solidFill>
                    <a:srgbClr val="0095FF"/>
                  </a:solidFill>
                  <a:ln w="6350" cap="flat">
                    <a:solidFill>
                      <a:srgbClr val="0095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126">
                      <a:defRPr/>
                    </a:pPr>
                    <a:endParaRPr lang="en-US" sz="1799" kern="0">
                      <a:solidFill>
                        <a:prstClr val="black"/>
                      </a:solidFill>
                      <a:latin typeface="Slate Pro" panose="02000506040000020004"/>
                    </a:endParaRPr>
                  </a:p>
                </p:txBody>
              </p:sp>
              <p:sp>
                <p:nvSpPr>
                  <p:cNvPr id="1075" name="Freeform: Shape 1074">
                    <a:extLst>
                      <a:ext uri="{FF2B5EF4-FFF2-40B4-BE49-F238E27FC236}">
                        <a16:creationId xmlns:a16="http://schemas.microsoft.com/office/drawing/2014/main" id="{975DF4F6-88F1-5AB6-02DE-D84FAF608D01}"/>
                      </a:ext>
                    </a:extLst>
                  </p:cNvPr>
                  <p:cNvSpPr/>
                  <p:nvPr/>
                </p:nvSpPr>
                <p:spPr>
                  <a:xfrm>
                    <a:off x="-4079101" y="3185799"/>
                    <a:ext cx="2820162" cy="1610106"/>
                  </a:xfrm>
                  <a:custGeom>
                    <a:avLst/>
                    <a:gdLst>
                      <a:gd name="connsiteX0" fmla="*/ 2619756 w 2820162"/>
                      <a:gd name="connsiteY0" fmla="*/ 781812 h 1610106"/>
                      <a:gd name="connsiteX1" fmla="*/ 2642616 w 2820162"/>
                      <a:gd name="connsiteY1" fmla="*/ 616458 h 1610106"/>
                      <a:gd name="connsiteX2" fmla="*/ 2026158 w 2820162"/>
                      <a:gd name="connsiteY2" fmla="*/ 0 h 1610106"/>
                      <a:gd name="connsiteX3" fmla="*/ 1657350 w 2820162"/>
                      <a:gd name="connsiteY3" fmla="*/ 123444 h 1610106"/>
                      <a:gd name="connsiteX4" fmla="*/ 1353312 w 2820162"/>
                      <a:gd name="connsiteY4" fmla="*/ 51054 h 1610106"/>
                      <a:gd name="connsiteX5" fmla="*/ 852678 w 2820162"/>
                      <a:gd name="connsiteY5" fmla="*/ 271272 h 1610106"/>
                      <a:gd name="connsiteX6" fmla="*/ 381762 w 2820162"/>
                      <a:gd name="connsiteY6" fmla="*/ 618744 h 1610106"/>
                      <a:gd name="connsiteX7" fmla="*/ 0 w 2820162"/>
                      <a:gd name="connsiteY7" fmla="*/ 1106424 h 1610106"/>
                      <a:gd name="connsiteX8" fmla="*/ 503682 w 2820162"/>
                      <a:gd name="connsiteY8" fmla="*/ 1610106 h 1610106"/>
                      <a:gd name="connsiteX9" fmla="*/ 2366772 w 2820162"/>
                      <a:gd name="connsiteY9" fmla="*/ 1610106 h 1610106"/>
                      <a:gd name="connsiteX10" fmla="*/ 2820162 w 2820162"/>
                      <a:gd name="connsiteY10" fmla="*/ 1156716 h 1610106"/>
                      <a:gd name="connsiteX11" fmla="*/ 2619756 w 2820162"/>
                      <a:gd name="connsiteY11" fmla="*/ 780288 h 1610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820162" h="1610106">
                        <a:moveTo>
                          <a:pt x="2619756" y="781812"/>
                        </a:moveTo>
                        <a:cubicBezTo>
                          <a:pt x="2634234" y="729234"/>
                          <a:pt x="2642616" y="673608"/>
                          <a:pt x="2642616" y="616458"/>
                        </a:cubicBezTo>
                        <a:cubicBezTo>
                          <a:pt x="2642616" y="275844"/>
                          <a:pt x="2366772" y="0"/>
                          <a:pt x="2026158" y="0"/>
                        </a:cubicBezTo>
                        <a:cubicBezTo>
                          <a:pt x="1887474" y="0"/>
                          <a:pt x="1760220" y="46482"/>
                          <a:pt x="1657350" y="123444"/>
                        </a:cubicBezTo>
                        <a:cubicBezTo>
                          <a:pt x="1565910" y="77724"/>
                          <a:pt x="1463040" y="51054"/>
                          <a:pt x="1353312" y="51054"/>
                        </a:cubicBezTo>
                        <a:cubicBezTo>
                          <a:pt x="1155192" y="51054"/>
                          <a:pt x="976884" y="136398"/>
                          <a:pt x="852678" y="271272"/>
                        </a:cubicBezTo>
                        <a:cubicBezTo>
                          <a:pt x="631698" y="272796"/>
                          <a:pt x="445008" y="418338"/>
                          <a:pt x="381762" y="618744"/>
                        </a:cubicBezTo>
                        <a:cubicBezTo>
                          <a:pt x="162306" y="673608"/>
                          <a:pt x="0" y="870966"/>
                          <a:pt x="0" y="1106424"/>
                        </a:cubicBezTo>
                        <a:cubicBezTo>
                          <a:pt x="0" y="1384554"/>
                          <a:pt x="225552" y="1610106"/>
                          <a:pt x="503682" y="1610106"/>
                        </a:cubicBezTo>
                        <a:lnTo>
                          <a:pt x="2366772" y="1610106"/>
                        </a:lnTo>
                        <a:cubicBezTo>
                          <a:pt x="2616708" y="1610106"/>
                          <a:pt x="2820162" y="1407414"/>
                          <a:pt x="2820162" y="1156716"/>
                        </a:cubicBezTo>
                        <a:cubicBezTo>
                          <a:pt x="2820162" y="999744"/>
                          <a:pt x="2740914" y="861822"/>
                          <a:pt x="2619756" y="780288"/>
                        </a:cubicBez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6350" cap="flat">
                    <a:solidFill>
                      <a:srgbClr val="0095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126">
                      <a:defRPr/>
                    </a:pPr>
                    <a:endParaRPr lang="en-US" sz="1799" kern="0">
                      <a:solidFill>
                        <a:prstClr val="black"/>
                      </a:solidFill>
                      <a:latin typeface="Slate Pro" panose="02000506040000020004"/>
                    </a:endParaRPr>
                  </a:p>
                </p:txBody>
              </p:sp>
              <p:sp>
                <p:nvSpPr>
                  <p:cNvPr id="1076" name="Freeform: Shape 1075">
                    <a:extLst>
                      <a:ext uri="{FF2B5EF4-FFF2-40B4-BE49-F238E27FC236}">
                        <a16:creationId xmlns:a16="http://schemas.microsoft.com/office/drawing/2014/main" id="{372CC757-F243-DDC4-1FDD-ADB1B1F7E7AF}"/>
                      </a:ext>
                    </a:extLst>
                  </p:cNvPr>
                  <p:cNvSpPr/>
                  <p:nvPr/>
                </p:nvSpPr>
                <p:spPr>
                  <a:xfrm>
                    <a:off x="-5526139" y="3534032"/>
                    <a:ext cx="3657600" cy="2090166"/>
                  </a:xfrm>
                  <a:custGeom>
                    <a:avLst/>
                    <a:gdLst>
                      <a:gd name="connsiteX0" fmla="*/ 3004566 w 3657600"/>
                      <a:gd name="connsiteY0" fmla="*/ 2090166 h 2090166"/>
                      <a:gd name="connsiteX1" fmla="*/ 3657600 w 3657600"/>
                      <a:gd name="connsiteY1" fmla="*/ 1437132 h 2090166"/>
                      <a:gd name="connsiteX2" fmla="*/ 3004566 w 3657600"/>
                      <a:gd name="connsiteY2" fmla="*/ 784098 h 2090166"/>
                      <a:gd name="connsiteX3" fmla="*/ 2876550 w 3657600"/>
                      <a:gd name="connsiteY3" fmla="*/ 797052 h 2090166"/>
                      <a:gd name="connsiteX4" fmla="*/ 2417064 w 3657600"/>
                      <a:gd name="connsiteY4" fmla="*/ 522732 h 2090166"/>
                      <a:gd name="connsiteX5" fmla="*/ 2321052 w 3657600"/>
                      <a:gd name="connsiteY5" fmla="*/ 531876 h 2090166"/>
                      <a:gd name="connsiteX6" fmla="*/ 1764030 w 3657600"/>
                      <a:gd name="connsiteY6" fmla="*/ 131064 h 2090166"/>
                      <a:gd name="connsiteX7" fmla="*/ 1532382 w 3657600"/>
                      <a:gd name="connsiteY7" fmla="*/ 178308 h 2090166"/>
                      <a:gd name="connsiteX8" fmla="*/ 1029462 w 3657600"/>
                      <a:gd name="connsiteY8" fmla="*/ 0 h 2090166"/>
                      <a:gd name="connsiteX9" fmla="*/ 230124 w 3657600"/>
                      <a:gd name="connsiteY9" fmla="*/ 799338 h 2090166"/>
                      <a:gd name="connsiteX10" fmla="*/ 259842 w 3657600"/>
                      <a:gd name="connsiteY10" fmla="*/ 1014222 h 2090166"/>
                      <a:gd name="connsiteX11" fmla="*/ 0 w 3657600"/>
                      <a:gd name="connsiteY11" fmla="*/ 1501902 h 2090166"/>
                      <a:gd name="connsiteX12" fmla="*/ 587502 w 3657600"/>
                      <a:gd name="connsiteY12" fmla="*/ 2089404 h 2090166"/>
                      <a:gd name="connsiteX13" fmla="*/ 3003804 w 3657600"/>
                      <a:gd name="connsiteY13" fmla="*/ 2089404 h 2090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657600" h="2090166">
                        <a:moveTo>
                          <a:pt x="3004566" y="2090166"/>
                        </a:moveTo>
                        <a:cubicBezTo>
                          <a:pt x="3364992" y="2090166"/>
                          <a:pt x="3657600" y="1797558"/>
                          <a:pt x="3657600" y="1437132"/>
                        </a:cubicBezTo>
                        <a:cubicBezTo>
                          <a:pt x="3657600" y="1076706"/>
                          <a:pt x="3364992" y="784098"/>
                          <a:pt x="3004566" y="784098"/>
                        </a:cubicBezTo>
                        <a:cubicBezTo>
                          <a:pt x="2960370" y="784098"/>
                          <a:pt x="2917698" y="788670"/>
                          <a:pt x="2876550" y="797052"/>
                        </a:cubicBezTo>
                        <a:cubicBezTo>
                          <a:pt x="2788158" y="633984"/>
                          <a:pt x="2615184" y="522732"/>
                          <a:pt x="2417064" y="522732"/>
                        </a:cubicBezTo>
                        <a:cubicBezTo>
                          <a:pt x="2384298" y="522732"/>
                          <a:pt x="2352294" y="525780"/>
                          <a:pt x="2321052" y="531876"/>
                        </a:cubicBezTo>
                        <a:cubicBezTo>
                          <a:pt x="2243328" y="298704"/>
                          <a:pt x="2023110" y="131064"/>
                          <a:pt x="1764030" y="131064"/>
                        </a:cubicBezTo>
                        <a:cubicBezTo>
                          <a:pt x="1681734" y="131064"/>
                          <a:pt x="1603248" y="147828"/>
                          <a:pt x="1532382" y="178308"/>
                        </a:cubicBezTo>
                        <a:cubicBezTo>
                          <a:pt x="1395222" y="67056"/>
                          <a:pt x="1219962" y="0"/>
                          <a:pt x="1029462" y="0"/>
                        </a:cubicBezTo>
                        <a:cubicBezTo>
                          <a:pt x="588264" y="0"/>
                          <a:pt x="230124" y="358140"/>
                          <a:pt x="230124" y="799338"/>
                        </a:cubicBezTo>
                        <a:cubicBezTo>
                          <a:pt x="230124" y="874014"/>
                          <a:pt x="240792" y="945642"/>
                          <a:pt x="259842" y="1014222"/>
                        </a:cubicBezTo>
                        <a:cubicBezTo>
                          <a:pt x="102870" y="1120140"/>
                          <a:pt x="0" y="1299210"/>
                          <a:pt x="0" y="1501902"/>
                        </a:cubicBezTo>
                        <a:cubicBezTo>
                          <a:pt x="0" y="1826514"/>
                          <a:pt x="262890" y="2089404"/>
                          <a:pt x="587502" y="2089404"/>
                        </a:cubicBezTo>
                        <a:lnTo>
                          <a:pt x="3003804" y="2089404"/>
                        </a:lnTo>
                        <a:close/>
                      </a:path>
                    </a:pathLst>
                  </a:custGeom>
                  <a:solidFill>
                    <a:srgbClr val="0095FF">
                      <a:lumMod val="20000"/>
                      <a:lumOff val="80000"/>
                    </a:srgbClr>
                  </a:solidFill>
                  <a:ln w="6350" cap="flat">
                    <a:solidFill>
                      <a:srgbClr val="0095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126">
                      <a:defRPr/>
                    </a:pPr>
                    <a:endParaRPr lang="en-US" sz="1799" kern="0">
                      <a:solidFill>
                        <a:prstClr val="black"/>
                      </a:solidFill>
                      <a:latin typeface="Slate Pro" panose="02000506040000020004"/>
                    </a:endParaRPr>
                  </a:p>
                </p:txBody>
              </p:sp>
            </p:grpSp>
            <p:grpSp>
              <p:nvGrpSpPr>
                <p:cNvPr id="1065" name="Graphic 522">
                  <a:extLst>
                    <a:ext uri="{FF2B5EF4-FFF2-40B4-BE49-F238E27FC236}">
                      <a16:creationId xmlns:a16="http://schemas.microsoft.com/office/drawing/2014/main" id="{FCCE2F11-D27D-6E93-974F-45D78ABA4126}"/>
                    </a:ext>
                  </a:extLst>
                </p:cNvPr>
                <p:cNvGrpSpPr/>
                <p:nvPr/>
              </p:nvGrpSpPr>
              <p:grpSpPr>
                <a:xfrm>
                  <a:off x="-5296776" y="2042799"/>
                  <a:ext cx="2355033" cy="1370837"/>
                  <a:chOff x="-5296776" y="2042799"/>
                  <a:chExt cx="2355033" cy="1370837"/>
                </a:xfrm>
                <a:solidFill>
                  <a:srgbClr val="0000C9"/>
                </a:solidFill>
              </p:grpSpPr>
              <p:sp>
                <p:nvSpPr>
                  <p:cNvPr id="1066" name="Freeform: Shape 1065">
                    <a:extLst>
                      <a:ext uri="{FF2B5EF4-FFF2-40B4-BE49-F238E27FC236}">
                        <a16:creationId xmlns:a16="http://schemas.microsoft.com/office/drawing/2014/main" id="{AD79A7AD-CA5D-6269-F300-CBA6FDAFA2F2}"/>
                      </a:ext>
                    </a:extLst>
                  </p:cNvPr>
                  <p:cNvSpPr/>
                  <p:nvPr/>
                </p:nvSpPr>
                <p:spPr>
                  <a:xfrm>
                    <a:off x="-4078339" y="2042799"/>
                    <a:ext cx="152400" cy="457200"/>
                  </a:xfrm>
                  <a:custGeom>
                    <a:avLst/>
                    <a:gdLst>
                      <a:gd name="connsiteX0" fmla="*/ 76200 w 152400"/>
                      <a:gd name="connsiteY0" fmla="*/ 457200 h 457200"/>
                      <a:gd name="connsiteX1" fmla="*/ 152400 w 152400"/>
                      <a:gd name="connsiteY1" fmla="*/ 381000 h 457200"/>
                      <a:gd name="connsiteX2" fmla="*/ 152400 w 152400"/>
                      <a:gd name="connsiteY2" fmla="*/ 76200 h 457200"/>
                      <a:gd name="connsiteX3" fmla="*/ 76200 w 152400"/>
                      <a:gd name="connsiteY3" fmla="*/ 0 h 457200"/>
                      <a:gd name="connsiteX4" fmla="*/ 0 w 152400"/>
                      <a:gd name="connsiteY4" fmla="*/ 76200 h 457200"/>
                      <a:gd name="connsiteX5" fmla="*/ 0 w 152400"/>
                      <a:gd name="connsiteY5" fmla="*/ 381000 h 457200"/>
                      <a:gd name="connsiteX6" fmla="*/ 76200 w 152400"/>
                      <a:gd name="connsiteY6" fmla="*/ 45720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2400" h="457200">
                        <a:moveTo>
                          <a:pt x="76200" y="457200"/>
                        </a:moveTo>
                        <a:cubicBezTo>
                          <a:pt x="118110" y="457200"/>
                          <a:pt x="152400" y="422910"/>
                          <a:pt x="152400" y="381000"/>
                        </a:cubicBezTo>
                        <a:lnTo>
                          <a:pt x="152400" y="76200"/>
                        </a:lnTo>
                        <a:cubicBezTo>
                          <a:pt x="152400" y="34290"/>
                          <a:pt x="118110" y="0"/>
                          <a:pt x="76200" y="0"/>
                        </a:cubicBezTo>
                        <a:cubicBezTo>
                          <a:pt x="34290" y="0"/>
                          <a:pt x="0" y="34290"/>
                          <a:pt x="0" y="76200"/>
                        </a:cubicBezTo>
                        <a:lnTo>
                          <a:pt x="0" y="381000"/>
                        </a:lnTo>
                        <a:cubicBezTo>
                          <a:pt x="0" y="422910"/>
                          <a:pt x="34290" y="457200"/>
                          <a:pt x="76200" y="457200"/>
                        </a:cubicBezTo>
                        <a:close/>
                      </a:path>
                    </a:pathLst>
                  </a:custGeom>
                  <a:solidFill>
                    <a:srgbClr val="0095FF"/>
                  </a:solidFill>
                  <a:ln w="762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126">
                      <a:defRPr/>
                    </a:pPr>
                    <a:endParaRPr lang="en-US" sz="1799" kern="0">
                      <a:solidFill>
                        <a:prstClr val="black"/>
                      </a:solidFill>
                      <a:latin typeface="Slate Pro" panose="02000506040000020004"/>
                    </a:endParaRPr>
                  </a:p>
                </p:txBody>
              </p:sp>
              <p:sp>
                <p:nvSpPr>
                  <p:cNvPr id="1067" name="Freeform: Shape 1066">
                    <a:extLst>
                      <a:ext uri="{FF2B5EF4-FFF2-40B4-BE49-F238E27FC236}">
                        <a16:creationId xmlns:a16="http://schemas.microsoft.com/office/drawing/2014/main" id="{0FF167FC-8307-4B61-5C92-9F25F30ED4E9}"/>
                      </a:ext>
                    </a:extLst>
                  </p:cNvPr>
                  <p:cNvSpPr/>
                  <p:nvPr/>
                </p:nvSpPr>
                <p:spPr>
                  <a:xfrm>
                    <a:off x="-3431591" y="2399986"/>
                    <a:ext cx="367665" cy="367474"/>
                  </a:xfrm>
                  <a:custGeom>
                    <a:avLst/>
                    <a:gdLst>
                      <a:gd name="connsiteX0" fmla="*/ 75628 w 367665"/>
                      <a:gd name="connsiteY0" fmla="*/ 367475 h 367474"/>
                      <a:gd name="connsiteX1" fmla="*/ 129730 w 367665"/>
                      <a:gd name="connsiteY1" fmla="*/ 345376 h 367474"/>
                      <a:gd name="connsiteX2" fmla="*/ 345377 w 367665"/>
                      <a:gd name="connsiteY2" fmla="*/ 129731 h 367474"/>
                      <a:gd name="connsiteX3" fmla="*/ 345377 w 367665"/>
                      <a:gd name="connsiteY3" fmla="*/ 22288 h 367474"/>
                      <a:gd name="connsiteX4" fmla="*/ 237935 w 367665"/>
                      <a:gd name="connsiteY4" fmla="*/ 22288 h 367474"/>
                      <a:gd name="connsiteX5" fmla="*/ 22289 w 367665"/>
                      <a:gd name="connsiteY5" fmla="*/ 237935 h 367474"/>
                      <a:gd name="connsiteX6" fmla="*/ 22289 w 367665"/>
                      <a:gd name="connsiteY6" fmla="*/ 345376 h 367474"/>
                      <a:gd name="connsiteX7" fmla="*/ 76391 w 367665"/>
                      <a:gd name="connsiteY7" fmla="*/ 367475 h 367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7665" h="367474">
                        <a:moveTo>
                          <a:pt x="75628" y="367475"/>
                        </a:moveTo>
                        <a:cubicBezTo>
                          <a:pt x="95441" y="367475"/>
                          <a:pt x="114491" y="359855"/>
                          <a:pt x="129730" y="345376"/>
                        </a:cubicBezTo>
                        <a:lnTo>
                          <a:pt x="345377" y="129731"/>
                        </a:lnTo>
                        <a:cubicBezTo>
                          <a:pt x="375095" y="100013"/>
                          <a:pt x="375095" y="52006"/>
                          <a:pt x="345377" y="22288"/>
                        </a:cubicBezTo>
                        <a:cubicBezTo>
                          <a:pt x="315659" y="-7429"/>
                          <a:pt x="267653" y="-7429"/>
                          <a:pt x="237935" y="22288"/>
                        </a:cubicBezTo>
                        <a:lnTo>
                          <a:pt x="22289" y="237935"/>
                        </a:lnTo>
                        <a:cubicBezTo>
                          <a:pt x="-7430" y="267653"/>
                          <a:pt x="-7430" y="315659"/>
                          <a:pt x="22289" y="345376"/>
                        </a:cubicBezTo>
                        <a:cubicBezTo>
                          <a:pt x="37528" y="360617"/>
                          <a:pt x="56578" y="367475"/>
                          <a:pt x="76391" y="367475"/>
                        </a:cubicBezTo>
                        <a:close/>
                      </a:path>
                    </a:pathLst>
                  </a:custGeom>
                  <a:solidFill>
                    <a:srgbClr val="0095FF"/>
                  </a:solidFill>
                  <a:ln w="762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126">
                      <a:defRPr/>
                    </a:pPr>
                    <a:endParaRPr lang="en-US" sz="1799" kern="0">
                      <a:solidFill>
                        <a:prstClr val="black"/>
                      </a:solidFill>
                      <a:latin typeface="Slate Pro" panose="02000506040000020004"/>
                    </a:endParaRPr>
                  </a:p>
                </p:txBody>
              </p:sp>
              <p:sp>
                <p:nvSpPr>
                  <p:cNvPr id="1068" name="Freeform: Shape 1067">
                    <a:extLst>
                      <a:ext uri="{FF2B5EF4-FFF2-40B4-BE49-F238E27FC236}">
                        <a16:creationId xmlns:a16="http://schemas.microsoft.com/office/drawing/2014/main" id="{F7FACF3E-AB4B-63AF-5E94-17A8EFD9CD85}"/>
                      </a:ext>
                    </a:extLst>
                  </p:cNvPr>
                  <p:cNvSpPr/>
                  <p:nvPr/>
                </p:nvSpPr>
                <p:spPr>
                  <a:xfrm>
                    <a:off x="-5296776" y="3261236"/>
                    <a:ext cx="457200" cy="152400"/>
                  </a:xfrm>
                  <a:custGeom>
                    <a:avLst/>
                    <a:gdLst>
                      <a:gd name="connsiteX0" fmla="*/ 76200 w 457200"/>
                      <a:gd name="connsiteY0" fmla="*/ 152400 h 152400"/>
                      <a:gd name="connsiteX1" fmla="*/ 381000 w 457200"/>
                      <a:gd name="connsiteY1" fmla="*/ 152400 h 152400"/>
                      <a:gd name="connsiteX2" fmla="*/ 457200 w 457200"/>
                      <a:gd name="connsiteY2" fmla="*/ 76200 h 152400"/>
                      <a:gd name="connsiteX3" fmla="*/ 381000 w 457200"/>
                      <a:gd name="connsiteY3" fmla="*/ 0 h 152400"/>
                      <a:gd name="connsiteX4" fmla="*/ 76200 w 457200"/>
                      <a:gd name="connsiteY4" fmla="*/ 0 h 152400"/>
                      <a:gd name="connsiteX5" fmla="*/ 0 w 457200"/>
                      <a:gd name="connsiteY5" fmla="*/ 76200 h 152400"/>
                      <a:gd name="connsiteX6" fmla="*/ 76200 w 457200"/>
                      <a:gd name="connsiteY6" fmla="*/ 152400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152400">
                        <a:moveTo>
                          <a:pt x="76200" y="152400"/>
                        </a:moveTo>
                        <a:lnTo>
                          <a:pt x="381000" y="152400"/>
                        </a:lnTo>
                        <a:cubicBezTo>
                          <a:pt x="422910" y="152400"/>
                          <a:pt x="457200" y="118110"/>
                          <a:pt x="457200" y="76200"/>
                        </a:cubicBezTo>
                        <a:cubicBezTo>
                          <a:pt x="457200" y="34290"/>
                          <a:pt x="422910" y="0"/>
                          <a:pt x="381000" y="0"/>
                        </a:cubicBezTo>
                        <a:lnTo>
                          <a:pt x="76200" y="0"/>
                        </a:lnTo>
                        <a:cubicBezTo>
                          <a:pt x="34290" y="0"/>
                          <a:pt x="0" y="34290"/>
                          <a:pt x="0" y="76200"/>
                        </a:cubicBezTo>
                        <a:cubicBezTo>
                          <a:pt x="0" y="118110"/>
                          <a:pt x="34290" y="152400"/>
                          <a:pt x="76200" y="152400"/>
                        </a:cubicBezTo>
                        <a:close/>
                      </a:path>
                    </a:pathLst>
                  </a:custGeom>
                  <a:solidFill>
                    <a:srgbClr val="0095FF"/>
                  </a:solidFill>
                  <a:ln w="762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126">
                      <a:defRPr/>
                    </a:pPr>
                    <a:endParaRPr lang="en-US" sz="1799" kern="0">
                      <a:solidFill>
                        <a:prstClr val="black"/>
                      </a:solidFill>
                      <a:latin typeface="Slate Pro" panose="02000506040000020004"/>
                    </a:endParaRPr>
                  </a:p>
                </p:txBody>
              </p:sp>
              <p:sp>
                <p:nvSpPr>
                  <p:cNvPr id="1069" name="Freeform: Shape 1068">
                    <a:extLst>
                      <a:ext uri="{FF2B5EF4-FFF2-40B4-BE49-F238E27FC236}">
                        <a16:creationId xmlns:a16="http://schemas.microsoft.com/office/drawing/2014/main" id="{9887DBA2-A1E5-E1FA-9B61-F70BB1647874}"/>
                      </a:ext>
                    </a:extLst>
                  </p:cNvPr>
                  <p:cNvSpPr/>
                  <p:nvPr/>
                </p:nvSpPr>
                <p:spPr>
                  <a:xfrm>
                    <a:off x="-4938827" y="2399986"/>
                    <a:ext cx="367664" cy="367474"/>
                  </a:xfrm>
                  <a:custGeom>
                    <a:avLst/>
                    <a:gdLst>
                      <a:gd name="connsiteX0" fmla="*/ 237173 w 367664"/>
                      <a:gd name="connsiteY0" fmla="*/ 345376 h 367474"/>
                      <a:gd name="connsiteX1" fmla="*/ 291275 w 367664"/>
                      <a:gd name="connsiteY1" fmla="*/ 367475 h 367474"/>
                      <a:gd name="connsiteX2" fmla="*/ 345377 w 367664"/>
                      <a:gd name="connsiteY2" fmla="*/ 345376 h 367474"/>
                      <a:gd name="connsiteX3" fmla="*/ 345377 w 367664"/>
                      <a:gd name="connsiteY3" fmla="*/ 237935 h 367474"/>
                      <a:gd name="connsiteX4" fmla="*/ 129731 w 367664"/>
                      <a:gd name="connsiteY4" fmla="*/ 22288 h 367474"/>
                      <a:gd name="connsiteX5" fmla="*/ 22289 w 367664"/>
                      <a:gd name="connsiteY5" fmla="*/ 22288 h 367474"/>
                      <a:gd name="connsiteX6" fmla="*/ 22289 w 367664"/>
                      <a:gd name="connsiteY6" fmla="*/ 129731 h 367474"/>
                      <a:gd name="connsiteX7" fmla="*/ 237935 w 367664"/>
                      <a:gd name="connsiteY7" fmla="*/ 345376 h 367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7664" h="367474">
                        <a:moveTo>
                          <a:pt x="237173" y="345376"/>
                        </a:moveTo>
                        <a:cubicBezTo>
                          <a:pt x="252413" y="360617"/>
                          <a:pt x="271463" y="367475"/>
                          <a:pt x="291275" y="367475"/>
                        </a:cubicBezTo>
                        <a:cubicBezTo>
                          <a:pt x="311087" y="367475"/>
                          <a:pt x="330137" y="359855"/>
                          <a:pt x="345377" y="345376"/>
                        </a:cubicBezTo>
                        <a:cubicBezTo>
                          <a:pt x="375094" y="315659"/>
                          <a:pt x="375094" y="267653"/>
                          <a:pt x="345377" y="237935"/>
                        </a:cubicBezTo>
                        <a:lnTo>
                          <a:pt x="129731" y="22288"/>
                        </a:lnTo>
                        <a:cubicBezTo>
                          <a:pt x="100013" y="-7429"/>
                          <a:pt x="52007" y="-7429"/>
                          <a:pt x="22289" y="22288"/>
                        </a:cubicBezTo>
                        <a:cubicBezTo>
                          <a:pt x="-7430" y="52006"/>
                          <a:pt x="-7430" y="100013"/>
                          <a:pt x="22289" y="129731"/>
                        </a:cubicBezTo>
                        <a:lnTo>
                          <a:pt x="237935" y="345376"/>
                        </a:lnTo>
                        <a:close/>
                      </a:path>
                    </a:pathLst>
                  </a:custGeom>
                  <a:solidFill>
                    <a:srgbClr val="0095FF"/>
                  </a:solidFill>
                  <a:ln w="762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126">
                      <a:defRPr/>
                    </a:pPr>
                    <a:endParaRPr lang="en-US" sz="1799" kern="0">
                      <a:solidFill>
                        <a:prstClr val="black"/>
                      </a:solidFill>
                      <a:latin typeface="Slate Pro" panose="02000506040000020004"/>
                    </a:endParaRPr>
                  </a:p>
                </p:txBody>
              </p:sp>
              <p:sp>
                <p:nvSpPr>
                  <p:cNvPr id="1070" name="Freeform: Shape 1069">
                    <a:extLst>
                      <a:ext uri="{FF2B5EF4-FFF2-40B4-BE49-F238E27FC236}">
                        <a16:creationId xmlns:a16="http://schemas.microsoft.com/office/drawing/2014/main" id="{C26C6285-FC0D-D1A8-A313-1CA76B0F7558}"/>
                      </a:ext>
                    </a:extLst>
                  </p:cNvPr>
                  <p:cNvSpPr/>
                  <p:nvPr/>
                </p:nvSpPr>
                <p:spPr>
                  <a:xfrm>
                    <a:off x="-4487225" y="2276278"/>
                    <a:ext cx="211220" cy="293824"/>
                  </a:xfrm>
                  <a:custGeom>
                    <a:avLst/>
                    <a:gdLst>
                      <a:gd name="connsiteX0" fmla="*/ 65224 w 211220"/>
                      <a:gd name="connsiteY0" fmla="*/ 246580 h 293824"/>
                      <a:gd name="connsiteX1" fmla="*/ 135328 w 211220"/>
                      <a:gd name="connsiteY1" fmla="*/ 293824 h 293824"/>
                      <a:gd name="connsiteX2" fmla="*/ 164285 w 211220"/>
                      <a:gd name="connsiteY2" fmla="*/ 287728 h 293824"/>
                      <a:gd name="connsiteX3" fmla="*/ 205432 w 211220"/>
                      <a:gd name="connsiteY3" fmla="*/ 187906 h 293824"/>
                      <a:gd name="connsiteX4" fmla="*/ 146758 w 211220"/>
                      <a:gd name="connsiteY4" fmla="*/ 46936 h 293824"/>
                      <a:gd name="connsiteX5" fmla="*/ 46936 w 211220"/>
                      <a:gd name="connsiteY5" fmla="*/ 5788 h 293824"/>
                      <a:gd name="connsiteX6" fmla="*/ 5788 w 211220"/>
                      <a:gd name="connsiteY6" fmla="*/ 105610 h 293824"/>
                      <a:gd name="connsiteX7" fmla="*/ 64462 w 211220"/>
                      <a:gd name="connsiteY7" fmla="*/ 246580 h 2938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11220" h="293824">
                        <a:moveTo>
                          <a:pt x="65224" y="246580"/>
                        </a:moveTo>
                        <a:cubicBezTo>
                          <a:pt x="77416" y="276298"/>
                          <a:pt x="105610" y="293824"/>
                          <a:pt x="135328" y="293824"/>
                        </a:cubicBezTo>
                        <a:cubicBezTo>
                          <a:pt x="145235" y="293824"/>
                          <a:pt x="155140" y="292300"/>
                          <a:pt x="164285" y="287728"/>
                        </a:cubicBezTo>
                        <a:cubicBezTo>
                          <a:pt x="203146" y="271726"/>
                          <a:pt x="221435" y="226768"/>
                          <a:pt x="205432" y="187906"/>
                        </a:cubicBezTo>
                        <a:lnTo>
                          <a:pt x="146758" y="46936"/>
                        </a:lnTo>
                        <a:cubicBezTo>
                          <a:pt x="130756" y="8074"/>
                          <a:pt x="85798" y="-10214"/>
                          <a:pt x="46936" y="5788"/>
                        </a:cubicBezTo>
                        <a:cubicBezTo>
                          <a:pt x="8074" y="21790"/>
                          <a:pt x="-10214" y="66748"/>
                          <a:pt x="5788" y="105610"/>
                        </a:cubicBezTo>
                        <a:lnTo>
                          <a:pt x="64462" y="246580"/>
                        </a:lnTo>
                        <a:close/>
                      </a:path>
                    </a:pathLst>
                  </a:custGeom>
                  <a:solidFill>
                    <a:srgbClr val="0095FF"/>
                  </a:solidFill>
                  <a:ln w="762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126">
                      <a:defRPr/>
                    </a:pPr>
                    <a:endParaRPr lang="en-US" sz="1799" kern="0">
                      <a:solidFill>
                        <a:prstClr val="black"/>
                      </a:solidFill>
                      <a:latin typeface="Slate Pro" panose="02000506040000020004"/>
                    </a:endParaRPr>
                  </a:p>
                </p:txBody>
              </p:sp>
              <p:sp>
                <p:nvSpPr>
                  <p:cNvPr id="1071" name="Freeform: Shape 1070">
                    <a:extLst>
                      <a:ext uri="{FF2B5EF4-FFF2-40B4-BE49-F238E27FC236}">
                        <a16:creationId xmlns:a16="http://schemas.microsoft.com/office/drawing/2014/main" id="{B39DA492-C264-1DDE-6EF2-3392D68642DE}"/>
                      </a:ext>
                    </a:extLst>
                  </p:cNvPr>
                  <p:cNvSpPr/>
                  <p:nvPr/>
                </p:nvSpPr>
                <p:spPr>
                  <a:xfrm>
                    <a:off x="-5064059" y="2853112"/>
                    <a:ext cx="293516" cy="211528"/>
                  </a:xfrm>
                  <a:custGeom>
                    <a:avLst/>
                    <a:gdLst>
                      <a:gd name="connsiteX0" fmla="*/ 47698 w 293516"/>
                      <a:gd name="connsiteY0" fmla="*/ 146758 h 211528"/>
                      <a:gd name="connsiteX1" fmla="*/ 188668 w 293516"/>
                      <a:gd name="connsiteY1" fmla="*/ 205432 h 211528"/>
                      <a:gd name="connsiteX2" fmla="*/ 217624 w 293516"/>
                      <a:gd name="connsiteY2" fmla="*/ 211528 h 211528"/>
                      <a:gd name="connsiteX3" fmla="*/ 287728 w 293516"/>
                      <a:gd name="connsiteY3" fmla="*/ 164285 h 211528"/>
                      <a:gd name="connsiteX4" fmla="*/ 246580 w 293516"/>
                      <a:gd name="connsiteY4" fmla="*/ 64462 h 211528"/>
                      <a:gd name="connsiteX5" fmla="*/ 105610 w 293516"/>
                      <a:gd name="connsiteY5" fmla="*/ 5788 h 211528"/>
                      <a:gd name="connsiteX6" fmla="*/ 5788 w 293516"/>
                      <a:gd name="connsiteY6" fmla="*/ 46936 h 211528"/>
                      <a:gd name="connsiteX7" fmla="*/ 46936 w 293516"/>
                      <a:gd name="connsiteY7" fmla="*/ 146758 h 2115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93516" h="211528">
                        <a:moveTo>
                          <a:pt x="47698" y="146758"/>
                        </a:moveTo>
                        <a:lnTo>
                          <a:pt x="188668" y="205432"/>
                        </a:lnTo>
                        <a:cubicBezTo>
                          <a:pt x="198574" y="209242"/>
                          <a:pt x="207718" y="211528"/>
                          <a:pt x="217624" y="211528"/>
                        </a:cubicBezTo>
                        <a:cubicBezTo>
                          <a:pt x="247342" y="211528"/>
                          <a:pt x="276298" y="194002"/>
                          <a:pt x="287728" y="164285"/>
                        </a:cubicBezTo>
                        <a:cubicBezTo>
                          <a:pt x="303730" y="125423"/>
                          <a:pt x="285442" y="80464"/>
                          <a:pt x="246580" y="64462"/>
                        </a:cubicBezTo>
                        <a:lnTo>
                          <a:pt x="105610" y="5788"/>
                        </a:lnTo>
                        <a:cubicBezTo>
                          <a:pt x="66748" y="-10214"/>
                          <a:pt x="21790" y="8074"/>
                          <a:pt x="5788" y="46936"/>
                        </a:cubicBezTo>
                        <a:cubicBezTo>
                          <a:pt x="-10214" y="85798"/>
                          <a:pt x="8074" y="130756"/>
                          <a:pt x="46936" y="146758"/>
                        </a:cubicBezTo>
                        <a:close/>
                      </a:path>
                    </a:pathLst>
                  </a:custGeom>
                  <a:solidFill>
                    <a:srgbClr val="0095FF"/>
                  </a:solidFill>
                  <a:ln w="762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126">
                      <a:defRPr/>
                    </a:pPr>
                    <a:endParaRPr lang="en-US" sz="1799" kern="0">
                      <a:solidFill>
                        <a:prstClr val="black"/>
                      </a:solidFill>
                      <a:latin typeface="Slate Pro" panose="02000506040000020004"/>
                    </a:endParaRPr>
                  </a:p>
                </p:txBody>
              </p:sp>
              <p:sp>
                <p:nvSpPr>
                  <p:cNvPr id="1072" name="Freeform: Shape 1071">
                    <a:extLst>
                      <a:ext uri="{FF2B5EF4-FFF2-40B4-BE49-F238E27FC236}">
                        <a16:creationId xmlns:a16="http://schemas.microsoft.com/office/drawing/2014/main" id="{0B745274-24E9-9785-0E14-B0329B4D1684}"/>
                      </a:ext>
                    </a:extLst>
                  </p:cNvPr>
                  <p:cNvSpPr/>
                  <p:nvPr/>
                </p:nvSpPr>
                <p:spPr>
                  <a:xfrm>
                    <a:off x="-3235259" y="2852350"/>
                    <a:ext cx="293516" cy="211528"/>
                  </a:xfrm>
                  <a:custGeom>
                    <a:avLst/>
                    <a:gdLst>
                      <a:gd name="connsiteX0" fmla="*/ 6551 w 293516"/>
                      <a:gd name="connsiteY0" fmla="*/ 164284 h 211528"/>
                      <a:gd name="connsiteX1" fmla="*/ 76654 w 293516"/>
                      <a:gd name="connsiteY1" fmla="*/ 211528 h 211528"/>
                      <a:gd name="connsiteX2" fmla="*/ 105611 w 293516"/>
                      <a:gd name="connsiteY2" fmla="*/ 205432 h 211528"/>
                      <a:gd name="connsiteX3" fmla="*/ 246580 w 293516"/>
                      <a:gd name="connsiteY3" fmla="*/ 146758 h 211528"/>
                      <a:gd name="connsiteX4" fmla="*/ 287728 w 293516"/>
                      <a:gd name="connsiteY4" fmla="*/ 46936 h 211528"/>
                      <a:gd name="connsiteX5" fmla="*/ 187906 w 293516"/>
                      <a:gd name="connsiteY5" fmla="*/ 5788 h 211528"/>
                      <a:gd name="connsiteX6" fmla="*/ 46936 w 293516"/>
                      <a:gd name="connsiteY6" fmla="*/ 64462 h 211528"/>
                      <a:gd name="connsiteX7" fmla="*/ 5788 w 293516"/>
                      <a:gd name="connsiteY7" fmla="*/ 164284 h 2115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93516" h="211528">
                        <a:moveTo>
                          <a:pt x="6551" y="164284"/>
                        </a:moveTo>
                        <a:cubicBezTo>
                          <a:pt x="18743" y="193240"/>
                          <a:pt x="46936" y="211528"/>
                          <a:pt x="76654" y="211528"/>
                        </a:cubicBezTo>
                        <a:cubicBezTo>
                          <a:pt x="86561" y="211528"/>
                          <a:pt x="96467" y="210004"/>
                          <a:pt x="105611" y="205432"/>
                        </a:cubicBezTo>
                        <a:lnTo>
                          <a:pt x="246580" y="146758"/>
                        </a:lnTo>
                        <a:cubicBezTo>
                          <a:pt x="285443" y="130756"/>
                          <a:pt x="303730" y="85798"/>
                          <a:pt x="287728" y="46936"/>
                        </a:cubicBezTo>
                        <a:cubicBezTo>
                          <a:pt x="271727" y="8074"/>
                          <a:pt x="226769" y="-10214"/>
                          <a:pt x="187906" y="5788"/>
                        </a:cubicBezTo>
                        <a:lnTo>
                          <a:pt x="46936" y="64462"/>
                        </a:lnTo>
                        <a:cubicBezTo>
                          <a:pt x="8074" y="80464"/>
                          <a:pt x="-10214" y="125422"/>
                          <a:pt x="5788" y="164284"/>
                        </a:cubicBezTo>
                        <a:close/>
                      </a:path>
                    </a:pathLst>
                  </a:custGeom>
                  <a:solidFill>
                    <a:srgbClr val="0095FF"/>
                  </a:solidFill>
                  <a:ln w="762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126">
                      <a:defRPr/>
                    </a:pPr>
                    <a:endParaRPr lang="en-US" sz="1799" kern="0">
                      <a:solidFill>
                        <a:prstClr val="black"/>
                      </a:solidFill>
                      <a:latin typeface="Slate Pro" panose="02000506040000020004"/>
                    </a:endParaRPr>
                  </a:p>
                </p:txBody>
              </p:sp>
              <p:sp>
                <p:nvSpPr>
                  <p:cNvPr id="1073" name="Freeform: Shape 1072">
                    <a:extLst>
                      <a:ext uri="{FF2B5EF4-FFF2-40B4-BE49-F238E27FC236}">
                        <a16:creationId xmlns:a16="http://schemas.microsoft.com/office/drawing/2014/main" id="{6F61FDD4-CCD1-C455-2C15-8F0553B0E633}"/>
                      </a:ext>
                    </a:extLst>
                  </p:cNvPr>
                  <p:cNvSpPr/>
                  <p:nvPr/>
                </p:nvSpPr>
                <p:spPr>
                  <a:xfrm>
                    <a:off x="-3729035" y="2276278"/>
                    <a:ext cx="211220" cy="293824"/>
                  </a:xfrm>
                  <a:custGeom>
                    <a:avLst/>
                    <a:gdLst>
                      <a:gd name="connsiteX0" fmla="*/ 47698 w 211220"/>
                      <a:gd name="connsiteY0" fmla="*/ 287728 h 293824"/>
                      <a:gd name="connsiteX1" fmla="*/ 76654 w 211220"/>
                      <a:gd name="connsiteY1" fmla="*/ 293824 h 293824"/>
                      <a:gd name="connsiteX2" fmla="*/ 146758 w 211220"/>
                      <a:gd name="connsiteY2" fmla="*/ 246580 h 293824"/>
                      <a:gd name="connsiteX3" fmla="*/ 205432 w 211220"/>
                      <a:gd name="connsiteY3" fmla="*/ 105610 h 293824"/>
                      <a:gd name="connsiteX4" fmla="*/ 164284 w 211220"/>
                      <a:gd name="connsiteY4" fmla="*/ 5788 h 293824"/>
                      <a:gd name="connsiteX5" fmla="*/ 64462 w 211220"/>
                      <a:gd name="connsiteY5" fmla="*/ 46936 h 293824"/>
                      <a:gd name="connsiteX6" fmla="*/ 5788 w 211220"/>
                      <a:gd name="connsiteY6" fmla="*/ 187906 h 293824"/>
                      <a:gd name="connsiteX7" fmla="*/ 46936 w 211220"/>
                      <a:gd name="connsiteY7" fmla="*/ 287728 h 2938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11220" h="293824">
                        <a:moveTo>
                          <a:pt x="47698" y="287728"/>
                        </a:moveTo>
                        <a:cubicBezTo>
                          <a:pt x="56842" y="291538"/>
                          <a:pt x="66748" y="293824"/>
                          <a:pt x="76654" y="293824"/>
                        </a:cubicBezTo>
                        <a:cubicBezTo>
                          <a:pt x="106372" y="293824"/>
                          <a:pt x="134566" y="276298"/>
                          <a:pt x="146758" y="246580"/>
                        </a:cubicBezTo>
                        <a:lnTo>
                          <a:pt x="205432" y="105610"/>
                        </a:lnTo>
                        <a:cubicBezTo>
                          <a:pt x="221434" y="66748"/>
                          <a:pt x="203146" y="21790"/>
                          <a:pt x="164284" y="5788"/>
                        </a:cubicBezTo>
                        <a:cubicBezTo>
                          <a:pt x="125422" y="-10214"/>
                          <a:pt x="80464" y="8074"/>
                          <a:pt x="64462" y="46936"/>
                        </a:cubicBezTo>
                        <a:lnTo>
                          <a:pt x="5788" y="187906"/>
                        </a:lnTo>
                        <a:cubicBezTo>
                          <a:pt x="-10214" y="226768"/>
                          <a:pt x="8074" y="271726"/>
                          <a:pt x="46936" y="287728"/>
                        </a:cubicBezTo>
                        <a:close/>
                      </a:path>
                    </a:pathLst>
                  </a:custGeom>
                  <a:solidFill>
                    <a:srgbClr val="0095FF"/>
                  </a:solidFill>
                  <a:ln w="762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126">
                      <a:defRPr/>
                    </a:pPr>
                    <a:endParaRPr lang="en-US" sz="1799" kern="0">
                      <a:solidFill>
                        <a:prstClr val="black"/>
                      </a:solidFill>
                      <a:latin typeface="Slate Pro" panose="02000506040000020004"/>
                    </a:endParaRPr>
                  </a:p>
                </p:txBody>
              </p:sp>
            </p:grpSp>
          </p:grpSp>
          <p:sp>
            <p:nvSpPr>
              <p:cNvPr id="1063" name="Text Placeholder 95">
                <a:extLst>
                  <a:ext uri="{FF2B5EF4-FFF2-40B4-BE49-F238E27FC236}">
                    <a16:creationId xmlns:a16="http://schemas.microsoft.com/office/drawing/2014/main" id="{4089A753-3B89-779A-616B-23E0F210D6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1935" y="4475463"/>
                <a:ext cx="828000" cy="288000"/>
              </a:xfrm>
              <a:prstGeom prst="rect">
                <a:avLst/>
              </a:prstGeom>
            </p:spPr>
            <p:txBody>
              <a:bodyPr vert="horz" lIns="0" tIns="35991" rIns="0" bIns="35991" numCol="1" rtlCol="0" anchor="t">
                <a:noAutofit/>
              </a:bodyPr>
              <a:lstStyle>
                <a:lvl1pPr marL="0" indent="0" algn="l" defTabSz="6858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180000" indent="-180000" algn="l" defTabSz="6858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360000" indent="-180000" algn="l" defTabSz="6858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540000" indent="-180000" algn="l" defTabSz="6858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1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720000" indent="-180000" algn="l" defTabSz="6858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594">
                  <a:spcAft>
                    <a:spcPts val="400"/>
                  </a:spcAft>
                  <a:defRPr/>
                </a:pPr>
                <a:r>
                  <a:rPr lang="en-US" sz="1200" dirty="0">
                    <a:solidFill>
                      <a:srgbClr val="434A4F"/>
                    </a:solidFill>
                    <a:latin typeface="Slate Pro" panose="02000506040000020004"/>
                  </a:rPr>
                  <a:t>Multifactorial </a:t>
                </a:r>
                <a:br>
                  <a:rPr lang="en-US" sz="1200" dirty="0">
                    <a:solidFill>
                      <a:srgbClr val="434A4F"/>
                    </a:solidFill>
                    <a:latin typeface="Slate Pro" panose="02000506040000020004"/>
                  </a:rPr>
                </a:br>
                <a:r>
                  <a:rPr lang="en-US" sz="1200" dirty="0">
                    <a:solidFill>
                      <a:srgbClr val="434A4F"/>
                    </a:solidFill>
                    <a:latin typeface="Slate Pro" panose="02000506040000020004"/>
                  </a:rPr>
                  <a:t>predisposition</a:t>
                </a:r>
              </a:p>
            </p:txBody>
          </p:sp>
        </p:grpSp>
        <p:grpSp>
          <p:nvGrpSpPr>
            <p:cNvPr id="957" name="Group 956">
              <a:extLst>
                <a:ext uri="{FF2B5EF4-FFF2-40B4-BE49-F238E27FC236}">
                  <a16:creationId xmlns:a16="http://schemas.microsoft.com/office/drawing/2014/main" id="{A03E6E82-BB9F-C685-831E-2449A5D795C0}"/>
                </a:ext>
              </a:extLst>
            </p:cNvPr>
            <p:cNvGrpSpPr/>
            <p:nvPr/>
          </p:nvGrpSpPr>
          <p:grpSpPr>
            <a:xfrm>
              <a:off x="11444602" y="3086797"/>
              <a:ext cx="263741" cy="488626"/>
              <a:chOff x="-3210935" y="1475129"/>
              <a:chExt cx="2504139" cy="4639365"/>
            </a:xfrm>
          </p:grpSpPr>
          <p:sp>
            <p:nvSpPr>
              <p:cNvPr id="1055" name="Freeform: Shape 1054">
                <a:extLst>
                  <a:ext uri="{FF2B5EF4-FFF2-40B4-BE49-F238E27FC236}">
                    <a16:creationId xmlns:a16="http://schemas.microsoft.com/office/drawing/2014/main" id="{1FC5646B-493D-0C3B-354D-F4569FF0B0A2}"/>
                  </a:ext>
                </a:extLst>
              </p:cNvPr>
              <p:cNvSpPr/>
              <p:nvPr/>
            </p:nvSpPr>
            <p:spPr>
              <a:xfrm>
                <a:off x="-3210935" y="1475129"/>
                <a:ext cx="2503726" cy="4639365"/>
              </a:xfrm>
              <a:custGeom>
                <a:avLst/>
                <a:gdLst>
                  <a:gd name="connsiteX0" fmla="*/ 2454757 w 2503726"/>
                  <a:gd name="connsiteY0" fmla="*/ 4427413 h 4639365"/>
                  <a:gd name="connsiteX1" fmla="*/ 2182782 w 2503726"/>
                  <a:gd name="connsiteY1" fmla="*/ 4639366 h 4639365"/>
                  <a:gd name="connsiteX2" fmla="*/ 1909869 w 2503726"/>
                  <a:gd name="connsiteY2" fmla="*/ 4287674 h 4639365"/>
                  <a:gd name="connsiteX3" fmla="*/ 1587250 w 2503726"/>
                  <a:gd name="connsiteY3" fmla="*/ 3053468 h 4639365"/>
                  <a:gd name="connsiteX4" fmla="*/ 596884 w 2503726"/>
                  <a:gd name="connsiteY4" fmla="*/ 1876471 h 4639365"/>
                  <a:gd name="connsiteX5" fmla="*/ 5103 w 2503726"/>
                  <a:gd name="connsiteY5" fmla="*/ 258684 h 4639365"/>
                  <a:gd name="connsiteX6" fmla="*/ 106390 w 2503726"/>
                  <a:gd name="connsiteY6" fmla="*/ 65487 h 4639365"/>
                  <a:gd name="connsiteX7" fmla="*/ 308027 w 2503726"/>
                  <a:gd name="connsiteY7" fmla="*/ 776 h 4639365"/>
                  <a:gd name="connsiteX8" fmla="*/ 566873 w 2503726"/>
                  <a:gd name="connsiteY8" fmla="*/ 302762 h 4639365"/>
                  <a:gd name="connsiteX9" fmla="*/ 1041423 w 2503726"/>
                  <a:gd name="connsiteY9" fmla="*/ 1531344 h 4639365"/>
                  <a:gd name="connsiteX10" fmla="*/ 2050546 w 2503726"/>
                  <a:gd name="connsiteY10" fmla="*/ 2734601 h 4639365"/>
                  <a:gd name="connsiteX11" fmla="*/ 2454757 w 2503726"/>
                  <a:gd name="connsiteY11" fmla="*/ 4427413 h 463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03726" h="4639365">
                    <a:moveTo>
                      <a:pt x="2454757" y="4427413"/>
                    </a:moveTo>
                    <a:cubicBezTo>
                      <a:pt x="2422870" y="4554960"/>
                      <a:pt x="2308453" y="4639366"/>
                      <a:pt x="2182782" y="4639366"/>
                    </a:cubicBezTo>
                    <a:cubicBezTo>
                      <a:pt x="2001215" y="4639366"/>
                      <a:pt x="1863736" y="4466043"/>
                      <a:pt x="1909869" y="4287674"/>
                    </a:cubicBezTo>
                    <a:cubicBezTo>
                      <a:pt x="2034602" y="3801869"/>
                      <a:pt x="1761689" y="3305749"/>
                      <a:pt x="1587250" y="3053468"/>
                    </a:cubicBezTo>
                    <a:cubicBezTo>
                      <a:pt x="1310369" y="2651339"/>
                      <a:pt x="909721" y="2279867"/>
                      <a:pt x="596884" y="1876471"/>
                    </a:cubicBezTo>
                    <a:cubicBezTo>
                      <a:pt x="163599" y="1320328"/>
                      <a:pt x="-35224" y="775437"/>
                      <a:pt x="5103" y="258684"/>
                    </a:cubicBezTo>
                    <a:cubicBezTo>
                      <a:pt x="10730" y="179905"/>
                      <a:pt x="49182" y="112380"/>
                      <a:pt x="106390" y="65487"/>
                    </a:cubicBezTo>
                    <a:cubicBezTo>
                      <a:pt x="160786" y="20471"/>
                      <a:pt x="232062" y="-4851"/>
                      <a:pt x="308027" y="776"/>
                    </a:cubicBezTo>
                    <a:cubicBezTo>
                      <a:pt x="462772" y="12968"/>
                      <a:pt x="579065" y="148018"/>
                      <a:pt x="566873" y="302762"/>
                    </a:cubicBezTo>
                    <a:cubicBezTo>
                      <a:pt x="536862" y="676025"/>
                      <a:pt x="697234" y="1088680"/>
                      <a:pt x="1041423" y="1531344"/>
                    </a:cubicBezTo>
                    <a:cubicBezTo>
                      <a:pt x="1349477" y="1928681"/>
                      <a:pt x="1743692" y="2287238"/>
                      <a:pt x="2050546" y="2734601"/>
                    </a:cubicBezTo>
                    <a:cubicBezTo>
                      <a:pt x="2445379" y="3305749"/>
                      <a:pt x="2588869" y="3907846"/>
                      <a:pt x="2454757" y="4427413"/>
                    </a:cubicBezTo>
                    <a:close/>
                  </a:path>
                </a:pathLst>
              </a:custGeom>
              <a:solidFill>
                <a:srgbClr val="0095FF">
                  <a:lumMod val="20000"/>
                  <a:lumOff val="80000"/>
                </a:srgbClr>
              </a:solidFill>
              <a:ln w="6350" cap="flat">
                <a:solidFill>
                  <a:srgbClr val="0095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126">
                  <a:defRPr/>
                </a:pPr>
                <a:endParaRPr lang="en-US" sz="1799" kern="0">
                  <a:solidFill>
                    <a:prstClr val="black"/>
                  </a:solidFill>
                  <a:latin typeface="Slate Pro" panose="02000506040000020004"/>
                </a:endParaRPr>
              </a:p>
            </p:txBody>
          </p:sp>
          <p:sp>
            <p:nvSpPr>
              <p:cNvPr id="1056" name="Freeform: Shape 1055">
                <a:extLst>
                  <a:ext uri="{FF2B5EF4-FFF2-40B4-BE49-F238E27FC236}">
                    <a16:creationId xmlns:a16="http://schemas.microsoft.com/office/drawing/2014/main" id="{E3CA6CC6-2BC5-A863-EC77-7E6476F925FB}"/>
                  </a:ext>
                </a:extLst>
              </p:cNvPr>
              <p:cNvSpPr/>
              <p:nvPr/>
            </p:nvSpPr>
            <p:spPr>
              <a:xfrm>
                <a:off x="-2991159" y="1849168"/>
                <a:ext cx="1847959" cy="292608"/>
              </a:xfrm>
              <a:custGeom>
                <a:avLst/>
                <a:gdLst>
                  <a:gd name="connsiteX0" fmla="*/ 1830770 w 1847959"/>
                  <a:gd name="connsiteY0" fmla="*/ 212891 h 292608"/>
                  <a:gd name="connsiteX1" fmla="*/ 1701347 w 1847959"/>
                  <a:gd name="connsiteY1" fmla="*/ 292608 h 292608"/>
                  <a:gd name="connsiteX2" fmla="*/ 146304 w 1847959"/>
                  <a:gd name="connsiteY2" fmla="*/ 292608 h 292608"/>
                  <a:gd name="connsiteX3" fmla="*/ 16891 w 1847959"/>
                  <a:gd name="connsiteY3" fmla="*/ 212891 h 292608"/>
                  <a:gd name="connsiteX4" fmla="*/ 0 w 1847959"/>
                  <a:gd name="connsiteY4" fmla="*/ 146304 h 292608"/>
                  <a:gd name="connsiteX5" fmla="*/ 146304 w 1847959"/>
                  <a:gd name="connsiteY5" fmla="*/ 0 h 292608"/>
                  <a:gd name="connsiteX6" fmla="*/ 1701347 w 1847959"/>
                  <a:gd name="connsiteY6" fmla="*/ 0 h 292608"/>
                  <a:gd name="connsiteX7" fmla="*/ 1830770 w 1847959"/>
                  <a:gd name="connsiteY7" fmla="*/ 212891 h 292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47959" h="292608">
                    <a:moveTo>
                      <a:pt x="1830770" y="212891"/>
                    </a:moveTo>
                    <a:cubicBezTo>
                      <a:pt x="1807323" y="260721"/>
                      <a:pt x="1758555" y="292608"/>
                      <a:pt x="1701347" y="292608"/>
                    </a:cubicBezTo>
                    <a:lnTo>
                      <a:pt x="146304" y="292608"/>
                    </a:lnTo>
                    <a:cubicBezTo>
                      <a:pt x="89095" y="292608"/>
                      <a:pt x="40337" y="260721"/>
                      <a:pt x="16891" y="212891"/>
                    </a:cubicBezTo>
                    <a:cubicBezTo>
                      <a:pt x="5627" y="193196"/>
                      <a:pt x="0" y="170688"/>
                      <a:pt x="0" y="146304"/>
                    </a:cubicBezTo>
                    <a:cubicBezTo>
                      <a:pt x="0" y="65659"/>
                      <a:pt x="65649" y="0"/>
                      <a:pt x="146304" y="0"/>
                    </a:cubicBezTo>
                    <a:lnTo>
                      <a:pt x="1701347" y="0"/>
                    </a:lnTo>
                    <a:cubicBezTo>
                      <a:pt x="1816008" y="0"/>
                      <a:pt x="1881038" y="124923"/>
                      <a:pt x="1830770" y="212891"/>
                    </a:cubicBezTo>
                    <a:close/>
                  </a:path>
                </a:pathLst>
              </a:custGeom>
              <a:solidFill>
                <a:srgbClr val="0095FF"/>
              </a:solidFill>
              <a:ln w="937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126">
                  <a:defRPr/>
                </a:pPr>
                <a:endParaRPr lang="en-US" sz="1799" kern="0">
                  <a:solidFill>
                    <a:prstClr val="black"/>
                  </a:solidFill>
                  <a:latin typeface="Slate Pro" panose="02000506040000020004"/>
                </a:endParaRPr>
              </a:p>
            </p:txBody>
          </p:sp>
          <p:sp>
            <p:nvSpPr>
              <p:cNvPr id="1057" name="Freeform: Shape 1056">
                <a:extLst>
                  <a:ext uri="{FF2B5EF4-FFF2-40B4-BE49-F238E27FC236}">
                    <a16:creationId xmlns:a16="http://schemas.microsoft.com/office/drawing/2014/main" id="{0BB3D385-74F8-B510-396B-E82D97F07723}"/>
                  </a:ext>
                </a:extLst>
              </p:cNvPr>
              <p:cNvSpPr/>
              <p:nvPr/>
            </p:nvSpPr>
            <p:spPr>
              <a:xfrm>
                <a:off x="-2743474" y="2435324"/>
                <a:ext cx="1599965" cy="292607"/>
              </a:xfrm>
              <a:custGeom>
                <a:avLst/>
                <a:gdLst>
                  <a:gd name="connsiteX0" fmla="*/ 1599966 w 1599965"/>
                  <a:gd name="connsiteY0" fmla="*/ 146304 h 292607"/>
                  <a:gd name="connsiteX1" fmla="*/ 1583084 w 1599965"/>
                  <a:gd name="connsiteY1" fmla="*/ 212891 h 292607"/>
                  <a:gd name="connsiteX2" fmla="*/ 1453662 w 1599965"/>
                  <a:gd name="connsiteY2" fmla="*/ 292608 h 292607"/>
                  <a:gd name="connsiteX3" fmla="*/ 146304 w 1599965"/>
                  <a:gd name="connsiteY3" fmla="*/ 292608 h 292607"/>
                  <a:gd name="connsiteX4" fmla="*/ 16881 w 1599965"/>
                  <a:gd name="connsiteY4" fmla="*/ 212891 h 292607"/>
                  <a:gd name="connsiteX5" fmla="*/ 0 w 1599965"/>
                  <a:gd name="connsiteY5" fmla="*/ 146304 h 292607"/>
                  <a:gd name="connsiteX6" fmla="*/ 146304 w 1599965"/>
                  <a:gd name="connsiteY6" fmla="*/ 0 h 292607"/>
                  <a:gd name="connsiteX7" fmla="*/ 1453662 w 1599965"/>
                  <a:gd name="connsiteY7" fmla="*/ 0 h 292607"/>
                  <a:gd name="connsiteX8" fmla="*/ 1599966 w 1599965"/>
                  <a:gd name="connsiteY8" fmla="*/ 146304 h 292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9965" h="292607">
                    <a:moveTo>
                      <a:pt x="1599966" y="146304"/>
                    </a:moveTo>
                    <a:cubicBezTo>
                      <a:pt x="1599966" y="170688"/>
                      <a:pt x="1594339" y="193196"/>
                      <a:pt x="1583084" y="212891"/>
                    </a:cubicBezTo>
                    <a:cubicBezTo>
                      <a:pt x="1559638" y="260721"/>
                      <a:pt x="1510870" y="292608"/>
                      <a:pt x="1453662" y="292608"/>
                    </a:cubicBezTo>
                    <a:lnTo>
                      <a:pt x="146304" y="292608"/>
                    </a:lnTo>
                    <a:cubicBezTo>
                      <a:pt x="89095" y="292608"/>
                      <a:pt x="40327" y="260721"/>
                      <a:pt x="16881" y="212891"/>
                    </a:cubicBezTo>
                    <a:cubicBezTo>
                      <a:pt x="5627" y="193196"/>
                      <a:pt x="0" y="170688"/>
                      <a:pt x="0" y="146304"/>
                    </a:cubicBezTo>
                    <a:cubicBezTo>
                      <a:pt x="0" y="65659"/>
                      <a:pt x="65649" y="0"/>
                      <a:pt x="146304" y="0"/>
                    </a:cubicBezTo>
                    <a:lnTo>
                      <a:pt x="1453662" y="0"/>
                    </a:lnTo>
                    <a:cubicBezTo>
                      <a:pt x="1534316" y="0"/>
                      <a:pt x="1599966" y="65659"/>
                      <a:pt x="1599966" y="146304"/>
                    </a:cubicBezTo>
                    <a:close/>
                  </a:path>
                </a:pathLst>
              </a:custGeom>
              <a:solidFill>
                <a:srgbClr val="0095FF"/>
              </a:solidFill>
              <a:ln w="937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126">
                  <a:defRPr/>
                </a:pPr>
                <a:endParaRPr lang="en-US" sz="1799" kern="0">
                  <a:solidFill>
                    <a:prstClr val="black"/>
                  </a:solidFill>
                  <a:latin typeface="Slate Pro" panose="02000506040000020004"/>
                </a:endParaRPr>
              </a:p>
            </p:txBody>
          </p:sp>
          <p:sp>
            <p:nvSpPr>
              <p:cNvPr id="1058" name="Freeform: Shape 1057">
                <a:extLst>
                  <a:ext uri="{FF2B5EF4-FFF2-40B4-BE49-F238E27FC236}">
                    <a16:creationId xmlns:a16="http://schemas.microsoft.com/office/drawing/2014/main" id="{177A2B35-667F-5747-DDF2-BEC5FEE3A31C}"/>
                  </a:ext>
                </a:extLst>
              </p:cNvPr>
              <p:cNvSpPr/>
              <p:nvPr/>
            </p:nvSpPr>
            <p:spPr>
              <a:xfrm>
                <a:off x="-2850501" y="4551340"/>
                <a:ext cx="1599965" cy="292608"/>
              </a:xfrm>
              <a:custGeom>
                <a:avLst/>
                <a:gdLst>
                  <a:gd name="connsiteX0" fmla="*/ 1599966 w 1599965"/>
                  <a:gd name="connsiteY0" fmla="*/ 146304 h 292608"/>
                  <a:gd name="connsiteX1" fmla="*/ 1583084 w 1599965"/>
                  <a:gd name="connsiteY1" fmla="*/ 212891 h 292608"/>
                  <a:gd name="connsiteX2" fmla="*/ 1453662 w 1599965"/>
                  <a:gd name="connsiteY2" fmla="*/ 292608 h 292608"/>
                  <a:gd name="connsiteX3" fmla="*/ 146304 w 1599965"/>
                  <a:gd name="connsiteY3" fmla="*/ 292608 h 292608"/>
                  <a:gd name="connsiteX4" fmla="*/ 16881 w 1599965"/>
                  <a:gd name="connsiteY4" fmla="*/ 212891 h 292608"/>
                  <a:gd name="connsiteX5" fmla="*/ 0 w 1599965"/>
                  <a:gd name="connsiteY5" fmla="*/ 146304 h 292608"/>
                  <a:gd name="connsiteX6" fmla="*/ 146304 w 1599965"/>
                  <a:gd name="connsiteY6" fmla="*/ 0 h 292608"/>
                  <a:gd name="connsiteX7" fmla="*/ 1453662 w 1599965"/>
                  <a:gd name="connsiteY7" fmla="*/ 0 h 292608"/>
                  <a:gd name="connsiteX8" fmla="*/ 1599966 w 1599965"/>
                  <a:gd name="connsiteY8" fmla="*/ 146304 h 292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9965" h="292608">
                    <a:moveTo>
                      <a:pt x="1599966" y="146304"/>
                    </a:moveTo>
                    <a:cubicBezTo>
                      <a:pt x="1599966" y="170688"/>
                      <a:pt x="1594338" y="193196"/>
                      <a:pt x="1583084" y="212891"/>
                    </a:cubicBezTo>
                    <a:cubicBezTo>
                      <a:pt x="1559638" y="260721"/>
                      <a:pt x="1510870" y="292608"/>
                      <a:pt x="1453662" y="292608"/>
                    </a:cubicBezTo>
                    <a:lnTo>
                      <a:pt x="146304" y="292608"/>
                    </a:lnTo>
                    <a:cubicBezTo>
                      <a:pt x="89095" y="292608"/>
                      <a:pt x="40327" y="260721"/>
                      <a:pt x="16881" y="212891"/>
                    </a:cubicBezTo>
                    <a:cubicBezTo>
                      <a:pt x="5627" y="193196"/>
                      <a:pt x="0" y="170688"/>
                      <a:pt x="0" y="146304"/>
                    </a:cubicBezTo>
                    <a:cubicBezTo>
                      <a:pt x="0" y="65659"/>
                      <a:pt x="65649" y="0"/>
                      <a:pt x="146304" y="0"/>
                    </a:cubicBezTo>
                    <a:lnTo>
                      <a:pt x="1453662" y="0"/>
                    </a:lnTo>
                    <a:cubicBezTo>
                      <a:pt x="1534316" y="0"/>
                      <a:pt x="1599966" y="65659"/>
                      <a:pt x="1599966" y="146304"/>
                    </a:cubicBezTo>
                    <a:close/>
                  </a:path>
                </a:pathLst>
              </a:custGeom>
              <a:solidFill>
                <a:srgbClr val="0095FF"/>
              </a:solidFill>
              <a:ln w="937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126">
                  <a:defRPr/>
                </a:pPr>
                <a:endParaRPr lang="en-US" sz="1799" kern="0">
                  <a:solidFill>
                    <a:prstClr val="black"/>
                  </a:solidFill>
                  <a:latin typeface="Slate Pro" panose="02000506040000020004"/>
                </a:endParaRPr>
              </a:p>
            </p:txBody>
          </p:sp>
          <p:sp>
            <p:nvSpPr>
              <p:cNvPr id="1059" name="Freeform: Shape 1058">
                <a:extLst>
                  <a:ext uri="{FF2B5EF4-FFF2-40B4-BE49-F238E27FC236}">
                    <a16:creationId xmlns:a16="http://schemas.microsoft.com/office/drawing/2014/main" id="{2A890B79-F75A-3EA3-F891-01422B50463A}"/>
                  </a:ext>
                </a:extLst>
              </p:cNvPr>
              <p:cNvSpPr/>
              <p:nvPr/>
            </p:nvSpPr>
            <p:spPr>
              <a:xfrm>
                <a:off x="-2810286" y="5137493"/>
                <a:ext cx="1746438" cy="292608"/>
              </a:xfrm>
              <a:custGeom>
                <a:avLst/>
                <a:gdLst>
                  <a:gd name="connsiteX0" fmla="*/ 1746439 w 1746438"/>
                  <a:gd name="connsiteY0" fmla="*/ 146304 h 292608"/>
                  <a:gd name="connsiteX1" fmla="*/ 1729557 w 1746438"/>
                  <a:gd name="connsiteY1" fmla="*/ 212891 h 292608"/>
                  <a:gd name="connsiteX2" fmla="*/ 1600134 w 1746438"/>
                  <a:gd name="connsiteY2" fmla="*/ 292608 h 292608"/>
                  <a:gd name="connsiteX3" fmla="*/ 146304 w 1746438"/>
                  <a:gd name="connsiteY3" fmla="*/ 292608 h 292608"/>
                  <a:gd name="connsiteX4" fmla="*/ 16891 w 1746438"/>
                  <a:gd name="connsiteY4" fmla="*/ 212891 h 292608"/>
                  <a:gd name="connsiteX5" fmla="*/ 0 w 1746438"/>
                  <a:gd name="connsiteY5" fmla="*/ 146304 h 292608"/>
                  <a:gd name="connsiteX6" fmla="*/ 146304 w 1746438"/>
                  <a:gd name="connsiteY6" fmla="*/ 0 h 292608"/>
                  <a:gd name="connsiteX7" fmla="*/ 1600134 w 1746438"/>
                  <a:gd name="connsiteY7" fmla="*/ 0 h 292608"/>
                  <a:gd name="connsiteX8" fmla="*/ 1746439 w 1746438"/>
                  <a:gd name="connsiteY8" fmla="*/ 146304 h 292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6438" h="292608">
                    <a:moveTo>
                      <a:pt x="1746439" y="146304"/>
                    </a:moveTo>
                    <a:cubicBezTo>
                      <a:pt x="1746439" y="170688"/>
                      <a:pt x="1740811" y="193196"/>
                      <a:pt x="1729557" y="212891"/>
                    </a:cubicBezTo>
                    <a:cubicBezTo>
                      <a:pt x="1706111" y="260721"/>
                      <a:pt x="1657352" y="292608"/>
                      <a:pt x="1600134" y="292608"/>
                    </a:cubicBezTo>
                    <a:lnTo>
                      <a:pt x="146304" y="292608"/>
                    </a:lnTo>
                    <a:cubicBezTo>
                      <a:pt x="89105" y="292608"/>
                      <a:pt x="40337" y="260721"/>
                      <a:pt x="16891" y="212891"/>
                    </a:cubicBezTo>
                    <a:cubicBezTo>
                      <a:pt x="5627" y="193196"/>
                      <a:pt x="0" y="170688"/>
                      <a:pt x="0" y="146304"/>
                    </a:cubicBezTo>
                    <a:cubicBezTo>
                      <a:pt x="0" y="65659"/>
                      <a:pt x="65659" y="0"/>
                      <a:pt x="146304" y="0"/>
                    </a:cubicBezTo>
                    <a:lnTo>
                      <a:pt x="1600134" y="0"/>
                    </a:lnTo>
                    <a:cubicBezTo>
                      <a:pt x="1680799" y="0"/>
                      <a:pt x="1746439" y="65659"/>
                      <a:pt x="1746439" y="146304"/>
                    </a:cubicBezTo>
                    <a:close/>
                  </a:path>
                </a:pathLst>
              </a:custGeom>
              <a:solidFill>
                <a:srgbClr val="0095FF"/>
              </a:solidFill>
              <a:ln w="937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126">
                  <a:defRPr/>
                </a:pPr>
                <a:endParaRPr lang="en-US" sz="1799" kern="0">
                  <a:solidFill>
                    <a:prstClr val="black"/>
                  </a:solidFill>
                  <a:latin typeface="Slate Pro" panose="02000506040000020004"/>
                </a:endParaRPr>
              </a:p>
            </p:txBody>
          </p:sp>
          <p:sp>
            <p:nvSpPr>
              <p:cNvPr id="1060" name="Freeform: Shape 1059">
                <a:extLst>
                  <a:ext uri="{FF2B5EF4-FFF2-40B4-BE49-F238E27FC236}">
                    <a16:creationId xmlns:a16="http://schemas.microsoft.com/office/drawing/2014/main" id="{D227ADEB-3461-9107-348B-F245DBD998F6}"/>
                  </a:ext>
                </a:extLst>
              </p:cNvPr>
              <p:cNvSpPr/>
              <p:nvPr/>
            </p:nvSpPr>
            <p:spPr>
              <a:xfrm>
                <a:off x="-3210204" y="1475141"/>
                <a:ext cx="2503408" cy="4638878"/>
              </a:xfrm>
              <a:custGeom>
                <a:avLst/>
                <a:gdLst>
                  <a:gd name="connsiteX0" fmla="*/ 1906324 w 2503408"/>
                  <a:gd name="connsiteY0" fmla="*/ 1876459 h 4638878"/>
                  <a:gd name="connsiteX1" fmla="*/ 915958 w 2503408"/>
                  <a:gd name="connsiteY1" fmla="*/ 3053456 h 4638878"/>
                  <a:gd name="connsiteX2" fmla="*/ 593339 w 2503408"/>
                  <a:gd name="connsiteY2" fmla="*/ 4287661 h 4638878"/>
                  <a:gd name="connsiteX3" fmla="*/ 390765 w 2503408"/>
                  <a:gd name="connsiteY3" fmla="*/ 4629975 h 4638878"/>
                  <a:gd name="connsiteX4" fmla="*/ 157241 w 2503408"/>
                  <a:gd name="connsiteY4" fmla="*/ 4585897 h 4638878"/>
                  <a:gd name="connsiteX5" fmla="*/ 48451 w 2503408"/>
                  <a:gd name="connsiteY5" fmla="*/ 4427401 h 4638878"/>
                  <a:gd name="connsiteX6" fmla="*/ 452662 w 2503408"/>
                  <a:gd name="connsiteY6" fmla="*/ 2734588 h 4638878"/>
                  <a:gd name="connsiteX7" fmla="*/ 1462723 w 2503408"/>
                  <a:gd name="connsiteY7" fmla="*/ 1531332 h 4638878"/>
                  <a:gd name="connsiteX8" fmla="*/ 1937273 w 2503408"/>
                  <a:gd name="connsiteY8" fmla="*/ 302750 h 4638878"/>
                  <a:gd name="connsiteX9" fmla="*/ 2053566 w 2503408"/>
                  <a:gd name="connsiteY9" fmla="*/ 53283 h 4638878"/>
                  <a:gd name="connsiteX10" fmla="*/ 2196118 w 2503408"/>
                  <a:gd name="connsiteY10" fmla="*/ 764 h 4638878"/>
                  <a:gd name="connsiteX11" fmla="*/ 2498105 w 2503408"/>
                  <a:gd name="connsiteY11" fmla="*/ 258671 h 4638878"/>
                  <a:gd name="connsiteX12" fmla="*/ 1906324 w 2503408"/>
                  <a:gd name="connsiteY12" fmla="*/ 1876459 h 4638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03408" h="4638878">
                    <a:moveTo>
                      <a:pt x="1906324" y="1876459"/>
                    </a:moveTo>
                    <a:cubicBezTo>
                      <a:pt x="1584840" y="2290996"/>
                      <a:pt x="1193992" y="2649638"/>
                      <a:pt x="915958" y="3053456"/>
                    </a:cubicBezTo>
                    <a:cubicBezTo>
                      <a:pt x="742457" y="3305737"/>
                      <a:pt x="468606" y="3801857"/>
                      <a:pt x="593339" y="4287661"/>
                    </a:cubicBezTo>
                    <a:cubicBezTo>
                      <a:pt x="632729" y="4437717"/>
                      <a:pt x="541758" y="4591524"/>
                      <a:pt x="390765" y="4629975"/>
                    </a:cubicBezTo>
                    <a:cubicBezTo>
                      <a:pt x="302344" y="4651189"/>
                      <a:pt x="221858" y="4633708"/>
                      <a:pt x="157241" y="4585897"/>
                    </a:cubicBezTo>
                    <a:cubicBezTo>
                      <a:pt x="105659" y="4549321"/>
                      <a:pt x="65332" y="4493988"/>
                      <a:pt x="48451" y="4427401"/>
                    </a:cubicBezTo>
                    <a:cubicBezTo>
                      <a:pt x="-84724" y="3907834"/>
                      <a:pt x="58767" y="3306674"/>
                      <a:pt x="452662" y="2734588"/>
                    </a:cubicBezTo>
                    <a:cubicBezTo>
                      <a:pt x="764928" y="2281712"/>
                      <a:pt x="1137600" y="1947670"/>
                      <a:pt x="1462723" y="1531332"/>
                    </a:cubicBezTo>
                    <a:cubicBezTo>
                      <a:pt x="1806912" y="1088668"/>
                      <a:pt x="1966346" y="676013"/>
                      <a:pt x="1937273" y="302750"/>
                    </a:cubicBezTo>
                    <a:cubicBezTo>
                      <a:pt x="1928832" y="201463"/>
                      <a:pt x="1975725" y="108616"/>
                      <a:pt x="2053566" y="53283"/>
                    </a:cubicBezTo>
                    <a:cubicBezTo>
                      <a:pt x="2093893" y="23272"/>
                      <a:pt x="2142661" y="4515"/>
                      <a:pt x="2196118" y="764"/>
                    </a:cubicBezTo>
                    <a:cubicBezTo>
                      <a:pt x="2350863" y="-10490"/>
                      <a:pt x="2485913" y="103927"/>
                      <a:pt x="2498105" y="258671"/>
                    </a:cubicBezTo>
                    <a:cubicBezTo>
                      <a:pt x="2539370" y="776363"/>
                      <a:pt x="2339609" y="1320316"/>
                      <a:pt x="1906324" y="1876459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6350" cap="flat">
                <a:solidFill>
                  <a:srgbClr val="0095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126">
                  <a:defRPr/>
                </a:pPr>
                <a:endParaRPr lang="en-US" sz="1799" kern="0">
                  <a:solidFill>
                    <a:prstClr val="black"/>
                  </a:solidFill>
                  <a:latin typeface="Slate Pro" panose="02000506040000020004"/>
                </a:endParaRPr>
              </a:p>
            </p:txBody>
          </p:sp>
        </p:grpSp>
        <p:grpSp>
          <p:nvGrpSpPr>
            <p:cNvPr id="958" name="Group 957">
              <a:extLst>
                <a:ext uri="{FF2B5EF4-FFF2-40B4-BE49-F238E27FC236}">
                  <a16:creationId xmlns:a16="http://schemas.microsoft.com/office/drawing/2014/main" id="{65BB482B-39F8-DB45-66E5-6C72EF3620A9}"/>
                </a:ext>
              </a:extLst>
            </p:cNvPr>
            <p:cNvGrpSpPr/>
            <p:nvPr/>
          </p:nvGrpSpPr>
          <p:grpSpPr>
            <a:xfrm>
              <a:off x="10739919" y="3086797"/>
              <a:ext cx="582193" cy="488624"/>
              <a:chOff x="-5526139" y="2042799"/>
              <a:chExt cx="4267200" cy="3581399"/>
            </a:xfrm>
          </p:grpSpPr>
          <p:grpSp>
            <p:nvGrpSpPr>
              <p:cNvPr id="1042" name="Graphic 522">
                <a:extLst>
                  <a:ext uri="{FF2B5EF4-FFF2-40B4-BE49-F238E27FC236}">
                    <a16:creationId xmlns:a16="http://schemas.microsoft.com/office/drawing/2014/main" id="{EF6835C4-1198-26AB-9D0C-DF92F1B7F109}"/>
                  </a:ext>
                </a:extLst>
              </p:cNvPr>
              <p:cNvGrpSpPr/>
              <p:nvPr/>
            </p:nvGrpSpPr>
            <p:grpSpPr>
              <a:xfrm>
                <a:off x="-5526139" y="2727837"/>
                <a:ext cx="4267200" cy="2896361"/>
                <a:chOff x="-5526139" y="2727837"/>
                <a:chExt cx="4267200" cy="2896361"/>
              </a:xfrm>
            </p:grpSpPr>
            <p:sp>
              <p:nvSpPr>
                <p:cNvPr id="1052" name="Freeform: Shape 1051">
                  <a:extLst>
                    <a:ext uri="{FF2B5EF4-FFF2-40B4-BE49-F238E27FC236}">
                      <a16:creationId xmlns:a16="http://schemas.microsoft.com/office/drawing/2014/main" id="{49791F64-2717-F71A-5DDE-81C6B5ED95DA}"/>
                    </a:ext>
                  </a:extLst>
                </p:cNvPr>
                <p:cNvSpPr/>
                <p:nvPr/>
              </p:nvSpPr>
              <p:spPr>
                <a:xfrm>
                  <a:off x="-4611739" y="2727837"/>
                  <a:ext cx="1219200" cy="1219199"/>
                </a:xfrm>
                <a:custGeom>
                  <a:avLst/>
                  <a:gdLst>
                    <a:gd name="connsiteX0" fmla="*/ 1219200 w 1219200"/>
                    <a:gd name="connsiteY0" fmla="*/ 609600 h 1219199"/>
                    <a:gd name="connsiteX1" fmla="*/ 609600 w 1219200"/>
                    <a:gd name="connsiteY1" fmla="*/ 1219200 h 1219199"/>
                    <a:gd name="connsiteX2" fmla="*/ 0 w 1219200"/>
                    <a:gd name="connsiteY2" fmla="*/ 609600 h 1219199"/>
                    <a:gd name="connsiteX3" fmla="*/ 609600 w 1219200"/>
                    <a:gd name="connsiteY3" fmla="*/ 0 h 1219199"/>
                    <a:gd name="connsiteX4" fmla="*/ 1219200 w 1219200"/>
                    <a:gd name="connsiteY4" fmla="*/ 609600 h 1219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9200" h="1219199">
                      <a:moveTo>
                        <a:pt x="1219200" y="609600"/>
                      </a:moveTo>
                      <a:cubicBezTo>
                        <a:pt x="1219200" y="946273"/>
                        <a:pt x="946273" y="1219200"/>
                        <a:pt x="609600" y="1219200"/>
                      </a:cubicBezTo>
                      <a:cubicBezTo>
                        <a:pt x="272927" y="1219200"/>
                        <a:pt x="0" y="946273"/>
                        <a:pt x="0" y="609600"/>
                      </a:cubicBezTo>
                      <a:cubicBezTo>
                        <a:pt x="0" y="272927"/>
                        <a:pt x="272927" y="0"/>
                        <a:pt x="609600" y="0"/>
                      </a:cubicBezTo>
                      <a:cubicBezTo>
                        <a:pt x="946273" y="0"/>
                        <a:pt x="1219200" y="272927"/>
                        <a:pt x="1219200" y="609600"/>
                      </a:cubicBezTo>
                      <a:close/>
                    </a:path>
                  </a:pathLst>
                </a:custGeom>
                <a:solidFill>
                  <a:srgbClr val="0095FF"/>
                </a:solidFill>
                <a:ln w="6350" cap="flat">
                  <a:solidFill>
                    <a:srgbClr val="0095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053" name="Freeform: Shape 1052">
                  <a:extLst>
                    <a:ext uri="{FF2B5EF4-FFF2-40B4-BE49-F238E27FC236}">
                      <a16:creationId xmlns:a16="http://schemas.microsoft.com/office/drawing/2014/main" id="{85D08190-66F4-C4D2-5372-A1FC573F3431}"/>
                    </a:ext>
                  </a:extLst>
                </p:cNvPr>
                <p:cNvSpPr/>
                <p:nvPr/>
              </p:nvSpPr>
              <p:spPr>
                <a:xfrm>
                  <a:off x="-4079101" y="3185799"/>
                  <a:ext cx="2820162" cy="1610106"/>
                </a:xfrm>
                <a:custGeom>
                  <a:avLst/>
                  <a:gdLst>
                    <a:gd name="connsiteX0" fmla="*/ 2619756 w 2820162"/>
                    <a:gd name="connsiteY0" fmla="*/ 781812 h 1610106"/>
                    <a:gd name="connsiteX1" fmla="*/ 2642616 w 2820162"/>
                    <a:gd name="connsiteY1" fmla="*/ 616458 h 1610106"/>
                    <a:gd name="connsiteX2" fmla="*/ 2026158 w 2820162"/>
                    <a:gd name="connsiteY2" fmla="*/ 0 h 1610106"/>
                    <a:gd name="connsiteX3" fmla="*/ 1657350 w 2820162"/>
                    <a:gd name="connsiteY3" fmla="*/ 123444 h 1610106"/>
                    <a:gd name="connsiteX4" fmla="*/ 1353312 w 2820162"/>
                    <a:gd name="connsiteY4" fmla="*/ 51054 h 1610106"/>
                    <a:gd name="connsiteX5" fmla="*/ 852678 w 2820162"/>
                    <a:gd name="connsiteY5" fmla="*/ 271272 h 1610106"/>
                    <a:gd name="connsiteX6" fmla="*/ 381762 w 2820162"/>
                    <a:gd name="connsiteY6" fmla="*/ 618744 h 1610106"/>
                    <a:gd name="connsiteX7" fmla="*/ 0 w 2820162"/>
                    <a:gd name="connsiteY7" fmla="*/ 1106424 h 1610106"/>
                    <a:gd name="connsiteX8" fmla="*/ 503682 w 2820162"/>
                    <a:gd name="connsiteY8" fmla="*/ 1610106 h 1610106"/>
                    <a:gd name="connsiteX9" fmla="*/ 2366772 w 2820162"/>
                    <a:gd name="connsiteY9" fmla="*/ 1610106 h 1610106"/>
                    <a:gd name="connsiteX10" fmla="*/ 2820162 w 2820162"/>
                    <a:gd name="connsiteY10" fmla="*/ 1156716 h 1610106"/>
                    <a:gd name="connsiteX11" fmla="*/ 2619756 w 2820162"/>
                    <a:gd name="connsiteY11" fmla="*/ 780288 h 161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820162" h="1610106">
                      <a:moveTo>
                        <a:pt x="2619756" y="781812"/>
                      </a:moveTo>
                      <a:cubicBezTo>
                        <a:pt x="2634234" y="729234"/>
                        <a:pt x="2642616" y="673608"/>
                        <a:pt x="2642616" y="616458"/>
                      </a:cubicBezTo>
                      <a:cubicBezTo>
                        <a:pt x="2642616" y="275844"/>
                        <a:pt x="2366772" y="0"/>
                        <a:pt x="2026158" y="0"/>
                      </a:cubicBezTo>
                      <a:cubicBezTo>
                        <a:pt x="1887474" y="0"/>
                        <a:pt x="1760220" y="46482"/>
                        <a:pt x="1657350" y="123444"/>
                      </a:cubicBezTo>
                      <a:cubicBezTo>
                        <a:pt x="1565910" y="77724"/>
                        <a:pt x="1463040" y="51054"/>
                        <a:pt x="1353312" y="51054"/>
                      </a:cubicBezTo>
                      <a:cubicBezTo>
                        <a:pt x="1155192" y="51054"/>
                        <a:pt x="976884" y="136398"/>
                        <a:pt x="852678" y="271272"/>
                      </a:cubicBezTo>
                      <a:cubicBezTo>
                        <a:pt x="631698" y="272796"/>
                        <a:pt x="445008" y="418338"/>
                        <a:pt x="381762" y="618744"/>
                      </a:cubicBezTo>
                      <a:cubicBezTo>
                        <a:pt x="162306" y="673608"/>
                        <a:pt x="0" y="870966"/>
                        <a:pt x="0" y="1106424"/>
                      </a:cubicBezTo>
                      <a:cubicBezTo>
                        <a:pt x="0" y="1384554"/>
                        <a:pt x="225552" y="1610106"/>
                        <a:pt x="503682" y="1610106"/>
                      </a:cubicBezTo>
                      <a:lnTo>
                        <a:pt x="2366772" y="1610106"/>
                      </a:lnTo>
                      <a:cubicBezTo>
                        <a:pt x="2616708" y="1610106"/>
                        <a:pt x="2820162" y="1407414"/>
                        <a:pt x="2820162" y="1156716"/>
                      </a:cubicBezTo>
                      <a:cubicBezTo>
                        <a:pt x="2820162" y="999744"/>
                        <a:pt x="2740914" y="861822"/>
                        <a:pt x="2619756" y="780288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6350" cap="flat">
                  <a:solidFill>
                    <a:srgbClr val="0095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054" name="Freeform: Shape 1053">
                  <a:extLst>
                    <a:ext uri="{FF2B5EF4-FFF2-40B4-BE49-F238E27FC236}">
                      <a16:creationId xmlns:a16="http://schemas.microsoft.com/office/drawing/2014/main" id="{D620FC90-0698-9F5D-216C-CAD364138326}"/>
                    </a:ext>
                  </a:extLst>
                </p:cNvPr>
                <p:cNvSpPr/>
                <p:nvPr/>
              </p:nvSpPr>
              <p:spPr>
                <a:xfrm>
                  <a:off x="-5526139" y="3534032"/>
                  <a:ext cx="3657600" cy="2090166"/>
                </a:xfrm>
                <a:custGeom>
                  <a:avLst/>
                  <a:gdLst>
                    <a:gd name="connsiteX0" fmla="*/ 3004566 w 3657600"/>
                    <a:gd name="connsiteY0" fmla="*/ 2090166 h 2090166"/>
                    <a:gd name="connsiteX1" fmla="*/ 3657600 w 3657600"/>
                    <a:gd name="connsiteY1" fmla="*/ 1437132 h 2090166"/>
                    <a:gd name="connsiteX2" fmla="*/ 3004566 w 3657600"/>
                    <a:gd name="connsiteY2" fmla="*/ 784098 h 2090166"/>
                    <a:gd name="connsiteX3" fmla="*/ 2876550 w 3657600"/>
                    <a:gd name="connsiteY3" fmla="*/ 797052 h 2090166"/>
                    <a:gd name="connsiteX4" fmla="*/ 2417064 w 3657600"/>
                    <a:gd name="connsiteY4" fmla="*/ 522732 h 2090166"/>
                    <a:gd name="connsiteX5" fmla="*/ 2321052 w 3657600"/>
                    <a:gd name="connsiteY5" fmla="*/ 531876 h 2090166"/>
                    <a:gd name="connsiteX6" fmla="*/ 1764030 w 3657600"/>
                    <a:gd name="connsiteY6" fmla="*/ 131064 h 2090166"/>
                    <a:gd name="connsiteX7" fmla="*/ 1532382 w 3657600"/>
                    <a:gd name="connsiteY7" fmla="*/ 178308 h 2090166"/>
                    <a:gd name="connsiteX8" fmla="*/ 1029462 w 3657600"/>
                    <a:gd name="connsiteY8" fmla="*/ 0 h 2090166"/>
                    <a:gd name="connsiteX9" fmla="*/ 230124 w 3657600"/>
                    <a:gd name="connsiteY9" fmla="*/ 799338 h 2090166"/>
                    <a:gd name="connsiteX10" fmla="*/ 259842 w 3657600"/>
                    <a:gd name="connsiteY10" fmla="*/ 1014222 h 2090166"/>
                    <a:gd name="connsiteX11" fmla="*/ 0 w 3657600"/>
                    <a:gd name="connsiteY11" fmla="*/ 1501902 h 2090166"/>
                    <a:gd name="connsiteX12" fmla="*/ 587502 w 3657600"/>
                    <a:gd name="connsiteY12" fmla="*/ 2089404 h 2090166"/>
                    <a:gd name="connsiteX13" fmla="*/ 3003804 w 3657600"/>
                    <a:gd name="connsiteY13" fmla="*/ 2089404 h 2090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657600" h="2090166">
                      <a:moveTo>
                        <a:pt x="3004566" y="2090166"/>
                      </a:moveTo>
                      <a:cubicBezTo>
                        <a:pt x="3364992" y="2090166"/>
                        <a:pt x="3657600" y="1797558"/>
                        <a:pt x="3657600" y="1437132"/>
                      </a:cubicBezTo>
                      <a:cubicBezTo>
                        <a:pt x="3657600" y="1076706"/>
                        <a:pt x="3364992" y="784098"/>
                        <a:pt x="3004566" y="784098"/>
                      </a:cubicBezTo>
                      <a:cubicBezTo>
                        <a:pt x="2960370" y="784098"/>
                        <a:pt x="2917698" y="788670"/>
                        <a:pt x="2876550" y="797052"/>
                      </a:cubicBezTo>
                      <a:cubicBezTo>
                        <a:pt x="2788158" y="633984"/>
                        <a:pt x="2615184" y="522732"/>
                        <a:pt x="2417064" y="522732"/>
                      </a:cubicBezTo>
                      <a:cubicBezTo>
                        <a:pt x="2384298" y="522732"/>
                        <a:pt x="2352294" y="525780"/>
                        <a:pt x="2321052" y="531876"/>
                      </a:cubicBezTo>
                      <a:cubicBezTo>
                        <a:pt x="2243328" y="298704"/>
                        <a:pt x="2023110" y="131064"/>
                        <a:pt x="1764030" y="131064"/>
                      </a:cubicBezTo>
                      <a:cubicBezTo>
                        <a:pt x="1681734" y="131064"/>
                        <a:pt x="1603248" y="147828"/>
                        <a:pt x="1532382" y="178308"/>
                      </a:cubicBezTo>
                      <a:cubicBezTo>
                        <a:pt x="1395222" y="67056"/>
                        <a:pt x="1219962" y="0"/>
                        <a:pt x="1029462" y="0"/>
                      </a:cubicBezTo>
                      <a:cubicBezTo>
                        <a:pt x="588264" y="0"/>
                        <a:pt x="230124" y="358140"/>
                        <a:pt x="230124" y="799338"/>
                      </a:cubicBezTo>
                      <a:cubicBezTo>
                        <a:pt x="230124" y="874014"/>
                        <a:pt x="240792" y="945642"/>
                        <a:pt x="259842" y="1014222"/>
                      </a:cubicBezTo>
                      <a:cubicBezTo>
                        <a:pt x="102870" y="1120140"/>
                        <a:pt x="0" y="1299210"/>
                        <a:pt x="0" y="1501902"/>
                      </a:cubicBezTo>
                      <a:cubicBezTo>
                        <a:pt x="0" y="1826514"/>
                        <a:pt x="262890" y="2089404"/>
                        <a:pt x="587502" y="2089404"/>
                      </a:cubicBezTo>
                      <a:lnTo>
                        <a:pt x="3003804" y="2089404"/>
                      </a:lnTo>
                      <a:close/>
                    </a:path>
                  </a:pathLst>
                </a:custGeom>
                <a:solidFill>
                  <a:srgbClr val="0095FF">
                    <a:lumMod val="20000"/>
                    <a:lumOff val="80000"/>
                  </a:srgbClr>
                </a:solidFill>
                <a:ln w="6350" cap="flat">
                  <a:solidFill>
                    <a:srgbClr val="0095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</p:grpSp>
          <p:grpSp>
            <p:nvGrpSpPr>
              <p:cNvPr id="1043" name="Graphic 522">
                <a:extLst>
                  <a:ext uri="{FF2B5EF4-FFF2-40B4-BE49-F238E27FC236}">
                    <a16:creationId xmlns:a16="http://schemas.microsoft.com/office/drawing/2014/main" id="{7E297D2C-C5B8-46BE-51A3-8A0EB16873C3}"/>
                  </a:ext>
                </a:extLst>
              </p:cNvPr>
              <p:cNvGrpSpPr/>
              <p:nvPr/>
            </p:nvGrpSpPr>
            <p:grpSpPr>
              <a:xfrm>
                <a:off x="-5296776" y="2042799"/>
                <a:ext cx="2355033" cy="1370837"/>
                <a:chOff x="-5296776" y="2042799"/>
                <a:chExt cx="2355033" cy="1370837"/>
              </a:xfrm>
              <a:solidFill>
                <a:srgbClr val="0000C9"/>
              </a:solidFill>
            </p:grpSpPr>
            <p:sp>
              <p:nvSpPr>
                <p:cNvPr id="1044" name="Freeform: Shape 1043">
                  <a:extLst>
                    <a:ext uri="{FF2B5EF4-FFF2-40B4-BE49-F238E27FC236}">
                      <a16:creationId xmlns:a16="http://schemas.microsoft.com/office/drawing/2014/main" id="{49E68A4A-034C-1DCC-F1F3-B7F211915BA5}"/>
                    </a:ext>
                  </a:extLst>
                </p:cNvPr>
                <p:cNvSpPr/>
                <p:nvPr/>
              </p:nvSpPr>
              <p:spPr>
                <a:xfrm>
                  <a:off x="-4078339" y="2042799"/>
                  <a:ext cx="152400" cy="457200"/>
                </a:xfrm>
                <a:custGeom>
                  <a:avLst/>
                  <a:gdLst>
                    <a:gd name="connsiteX0" fmla="*/ 76200 w 152400"/>
                    <a:gd name="connsiteY0" fmla="*/ 457200 h 457200"/>
                    <a:gd name="connsiteX1" fmla="*/ 152400 w 152400"/>
                    <a:gd name="connsiteY1" fmla="*/ 381000 h 457200"/>
                    <a:gd name="connsiteX2" fmla="*/ 152400 w 152400"/>
                    <a:gd name="connsiteY2" fmla="*/ 76200 h 457200"/>
                    <a:gd name="connsiteX3" fmla="*/ 76200 w 152400"/>
                    <a:gd name="connsiteY3" fmla="*/ 0 h 457200"/>
                    <a:gd name="connsiteX4" fmla="*/ 0 w 152400"/>
                    <a:gd name="connsiteY4" fmla="*/ 76200 h 457200"/>
                    <a:gd name="connsiteX5" fmla="*/ 0 w 152400"/>
                    <a:gd name="connsiteY5" fmla="*/ 381000 h 457200"/>
                    <a:gd name="connsiteX6" fmla="*/ 76200 w 152400"/>
                    <a:gd name="connsiteY6" fmla="*/ 45720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400" h="457200">
                      <a:moveTo>
                        <a:pt x="76200" y="457200"/>
                      </a:moveTo>
                      <a:cubicBezTo>
                        <a:pt x="118110" y="457200"/>
                        <a:pt x="152400" y="422910"/>
                        <a:pt x="152400" y="381000"/>
                      </a:cubicBezTo>
                      <a:lnTo>
                        <a:pt x="152400" y="76200"/>
                      </a:lnTo>
                      <a:cubicBezTo>
                        <a:pt x="152400" y="34290"/>
                        <a:pt x="118110" y="0"/>
                        <a:pt x="76200" y="0"/>
                      </a:cubicBezTo>
                      <a:cubicBezTo>
                        <a:pt x="34290" y="0"/>
                        <a:pt x="0" y="34290"/>
                        <a:pt x="0" y="76200"/>
                      </a:cubicBezTo>
                      <a:lnTo>
                        <a:pt x="0" y="381000"/>
                      </a:lnTo>
                      <a:cubicBezTo>
                        <a:pt x="0" y="422910"/>
                        <a:pt x="34290" y="457200"/>
                        <a:pt x="76200" y="457200"/>
                      </a:cubicBezTo>
                      <a:close/>
                    </a:path>
                  </a:pathLst>
                </a:custGeom>
                <a:solidFill>
                  <a:srgbClr val="0095FF"/>
                </a:solidFill>
                <a:ln w="76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045" name="Freeform: Shape 1044">
                  <a:extLst>
                    <a:ext uri="{FF2B5EF4-FFF2-40B4-BE49-F238E27FC236}">
                      <a16:creationId xmlns:a16="http://schemas.microsoft.com/office/drawing/2014/main" id="{4510F5AA-D94E-6820-ABA6-45359C4A859C}"/>
                    </a:ext>
                  </a:extLst>
                </p:cNvPr>
                <p:cNvSpPr/>
                <p:nvPr/>
              </p:nvSpPr>
              <p:spPr>
                <a:xfrm>
                  <a:off x="-3431591" y="2399986"/>
                  <a:ext cx="367665" cy="367474"/>
                </a:xfrm>
                <a:custGeom>
                  <a:avLst/>
                  <a:gdLst>
                    <a:gd name="connsiteX0" fmla="*/ 75628 w 367665"/>
                    <a:gd name="connsiteY0" fmla="*/ 367475 h 367474"/>
                    <a:gd name="connsiteX1" fmla="*/ 129730 w 367665"/>
                    <a:gd name="connsiteY1" fmla="*/ 345376 h 367474"/>
                    <a:gd name="connsiteX2" fmla="*/ 345377 w 367665"/>
                    <a:gd name="connsiteY2" fmla="*/ 129731 h 367474"/>
                    <a:gd name="connsiteX3" fmla="*/ 345377 w 367665"/>
                    <a:gd name="connsiteY3" fmla="*/ 22288 h 367474"/>
                    <a:gd name="connsiteX4" fmla="*/ 237935 w 367665"/>
                    <a:gd name="connsiteY4" fmla="*/ 22288 h 367474"/>
                    <a:gd name="connsiteX5" fmla="*/ 22289 w 367665"/>
                    <a:gd name="connsiteY5" fmla="*/ 237935 h 367474"/>
                    <a:gd name="connsiteX6" fmla="*/ 22289 w 367665"/>
                    <a:gd name="connsiteY6" fmla="*/ 345376 h 367474"/>
                    <a:gd name="connsiteX7" fmla="*/ 76391 w 367665"/>
                    <a:gd name="connsiteY7" fmla="*/ 367475 h 367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7665" h="367474">
                      <a:moveTo>
                        <a:pt x="75628" y="367475"/>
                      </a:moveTo>
                      <a:cubicBezTo>
                        <a:pt x="95441" y="367475"/>
                        <a:pt x="114491" y="359855"/>
                        <a:pt x="129730" y="345376"/>
                      </a:cubicBezTo>
                      <a:lnTo>
                        <a:pt x="345377" y="129731"/>
                      </a:lnTo>
                      <a:cubicBezTo>
                        <a:pt x="375095" y="100013"/>
                        <a:pt x="375095" y="52006"/>
                        <a:pt x="345377" y="22288"/>
                      </a:cubicBezTo>
                      <a:cubicBezTo>
                        <a:pt x="315659" y="-7429"/>
                        <a:pt x="267653" y="-7429"/>
                        <a:pt x="237935" y="22288"/>
                      </a:cubicBezTo>
                      <a:lnTo>
                        <a:pt x="22289" y="237935"/>
                      </a:lnTo>
                      <a:cubicBezTo>
                        <a:pt x="-7430" y="267653"/>
                        <a:pt x="-7430" y="315659"/>
                        <a:pt x="22289" y="345376"/>
                      </a:cubicBezTo>
                      <a:cubicBezTo>
                        <a:pt x="37528" y="360617"/>
                        <a:pt x="56578" y="367475"/>
                        <a:pt x="76391" y="367475"/>
                      </a:cubicBezTo>
                      <a:close/>
                    </a:path>
                  </a:pathLst>
                </a:custGeom>
                <a:solidFill>
                  <a:srgbClr val="0095FF"/>
                </a:solidFill>
                <a:ln w="76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046" name="Freeform: Shape 1045">
                  <a:extLst>
                    <a:ext uri="{FF2B5EF4-FFF2-40B4-BE49-F238E27FC236}">
                      <a16:creationId xmlns:a16="http://schemas.microsoft.com/office/drawing/2014/main" id="{34CEE99E-89C2-B7DD-6360-9499B4E385BC}"/>
                    </a:ext>
                  </a:extLst>
                </p:cNvPr>
                <p:cNvSpPr/>
                <p:nvPr/>
              </p:nvSpPr>
              <p:spPr>
                <a:xfrm>
                  <a:off x="-5296776" y="3261236"/>
                  <a:ext cx="457200" cy="152400"/>
                </a:xfrm>
                <a:custGeom>
                  <a:avLst/>
                  <a:gdLst>
                    <a:gd name="connsiteX0" fmla="*/ 76200 w 457200"/>
                    <a:gd name="connsiteY0" fmla="*/ 152400 h 152400"/>
                    <a:gd name="connsiteX1" fmla="*/ 381000 w 457200"/>
                    <a:gd name="connsiteY1" fmla="*/ 152400 h 152400"/>
                    <a:gd name="connsiteX2" fmla="*/ 457200 w 457200"/>
                    <a:gd name="connsiteY2" fmla="*/ 76200 h 152400"/>
                    <a:gd name="connsiteX3" fmla="*/ 381000 w 457200"/>
                    <a:gd name="connsiteY3" fmla="*/ 0 h 152400"/>
                    <a:gd name="connsiteX4" fmla="*/ 76200 w 457200"/>
                    <a:gd name="connsiteY4" fmla="*/ 0 h 152400"/>
                    <a:gd name="connsiteX5" fmla="*/ 0 w 457200"/>
                    <a:gd name="connsiteY5" fmla="*/ 76200 h 152400"/>
                    <a:gd name="connsiteX6" fmla="*/ 76200 w 457200"/>
                    <a:gd name="connsiteY6" fmla="*/ 15240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152400">
                      <a:moveTo>
                        <a:pt x="76200" y="152400"/>
                      </a:moveTo>
                      <a:lnTo>
                        <a:pt x="381000" y="152400"/>
                      </a:lnTo>
                      <a:cubicBezTo>
                        <a:pt x="422910" y="152400"/>
                        <a:pt x="457200" y="118110"/>
                        <a:pt x="457200" y="76200"/>
                      </a:cubicBezTo>
                      <a:cubicBezTo>
                        <a:pt x="457200" y="34290"/>
                        <a:pt x="422910" y="0"/>
                        <a:pt x="381000" y="0"/>
                      </a:cubicBezTo>
                      <a:lnTo>
                        <a:pt x="76200" y="0"/>
                      </a:lnTo>
                      <a:cubicBezTo>
                        <a:pt x="34290" y="0"/>
                        <a:pt x="0" y="34290"/>
                        <a:pt x="0" y="76200"/>
                      </a:cubicBezTo>
                      <a:cubicBezTo>
                        <a:pt x="0" y="118110"/>
                        <a:pt x="34290" y="152400"/>
                        <a:pt x="76200" y="152400"/>
                      </a:cubicBezTo>
                      <a:close/>
                    </a:path>
                  </a:pathLst>
                </a:custGeom>
                <a:solidFill>
                  <a:srgbClr val="0095FF"/>
                </a:solidFill>
                <a:ln w="76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047" name="Freeform: Shape 1046">
                  <a:extLst>
                    <a:ext uri="{FF2B5EF4-FFF2-40B4-BE49-F238E27FC236}">
                      <a16:creationId xmlns:a16="http://schemas.microsoft.com/office/drawing/2014/main" id="{1FCF46B4-7A1E-2338-5489-DF8B25FA6675}"/>
                    </a:ext>
                  </a:extLst>
                </p:cNvPr>
                <p:cNvSpPr/>
                <p:nvPr/>
              </p:nvSpPr>
              <p:spPr>
                <a:xfrm>
                  <a:off x="-4938827" y="2399986"/>
                  <a:ext cx="367664" cy="367474"/>
                </a:xfrm>
                <a:custGeom>
                  <a:avLst/>
                  <a:gdLst>
                    <a:gd name="connsiteX0" fmla="*/ 237173 w 367664"/>
                    <a:gd name="connsiteY0" fmla="*/ 345376 h 367474"/>
                    <a:gd name="connsiteX1" fmla="*/ 291275 w 367664"/>
                    <a:gd name="connsiteY1" fmla="*/ 367475 h 367474"/>
                    <a:gd name="connsiteX2" fmla="*/ 345377 w 367664"/>
                    <a:gd name="connsiteY2" fmla="*/ 345376 h 367474"/>
                    <a:gd name="connsiteX3" fmla="*/ 345377 w 367664"/>
                    <a:gd name="connsiteY3" fmla="*/ 237935 h 367474"/>
                    <a:gd name="connsiteX4" fmla="*/ 129731 w 367664"/>
                    <a:gd name="connsiteY4" fmla="*/ 22288 h 367474"/>
                    <a:gd name="connsiteX5" fmla="*/ 22289 w 367664"/>
                    <a:gd name="connsiteY5" fmla="*/ 22288 h 367474"/>
                    <a:gd name="connsiteX6" fmla="*/ 22289 w 367664"/>
                    <a:gd name="connsiteY6" fmla="*/ 129731 h 367474"/>
                    <a:gd name="connsiteX7" fmla="*/ 237935 w 367664"/>
                    <a:gd name="connsiteY7" fmla="*/ 345376 h 367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7664" h="367474">
                      <a:moveTo>
                        <a:pt x="237173" y="345376"/>
                      </a:moveTo>
                      <a:cubicBezTo>
                        <a:pt x="252413" y="360617"/>
                        <a:pt x="271463" y="367475"/>
                        <a:pt x="291275" y="367475"/>
                      </a:cubicBezTo>
                      <a:cubicBezTo>
                        <a:pt x="311087" y="367475"/>
                        <a:pt x="330137" y="359855"/>
                        <a:pt x="345377" y="345376"/>
                      </a:cubicBezTo>
                      <a:cubicBezTo>
                        <a:pt x="375094" y="315659"/>
                        <a:pt x="375094" y="267653"/>
                        <a:pt x="345377" y="237935"/>
                      </a:cubicBezTo>
                      <a:lnTo>
                        <a:pt x="129731" y="22288"/>
                      </a:lnTo>
                      <a:cubicBezTo>
                        <a:pt x="100013" y="-7429"/>
                        <a:pt x="52007" y="-7429"/>
                        <a:pt x="22289" y="22288"/>
                      </a:cubicBezTo>
                      <a:cubicBezTo>
                        <a:pt x="-7430" y="52006"/>
                        <a:pt x="-7430" y="100013"/>
                        <a:pt x="22289" y="129731"/>
                      </a:cubicBezTo>
                      <a:lnTo>
                        <a:pt x="237935" y="345376"/>
                      </a:lnTo>
                      <a:close/>
                    </a:path>
                  </a:pathLst>
                </a:custGeom>
                <a:solidFill>
                  <a:srgbClr val="0095FF"/>
                </a:solidFill>
                <a:ln w="76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048" name="Freeform: Shape 1047">
                  <a:extLst>
                    <a:ext uri="{FF2B5EF4-FFF2-40B4-BE49-F238E27FC236}">
                      <a16:creationId xmlns:a16="http://schemas.microsoft.com/office/drawing/2014/main" id="{053C7800-027B-13FE-18FE-B789F52AC50E}"/>
                    </a:ext>
                  </a:extLst>
                </p:cNvPr>
                <p:cNvSpPr/>
                <p:nvPr/>
              </p:nvSpPr>
              <p:spPr>
                <a:xfrm>
                  <a:off x="-4487225" y="2276278"/>
                  <a:ext cx="211220" cy="293824"/>
                </a:xfrm>
                <a:custGeom>
                  <a:avLst/>
                  <a:gdLst>
                    <a:gd name="connsiteX0" fmla="*/ 65224 w 211220"/>
                    <a:gd name="connsiteY0" fmla="*/ 246580 h 293824"/>
                    <a:gd name="connsiteX1" fmla="*/ 135328 w 211220"/>
                    <a:gd name="connsiteY1" fmla="*/ 293824 h 293824"/>
                    <a:gd name="connsiteX2" fmla="*/ 164285 w 211220"/>
                    <a:gd name="connsiteY2" fmla="*/ 287728 h 293824"/>
                    <a:gd name="connsiteX3" fmla="*/ 205432 w 211220"/>
                    <a:gd name="connsiteY3" fmla="*/ 187906 h 293824"/>
                    <a:gd name="connsiteX4" fmla="*/ 146758 w 211220"/>
                    <a:gd name="connsiteY4" fmla="*/ 46936 h 293824"/>
                    <a:gd name="connsiteX5" fmla="*/ 46936 w 211220"/>
                    <a:gd name="connsiteY5" fmla="*/ 5788 h 293824"/>
                    <a:gd name="connsiteX6" fmla="*/ 5788 w 211220"/>
                    <a:gd name="connsiteY6" fmla="*/ 105610 h 293824"/>
                    <a:gd name="connsiteX7" fmla="*/ 64462 w 211220"/>
                    <a:gd name="connsiteY7" fmla="*/ 246580 h 293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220" h="293824">
                      <a:moveTo>
                        <a:pt x="65224" y="246580"/>
                      </a:moveTo>
                      <a:cubicBezTo>
                        <a:pt x="77416" y="276298"/>
                        <a:pt x="105610" y="293824"/>
                        <a:pt x="135328" y="293824"/>
                      </a:cubicBezTo>
                      <a:cubicBezTo>
                        <a:pt x="145235" y="293824"/>
                        <a:pt x="155140" y="292300"/>
                        <a:pt x="164285" y="287728"/>
                      </a:cubicBezTo>
                      <a:cubicBezTo>
                        <a:pt x="203146" y="271726"/>
                        <a:pt x="221435" y="226768"/>
                        <a:pt x="205432" y="187906"/>
                      </a:cubicBezTo>
                      <a:lnTo>
                        <a:pt x="146758" y="46936"/>
                      </a:lnTo>
                      <a:cubicBezTo>
                        <a:pt x="130756" y="8074"/>
                        <a:pt x="85798" y="-10214"/>
                        <a:pt x="46936" y="5788"/>
                      </a:cubicBezTo>
                      <a:cubicBezTo>
                        <a:pt x="8074" y="21790"/>
                        <a:pt x="-10214" y="66748"/>
                        <a:pt x="5788" y="105610"/>
                      </a:cubicBezTo>
                      <a:lnTo>
                        <a:pt x="64462" y="246580"/>
                      </a:lnTo>
                      <a:close/>
                    </a:path>
                  </a:pathLst>
                </a:custGeom>
                <a:solidFill>
                  <a:srgbClr val="0095FF"/>
                </a:solidFill>
                <a:ln w="76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049" name="Freeform: Shape 1048">
                  <a:extLst>
                    <a:ext uri="{FF2B5EF4-FFF2-40B4-BE49-F238E27FC236}">
                      <a16:creationId xmlns:a16="http://schemas.microsoft.com/office/drawing/2014/main" id="{62FA3F74-A34A-641C-44A0-3B29FCE361F2}"/>
                    </a:ext>
                  </a:extLst>
                </p:cNvPr>
                <p:cNvSpPr/>
                <p:nvPr/>
              </p:nvSpPr>
              <p:spPr>
                <a:xfrm>
                  <a:off x="-5064059" y="2853112"/>
                  <a:ext cx="293516" cy="211528"/>
                </a:xfrm>
                <a:custGeom>
                  <a:avLst/>
                  <a:gdLst>
                    <a:gd name="connsiteX0" fmla="*/ 47698 w 293516"/>
                    <a:gd name="connsiteY0" fmla="*/ 146758 h 211528"/>
                    <a:gd name="connsiteX1" fmla="*/ 188668 w 293516"/>
                    <a:gd name="connsiteY1" fmla="*/ 205432 h 211528"/>
                    <a:gd name="connsiteX2" fmla="*/ 217624 w 293516"/>
                    <a:gd name="connsiteY2" fmla="*/ 211528 h 211528"/>
                    <a:gd name="connsiteX3" fmla="*/ 287728 w 293516"/>
                    <a:gd name="connsiteY3" fmla="*/ 164285 h 211528"/>
                    <a:gd name="connsiteX4" fmla="*/ 246580 w 293516"/>
                    <a:gd name="connsiteY4" fmla="*/ 64462 h 211528"/>
                    <a:gd name="connsiteX5" fmla="*/ 105610 w 293516"/>
                    <a:gd name="connsiteY5" fmla="*/ 5788 h 211528"/>
                    <a:gd name="connsiteX6" fmla="*/ 5788 w 293516"/>
                    <a:gd name="connsiteY6" fmla="*/ 46936 h 211528"/>
                    <a:gd name="connsiteX7" fmla="*/ 46936 w 293516"/>
                    <a:gd name="connsiteY7" fmla="*/ 146758 h 211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3516" h="211528">
                      <a:moveTo>
                        <a:pt x="47698" y="146758"/>
                      </a:moveTo>
                      <a:lnTo>
                        <a:pt x="188668" y="205432"/>
                      </a:lnTo>
                      <a:cubicBezTo>
                        <a:pt x="198574" y="209242"/>
                        <a:pt x="207718" y="211528"/>
                        <a:pt x="217624" y="211528"/>
                      </a:cubicBezTo>
                      <a:cubicBezTo>
                        <a:pt x="247342" y="211528"/>
                        <a:pt x="276298" y="194002"/>
                        <a:pt x="287728" y="164285"/>
                      </a:cubicBezTo>
                      <a:cubicBezTo>
                        <a:pt x="303730" y="125423"/>
                        <a:pt x="285442" y="80464"/>
                        <a:pt x="246580" y="64462"/>
                      </a:cubicBezTo>
                      <a:lnTo>
                        <a:pt x="105610" y="5788"/>
                      </a:lnTo>
                      <a:cubicBezTo>
                        <a:pt x="66748" y="-10214"/>
                        <a:pt x="21790" y="8074"/>
                        <a:pt x="5788" y="46936"/>
                      </a:cubicBezTo>
                      <a:cubicBezTo>
                        <a:pt x="-10214" y="85798"/>
                        <a:pt x="8074" y="130756"/>
                        <a:pt x="46936" y="146758"/>
                      </a:cubicBezTo>
                      <a:close/>
                    </a:path>
                  </a:pathLst>
                </a:custGeom>
                <a:solidFill>
                  <a:srgbClr val="0095FF"/>
                </a:solidFill>
                <a:ln w="76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050" name="Freeform: Shape 1049">
                  <a:extLst>
                    <a:ext uri="{FF2B5EF4-FFF2-40B4-BE49-F238E27FC236}">
                      <a16:creationId xmlns:a16="http://schemas.microsoft.com/office/drawing/2014/main" id="{3ED54717-7C1E-CB42-DA88-C3F43E30FFDE}"/>
                    </a:ext>
                  </a:extLst>
                </p:cNvPr>
                <p:cNvSpPr/>
                <p:nvPr/>
              </p:nvSpPr>
              <p:spPr>
                <a:xfrm>
                  <a:off x="-3235259" y="2852350"/>
                  <a:ext cx="293516" cy="211528"/>
                </a:xfrm>
                <a:custGeom>
                  <a:avLst/>
                  <a:gdLst>
                    <a:gd name="connsiteX0" fmla="*/ 6551 w 293516"/>
                    <a:gd name="connsiteY0" fmla="*/ 164284 h 211528"/>
                    <a:gd name="connsiteX1" fmla="*/ 76654 w 293516"/>
                    <a:gd name="connsiteY1" fmla="*/ 211528 h 211528"/>
                    <a:gd name="connsiteX2" fmla="*/ 105611 w 293516"/>
                    <a:gd name="connsiteY2" fmla="*/ 205432 h 211528"/>
                    <a:gd name="connsiteX3" fmla="*/ 246580 w 293516"/>
                    <a:gd name="connsiteY3" fmla="*/ 146758 h 211528"/>
                    <a:gd name="connsiteX4" fmla="*/ 287728 w 293516"/>
                    <a:gd name="connsiteY4" fmla="*/ 46936 h 211528"/>
                    <a:gd name="connsiteX5" fmla="*/ 187906 w 293516"/>
                    <a:gd name="connsiteY5" fmla="*/ 5788 h 211528"/>
                    <a:gd name="connsiteX6" fmla="*/ 46936 w 293516"/>
                    <a:gd name="connsiteY6" fmla="*/ 64462 h 211528"/>
                    <a:gd name="connsiteX7" fmla="*/ 5788 w 293516"/>
                    <a:gd name="connsiteY7" fmla="*/ 164284 h 211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3516" h="211528">
                      <a:moveTo>
                        <a:pt x="6551" y="164284"/>
                      </a:moveTo>
                      <a:cubicBezTo>
                        <a:pt x="18743" y="193240"/>
                        <a:pt x="46936" y="211528"/>
                        <a:pt x="76654" y="211528"/>
                      </a:cubicBezTo>
                      <a:cubicBezTo>
                        <a:pt x="86561" y="211528"/>
                        <a:pt x="96467" y="210004"/>
                        <a:pt x="105611" y="205432"/>
                      </a:cubicBezTo>
                      <a:lnTo>
                        <a:pt x="246580" y="146758"/>
                      </a:lnTo>
                      <a:cubicBezTo>
                        <a:pt x="285443" y="130756"/>
                        <a:pt x="303730" y="85798"/>
                        <a:pt x="287728" y="46936"/>
                      </a:cubicBezTo>
                      <a:cubicBezTo>
                        <a:pt x="271727" y="8074"/>
                        <a:pt x="226769" y="-10214"/>
                        <a:pt x="187906" y="5788"/>
                      </a:cubicBezTo>
                      <a:lnTo>
                        <a:pt x="46936" y="64462"/>
                      </a:lnTo>
                      <a:cubicBezTo>
                        <a:pt x="8074" y="80464"/>
                        <a:pt x="-10214" y="125422"/>
                        <a:pt x="5788" y="164284"/>
                      </a:cubicBezTo>
                      <a:close/>
                    </a:path>
                  </a:pathLst>
                </a:custGeom>
                <a:solidFill>
                  <a:srgbClr val="0095FF"/>
                </a:solidFill>
                <a:ln w="76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051" name="Freeform: Shape 1050">
                  <a:extLst>
                    <a:ext uri="{FF2B5EF4-FFF2-40B4-BE49-F238E27FC236}">
                      <a16:creationId xmlns:a16="http://schemas.microsoft.com/office/drawing/2014/main" id="{E7A3F820-F7C2-FA50-89DE-79FEE4ADC277}"/>
                    </a:ext>
                  </a:extLst>
                </p:cNvPr>
                <p:cNvSpPr/>
                <p:nvPr/>
              </p:nvSpPr>
              <p:spPr>
                <a:xfrm>
                  <a:off x="-3729035" y="2276278"/>
                  <a:ext cx="211220" cy="293824"/>
                </a:xfrm>
                <a:custGeom>
                  <a:avLst/>
                  <a:gdLst>
                    <a:gd name="connsiteX0" fmla="*/ 47698 w 211220"/>
                    <a:gd name="connsiteY0" fmla="*/ 287728 h 293824"/>
                    <a:gd name="connsiteX1" fmla="*/ 76654 w 211220"/>
                    <a:gd name="connsiteY1" fmla="*/ 293824 h 293824"/>
                    <a:gd name="connsiteX2" fmla="*/ 146758 w 211220"/>
                    <a:gd name="connsiteY2" fmla="*/ 246580 h 293824"/>
                    <a:gd name="connsiteX3" fmla="*/ 205432 w 211220"/>
                    <a:gd name="connsiteY3" fmla="*/ 105610 h 293824"/>
                    <a:gd name="connsiteX4" fmla="*/ 164284 w 211220"/>
                    <a:gd name="connsiteY4" fmla="*/ 5788 h 293824"/>
                    <a:gd name="connsiteX5" fmla="*/ 64462 w 211220"/>
                    <a:gd name="connsiteY5" fmla="*/ 46936 h 293824"/>
                    <a:gd name="connsiteX6" fmla="*/ 5788 w 211220"/>
                    <a:gd name="connsiteY6" fmla="*/ 187906 h 293824"/>
                    <a:gd name="connsiteX7" fmla="*/ 46936 w 211220"/>
                    <a:gd name="connsiteY7" fmla="*/ 287728 h 293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220" h="293824">
                      <a:moveTo>
                        <a:pt x="47698" y="287728"/>
                      </a:moveTo>
                      <a:cubicBezTo>
                        <a:pt x="56842" y="291538"/>
                        <a:pt x="66748" y="293824"/>
                        <a:pt x="76654" y="293824"/>
                      </a:cubicBezTo>
                      <a:cubicBezTo>
                        <a:pt x="106372" y="293824"/>
                        <a:pt x="134566" y="276298"/>
                        <a:pt x="146758" y="246580"/>
                      </a:cubicBezTo>
                      <a:lnTo>
                        <a:pt x="205432" y="105610"/>
                      </a:lnTo>
                      <a:cubicBezTo>
                        <a:pt x="221434" y="66748"/>
                        <a:pt x="203146" y="21790"/>
                        <a:pt x="164284" y="5788"/>
                      </a:cubicBezTo>
                      <a:cubicBezTo>
                        <a:pt x="125422" y="-10214"/>
                        <a:pt x="80464" y="8074"/>
                        <a:pt x="64462" y="46936"/>
                      </a:cubicBezTo>
                      <a:lnTo>
                        <a:pt x="5788" y="187906"/>
                      </a:lnTo>
                      <a:cubicBezTo>
                        <a:pt x="-10214" y="226768"/>
                        <a:pt x="8074" y="271726"/>
                        <a:pt x="46936" y="287728"/>
                      </a:cubicBezTo>
                      <a:close/>
                    </a:path>
                  </a:pathLst>
                </a:custGeom>
                <a:solidFill>
                  <a:srgbClr val="0095FF"/>
                </a:solidFill>
                <a:ln w="76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</p:grpSp>
        </p:grpSp>
        <p:sp>
          <p:nvSpPr>
            <p:cNvPr id="959" name="Text Placeholder 95">
              <a:extLst>
                <a:ext uri="{FF2B5EF4-FFF2-40B4-BE49-F238E27FC236}">
                  <a16:creationId xmlns:a16="http://schemas.microsoft.com/office/drawing/2014/main" id="{EBC506B8-77C0-FB66-39B1-AB4DE83B44E9}"/>
                </a:ext>
              </a:extLst>
            </p:cNvPr>
            <p:cNvSpPr txBox="1">
              <a:spLocks/>
            </p:cNvSpPr>
            <p:nvPr/>
          </p:nvSpPr>
          <p:spPr>
            <a:xfrm>
              <a:off x="10489970" y="3634105"/>
              <a:ext cx="1218372" cy="423781"/>
            </a:xfrm>
            <a:prstGeom prst="rect">
              <a:avLst/>
            </a:prstGeom>
          </p:spPr>
          <p:txBody>
            <a:bodyPr vert="horz" lIns="0" tIns="35991" rIns="0" bIns="35991" numCol="1" rtlCol="0" anchor="t">
              <a:noAutofit/>
            </a:bodyPr>
            <a:lstStyle>
              <a:lvl1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36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1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72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685594">
                <a:spcAft>
                  <a:spcPts val="400"/>
                </a:spcAft>
                <a:defRPr/>
              </a:pPr>
              <a:r>
                <a:rPr lang="en-US" sz="1200" dirty="0">
                  <a:solidFill>
                    <a:srgbClr val="434A4F"/>
                  </a:solidFill>
                  <a:latin typeface="Slate Pro" panose="02000506040000020004"/>
                </a:rPr>
                <a:t>Multifactorial </a:t>
              </a:r>
              <a:br>
                <a:rPr lang="en-US" sz="1200" dirty="0">
                  <a:solidFill>
                    <a:srgbClr val="434A4F"/>
                  </a:solidFill>
                  <a:latin typeface="Slate Pro" panose="02000506040000020004"/>
                </a:rPr>
              </a:br>
              <a:r>
                <a:rPr lang="en-US" sz="1200" dirty="0">
                  <a:solidFill>
                    <a:srgbClr val="434A4F"/>
                  </a:solidFill>
                  <a:latin typeface="Slate Pro" panose="02000506040000020004"/>
                </a:rPr>
                <a:t>predisposition</a:t>
              </a:r>
            </a:p>
          </p:txBody>
        </p:sp>
        <p:grpSp>
          <p:nvGrpSpPr>
            <p:cNvPr id="964" name="Group 963">
              <a:extLst>
                <a:ext uri="{FF2B5EF4-FFF2-40B4-BE49-F238E27FC236}">
                  <a16:creationId xmlns:a16="http://schemas.microsoft.com/office/drawing/2014/main" id="{F015E264-7378-E94C-7C77-A458845B645C}"/>
                </a:ext>
              </a:extLst>
            </p:cNvPr>
            <p:cNvGrpSpPr/>
            <p:nvPr/>
          </p:nvGrpSpPr>
          <p:grpSpPr>
            <a:xfrm>
              <a:off x="570743" y="5187725"/>
              <a:ext cx="254983" cy="877985"/>
              <a:chOff x="1463996" y="5132805"/>
              <a:chExt cx="230597" cy="794019"/>
            </a:xfrm>
          </p:grpSpPr>
          <p:sp>
            <p:nvSpPr>
              <p:cNvPr id="1039" name="Oval 1038">
                <a:extLst>
                  <a:ext uri="{FF2B5EF4-FFF2-40B4-BE49-F238E27FC236}">
                    <a16:creationId xmlns:a16="http://schemas.microsoft.com/office/drawing/2014/main" id="{CFF4650F-1ACA-7815-8A8A-EFCBEB1F0BB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539341" y="5132805"/>
                <a:ext cx="155252" cy="155250"/>
              </a:xfrm>
              <a:prstGeom prst="ellipse">
                <a:avLst/>
              </a:prstGeom>
              <a:solidFill>
                <a:sysClr val="window" lastClr="FFFFFF">
                  <a:alpha val="1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 kern="0">
                  <a:solidFill>
                    <a:prstClr val="white"/>
                  </a:solidFill>
                  <a:latin typeface="Slate Pro" panose="02000506040000020004"/>
                </a:endParaRPr>
              </a:p>
            </p:txBody>
          </p:sp>
          <p:grpSp>
            <p:nvGrpSpPr>
              <p:cNvPr id="1035" name="Group 1034">
                <a:extLst>
                  <a:ext uri="{FF2B5EF4-FFF2-40B4-BE49-F238E27FC236}">
                    <a16:creationId xmlns:a16="http://schemas.microsoft.com/office/drawing/2014/main" id="{6FB8198E-1798-597B-5E81-622BF129DB69}"/>
                  </a:ext>
                </a:extLst>
              </p:cNvPr>
              <p:cNvGrpSpPr/>
              <p:nvPr/>
            </p:nvGrpSpPr>
            <p:grpSpPr>
              <a:xfrm>
                <a:off x="1463996" y="5734562"/>
                <a:ext cx="83448" cy="192262"/>
                <a:chOff x="-4447890" y="10232499"/>
                <a:chExt cx="1082860" cy="2494906"/>
              </a:xfrm>
              <a:solidFill>
                <a:sysClr val="window" lastClr="FFFFFF"/>
              </a:solidFill>
            </p:grpSpPr>
            <p:sp>
              <p:nvSpPr>
                <p:cNvPr id="1036" name="Freeform: Shape 1035">
                  <a:extLst>
                    <a:ext uri="{FF2B5EF4-FFF2-40B4-BE49-F238E27FC236}">
                      <a16:creationId xmlns:a16="http://schemas.microsoft.com/office/drawing/2014/main" id="{210C7D95-7CFC-4F0E-B1B1-77C4AD87F134}"/>
                    </a:ext>
                  </a:extLst>
                </p:cNvPr>
                <p:cNvSpPr/>
                <p:nvPr/>
              </p:nvSpPr>
              <p:spPr>
                <a:xfrm>
                  <a:off x="-4447890" y="11100772"/>
                  <a:ext cx="1082860" cy="1626633"/>
                </a:xfrm>
                <a:custGeom>
                  <a:avLst/>
                  <a:gdLst>
                    <a:gd name="connsiteX0" fmla="*/ 880043 w 1082868"/>
                    <a:gd name="connsiteY0" fmla="*/ 1400822 h 1626626"/>
                    <a:gd name="connsiteX1" fmla="*/ 737064 w 1082868"/>
                    <a:gd name="connsiteY1" fmla="*/ 1368675 h 1626626"/>
                    <a:gd name="connsiteX2" fmla="*/ 696058 w 1082868"/>
                    <a:gd name="connsiteY2" fmla="*/ 1246755 h 1626626"/>
                    <a:gd name="connsiteX3" fmla="*/ 709355 w 1082868"/>
                    <a:gd name="connsiteY3" fmla="*/ 1135922 h 1626626"/>
                    <a:gd name="connsiteX4" fmla="*/ 738169 w 1082868"/>
                    <a:gd name="connsiteY4" fmla="*/ 1011783 h 1626626"/>
                    <a:gd name="connsiteX5" fmla="*/ 868956 w 1082868"/>
                    <a:gd name="connsiteY5" fmla="*/ 561784 h 1626626"/>
                    <a:gd name="connsiteX6" fmla="*/ 895560 w 1082868"/>
                    <a:gd name="connsiteY6" fmla="*/ 425452 h 1626626"/>
                    <a:gd name="connsiteX7" fmla="*/ 902208 w 1082868"/>
                    <a:gd name="connsiteY7" fmla="*/ 321268 h 1626626"/>
                    <a:gd name="connsiteX8" fmla="*/ 799129 w 1082868"/>
                    <a:gd name="connsiteY8" fmla="*/ 89620 h 1626626"/>
                    <a:gd name="connsiteX9" fmla="*/ 506521 w 1082868"/>
                    <a:gd name="connsiteY9" fmla="*/ 952 h 1626626"/>
                    <a:gd name="connsiteX10" fmla="*/ 284845 w 1082868"/>
                    <a:gd name="connsiteY10" fmla="*/ 37528 h 1626626"/>
                    <a:gd name="connsiteX11" fmla="*/ 37681 w 1082868"/>
                    <a:gd name="connsiteY11" fmla="*/ 125091 h 1626626"/>
                    <a:gd name="connsiteX12" fmla="*/ 0 w 1082868"/>
                    <a:gd name="connsiteY12" fmla="*/ 271395 h 1626626"/>
                    <a:gd name="connsiteX13" fmla="*/ 91992 w 1082868"/>
                    <a:gd name="connsiteY13" fmla="*/ 241467 h 1626626"/>
                    <a:gd name="connsiteX14" fmla="*/ 196177 w 1082868"/>
                    <a:gd name="connsiteY14" fmla="*/ 225951 h 1626626"/>
                    <a:gd name="connsiteX15" fmla="*/ 336937 w 1082868"/>
                    <a:gd name="connsiteY15" fmla="*/ 260308 h 1626626"/>
                    <a:gd name="connsiteX16" fmla="*/ 373513 w 1082868"/>
                    <a:gd name="connsiteY16" fmla="*/ 381123 h 1626626"/>
                    <a:gd name="connsiteX17" fmla="*/ 361321 w 1082868"/>
                    <a:gd name="connsiteY17" fmla="*/ 491956 h 1626626"/>
                    <a:gd name="connsiteX18" fmla="*/ 331394 w 1082868"/>
                    <a:gd name="connsiteY18" fmla="*/ 614981 h 1626626"/>
                    <a:gd name="connsiteX19" fmla="*/ 199501 w 1082868"/>
                    <a:gd name="connsiteY19" fmla="*/ 1067190 h 1626626"/>
                    <a:gd name="connsiteX20" fmla="*/ 174012 w 1082868"/>
                    <a:gd name="connsiteY20" fmla="*/ 1194653 h 1626626"/>
                    <a:gd name="connsiteX21" fmla="*/ 166249 w 1082868"/>
                    <a:gd name="connsiteY21" fmla="*/ 1305486 h 1626626"/>
                    <a:gd name="connsiteX22" fmla="*/ 277082 w 1082868"/>
                    <a:gd name="connsiteY22" fmla="*/ 1534915 h 1626626"/>
                    <a:gd name="connsiteX23" fmla="*/ 574119 w 1082868"/>
                    <a:gd name="connsiteY23" fmla="*/ 1625802 h 1626626"/>
                    <a:gd name="connsiteX24" fmla="*/ 795795 w 1082868"/>
                    <a:gd name="connsiteY24" fmla="*/ 1593655 h 1626626"/>
                    <a:gd name="connsiteX25" fmla="*/ 1047398 w 1082868"/>
                    <a:gd name="connsiteY25" fmla="*/ 1501663 h 1626626"/>
                    <a:gd name="connsiteX26" fmla="*/ 1082869 w 1082868"/>
                    <a:gd name="connsiteY26" fmla="*/ 1362008 h 1626626"/>
                    <a:gd name="connsiteX27" fmla="*/ 995306 w 1082868"/>
                    <a:gd name="connsiteY27" fmla="*/ 1390821 h 1626626"/>
                    <a:gd name="connsiteX28" fmla="*/ 880043 w 1082868"/>
                    <a:gd name="connsiteY28" fmla="*/ 1400822 h 1626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082868" h="1626626">
                      <a:moveTo>
                        <a:pt x="880043" y="1400822"/>
                      </a:moveTo>
                      <a:cubicBezTo>
                        <a:pt x="830189" y="1405470"/>
                        <a:pt x="780136" y="1394221"/>
                        <a:pt x="737064" y="1368675"/>
                      </a:cubicBezTo>
                      <a:cubicBezTo>
                        <a:pt x="705593" y="1336366"/>
                        <a:pt x="690506" y="1291513"/>
                        <a:pt x="696058" y="1246755"/>
                      </a:cubicBezTo>
                      <a:cubicBezTo>
                        <a:pt x="697221" y="1209493"/>
                        <a:pt x="701669" y="1172403"/>
                        <a:pt x="709355" y="1135922"/>
                      </a:cubicBezTo>
                      <a:cubicBezTo>
                        <a:pt x="716794" y="1094069"/>
                        <a:pt x="726405" y="1052636"/>
                        <a:pt x="738169" y="1011783"/>
                      </a:cubicBezTo>
                      <a:lnTo>
                        <a:pt x="868956" y="561784"/>
                      </a:lnTo>
                      <a:cubicBezTo>
                        <a:pt x="882444" y="517369"/>
                        <a:pt x="891359" y="471687"/>
                        <a:pt x="895560" y="425452"/>
                      </a:cubicBezTo>
                      <a:cubicBezTo>
                        <a:pt x="895560" y="375579"/>
                        <a:pt x="902208" y="341213"/>
                        <a:pt x="902208" y="321268"/>
                      </a:cubicBezTo>
                      <a:cubicBezTo>
                        <a:pt x="904989" y="232371"/>
                        <a:pt x="867032" y="147065"/>
                        <a:pt x="799129" y="89620"/>
                      </a:cubicBezTo>
                      <a:cubicBezTo>
                        <a:pt x="715604" y="25498"/>
                        <a:pt x="611591" y="-6021"/>
                        <a:pt x="506521" y="952"/>
                      </a:cubicBezTo>
                      <a:cubicBezTo>
                        <a:pt x="431225" y="2085"/>
                        <a:pt x="356511" y="14410"/>
                        <a:pt x="284845" y="37528"/>
                      </a:cubicBezTo>
                      <a:cubicBezTo>
                        <a:pt x="206521" y="61912"/>
                        <a:pt x="124130" y="91096"/>
                        <a:pt x="37681" y="125091"/>
                      </a:cubicBezTo>
                      <a:lnTo>
                        <a:pt x="0" y="271395"/>
                      </a:lnTo>
                      <a:cubicBezTo>
                        <a:pt x="25489" y="262527"/>
                        <a:pt x="56531" y="252554"/>
                        <a:pt x="91992" y="241467"/>
                      </a:cubicBezTo>
                      <a:cubicBezTo>
                        <a:pt x="125825" y="231447"/>
                        <a:pt x="160896" y="226218"/>
                        <a:pt x="196177" y="225951"/>
                      </a:cubicBezTo>
                      <a:cubicBezTo>
                        <a:pt x="245669" y="220589"/>
                        <a:pt x="295485" y="232742"/>
                        <a:pt x="336937" y="260308"/>
                      </a:cubicBezTo>
                      <a:cubicBezTo>
                        <a:pt x="365093" y="293903"/>
                        <a:pt x="378305" y="337546"/>
                        <a:pt x="373513" y="381123"/>
                      </a:cubicBezTo>
                      <a:cubicBezTo>
                        <a:pt x="373390" y="418394"/>
                        <a:pt x="369303" y="455551"/>
                        <a:pt x="361321" y="491956"/>
                      </a:cubicBezTo>
                      <a:cubicBezTo>
                        <a:pt x="353559" y="530751"/>
                        <a:pt x="343586" y="571756"/>
                        <a:pt x="331394" y="614981"/>
                      </a:cubicBezTo>
                      <a:lnTo>
                        <a:pt x="199501" y="1067190"/>
                      </a:lnTo>
                      <a:cubicBezTo>
                        <a:pt x="188871" y="1109224"/>
                        <a:pt x="180365" y="1151762"/>
                        <a:pt x="174012" y="1194653"/>
                      </a:cubicBezTo>
                      <a:cubicBezTo>
                        <a:pt x="168831" y="1231372"/>
                        <a:pt x="166240" y="1268405"/>
                        <a:pt x="166249" y="1305486"/>
                      </a:cubicBezTo>
                      <a:cubicBezTo>
                        <a:pt x="165706" y="1394993"/>
                        <a:pt x="206635" y="1479708"/>
                        <a:pt x="277082" y="1534915"/>
                      </a:cubicBezTo>
                      <a:cubicBezTo>
                        <a:pt x="361893" y="1600037"/>
                        <a:pt x="467392" y="1632318"/>
                        <a:pt x="574119" y="1625802"/>
                      </a:cubicBezTo>
                      <a:cubicBezTo>
                        <a:pt x="649272" y="1627345"/>
                        <a:pt x="724167" y="1616487"/>
                        <a:pt x="795795" y="1593655"/>
                      </a:cubicBezTo>
                      <a:cubicBezTo>
                        <a:pt x="858603" y="1572224"/>
                        <a:pt x="942470" y="1541563"/>
                        <a:pt x="1047398" y="1501663"/>
                      </a:cubicBezTo>
                      <a:lnTo>
                        <a:pt x="1082869" y="1362008"/>
                      </a:lnTo>
                      <a:cubicBezTo>
                        <a:pt x="1054446" y="1373800"/>
                        <a:pt x="1025176" y="1383429"/>
                        <a:pt x="995306" y="1390821"/>
                      </a:cubicBezTo>
                      <a:cubicBezTo>
                        <a:pt x="957529" y="1399450"/>
                        <a:pt x="918743" y="1402803"/>
                        <a:pt x="880043" y="14008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037" name="Freeform: Shape 1036">
                  <a:extLst>
                    <a:ext uri="{FF2B5EF4-FFF2-40B4-BE49-F238E27FC236}">
                      <a16:creationId xmlns:a16="http://schemas.microsoft.com/office/drawing/2014/main" id="{617A6A90-CD79-9138-A319-B5C788A91722}"/>
                    </a:ext>
                  </a:extLst>
                </p:cNvPr>
                <p:cNvSpPr/>
                <p:nvPr/>
              </p:nvSpPr>
              <p:spPr>
                <a:xfrm>
                  <a:off x="-3991610" y="10232499"/>
                  <a:ext cx="626580" cy="569132"/>
                </a:xfrm>
                <a:custGeom>
                  <a:avLst/>
                  <a:gdLst>
                    <a:gd name="connsiteX0" fmla="*/ 535265 w 626583"/>
                    <a:gd name="connsiteY0" fmla="*/ 83226 h 569132"/>
                    <a:gd name="connsiteX1" fmla="*/ 313590 w 626583"/>
                    <a:gd name="connsiteY1" fmla="*/ 102 h 569132"/>
                    <a:gd name="connsiteX2" fmla="*/ 91914 w 626583"/>
                    <a:gd name="connsiteY2" fmla="*/ 83226 h 569132"/>
                    <a:gd name="connsiteX3" fmla="*/ 64292 w 626583"/>
                    <a:gd name="connsiteY3" fmla="*/ 456835 h 569132"/>
                    <a:gd name="connsiteX4" fmla="*/ 91914 w 626583"/>
                    <a:gd name="connsiteY4" fmla="*/ 484457 h 569132"/>
                    <a:gd name="connsiteX5" fmla="*/ 535256 w 626583"/>
                    <a:gd name="connsiteY5" fmla="*/ 484457 h 569132"/>
                    <a:gd name="connsiteX6" fmla="*/ 561183 w 626583"/>
                    <a:gd name="connsiteY6" fmla="*/ 109163 h 569132"/>
                    <a:gd name="connsiteX7" fmla="*/ 535265 w 626583"/>
                    <a:gd name="connsiteY7" fmla="*/ 83226 h 569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6583" h="569132">
                      <a:moveTo>
                        <a:pt x="535265" y="83226"/>
                      </a:moveTo>
                      <a:cubicBezTo>
                        <a:pt x="474943" y="27829"/>
                        <a:pt x="395467" y="-1975"/>
                        <a:pt x="313590" y="102"/>
                      </a:cubicBezTo>
                      <a:cubicBezTo>
                        <a:pt x="231761" y="-1746"/>
                        <a:pt x="152360" y="28029"/>
                        <a:pt x="91914" y="83226"/>
                      </a:cubicBezTo>
                      <a:cubicBezTo>
                        <a:pt x="-18880" y="178762"/>
                        <a:pt x="-31253" y="346031"/>
                        <a:pt x="64292" y="456835"/>
                      </a:cubicBezTo>
                      <a:cubicBezTo>
                        <a:pt x="72807" y="466712"/>
                        <a:pt x="82037" y="475942"/>
                        <a:pt x="91914" y="484457"/>
                      </a:cubicBezTo>
                      <a:cubicBezTo>
                        <a:pt x="218140" y="597357"/>
                        <a:pt x="409040" y="597357"/>
                        <a:pt x="535256" y="484457"/>
                      </a:cubicBezTo>
                      <a:cubicBezTo>
                        <a:pt x="646050" y="387979"/>
                        <a:pt x="657661" y="219958"/>
                        <a:pt x="561183" y="109163"/>
                      </a:cubicBezTo>
                      <a:cubicBezTo>
                        <a:pt x="553163" y="99933"/>
                        <a:pt x="544495" y="91265"/>
                        <a:pt x="535265" y="8322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</p:grpSp>
        </p:grpSp>
        <p:grpSp>
          <p:nvGrpSpPr>
            <p:cNvPr id="966" name="Group 965">
              <a:extLst>
                <a:ext uri="{FF2B5EF4-FFF2-40B4-BE49-F238E27FC236}">
                  <a16:creationId xmlns:a16="http://schemas.microsoft.com/office/drawing/2014/main" id="{8449EA25-02AA-B854-DCF7-4F6B4AF7EC25}"/>
                </a:ext>
              </a:extLst>
            </p:cNvPr>
            <p:cNvGrpSpPr/>
            <p:nvPr/>
          </p:nvGrpSpPr>
          <p:grpSpPr>
            <a:xfrm>
              <a:off x="6872052" y="2158203"/>
              <a:ext cx="1236612" cy="785104"/>
              <a:chOff x="5289103" y="3472446"/>
              <a:chExt cx="840396" cy="533553"/>
            </a:xfrm>
          </p:grpSpPr>
          <p:grpSp>
            <p:nvGrpSpPr>
              <p:cNvPr id="967" name="Group 966">
                <a:extLst>
                  <a:ext uri="{FF2B5EF4-FFF2-40B4-BE49-F238E27FC236}">
                    <a16:creationId xmlns:a16="http://schemas.microsoft.com/office/drawing/2014/main" id="{42093BCE-9DE6-BED5-C1ED-223CD387D24D}"/>
                  </a:ext>
                </a:extLst>
              </p:cNvPr>
              <p:cNvGrpSpPr/>
              <p:nvPr/>
            </p:nvGrpSpPr>
            <p:grpSpPr>
              <a:xfrm>
                <a:off x="5289103" y="3472446"/>
                <a:ext cx="534830" cy="467783"/>
                <a:chOff x="5289103" y="3482278"/>
                <a:chExt cx="534830" cy="467783"/>
              </a:xfrm>
            </p:grpSpPr>
            <p:grpSp>
              <p:nvGrpSpPr>
                <p:cNvPr id="994" name="Group 993">
                  <a:extLst>
                    <a:ext uri="{FF2B5EF4-FFF2-40B4-BE49-F238E27FC236}">
                      <a16:creationId xmlns:a16="http://schemas.microsoft.com/office/drawing/2014/main" id="{91529AB3-5FD5-056D-846B-155A9F0C4116}"/>
                    </a:ext>
                  </a:extLst>
                </p:cNvPr>
                <p:cNvGrpSpPr/>
                <p:nvPr/>
              </p:nvGrpSpPr>
              <p:grpSpPr>
                <a:xfrm>
                  <a:off x="5289103" y="3482278"/>
                  <a:ext cx="534830" cy="467783"/>
                  <a:chOff x="3408711" y="2327052"/>
                  <a:chExt cx="2326481" cy="2034826"/>
                </a:xfrm>
              </p:grpSpPr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id="{C2A57C45-CE4C-0BB3-E6C3-64FFEA8A90B9}"/>
                      </a:ext>
                    </a:extLst>
                  </p:cNvPr>
                  <p:cNvSpPr/>
                  <p:nvPr/>
                </p:nvSpPr>
                <p:spPr>
                  <a:xfrm>
                    <a:off x="4733742" y="3142226"/>
                    <a:ext cx="247938" cy="322218"/>
                  </a:xfrm>
                  <a:custGeom>
                    <a:avLst/>
                    <a:gdLst>
                      <a:gd name="connsiteX0" fmla="*/ 222401 w 247938"/>
                      <a:gd name="connsiteY0" fmla="*/ 289250 h 322218"/>
                      <a:gd name="connsiteX1" fmla="*/ 234116 w 247938"/>
                      <a:gd name="connsiteY1" fmla="*/ 161901 h 322218"/>
                      <a:gd name="connsiteX2" fmla="*/ 171442 w 247938"/>
                      <a:gd name="connsiteY2" fmla="*/ 72842 h 322218"/>
                      <a:gd name="connsiteX3" fmla="*/ 5231 w 247938"/>
                      <a:gd name="connsiteY3" fmla="*/ 149138 h 322218"/>
                      <a:gd name="connsiteX4" fmla="*/ 60761 w 247938"/>
                      <a:gd name="connsiteY4" fmla="*/ 279821 h 322218"/>
                      <a:gd name="connsiteX5" fmla="*/ 222401 w 247938"/>
                      <a:gd name="connsiteY5" fmla="*/ 289346 h 322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7938" h="322218">
                        <a:moveTo>
                          <a:pt x="222401" y="289250"/>
                        </a:moveTo>
                        <a:cubicBezTo>
                          <a:pt x="246785" y="263152"/>
                          <a:pt x="259358" y="223052"/>
                          <a:pt x="234116" y="161901"/>
                        </a:cubicBezTo>
                        <a:cubicBezTo>
                          <a:pt x="220115" y="127992"/>
                          <a:pt x="198398" y="97703"/>
                          <a:pt x="171442" y="72842"/>
                        </a:cubicBezTo>
                        <a:cubicBezTo>
                          <a:pt x="108672" y="14930"/>
                          <a:pt x="-28393" y="-88321"/>
                          <a:pt x="5231" y="149138"/>
                        </a:cubicBezTo>
                        <a:cubicBezTo>
                          <a:pt x="5231" y="149138"/>
                          <a:pt x="13136" y="216956"/>
                          <a:pt x="60761" y="279821"/>
                        </a:cubicBezTo>
                        <a:cubicBezTo>
                          <a:pt x="100290" y="331922"/>
                          <a:pt x="177728" y="337066"/>
                          <a:pt x="222401" y="289346"/>
                        </a:cubicBezTo>
                        <a:close/>
                      </a:path>
                    </a:pathLst>
                  </a:custGeom>
                  <a:solidFill>
                    <a:srgbClr val="0000C9"/>
                  </a:solidFill>
                  <a:ln w="9525" cap="flat">
                    <a:noFill/>
                    <a:prstDash val="solid"/>
                    <a:miter/>
                  </a:ln>
                  <a:effectLst/>
                </p:spPr>
                <p:txBody>
                  <a:bodyPr rtlCol="0" anchor="ctr"/>
                  <a:lstStyle/>
                  <a:p>
                    <a:pPr defTabSz="914126">
                      <a:defRPr/>
                    </a:pPr>
                    <a:endParaRPr lang="en-US" sz="1799" kern="0">
                      <a:solidFill>
                        <a:prstClr val="black"/>
                      </a:solidFill>
                      <a:latin typeface="Slate Pro" panose="02000506040000020004"/>
                    </a:endParaRPr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:a16="http://schemas.microsoft.com/office/drawing/2014/main" id="{0B75785C-9CFE-ED43-ADB3-B9C2DF3D76CF}"/>
                      </a:ext>
                    </a:extLst>
                  </p:cNvPr>
                  <p:cNvSpPr/>
                  <p:nvPr/>
                </p:nvSpPr>
                <p:spPr>
                  <a:xfrm>
                    <a:off x="4301775" y="3404520"/>
                    <a:ext cx="186083" cy="180363"/>
                  </a:xfrm>
                  <a:custGeom>
                    <a:avLst/>
                    <a:gdLst>
                      <a:gd name="connsiteX0" fmla="*/ 96107 w 186083"/>
                      <a:gd name="connsiteY0" fmla="*/ 15240 h 180363"/>
                      <a:gd name="connsiteX1" fmla="*/ 171641 w 186083"/>
                      <a:gd name="connsiteY1" fmla="*/ 71533 h 180363"/>
                      <a:gd name="connsiteX2" fmla="*/ 66485 w 186083"/>
                      <a:gd name="connsiteY2" fmla="*/ 155448 h 180363"/>
                      <a:gd name="connsiteX3" fmla="*/ 46863 w 186083"/>
                      <a:gd name="connsiteY3" fmla="*/ 124301 h 180363"/>
                      <a:gd name="connsiteX4" fmla="*/ 0 w 186083"/>
                      <a:gd name="connsiteY4" fmla="*/ 0 h 180363"/>
                      <a:gd name="connsiteX5" fmla="*/ 96107 w 186083"/>
                      <a:gd name="connsiteY5" fmla="*/ 15335 h 180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6083" h="180363">
                        <a:moveTo>
                          <a:pt x="96107" y="15240"/>
                        </a:moveTo>
                        <a:cubicBezTo>
                          <a:pt x="96107" y="15240"/>
                          <a:pt x="144018" y="34861"/>
                          <a:pt x="171641" y="71533"/>
                        </a:cubicBezTo>
                        <a:cubicBezTo>
                          <a:pt x="223838" y="140970"/>
                          <a:pt x="121920" y="222314"/>
                          <a:pt x="66485" y="155448"/>
                        </a:cubicBezTo>
                        <a:cubicBezTo>
                          <a:pt x="59627" y="147161"/>
                          <a:pt x="52959" y="136874"/>
                          <a:pt x="46863" y="124301"/>
                        </a:cubicBezTo>
                        <a:lnTo>
                          <a:pt x="0" y="0"/>
                        </a:lnTo>
                        <a:lnTo>
                          <a:pt x="96107" y="15335"/>
                        </a:lnTo>
                        <a:close/>
                      </a:path>
                    </a:pathLst>
                  </a:custGeom>
                  <a:solidFill>
                    <a:srgbClr val="0095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126">
                      <a:defRPr/>
                    </a:pPr>
                    <a:endParaRPr lang="en-US" sz="1799" kern="0">
                      <a:solidFill>
                        <a:prstClr val="black"/>
                      </a:solidFill>
                      <a:latin typeface="Slate Pro" panose="02000506040000020004"/>
                    </a:endParaRPr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:a16="http://schemas.microsoft.com/office/drawing/2014/main" id="{8C16F6EC-6E04-3657-D846-F5114ACDA0AC}"/>
                      </a:ext>
                    </a:extLst>
                  </p:cNvPr>
                  <p:cNvSpPr/>
                  <p:nvPr/>
                </p:nvSpPr>
                <p:spPr>
                  <a:xfrm>
                    <a:off x="4668011" y="3471576"/>
                    <a:ext cx="213957" cy="154173"/>
                  </a:xfrm>
                  <a:custGeom>
                    <a:avLst/>
                    <a:gdLst>
                      <a:gd name="connsiteX0" fmla="*/ 96298 w 213957"/>
                      <a:gd name="connsiteY0" fmla="*/ 0 h 154173"/>
                      <a:gd name="connsiteX1" fmla="*/ 185166 w 213957"/>
                      <a:gd name="connsiteY1" fmla="*/ 30956 h 154173"/>
                      <a:gd name="connsiteX2" fmla="*/ 110109 w 213957"/>
                      <a:gd name="connsiteY2" fmla="*/ 142589 h 154173"/>
                      <a:gd name="connsiteX3" fmla="*/ 82010 w 213957"/>
                      <a:gd name="connsiteY3" fmla="*/ 118777 h 154173"/>
                      <a:gd name="connsiteX4" fmla="*/ 0 w 213957"/>
                      <a:gd name="connsiteY4" fmla="*/ 14288 h 154173"/>
                      <a:gd name="connsiteX5" fmla="*/ 96298 w 213957"/>
                      <a:gd name="connsiteY5" fmla="*/ 95 h 15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13957" h="154173">
                        <a:moveTo>
                          <a:pt x="96298" y="0"/>
                        </a:moveTo>
                        <a:cubicBezTo>
                          <a:pt x="96298" y="0"/>
                          <a:pt x="147923" y="4286"/>
                          <a:pt x="185166" y="30956"/>
                        </a:cubicBezTo>
                        <a:cubicBezTo>
                          <a:pt x="255842" y="81439"/>
                          <a:pt x="183071" y="189643"/>
                          <a:pt x="110109" y="142589"/>
                        </a:cubicBezTo>
                        <a:cubicBezTo>
                          <a:pt x="101060" y="136779"/>
                          <a:pt x="91630" y="128968"/>
                          <a:pt x="82010" y="118777"/>
                        </a:cubicBezTo>
                        <a:lnTo>
                          <a:pt x="0" y="14288"/>
                        </a:lnTo>
                        <a:lnTo>
                          <a:pt x="96298" y="95"/>
                        </a:lnTo>
                        <a:close/>
                      </a:path>
                    </a:pathLst>
                  </a:custGeom>
                  <a:solidFill>
                    <a:srgbClr val="0095FF">
                      <a:lumMod val="20000"/>
                      <a:lumOff val="8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126">
                      <a:defRPr/>
                    </a:pPr>
                    <a:endParaRPr lang="en-US" sz="1799" kern="0">
                      <a:solidFill>
                        <a:prstClr val="black"/>
                      </a:solidFill>
                      <a:latin typeface="Slate Pro" panose="02000506040000020004"/>
                    </a:endParaRPr>
                  </a:p>
                </p:txBody>
              </p:sp>
              <p:sp>
                <p:nvSpPr>
                  <p:cNvPr id="1003" name="Freeform: Shape 1002">
                    <a:extLst>
                      <a:ext uri="{FF2B5EF4-FFF2-40B4-BE49-F238E27FC236}">
                        <a16:creationId xmlns:a16="http://schemas.microsoft.com/office/drawing/2014/main" id="{67C83708-D036-1BF3-485F-64339BF15F75}"/>
                      </a:ext>
                    </a:extLst>
                  </p:cNvPr>
                  <p:cNvSpPr/>
                  <p:nvPr/>
                </p:nvSpPr>
                <p:spPr>
                  <a:xfrm>
                    <a:off x="4203762" y="2847857"/>
                    <a:ext cx="967298" cy="653290"/>
                  </a:xfrm>
                  <a:custGeom>
                    <a:avLst/>
                    <a:gdLst>
                      <a:gd name="connsiteX0" fmla="*/ 737236 w 967298"/>
                      <a:gd name="connsiteY0" fmla="*/ 292345 h 653290"/>
                      <a:gd name="connsiteX1" fmla="*/ 606934 w 967298"/>
                      <a:gd name="connsiteY1" fmla="*/ 393024 h 653290"/>
                      <a:gd name="connsiteX2" fmla="*/ 562643 w 967298"/>
                      <a:gd name="connsiteY2" fmla="*/ 354257 h 653290"/>
                      <a:gd name="connsiteX3" fmla="*/ 242603 w 967298"/>
                      <a:gd name="connsiteY3" fmla="*/ 264341 h 653290"/>
                      <a:gd name="connsiteX4" fmla="*/ 199550 w 967298"/>
                      <a:gd name="connsiteY4" fmla="*/ 437601 h 653290"/>
                      <a:gd name="connsiteX5" fmla="*/ 456820 w 967298"/>
                      <a:gd name="connsiteY5" fmla="*/ 551520 h 653290"/>
                      <a:gd name="connsiteX6" fmla="*/ 471488 w 967298"/>
                      <a:gd name="connsiteY6" fmla="*/ 550091 h 653290"/>
                      <a:gd name="connsiteX7" fmla="*/ 661988 w 967298"/>
                      <a:gd name="connsiteY7" fmla="*/ 616290 h 653290"/>
                      <a:gd name="connsiteX8" fmla="*/ 533306 w 967298"/>
                      <a:gd name="connsiteY8" fmla="*/ 639436 h 653290"/>
                      <a:gd name="connsiteX9" fmla="*/ 469869 w 967298"/>
                      <a:gd name="connsiteY9" fmla="*/ 653152 h 653290"/>
                      <a:gd name="connsiteX10" fmla="*/ 100299 w 967298"/>
                      <a:gd name="connsiteY10" fmla="*/ 537804 h 653290"/>
                      <a:gd name="connsiteX11" fmla="*/ 23147 w 967298"/>
                      <a:gd name="connsiteY11" fmla="*/ 266532 h 653290"/>
                      <a:gd name="connsiteX12" fmla="*/ 443199 w 967298"/>
                      <a:gd name="connsiteY12" fmla="*/ 42980 h 653290"/>
                      <a:gd name="connsiteX13" fmla="*/ 958025 w 967298"/>
                      <a:gd name="connsiteY13" fmla="*/ 81366 h 653290"/>
                      <a:gd name="connsiteX14" fmla="*/ 801911 w 967298"/>
                      <a:gd name="connsiteY14" fmla="*/ 252340 h 653290"/>
                      <a:gd name="connsiteX15" fmla="*/ 737331 w 967298"/>
                      <a:gd name="connsiteY15" fmla="*/ 292154 h 653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967298" h="653290">
                        <a:moveTo>
                          <a:pt x="737236" y="292345"/>
                        </a:moveTo>
                        <a:cubicBezTo>
                          <a:pt x="737236" y="292345"/>
                          <a:pt x="708566" y="447221"/>
                          <a:pt x="606934" y="393024"/>
                        </a:cubicBezTo>
                        <a:cubicBezTo>
                          <a:pt x="589408" y="383689"/>
                          <a:pt x="574454" y="370259"/>
                          <a:pt x="562643" y="354257"/>
                        </a:cubicBezTo>
                        <a:cubicBezTo>
                          <a:pt x="523114" y="300822"/>
                          <a:pt x="378810" y="128991"/>
                          <a:pt x="242603" y="264341"/>
                        </a:cubicBezTo>
                        <a:cubicBezTo>
                          <a:pt x="196978" y="309585"/>
                          <a:pt x="179452" y="376641"/>
                          <a:pt x="199550" y="437601"/>
                        </a:cubicBezTo>
                        <a:cubicBezTo>
                          <a:pt x="220409" y="501133"/>
                          <a:pt x="283465" y="564950"/>
                          <a:pt x="456820" y="551520"/>
                        </a:cubicBezTo>
                        <a:cubicBezTo>
                          <a:pt x="461678" y="551139"/>
                          <a:pt x="466631" y="550663"/>
                          <a:pt x="471488" y="550091"/>
                        </a:cubicBezTo>
                        <a:cubicBezTo>
                          <a:pt x="501397" y="546662"/>
                          <a:pt x="655607" y="521421"/>
                          <a:pt x="661988" y="616290"/>
                        </a:cubicBezTo>
                        <a:cubicBezTo>
                          <a:pt x="661988" y="616290"/>
                          <a:pt x="589217" y="614576"/>
                          <a:pt x="533306" y="639436"/>
                        </a:cubicBezTo>
                        <a:cubicBezTo>
                          <a:pt x="513303" y="648294"/>
                          <a:pt x="491681" y="652771"/>
                          <a:pt x="469869" y="653152"/>
                        </a:cubicBezTo>
                        <a:cubicBezTo>
                          <a:pt x="393288" y="654771"/>
                          <a:pt x="231173" y="643722"/>
                          <a:pt x="100299" y="537804"/>
                        </a:cubicBezTo>
                        <a:cubicBezTo>
                          <a:pt x="100299" y="537804"/>
                          <a:pt x="-58006" y="436744"/>
                          <a:pt x="23147" y="266532"/>
                        </a:cubicBezTo>
                        <a:cubicBezTo>
                          <a:pt x="23147" y="266532"/>
                          <a:pt x="280893" y="24692"/>
                          <a:pt x="443199" y="42980"/>
                        </a:cubicBezTo>
                        <a:cubicBezTo>
                          <a:pt x="443199" y="42980"/>
                          <a:pt x="913544" y="-75701"/>
                          <a:pt x="958025" y="81366"/>
                        </a:cubicBezTo>
                        <a:cubicBezTo>
                          <a:pt x="958025" y="81366"/>
                          <a:pt x="1024415" y="262817"/>
                          <a:pt x="801911" y="252340"/>
                        </a:cubicBezTo>
                        <a:lnTo>
                          <a:pt x="737331" y="292154"/>
                        </a:lnTo>
                        <a:close/>
                      </a:path>
                    </a:pathLst>
                  </a:custGeom>
                  <a:solidFill>
                    <a:srgbClr val="0095FF">
                      <a:lumMod val="40000"/>
                      <a:lumOff val="6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126">
                      <a:defRPr/>
                    </a:pPr>
                    <a:endParaRPr lang="en-US" sz="1799" kern="0" dirty="0">
                      <a:solidFill>
                        <a:prstClr val="black"/>
                      </a:solidFill>
                      <a:latin typeface="Slate Pro" panose="02000506040000020004"/>
                    </a:endParaRPr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:a16="http://schemas.microsoft.com/office/drawing/2014/main" id="{5E2B7179-3256-A9AC-AAAB-61129AF66BC9}"/>
                      </a:ext>
                    </a:extLst>
                  </p:cNvPr>
                  <p:cNvSpPr/>
                  <p:nvPr/>
                </p:nvSpPr>
                <p:spPr>
                  <a:xfrm>
                    <a:off x="4213430" y="3161100"/>
                    <a:ext cx="130383" cy="148223"/>
                  </a:xfrm>
                  <a:custGeom>
                    <a:avLst/>
                    <a:gdLst>
                      <a:gd name="connsiteX0" fmla="*/ 20431 w 130383"/>
                      <a:gd name="connsiteY0" fmla="*/ 132263 h 148223"/>
                      <a:gd name="connsiteX1" fmla="*/ 119968 w 130383"/>
                      <a:gd name="connsiteY1" fmla="*/ 107593 h 148223"/>
                      <a:gd name="connsiteX2" fmla="*/ 95298 w 130383"/>
                      <a:gd name="connsiteY2" fmla="*/ 8057 h 148223"/>
                      <a:gd name="connsiteX3" fmla="*/ 13478 w 130383"/>
                      <a:gd name="connsiteY3" fmla="*/ 43490 h 148223"/>
                      <a:gd name="connsiteX4" fmla="*/ 20431 w 130383"/>
                      <a:gd name="connsiteY4" fmla="*/ 132358 h 148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383" h="148223">
                        <a:moveTo>
                          <a:pt x="20431" y="132263"/>
                        </a:moveTo>
                        <a:cubicBezTo>
                          <a:pt x="42910" y="165410"/>
                          <a:pt x="99298" y="141883"/>
                          <a:pt x="119968" y="107593"/>
                        </a:cubicBezTo>
                        <a:cubicBezTo>
                          <a:pt x="140637" y="73303"/>
                          <a:pt x="129588" y="28726"/>
                          <a:pt x="95298" y="8057"/>
                        </a:cubicBezTo>
                        <a:cubicBezTo>
                          <a:pt x="61008" y="-12612"/>
                          <a:pt x="34147" y="9105"/>
                          <a:pt x="13478" y="43490"/>
                        </a:cubicBezTo>
                        <a:cubicBezTo>
                          <a:pt x="-7191" y="77780"/>
                          <a:pt x="-3476" y="97211"/>
                          <a:pt x="20431" y="132358"/>
                        </a:cubicBezTo>
                        <a:close/>
                      </a:path>
                    </a:pathLst>
                  </a:custGeom>
                  <a:solidFill>
                    <a:srgbClr val="0095FF">
                      <a:lumMod val="20000"/>
                      <a:lumOff val="8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126">
                      <a:defRPr/>
                    </a:pPr>
                    <a:endParaRPr lang="en-US" sz="1799" kern="0">
                      <a:solidFill>
                        <a:prstClr val="black"/>
                      </a:solidFill>
                      <a:latin typeface="Slate Pro" panose="02000506040000020004"/>
                    </a:endParaRPr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:a16="http://schemas.microsoft.com/office/drawing/2014/main" id="{2D705F9D-2A1B-EC51-F03B-D06D0404AEC9}"/>
                      </a:ext>
                    </a:extLst>
                  </p:cNvPr>
                  <p:cNvSpPr/>
                  <p:nvPr/>
                </p:nvSpPr>
                <p:spPr>
                  <a:xfrm>
                    <a:off x="4506251" y="3598259"/>
                    <a:ext cx="957573" cy="763619"/>
                  </a:xfrm>
                  <a:custGeom>
                    <a:avLst/>
                    <a:gdLst>
                      <a:gd name="connsiteX0" fmla="*/ 246342 w 957573"/>
                      <a:gd name="connsiteY0" fmla="*/ 467201 h 763619"/>
                      <a:gd name="connsiteX1" fmla="*/ 243294 w 957573"/>
                      <a:gd name="connsiteY1" fmla="*/ 453676 h 763619"/>
                      <a:gd name="connsiteX2" fmla="*/ 240150 w 957573"/>
                      <a:gd name="connsiteY2" fmla="*/ 415290 h 763619"/>
                      <a:gd name="connsiteX3" fmla="*/ 240150 w 957573"/>
                      <a:gd name="connsiteY3" fmla="*/ 415100 h 763619"/>
                      <a:gd name="connsiteX4" fmla="*/ 239960 w 957573"/>
                      <a:gd name="connsiteY4" fmla="*/ 383953 h 763619"/>
                      <a:gd name="connsiteX5" fmla="*/ 248247 w 957573"/>
                      <a:gd name="connsiteY5" fmla="*/ 388715 h 763619"/>
                      <a:gd name="connsiteX6" fmla="*/ 257962 w 957573"/>
                      <a:gd name="connsiteY6" fmla="*/ 395668 h 763619"/>
                      <a:gd name="connsiteX7" fmla="*/ 267487 w 957573"/>
                      <a:gd name="connsiteY7" fmla="*/ 404717 h 763619"/>
                      <a:gd name="connsiteX8" fmla="*/ 276155 w 957573"/>
                      <a:gd name="connsiteY8" fmla="*/ 415957 h 763619"/>
                      <a:gd name="connsiteX9" fmla="*/ 283108 w 957573"/>
                      <a:gd name="connsiteY9" fmla="*/ 429577 h 763619"/>
                      <a:gd name="connsiteX10" fmla="*/ 287680 w 957573"/>
                      <a:gd name="connsiteY10" fmla="*/ 445294 h 763619"/>
                      <a:gd name="connsiteX11" fmla="*/ 289014 w 957573"/>
                      <a:gd name="connsiteY11" fmla="*/ 453866 h 763619"/>
                      <a:gd name="connsiteX12" fmla="*/ 289299 w 957573"/>
                      <a:gd name="connsiteY12" fmla="*/ 458248 h 763619"/>
                      <a:gd name="connsiteX13" fmla="*/ 289490 w 957573"/>
                      <a:gd name="connsiteY13" fmla="*/ 460438 h 763619"/>
                      <a:gd name="connsiteX14" fmla="*/ 289490 w 957573"/>
                      <a:gd name="connsiteY14" fmla="*/ 460724 h 763619"/>
                      <a:gd name="connsiteX15" fmla="*/ 289490 w 957573"/>
                      <a:gd name="connsiteY15" fmla="*/ 460819 h 763619"/>
                      <a:gd name="connsiteX16" fmla="*/ 289490 w 957573"/>
                      <a:gd name="connsiteY16" fmla="*/ 460819 h 763619"/>
                      <a:gd name="connsiteX17" fmla="*/ 289490 w 957573"/>
                      <a:gd name="connsiteY17" fmla="*/ 461391 h 763619"/>
                      <a:gd name="connsiteX18" fmla="*/ 289490 w 957573"/>
                      <a:gd name="connsiteY18" fmla="*/ 462629 h 763619"/>
                      <a:gd name="connsiteX19" fmla="*/ 289490 w 957573"/>
                      <a:gd name="connsiteY19" fmla="*/ 467582 h 763619"/>
                      <a:gd name="connsiteX20" fmla="*/ 289490 w 957573"/>
                      <a:gd name="connsiteY20" fmla="*/ 472345 h 763619"/>
                      <a:gd name="connsiteX21" fmla="*/ 289490 w 957573"/>
                      <a:gd name="connsiteY21" fmla="*/ 477107 h 763619"/>
                      <a:gd name="connsiteX22" fmla="*/ 289299 w 957573"/>
                      <a:gd name="connsiteY22" fmla="*/ 482060 h 763619"/>
                      <a:gd name="connsiteX23" fmla="*/ 288156 w 957573"/>
                      <a:gd name="connsiteY23" fmla="*/ 502253 h 763619"/>
                      <a:gd name="connsiteX24" fmla="*/ 285299 w 957573"/>
                      <a:gd name="connsiteY24" fmla="*/ 544068 h 763619"/>
                      <a:gd name="connsiteX25" fmla="*/ 284346 w 957573"/>
                      <a:gd name="connsiteY25" fmla="*/ 586454 h 763619"/>
                      <a:gd name="connsiteX26" fmla="*/ 288252 w 957573"/>
                      <a:gd name="connsiteY26" fmla="*/ 627697 h 763619"/>
                      <a:gd name="connsiteX27" fmla="*/ 299682 w 957573"/>
                      <a:gd name="connsiteY27" fmla="*/ 664845 h 763619"/>
                      <a:gd name="connsiteX28" fmla="*/ 319017 w 957573"/>
                      <a:gd name="connsiteY28" fmla="*/ 693706 h 763619"/>
                      <a:gd name="connsiteX29" fmla="*/ 330257 w 957573"/>
                      <a:gd name="connsiteY29" fmla="*/ 704279 h 763619"/>
                      <a:gd name="connsiteX30" fmla="*/ 335972 w 957573"/>
                      <a:gd name="connsiteY30" fmla="*/ 708469 h 763619"/>
                      <a:gd name="connsiteX31" fmla="*/ 338734 w 957573"/>
                      <a:gd name="connsiteY31" fmla="*/ 710470 h 763619"/>
                      <a:gd name="connsiteX32" fmla="*/ 341592 w 957573"/>
                      <a:gd name="connsiteY32" fmla="*/ 712184 h 763619"/>
                      <a:gd name="connsiteX33" fmla="*/ 346926 w 957573"/>
                      <a:gd name="connsiteY33" fmla="*/ 715423 h 763619"/>
                      <a:gd name="connsiteX34" fmla="*/ 352165 w 957573"/>
                      <a:gd name="connsiteY34" fmla="*/ 717994 h 763619"/>
                      <a:gd name="connsiteX35" fmla="*/ 357022 w 957573"/>
                      <a:gd name="connsiteY35" fmla="*/ 720376 h 763619"/>
                      <a:gd name="connsiteX36" fmla="*/ 361594 w 957573"/>
                      <a:gd name="connsiteY36" fmla="*/ 722185 h 763619"/>
                      <a:gd name="connsiteX37" fmla="*/ 365690 w 957573"/>
                      <a:gd name="connsiteY37" fmla="*/ 723805 h 763619"/>
                      <a:gd name="connsiteX38" fmla="*/ 369309 w 957573"/>
                      <a:gd name="connsiteY38" fmla="*/ 725138 h 763619"/>
                      <a:gd name="connsiteX39" fmla="*/ 375120 w 957573"/>
                      <a:gd name="connsiteY39" fmla="*/ 726853 h 763619"/>
                      <a:gd name="connsiteX40" fmla="*/ 379977 w 957573"/>
                      <a:gd name="connsiteY40" fmla="*/ 728281 h 763619"/>
                      <a:gd name="connsiteX41" fmla="*/ 375215 w 957573"/>
                      <a:gd name="connsiteY41" fmla="*/ 726472 h 763619"/>
                      <a:gd name="connsiteX42" fmla="*/ 369595 w 957573"/>
                      <a:gd name="connsiteY42" fmla="*/ 724376 h 763619"/>
                      <a:gd name="connsiteX43" fmla="*/ 366071 w 957573"/>
                      <a:gd name="connsiteY43" fmla="*/ 722852 h 763619"/>
                      <a:gd name="connsiteX44" fmla="*/ 362166 w 957573"/>
                      <a:gd name="connsiteY44" fmla="*/ 721043 h 763619"/>
                      <a:gd name="connsiteX45" fmla="*/ 357784 w 957573"/>
                      <a:gd name="connsiteY45" fmla="*/ 718947 h 763619"/>
                      <a:gd name="connsiteX46" fmla="*/ 353212 w 957573"/>
                      <a:gd name="connsiteY46" fmla="*/ 716280 h 763619"/>
                      <a:gd name="connsiteX47" fmla="*/ 348259 w 957573"/>
                      <a:gd name="connsiteY47" fmla="*/ 713422 h 763619"/>
                      <a:gd name="connsiteX48" fmla="*/ 343211 w 957573"/>
                      <a:gd name="connsiteY48" fmla="*/ 709898 h 763619"/>
                      <a:gd name="connsiteX49" fmla="*/ 340544 w 957573"/>
                      <a:gd name="connsiteY49" fmla="*/ 708088 h 763619"/>
                      <a:gd name="connsiteX50" fmla="*/ 337972 w 957573"/>
                      <a:gd name="connsiteY50" fmla="*/ 705993 h 763619"/>
                      <a:gd name="connsiteX51" fmla="*/ 332733 w 957573"/>
                      <a:gd name="connsiteY51" fmla="*/ 701516 h 763619"/>
                      <a:gd name="connsiteX52" fmla="*/ 322637 w 957573"/>
                      <a:gd name="connsiteY52" fmla="*/ 690658 h 763619"/>
                      <a:gd name="connsiteX53" fmla="*/ 306254 w 957573"/>
                      <a:gd name="connsiteY53" fmla="*/ 662178 h 763619"/>
                      <a:gd name="connsiteX54" fmla="*/ 297872 w 957573"/>
                      <a:gd name="connsiteY54" fmla="*/ 626364 h 763619"/>
                      <a:gd name="connsiteX55" fmla="*/ 296919 w 957573"/>
                      <a:gd name="connsiteY55" fmla="*/ 586740 h 763619"/>
                      <a:gd name="connsiteX56" fmla="*/ 300729 w 957573"/>
                      <a:gd name="connsiteY56" fmla="*/ 545592 h 763619"/>
                      <a:gd name="connsiteX57" fmla="*/ 306444 w 957573"/>
                      <a:gd name="connsiteY57" fmla="*/ 504158 h 763619"/>
                      <a:gd name="connsiteX58" fmla="*/ 309016 w 957573"/>
                      <a:gd name="connsiteY58" fmla="*/ 483489 h 763619"/>
                      <a:gd name="connsiteX59" fmla="*/ 309588 w 957573"/>
                      <a:gd name="connsiteY59" fmla="*/ 478346 h 763619"/>
                      <a:gd name="connsiteX60" fmla="*/ 310064 w 957573"/>
                      <a:gd name="connsiteY60" fmla="*/ 473107 h 763619"/>
                      <a:gd name="connsiteX61" fmla="*/ 310445 w 957573"/>
                      <a:gd name="connsiteY61" fmla="*/ 467868 h 763619"/>
                      <a:gd name="connsiteX62" fmla="*/ 310731 w 957573"/>
                      <a:gd name="connsiteY62" fmla="*/ 462915 h 763619"/>
                      <a:gd name="connsiteX63" fmla="*/ 310731 w 957573"/>
                      <a:gd name="connsiteY63" fmla="*/ 461677 h 763619"/>
                      <a:gd name="connsiteX64" fmla="*/ 310826 w 957573"/>
                      <a:gd name="connsiteY64" fmla="*/ 461105 h 763619"/>
                      <a:gd name="connsiteX65" fmla="*/ 310826 w 957573"/>
                      <a:gd name="connsiteY65" fmla="*/ 460248 h 763619"/>
                      <a:gd name="connsiteX66" fmla="*/ 310826 w 957573"/>
                      <a:gd name="connsiteY66" fmla="*/ 457581 h 763619"/>
                      <a:gd name="connsiteX67" fmla="*/ 310826 w 957573"/>
                      <a:gd name="connsiteY67" fmla="*/ 452247 h 763619"/>
                      <a:gd name="connsiteX68" fmla="*/ 310350 w 957573"/>
                      <a:gd name="connsiteY68" fmla="*/ 445198 h 763619"/>
                      <a:gd name="connsiteX69" fmla="*/ 310350 w 957573"/>
                      <a:gd name="connsiteY69" fmla="*/ 444341 h 763619"/>
                      <a:gd name="connsiteX70" fmla="*/ 310064 w 957573"/>
                      <a:gd name="connsiteY70" fmla="*/ 441769 h 763619"/>
                      <a:gd name="connsiteX71" fmla="*/ 305682 w 957573"/>
                      <a:gd name="connsiteY71" fmla="*/ 421576 h 763619"/>
                      <a:gd name="connsiteX72" fmla="*/ 297967 w 957573"/>
                      <a:gd name="connsiteY72" fmla="*/ 403288 h 763619"/>
                      <a:gd name="connsiteX73" fmla="*/ 287680 w 957573"/>
                      <a:gd name="connsiteY73" fmla="*/ 387763 h 763619"/>
                      <a:gd name="connsiteX74" fmla="*/ 276155 w 957573"/>
                      <a:gd name="connsiteY74" fmla="*/ 375190 h 763619"/>
                      <a:gd name="connsiteX75" fmla="*/ 264439 w 957573"/>
                      <a:gd name="connsiteY75" fmla="*/ 365474 h 763619"/>
                      <a:gd name="connsiteX76" fmla="*/ 243389 w 957573"/>
                      <a:gd name="connsiteY76" fmla="*/ 352711 h 763619"/>
                      <a:gd name="connsiteX77" fmla="*/ 234340 w 957573"/>
                      <a:gd name="connsiteY77" fmla="*/ 348615 h 763619"/>
                      <a:gd name="connsiteX78" fmla="*/ 230625 w 957573"/>
                      <a:gd name="connsiteY78" fmla="*/ 335947 h 763619"/>
                      <a:gd name="connsiteX79" fmla="*/ 218052 w 957573"/>
                      <a:gd name="connsiteY79" fmla="*/ 306324 h 763619"/>
                      <a:gd name="connsiteX80" fmla="*/ 211290 w 957573"/>
                      <a:gd name="connsiteY80" fmla="*/ 294608 h 763619"/>
                      <a:gd name="connsiteX81" fmla="*/ 211956 w 957573"/>
                      <a:gd name="connsiteY81" fmla="*/ 288798 h 763619"/>
                      <a:gd name="connsiteX82" fmla="*/ 211956 w 957573"/>
                      <a:gd name="connsiteY82" fmla="*/ 288798 h 763619"/>
                      <a:gd name="connsiteX83" fmla="*/ 216433 w 957573"/>
                      <a:gd name="connsiteY83" fmla="*/ 287464 h 763619"/>
                      <a:gd name="connsiteX84" fmla="*/ 241960 w 957573"/>
                      <a:gd name="connsiteY84" fmla="*/ 294608 h 763619"/>
                      <a:gd name="connsiteX85" fmla="*/ 288252 w 957573"/>
                      <a:gd name="connsiteY85" fmla="*/ 311563 h 763619"/>
                      <a:gd name="connsiteX86" fmla="*/ 338925 w 957573"/>
                      <a:gd name="connsiteY86" fmla="*/ 338614 h 763619"/>
                      <a:gd name="connsiteX87" fmla="*/ 378644 w 957573"/>
                      <a:gd name="connsiteY87" fmla="*/ 373761 h 763619"/>
                      <a:gd name="connsiteX88" fmla="*/ 379215 w 957573"/>
                      <a:gd name="connsiteY88" fmla="*/ 374713 h 763619"/>
                      <a:gd name="connsiteX89" fmla="*/ 384264 w 957573"/>
                      <a:gd name="connsiteY89" fmla="*/ 389096 h 763619"/>
                      <a:gd name="connsiteX90" fmla="*/ 385407 w 957573"/>
                      <a:gd name="connsiteY90" fmla="*/ 393573 h 763619"/>
                      <a:gd name="connsiteX91" fmla="*/ 386264 w 957573"/>
                      <a:gd name="connsiteY91" fmla="*/ 398431 h 763619"/>
                      <a:gd name="connsiteX92" fmla="*/ 386740 w 957573"/>
                      <a:gd name="connsiteY92" fmla="*/ 401002 h 763619"/>
                      <a:gd name="connsiteX93" fmla="*/ 387026 w 957573"/>
                      <a:gd name="connsiteY93" fmla="*/ 403669 h 763619"/>
                      <a:gd name="connsiteX94" fmla="*/ 387597 w 957573"/>
                      <a:gd name="connsiteY94" fmla="*/ 409099 h 763619"/>
                      <a:gd name="connsiteX95" fmla="*/ 387788 w 957573"/>
                      <a:gd name="connsiteY95" fmla="*/ 411956 h 763619"/>
                      <a:gd name="connsiteX96" fmla="*/ 387788 w 957573"/>
                      <a:gd name="connsiteY96" fmla="*/ 414909 h 763619"/>
                      <a:gd name="connsiteX97" fmla="*/ 387883 w 957573"/>
                      <a:gd name="connsiteY97" fmla="*/ 420910 h 763619"/>
                      <a:gd name="connsiteX98" fmla="*/ 387597 w 957573"/>
                      <a:gd name="connsiteY98" fmla="*/ 427196 h 763619"/>
                      <a:gd name="connsiteX99" fmla="*/ 387121 w 957573"/>
                      <a:gd name="connsiteY99" fmla="*/ 433673 h 763619"/>
                      <a:gd name="connsiteX100" fmla="*/ 386264 w 957573"/>
                      <a:gd name="connsiteY100" fmla="*/ 440341 h 763619"/>
                      <a:gd name="connsiteX101" fmla="*/ 385788 w 957573"/>
                      <a:gd name="connsiteY101" fmla="*/ 443770 h 763619"/>
                      <a:gd name="connsiteX102" fmla="*/ 385026 w 957573"/>
                      <a:gd name="connsiteY102" fmla="*/ 447199 h 763619"/>
                      <a:gd name="connsiteX103" fmla="*/ 381692 w 957573"/>
                      <a:gd name="connsiteY103" fmla="*/ 461200 h 763619"/>
                      <a:gd name="connsiteX104" fmla="*/ 377120 w 957573"/>
                      <a:gd name="connsiteY104" fmla="*/ 475488 h 763619"/>
                      <a:gd name="connsiteX105" fmla="*/ 374453 w 957573"/>
                      <a:gd name="connsiteY105" fmla="*/ 482727 h 763619"/>
                      <a:gd name="connsiteX106" fmla="*/ 373786 w 957573"/>
                      <a:gd name="connsiteY106" fmla="*/ 484537 h 763619"/>
                      <a:gd name="connsiteX107" fmla="*/ 373405 w 957573"/>
                      <a:gd name="connsiteY107" fmla="*/ 485489 h 763619"/>
                      <a:gd name="connsiteX108" fmla="*/ 373215 w 957573"/>
                      <a:gd name="connsiteY108" fmla="*/ 485965 h 763619"/>
                      <a:gd name="connsiteX109" fmla="*/ 373024 w 957573"/>
                      <a:gd name="connsiteY109" fmla="*/ 486537 h 763619"/>
                      <a:gd name="connsiteX110" fmla="*/ 371500 w 957573"/>
                      <a:gd name="connsiteY110" fmla="*/ 490252 h 763619"/>
                      <a:gd name="connsiteX111" fmla="*/ 369976 w 957573"/>
                      <a:gd name="connsiteY111" fmla="*/ 494062 h 763619"/>
                      <a:gd name="connsiteX112" fmla="*/ 368452 w 957573"/>
                      <a:gd name="connsiteY112" fmla="*/ 497967 h 763619"/>
                      <a:gd name="connsiteX113" fmla="*/ 365595 w 957573"/>
                      <a:gd name="connsiteY113" fmla="*/ 505873 h 763619"/>
                      <a:gd name="connsiteX114" fmla="*/ 362928 w 957573"/>
                      <a:gd name="connsiteY114" fmla="*/ 513874 h 763619"/>
                      <a:gd name="connsiteX115" fmla="*/ 361690 w 957573"/>
                      <a:gd name="connsiteY115" fmla="*/ 517874 h 763619"/>
                      <a:gd name="connsiteX116" fmla="*/ 360546 w 957573"/>
                      <a:gd name="connsiteY116" fmla="*/ 521970 h 763619"/>
                      <a:gd name="connsiteX117" fmla="*/ 353688 w 957573"/>
                      <a:gd name="connsiteY117" fmla="*/ 554926 h 763619"/>
                      <a:gd name="connsiteX118" fmla="*/ 352736 w 957573"/>
                      <a:gd name="connsiteY118" fmla="*/ 587597 h 763619"/>
                      <a:gd name="connsiteX119" fmla="*/ 358165 w 957573"/>
                      <a:gd name="connsiteY119" fmla="*/ 617601 h 763619"/>
                      <a:gd name="connsiteX120" fmla="*/ 368547 w 957573"/>
                      <a:gd name="connsiteY120" fmla="*/ 642652 h 763619"/>
                      <a:gd name="connsiteX121" fmla="*/ 380835 w 957573"/>
                      <a:gd name="connsiteY121" fmla="*/ 661702 h 763619"/>
                      <a:gd name="connsiteX122" fmla="*/ 392074 w 957573"/>
                      <a:gd name="connsiteY122" fmla="*/ 675037 h 763619"/>
                      <a:gd name="connsiteX123" fmla="*/ 399980 w 957573"/>
                      <a:gd name="connsiteY123" fmla="*/ 682943 h 763619"/>
                      <a:gd name="connsiteX124" fmla="*/ 402837 w 957573"/>
                      <a:gd name="connsiteY124" fmla="*/ 685705 h 763619"/>
                      <a:gd name="connsiteX125" fmla="*/ 400170 w 957573"/>
                      <a:gd name="connsiteY125" fmla="*/ 682752 h 763619"/>
                      <a:gd name="connsiteX126" fmla="*/ 393027 w 957573"/>
                      <a:gd name="connsiteY126" fmla="*/ 674275 h 763619"/>
                      <a:gd name="connsiteX127" fmla="*/ 382930 w 957573"/>
                      <a:gd name="connsiteY127" fmla="*/ 660273 h 763619"/>
                      <a:gd name="connsiteX128" fmla="*/ 372357 w 957573"/>
                      <a:gd name="connsiteY128" fmla="*/ 640747 h 763619"/>
                      <a:gd name="connsiteX129" fmla="*/ 364261 w 957573"/>
                      <a:gd name="connsiteY129" fmla="*/ 616077 h 763619"/>
                      <a:gd name="connsiteX130" fmla="*/ 361404 w 957573"/>
                      <a:gd name="connsiteY130" fmla="*/ 587407 h 763619"/>
                      <a:gd name="connsiteX131" fmla="*/ 364737 w 957573"/>
                      <a:gd name="connsiteY131" fmla="*/ 556831 h 763619"/>
                      <a:gd name="connsiteX132" fmla="*/ 373596 w 957573"/>
                      <a:gd name="connsiteY132" fmla="*/ 526256 h 763619"/>
                      <a:gd name="connsiteX133" fmla="*/ 375024 w 957573"/>
                      <a:gd name="connsiteY133" fmla="*/ 522542 h 763619"/>
                      <a:gd name="connsiteX134" fmla="*/ 376548 w 957573"/>
                      <a:gd name="connsiteY134" fmla="*/ 518827 h 763619"/>
                      <a:gd name="connsiteX135" fmla="*/ 379692 w 957573"/>
                      <a:gd name="connsiteY135" fmla="*/ 511397 h 763619"/>
                      <a:gd name="connsiteX136" fmla="*/ 382930 w 957573"/>
                      <a:gd name="connsiteY136" fmla="*/ 504158 h 763619"/>
                      <a:gd name="connsiteX137" fmla="*/ 384549 w 957573"/>
                      <a:gd name="connsiteY137" fmla="*/ 500634 h 763619"/>
                      <a:gd name="connsiteX138" fmla="*/ 386359 w 957573"/>
                      <a:gd name="connsiteY138" fmla="*/ 497014 h 763619"/>
                      <a:gd name="connsiteX139" fmla="*/ 388169 w 957573"/>
                      <a:gd name="connsiteY139" fmla="*/ 493395 h 763619"/>
                      <a:gd name="connsiteX140" fmla="*/ 389883 w 957573"/>
                      <a:gd name="connsiteY140" fmla="*/ 489680 h 763619"/>
                      <a:gd name="connsiteX141" fmla="*/ 393408 w 957573"/>
                      <a:gd name="connsiteY141" fmla="*/ 482155 h 763619"/>
                      <a:gd name="connsiteX142" fmla="*/ 399599 w 957573"/>
                      <a:gd name="connsiteY142" fmla="*/ 467011 h 763619"/>
                      <a:gd name="connsiteX143" fmla="*/ 404457 w 957573"/>
                      <a:gd name="connsiteY143" fmla="*/ 451866 h 763619"/>
                      <a:gd name="connsiteX144" fmla="*/ 405600 w 957573"/>
                      <a:gd name="connsiteY144" fmla="*/ 448151 h 763619"/>
                      <a:gd name="connsiteX145" fmla="*/ 405886 w 957573"/>
                      <a:gd name="connsiteY145" fmla="*/ 446913 h 763619"/>
                      <a:gd name="connsiteX146" fmla="*/ 416458 w 957573"/>
                      <a:gd name="connsiteY146" fmla="*/ 516636 h 763619"/>
                      <a:gd name="connsiteX147" fmla="*/ 435794 w 957573"/>
                      <a:gd name="connsiteY147" fmla="*/ 591122 h 763619"/>
                      <a:gd name="connsiteX148" fmla="*/ 454272 w 957573"/>
                      <a:gd name="connsiteY148" fmla="*/ 625126 h 763619"/>
                      <a:gd name="connsiteX149" fmla="*/ 480371 w 957573"/>
                      <a:gd name="connsiteY149" fmla="*/ 652463 h 763619"/>
                      <a:gd name="connsiteX150" fmla="*/ 510851 w 957573"/>
                      <a:gd name="connsiteY150" fmla="*/ 671608 h 763619"/>
                      <a:gd name="connsiteX151" fmla="*/ 514756 w 957573"/>
                      <a:gd name="connsiteY151" fmla="*/ 673513 h 763619"/>
                      <a:gd name="connsiteX152" fmla="*/ 515709 w 957573"/>
                      <a:gd name="connsiteY152" fmla="*/ 673989 h 763619"/>
                      <a:gd name="connsiteX153" fmla="*/ 516756 w 957573"/>
                      <a:gd name="connsiteY153" fmla="*/ 674465 h 763619"/>
                      <a:gd name="connsiteX154" fmla="*/ 518661 w 957573"/>
                      <a:gd name="connsiteY154" fmla="*/ 675322 h 763619"/>
                      <a:gd name="connsiteX155" fmla="*/ 526377 w 957573"/>
                      <a:gd name="connsiteY155" fmla="*/ 678656 h 763619"/>
                      <a:gd name="connsiteX156" fmla="*/ 541998 w 957573"/>
                      <a:gd name="connsiteY156" fmla="*/ 684752 h 763619"/>
                      <a:gd name="connsiteX157" fmla="*/ 600957 w 957573"/>
                      <a:gd name="connsiteY157" fmla="*/ 701421 h 763619"/>
                      <a:gd name="connsiteX158" fmla="*/ 650107 w 957573"/>
                      <a:gd name="connsiteY158" fmla="*/ 715137 h 763619"/>
                      <a:gd name="connsiteX159" fmla="*/ 669061 w 957573"/>
                      <a:gd name="connsiteY159" fmla="*/ 724281 h 763619"/>
                      <a:gd name="connsiteX160" fmla="*/ 683158 w 957573"/>
                      <a:gd name="connsiteY160" fmla="*/ 735235 h 763619"/>
                      <a:gd name="connsiteX161" fmla="*/ 698112 w 957573"/>
                      <a:gd name="connsiteY161" fmla="*/ 755523 h 763619"/>
                      <a:gd name="connsiteX162" fmla="*/ 701065 w 957573"/>
                      <a:gd name="connsiteY162" fmla="*/ 761524 h 763619"/>
                      <a:gd name="connsiteX163" fmla="*/ 702018 w 957573"/>
                      <a:gd name="connsiteY163" fmla="*/ 763619 h 763619"/>
                      <a:gd name="connsiteX164" fmla="*/ 701161 w 957573"/>
                      <a:gd name="connsiteY164" fmla="*/ 761429 h 763619"/>
                      <a:gd name="connsiteX165" fmla="*/ 698589 w 957573"/>
                      <a:gd name="connsiteY165" fmla="*/ 755237 h 763619"/>
                      <a:gd name="connsiteX166" fmla="*/ 684492 w 957573"/>
                      <a:gd name="connsiteY166" fmla="*/ 733901 h 763619"/>
                      <a:gd name="connsiteX167" fmla="*/ 670585 w 957573"/>
                      <a:gd name="connsiteY167" fmla="*/ 721805 h 763619"/>
                      <a:gd name="connsiteX168" fmla="*/ 651630 w 957573"/>
                      <a:gd name="connsiteY168" fmla="*/ 711232 h 763619"/>
                      <a:gd name="connsiteX169" fmla="*/ 602672 w 957573"/>
                      <a:gd name="connsiteY169" fmla="*/ 694563 h 763619"/>
                      <a:gd name="connsiteX170" fmla="*/ 545712 w 957573"/>
                      <a:gd name="connsiteY170" fmla="*/ 674942 h 763619"/>
                      <a:gd name="connsiteX171" fmla="*/ 531139 w 957573"/>
                      <a:gd name="connsiteY171" fmla="*/ 668274 h 763619"/>
                      <a:gd name="connsiteX172" fmla="*/ 523710 w 957573"/>
                      <a:gd name="connsiteY172" fmla="*/ 664559 h 763619"/>
                      <a:gd name="connsiteX173" fmla="*/ 521805 w 957573"/>
                      <a:gd name="connsiteY173" fmla="*/ 663607 h 763619"/>
                      <a:gd name="connsiteX174" fmla="*/ 520947 w 957573"/>
                      <a:gd name="connsiteY174" fmla="*/ 663130 h 763619"/>
                      <a:gd name="connsiteX175" fmla="*/ 520090 w 957573"/>
                      <a:gd name="connsiteY175" fmla="*/ 662654 h 763619"/>
                      <a:gd name="connsiteX176" fmla="*/ 516471 w 957573"/>
                      <a:gd name="connsiteY176" fmla="*/ 660654 h 763619"/>
                      <a:gd name="connsiteX177" fmla="*/ 489324 w 957573"/>
                      <a:gd name="connsiteY177" fmla="*/ 641509 h 763619"/>
                      <a:gd name="connsiteX178" fmla="*/ 467417 w 957573"/>
                      <a:gd name="connsiteY178" fmla="*/ 615886 h 763619"/>
                      <a:gd name="connsiteX179" fmla="*/ 452653 w 957573"/>
                      <a:gd name="connsiteY179" fmla="*/ 584644 h 763619"/>
                      <a:gd name="connsiteX180" fmla="*/ 438461 w 957573"/>
                      <a:gd name="connsiteY180" fmla="*/ 513397 h 763619"/>
                      <a:gd name="connsiteX181" fmla="*/ 431508 w 957573"/>
                      <a:gd name="connsiteY181" fmla="*/ 439102 h 763619"/>
                      <a:gd name="connsiteX182" fmla="*/ 430650 w 957573"/>
                      <a:gd name="connsiteY182" fmla="*/ 429863 h 763619"/>
                      <a:gd name="connsiteX183" fmla="*/ 430269 w 957573"/>
                      <a:gd name="connsiteY183" fmla="*/ 425291 h 763619"/>
                      <a:gd name="connsiteX184" fmla="*/ 429698 w 957573"/>
                      <a:gd name="connsiteY184" fmla="*/ 420243 h 763619"/>
                      <a:gd name="connsiteX185" fmla="*/ 429507 w 957573"/>
                      <a:gd name="connsiteY185" fmla="*/ 419005 h 763619"/>
                      <a:gd name="connsiteX186" fmla="*/ 445033 w 957573"/>
                      <a:gd name="connsiteY186" fmla="*/ 422910 h 763619"/>
                      <a:gd name="connsiteX187" fmla="*/ 481133 w 957573"/>
                      <a:gd name="connsiteY187" fmla="*/ 429768 h 763619"/>
                      <a:gd name="connsiteX188" fmla="*/ 486181 w 957573"/>
                      <a:gd name="connsiteY188" fmla="*/ 430530 h 763619"/>
                      <a:gd name="connsiteX189" fmla="*/ 491325 w 957573"/>
                      <a:gd name="connsiteY189" fmla="*/ 431197 h 763619"/>
                      <a:gd name="connsiteX190" fmla="*/ 501897 w 957573"/>
                      <a:gd name="connsiteY190" fmla="*/ 432435 h 763619"/>
                      <a:gd name="connsiteX191" fmla="*/ 512851 w 957573"/>
                      <a:gd name="connsiteY191" fmla="*/ 433483 h 763619"/>
                      <a:gd name="connsiteX192" fmla="*/ 523615 w 957573"/>
                      <a:gd name="connsiteY192" fmla="*/ 434435 h 763619"/>
                      <a:gd name="connsiteX193" fmla="*/ 568477 w 957573"/>
                      <a:gd name="connsiteY193" fmla="*/ 441293 h 763619"/>
                      <a:gd name="connsiteX194" fmla="*/ 614102 w 957573"/>
                      <a:gd name="connsiteY194" fmla="*/ 455581 h 763619"/>
                      <a:gd name="connsiteX195" fmla="*/ 655155 w 957573"/>
                      <a:gd name="connsiteY195" fmla="*/ 481298 h 763619"/>
                      <a:gd name="connsiteX196" fmla="*/ 683349 w 957573"/>
                      <a:gd name="connsiteY196" fmla="*/ 520160 h 763619"/>
                      <a:gd name="connsiteX197" fmla="*/ 687635 w 957573"/>
                      <a:gd name="connsiteY197" fmla="*/ 531400 h 763619"/>
                      <a:gd name="connsiteX198" fmla="*/ 690969 w 957573"/>
                      <a:gd name="connsiteY198" fmla="*/ 543211 h 763619"/>
                      <a:gd name="connsiteX199" fmla="*/ 697541 w 957573"/>
                      <a:gd name="connsiteY199" fmla="*/ 567214 h 763619"/>
                      <a:gd name="connsiteX200" fmla="*/ 712686 w 957573"/>
                      <a:gd name="connsiteY200" fmla="*/ 612076 h 763619"/>
                      <a:gd name="connsiteX201" fmla="*/ 732403 w 957573"/>
                      <a:gd name="connsiteY201" fmla="*/ 649891 h 763619"/>
                      <a:gd name="connsiteX202" fmla="*/ 755834 w 957573"/>
                      <a:gd name="connsiteY202" fmla="*/ 677132 h 763619"/>
                      <a:gd name="connsiteX203" fmla="*/ 777741 w 957573"/>
                      <a:gd name="connsiteY203" fmla="*/ 693801 h 763619"/>
                      <a:gd name="connsiteX204" fmla="*/ 786504 w 957573"/>
                      <a:gd name="connsiteY204" fmla="*/ 699040 h 763619"/>
                      <a:gd name="connsiteX205" fmla="*/ 793077 w 957573"/>
                      <a:gd name="connsiteY205" fmla="*/ 702564 h 763619"/>
                      <a:gd name="connsiteX206" fmla="*/ 798696 w 957573"/>
                      <a:gd name="connsiteY206" fmla="*/ 705326 h 763619"/>
                      <a:gd name="connsiteX207" fmla="*/ 793267 w 957573"/>
                      <a:gd name="connsiteY207" fmla="*/ 702183 h 763619"/>
                      <a:gd name="connsiteX208" fmla="*/ 786886 w 957573"/>
                      <a:gd name="connsiteY208" fmla="*/ 698278 h 763619"/>
                      <a:gd name="connsiteX209" fmla="*/ 778599 w 957573"/>
                      <a:gd name="connsiteY209" fmla="*/ 692563 h 763619"/>
                      <a:gd name="connsiteX210" fmla="*/ 758120 w 957573"/>
                      <a:gd name="connsiteY210" fmla="*/ 674846 h 763619"/>
                      <a:gd name="connsiteX211" fmla="*/ 737165 w 957573"/>
                      <a:gd name="connsiteY211" fmla="*/ 646938 h 763619"/>
                      <a:gd name="connsiteX212" fmla="*/ 720496 w 957573"/>
                      <a:gd name="connsiteY212" fmla="*/ 609219 h 763619"/>
                      <a:gd name="connsiteX213" fmla="*/ 711828 w 957573"/>
                      <a:gd name="connsiteY213" fmla="*/ 578739 h 763619"/>
                      <a:gd name="connsiteX214" fmla="*/ 717353 w 957573"/>
                      <a:gd name="connsiteY214" fmla="*/ 585502 h 763619"/>
                      <a:gd name="connsiteX215" fmla="*/ 725925 w 957573"/>
                      <a:gd name="connsiteY215" fmla="*/ 594265 h 763619"/>
                      <a:gd name="connsiteX216" fmla="*/ 730593 w 957573"/>
                      <a:gd name="connsiteY216" fmla="*/ 598456 h 763619"/>
                      <a:gd name="connsiteX217" fmla="*/ 735546 w 957573"/>
                      <a:gd name="connsiteY217" fmla="*/ 602361 h 763619"/>
                      <a:gd name="connsiteX218" fmla="*/ 746023 w 957573"/>
                      <a:gd name="connsiteY218" fmla="*/ 609219 h 763619"/>
                      <a:gd name="connsiteX219" fmla="*/ 748404 w 957573"/>
                      <a:gd name="connsiteY219" fmla="*/ 610552 h 763619"/>
                      <a:gd name="connsiteX220" fmla="*/ 751262 w 957573"/>
                      <a:gd name="connsiteY220" fmla="*/ 611981 h 763619"/>
                      <a:gd name="connsiteX221" fmla="*/ 754119 w 957573"/>
                      <a:gd name="connsiteY221" fmla="*/ 613410 h 763619"/>
                      <a:gd name="connsiteX222" fmla="*/ 758882 w 957573"/>
                      <a:gd name="connsiteY222" fmla="*/ 615505 h 763619"/>
                      <a:gd name="connsiteX223" fmla="*/ 759549 w 957573"/>
                      <a:gd name="connsiteY223" fmla="*/ 615791 h 763619"/>
                      <a:gd name="connsiteX224" fmla="*/ 762216 w 957573"/>
                      <a:gd name="connsiteY224" fmla="*/ 616839 h 763619"/>
                      <a:gd name="connsiteX225" fmla="*/ 764787 w 957573"/>
                      <a:gd name="connsiteY225" fmla="*/ 617792 h 763619"/>
                      <a:gd name="connsiteX226" fmla="*/ 767359 w 957573"/>
                      <a:gd name="connsiteY226" fmla="*/ 618649 h 763619"/>
                      <a:gd name="connsiteX227" fmla="*/ 777075 w 957573"/>
                      <a:gd name="connsiteY227" fmla="*/ 621316 h 763619"/>
                      <a:gd name="connsiteX228" fmla="*/ 781456 w 957573"/>
                      <a:gd name="connsiteY228" fmla="*/ 622173 h 763619"/>
                      <a:gd name="connsiteX229" fmla="*/ 785361 w 957573"/>
                      <a:gd name="connsiteY229" fmla="*/ 622840 h 763619"/>
                      <a:gd name="connsiteX230" fmla="*/ 791838 w 957573"/>
                      <a:gd name="connsiteY230" fmla="*/ 623602 h 763619"/>
                      <a:gd name="connsiteX231" fmla="*/ 797458 w 957573"/>
                      <a:gd name="connsiteY231" fmla="*/ 624078 h 763619"/>
                      <a:gd name="connsiteX232" fmla="*/ 791934 w 957573"/>
                      <a:gd name="connsiteY232" fmla="*/ 623126 h 763619"/>
                      <a:gd name="connsiteX233" fmla="*/ 785647 w 957573"/>
                      <a:gd name="connsiteY233" fmla="*/ 621792 h 763619"/>
                      <a:gd name="connsiteX234" fmla="*/ 781837 w 957573"/>
                      <a:gd name="connsiteY234" fmla="*/ 620839 h 763619"/>
                      <a:gd name="connsiteX235" fmla="*/ 777646 w 957573"/>
                      <a:gd name="connsiteY235" fmla="*/ 619697 h 763619"/>
                      <a:gd name="connsiteX236" fmla="*/ 768407 w 957573"/>
                      <a:gd name="connsiteY236" fmla="*/ 616363 h 763619"/>
                      <a:gd name="connsiteX237" fmla="*/ 765930 w 957573"/>
                      <a:gd name="connsiteY237" fmla="*/ 615315 h 763619"/>
                      <a:gd name="connsiteX238" fmla="*/ 763454 w 957573"/>
                      <a:gd name="connsiteY238" fmla="*/ 614172 h 763619"/>
                      <a:gd name="connsiteX239" fmla="*/ 760978 w 957573"/>
                      <a:gd name="connsiteY239" fmla="*/ 613029 h 763619"/>
                      <a:gd name="connsiteX240" fmla="*/ 760406 w 957573"/>
                      <a:gd name="connsiteY240" fmla="*/ 612743 h 763619"/>
                      <a:gd name="connsiteX241" fmla="*/ 755929 w 957573"/>
                      <a:gd name="connsiteY241" fmla="*/ 610362 h 763619"/>
                      <a:gd name="connsiteX242" fmla="*/ 755358 w 957573"/>
                      <a:gd name="connsiteY242" fmla="*/ 610076 h 763619"/>
                      <a:gd name="connsiteX243" fmla="*/ 750881 w 957573"/>
                      <a:gd name="connsiteY243" fmla="*/ 607314 h 763619"/>
                      <a:gd name="connsiteX244" fmla="*/ 748404 w 957573"/>
                      <a:gd name="connsiteY244" fmla="*/ 605600 h 763619"/>
                      <a:gd name="connsiteX245" fmla="*/ 738975 w 957573"/>
                      <a:gd name="connsiteY245" fmla="*/ 598265 h 763619"/>
                      <a:gd name="connsiteX246" fmla="*/ 734593 w 957573"/>
                      <a:gd name="connsiteY246" fmla="*/ 594169 h 763619"/>
                      <a:gd name="connsiteX247" fmla="*/ 730497 w 957573"/>
                      <a:gd name="connsiteY247" fmla="*/ 589883 h 763619"/>
                      <a:gd name="connsiteX248" fmla="*/ 723163 w 957573"/>
                      <a:gd name="connsiteY248" fmla="*/ 581025 h 763619"/>
                      <a:gd name="connsiteX249" fmla="*/ 712495 w 957573"/>
                      <a:gd name="connsiteY249" fmla="*/ 563689 h 763619"/>
                      <a:gd name="connsiteX250" fmla="*/ 706875 w 957573"/>
                      <a:gd name="connsiteY250" fmla="*/ 550640 h 763619"/>
                      <a:gd name="connsiteX251" fmla="*/ 705637 w 957573"/>
                      <a:gd name="connsiteY251" fmla="*/ 546926 h 763619"/>
                      <a:gd name="connsiteX252" fmla="*/ 705351 w 957573"/>
                      <a:gd name="connsiteY252" fmla="*/ 545973 h 763619"/>
                      <a:gd name="connsiteX253" fmla="*/ 705351 w 957573"/>
                      <a:gd name="connsiteY253" fmla="*/ 545687 h 763619"/>
                      <a:gd name="connsiteX254" fmla="*/ 704780 w 957573"/>
                      <a:gd name="connsiteY254" fmla="*/ 545878 h 763619"/>
                      <a:gd name="connsiteX255" fmla="*/ 703732 w 957573"/>
                      <a:gd name="connsiteY255" fmla="*/ 540448 h 763619"/>
                      <a:gd name="connsiteX256" fmla="*/ 700970 w 957573"/>
                      <a:gd name="connsiteY256" fmla="*/ 527780 h 763619"/>
                      <a:gd name="connsiteX257" fmla="*/ 696969 w 957573"/>
                      <a:gd name="connsiteY257" fmla="*/ 514921 h 763619"/>
                      <a:gd name="connsiteX258" fmla="*/ 667728 w 957573"/>
                      <a:gd name="connsiteY258" fmla="*/ 468630 h 763619"/>
                      <a:gd name="connsiteX259" fmla="*/ 623341 w 957573"/>
                      <a:gd name="connsiteY259" fmla="*/ 436626 h 763619"/>
                      <a:gd name="connsiteX260" fmla="*/ 583527 w 957573"/>
                      <a:gd name="connsiteY260" fmla="*/ 420529 h 763619"/>
                      <a:gd name="connsiteX261" fmla="*/ 593814 w 957573"/>
                      <a:gd name="connsiteY261" fmla="*/ 416719 h 763619"/>
                      <a:gd name="connsiteX262" fmla="*/ 593814 w 957573"/>
                      <a:gd name="connsiteY262" fmla="*/ 416719 h 763619"/>
                      <a:gd name="connsiteX263" fmla="*/ 594195 w 957573"/>
                      <a:gd name="connsiteY263" fmla="*/ 416719 h 763619"/>
                      <a:gd name="connsiteX264" fmla="*/ 595147 w 957573"/>
                      <a:gd name="connsiteY264" fmla="*/ 416338 h 763619"/>
                      <a:gd name="connsiteX265" fmla="*/ 599433 w 957573"/>
                      <a:gd name="connsiteY265" fmla="*/ 415100 h 763619"/>
                      <a:gd name="connsiteX266" fmla="*/ 615816 w 957573"/>
                      <a:gd name="connsiteY266" fmla="*/ 412623 h 763619"/>
                      <a:gd name="connsiteX267" fmla="*/ 627056 w 957573"/>
                      <a:gd name="connsiteY267" fmla="*/ 412528 h 763619"/>
                      <a:gd name="connsiteX268" fmla="*/ 639534 w 957573"/>
                      <a:gd name="connsiteY268" fmla="*/ 413861 h 763619"/>
                      <a:gd name="connsiteX269" fmla="*/ 652678 w 957573"/>
                      <a:gd name="connsiteY269" fmla="*/ 417005 h 763619"/>
                      <a:gd name="connsiteX270" fmla="*/ 665918 w 957573"/>
                      <a:gd name="connsiteY270" fmla="*/ 422148 h 763619"/>
                      <a:gd name="connsiteX271" fmla="*/ 674205 w 957573"/>
                      <a:gd name="connsiteY271" fmla="*/ 426530 h 763619"/>
                      <a:gd name="connsiteX272" fmla="*/ 678205 w 957573"/>
                      <a:gd name="connsiteY272" fmla="*/ 428911 h 763619"/>
                      <a:gd name="connsiteX273" fmla="*/ 689540 w 957573"/>
                      <a:gd name="connsiteY273" fmla="*/ 436912 h 763619"/>
                      <a:gd name="connsiteX274" fmla="*/ 694683 w 957573"/>
                      <a:gd name="connsiteY274" fmla="*/ 441198 h 763619"/>
                      <a:gd name="connsiteX275" fmla="*/ 699351 w 957573"/>
                      <a:gd name="connsiteY275" fmla="*/ 445580 h 763619"/>
                      <a:gd name="connsiteX276" fmla="*/ 703637 w 957573"/>
                      <a:gd name="connsiteY276" fmla="*/ 449866 h 763619"/>
                      <a:gd name="connsiteX277" fmla="*/ 705637 w 957573"/>
                      <a:gd name="connsiteY277" fmla="*/ 451961 h 763619"/>
                      <a:gd name="connsiteX278" fmla="*/ 707447 w 957573"/>
                      <a:gd name="connsiteY278" fmla="*/ 454057 h 763619"/>
                      <a:gd name="connsiteX279" fmla="*/ 710876 w 957573"/>
                      <a:gd name="connsiteY279" fmla="*/ 458057 h 763619"/>
                      <a:gd name="connsiteX280" fmla="*/ 713829 w 957573"/>
                      <a:gd name="connsiteY280" fmla="*/ 461772 h 763619"/>
                      <a:gd name="connsiteX281" fmla="*/ 718496 w 957573"/>
                      <a:gd name="connsiteY281" fmla="*/ 467963 h 763619"/>
                      <a:gd name="connsiteX282" fmla="*/ 722401 w 957573"/>
                      <a:gd name="connsiteY282" fmla="*/ 473488 h 763619"/>
                      <a:gd name="connsiteX283" fmla="*/ 719067 w 957573"/>
                      <a:gd name="connsiteY283" fmla="*/ 467582 h 763619"/>
                      <a:gd name="connsiteX284" fmla="*/ 714972 w 957573"/>
                      <a:gd name="connsiteY284" fmla="*/ 461010 h 763619"/>
                      <a:gd name="connsiteX285" fmla="*/ 712400 w 957573"/>
                      <a:gd name="connsiteY285" fmla="*/ 457009 h 763619"/>
                      <a:gd name="connsiteX286" fmla="*/ 709352 w 957573"/>
                      <a:gd name="connsiteY286" fmla="*/ 452723 h 763619"/>
                      <a:gd name="connsiteX287" fmla="*/ 707733 w 957573"/>
                      <a:gd name="connsiteY287" fmla="*/ 450437 h 763619"/>
                      <a:gd name="connsiteX288" fmla="*/ 705923 w 957573"/>
                      <a:gd name="connsiteY288" fmla="*/ 448151 h 763619"/>
                      <a:gd name="connsiteX289" fmla="*/ 702018 w 957573"/>
                      <a:gd name="connsiteY289" fmla="*/ 443293 h 763619"/>
                      <a:gd name="connsiteX290" fmla="*/ 697636 w 957573"/>
                      <a:gd name="connsiteY290" fmla="*/ 438340 h 763619"/>
                      <a:gd name="connsiteX291" fmla="*/ 692778 w 957573"/>
                      <a:gd name="connsiteY291" fmla="*/ 433388 h 763619"/>
                      <a:gd name="connsiteX292" fmla="*/ 681825 w 957573"/>
                      <a:gd name="connsiteY292" fmla="*/ 423863 h 763619"/>
                      <a:gd name="connsiteX293" fmla="*/ 677824 w 957573"/>
                      <a:gd name="connsiteY293" fmla="*/ 420910 h 763619"/>
                      <a:gd name="connsiteX294" fmla="*/ 669347 w 957573"/>
                      <a:gd name="connsiteY294" fmla="*/ 415385 h 763619"/>
                      <a:gd name="connsiteX295" fmla="*/ 655726 w 957573"/>
                      <a:gd name="connsiteY295" fmla="*/ 408527 h 763619"/>
                      <a:gd name="connsiteX296" fmla="*/ 641724 w 957573"/>
                      <a:gd name="connsiteY296" fmla="*/ 403669 h 763619"/>
                      <a:gd name="connsiteX297" fmla="*/ 628104 w 957573"/>
                      <a:gd name="connsiteY297" fmla="*/ 400812 h 763619"/>
                      <a:gd name="connsiteX298" fmla="*/ 621722 w 957573"/>
                      <a:gd name="connsiteY298" fmla="*/ 400050 h 763619"/>
                      <a:gd name="connsiteX299" fmla="*/ 634009 w 957573"/>
                      <a:gd name="connsiteY299" fmla="*/ 385953 h 763619"/>
                      <a:gd name="connsiteX300" fmla="*/ 639153 w 957573"/>
                      <a:gd name="connsiteY300" fmla="*/ 376238 h 763619"/>
                      <a:gd name="connsiteX301" fmla="*/ 642296 w 957573"/>
                      <a:gd name="connsiteY301" fmla="*/ 366141 h 763619"/>
                      <a:gd name="connsiteX302" fmla="*/ 643725 w 957573"/>
                      <a:gd name="connsiteY302" fmla="*/ 346615 h 763619"/>
                      <a:gd name="connsiteX303" fmla="*/ 641058 w 957573"/>
                      <a:gd name="connsiteY303" fmla="*/ 329660 h 763619"/>
                      <a:gd name="connsiteX304" fmla="*/ 636867 w 957573"/>
                      <a:gd name="connsiteY304" fmla="*/ 315944 h 763619"/>
                      <a:gd name="connsiteX305" fmla="*/ 632771 w 957573"/>
                      <a:gd name="connsiteY305" fmla="*/ 305752 h 763619"/>
                      <a:gd name="connsiteX306" fmla="*/ 629818 w 957573"/>
                      <a:gd name="connsiteY306" fmla="*/ 299371 h 763619"/>
                      <a:gd name="connsiteX307" fmla="*/ 628770 w 957573"/>
                      <a:gd name="connsiteY307" fmla="*/ 297180 h 763619"/>
                      <a:gd name="connsiteX308" fmla="*/ 629628 w 957573"/>
                      <a:gd name="connsiteY308" fmla="*/ 299561 h 763619"/>
                      <a:gd name="connsiteX309" fmla="*/ 631818 w 957573"/>
                      <a:gd name="connsiteY309" fmla="*/ 306229 h 763619"/>
                      <a:gd name="connsiteX310" fmla="*/ 634771 w 957573"/>
                      <a:gd name="connsiteY310" fmla="*/ 316706 h 763619"/>
                      <a:gd name="connsiteX311" fmla="*/ 637343 w 957573"/>
                      <a:gd name="connsiteY311" fmla="*/ 330422 h 763619"/>
                      <a:gd name="connsiteX312" fmla="*/ 638105 w 957573"/>
                      <a:gd name="connsiteY312" fmla="*/ 346710 h 763619"/>
                      <a:gd name="connsiteX313" fmla="*/ 634866 w 957573"/>
                      <a:gd name="connsiteY313" fmla="*/ 364046 h 763619"/>
                      <a:gd name="connsiteX314" fmla="*/ 631152 w 957573"/>
                      <a:gd name="connsiteY314" fmla="*/ 372427 h 763619"/>
                      <a:gd name="connsiteX315" fmla="*/ 625913 w 957573"/>
                      <a:gd name="connsiteY315" fmla="*/ 380047 h 763619"/>
                      <a:gd name="connsiteX316" fmla="*/ 611721 w 957573"/>
                      <a:gd name="connsiteY316" fmla="*/ 392335 h 763619"/>
                      <a:gd name="connsiteX317" fmla="*/ 603339 w 957573"/>
                      <a:gd name="connsiteY317" fmla="*/ 396907 h 763619"/>
                      <a:gd name="connsiteX318" fmla="*/ 594480 w 957573"/>
                      <a:gd name="connsiteY318" fmla="*/ 400526 h 763619"/>
                      <a:gd name="connsiteX319" fmla="*/ 590004 w 957573"/>
                      <a:gd name="connsiteY319" fmla="*/ 401955 h 763619"/>
                      <a:gd name="connsiteX320" fmla="*/ 589528 w 957573"/>
                      <a:gd name="connsiteY320" fmla="*/ 402050 h 763619"/>
                      <a:gd name="connsiteX321" fmla="*/ 589051 w 957573"/>
                      <a:gd name="connsiteY321" fmla="*/ 402146 h 763619"/>
                      <a:gd name="connsiteX322" fmla="*/ 589051 w 957573"/>
                      <a:gd name="connsiteY322" fmla="*/ 402146 h 763619"/>
                      <a:gd name="connsiteX323" fmla="*/ 576288 w 957573"/>
                      <a:gd name="connsiteY323" fmla="*/ 405289 h 763619"/>
                      <a:gd name="connsiteX324" fmla="*/ 542760 w 957573"/>
                      <a:gd name="connsiteY324" fmla="*/ 408527 h 763619"/>
                      <a:gd name="connsiteX325" fmla="*/ 532568 w 957573"/>
                      <a:gd name="connsiteY325" fmla="*/ 408527 h 763619"/>
                      <a:gd name="connsiteX326" fmla="*/ 527329 w 957573"/>
                      <a:gd name="connsiteY326" fmla="*/ 407575 h 763619"/>
                      <a:gd name="connsiteX327" fmla="*/ 505898 w 957573"/>
                      <a:gd name="connsiteY327" fmla="*/ 404241 h 763619"/>
                      <a:gd name="connsiteX328" fmla="*/ 495992 w 957573"/>
                      <a:gd name="connsiteY328" fmla="*/ 402431 h 763619"/>
                      <a:gd name="connsiteX329" fmla="*/ 491229 w 957573"/>
                      <a:gd name="connsiteY329" fmla="*/ 401479 h 763619"/>
                      <a:gd name="connsiteX330" fmla="*/ 486562 w 957573"/>
                      <a:gd name="connsiteY330" fmla="*/ 400431 h 763619"/>
                      <a:gd name="connsiteX331" fmla="*/ 453415 w 957573"/>
                      <a:gd name="connsiteY331" fmla="*/ 391954 h 763619"/>
                      <a:gd name="connsiteX332" fmla="*/ 428745 w 957573"/>
                      <a:gd name="connsiteY332" fmla="*/ 383572 h 763619"/>
                      <a:gd name="connsiteX333" fmla="*/ 417315 w 957573"/>
                      <a:gd name="connsiteY333" fmla="*/ 378809 h 763619"/>
                      <a:gd name="connsiteX334" fmla="*/ 409124 w 957573"/>
                      <a:gd name="connsiteY334" fmla="*/ 364141 h 763619"/>
                      <a:gd name="connsiteX335" fmla="*/ 385407 w 957573"/>
                      <a:gd name="connsiteY335" fmla="*/ 334518 h 763619"/>
                      <a:gd name="connsiteX336" fmla="*/ 358546 w 957573"/>
                      <a:gd name="connsiteY336" fmla="*/ 311086 h 763619"/>
                      <a:gd name="connsiteX337" fmla="*/ 303873 w 957573"/>
                      <a:gd name="connsiteY337" fmla="*/ 277749 h 763619"/>
                      <a:gd name="connsiteX338" fmla="*/ 261010 w 957573"/>
                      <a:gd name="connsiteY338" fmla="*/ 258985 h 763619"/>
                      <a:gd name="connsiteX339" fmla="*/ 264249 w 957573"/>
                      <a:gd name="connsiteY339" fmla="*/ 259556 h 763619"/>
                      <a:gd name="connsiteX340" fmla="*/ 295300 w 957573"/>
                      <a:gd name="connsiteY340" fmla="*/ 263271 h 763619"/>
                      <a:gd name="connsiteX341" fmla="*/ 312159 w 957573"/>
                      <a:gd name="connsiteY341" fmla="*/ 264223 h 763619"/>
                      <a:gd name="connsiteX342" fmla="*/ 329876 w 957573"/>
                      <a:gd name="connsiteY342" fmla="*/ 264319 h 763619"/>
                      <a:gd name="connsiteX343" fmla="*/ 367404 w 957573"/>
                      <a:gd name="connsiteY343" fmla="*/ 261747 h 763619"/>
                      <a:gd name="connsiteX344" fmla="*/ 377120 w 957573"/>
                      <a:gd name="connsiteY344" fmla="*/ 260413 h 763619"/>
                      <a:gd name="connsiteX345" fmla="*/ 386931 w 957573"/>
                      <a:gd name="connsiteY345" fmla="*/ 258794 h 763619"/>
                      <a:gd name="connsiteX346" fmla="*/ 396837 w 957573"/>
                      <a:gd name="connsiteY346" fmla="*/ 256889 h 763619"/>
                      <a:gd name="connsiteX347" fmla="*/ 406838 w 957573"/>
                      <a:gd name="connsiteY347" fmla="*/ 254603 h 763619"/>
                      <a:gd name="connsiteX348" fmla="*/ 416363 w 957573"/>
                      <a:gd name="connsiteY348" fmla="*/ 252222 h 763619"/>
                      <a:gd name="connsiteX349" fmla="*/ 425888 w 957573"/>
                      <a:gd name="connsiteY349" fmla="*/ 249555 h 763619"/>
                      <a:gd name="connsiteX350" fmla="*/ 437223 w 957573"/>
                      <a:gd name="connsiteY350" fmla="*/ 246031 h 763619"/>
                      <a:gd name="connsiteX351" fmla="*/ 446938 w 957573"/>
                      <a:gd name="connsiteY351" fmla="*/ 242792 h 763619"/>
                      <a:gd name="connsiteX352" fmla="*/ 466465 w 957573"/>
                      <a:gd name="connsiteY352" fmla="*/ 236220 h 763619"/>
                      <a:gd name="connsiteX353" fmla="*/ 480180 w 957573"/>
                      <a:gd name="connsiteY353" fmla="*/ 235267 h 763619"/>
                      <a:gd name="connsiteX354" fmla="*/ 494754 w 957573"/>
                      <a:gd name="connsiteY354" fmla="*/ 234505 h 763619"/>
                      <a:gd name="connsiteX355" fmla="*/ 510851 w 957573"/>
                      <a:gd name="connsiteY355" fmla="*/ 234029 h 763619"/>
                      <a:gd name="connsiteX356" fmla="*/ 528377 w 957573"/>
                      <a:gd name="connsiteY356" fmla="*/ 234029 h 763619"/>
                      <a:gd name="connsiteX357" fmla="*/ 537616 w 957573"/>
                      <a:gd name="connsiteY357" fmla="*/ 234125 h 763619"/>
                      <a:gd name="connsiteX358" fmla="*/ 547141 w 957573"/>
                      <a:gd name="connsiteY358" fmla="*/ 234505 h 763619"/>
                      <a:gd name="connsiteX359" fmla="*/ 551999 w 957573"/>
                      <a:gd name="connsiteY359" fmla="*/ 234696 h 763619"/>
                      <a:gd name="connsiteX360" fmla="*/ 556857 w 957573"/>
                      <a:gd name="connsiteY360" fmla="*/ 235077 h 763619"/>
                      <a:gd name="connsiteX361" fmla="*/ 566858 w 957573"/>
                      <a:gd name="connsiteY361" fmla="*/ 235744 h 763619"/>
                      <a:gd name="connsiteX362" fmla="*/ 577050 w 957573"/>
                      <a:gd name="connsiteY362" fmla="*/ 236792 h 763619"/>
                      <a:gd name="connsiteX363" fmla="*/ 582193 w 957573"/>
                      <a:gd name="connsiteY363" fmla="*/ 237363 h 763619"/>
                      <a:gd name="connsiteX364" fmla="*/ 587337 w 957573"/>
                      <a:gd name="connsiteY364" fmla="*/ 238125 h 763619"/>
                      <a:gd name="connsiteX365" fmla="*/ 597814 w 957573"/>
                      <a:gd name="connsiteY365" fmla="*/ 239649 h 763619"/>
                      <a:gd name="connsiteX366" fmla="*/ 608292 w 957573"/>
                      <a:gd name="connsiteY366" fmla="*/ 241744 h 763619"/>
                      <a:gd name="connsiteX367" fmla="*/ 629437 w 957573"/>
                      <a:gd name="connsiteY367" fmla="*/ 246983 h 763619"/>
                      <a:gd name="connsiteX368" fmla="*/ 672490 w 957573"/>
                      <a:gd name="connsiteY368" fmla="*/ 260413 h 763619"/>
                      <a:gd name="connsiteX369" fmla="*/ 758691 w 957573"/>
                      <a:gd name="connsiteY369" fmla="*/ 284988 h 763619"/>
                      <a:gd name="connsiteX370" fmla="*/ 799554 w 957573"/>
                      <a:gd name="connsiteY370" fmla="*/ 291275 h 763619"/>
                      <a:gd name="connsiteX371" fmla="*/ 836701 w 957573"/>
                      <a:gd name="connsiteY371" fmla="*/ 290608 h 763619"/>
                      <a:gd name="connsiteX372" fmla="*/ 844988 w 957573"/>
                      <a:gd name="connsiteY372" fmla="*/ 289179 h 763619"/>
                      <a:gd name="connsiteX373" fmla="*/ 854513 w 957573"/>
                      <a:gd name="connsiteY373" fmla="*/ 301657 h 763619"/>
                      <a:gd name="connsiteX374" fmla="*/ 866610 w 957573"/>
                      <a:gd name="connsiteY374" fmla="*/ 324040 h 763619"/>
                      <a:gd name="connsiteX375" fmla="*/ 871277 w 957573"/>
                      <a:gd name="connsiteY375" fmla="*/ 336137 h 763619"/>
                      <a:gd name="connsiteX376" fmla="*/ 875849 w 957573"/>
                      <a:gd name="connsiteY376" fmla="*/ 348329 h 763619"/>
                      <a:gd name="connsiteX377" fmla="*/ 884421 w 957573"/>
                      <a:gd name="connsiteY377" fmla="*/ 372427 h 763619"/>
                      <a:gd name="connsiteX378" fmla="*/ 892422 w 957573"/>
                      <a:gd name="connsiteY378" fmla="*/ 396145 h 763619"/>
                      <a:gd name="connsiteX379" fmla="*/ 919188 w 957573"/>
                      <a:gd name="connsiteY379" fmla="*/ 481965 h 763619"/>
                      <a:gd name="connsiteX380" fmla="*/ 931665 w 957573"/>
                      <a:gd name="connsiteY380" fmla="*/ 515684 h 763619"/>
                      <a:gd name="connsiteX381" fmla="*/ 943572 w 957573"/>
                      <a:gd name="connsiteY381" fmla="*/ 540734 h 763619"/>
                      <a:gd name="connsiteX382" fmla="*/ 948429 w 957573"/>
                      <a:gd name="connsiteY382" fmla="*/ 549783 h 763619"/>
                      <a:gd name="connsiteX383" fmla="*/ 952335 w 957573"/>
                      <a:gd name="connsiteY383" fmla="*/ 556260 h 763619"/>
                      <a:gd name="connsiteX384" fmla="*/ 955573 w 957573"/>
                      <a:gd name="connsiteY384" fmla="*/ 561689 h 763619"/>
                      <a:gd name="connsiteX385" fmla="*/ 952525 w 957573"/>
                      <a:gd name="connsiteY385" fmla="*/ 556165 h 763619"/>
                      <a:gd name="connsiteX386" fmla="*/ 948811 w 957573"/>
                      <a:gd name="connsiteY386" fmla="*/ 549593 h 763619"/>
                      <a:gd name="connsiteX387" fmla="*/ 944143 w 957573"/>
                      <a:gd name="connsiteY387" fmla="*/ 540448 h 763619"/>
                      <a:gd name="connsiteX388" fmla="*/ 933094 w 957573"/>
                      <a:gd name="connsiteY388" fmla="*/ 515112 h 763619"/>
                      <a:gd name="connsiteX389" fmla="*/ 921759 w 957573"/>
                      <a:gd name="connsiteY389" fmla="*/ 481108 h 763619"/>
                      <a:gd name="connsiteX390" fmla="*/ 897566 w 957573"/>
                      <a:gd name="connsiteY390" fmla="*/ 394525 h 763619"/>
                      <a:gd name="connsiteX391" fmla="*/ 890327 w 957573"/>
                      <a:gd name="connsiteY391" fmla="*/ 370522 h 763619"/>
                      <a:gd name="connsiteX392" fmla="*/ 882421 w 957573"/>
                      <a:gd name="connsiteY392" fmla="*/ 346043 h 763619"/>
                      <a:gd name="connsiteX393" fmla="*/ 878230 w 957573"/>
                      <a:gd name="connsiteY393" fmla="*/ 333756 h 763619"/>
                      <a:gd name="connsiteX394" fmla="*/ 873849 w 957573"/>
                      <a:gd name="connsiteY394" fmla="*/ 321278 h 763619"/>
                      <a:gd name="connsiteX395" fmla="*/ 861752 w 957573"/>
                      <a:gd name="connsiteY395" fmla="*/ 297085 h 763619"/>
                      <a:gd name="connsiteX396" fmla="*/ 854608 w 957573"/>
                      <a:gd name="connsiteY396" fmla="*/ 286798 h 763619"/>
                      <a:gd name="connsiteX397" fmla="*/ 863466 w 957573"/>
                      <a:gd name="connsiteY397" fmla="*/ 283559 h 763619"/>
                      <a:gd name="connsiteX398" fmla="*/ 872420 w 957573"/>
                      <a:gd name="connsiteY398" fmla="*/ 281750 h 763619"/>
                      <a:gd name="connsiteX399" fmla="*/ 892899 w 957573"/>
                      <a:gd name="connsiteY399" fmla="*/ 273939 h 763619"/>
                      <a:gd name="connsiteX400" fmla="*/ 909853 w 957573"/>
                      <a:gd name="connsiteY400" fmla="*/ 262604 h 763619"/>
                      <a:gd name="connsiteX401" fmla="*/ 933666 w 957573"/>
                      <a:gd name="connsiteY401" fmla="*/ 236506 h 763619"/>
                      <a:gd name="connsiteX402" fmla="*/ 947667 w 957573"/>
                      <a:gd name="connsiteY402" fmla="*/ 213265 h 763619"/>
                      <a:gd name="connsiteX403" fmla="*/ 955097 w 957573"/>
                      <a:gd name="connsiteY403" fmla="*/ 197548 h 763619"/>
                      <a:gd name="connsiteX404" fmla="*/ 957574 w 957573"/>
                      <a:gd name="connsiteY404" fmla="*/ 191929 h 763619"/>
                      <a:gd name="connsiteX405" fmla="*/ 954907 w 957573"/>
                      <a:gd name="connsiteY405" fmla="*/ 197453 h 763619"/>
                      <a:gd name="connsiteX406" fmla="*/ 946810 w 957573"/>
                      <a:gd name="connsiteY406" fmla="*/ 212884 h 763619"/>
                      <a:gd name="connsiteX407" fmla="*/ 932046 w 957573"/>
                      <a:gd name="connsiteY407" fmla="*/ 235363 h 763619"/>
                      <a:gd name="connsiteX408" fmla="*/ 907758 w 957573"/>
                      <a:gd name="connsiteY408" fmla="*/ 260033 h 763619"/>
                      <a:gd name="connsiteX409" fmla="*/ 890994 w 957573"/>
                      <a:gd name="connsiteY409" fmla="*/ 270224 h 763619"/>
                      <a:gd name="connsiteX410" fmla="*/ 878611 w 957573"/>
                      <a:gd name="connsiteY410" fmla="*/ 274892 h 763619"/>
                      <a:gd name="connsiteX411" fmla="*/ 886612 w 957573"/>
                      <a:gd name="connsiteY411" fmla="*/ 268129 h 763619"/>
                      <a:gd name="connsiteX412" fmla="*/ 896518 w 957573"/>
                      <a:gd name="connsiteY412" fmla="*/ 256318 h 763619"/>
                      <a:gd name="connsiteX413" fmla="*/ 898709 w 957573"/>
                      <a:gd name="connsiteY413" fmla="*/ 252889 h 763619"/>
                      <a:gd name="connsiteX414" fmla="*/ 899471 w 957573"/>
                      <a:gd name="connsiteY414" fmla="*/ 251746 h 763619"/>
                      <a:gd name="connsiteX415" fmla="*/ 898709 w 957573"/>
                      <a:gd name="connsiteY415" fmla="*/ 252889 h 763619"/>
                      <a:gd name="connsiteX416" fmla="*/ 896328 w 957573"/>
                      <a:gd name="connsiteY416" fmla="*/ 256222 h 763619"/>
                      <a:gd name="connsiteX417" fmla="*/ 885945 w 957573"/>
                      <a:gd name="connsiteY417" fmla="*/ 267557 h 763619"/>
                      <a:gd name="connsiteX418" fmla="*/ 874134 w 957573"/>
                      <a:gd name="connsiteY418" fmla="*/ 276130 h 763619"/>
                      <a:gd name="connsiteX419" fmla="*/ 873944 w 957573"/>
                      <a:gd name="connsiteY419" fmla="*/ 276130 h 763619"/>
                      <a:gd name="connsiteX420" fmla="*/ 848131 w 957573"/>
                      <a:gd name="connsiteY420" fmla="*/ 278987 h 763619"/>
                      <a:gd name="connsiteX421" fmla="*/ 848131 w 957573"/>
                      <a:gd name="connsiteY421" fmla="*/ 278987 h 763619"/>
                      <a:gd name="connsiteX422" fmla="*/ 825843 w 957573"/>
                      <a:gd name="connsiteY422" fmla="*/ 257175 h 763619"/>
                      <a:gd name="connsiteX423" fmla="*/ 782599 w 957573"/>
                      <a:gd name="connsiteY423" fmla="*/ 228695 h 763619"/>
                      <a:gd name="connsiteX424" fmla="*/ 744975 w 957573"/>
                      <a:gd name="connsiteY424" fmla="*/ 211646 h 763619"/>
                      <a:gd name="connsiteX425" fmla="*/ 755167 w 957573"/>
                      <a:gd name="connsiteY425" fmla="*/ 214408 h 763619"/>
                      <a:gd name="connsiteX426" fmla="*/ 765740 w 957573"/>
                      <a:gd name="connsiteY426" fmla="*/ 217646 h 763619"/>
                      <a:gd name="connsiteX427" fmla="*/ 776217 w 957573"/>
                      <a:gd name="connsiteY427" fmla="*/ 220885 h 763619"/>
                      <a:gd name="connsiteX428" fmla="*/ 786790 w 957573"/>
                      <a:gd name="connsiteY428" fmla="*/ 224218 h 763619"/>
                      <a:gd name="connsiteX429" fmla="*/ 830700 w 957573"/>
                      <a:gd name="connsiteY429" fmla="*/ 233934 h 763619"/>
                      <a:gd name="connsiteX430" fmla="*/ 874896 w 957573"/>
                      <a:gd name="connsiteY430" fmla="*/ 231743 h 763619"/>
                      <a:gd name="connsiteX431" fmla="*/ 895280 w 957573"/>
                      <a:gd name="connsiteY431" fmla="*/ 223647 h 763619"/>
                      <a:gd name="connsiteX432" fmla="*/ 904233 w 957573"/>
                      <a:gd name="connsiteY432" fmla="*/ 217551 h 763619"/>
                      <a:gd name="connsiteX433" fmla="*/ 912044 w 957573"/>
                      <a:gd name="connsiteY433" fmla="*/ 210217 h 763619"/>
                      <a:gd name="connsiteX434" fmla="*/ 930522 w 957573"/>
                      <a:gd name="connsiteY434" fmla="*/ 174593 h 763619"/>
                      <a:gd name="connsiteX435" fmla="*/ 933190 w 957573"/>
                      <a:gd name="connsiteY435" fmla="*/ 137922 h 763619"/>
                      <a:gd name="connsiteX436" fmla="*/ 926332 w 957573"/>
                      <a:gd name="connsiteY436" fmla="*/ 105061 h 763619"/>
                      <a:gd name="connsiteX437" fmla="*/ 920236 w 957573"/>
                      <a:gd name="connsiteY437" fmla="*/ 90678 h 763619"/>
                      <a:gd name="connsiteX438" fmla="*/ 916521 w 957573"/>
                      <a:gd name="connsiteY438" fmla="*/ 84201 h 763619"/>
                      <a:gd name="connsiteX439" fmla="*/ 912806 w 957573"/>
                      <a:gd name="connsiteY439" fmla="*/ 78200 h 763619"/>
                      <a:gd name="connsiteX440" fmla="*/ 907186 w 957573"/>
                      <a:gd name="connsiteY440" fmla="*/ 66389 h 763619"/>
                      <a:gd name="connsiteX441" fmla="*/ 905281 w 957573"/>
                      <a:gd name="connsiteY441" fmla="*/ 60484 h 763619"/>
                      <a:gd name="connsiteX442" fmla="*/ 904615 w 957573"/>
                      <a:gd name="connsiteY442" fmla="*/ 57531 h 763619"/>
                      <a:gd name="connsiteX443" fmla="*/ 904043 w 957573"/>
                      <a:gd name="connsiteY443" fmla="*/ 54578 h 763619"/>
                      <a:gd name="connsiteX444" fmla="*/ 904995 w 957573"/>
                      <a:gd name="connsiteY444" fmla="*/ 33147 h 763619"/>
                      <a:gd name="connsiteX445" fmla="*/ 912139 w 957573"/>
                      <a:gd name="connsiteY445" fmla="*/ 17240 h 763619"/>
                      <a:gd name="connsiteX446" fmla="*/ 920331 w 957573"/>
                      <a:gd name="connsiteY446" fmla="*/ 7048 h 763619"/>
                      <a:gd name="connsiteX447" fmla="*/ 926427 w 957573"/>
                      <a:gd name="connsiteY447" fmla="*/ 1619 h 763619"/>
                      <a:gd name="connsiteX448" fmla="*/ 928713 w 957573"/>
                      <a:gd name="connsiteY448" fmla="*/ 0 h 763619"/>
                      <a:gd name="connsiteX449" fmla="*/ 926427 w 957573"/>
                      <a:gd name="connsiteY449" fmla="*/ 1524 h 763619"/>
                      <a:gd name="connsiteX450" fmla="*/ 920140 w 957573"/>
                      <a:gd name="connsiteY450" fmla="*/ 6667 h 763619"/>
                      <a:gd name="connsiteX451" fmla="*/ 911377 w 957573"/>
                      <a:gd name="connsiteY451" fmla="*/ 16573 h 763619"/>
                      <a:gd name="connsiteX452" fmla="*/ 903281 w 957573"/>
                      <a:gd name="connsiteY452" fmla="*/ 32575 h 763619"/>
                      <a:gd name="connsiteX453" fmla="*/ 901281 w 957573"/>
                      <a:gd name="connsiteY453" fmla="*/ 54959 h 763619"/>
                      <a:gd name="connsiteX454" fmla="*/ 901757 w 957573"/>
                      <a:gd name="connsiteY454" fmla="*/ 58007 h 763619"/>
                      <a:gd name="connsiteX455" fmla="*/ 902328 w 957573"/>
                      <a:gd name="connsiteY455" fmla="*/ 61150 h 763619"/>
                      <a:gd name="connsiteX456" fmla="*/ 904043 w 957573"/>
                      <a:gd name="connsiteY456" fmla="*/ 67437 h 763619"/>
                      <a:gd name="connsiteX457" fmla="*/ 909377 w 957573"/>
                      <a:gd name="connsiteY457" fmla="*/ 80200 h 763619"/>
                      <a:gd name="connsiteX458" fmla="*/ 912806 w 957573"/>
                      <a:gd name="connsiteY458" fmla="*/ 86392 h 763619"/>
                      <a:gd name="connsiteX459" fmla="*/ 916044 w 957573"/>
                      <a:gd name="connsiteY459" fmla="*/ 92773 h 763619"/>
                      <a:gd name="connsiteX460" fmla="*/ 921188 w 957573"/>
                      <a:gd name="connsiteY460" fmla="*/ 106680 h 763619"/>
                      <a:gd name="connsiteX461" fmla="*/ 926236 w 957573"/>
                      <a:gd name="connsiteY461" fmla="*/ 138208 h 763619"/>
                      <a:gd name="connsiteX462" fmla="*/ 922236 w 957573"/>
                      <a:gd name="connsiteY462" fmla="*/ 172307 h 763619"/>
                      <a:gd name="connsiteX463" fmla="*/ 904615 w 957573"/>
                      <a:gd name="connsiteY463" fmla="*/ 202978 h 763619"/>
                      <a:gd name="connsiteX464" fmla="*/ 872134 w 957573"/>
                      <a:gd name="connsiteY464" fmla="*/ 219742 h 763619"/>
                      <a:gd name="connsiteX465" fmla="*/ 832605 w 957573"/>
                      <a:gd name="connsiteY465" fmla="*/ 219742 h 763619"/>
                      <a:gd name="connsiteX466" fmla="*/ 792029 w 957573"/>
                      <a:gd name="connsiteY466" fmla="*/ 208788 h 763619"/>
                      <a:gd name="connsiteX467" fmla="*/ 771074 w 957573"/>
                      <a:gd name="connsiteY467" fmla="*/ 201168 h 763619"/>
                      <a:gd name="connsiteX468" fmla="*/ 760406 w 957573"/>
                      <a:gd name="connsiteY468" fmla="*/ 197358 h 763619"/>
                      <a:gd name="connsiteX469" fmla="*/ 749547 w 957573"/>
                      <a:gd name="connsiteY469" fmla="*/ 193929 h 763619"/>
                      <a:gd name="connsiteX470" fmla="*/ 658679 w 957573"/>
                      <a:gd name="connsiteY470" fmla="*/ 174212 h 763619"/>
                      <a:gd name="connsiteX471" fmla="*/ 646868 w 957573"/>
                      <a:gd name="connsiteY471" fmla="*/ 173260 h 763619"/>
                      <a:gd name="connsiteX472" fmla="*/ 640962 w 957573"/>
                      <a:gd name="connsiteY472" fmla="*/ 172879 h 763619"/>
                      <a:gd name="connsiteX473" fmla="*/ 635057 w 957573"/>
                      <a:gd name="connsiteY473" fmla="*/ 172879 h 763619"/>
                      <a:gd name="connsiteX474" fmla="*/ 623151 w 957573"/>
                      <a:gd name="connsiteY474" fmla="*/ 172688 h 763619"/>
                      <a:gd name="connsiteX475" fmla="*/ 617245 w 957573"/>
                      <a:gd name="connsiteY475" fmla="*/ 172879 h 763619"/>
                      <a:gd name="connsiteX476" fmla="*/ 611340 w 957573"/>
                      <a:gd name="connsiteY476" fmla="*/ 173164 h 763619"/>
                      <a:gd name="connsiteX477" fmla="*/ 590956 w 957573"/>
                      <a:gd name="connsiteY477" fmla="*/ 174879 h 763619"/>
                      <a:gd name="connsiteX478" fmla="*/ 587908 w 957573"/>
                      <a:gd name="connsiteY478" fmla="*/ 175260 h 763619"/>
                      <a:gd name="connsiteX479" fmla="*/ 582098 w 957573"/>
                      <a:gd name="connsiteY479" fmla="*/ 175927 h 763619"/>
                      <a:gd name="connsiteX480" fmla="*/ 576288 w 957573"/>
                      <a:gd name="connsiteY480" fmla="*/ 176784 h 763619"/>
                      <a:gd name="connsiteX481" fmla="*/ 564762 w 957573"/>
                      <a:gd name="connsiteY481" fmla="*/ 178689 h 763619"/>
                      <a:gd name="connsiteX482" fmla="*/ 477799 w 957573"/>
                      <a:gd name="connsiteY482" fmla="*/ 200120 h 763619"/>
                      <a:gd name="connsiteX483" fmla="*/ 437318 w 957573"/>
                      <a:gd name="connsiteY483" fmla="*/ 211646 h 763619"/>
                      <a:gd name="connsiteX484" fmla="*/ 427412 w 957573"/>
                      <a:gd name="connsiteY484" fmla="*/ 214408 h 763619"/>
                      <a:gd name="connsiteX485" fmla="*/ 418077 w 957573"/>
                      <a:gd name="connsiteY485" fmla="*/ 216789 h 763619"/>
                      <a:gd name="connsiteX486" fmla="*/ 406838 w 957573"/>
                      <a:gd name="connsiteY486" fmla="*/ 219361 h 763619"/>
                      <a:gd name="connsiteX487" fmla="*/ 399599 w 957573"/>
                      <a:gd name="connsiteY487" fmla="*/ 220789 h 763619"/>
                      <a:gd name="connsiteX488" fmla="*/ 390455 w 957573"/>
                      <a:gd name="connsiteY488" fmla="*/ 222409 h 763619"/>
                      <a:gd name="connsiteX489" fmla="*/ 381406 w 957573"/>
                      <a:gd name="connsiteY489" fmla="*/ 223647 h 763619"/>
                      <a:gd name="connsiteX490" fmla="*/ 372453 w 957573"/>
                      <a:gd name="connsiteY490" fmla="*/ 224695 h 763619"/>
                      <a:gd name="connsiteX491" fmla="*/ 363690 w 957573"/>
                      <a:gd name="connsiteY491" fmla="*/ 225457 h 763619"/>
                      <a:gd name="connsiteX492" fmla="*/ 329971 w 957573"/>
                      <a:gd name="connsiteY492" fmla="*/ 226219 h 763619"/>
                      <a:gd name="connsiteX493" fmla="*/ 314160 w 957573"/>
                      <a:gd name="connsiteY493" fmla="*/ 225361 h 763619"/>
                      <a:gd name="connsiteX494" fmla="*/ 299110 w 957573"/>
                      <a:gd name="connsiteY494" fmla="*/ 223838 h 763619"/>
                      <a:gd name="connsiteX495" fmla="*/ 271583 w 957573"/>
                      <a:gd name="connsiteY495" fmla="*/ 219265 h 763619"/>
                      <a:gd name="connsiteX496" fmla="*/ 247770 w 957573"/>
                      <a:gd name="connsiteY496" fmla="*/ 213360 h 763619"/>
                      <a:gd name="connsiteX497" fmla="*/ 227958 w 957573"/>
                      <a:gd name="connsiteY497" fmla="*/ 207073 h 763619"/>
                      <a:gd name="connsiteX498" fmla="*/ 227196 w 957573"/>
                      <a:gd name="connsiteY498" fmla="*/ 206788 h 763619"/>
                      <a:gd name="connsiteX499" fmla="*/ 224529 w 957573"/>
                      <a:gd name="connsiteY499" fmla="*/ 204406 h 763619"/>
                      <a:gd name="connsiteX500" fmla="*/ 171190 w 957573"/>
                      <a:gd name="connsiteY500" fmla="*/ 161354 h 763619"/>
                      <a:gd name="connsiteX501" fmla="*/ 91941 w 957573"/>
                      <a:gd name="connsiteY501" fmla="*/ 181165 h 763619"/>
                      <a:gd name="connsiteX502" fmla="*/ 88131 w 957573"/>
                      <a:gd name="connsiteY502" fmla="*/ 182213 h 763619"/>
                      <a:gd name="connsiteX503" fmla="*/ 39078 w 957573"/>
                      <a:gd name="connsiteY503" fmla="*/ 168783 h 763619"/>
                      <a:gd name="connsiteX504" fmla="*/ 1073 w 957573"/>
                      <a:gd name="connsiteY504" fmla="*/ 190500 h 763619"/>
                      <a:gd name="connsiteX505" fmla="*/ 1073 w 957573"/>
                      <a:gd name="connsiteY505" fmla="*/ 190500 h 763619"/>
                      <a:gd name="connsiteX506" fmla="*/ 22218 w 957573"/>
                      <a:gd name="connsiteY506" fmla="*/ 227838 h 763619"/>
                      <a:gd name="connsiteX507" fmla="*/ 66891 w 957573"/>
                      <a:gd name="connsiteY507" fmla="*/ 240030 h 763619"/>
                      <a:gd name="connsiteX508" fmla="*/ 70129 w 957573"/>
                      <a:gd name="connsiteY508" fmla="*/ 243745 h 763619"/>
                      <a:gd name="connsiteX509" fmla="*/ 130518 w 957573"/>
                      <a:gd name="connsiteY509" fmla="*/ 310039 h 763619"/>
                      <a:gd name="connsiteX510" fmla="*/ 166903 w 957573"/>
                      <a:gd name="connsiteY510" fmla="*/ 311944 h 763619"/>
                      <a:gd name="connsiteX511" fmla="*/ 171380 w 957573"/>
                      <a:gd name="connsiteY511" fmla="*/ 313658 h 763619"/>
                      <a:gd name="connsiteX512" fmla="*/ 180048 w 957573"/>
                      <a:gd name="connsiteY512" fmla="*/ 327088 h 763619"/>
                      <a:gd name="connsiteX513" fmla="*/ 198526 w 957573"/>
                      <a:gd name="connsiteY513" fmla="*/ 378809 h 763619"/>
                      <a:gd name="connsiteX514" fmla="*/ 200907 w 957573"/>
                      <a:gd name="connsiteY514" fmla="*/ 405479 h 763619"/>
                      <a:gd name="connsiteX515" fmla="*/ 246342 w 957573"/>
                      <a:gd name="connsiteY515" fmla="*/ 467201 h 763619"/>
                      <a:gd name="connsiteX516" fmla="*/ 246342 w 957573"/>
                      <a:gd name="connsiteY516" fmla="*/ 467201 h 763619"/>
                      <a:gd name="connsiteX517" fmla="*/ 616674 w 957573"/>
                      <a:gd name="connsiteY517" fmla="*/ 197167 h 763619"/>
                      <a:gd name="connsiteX518" fmla="*/ 632390 w 957573"/>
                      <a:gd name="connsiteY518" fmla="*/ 198787 h 763619"/>
                      <a:gd name="connsiteX519" fmla="*/ 694112 w 957573"/>
                      <a:gd name="connsiteY519" fmla="*/ 209836 h 763619"/>
                      <a:gd name="connsiteX520" fmla="*/ 734403 w 957573"/>
                      <a:gd name="connsiteY520" fmla="*/ 221266 h 763619"/>
                      <a:gd name="connsiteX521" fmla="*/ 777551 w 957573"/>
                      <a:gd name="connsiteY521" fmla="*/ 238792 h 763619"/>
                      <a:gd name="connsiteX522" fmla="*/ 819747 w 957573"/>
                      <a:gd name="connsiteY522" fmla="*/ 264700 h 763619"/>
                      <a:gd name="connsiteX523" fmla="*/ 834606 w 957573"/>
                      <a:gd name="connsiteY523" fmla="*/ 277559 h 763619"/>
                      <a:gd name="connsiteX524" fmla="*/ 826414 w 957573"/>
                      <a:gd name="connsiteY524" fmla="*/ 276320 h 763619"/>
                      <a:gd name="connsiteX525" fmla="*/ 779742 w 957573"/>
                      <a:gd name="connsiteY525" fmla="*/ 262223 h 763619"/>
                      <a:gd name="connsiteX526" fmla="*/ 733260 w 957573"/>
                      <a:gd name="connsiteY526" fmla="*/ 241649 h 763619"/>
                      <a:gd name="connsiteX527" fmla="*/ 686587 w 957573"/>
                      <a:gd name="connsiteY527" fmla="*/ 220218 h 763619"/>
                      <a:gd name="connsiteX528" fmla="*/ 662965 w 957573"/>
                      <a:gd name="connsiteY528" fmla="*/ 210693 h 763619"/>
                      <a:gd name="connsiteX529" fmla="*/ 651059 w 957573"/>
                      <a:gd name="connsiteY529" fmla="*/ 206502 h 763619"/>
                      <a:gd name="connsiteX530" fmla="*/ 639153 w 957573"/>
                      <a:gd name="connsiteY530" fmla="*/ 202883 h 763619"/>
                      <a:gd name="connsiteX531" fmla="*/ 615721 w 957573"/>
                      <a:gd name="connsiteY531" fmla="*/ 197263 h 763619"/>
                      <a:gd name="connsiteX532" fmla="*/ 616769 w 957573"/>
                      <a:gd name="connsiteY532" fmla="*/ 197263 h 763619"/>
                      <a:gd name="connsiteX533" fmla="*/ 836415 w 957573"/>
                      <a:gd name="connsiteY533" fmla="*/ 287274 h 763619"/>
                      <a:gd name="connsiteX534" fmla="*/ 800125 w 957573"/>
                      <a:gd name="connsiteY534" fmla="*/ 286417 h 763619"/>
                      <a:gd name="connsiteX535" fmla="*/ 760215 w 957573"/>
                      <a:gd name="connsiteY535" fmla="*/ 278511 h 763619"/>
                      <a:gd name="connsiteX536" fmla="*/ 675919 w 957573"/>
                      <a:gd name="connsiteY536" fmla="*/ 250603 h 763619"/>
                      <a:gd name="connsiteX537" fmla="*/ 633057 w 957573"/>
                      <a:gd name="connsiteY537" fmla="*/ 235267 h 763619"/>
                      <a:gd name="connsiteX538" fmla="*/ 611340 w 957573"/>
                      <a:gd name="connsiteY538" fmla="*/ 228886 h 763619"/>
                      <a:gd name="connsiteX539" fmla="*/ 600481 w 957573"/>
                      <a:gd name="connsiteY539" fmla="*/ 226314 h 763619"/>
                      <a:gd name="connsiteX540" fmla="*/ 589718 w 957573"/>
                      <a:gd name="connsiteY540" fmla="*/ 224218 h 763619"/>
                      <a:gd name="connsiteX541" fmla="*/ 584384 w 957573"/>
                      <a:gd name="connsiteY541" fmla="*/ 223171 h 763619"/>
                      <a:gd name="connsiteX542" fmla="*/ 579050 w 957573"/>
                      <a:gd name="connsiteY542" fmla="*/ 222409 h 763619"/>
                      <a:gd name="connsiteX543" fmla="*/ 568572 w 957573"/>
                      <a:gd name="connsiteY543" fmla="*/ 220885 h 763619"/>
                      <a:gd name="connsiteX544" fmla="*/ 558286 w 957573"/>
                      <a:gd name="connsiteY544" fmla="*/ 219742 h 763619"/>
                      <a:gd name="connsiteX545" fmla="*/ 553237 w 957573"/>
                      <a:gd name="connsiteY545" fmla="*/ 219170 h 763619"/>
                      <a:gd name="connsiteX546" fmla="*/ 548284 w 957573"/>
                      <a:gd name="connsiteY546" fmla="*/ 218789 h 763619"/>
                      <a:gd name="connsiteX547" fmla="*/ 538474 w 957573"/>
                      <a:gd name="connsiteY547" fmla="*/ 218027 h 763619"/>
                      <a:gd name="connsiteX548" fmla="*/ 529044 w 957573"/>
                      <a:gd name="connsiteY548" fmla="*/ 217456 h 763619"/>
                      <a:gd name="connsiteX549" fmla="*/ 523424 w 957573"/>
                      <a:gd name="connsiteY549" fmla="*/ 217170 h 763619"/>
                      <a:gd name="connsiteX550" fmla="*/ 548284 w 957573"/>
                      <a:gd name="connsiteY550" fmla="*/ 209836 h 763619"/>
                      <a:gd name="connsiteX551" fmla="*/ 550761 w 957573"/>
                      <a:gd name="connsiteY551" fmla="*/ 209645 h 763619"/>
                      <a:gd name="connsiteX552" fmla="*/ 590956 w 957573"/>
                      <a:gd name="connsiteY552" fmla="*/ 209836 h 763619"/>
                      <a:gd name="connsiteX553" fmla="*/ 635438 w 957573"/>
                      <a:gd name="connsiteY553" fmla="*/ 216979 h 763619"/>
                      <a:gd name="connsiteX554" fmla="*/ 646868 w 957573"/>
                      <a:gd name="connsiteY554" fmla="*/ 220027 h 763619"/>
                      <a:gd name="connsiteX555" fmla="*/ 658393 w 957573"/>
                      <a:gd name="connsiteY555" fmla="*/ 223552 h 763619"/>
                      <a:gd name="connsiteX556" fmla="*/ 681634 w 957573"/>
                      <a:gd name="connsiteY556" fmla="*/ 231934 h 763619"/>
                      <a:gd name="connsiteX557" fmla="*/ 728688 w 957573"/>
                      <a:gd name="connsiteY557" fmla="*/ 251365 h 763619"/>
                      <a:gd name="connsiteX558" fmla="*/ 776503 w 957573"/>
                      <a:gd name="connsiteY558" fmla="*/ 270319 h 763619"/>
                      <a:gd name="connsiteX559" fmla="*/ 825081 w 957573"/>
                      <a:gd name="connsiteY559" fmla="*/ 282988 h 763619"/>
                      <a:gd name="connsiteX560" fmla="*/ 841083 w 957573"/>
                      <a:gd name="connsiteY560" fmla="*/ 284417 h 763619"/>
                      <a:gd name="connsiteX561" fmla="*/ 842892 w 957573"/>
                      <a:gd name="connsiteY561" fmla="*/ 286321 h 763619"/>
                      <a:gd name="connsiteX562" fmla="*/ 836320 w 957573"/>
                      <a:gd name="connsiteY562" fmla="*/ 287179 h 763619"/>
                      <a:gd name="connsiteX563" fmla="*/ 852989 w 957573"/>
                      <a:gd name="connsiteY563" fmla="*/ 284417 h 763619"/>
                      <a:gd name="connsiteX564" fmla="*/ 852989 w 957573"/>
                      <a:gd name="connsiteY564" fmla="*/ 284417 h 763619"/>
                      <a:gd name="connsiteX565" fmla="*/ 853370 w 957573"/>
                      <a:gd name="connsiteY565" fmla="*/ 284417 h 763619"/>
                      <a:gd name="connsiteX566" fmla="*/ 853084 w 957573"/>
                      <a:gd name="connsiteY566" fmla="*/ 284417 h 763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  <a:cxn ang="0">
                        <a:pos x="connsiteX302" y="connsiteY302"/>
                      </a:cxn>
                      <a:cxn ang="0">
                        <a:pos x="connsiteX303" y="connsiteY303"/>
                      </a:cxn>
                      <a:cxn ang="0">
                        <a:pos x="connsiteX304" y="connsiteY304"/>
                      </a:cxn>
                      <a:cxn ang="0">
                        <a:pos x="connsiteX305" y="connsiteY305"/>
                      </a:cxn>
                      <a:cxn ang="0">
                        <a:pos x="connsiteX306" y="connsiteY306"/>
                      </a:cxn>
                      <a:cxn ang="0">
                        <a:pos x="connsiteX307" y="connsiteY307"/>
                      </a:cxn>
                      <a:cxn ang="0">
                        <a:pos x="connsiteX308" y="connsiteY308"/>
                      </a:cxn>
                      <a:cxn ang="0">
                        <a:pos x="connsiteX309" y="connsiteY309"/>
                      </a:cxn>
                      <a:cxn ang="0">
                        <a:pos x="connsiteX310" y="connsiteY310"/>
                      </a:cxn>
                      <a:cxn ang="0">
                        <a:pos x="connsiteX311" y="connsiteY311"/>
                      </a:cxn>
                      <a:cxn ang="0">
                        <a:pos x="connsiteX312" y="connsiteY312"/>
                      </a:cxn>
                      <a:cxn ang="0">
                        <a:pos x="connsiteX313" y="connsiteY313"/>
                      </a:cxn>
                      <a:cxn ang="0">
                        <a:pos x="connsiteX314" y="connsiteY314"/>
                      </a:cxn>
                      <a:cxn ang="0">
                        <a:pos x="connsiteX315" y="connsiteY315"/>
                      </a:cxn>
                      <a:cxn ang="0">
                        <a:pos x="connsiteX316" y="connsiteY316"/>
                      </a:cxn>
                      <a:cxn ang="0">
                        <a:pos x="connsiteX317" y="connsiteY317"/>
                      </a:cxn>
                      <a:cxn ang="0">
                        <a:pos x="connsiteX318" y="connsiteY318"/>
                      </a:cxn>
                      <a:cxn ang="0">
                        <a:pos x="connsiteX319" y="connsiteY319"/>
                      </a:cxn>
                      <a:cxn ang="0">
                        <a:pos x="connsiteX320" y="connsiteY320"/>
                      </a:cxn>
                      <a:cxn ang="0">
                        <a:pos x="connsiteX321" y="connsiteY321"/>
                      </a:cxn>
                      <a:cxn ang="0">
                        <a:pos x="connsiteX322" y="connsiteY322"/>
                      </a:cxn>
                      <a:cxn ang="0">
                        <a:pos x="connsiteX323" y="connsiteY323"/>
                      </a:cxn>
                      <a:cxn ang="0">
                        <a:pos x="connsiteX324" y="connsiteY324"/>
                      </a:cxn>
                      <a:cxn ang="0">
                        <a:pos x="connsiteX325" y="connsiteY325"/>
                      </a:cxn>
                      <a:cxn ang="0">
                        <a:pos x="connsiteX326" y="connsiteY326"/>
                      </a:cxn>
                      <a:cxn ang="0">
                        <a:pos x="connsiteX327" y="connsiteY327"/>
                      </a:cxn>
                      <a:cxn ang="0">
                        <a:pos x="connsiteX328" y="connsiteY328"/>
                      </a:cxn>
                      <a:cxn ang="0">
                        <a:pos x="connsiteX329" y="connsiteY329"/>
                      </a:cxn>
                      <a:cxn ang="0">
                        <a:pos x="connsiteX330" y="connsiteY330"/>
                      </a:cxn>
                      <a:cxn ang="0">
                        <a:pos x="connsiteX331" y="connsiteY331"/>
                      </a:cxn>
                      <a:cxn ang="0">
                        <a:pos x="connsiteX332" y="connsiteY332"/>
                      </a:cxn>
                      <a:cxn ang="0">
                        <a:pos x="connsiteX333" y="connsiteY333"/>
                      </a:cxn>
                      <a:cxn ang="0">
                        <a:pos x="connsiteX334" y="connsiteY334"/>
                      </a:cxn>
                      <a:cxn ang="0">
                        <a:pos x="connsiteX335" y="connsiteY335"/>
                      </a:cxn>
                      <a:cxn ang="0">
                        <a:pos x="connsiteX336" y="connsiteY336"/>
                      </a:cxn>
                      <a:cxn ang="0">
                        <a:pos x="connsiteX337" y="connsiteY337"/>
                      </a:cxn>
                      <a:cxn ang="0">
                        <a:pos x="connsiteX338" y="connsiteY338"/>
                      </a:cxn>
                      <a:cxn ang="0">
                        <a:pos x="connsiteX339" y="connsiteY339"/>
                      </a:cxn>
                      <a:cxn ang="0">
                        <a:pos x="connsiteX340" y="connsiteY340"/>
                      </a:cxn>
                      <a:cxn ang="0">
                        <a:pos x="connsiteX341" y="connsiteY341"/>
                      </a:cxn>
                      <a:cxn ang="0">
                        <a:pos x="connsiteX342" y="connsiteY342"/>
                      </a:cxn>
                      <a:cxn ang="0">
                        <a:pos x="connsiteX343" y="connsiteY343"/>
                      </a:cxn>
                      <a:cxn ang="0">
                        <a:pos x="connsiteX344" y="connsiteY344"/>
                      </a:cxn>
                      <a:cxn ang="0">
                        <a:pos x="connsiteX345" y="connsiteY345"/>
                      </a:cxn>
                      <a:cxn ang="0">
                        <a:pos x="connsiteX346" y="connsiteY346"/>
                      </a:cxn>
                      <a:cxn ang="0">
                        <a:pos x="connsiteX347" y="connsiteY347"/>
                      </a:cxn>
                      <a:cxn ang="0">
                        <a:pos x="connsiteX348" y="connsiteY348"/>
                      </a:cxn>
                      <a:cxn ang="0">
                        <a:pos x="connsiteX349" y="connsiteY349"/>
                      </a:cxn>
                      <a:cxn ang="0">
                        <a:pos x="connsiteX350" y="connsiteY350"/>
                      </a:cxn>
                      <a:cxn ang="0">
                        <a:pos x="connsiteX351" y="connsiteY351"/>
                      </a:cxn>
                      <a:cxn ang="0">
                        <a:pos x="connsiteX352" y="connsiteY352"/>
                      </a:cxn>
                      <a:cxn ang="0">
                        <a:pos x="connsiteX353" y="connsiteY353"/>
                      </a:cxn>
                      <a:cxn ang="0">
                        <a:pos x="connsiteX354" y="connsiteY354"/>
                      </a:cxn>
                      <a:cxn ang="0">
                        <a:pos x="connsiteX355" y="connsiteY355"/>
                      </a:cxn>
                      <a:cxn ang="0">
                        <a:pos x="connsiteX356" y="connsiteY356"/>
                      </a:cxn>
                      <a:cxn ang="0">
                        <a:pos x="connsiteX357" y="connsiteY357"/>
                      </a:cxn>
                      <a:cxn ang="0">
                        <a:pos x="connsiteX358" y="connsiteY358"/>
                      </a:cxn>
                      <a:cxn ang="0">
                        <a:pos x="connsiteX359" y="connsiteY359"/>
                      </a:cxn>
                      <a:cxn ang="0">
                        <a:pos x="connsiteX360" y="connsiteY360"/>
                      </a:cxn>
                      <a:cxn ang="0">
                        <a:pos x="connsiteX361" y="connsiteY361"/>
                      </a:cxn>
                      <a:cxn ang="0">
                        <a:pos x="connsiteX362" y="connsiteY362"/>
                      </a:cxn>
                      <a:cxn ang="0">
                        <a:pos x="connsiteX363" y="connsiteY363"/>
                      </a:cxn>
                      <a:cxn ang="0">
                        <a:pos x="connsiteX364" y="connsiteY364"/>
                      </a:cxn>
                      <a:cxn ang="0">
                        <a:pos x="connsiteX365" y="connsiteY365"/>
                      </a:cxn>
                      <a:cxn ang="0">
                        <a:pos x="connsiteX366" y="connsiteY366"/>
                      </a:cxn>
                      <a:cxn ang="0">
                        <a:pos x="connsiteX367" y="connsiteY367"/>
                      </a:cxn>
                      <a:cxn ang="0">
                        <a:pos x="connsiteX368" y="connsiteY368"/>
                      </a:cxn>
                      <a:cxn ang="0">
                        <a:pos x="connsiteX369" y="connsiteY369"/>
                      </a:cxn>
                      <a:cxn ang="0">
                        <a:pos x="connsiteX370" y="connsiteY370"/>
                      </a:cxn>
                      <a:cxn ang="0">
                        <a:pos x="connsiteX371" y="connsiteY371"/>
                      </a:cxn>
                      <a:cxn ang="0">
                        <a:pos x="connsiteX372" y="connsiteY372"/>
                      </a:cxn>
                      <a:cxn ang="0">
                        <a:pos x="connsiteX373" y="connsiteY373"/>
                      </a:cxn>
                      <a:cxn ang="0">
                        <a:pos x="connsiteX374" y="connsiteY374"/>
                      </a:cxn>
                      <a:cxn ang="0">
                        <a:pos x="connsiteX375" y="connsiteY375"/>
                      </a:cxn>
                      <a:cxn ang="0">
                        <a:pos x="connsiteX376" y="connsiteY376"/>
                      </a:cxn>
                      <a:cxn ang="0">
                        <a:pos x="connsiteX377" y="connsiteY377"/>
                      </a:cxn>
                      <a:cxn ang="0">
                        <a:pos x="connsiteX378" y="connsiteY378"/>
                      </a:cxn>
                      <a:cxn ang="0">
                        <a:pos x="connsiteX379" y="connsiteY379"/>
                      </a:cxn>
                      <a:cxn ang="0">
                        <a:pos x="connsiteX380" y="connsiteY380"/>
                      </a:cxn>
                      <a:cxn ang="0">
                        <a:pos x="connsiteX381" y="connsiteY381"/>
                      </a:cxn>
                      <a:cxn ang="0">
                        <a:pos x="connsiteX382" y="connsiteY382"/>
                      </a:cxn>
                      <a:cxn ang="0">
                        <a:pos x="connsiteX383" y="connsiteY383"/>
                      </a:cxn>
                      <a:cxn ang="0">
                        <a:pos x="connsiteX384" y="connsiteY384"/>
                      </a:cxn>
                      <a:cxn ang="0">
                        <a:pos x="connsiteX385" y="connsiteY385"/>
                      </a:cxn>
                      <a:cxn ang="0">
                        <a:pos x="connsiteX386" y="connsiteY386"/>
                      </a:cxn>
                      <a:cxn ang="0">
                        <a:pos x="connsiteX387" y="connsiteY387"/>
                      </a:cxn>
                      <a:cxn ang="0">
                        <a:pos x="connsiteX388" y="connsiteY388"/>
                      </a:cxn>
                      <a:cxn ang="0">
                        <a:pos x="connsiteX389" y="connsiteY389"/>
                      </a:cxn>
                      <a:cxn ang="0">
                        <a:pos x="connsiteX390" y="connsiteY390"/>
                      </a:cxn>
                      <a:cxn ang="0">
                        <a:pos x="connsiteX391" y="connsiteY391"/>
                      </a:cxn>
                      <a:cxn ang="0">
                        <a:pos x="connsiteX392" y="connsiteY392"/>
                      </a:cxn>
                      <a:cxn ang="0">
                        <a:pos x="connsiteX393" y="connsiteY393"/>
                      </a:cxn>
                      <a:cxn ang="0">
                        <a:pos x="connsiteX394" y="connsiteY394"/>
                      </a:cxn>
                      <a:cxn ang="0">
                        <a:pos x="connsiteX395" y="connsiteY395"/>
                      </a:cxn>
                      <a:cxn ang="0">
                        <a:pos x="connsiteX396" y="connsiteY396"/>
                      </a:cxn>
                      <a:cxn ang="0">
                        <a:pos x="connsiteX397" y="connsiteY397"/>
                      </a:cxn>
                      <a:cxn ang="0">
                        <a:pos x="connsiteX398" y="connsiteY398"/>
                      </a:cxn>
                      <a:cxn ang="0">
                        <a:pos x="connsiteX399" y="connsiteY399"/>
                      </a:cxn>
                      <a:cxn ang="0">
                        <a:pos x="connsiteX400" y="connsiteY400"/>
                      </a:cxn>
                      <a:cxn ang="0">
                        <a:pos x="connsiteX401" y="connsiteY401"/>
                      </a:cxn>
                      <a:cxn ang="0">
                        <a:pos x="connsiteX402" y="connsiteY402"/>
                      </a:cxn>
                      <a:cxn ang="0">
                        <a:pos x="connsiteX403" y="connsiteY403"/>
                      </a:cxn>
                      <a:cxn ang="0">
                        <a:pos x="connsiteX404" y="connsiteY404"/>
                      </a:cxn>
                      <a:cxn ang="0">
                        <a:pos x="connsiteX405" y="connsiteY405"/>
                      </a:cxn>
                      <a:cxn ang="0">
                        <a:pos x="connsiteX406" y="connsiteY406"/>
                      </a:cxn>
                      <a:cxn ang="0">
                        <a:pos x="connsiteX407" y="connsiteY407"/>
                      </a:cxn>
                      <a:cxn ang="0">
                        <a:pos x="connsiteX408" y="connsiteY408"/>
                      </a:cxn>
                      <a:cxn ang="0">
                        <a:pos x="connsiteX409" y="connsiteY409"/>
                      </a:cxn>
                      <a:cxn ang="0">
                        <a:pos x="connsiteX410" y="connsiteY410"/>
                      </a:cxn>
                      <a:cxn ang="0">
                        <a:pos x="connsiteX411" y="connsiteY411"/>
                      </a:cxn>
                      <a:cxn ang="0">
                        <a:pos x="connsiteX412" y="connsiteY412"/>
                      </a:cxn>
                      <a:cxn ang="0">
                        <a:pos x="connsiteX413" y="connsiteY413"/>
                      </a:cxn>
                      <a:cxn ang="0">
                        <a:pos x="connsiteX414" y="connsiteY414"/>
                      </a:cxn>
                      <a:cxn ang="0">
                        <a:pos x="connsiteX415" y="connsiteY415"/>
                      </a:cxn>
                      <a:cxn ang="0">
                        <a:pos x="connsiteX416" y="connsiteY416"/>
                      </a:cxn>
                      <a:cxn ang="0">
                        <a:pos x="connsiteX417" y="connsiteY417"/>
                      </a:cxn>
                      <a:cxn ang="0">
                        <a:pos x="connsiteX418" y="connsiteY418"/>
                      </a:cxn>
                      <a:cxn ang="0">
                        <a:pos x="connsiteX419" y="connsiteY419"/>
                      </a:cxn>
                      <a:cxn ang="0">
                        <a:pos x="connsiteX420" y="connsiteY420"/>
                      </a:cxn>
                      <a:cxn ang="0">
                        <a:pos x="connsiteX421" y="connsiteY421"/>
                      </a:cxn>
                      <a:cxn ang="0">
                        <a:pos x="connsiteX422" y="connsiteY422"/>
                      </a:cxn>
                      <a:cxn ang="0">
                        <a:pos x="connsiteX423" y="connsiteY423"/>
                      </a:cxn>
                      <a:cxn ang="0">
                        <a:pos x="connsiteX424" y="connsiteY424"/>
                      </a:cxn>
                      <a:cxn ang="0">
                        <a:pos x="connsiteX425" y="connsiteY425"/>
                      </a:cxn>
                      <a:cxn ang="0">
                        <a:pos x="connsiteX426" y="connsiteY426"/>
                      </a:cxn>
                      <a:cxn ang="0">
                        <a:pos x="connsiteX427" y="connsiteY427"/>
                      </a:cxn>
                      <a:cxn ang="0">
                        <a:pos x="connsiteX428" y="connsiteY428"/>
                      </a:cxn>
                      <a:cxn ang="0">
                        <a:pos x="connsiteX429" y="connsiteY429"/>
                      </a:cxn>
                      <a:cxn ang="0">
                        <a:pos x="connsiteX430" y="connsiteY430"/>
                      </a:cxn>
                      <a:cxn ang="0">
                        <a:pos x="connsiteX431" y="connsiteY431"/>
                      </a:cxn>
                      <a:cxn ang="0">
                        <a:pos x="connsiteX432" y="connsiteY432"/>
                      </a:cxn>
                      <a:cxn ang="0">
                        <a:pos x="connsiteX433" y="connsiteY433"/>
                      </a:cxn>
                      <a:cxn ang="0">
                        <a:pos x="connsiteX434" y="connsiteY434"/>
                      </a:cxn>
                      <a:cxn ang="0">
                        <a:pos x="connsiteX435" y="connsiteY435"/>
                      </a:cxn>
                      <a:cxn ang="0">
                        <a:pos x="connsiteX436" y="connsiteY436"/>
                      </a:cxn>
                      <a:cxn ang="0">
                        <a:pos x="connsiteX437" y="connsiteY437"/>
                      </a:cxn>
                      <a:cxn ang="0">
                        <a:pos x="connsiteX438" y="connsiteY438"/>
                      </a:cxn>
                      <a:cxn ang="0">
                        <a:pos x="connsiteX439" y="connsiteY439"/>
                      </a:cxn>
                      <a:cxn ang="0">
                        <a:pos x="connsiteX440" y="connsiteY440"/>
                      </a:cxn>
                      <a:cxn ang="0">
                        <a:pos x="connsiteX441" y="connsiteY441"/>
                      </a:cxn>
                      <a:cxn ang="0">
                        <a:pos x="connsiteX442" y="connsiteY442"/>
                      </a:cxn>
                      <a:cxn ang="0">
                        <a:pos x="connsiteX443" y="connsiteY443"/>
                      </a:cxn>
                      <a:cxn ang="0">
                        <a:pos x="connsiteX444" y="connsiteY444"/>
                      </a:cxn>
                      <a:cxn ang="0">
                        <a:pos x="connsiteX445" y="connsiteY445"/>
                      </a:cxn>
                      <a:cxn ang="0">
                        <a:pos x="connsiteX446" y="connsiteY446"/>
                      </a:cxn>
                      <a:cxn ang="0">
                        <a:pos x="connsiteX447" y="connsiteY447"/>
                      </a:cxn>
                      <a:cxn ang="0">
                        <a:pos x="connsiteX448" y="connsiteY448"/>
                      </a:cxn>
                      <a:cxn ang="0">
                        <a:pos x="connsiteX449" y="connsiteY449"/>
                      </a:cxn>
                      <a:cxn ang="0">
                        <a:pos x="connsiteX450" y="connsiteY450"/>
                      </a:cxn>
                      <a:cxn ang="0">
                        <a:pos x="connsiteX451" y="connsiteY451"/>
                      </a:cxn>
                      <a:cxn ang="0">
                        <a:pos x="connsiteX452" y="connsiteY452"/>
                      </a:cxn>
                      <a:cxn ang="0">
                        <a:pos x="connsiteX453" y="connsiteY453"/>
                      </a:cxn>
                      <a:cxn ang="0">
                        <a:pos x="connsiteX454" y="connsiteY454"/>
                      </a:cxn>
                      <a:cxn ang="0">
                        <a:pos x="connsiteX455" y="connsiteY455"/>
                      </a:cxn>
                      <a:cxn ang="0">
                        <a:pos x="connsiteX456" y="connsiteY456"/>
                      </a:cxn>
                      <a:cxn ang="0">
                        <a:pos x="connsiteX457" y="connsiteY457"/>
                      </a:cxn>
                      <a:cxn ang="0">
                        <a:pos x="connsiteX458" y="connsiteY458"/>
                      </a:cxn>
                      <a:cxn ang="0">
                        <a:pos x="connsiteX459" y="connsiteY459"/>
                      </a:cxn>
                      <a:cxn ang="0">
                        <a:pos x="connsiteX460" y="connsiteY460"/>
                      </a:cxn>
                      <a:cxn ang="0">
                        <a:pos x="connsiteX461" y="connsiteY461"/>
                      </a:cxn>
                      <a:cxn ang="0">
                        <a:pos x="connsiteX462" y="connsiteY462"/>
                      </a:cxn>
                      <a:cxn ang="0">
                        <a:pos x="connsiteX463" y="connsiteY463"/>
                      </a:cxn>
                      <a:cxn ang="0">
                        <a:pos x="connsiteX464" y="connsiteY464"/>
                      </a:cxn>
                      <a:cxn ang="0">
                        <a:pos x="connsiteX465" y="connsiteY465"/>
                      </a:cxn>
                      <a:cxn ang="0">
                        <a:pos x="connsiteX466" y="connsiteY466"/>
                      </a:cxn>
                      <a:cxn ang="0">
                        <a:pos x="connsiteX467" y="connsiteY467"/>
                      </a:cxn>
                      <a:cxn ang="0">
                        <a:pos x="connsiteX468" y="connsiteY468"/>
                      </a:cxn>
                      <a:cxn ang="0">
                        <a:pos x="connsiteX469" y="connsiteY469"/>
                      </a:cxn>
                      <a:cxn ang="0">
                        <a:pos x="connsiteX470" y="connsiteY470"/>
                      </a:cxn>
                      <a:cxn ang="0">
                        <a:pos x="connsiteX471" y="connsiteY471"/>
                      </a:cxn>
                      <a:cxn ang="0">
                        <a:pos x="connsiteX472" y="connsiteY472"/>
                      </a:cxn>
                      <a:cxn ang="0">
                        <a:pos x="connsiteX473" y="connsiteY473"/>
                      </a:cxn>
                      <a:cxn ang="0">
                        <a:pos x="connsiteX474" y="connsiteY474"/>
                      </a:cxn>
                      <a:cxn ang="0">
                        <a:pos x="connsiteX475" y="connsiteY475"/>
                      </a:cxn>
                      <a:cxn ang="0">
                        <a:pos x="connsiteX476" y="connsiteY476"/>
                      </a:cxn>
                      <a:cxn ang="0">
                        <a:pos x="connsiteX477" y="connsiteY477"/>
                      </a:cxn>
                      <a:cxn ang="0">
                        <a:pos x="connsiteX478" y="connsiteY478"/>
                      </a:cxn>
                      <a:cxn ang="0">
                        <a:pos x="connsiteX479" y="connsiteY479"/>
                      </a:cxn>
                      <a:cxn ang="0">
                        <a:pos x="connsiteX480" y="connsiteY480"/>
                      </a:cxn>
                      <a:cxn ang="0">
                        <a:pos x="connsiteX481" y="connsiteY481"/>
                      </a:cxn>
                      <a:cxn ang="0">
                        <a:pos x="connsiteX482" y="connsiteY482"/>
                      </a:cxn>
                      <a:cxn ang="0">
                        <a:pos x="connsiteX483" y="connsiteY483"/>
                      </a:cxn>
                      <a:cxn ang="0">
                        <a:pos x="connsiteX484" y="connsiteY484"/>
                      </a:cxn>
                      <a:cxn ang="0">
                        <a:pos x="connsiteX485" y="connsiteY485"/>
                      </a:cxn>
                      <a:cxn ang="0">
                        <a:pos x="connsiteX486" y="connsiteY486"/>
                      </a:cxn>
                      <a:cxn ang="0">
                        <a:pos x="connsiteX487" y="connsiteY487"/>
                      </a:cxn>
                      <a:cxn ang="0">
                        <a:pos x="connsiteX488" y="connsiteY488"/>
                      </a:cxn>
                      <a:cxn ang="0">
                        <a:pos x="connsiteX489" y="connsiteY489"/>
                      </a:cxn>
                      <a:cxn ang="0">
                        <a:pos x="connsiteX490" y="connsiteY490"/>
                      </a:cxn>
                      <a:cxn ang="0">
                        <a:pos x="connsiteX491" y="connsiteY491"/>
                      </a:cxn>
                      <a:cxn ang="0">
                        <a:pos x="connsiteX492" y="connsiteY492"/>
                      </a:cxn>
                      <a:cxn ang="0">
                        <a:pos x="connsiteX493" y="connsiteY493"/>
                      </a:cxn>
                      <a:cxn ang="0">
                        <a:pos x="connsiteX494" y="connsiteY494"/>
                      </a:cxn>
                      <a:cxn ang="0">
                        <a:pos x="connsiteX495" y="connsiteY495"/>
                      </a:cxn>
                      <a:cxn ang="0">
                        <a:pos x="connsiteX496" y="connsiteY496"/>
                      </a:cxn>
                      <a:cxn ang="0">
                        <a:pos x="connsiteX497" y="connsiteY497"/>
                      </a:cxn>
                      <a:cxn ang="0">
                        <a:pos x="connsiteX498" y="connsiteY498"/>
                      </a:cxn>
                      <a:cxn ang="0">
                        <a:pos x="connsiteX499" y="connsiteY499"/>
                      </a:cxn>
                      <a:cxn ang="0">
                        <a:pos x="connsiteX500" y="connsiteY500"/>
                      </a:cxn>
                      <a:cxn ang="0">
                        <a:pos x="connsiteX501" y="connsiteY501"/>
                      </a:cxn>
                      <a:cxn ang="0">
                        <a:pos x="connsiteX502" y="connsiteY502"/>
                      </a:cxn>
                      <a:cxn ang="0">
                        <a:pos x="connsiteX503" y="connsiteY503"/>
                      </a:cxn>
                      <a:cxn ang="0">
                        <a:pos x="connsiteX504" y="connsiteY504"/>
                      </a:cxn>
                      <a:cxn ang="0">
                        <a:pos x="connsiteX505" y="connsiteY505"/>
                      </a:cxn>
                      <a:cxn ang="0">
                        <a:pos x="connsiteX506" y="connsiteY506"/>
                      </a:cxn>
                      <a:cxn ang="0">
                        <a:pos x="connsiteX507" y="connsiteY507"/>
                      </a:cxn>
                      <a:cxn ang="0">
                        <a:pos x="connsiteX508" y="connsiteY508"/>
                      </a:cxn>
                      <a:cxn ang="0">
                        <a:pos x="connsiteX509" y="connsiteY509"/>
                      </a:cxn>
                      <a:cxn ang="0">
                        <a:pos x="connsiteX510" y="connsiteY510"/>
                      </a:cxn>
                      <a:cxn ang="0">
                        <a:pos x="connsiteX511" y="connsiteY511"/>
                      </a:cxn>
                      <a:cxn ang="0">
                        <a:pos x="connsiteX512" y="connsiteY512"/>
                      </a:cxn>
                      <a:cxn ang="0">
                        <a:pos x="connsiteX513" y="connsiteY513"/>
                      </a:cxn>
                      <a:cxn ang="0">
                        <a:pos x="connsiteX514" y="connsiteY514"/>
                      </a:cxn>
                      <a:cxn ang="0">
                        <a:pos x="connsiteX515" y="connsiteY515"/>
                      </a:cxn>
                      <a:cxn ang="0">
                        <a:pos x="connsiteX516" y="connsiteY516"/>
                      </a:cxn>
                      <a:cxn ang="0">
                        <a:pos x="connsiteX517" y="connsiteY517"/>
                      </a:cxn>
                      <a:cxn ang="0">
                        <a:pos x="connsiteX518" y="connsiteY518"/>
                      </a:cxn>
                      <a:cxn ang="0">
                        <a:pos x="connsiteX519" y="connsiteY519"/>
                      </a:cxn>
                      <a:cxn ang="0">
                        <a:pos x="connsiteX520" y="connsiteY520"/>
                      </a:cxn>
                      <a:cxn ang="0">
                        <a:pos x="connsiteX521" y="connsiteY521"/>
                      </a:cxn>
                      <a:cxn ang="0">
                        <a:pos x="connsiteX522" y="connsiteY522"/>
                      </a:cxn>
                      <a:cxn ang="0">
                        <a:pos x="connsiteX523" y="connsiteY523"/>
                      </a:cxn>
                      <a:cxn ang="0">
                        <a:pos x="connsiteX524" y="connsiteY524"/>
                      </a:cxn>
                      <a:cxn ang="0">
                        <a:pos x="connsiteX525" y="connsiteY525"/>
                      </a:cxn>
                      <a:cxn ang="0">
                        <a:pos x="connsiteX526" y="connsiteY526"/>
                      </a:cxn>
                      <a:cxn ang="0">
                        <a:pos x="connsiteX527" y="connsiteY527"/>
                      </a:cxn>
                      <a:cxn ang="0">
                        <a:pos x="connsiteX528" y="connsiteY528"/>
                      </a:cxn>
                      <a:cxn ang="0">
                        <a:pos x="connsiteX529" y="connsiteY529"/>
                      </a:cxn>
                      <a:cxn ang="0">
                        <a:pos x="connsiteX530" y="connsiteY530"/>
                      </a:cxn>
                      <a:cxn ang="0">
                        <a:pos x="connsiteX531" y="connsiteY531"/>
                      </a:cxn>
                      <a:cxn ang="0">
                        <a:pos x="connsiteX532" y="connsiteY532"/>
                      </a:cxn>
                      <a:cxn ang="0">
                        <a:pos x="connsiteX533" y="connsiteY533"/>
                      </a:cxn>
                      <a:cxn ang="0">
                        <a:pos x="connsiteX534" y="connsiteY534"/>
                      </a:cxn>
                      <a:cxn ang="0">
                        <a:pos x="connsiteX535" y="connsiteY535"/>
                      </a:cxn>
                      <a:cxn ang="0">
                        <a:pos x="connsiteX536" y="connsiteY536"/>
                      </a:cxn>
                      <a:cxn ang="0">
                        <a:pos x="connsiteX537" y="connsiteY537"/>
                      </a:cxn>
                      <a:cxn ang="0">
                        <a:pos x="connsiteX538" y="connsiteY538"/>
                      </a:cxn>
                      <a:cxn ang="0">
                        <a:pos x="connsiteX539" y="connsiteY539"/>
                      </a:cxn>
                      <a:cxn ang="0">
                        <a:pos x="connsiteX540" y="connsiteY540"/>
                      </a:cxn>
                      <a:cxn ang="0">
                        <a:pos x="connsiteX541" y="connsiteY541"/>
                      </a:cxn>
                      <a:cxn ang="0">
                        <a:pos x="connsiteX542" y="connsiteY542"/>
                      </a:cxn>
                      <a:cxn ang="0">
                        <a:pos x="connsiteX543" y="connsiteY543"/>
                      </a:cxn>
                      <a:cxn ang="0">
                        <a:pos x="connsiteX544" y="connsiteY544"/>
                      </a:cxn>
                      <a:cxn ang="0">
                        <a:pos x="connsiteX545" y="connsiteY545"/>
                      </a:cxn>
                      <a:cxn ang="0">
                        <a:pos x="connsiteX546" y="connsiteY546"/>
                      </a:cxn>
                      <a:cxn ang="0">
                        <a:pos x="connsiteX547" y="connsiteY547"/>
                      </a:cxn>
                      <a:cxn ang="0">
                        <a:pos x="connsiteX548" y="connsiteY548"/>
                      </a:cxn>
                      <a:cxn ang="0">
                        <a:pos x="connsiteX549" y="connsiteY549"/>
                      </a:cxn>
                      <a:cxn ang="0">
                        <a:pos x="connsiteX550" y="connsiteY550"/>
                      </a:cxn>
                      <a:cxn ang="0">
                        <a:pos x="connsiteX551" y="connsiteY551"/>
                      </a:cxn>
                      <a:cxn ang="0">
                        <a:pos x="connsiteX552" y="connsiteY552"/>
                      </a:cxn>
                      <a:cxn ang="0">
                        <a:pos x="connsiteX553" y="connsiteY553"/>
                      </a:cxn>
                      <a:cxn ang="0">
                        <a:pos x="connsiteX554" y="connsiteY554"/>
                      </a:cxn>
                      <a:cxn ang="0">
                        <a:pos x="connsiteX555" y="connsiteY555"/>
                      </a:cxn>
                      <a:cxn ang="0">
                        <a:pos x="connsiteX556" y="connsiteY556"/>
                      </a:cxn>
                      <a:cxn ang="0">
                        <a:pos x="connsiteX557" y="connsiteY557"/>
                      </a:cxn>
                      <a:cxn ang="0">
                        <a:pos x="connsiteX558" y="connsiteY558"/>
                      </a:cxn>
                      <a:cxn ang="0">
                        <a:pos x="connsiteX559" y="connsiteY559"/>
                      </a:cxn>
                      <a:cxn ang="0">
                        <a:pos x="connsiteX560" y="connsiteY560"/>
                      </a:cxn>
                      <a:cxn ang="0">
                        <a:pos x="connsiteX561" y="connsiteY561"/>
                      </a:cxn>
                      <a:cxn ang="0">
                        <a:pos x="connsiteX562" y="connsiteY562"/>
                      </a:cxn>
                      <a:cxn ang="0">
                        <a:pos x="connsiteX563" y="connsiteY563"/>
                      </a:cxn>
                      <a:cxn ang="0">
                        <a:pos x="connsiteX564" y="connsiteY564"/>
                      </a:cxn>
                      <a:cxn ang="0">
                        <a:pos x="connsiteX565" y="connsiteY565"/>
                      </a:cxn>
                      <a:cxn ang="0">
                        <a:pos x="connsiteX566" y="connsiteY566"/>
                      </a:cxn>
                    </a:cxnLst>
                    <a:rect l="l" t="t" r="r" b="b"/>
                    <a:pathLst>
                      <a:path w="957573" h="763619">
                        <a:moveTo>
                          <a:pt x="246342" y="467201"/>
                        </a:moveTo>
                        <a:cubicBezTo>
                          <a:pt x="245580" y="463010"/>
                          <a:pt x="244532" y="458248"/>
                          <a:pt x="243294" y="453676"/>
                        </a:cubicBezTo>
                        <a:cubicBezTo>
                          <a:pt x="240055" y="441198"/>
                          <a:pt x="239293" y="428244"/>
                          <a:pt x="240150" y="415290"/>
                        </a:cubicBezTo>
                        <a:cubicBezTo>
                          <a:pt x="240150" y="415290"/>
                          <a:pt x="240150" y="415195"/>
                          <a:pt x="240150" y="415100"/>
                        </a:cubicBezTo>
                        <a:cubicBezTo>
                          <a:pt x="240817" y="404431"/>
                          <a:pt x="240722" y="393954"/>
                          <a:pt x="239960" y="383953"/>
                        </a:cubicBezTo>
                        <a:cubicBezTo>
                          <a:pt x="242627" y="385286"/>
                          <a:pt x="245389" y="386905"/>
                          <a:pt x="248247" y="388715"/>
                        </a:cubicBezTo>
                        <a:cubicBezTo>
                          <a:pt x="251390" y="390715"/>
                          <a:pt x="254724" y="393097"/>
                          <a:pt x="257962" y="395668"/>
                        </a:cubicBezTo>
                        <a:cubicBezTo>
                          <a:pt x="261201" y="398335"/>
                          <a:pt x="264439" y="401288"/>
                          <a:pt x="267487" y="404717"/>
                        </a:cubicBezTo>
                        <a:cubicBezTo>
                          <a:pt x="270535" y="408146"/>
                          <a:pt x="273488" y="411861"/>
                          <a:pt x="276155" y="415957"/>
                        </a:cubicBezTo>
                        <a:cubicBezTo>
                          <a:pt x="278727" y="420148"/>
                          <a:pt x="281203" y="424625"/>
                          <a:pt x="283108" y="429577"/>
                        </a:cubicBezTo>
                        <a:cubicBezTo>
                          <a:pt x="285013" y="434530"/>
                          <a:pt x="286632" y="439674"/>
                          <a:pt x="287680" y="445294"/>
                        </a:cubicBezTo>
                        <a:cubicBezTo>
                          <a:pt x="288347" y="448056"/>
                          <a:pt x="288537" y="450913"/>
                          <a:pt x="289014" y="453866"/>
                        </a:cubicBezTo>
                        <a:cubicBezTo>
                          <a:pt x="289109" y="455295"/>
                          <a:pt x="289204" y="456819"/>
                          <a:pt x="289299" y="458248"/>
                        </a:cubicBezTo>
                        <a:lnTo>
                          <a:pt x="289490" y="460438"/>
                        </a:lnTo>
                        <a:lnTo>
                          <a:pt x="289490" y="460724"/>
                        </a:lnTo>
                        <a:cubicBezTo>
                          <a:pt x="289490" y="460724"/>
                          <a:pt x="289490" y="460819"/>
                          <a:pt x="289490" y="460819"/>
                        </a:cubicBezTo>
                        <a:cubicBezTo>
                          <a:pt x="289490" y="460819"/>
                          <a:pt x="289490" y="460534"/>
                          <a:pt x="289490" y="460819"/>
                        </a:cubicBezTo>
                        <a:lnTo>
                          <a:pt x="289490" y="461391"/>
                        </a:lnTo>
                        <a:cubicBezTo>
                          <a:pt x="289490" y="461391"/>
                          <a:pt x="289490" y="462629"/>
                          <a:pt x="289490" y="462629"/>
                        </a:cubicBezTo>
                        <a:cubicBezTo>
                          <a:pt x="289490" y="464248"/>
                          <a:pt x="289490" y="465963"/>
                          <a:pt x="289490" y="467582"/>
                        </a:cubicBezTo>
                        <a:cubicBezTo>
                          <a:pt x="289490" y="469297"/>
                          <a:pt x="289490" y="470725"/>
                          <a:pt x="289490" y="472345"/>
                        </a:cubicBezTo>
                        <a:cubicBezTo>
                          <a:pt x="289490" y="473964"/>
                          <a:pt x="289490" y="475488"/>
                          <a:pt x="289490" y="477107"/>
                        </a:cubicBezTo>
                        <a:cubicBezTo>
                          <a:pt x="289490" y="478726"/>
                          <a:pt x="289395" y="480441"/>
                          <a:pt x="289299" y="482060"/>
                        </a:cubicBezTo>
                        <a:cubicBezTo>
                          <a:pt x="289014" y="488633"/>
                          <a:pt x="288633" y="495395"/>
                          <a:pt x="288156" y="502253"/>
                        </a:cubicBezTo>
                        <a:cubicBezTo>
                          <a:pt x="287204" y="515969"/>
                          <a:pt x="286061" y="529971"/>
                          <a:pt x="285299" y="544068"/>
                        </a:cubicBezTo>
                        <a:cubicBezTo>
                          <a:pt x="284442" y="558165"/>
                          <a:pt x="283965" y="572452"/>
                          <a:pt x="284346" y="586454"/>
                        </a:cubicBezTo>
                        <a:cubicBezTo>
                          <a:pt x="284632" y="600456"/>
                          <a:pt x="285775" y="614363"/>
                          <a:pt x="288252" y="627697"/>
                        </a:cubicBezTo>
                        <a:cubicBezTo>
                          <a:pt x="290633" y="640937"/>
                          <a:pt x="294443" y="653605"/>
                          <a:pt x="299682" y="664845"/>
                        </a:cubicBezTo>
                        <a:cubicBezTo>
                          <a:pt x="304920" y="676084"/>
                          <a:pt x="311683" y="685895"/>
                          <a:pt x="319017" y="693706"/>
                        </a:cubicBezTo>
                        <a:cubicBezTo>
                          <a:pt x="322542" y="697801"/>
                          <a:pt x="326637" y="701040"/>
                          <a:pt x="330257" y="704279"/>
                        </a:cubicBezTo>
                        <a:cubicBezTo>
                          <a:pt x="332257" y="705707"/>
                          <a:pt x="334162" y="707136"/>
                          <a:pt x="335972" y="708469"/>
                        </a:cubicBezTo>
                        <a:cubicBezTo>
                          <a:pt x="336924" y="709136"/>
                          <a:pt x="337782" y="709898"/>
                          <a:pt x="338734" y="710470"/>
                        </a:cubicBezTo>
                        <a:cubicBezTo>
                          <a:pt x="339687" y="711041"/>
                          <a:pt x="340639" y="711613"/>
                          <a:pt x="341592" y="712184"/>
                        </a:cubicBezTo>
                        <a:cubicBezTo>
                          <a:pt x="343401" y="713327"/>
                          <a:pt x="345211" y="714375"/>
                          <a:pt x="346926" y="715423"/>
                        </a:cubicBezTo>
                        <a:cubicBezTo>
                          <a:pt x="348736" y="716375"/>
                          <a:pt x="350450" y="717137"/>
                          <a:pt x="352165" y="717994"/>
                        </a:cubicBezTo>
                        <a:cubicBezTo>
                          <a:pt x="353879" y="718852"/>
                          <a:pt x="355403" y="719614"/>
                          <a:pt x="357022" y="720376"/>
                        </a:cubicBezTo>
                        <a:cubicBezTo>
                          <a:pt x="358641" y="721043"/>
                          <a:pt x="360165" y="721614"/>
                          <a:pt x="361594" y="722185"/>
                        </a:cubicBezTo>
                        <a:cubicBezTo>
                          <a:pt x="363023" y="722757"/>
                          <a:pt x="364356" y="723233"/>
                          <a:pt x="365690" y="723805"/>
                        </a:cubicBezTo>
                        <a:cubicBezTo>
                          <a:pt x="366928" y="724281"/>
                          <a:pt x="368166" y="724757"/>
                          <a:pt x="369309" y="725138"/>
                        </a:cubicBezTo>
                        <a:cubicBezTo>
                          <a:pt x="371595" y="725805"/>
                          <a:pt x="373500" y="726376"/>
                          <a:pt x="375120" y="726853"/>
                        </a:cubicBezTo>
                        <a:cubicBezTo>
                          <a:pt x="378263" y="727805"/>
                          <a:pt x="379977" y="728281"/>
                          <a:pt x="379977" y="728281"/>
                        </a:cubicBezTo>
                        <a:cubicBezTo>
                          <a:pt x="379977" y="728281"/>
                          <a:pt x="378358" y="727710"/>
                          <a:pt x="375215" y="726472"/>
                        </a:cubicBezTo>
                        <a:cubicBezTo>
                          <a:pt x="373691" y="725900"/>
                          <a:pt x="371786" y="725138"/>
                          <a:pt x="369595" y="724376"/>
                        </a:cubicBezTo>
                        <a:cubicBezTo>
                          <a:pt x="368452" y="723995"/>
                          <a:pt x="367309" y="723424"/>
                          <a:pt x="366071" y="722852"/>
                        </a:cubicBezTo>
                        <a:cubicBezTo>
                          <a:pt x="364833" y="722281"/>
                          <a:pt x="363499" y="721709"/>
                          <a:pt x="362166" y="721043"/>
                        </a:cubicBezTo>
                        <a:cubicBezTo>
                          <a:pt x="360832" y="720376"/>
                          <a:pt x="359308" y="719709"/>
                          <a:pt x="357784" y="718947"/>
                        </a:cubicBezTo>
                        <a:cubicBezTo>
                          <a:pt x="356355" y="718090"/>
                          <a:pt x="354831" y="717233"/>
                          <a:pt x="353212" y="716280"/>
                        </a:cubicBezTo>
                        <a:cubicBezTo>
                          <a:pt x="351593" y="715327"/>
                          <a:pt x="349974" y="714470"/>
                          <a:pt x="348259" y="713422"/>
                        </a:cubicBezTo>
                        <a:cubicBezTo>
                          <a:pt x="346640" y="712280"/>
                          <a:pt x="344925" y="711136"/>
                          <a:pt x="343211" y="709898"/>
                        </a:cubicBezTo>
                        <a:cubicBezTo>
                          <a:pt x="342354" y="709327"/>
                          <a:pt x="341496" y="708660"/>
                          <a:pt x="340544" y="708088"/>
                        </a:cubicBezTo>
                        <a:cubicBezTo>
                          <a:pt x="339687" y="707517"/>
                          <a:pt x="338829" y="706660"/>
                          <a:pt x="337972" y="705993"/>
                        </a:cubicBezTo>
                        <a:cubicBezTo>
                          <a:pt x="336258" y="704564"/>
                          <a:pt x="334543" y="703040"/>
                          <a:pt x="332733" y="701516"/>
                        </a:cubicBezTo>
                        <a:cubicBezTo>
                          <a:pt x="329400" y="698183"/>
                          <a:pt x="325780" y="694849"/>
                          <a:pt x="322637" y="690658"/>
                        </a:cubicBezTo>
                        <a:cubicBezTo>
                          <a:pt x="316160" y="682657"/>
                          <a:pt x="310445" y="673036"/>
                          <a:pt x="306254" y="662178"/>
                        </a:cubicBezTo>
                        <a:cubicBezTo>
                          <a:pt x="302063" y="651224"/>
                          <a:pt x="299301" y="639127"/>
                          <a:pt x="297872" y="626364"/>
                        </a:cubicBezTo>
                        <a:cubicBezTo>
                          <a:pt x="296443" y="613601"/>
                          <a:pt x="296253" y="600265"/>
                          <a:pt x="296919" y="586740"/>
                        </a:cubicBezTo>
                        <a:cubicBezTo>
                          <a:pt x="297586" y="573214"/>
                          <a:pt x="299015" y="559403"/>
                          <a:pt x="300729" y="545592"/>
                        </a:cubicBezTo>
                        <a:cubicBezTo>
                          <a:pt x="302444" y="531781"/>
                          <a:pt x="304540" y="517969"/>
                          <a:pt x="306444" y="504158"/>
                        </a:cubicBezTo>
                        <a:cubicBezTo>
                          <a:pt x="307397" y="497300"/>
                          <a:pt x="308254" y="490442"/>
                          <a:pt x="309016" y="483489"/>
                        </a:cubicBezTo>
                        <a:cubicBezTo>
                          <a:pt x="309207" y="481775"/>
                          <a:pt x="309397" y="480060"/>
                          <a:pt x="309588" y="478346"/>
                        </a:cubicBezTo>
                        <a:cubicBezTo>
                          <a:pt x="309778" y="476631"/>
                          <a:pt x="309873" y="474821"/>
                          <a:pt x="310064" y="473107"/>
                        </a:cubicBezTo>
                        <a:cubicBezTo>
                          <a:pt x="310159" y="471392"/>
                          <a:pt x="310350" y="469583"/>
                          <a:pt x="310445" y="467868"/>
                        </a:cubicBezTo>
                        <a:cubicBezTo>
                          <a:pt x="310445" y="466249"/>
                          <a:pt x="310636" y="464534"/>
                          <a:pt x="310731" y="462915"/>
                        </a:cubicBezTo>
                        <a:lnTo>
                          <a:pt x="310731" y="461677"/>
                        </a:lnTo>
                        <a:cubicBezTo>
                          <a:pt x="310731" y="461677"/>
                          <a:pt x="310826" y="461105"/>
                          <a:pt x="310826" y="461105"/>
                        </a:cubicBezTo>
                        <a:lnTo>
                          <a:pt x="310826" y="460248"/>
                        </a:lnTo>
                        <a:cubicBezTo>
                          <a:pt x="310826" y="460248"/>
                          <a:pt x="310826" y="457581"/>
                          <a:pt x="310826" y="457581"/>
                        </a:cubicBezTo>
                        <a:cubicBezTo>
                          <a:pt x="310826" y="455771"/>
                          <a:pt x="310826" y="454057"/>
                          <a:pt x="310826" y="452247"/>
                        </a:cubicBezTo>
                        <a:cubicBezTo>
                          <a:pt x="310636" y="449866"/>
                          <a:pt x="310540" y="447580"/>
                          <a:pt x="310350" y="445198"/>
                        </a:cubicBezTo>
                        <a:cubicBezTo>
                          <a:pt x="310350" y="444913"/>
                          <a:pt x="310350" y="444627"/>
                          <a:pt x="310350" y="444341"/>
                        </a:cubicBezTo>
                        <a:lnTo>
                          <a:pt x="310064" y="441769"/>
                        </a:lnTo>
                        <a:cubicBezTo>
                          <a:pt x="309302" y="434816"/>
                          <a:pt x="307683" y="428054"/>
                          <a:pt x="305682" y="421576"/>
                        </a:cubicBezTo>
                        <a:cubicBezTo>
                          <a:pt x="303682" y="415100"/>
                          <a:pt x="300920" y="409004"/>
                          <a:pt x="297967" y="403288"/>
                        </a:cubicBezTo>
                        <a:cubicBezTo>
                          <a:pt x="294919" y="397573"/>
                          <a:pt x="291395" y="392525"/>
                          <a:pt x="287680" y="387763"/>
                        </a:cubicBezTo>
                        <a:cubicBezTo>
                          <a:pt x="283965" y="383096"/>
                          <a:pt x="280060" y="379000"/>
                          <a:pt x="276155" y="375190"/>
                        </a:cubicBezTo>
                        <a:cubicBezTo>
                          <a:pt x="272154" y="371570"/>
                          <a:pt x="268249" y="368236"/>
                          <a:pt x="264439" y="365474"/>
                        </a:cubicBezTo>
                        <a:cubicBezTo>
                          <a:pt x="256724" y="359855"/>
                          <a:pt x="249485" y="355759"/>
                          <a:pt x="243389" y="352711"/>
                        </a:cubicBezTo>
                        <a:cubicBezTo>
                          <a:pt x="240055" y="351092"/>
                          <a:pt x="237007" y="349758"/>
                          <a:pt x="234340" y="348615"/>
                        </a:cubicBezTo>
                        <a:cubicBezTo>
                          <a:pt x="233197" y="344234"/>
                          <a:pt x="231959" y="339947"/>
                          <a:pt x="230625" y="335947"/>
                        </a:cubicBezTo>
                        <a:cubicBezTo>
                          <a:pt x="226911" y="324898"/>
                          <a:pt x="222529" y="314992"/>
                          <a:pt x="218052" y="306324"/>
                        </a:cubicBezTo>
                        <a:cubicBezTo>
                          <a:pt x="215862" y="302133"/>
                          <a:pt x="213576" y="298228"/>
                          <a:pt x="211290" y="294608"/>
                        </a:cubicBezTo>
                        <a:cubicBezTo>
                          <a:pt x="210147" y="292703"/>
                          <a:pt x="210432" y="290322"/>
                          <a:pt x="211956" y="288798"/>
                        </a:cubicBezTo>
                        <a:lnTo>
                          <a:pt x="211956" y="288798"/>
                        </a:lnTo>
                        <a:cubicBezTo>
                          <a:pt x="213099" y="287560"/>
                          <a:pt x="214814" y="287084"/>
                          <a:pt x="216433" y="287464"/>
                        </a:cubicBezTo>
                        <a:cubicBezTo>
                          <a:pt x="224148" y="289465"/>
                          <a:pt x="232721" y="291846"/>
                          <a:pt x="241960" y="294608"/>
                        </a:cubicBezTo>
                        <a:cubicBezTo>
                          <a:pt x="256057" y="298990"/>
                          <a:pt x="271678" y="304419"/>
                          <a:pt x="288252" y="311563"/>
                        </a:cubicBezTo>
                        <a:cubicBezTo>
                          <a:pt x="304730" y="318706"/>
                          <a:pt x="322161" y="327374"/>
                          <a:pt x="338925" y="338614"/>
                        </a:cubicBezTo>
                        <a:cubicBezTo>
                          <a:pt x="353307" y="348234"/>
                          <a:pt x="367214" y="359759"/>
                          <a:pt x="378644" y="373761"/>
                        </a:cubicBezTo>
                        <a:lnTo>
                          <a:pt x="379215" y="374713"/>
                        </a:lnTo>
                        <a:cubicBezTo>
                          <a:pt x="380835" y="378523"/>
                          <a:pt x="382835" y="383286"/>
                          <a:pt x="384264" y="389096"/>
                        </a:cubicBezTo>
                        <a:cubicBezTo>
                          <a:pt x="384645" y="390525"/>
                          <a:pt x="385026" y="392049"/>
                          <a:pt x="385407" y="393573"/>
                        </a:cubicBezTo>
                        <a:cubicBezTo>
                          <a:pt x="385692" y="395097"/>
                          <a:pt x="385978" y="396716"/>
                          <a:pt x="386264" y="398431"/>
                        </a:cubicBezTo>
                        <a:cubicBezTo>
                          <a:pt x="386454" y="399288"/>
                          <a:pt x="386550" y="400145"/>
                          <a:pt x="386740" y="401002"/>
                        </a:cubicBezTo>
                        <a:cubicBezTo>
                          <a:pt x="386836" y="401860"/>
                          <a:pt x="386931" y="402717"/>
                          <a:pt x="387026" y="403669"/>
                        </a:cubicBezTo>
                        <a:cubicBezTo>
                          <a:pt x="387216" y="405479"/>
                          <a:pt x="387407" y="407289"/>
                          <a:pt x="387597" y="409099"/>
                        </a:cubicBezTo>
                        <a:cubicBezTo>
                          <a:pt x="387693" y="410051"/>
                          <a:pt x="387788" y="411004"/>
                          <a:pt x="387788" y="411956"/>
                        </a:cubicBezTo>
                        <a:cubicBezTo>
                          <a:pt x="387788" y="412909"/>
                          <a:pt x="387788" y="413861"/>
                          <a:pt x="387788" y="414909"/>
                        </a:cubicBezTo>
                        <a:cubicBezTo>
                          <a:pt x="387788" y="416909"/>
                          <a:pt x="387978" y="418909"/>
                          <a:pt x="387883" y="420910"/>
                        </a:cubicBezTo>
                        <a:cubicBezTo>
                          <a:pt x="387788" y="423005"/>
                          <a:pt x="387693" y="425005"/>
                          <a:pt x="387597" y="427196"/>
                        </a:cubicBezTo>
                        <a:cubicBezTo>
                          <a:pt x="387502" y="429292"/>
                          <a:pt x="387407" y="431483"/>
                          <a:pt x="387121" y="433673"/>
                        </a:cubicBezTo>
                        <a:cubicBezTo>
                          <a:pt x="386836" y="435864"/>
                          <a:pt x="386550" y="438055"/>
                          <a:pt x="386264" y="440341"/>
                        </a:cubicBezTo>
                        <a:cubicBezTo>
                          <a:pt x="386073" y="441484"/>
                          <a:pt x="385978" y="442627"/>
                          <a:pt x="385788" y="443770"/>
                        </a:cubicBezTo>
                        <a:cubicBezTo>
                          <a:pt x="385502" y="444913"/>
                          <a:pt x="385311" y="446056"/>
                          <a:pt x="385026" y="447199"/>
                        </a:cubicBezTo>
                        <a:cubicBezTo>
                          <a:pt x="383978" y="451771"/>
                          <a:pt x="383216" y="456533"/>
                          <a:pt x="381692" y="461200"/>
                        </a:cubicBezTo>
                        <a:cubicBezTo>
                          <a:pt x="380263" y="465868"/>
                          <a:pt x="379120" y="470725"/>
                          <a:pt x="377120" y="475488"/>
                        </a:cubicBezTo>
                        <a:cubicBezTo>
                          <a:pt x="376263" y="477869"/>
                          <a:pt x="375310" y="480250"/>
                          <a:pt x="374453" y="482727"/>
                        </a:cubicBezTo>
                        <a:lnTo>
                          <a:pt x="373786" y="484537"/>
                        </a:lnTo>
                        <a:lnTo>
                          <a:pt x="373405" y="485489"/>
                        </a:lnTo>
                        <a:lnTo>
                          <a:pt x="373215" y="485965"/>
                        </a:lnTo>
                        <a:lnTo>
                          <a:pt x="373024" y="486537"/>
                        </a:lnTo>
                        <a:cubicBezTo>
                          <a:pt x="372548" y="487775"/>
                          <a:pt x="371976" y="489013"/>
                          <a:pt x="371500" y="490252"/>
                        </a:cubicBezTo>
                        <a:lnTo>
                          <a:pt x="369976" y="494062"/>
                        </a:lnTo>
                        <a:lnTo>
                          <a:pt x="368452" y="497967"/>
                        </a:lnTo>
                        <a:cubicBezTo>
                          <a:pt x="367500" y="500634"/>
                          <a:pt x="366452" y="503206"/>
                          <a:pt x="365595" y="505873"/>
                        </a:cubicBezTo>
                        <a:cubicBezTo>
                          <a:pt x="364642" y="508540"/>
                          <a:pt x="363785" y="511207"/>
                          <a:pt x="362928" y="513874"/>
                        </a:cubicBezTo>
                        <a:lnTo>
                          <a:pt x="361690" y="517874"/>
                        </a:lnTo>
                        <a:lnTo>
                          <a:pt x="360546" y="521970"/>
                        </a:lnTo>
                        <a:cubicBezTo>
                          <a:pt x="357498" y="532829"/>
                          <a:pt x="355117" y="543877"/>
                          <a:pt x="353688" y="554926"/>
                        </a:cubicBezTo>
                        <a:cubicBezTo>
                          <a:pt x="352355" y="565976"/>
                          <a:pt x="351974" y="577025"/>
                          <a:pt x="352736" y="587597"/>
                        </a:cubicBezTo>
                        <a:cubicBezTo>
                          <a:pt x="353403" y="598170"/>
                          <a:pt x="355403" y="608267"/>
                          <a:pt x="358165" y="617601"/>
                        </a:cubicBezTo>
                        <a:cubicBezTo>
                          <a:pt x="360927" y="626840"/>
                          <a:pt x="364547" y="635222"/>
                          <a:pt x="368547" y="642652"/>
                        </a:cubicBezTo>
                        <a:cubicBezTo>
                          <a:pt x="372548" y="649986"/>
                          <a:pt x="376834" y="656368"/>
                          <a:pt x="380835" y="661702"/>
                        </a:cubicBezTo>
                        <a:cubicBezTo>
                          <a:pt x="384930" y="667036"/>
                          <a:pt x="388740" y="671513"/>
                          <a:pt x="392074" y="675037"/>
                        </a:cubicBezTo>
                        <a:cubicBezTo>
                          <a:pt x="395408" y="678561"/>
                          <a:pt x="398075" y="681228"/>
                          <a:pt x="399980" y="682943"/>
                        </a:cubicBezTo>
                        <a:cubicBezTo>
                          <a:pt x="401885" y="684752"/>
                          <a:pt x="402837" y="685705"/>
                          <a:pt x="402837" y="685705"/>
                        </a:cubicBezTo>
                        <a:cubicBezTo>
                          <a:pt x="402837" y="685705"/>
                          <a:pt x="401885" y="684657"/>
                          <a:pt x="400170" y="682752"/>
                        </a:cubicBezTo>
                        <a:cubicBezTo>
                          <a:pt x="398456" y="680847"/>
                          <a:pt x="395979" y="677989"/>
                          <a:pt x="393027" y="674275"/>
                        </a:cubicBezTo>
                        <a:cubicBezTo>
                          <a:pt x="389979" y="670560"/>
                          <a:pt x="386645" y="665893"/>
                          <a:pt x="382930" y="660273"/>
                        </a:cubicBezTo>
                        <a:cubicBezTo>
                          <a:pt x="379311" y="654653"/>
                          <a:pt x="375691" y="648176"/>
                          <a:pt x="372357" y="640747"/>
                        </a:cubicBezTo>
                        <a:cubicBezTo>
                          <a:pt x="369119" y="633317"/>
                          <a:pt x="366166" y="625030"/>
                          <a:pt x="364261" y="616077"/>
                        </a:cubicBezTo>
                        <a:cubicBezTo>
                          <a:pt x="362356" y="607123"/>
                          <a:pt x="361213" y="597408"/>
                          <a:pt x="361404" y="587407"/>
                        </a:cubicBezTo>
                        <a:cubicBezTo>
                          <a:pt x="361499" y="577405"/>
                          <a:pt x="362642" y="567118"/>
                          <a:pt x="364737" y="556831"/>
                        </a:cubicBezTo>
                        <a:cubicBezTo>
                          <a:pt x="366928" y="546544"/>
                          <a:pt x="369881" y="536353"/>
                          <a:pt x="373596" y="526256"/>
                        </a:cubicBezTo>
                        <a:lnTo>
                          <a:pt x="375024" y="522542"/>
                        </a:lnTo>
                        <a:lnTo>
                          <a:pt x="376548" y="518827"/>
                        </a:lnTo>
                        <a:cubicBezTo>
                          <a:pt x="377501" y="516350"/>
                          <a:pt x="378549" y="513874"/>
                          <a:pt x="379692" y="511397"/>
                        </a:cubicBezTo>
                        <a:cubicBezTo>
                          <a:pt x="380740" y="508921"/>
                          <a:pt x="381882" y="506539"/>
                          <a:pt x="382930" y="504158"/>
                        </a:cubicBezTo>
                        <a:lnTo>
                          <a:pt x="384549" y="500634"/>
                        </a:lnTo>
                        <a:lnTo>
                          <a:pt x="386359" y="497014"/>
                        </a:lnTo>
                        <a:cubicBezTo>
                          <a:pt x="386931" y="495776"/>
                          <a:pt x="387597" y="494633"/>
                          <a:pt x="388169" y="493395"/>
                        </a:cubicBezTo>
                        <a:cubicBezTo>
                          <a:pt x="388740" y="492157"/>
                          <a:pt x="389312" y="490918"/>
                          <a:pt x="389883" y="489680"/>
                        </a:cubicBezTo>
                        <a:cubicBezTo>
                          <a:pt x="391026" y="487204"/>
                          <a:pt x="392265" y="484632"/>
                          <a:pt x="393408" y="482155"/>
                        </a:cubicBezTo>
                        <a:cubicBezTo>
                          <a:pt x="395884" y="477202"/>
                          <a:pt x="397599" y="472059"/>
                          <a:pt x="399599" y="467011"/>
                        </a:cubicBezTo>
                        <a:cubicBezTo>
                          <a:pt x="401694" y="462058"/>
                          <a:pt x="402933" y="456819"/>
                          <a:pt x="404457" y="451866"/>
                        </a:cubicBezTo>
                        <a:cubicBezTo>
                          <a:pt x="404838" y="450628"/>
                          <a:pt x="405219" y="449389"/>
                          <a:pt x="405600" y="448151"/>
                        </a:cubicBezTo>
                        <a:cubicBezTo>
                          <a:pt x="405695" y="447770"/>
                          <a:pt x="405790" y="447389"/>
                          <a:pt x="405886" y="446913"/>
                        </a:cubicBezTo>
                        <a:cubicBezTo>
                          <a:pt x="409219" y="469868"/>
                          <a:pt x="412362" y="493205"/>
                          <a:pt x="416458" y="516636"/>
                        </a:cubicBezTo>
                        <a:cubicBezTo>
                          <a:pt x="420840" y="541687"/>
                          <a:pt x="426174" y="567023"/>
                          <a:pt x="435794" y="591122"/>
                        </a:cubicBezTo>
                        <a:cubicBezTo>
                          <a:pt x="440747" y="603123"/>
                          <a:pt x="446748" y="614648"/>
                          <a:pt x="454272" y="625126"/>
                        </a:cubicBezTo>
                        <a:cubicBezTo>
                          <a:pt x="461797" y="635508"/>
                          <a:pt x="470751" y="644747"/>
                          <a:pt x="480371" y="652463"/>
                        </a:cubicBezTo>
                        <a:cubicBezTo>
                          <a:pt x="490086" y="660178"/>
                          <a:pt x="500469" y="666369"/>
                          <a:pt x="510851" y="671608"/>
                        </a:cubicBezTo>
                        <a:cubicBezTo>
                          <a:pt x="512184" y="672275"/>
                          <a:pt x="513423" y="672941"/>
                          <a:pt x="514756" y="673513"/>
                        </a:cubicBezTo>
                        <a:lnTo>
                          <a:pt x="515709" y="673989"/>
                        </a:lnTo>
                        <a:lnTo>
                          <a:pt x="516756" y="674465"/>
                        </a:lnTo>
                        <a:lnTo>
                          <a:pt x="518661" y="675322"/>
                        </a:lnTo>
                        <a:cubicBezTo>
                          <a:pt x="521233" y="676465"/>
                          <a:pt x="523710" y="677609"/>
                          <a:pt x="526377" y="678656"/>
                        </a:cubicBezTo>
                        <a:cubicBezTo>
                          <a:pt x="531615" y="680847"/>
                          <a:pt x="536854" y="682847"/>
                          <a:pt x="541998" y="684752"/>
                        </a:cubicBezTo>
                        <a:cubicBezTo>
                          <a:pt x="562667" y="692182"/>
                          <a:pt x="582669" y="697135"/>
                          <a:pt x="600957" y="701421"/>
                        </a:cubicBezTo>
                        <a:cubicBezTo>
                          <a:pt x="619245" y="705802"/>
                          <a:pt x="636009" y="709708"/>
                          <a:pt x="650107" y="715137"/>
                        </a:cubicBezTo>
                        <a:cubicBezTo>
                          <a:pt x="657155" y="717804"/>
                          <a:pt x="663537" y="720947"/>
                          <a:pt x="669061" y="724281"/>
                        </a:cubicBezTo>
                        <a:cubicBezTo>
                          <a:pt x="674586" y="727710"/>
                          <a:pt x="679253" y="731520"/>
                          <a:pt x="683158" y="735235"/>
                        </a:cubicBezTo>
                        <a:cubicBezTo>
                          <a:pt x="690969" y="742855"/>
                          <a:pt x="695445" y="750284"/>
                          <a:pt x="698112" y="755523"/>
                        </a:cubicBezTo>
                        <a:cubicBezTo>
                          <a:pt x="699541" y="758095"/>
                          <a:pt x="700399" y="760190"/>
                          <a:pt x="701065" y="761524"/>
                        </a:cubicBezTo>
                        <a:cubicBezTo>
                          <a:pt x="701732" y="762952"/>
                          <a:pt x="702018" y="763619"/>
                          <a:pt x="702018" y="763619"/>
                        </a:cubicBezTo>
                        <a:cubicBezTo>
                          <a:pt x="702018" y="763619"/>
                          <a:pt x="701732" y="762857"/>
                          <a:pt x="701161" y="761429"/>
                        </a:cubicBezTo>
                        <a:cubicBezTo>
                          <a:pt x="700589" y="760000"/>
                          <a:pt x="699922" y="757904"/>
                          <a:pt x="698589" y="755237"/>
                        </a:cubicBezTo>
                        <a:cubicBezTo>
                          <a:pt x="696207" y="749903"/>
                          <a:pt x="692016" y="742093"/>
                          <a:pt x="684492" y="733901"/>
                        </a:cubicBezTo>
                        <a:cubicBezTo>
                          <a:pt x="680682" y="729805"/>
                          <a:pt x="676110" y="725614"/>
                          <a:pt x="670585" y="721805"/>
                        </a:cubicBezTo>
                        <a:cubicBezTo>
                          <a:pt x="665061" y="717994"/>
                          <a:pt x="658679" y="714470"/>
                          <a:pt x="651630" y="711232"/>
                        </a:cubicBezTo>
                        <a:cubicBezTo>
                          <a:pt x="637438" y="704850"/>
                          <a:pt x="620769" y="699897"/>
                          <a:pt x="602672" y="694563"/>
                        </a:cubicBezTo>
                        <a:cubicBezTo>
                          <a:pt x="584670" y="689229"/>
                          <a:pt x="565239" y="683228"/>
                          <a:pt x="545712" y="674942"/>
                        </a:cubicBezTo>
                        <a:cubicBezTo>
                          <a:pt x="540855" y="672846"/>
                          <a:pt x="535902" y="670655"/>
                          <a:pt x="531139" y="668274"/>
                        </a:cubicBezTo>
                        <a:cubicBezTo>
                          <a:pt x="528758" y="667131"/>
                          <a:pt x="526282" y="665797"/>
                          <a:pt x="523710" y="664559"/>
                        </a:cubicBezTo>
                        <a:lnTo>
                          <a:pt x="521805" y="663607"/>
                        </a:lnTo>
                        <a:lnTo>
                          <a:pt x="520947" y="663130"/>
                        </a:lnTo>
                        <a:lnTo>
                          <a:pt x="520090" y="662654"/>
                        </a:lnTo>
                        <a:cubicBezTo>
                          <a:pt x="518852" y="661988"/>
                          <a:pt x="517709" y="661321"/>
                          <a:pt x="516471" y="660654"/>
                        </a:cubicBezTo>
                        <a:cubicBezTo>
                          <a:pt x="506946" y="655225"/>
                          <a:pt x="497706" y="648843"/>
                          <a:pt x="489324" y="641509"/>
                        </a:cubicBezTo>
                        <a:cubicBezTo>
                          <a:pt x="480942" y="634079"/>
                          <a:pt x="473608" y="625411"/>
                          <a:pt x="467417" y="615886"/>
                        </a:cubicBezTo>
                        <a:cubicBezTo>
                          <a:pt x="461321" y="606266"/>
                          <a:pt x="456463" y="595693"/>
                          <a:pt x="452653" y="584644"/>
                        </a:cubicBezTo>
                        <a:cubicBezTo>
                          <a:pt x="445128" y="562261"/>
                          <a:pt x="441318" y="537972"/>
                          <a:pt x="438461" y="513397"/>
                        </a:cubicBezTo>
                        <a:cubicBezTo>
                          <a:pt x="435603" y="488728"/>
                          <a:pt x="433603" y="463772"/>
                          <a:pt x="431508" y="439102"/>
                        </a:cubicBezTo>
                        <a:cubicBezTo>
                          <a:pt x="431222" y="436055"/>
                          <a:pt x="430936" y="432911"/>
                          <a:pt x="430650" y="429863"/>
                        </a:cubicBezTo>
                        <a:lnTo>
                          <a:pt x="430269" y="425291"/>
                        </a:lnTo>
                        <a:cubicBezTo>
                          <a:pt x="430079" y="423672"/>
                          <a:pt x="429888" y="421958"/>
                          <a:pt x="429698" y="420243"/>
                        </a:cubicBezTo>
                        <a:cubicBezTo>
                          <a:pt x="429698" y="419862"/>
                          <a:pt x="429603" y="419386"/>
                          <a:pt x="429507" y="419005"/>
                        </a:cubicBezTo>
                        <a:cubicBezTo>
                          <a:pt x="434270" y="420338"/>
                          <a:pt x="439413" y="421672"/>
                          <a:pt x="445033" y="422910"/>
                        </a:cubicBezTo>
                        <a:cubicBezTo>
                          <a:pt x="455701" y="425482"/>
                          <a:pt x="467893" y="427768"/>
                          <a:pt x="481133" y="429768"/>
                        </a:cubicBezTo>
                        <a:cubicBezTo>
                          <a:pt x="482752" y="430054"/>
                          <a:pt x="484467" y="430244"/>
                          <a:pt x="486181" y="430530"/>
                        </a:cubicBezTo>
                        <a:cubicBezTo>
                          <a:pt x="487896" y="430721"/>
                          <a:pt x="489610" y="431006"/>
                          <a:pt x="491325" y="431197"/>
                        </a:cubicBezTo>
                        <a:cubicBezTo>
                          <a:pt x="494754" y="431578"/>
                          <a:pt x="498278" y="432149"/>
                          <a:pt x="501897" y="432435"/>
                        </a:cubicBezTo>
                        <a:cubicBezTo>
                          <a:pt x="505517" y="432816"/>
                          <a:pt x="509136" y="433102"/>
                          <a:pt x="512851" y="433483"/>
                        </a:cubicBezTo>
                        <a:cubicBezTo>
                          <a:pt x="516375" y="433768"/>
                          <a:pt x="519995" y="434150"/>
                          <a:pt x="523615" y="434435"/>
                        </a:cubicBezTo>
                        <a:cubicBezTo>
                          <a:pt x="538092" y="435864"/>
                          <a:pt x="553142" y="437959"/>
                          <a:pt x="568477" y="441293"/>
                        </a:cubicBezTo>
                        <a:cubicBezTo>
                          <a:pt x="583812" y="444627"/>
                          <a:pt x="599243" y="449104"/>
                          <a:pt x="614102" y="455581"/>
                        </a:cubicBezTo>
                        <a:cubicBezTo>
                          <a:pt x="628961" y="461963"/>
                          <a:pt x="643153" y="470440"/>
                          <a:pt x="655155" y="481298"/>
                        </a:cubicBezTo>
                        <a:cubicBezTo>
                          <a:pt x="667156" y="492061"/>
                          <a:pt x="676872" y="505396"/>
                          <a:pt x="683349" y="520160"/>
                        </a:cubicBezTo>
                        <a:cubicBezTo>
                          <a:pt x="684968" y="523875"/>
                          <a:pt x="686397" y="527590"/>
                          <a:pt x="687635" y="531400"/>
                        </a:cubicBezTo>
                        <a:cubicBezTo>
                          <a:pt x="688873" y="535210"/>
                          <a:pt x="689921" y="539020"/>
                          <a:pt x="690969" y="543211"/>
                        </a:cubicBezTo>
                        <a:cubicBezTo>
                          <a:pt x="693064" y="551307"/>
                          <a:pt x="695255" y="559403"/>
                          <a:pt x="697541" y="567214"/>
                        </a:cubicBezTo>
                        <a:cubicBezTo>
                          <a:pt x="702113" y="582930"/>
                          <a:pt x="706971" y="598075"/>
                          <a:pt x="712686" y="612076"/>
                        </a:cubicBezTo>
                        <a:cubicBezTo>
                          <a:pt x="718401" y="626078"/>
                          <a:pt x="724973" y="638937"/>
                          <a:pt x="732403" y="649891"/>
                        </a:cubicBezTo>
                        <a:cubicBezTo>
                          <a:pt x="739737" y="660940"/>
                          <a:pt x="747928" y="669988"/>
                          <a:pt x="755834" y="677132"/>
                        </a:cubicBezTo>
                        <a:cubicBezTo>
                          <a:pt x="763740" y="684371"/>
                          <a:pt x="771360" y="689705"/>
                          <a:pt x="777741" y="693801"/>
                        </a:cubicBezTo>
                        <a:cubicBezTo>
                          <a:pt x="780980" y="695897"/>
                          <a:pt x="783933" y="697516"/>
                          <a:pt x="786504" y="699040"/>
                        </a:cubicBezTo>
                        <a:cubicBezTo>
                          <a:pt x="789076" y="700468"/>
                          <a:pt x="791267" y="701611"/>
                          <a:pt x="793077" y="702564"/>
                        </a:cubicBezTo>
                        <a:cubicBezTo>
                          <a:pt x="796696" y="704374"/>
                          <a:pt x="798696" y="705326"/>
                          <a:pt x="798696" y="705326"/>
                        </a:cubicBezTo>
                        <a:cubicBezTo>
                          <a:pt x="798696" y="705326"/>
                          <a:pt x="796791" y="704279"/>
                          <a:pt x="793267" y="702183"/>
                        </a:cubicBezTo>
                        <a:cubicBezTo>
                          <a:pt x="791553" y="701135"/>
                          <a:pt x="789362" y="699802"/>
                          <a:pt x="786886" y="698278"/>
                        </a:cubicBezTo>
                        <a:cubicBezTo>
                          <a:pt x="784409" y="696659"/>
                          <a:pt x="781647" y="694754"/>
                          <a:pt x="778599" y="692563"/>
                        </a:cubicBezTo>
                        <a:cubicBezTo>
                          <a:pt x="772503" y="688086"/>
                          <a:pt x="765359" y="682371"/>
                          <a:pt x="758120" y="674846"/>
                        </a:cubicBezTo>
                        <a:cubicBezTo>
                          <a:pt x="750881" y="667322"/>
                          <a:pt x="743547" y="658082"/>
                          <a:pt x="737165" y="646938"/>
                        </a:cubicBezTo>
                        <a:cubicBezTo>
                          <a:pt x="730688" y="635889"/>
                          <a:pt x="725163" y="623126"/>
                          <a:pt x="720496" y="609219"/>
                        </a:cubicBezTo>
                        <a:cubicBezTo>
                          <a:pt x="717258" y="599599"/>
                          <a:pt x="714400" y="589312"/>
                          <a:pt x="711828" y="578739"/>
                        </a:cubicBezTo>
                        <a:cubicBezTo>
                          <a:pt x="713543" y="581025"/>
                          <a:pt x="715353" y="583311"/>
                          <a:pt x="717353" y="585502"/>
                        </a:cubicBezTo>
                        <a:cubicBezTo>
                          <a:pt x="720020" y="588455"/>
                          <a:pt x="722782" y="591407"/>
                          <a:pt x="725925" y="594265"/>
                        </a:cubicBezTo>
                        <a:cubicBezTo>
                          <a:pt x="727449" y="595693"/>
                          <a:pt x="729069" y="597027"/>
                          <a:pt x="730593" y="598456"/>
                        </a:cubicBezTo>
                        <a:cubicBezTo>
                          <a:pt x="732212" y="599789"/>
                          <a:pt x="733831" y="601123"/>
                          <a:pt x="735546" y="602361"/>
                        </a:cubicBezTo>
                        <a:cubicBezTo>
                          <a:pt x="738975" y="604838"/>
                          <a:pt x="742404" y="607219"/>
                          <a:pt x="746023" y="609219"/>
                        </a:cubicBezTo>
                        <a:cubicBezTo>
                          <a:pt x="746785" y="609695"/>
                          <a:pt x="747642" y="610172"/>
                          <a:pt x="748404" y="610552"/>
                        </a:cubicBezTo>
                        <a:cubicBezTo>
                          <a:pt x="749357" y="611029"/>
                          <a:pt x="750309" y="611505"/>
                          <a:pt x="751262" y="611981"/>
                        </a:cubicBezTo>
                        <a:cubicBezTo>
                          <a:pt x="752215" y="612458"/>
                          <a:pt x="753167" y="612934"/>
                          <a:pt x="754119" y="613410"/>
                        </a:cubicBezTo>
                        <a:cubicBezTo>
                          <a:pt x="755739" y="614077"/>
                          <a:pt x="757263" y="614839"/>
                          <a:pt x="758882" y="615505"/>
                        </a:cubicBezTo>
                        <a:cubicBezTo>
                          <a:pt x="759072" y="615505"/>
                          <a:pt x="759358" y="615696"/>
                          <a:pt x="759549" y="615791"/>
                        </a:cubicBezTo>
                        <a:cubicBezTo>
                          <a:pt x="760406" y="616172"/>
                          <a:pt x="761358" y="616458"/>
                          <a:pt x="762216" y="616839"/>
                        </a:cubicBezTo>
                        <a:cubicBezTo>
                          <a:pt x="763073" y="617125"/>
                          <a:pt x="763930" y="617506"/>
                          <a:pt x="764787" y="617792"/>
                        </a:cubicBezTo>
                        <a:cubicBezTo>
                          <a:pt x="765645" y="618077"/>
                          <a:pt x="766502" y="618363"/>
                          <a:pt x="767359" y="618649"/>
                        </a:cubicBezTo>
                        <a:cubicBezTo>
                          <a:pt x="770788" y="619792"/>
                          <a:pt x="774027" y="620554"/>
                          <a:pt x="777075" y="621316"/>
                        </a:cubicBezTo>
                        <a:cubicBezTo>
                          <a:pt x="778599" y="621601"/>
                          <a:pt x="780028" y="621887"/>
                          <a:pt x="781456" y="622173"/>
                        </a:cubicBezTo>
                        <a:cubicBezTo>
                          <a:pt x="782885" y="622459"/>
                          <a:pt x="784123" y="622649"/>
                          <a:pt x="785361" y="622840"/>
                        </a:cubicBezTo>
                        <a:cubicBezTo>
                          <a:pt x="787838" y="623126"/>
                          <a:pt x="790029" y="623506"/>
                          <a:pt x="791838" y="623602"/>
                        </a:cubicBezTo>
                        <a:cubicBezTo>
                          <a:pt x="795458" y="623888"/>
                          <a:pt x="797458" y="624078"/>
                          <a:pt x="797458" y="624078"/>
                        </a:cubicBezTo>
                        <a:cubicBezTo>
                          <a:pt x="797458" y="624078"/>
                          <a:pt x="795458" y="623792"/>
                          <a:pt x="791934" y="623126"/>
                        </a:cubicBezTo>
                        <a:cubicBezTo>
                          <a:pt x="790124" y="622935"/>
                          <a:pt x="788028" y="622363"/>
                          <a:pt x="785647" y="621792"/>
                        </a:cubicBezTo>
                        <a:cubicBezTo>
                          <a:pt x="784409" y="621506"/>
                          <a:pt x="783171" y="621221"/>
                          <a:pt x="781837" y="620839"/>
                        </a:cubicBezTo>
                        <a:cubicBezTo>
                          <a:pt x="780504" y="620459"/>
                          <a:pt x="779075" y="620077"/>
                          <a:pt x="777646" y="619697"/>
                        </a:cubicBezTo>
                        <a:cubicBezTo>
                          <a:pt x="774789" y="618649"/>
                          <a:pt x="771550" y="617696"/>
                          <a:pt x="768407" y="616363"/>
                        </a:cubicBezTo>
                        <a:cubicBezTo>
                          <a:pt x="767645" y="616077"/>
                          <a:pt x="766788" y="615696"/>
                          <a:pt x="765930" y="615315"/>
                        </a:cubicBezTo>
                        <a:cubicBezTo>
                          <a:pt x="765168" y="614934"/>
                          <a:pt x="764311" y="614553"/>
                          <a:pt x="763454" y="614172"/>
                        </a:cubicBezTo>
                        <a:cubicBezTo>
                          <a:pt x="762597" y="613791"/>
                          <a:pt x="761835" y="613410"/>
                          <a:pt x="760978" y="613029"/>
                        </a:cubicBezTo>
                        <a:cubicBezTo>
                          <a:pt x="760787" y="613029"/>
                          <a:pt x="760596" y="612838"/>
                          <a:pt x="760406" y="612743"/>
                        </a:cubicBezTo>
                        <a:cubicBezTo>
                          <a:pt x="758977" y="611981"/>
                          <a:pt x="757453" y="611124"/>
                          <a:pt x="755929" y="610362"/>
                        </a:cubicBezTo>
                        <a:cubicBezTo>
                          <a:pt x="755739" y="610267"/>
                          <a:pt x="755548" y="610172"/>
                          <a:pt x="755358" y="610076"/>
                        </a:cubicBezTo>
                        <a:cubicBezTo>
                          <a:pt x="753929" y="609219"/>
                          <a:pt x="752405" y="608267"/>
                          <a:pt x="750881" y="607314"/>
                        </a:cubicBezTo>
                        <a:cubicBezTo>
                          <a:pt x="750024" y="606743"/>
                          <a:pt x="749262" y="606171"/>
                          <a:pt x="748404" y="605600"/>
                        </a:cubicBezTo>
                        <a:cubicBezTo>
                          <a:pt x="745166" y="603409"/>
                          <a:pt x="742023" y="600837"/>
                          <a:pt x="738975" y="598265"/>
                        </a:cubicBezTo>
                        <a:cubicBezTo>
                          <a:pt x="737451" y="596932"/>
                          <a:pt x="736022" y="595598"/>
                          <a:pt x="734593" y="594169"/>
                        </a:cubicBezTo>
                        <a:cubicBezTo>
                          <a:pt x="733260" y="592741"/>
                          <a:pt x="731736" y="591407"/>
                          <a:pt x="730497" y="589883"/>
                        </a:cubicBezTo>
                        <a:cubicBezTo>
                          <a:pt x="727830" y="587026"/>
                          <a:pt x="725449" y="583978"/>
                          <a:pt x="723163" y="581025"/>
                        </a:cubicBezTo>
                        <a:cubicBezTo>
                          <a:pt x="718686" y="575024"/>
                          <a:pt x="715162" y="569023"/>
                          <a:pt x="712495" y="563689"/>
                        </a:cubicBezTo>
                        <a:cubicBezTo>
                          <a:pt x="709828" y="558355"/>
                          <a:pt x="708018" y="553784"/>
                          <a:pt x="706875" y="550640"/>
                        </a:cubicBezTo>
                        <a:cubicBezTo>
                          <a:pt x="706304" y="549021"/>
                          <a:pt x="705923" y="547783"/>
                          <a:pt x="705637" y="546926"/>
                        </a:cubicBezTo>
                        <a:cubicBezTo>
                          <a:pt x="705542" y="546544"/>
                          <a:pt x="705447" y="546259"/>
                          <a:pt x="705351" y="545973"/>
                        </a:cubicBezTo>
                        <a:cubicBezTo>
                          <a:pt x="705351" y="545783"/>
                          <a:pt x="705351" y="545687"/>
                          <a:pt x="705351" y="545687"/>
                        </a:cubicBezTo>
                        <a:lnTo>
                          <a:pt x="704780" y="545878"/>
                        </a:lnTo>
                        <a:cubicBezTo>
                          <a:pt x="704399" y="544068"/>
                          <a:pt x="704018" y="542258"/>
                          <a:pt x="703732" y="540448"/>
                        </a:cubicBezTo>
                        <a:cubicBezTo>
                          <a:pt x="702970" y="536448"/>
                          <a:pt x="702113" y="532067"/>
                          <a:pt x="700970" y="527780"/>
                        </a:cubicBezTo>
                        <a:cubicBezTo>
                          <a:pt x="699827" y="523494"/>
                          <a:pt x="698493" y="519208"/>
                          <a:pt x="696969" y="514921"/>
                        </a:cubicBezTo>
                        <a:cubicBezTo>
                          <a:pt x="690778" y="497967"/>
                          <a:pt x="680682" y="481870"/>
                          <a:pt x="667728" y="468630"/>
                        </a:cubicBezTo>
                        <a:cubicBezTo>
                          <a:pt x="654774" y="455295"/>
                          <a:pt x="639343" y="444817"/>
                          <a:pt x="623341" y="436626"/>
                        </a:cubicBezTo>
                        <a:cubicBezTo>
                          <a:pt x="610292" y="429959"/>
                          <a:pt x="596862" y="424720"/>
                          <a:pt x="583527" y="420529"/>
                        </a:cubicBezTo>
                        <a:cubicBezTo>
                          <a:pt x="586956" y="419386"/>
                          <a:pt x="590385" y="418147"/>
                          <a:pt x="593814" y="416719"/>
                        </a:cubicBezTo>
                        <a:lnTo>
                          <a:pt x="593814" y="416719"/>
                        </a:lnTo>
                        <a:cubicBezTo>
                          <a:pt x="593814" y="416719"/>
                          <a:pt x="593909" y="416719"/>
                          <a:pt x="594195" y="416719"/>
                        </a:cubicBezTo>
                        <a:cubicBezTo>
                          <a:pt x="594385" y="416719"/>
                          <a:pt x="594671" y="416528"/>
                          <a:pt x="595147" y="416338"/>
                        </a:cubicBezTo>
                        <a:cubicBezTo>
                          <a:pt x="596100" y="416052"/>
                          <a:pt x="597528" y="415576"/>
                          <a:pt x="599433" y="415100"/>
                        </a:cubicBezTo>
                        <a:cubicBezTo>
                          <a:pt x="603243" y="414147"/>
                          <a:pt x="608863" y="413004"/>
                          <a:pt x="615816" y="412623"/>
                        </a:cubicBezTo>
                        <a:cubicBezTo>
                          <a:pt x="619245" y="412337"/>
                          <a:pt x="623055" y="412337"/>
                          <a:pt x="627056" y="412528"/>
                        </a:cubicBezTo>
                        <a:cubicBezTo>
                          <a:pt x="631057" y="412718"/>
                          <a:pt x="635247" y="413099"/>
                          <a:pt x="639534" y="413861"/>
                        </a:cubicBezTo>
                        <a:cubicBezTo>
                          <a:pt x="643820" y="414623"/>
                          <a:pt x="648297" y="415576"/>
                          <a:pt x="652678" y="417005"/>
                        </a:cubicBezTo>
                        <a:cubicBezTo>
                          <a:pt x="657155" y="418338"/>
                          <a:pt x="661536" y="420148"/>
                          <a:pt x="665918" y="422148"/>
                        </a:cubicBezTo>
                        <a:lnTo>
                          <a:pt x="674205" y="426530"/>
                        </a:lnTo>
                        <a:cubicBezTo>
                          <a:pt x="675538" y="427292"/>
                          <a:pt x="676967" y="428054"/>
                          <a:pt x="678205" y="428911"/>
                        </a:cubicBezTo>
                        <a:cubicBezTo>
                          <a:pt x="682206" y="431387"/>
                          <a:pt x="686016" y="434150"/>
                          <a:pt x="689540" y="436912"/>
                        </a:cubicBezTo>
                        <a:cubicBezTo>
                          <a:pt x="691254" y="438340"/>
                          <a:pt x="693064" y="439769"/>
                          <a:pt x="694683" y="441198"/>
                        </a:cubicBezTo>
                        <a:cubicBezTo>
                          <a:pt x="696303" y="442722"/>
                          <a:pt x="697827" y="444151"/>
                          <a:pt x="699351" y="445580"/>
                        </a:cubicBezTo>
                        <a:cubicBezTo>
                          <a:pt x="700875" y="447008"/>
                          <a:pt x="702208" y="448532"/>
                          <a:pt x="703637" y="449866"/>
                        </a:cubicBezTo>
                        <a:cubicBezTo>
                          <a:pt x="704304" y="450533"/>
                          <a:pt x="704970" y="451294"/>
                          <a:pt x="705637" y="451961"/>
                        </a:cubicBezTo>
                        <a:cubicBezTo>
                          <a:pt x="706304" y="452723"/>
                          <a:pt x="706875" y="453390"/>
                          <a:pt x="707447" y="454057"/>
                        </a:cubicBezTo>
                        <a:cubicBezTo>
                          <a:pt x="708685" y="455390"/>
                          <a:pt x="709828" y="456724"/>
                          <a:pt x="710876" y="458057"/>
                        </a:cubicBezTo>
                        <a:cubicBezTo>
                          <a:pt x="711924" y="459296"/>
                          <a:pt x="712876" y="460629"/>
                          <a:pt x="713829" y="461772"/>
                        </a:cubicBezTo>
                        <a:cubicBezTo>
                          <a:pt x="715638" y="464153"/>
                          <a:pt x="717258" y="466154"/>
                          <a:pt x="718496" y="467963"/>
                        </a:cubicBezTo>
                        <a:cubicBezTo>
                          <a:pt x="720972" y="471488"/>
                          <a:pt x="722401" y="473488"/>
                          <a:pt x="722401" y="473488"/>
                        </a:cubicBezTo>
                        <a:cubicBezTo>
                          <a:pt x="722401" y="473488"/>
                          <a:pt x="721163" y="471392"/>
                          <a:pt x="719067" y="467582"/>
                        </a:cubicBezTo>
                        <a:cubicBezTo>
                          <a:pt x="718020" y="465677"/>
                          <a:pt x="716591" y="463486"/>
                          <a:pt x="714972" y="461010"/>
                        </a:cubicBezTo>
                        <a:cubicBezTo>
                          <a:pt x="714115" y="459772"/>
                          <a:pt x="713353" y="458343"/>
                          <a:pt x="712400" y="457009"/>
                        </a:cubicBezTo>
                        <a:cubicBezTo>
                          <a:pt x="711447" y="455676"/>
                          <a:pt x="710400" y="454152"/>
                          <a:pt x="709352" y="452723"/>
                        </a:cubicBezTo>
                        <a:cubicBezTo>
                          <a:pt x="708780" y="451961"/>
                          <a:pt x="708304" y="451199"/>
                          <a:pt x="707733" y="450437"/>
                        </a:cubicBezTo>
                        <a:cubicBezTo>
                          <a:pt x="707161" y="449675"/>
                          <a:pt x="706494" y="448913"/>
                          <a:pt x="705923" y="448151"/>
                        </a:cubicBezTo>
                        <a:cubicBezTo>
                          <a:pt x="704685" y="446627"/>
                          <a:pt x="703446" y="444913"/>
                          <a:pt x="702018" y="443293"/>
                        </a:cubicBezTo>
                        <a:cubicBezTo>
                          <a:pt x="700589" y="441674"/>
                          <a:pt x="699160" y="440055"/>
                          <a:pt x="697636" y="438340"/>
                        </a:cubicBezTo>
                        <a:cubicBezTo>
                          <a:pt x="696112" y="436721"/>
                          <a:pt x="694493" y="435102"/>
                          <a:pt x="692778" y="433388"/>
                        </a:cubicBezTo>
                        <a:cubicBezTo>
                          <a:pt x="689445" y="430149"/>
                          <a:pt x="685730" y="426910"/>
                          <a:pt x="681825" y="423863"/>
                        </a:cubicBezTo>
                        <a:cubicBezTo>
                          <a:pt x="680586" y="422815"/>
                          <a:pt x="679158" y="421862"/>
                          <a:pt x="677824" y="420910"/>
                        </a:cubicBezTo>
                        <a:lnTo>
                          <a:pt x="669347" y="415385"/>
                        </a:lnTo>
                        <a:cubicBezTo>
                          <a:pt x="664965" y="412909"/>
                          <a:pt x="660393" y="410432"/>
                          <a:pt x="655726" y="408527"/>
                        </a:cubicBezTo>
                        <a:cubicBezTo>
                          <a:pt x="651059" y="406527"/>
                          <a:pt x="646392" y="405003"/>
                          <a:pt x="641724" y="403669"/>
                        </a:cubicBezTo>
                        <a:cubicBezTo>
                          <a:pt x="637057" y="402431"/>
                          <a:pt x="632485" y="401479"/>
                          <a:pt x="628104" y="400812"/>
                        </a:cubicBezTo>
                        <a:cubicBezTo>
                          <a:pt x="625913" y="400526"/>
                          <a:pt x="623817" y="400240"/>
                          <a:pt x="621722" y="400050"/>
                        </a:cubicBezTo>
                        <a:cubicBezTo>
                          <a:pt x="626389" y="395954"/>
                          <a:pt x="630675" y="391192"/>
                          <a:pt x="634009" y="385953"/>
                        </a:cubicBezTo>
                        <a:cubicBezTo>
                          <a:pt x="636009" y="382810"/>
                          <a:pt x="637724" y="379571"/>
                          <a:pt x="639153" y="376238"/>
                        </a:cubicBezTo>
                        <a:cubicBezTo>
                          <a:pt x="640486" y="372904"/>
                          <a:pt x="641629" y="369570"/>
                          <a:pt x="642296" y="366141"/>
                        </a:cubicBezTo>
                        <a:cubicBezTo>
                          <a:pt x="643820" y="359378"/>
                          <a:pt x="644106" y="352806"/>
                          <a:pt x="643725" y="346615"/>
                        </a:cubicBezTo>
                        <a:cubicBezTo>
                          <a:pt x="643344" y="340519"/>
                          <a:pt x="642296" y="334804"/>
                          <a:pt x="641058" y="329660"/>
                        </a:cubicBezTo>
                        <a:cubicBezTo>
                          <a:pt x="639819" y="324517"/>
                          <a:pt x="638295" y="319945"/>
                          <a:pt x="636867" y="315944"/>
                        </a:cubicBezTo>
                        <a:cubicBezTo>
                          <a:pt x="635343" y="311944"/>
                          <a:pt x="634009" y="308515"/>
                          <a:pt x="632771" y="305752"/>
                        </a:cubicBezTo>
                        <a:cubicBezTo>
                          <a:pt x="631628" y="302990"/>
                          <a:pt x="630485" y="300895"/>
                          <a:pt x="629818" y="299371"/>
                        </a:cubicBezTo>
                        <a:cubicBezTo>
                          <a:pt x="629151" y="297942"/>
                          <a:pt x="628770" y="297180"/>
                          <a:pt x="628770" y="297180"/>
                        </a:cubicBezTo>
                        <a:cubicBezTo>
                          <a:pt x="628770" y="297180"/>
                          <a:pt x="629056" y="298037"/>
                          <a:pt x="629628" y="299561"/>
                        </a:cubicBezTo>
                        <a:cubicBezTo>
                          <a:pt x="630104" y="301085"/>
                          <a:pt x="630961" y="303276"/>
                          <a:pt x="631818" y="306229"/>
                        </a:cubicBezTo>
                        <a:cubicBezTo>
                          <a:pt x="632771" y="309086"/>
                          <a:pt x="633724" y="312610"/>
                          <a:pt x="634771" y="316706"/>
                        </a:cubicBezTo>
                        <a:cubicBezTo>
                          <a:pt x="635724" y="320802"/>
                          <a:pt x="636771" y="325374"/>
                          <a:pt x="637343" y="330422"/>
                        </a:cubicBezTo>
                        <a:cubicBezTo>
                          <a:pt x="638010" y="335471"/>
                          <a:pt x="638391" y="340995"/>
                          <a:pt x="638105" y="346710"/>
                        </a:cubicBezTo>
                        <a:cubicBezTo>
                          <a:pt x="637819" y="352425"/>
                          <a:pt x="636771" y="358330"/>
                          <a:pt x="634866" y="364046"/>
                        </a:cubicBezTo>
                        <a:cubicBezTo>
                          <a:pt x="633914" y="366903"/>
                          <a:pt x="632580" y="369665"/>
                          <a:pt x="631152" y="372427"/>
                        </a:cubicBezTo>
                        <a:cubicBezTo>
                          <a:pt x="629628" y="375094"/>
                          <a:pt x="627913" y="377666"/>
                          <a:pt x="625913" y="380047"/>
                        </a:cubicBezTo>
                        <a:cubicBezTo>
                          <a:pt x="622008" y="384810"/>
                          <a:pt x="617150" y="389001"/>
                          <a:pt x="611721" y="392335"/>
                        </a:cubicBezTo>
                        <a:cubicBezTo>
                          <a:pt x="609054" y="394049"/>
                          <a:pt x="606196" y="395573"/>
                          <a:pt x="603339" y="396907"/>
                        </a:cubicBezTo>
                        <a:cubicBezTo>
                          <a:pt x="600481" y="398240"/>
                          <a:pt x="597528" y="399479"/>
                          <a:pt x="594480" y="400526"/>
                        </a:cubicBezTo>
                        <a:cubicBezTo>
                          <a:pt x="593052" y="401002"/>
                          <a:pt x="591528" y="401479"/>
                          <a:pt x="590004" y="401955"/>
                        </a:cubicBezTo>
                        <a:cubicBezTo>
                          <a:pt x="589813" y="401955"/>
                          <a:pt x="589623" y="401955"/>
                          <a:pt x="589528" y="402050"/>
                        </a:cubicBezTo>
                        <a:cubicBezTo>
                          <a:pt x="589146" y="402050"/>
                          <a:pt x="589051" y="402146"/>
                          <a:pt x="589051" y="402146"/>
                        </a:cubicBezTo>
                        <a:lnTo>
                          <a:pt x="589051" y="402146"/>
                        </a:lnTo>
                        <a:cubicBezTo>
                          <a:pt x="584860" y="403384"/>
                          <a:pt x="580574" y="404431"/>
                          <a:pt x="576288" y="405289"/>
                        </a:cubicBezTo>
                        <a:cubicBezTo>
                          <a:pt x="564191" y="407575"/>
                          <a:pt x="552666" y="408337"/>
                          <a:pt x="542760" y="408527"/>
                        </a:cubicBezTo>
                        <a:cubicBezTo>
                          <a:pt x="539140" y="408527"/>
                          <a:pt x="535711" y="408527"/>
                          <a:pt x="532568" y="408527"/>
                        </a:cubicBezTo>
                        <a:cubicBezTo>
                          <a:pt x="530853" y="408242"/>
                          <a:pt x="529044" y="407860"/>
                          <a:pt x="527329" y="407575"/>
                        </a:cubicBezTo>
                        <a:cubicBezTo>
                          <a:pt x="519995" y="406432"/>
                          <a:pt x="512851" y="405289"/>
                          <a:pt x="505898" y="404241"/>
                        </a:cubicBezTo>
                        <a:cubicBezTo>
                          <a:pt x="502564" y="403765"/>
                          <a:pt x="499230" y="403003"/>
                          <a:pt x="495992" y="402431"/>
                        </a:cubicBezTo>
                        <a:cubicBezTo>
                          <a:pt x="494373" y="402146"/>
                          <a:pt x="492753" y="401860"/>
                          <a:pt x="491229" y="401479"/>
                        </a:cubicBezTo>
                        <a:cubicBezTo>
                          <a:pt x="489705" y="401098"/>
                          <a:pt x="488086" y="400812"/>
                          <a:pt x="486562" y="400431"/>
                        </a:cubicBezTo>
                        <a:cubicBezTo>
                          <a:pt x="474275" y="397859"/>
                          <a:pt x="463131" y="394906"/>
                          <a:pt x="453415" y="391954"/>
                        </a:cubicBezTo>
                        <a:cubicBezTo>
                          <a:pt x="443700" y="389001"/>
                          <a:pt x="435413" y="386143"/>
                          <a:pt x="428745" y="383572"/>
                        </a:cubicBezTo>
                        <a:cubicBezTo>
                          <a:pt x="424173" y="381762"/>
                          <a:pt x="420363" y="380238"/>
                          <a:pt x="417315" y="378809"/>
                        </a:cubicBezTo>
                        <a:cubicBezTo>
                          <a:pt x="414839" y="373761"/>
                          <a:pt x="412077" y="368808"/>
                          <a:pt x="409124" y="364141"/>
                        </a:cubicBezTo>
                        <a:cubicBezTo>
                          <a:pt x="402171" y="353092"/>
                          <a:pt x="394074" y="343281"/>
                          <a:pt x="385407" y="334518"/>
                        </a:cubicBezTo>
                        <a:cubicBezTo>
                          <a:pt x="376834" y="325755"/>
                          <a:pt x="367690" y="318040"/>
                          <a:pt x="358546" y="311086"/>
                        </a:cubicBezTo>
                        <a:cubicBezTo>
                          <a:pt x="340163" y="297275"/>
                          <a:pt x="321494" y="286607"/>
                          <a:pt x="303873" y="277749"/>
                        </a:cubicBezTo>
                        <a:cubicBezTo>
                          <a:pt x="288633" y="270224"/>
                          <a:pt x="274250" y="264033"/>
                          <a:pt x="261010" y="258985"/>
                        </a:cubicBezTo>
                        <a:cubicBezTo>
                          <a:pt x="262058" y="259175"/>
                          <a:pt x="263106" y="259366"/>
                          <a:pt x="264249" y="259556"/>
                        </a:cubicBezTo>
                        <a:cubicBezTo>
                          <a:pt x="273964" y="261175"/>
                          <a:pt x="284346" y="262414"/>
                          <a:pt x="295300" y="263271"/>
                        </a:cubicBezTo>
                        <a:cubicBezTo>
                          <a:pt x="300825" y="263747"/>
                          <a:pt x="306444" y="263938"/>
                          <a:pt x="312159" y="264223"/>
                        </a:cubicBezTo>
                        <a:cubicBezTo>
                          <a:pt x="317970" y="264319"/>
                          <a:pt x="323875" y="264509"/>
                          <a:pt x="329876" y="264319"/>
                        </a:cubicBezTo>
                        <a:cubicBezTo>
                          <a:pt x="341973" y="264128"/>
                          <a:pt x="354450" y="263366"/>
                          <a:pt x="367404" y="261747"/>
                        </a:cubicBezTo>
                        <a:cubicBezTo>
                          <a:pt x="370643" y="261461"/>
                          <a:pt x="373881" y="260985"/>
                          <a:pt x="377120" y="260413"/>
                        </a:cubicBezTo>
                        <a:cubicBezTo>
                          <a:pt x="380358" y="259937"/>
                          <a:pt x="383692" y="259461"/>
                          <a:pt x="386931" y="258794"/>
                        </a:cubicBezTo>
                        <a:cubicBezTo>
                          <a:pt x="390265" y="258223"/>
                          <a:pt x="393503" y="257556"/>
                          <a:pt x="396837" y="256889"/>
                        </a:cubicBezTo>
                        <a:cubicBezTo>
                          <a:pt x="400170" y="256127"/>
                          <a:pt x="403504" y="255365"/>
                          <a:pt x="406838" y="254603"/>
                        </a:cubicBezTo>
                        <a:cubicBezTo>
                          <a:pt x="409981" y="253936"/>
                          <a:pt x="413124" y="253079"/>
                          <a:pt x="416363" y="252222"/>
                        </a:cubicBezTo>
                        <a:cubicBezTo>
                          <a:pt x="419601" y="251365"/>
                          <a:pt x="422745" y="250603"/>
                          <a:pt x="425888" y="249555"/>
                        </a:cubicBezTo>
                        <a:lnTo>
                          <a:pt x="437223" y="246031"/>
                        </a:lnTo>
                        <a:cubicBezTo>
                          <a:pt x="440461" y="244983"/>
                          <a:pt x="443700" y="243840"/>
                          <a:pt x="446938" y="242792"/>
                        </a:cubicBezTo>
                        <a:cubicBezTo>
                          <a:pt x="453415" y="240601"/>
                          <a:pt x="459892" y="238411"/>
                          <a:pt x="466465" y="236220"/>
                        </a:cubicBezTo>
                        <a:cubicBezTo>
                          <a:pt x="470655" y="235839"/>
                          <a:pt x="475227" y="235553"/>
                          <a:pt x="480180" y="235267"/>
                        </a:cubicBezTo>
                        <a:cubicBezTo>
                          <a:pt x="484752" y="234982"/>
                          <a:pt x="489610" y="234791"/>
                          <a:pt x="494754" y="234505"/>
                        </a:cubicBezTo>
                        <a:cubicBezTo>
                          <a:pt x="499897" y="234315"/>
                          <a:pt x="505231" y="234125"/>
                          <a:pt x="510851" y="234029"/>
                        </a:cubicBezTo>
                        <a:cubicBezTo>
                          <a:pt x="516471" y="234029"/>
                          <a:pt x="522376" y="233839"/>
                          <a:pt x="528377" y="234029"/>
                        </a:cubicBezTo>
                        <a:cubicBezTo>
                          <a:pt x="531425" y="234029"/>
                          <a:pt x="534473" y="234029"/>
                          <a:pt x="537616" y="234125"/>
                        </a:cubicBezTo>
                        <a:cubicBezTo>
                          <a:pt x="540759" y="234220"/>
                          <a:pt x="543903" y="234410"/>
                          <a:pt x="547141" y="234505"/>
                        </a:cubicBezTo>
                        <a:cubicBezTo>
                          <a:pt x="548761" y="234505"/>
                          <a:pt x="550380" y="234601"/>
                          <a:pt x="551999" y="234696"/>
                        </a:cubicBezTo>
                        <a:cubicBezTo>
                          <a:pt x="553618" y="234791"/>
                          <a:pt x="555237" y="234886"/>
                          <a:pt x="556857" y="235077"/>
                        </a:cubicBezTo>
                        <a:cubicBezTo>
                          <a:pt x="560190" y="235267"/>
                          <a:pt x="563429" y="235553"/>
                          <a:pt x="566858" y="235744"/>
                        </a:cubicBezTo>
                        <a:cubicBezTo>
                          <a:pt x="570192" y="236125"/>
                          <a:pt x="573621" y="236410"/>
                          <a:pt x="577050" y="236792"/>
                        </a:cubicBezTo>
                        <a:cubicBezTo>
                          <a:pt x="578764" y="236982"/>
                          <a:pt x="580479" y="237172"/>
                          <a:pt x="582193" y="237363"/>
                        </a:cubicBezTo>
                        <a:cubicBezTo>
                          <a:pt x="583908" y="237649"/>
                          <a:pt x="585622" y="237839"/>
                          <a:pt x="587337" y="238125"/>
                        </a:cubicBezTo>
                        <a:cubicBezTo>
                          <a:pt x="590766" y="238601"/>
                          <a:pt x="594290" y="239077"/>
                          <a:pt x="597814" y="239649"/>
                        </a:cubicBezTo>
                        <a:cubicBezTo>
                          <a:pt x="601243" y="240316"/>
                          <a:pt x="604767" y="240983"/>
                          <a:pt x="608292" y="241744"/>
                        </a:cubicBezTo>
                        <a:cubicBezTo>
                          <a:pt x="615340" y="243078"/>
                          <a:pt x="622293" y="244983"/>
                          <a:pt x="629437" y="246983"/>
                        </a:cubicBezTo>
                        <a:cubicBezTo>
                          <a:pt x="643629" y="250984"/>
                          <a:pt x="658107" y="255746"/>
                          <a:pt x="672490" y="260413"/>
                        </a:cubicBezTo>
                        <a:cubicBezTo>
                          <a:pt x="701446" y="269748"/>
                          <a:pt x="730593" y="278987"/>
                          <a:pt x="758691" y="284988"/>
                        </a:cubicBezTo>
                        <a:cubicBezTo>
                          <a:pt x="772693" y="288036"/>
                          <a:pt x="786409" y="290227"/>
                          <a:pt x="799554" y="291275"/>
                        </a:cubicBezTo>
                        <a:cubicBezTo>
                          <a:pt x="812698" y="292322"/>
                          <a:pt x="825271" y="292227"/>
                          <a:pt x="836701" y="290608"/>
                        </a:cubicBezTo>
                        <a:cubicBezTo>
                          <a:pt x="839559" y="290227"/>
                          <a:pt x="842321" y="289750"/>
                          <a:pt x="844988" y="289179"/>
                        </a:cubicBezTo>
                        <a:cubicBezTo>
                          <a:pt x="848322" y="293180"/>
                          <a:pt x="851560" y="297275"/>
                          <a:pt x="854513" y="301657"/>
                        </a:cubicBezTo>
                        <a:cubicBezTo>
                          <a:pt x="859275" y="308705"/>
                          <a:pt x="863276" y="316230"/>
                          <a:pt x="866610" y="324040"/>
                        </a:cubicBezTo>
                        <a:cubicBezTo>
                          <a:pt x="868229" y="327850"/>
                          <a:pt x="869753" y="332042"/>
                          <a:pt x="871277" y="336137"/>
                        </a:cubicBezTo>
                        <a:cubicBezTo>
                          <a:pt x="872801" y="340233"/>
                          <a:pt x="874325" y="344234"/>
                          <a:pt x="875849" y="348329"/>
                        </a:cubicBezTo>
                        <a:cubicBezTo>
                          <a:pt x="878802" y="356425"/>
                          <a:pt x="881659" y="364426"/>
                          <a:pt x="884421" y="372427"/>
                        </a:cubicBezTo>
                        <a:cubicBezTo>
                          <a:pt x="887088" y="380429"/>
                          <a:pt x="889851" y="388334"/>
                          <a:pt x="892422" y="396145"/>
                        </a:cubicBezTo>
                        <a:cubicBezTo>
                          <a:pt x="902709" y="427292"/>
                          <a:pt x="910996" y="456914"/>
                          <a:pt x="919188" y="481965"/>
                        </a:cubicBezTo>
                        <a:cubicBezTo>
                          <a:pt x="923188" y="494538"/>
                          <a:pt x="927570" y="505777"/>
                          <a:pt x="931665" y="515684"/>
                        </a:cubicBezTo>
                        <a:cubicBezTo>
                          <a:pt x="935857" y="525494"/>
                          <a:pt x="939952" y="533972"/>
                          <a:pt x="943572" y="540734"/>
                        </a:cubicBezTo>
                        <a:cubicBezTo>
                          <a:pt x="945382" y="544068"/>
                          <a:pt x="947001" y="547116"/>
                          <a:pt x="948429" y="549783"/>
                        </a:cubicBezTo>
                        <a:cubicBezTo>
                          <a:pt x="949953" y="552355"/>
                          <a:pt x="951287" y="554546"/>
                          <a:pt x="952335" y="556260"/>
                        </a:cubicBezTo>
                        <a:cubicBezTo>
                          <a:pt x="954430" y="559784"/>
                          <a:pt x="955573" y="561689"/>
                          <a:pt x="955573" y="561689"/>
                        </a:cubicBezTo>
                        <a:cubicBezTo>
                          <a:pt x="955573" y="561689"/>
                          <a:pt x="954525" y="559784"/>
                          <a:pt x="952525" y="556165"/>
                        </a:cubicBezTo>
                        <a:cubicBezTo>
                          <a:pt x="951478" y="554355"/>
                          <a:pt x="950239" y="552164"/>
                          <a:pt x="948811" y="549593"/>
                        </a:cubicBezTo>
                        <a:cubicBezTo>
                          <a:pt x="947477" y="546926"/>
                          <a:pt x="945953" y="543877"/>
                          <a:pt x="944143" y="540448"/>
                        </a:cubicBezTo>
                        <a:cubicBezTo>
                          <a:pt x="940714" y="533590"/>
                          <a:pt x="936999" y="525113"/>
                          <a:pt x="933094" y="515112"/>
                        </a:cubicBezTo>
                        <a:cubicBezTo>
                          <a:pt x="929379" y="505111"/>
                          <a:pt x="925379" y="493776"/>
                          <a:pt x="921759" y="481108"/>
                        </a:cubicBezTo>
                        <a:cubicBezTo>
                          <a:pt x="914330" y="455962"/>
                          <a:pt x="906900" y="426148"/>
                          <a:pt x="897566" y="394525"/>
                        </a:cubicBezTo>
                        <a:cubicBezTo>
                          <a:pt x="895280" y="386620"/>
                          <a:pt x="892803" y="378619"/>
                          <a:pt x="890327" y="370522"/>
                        </a:cubicBezTo>
                        <a:cubicBezTo>
                          <a:pt x="887755" y="362426"/>
                          <a:pt x="885088" y="354235"/>
                          <a:pt x="882421" y="346043"/>
                        </a:cubicBezTo>
                        <a:cubicBezTo>
                          <a:pt x="880992" y="341947"/>
                          <a:pt x="879659" y="337852"/>
                          <a:pt x="878230" y="333756"/>
                        </a:cubicBezTo>
                        <a:cubicBezTo>
                          <a:pt x="876801" y="329660"/>
                          <a:pt x="875468" y="325564"/>
                          <a:pt x="873849" y="321278"/>
                        </a:cubicBezTo>
                        <a:cubicBezTo>
                          <a:pt x="870610" y="312896"/>
                          <a:pt x="866515" y="304800"/>
                          <a:pt x="861752" y="297085"/>
                        </a:cubicBezTo>
                        <a:cubicBezTo>
                          <a:pt x="859561" y="293560"/>
                          <a:pt x="857085" y="290131"/>
                          <a:pt x="854608" y="286798"/>
                        </a:cubicBezTo>
                        <a:cubicBezTo>
                          <a:pt x="857751" y="285845"/>
                          <a:pt x="860704" y="284797"/>
                          <a:pt x="863466" y="283559"/>
                        </a:cubicBezTo>
                        <a:cubicBezTo>
                          <a:pt x="866515" y="283083"/>
                          <a:pt x="869467" y="282511"/>
                          <a:pt x="872420" y="281750"/>
                        </a:cubicBezTo>
                        <a:cubicBezTo>
                          <a:pt x="879754" y="279844"/>
                          <a:pt x="886612" y="277273"/>
                          <a:pt x="892899" y="273939"/>
                        </a:cubicBezTo>
                        <a:cubicBezTo>
                          <a:pt x="899185" y="270605"/>
                          <a:pt x="904805" y="266795"/>
                          <a:pt x="909853" y="262604"/>
                        </a:cubicBezTo>
                        <a:cubicBezTo>
                          <a:pt x="919950" y="254222"/>
                          <a:pt x="927570" y="244983"/>
                          <a:pt x="933666" y="236506"/>
                        </a:cubicBezTo>
                        <a:cubicBezTo>
                          <a:pt x="939666" y="227933"/>
                          <a:pt x="944143" y="219932"/>
                          <a:pt x="947667" y="213265"/>
                        </a:cubicBezTo>
                        <a:cubicBezTo>
                          <a:pt x="951096" y="206597"/>
                          <a:pt x="953573" y="201168"/>
                          <a:pt x="955097" y="197548"/>
                        </a:cubicBezTo>
                        <a:cubicBezTo>
                          <a:pt x="956716" y="193834"/>
                          <a:pt x="957574" y="191929"/>
                          <a:pt x="957574" y="191929"/>
                        </a:cubicBezTo>
                        <a:cubicBezTo>
                          <a:pt x="957574" y="191929"/>
                          <a:pt x="956621" y="193834"/>
                          <a:pt x="954907" y="197453"/>
                        </a:cubicBezTo>
                        <a:cubicBezTo>
                          <a:pt x="953192" y="201073"/>
                          <a:pt x="950525" y="206311"/>
                          <a:pt x="946810" y="212884"/>
                        </a:cubicBezTo>
                        <a:cubicBezTo>
                          <a:pt x="943095" y="219361"/>
                          <a:pt x="938333" y="227076"/>
                          <a:pt x="932046" y="235363"/>
                        </a:cubicBezTo>
                        <a:cubicBezTo>
                          <a:pt x="925760" y="243554"/>
                          <a:pt x="917854" y="252317"/>
                          <a:pt x="907758" y="260033"/>
                        </a:cubicBezTo>
                        <a:cubicBezTo>
                          <a:pt x="902709" y="263842"/>
                          <a:pt x="897090" y="267367"/>
                          <a:pt x="890994" y="270224"/>
                        </a:cubicBezTo>
                        <a:cubicBezTo>
                          <a:pt x="887088" y="272034"/>
                          <a:pt x="882897" y="273653"/>
                          <a:pt x="878611" y="274892"/>
                        </a:cubicBezTo>
                        <a:cubicBezTo>
                          <a:pt x="881659" y="272605"/>
                          <a:pt x="884421" y="270319"/>
                          <a:pt x="886612" y="268129"/>
                        </a:cubicBezTo>
                        <a:cubicBezTo>
                          <a:pt x="891375" y="263461"/>
                          <a:pt x="894518" y="259271"/>
                          <a:pt x="896518" y="256318"/>
                        </a:cubicBezTo>
                        <a:cubicBezTo>
                          <a:pt x="897566" y="254889"/>
                          <a:pt x="898233" y="253651"/>
                          <a:pt x="898709" y="252889"/>
                        </a:cubicBezTo>
                        <a:cubicBezTo>
                          <a:pt x="899185" y="252127"/>
                          <a:pt x="899471" y="251746"/>
                          <a:pt x="899471" y="251746"/>
                        </a:cubicBezTo>
                        <a:cubicBezTo>
                          <a:pt x="899471" y="251746"/>
                          <a:pt x="899185" y="252127"/>
                          <a:pt x="898709" y="252889"/>
                        </a:cubicBezTo>
                        <a:cubicBezTo>
                          <a:pt x="898137" y="253651"/>
                          <a:pt x="897471" y="254794"/>
                          <a:pt x="896328" y="256222"/>
                        </a:cubicBezTo>
                        <a:cubicBezTo>
                          <a:pt x="894232" y="259080"/>
                          <a:pt x="890899" y="263080"/>
                          <a:pt x="885945" y="267557"/>
                        </a:cubicBezTo>
                        <a:cubicBezTo>
                          <a:pt x="882802" y="270415"/>
                          <a:pt x="878802" y="273367"/>
                          <a:pt x="874134" y="276130"/>
                        </a:cubicBezTo>
                        <a:lnTo>
                          <a:pt x="873944" y="276130"/>
                        </a:lnTo>
                        <a:cubicBezTo>
                          <a:pt x="865753" y="278225"/>
                          <a:pt x="857085" y="279178"/>
                          <a:pt x="848131" y="278987"/>
                        </a:cubicBezTo>
                        <a:lnTo>
                          <a:pt x="848131" y="278987"/>
                        </a:lnTo>
                        <a:cubicBezTo>
                          <a:pt x="841273" y="271081"/>
                          <a:pt x="833844" y="263747"/>
                          <a:pt x="825843" y="257175"/>
                        </a:cubicBezTo>
                        <a:cubicBezTo>
                          <a:pt x="812222" y="245840"/>
                          <a:pt x="797458" y="236601"/>
                          <a:pt x="782599" y="228695"/>
                        </a:cubicBezTo>
                        <a:cubicBezTo>
                          <a:pt x="769931" y="222028"/>
                          <a:pt x="757263" y="216408"/>
                          <a:pt x="744975" y="211646"/>
                        </a:cubicBezTo>
                        <a:cubicBezTo>
                          <a:pt x="748404" y="212598"/>
                          <a:pt x="751833" y="213455"/>
                          <a:pt x="755167" y="214408"/>
                        </a:cubicBezTo>
                        <a:cubicBezTo>
                          <a:pt x="758691" y="215455"/>
                          <a:pt x="762216" y="216598"/>
                          <a:pt x="765740" y="217646"/>
                        </a:cubicBezTo>
                        <a:cubicBezTo>
                          <a:pt x="769264" y="218694"/>
                          <a:pt x="772788" y="219837"/>
                          <a:pt x="776217" y="220885"/>
                        </a:cubicBezTo>
                        <a:cubicBezTo>
                          <a:pt x="779742" y="222028"/>
                          <a:pt x="783266" y="223075"/>
                          <a:pt x="786790" y="224218"/>
                        </a:cubicBezTo>
                        <a:cubicBezTo>
                          <a:pt x="801268" y="228790"/>
                          <a:pt x="815841" y="232219"/>
                          <a:pt x="830700" y="233934"/>
                        </a:cubicBezTo>
                        <a:cubicBezTo>
                          <a:pt x="845464" y="235553"/>
                          <a:pt x="860514" y="235363"/>
                          <a:pt x="874896" y="231743"/>
                        </a:cubicBezTo>
                        <a:cubicBezTo>
                          <a:pt x="882040" y="229934"/>
                          <a:pt x="888993" y="227267"/>
                          <a:pt x="895280" y="223647"/>
                        </a:cubicBezTo>
                        <a:cubicBezTo>
                          <a:pt x="898423" y="221837"/>
                          <a:pt x="901471" y="219837"/>
                          <a:pt x="904233" y="217551"/>
                        </a:cubicBezTo>
                        <a:cubicBezTo>
                          <a:pt x="907091" y="215360"/>
                          <a:pt x="909663" y="212884"/>
                          <a:pt x="912044" y="210217"/>
                        </a:cubicBezTo>
                        <a:cubicBezTo>
                          <a:pt x="921759" y="199739"/>
                          <a:pt x="927474" y="186976"/>
                          <a:pt x="930522" y="174593"/>
                        </a:cubicBezTo>
                        <a:cubicBezTo>
                          <a:pt x="933570" y="162020"/>
                          <a:pt x="934047" y="149638"/>
                          <a:pt x="933190" y="137922"/>
                        </a:cubicBezTo>
                        <a:cubicBezTo>
                          <a:pt x="932237" y="126206"/>
                          <a:pt x="929856" y="115157"/>
                          <a:pt x="926332" y="105061"/>
                        </a:cubicBezTo>
                        <a:cubicBezTo>
                          <a:pt x="924617" y="100013"/>
                          <a:pt x="922521" y="95250"/>
                          <a:pt x="920236" y="90678"/>
                        </a:cubicBezTo>
                        <a:cubicBezTo>
                          <a:pt x="919092" y="88392"/>
                          <a:pt x="917854" y="86201"/>
                          <a:pt x="916521" y="84201"/>
                        </a:cubicBezTo>
                        <a:cubicBezTo>
                          <a:pt x="915282" y="82201"/>
                          <a:pt x="914044" y="80200"/>
                          <a:pt x="912806" y="78200"/>
                        </a:cubicBezTo>
                        <a:cubicBezTo>
                          <a:pt x="910615" y="74295"/>
                          <a:pt x="908615" y="70390"/>
                          <a:pt x="907186" y="66389"/>
                        </a:cubicBezTo>
                        <a:cubicBezTo>
                          <a:pt x="906424" y="64389"/>
                          <a:pt x="905853" y="62389"/>
                          <a:pt x="905281" y="60484"/>
                        </a:cubicBezTo>
                        <a:cubicBezTo>
                          <a:pt x="904995" y="59531"/>
                          <a:pt x="904805" y="58483"/>
                          <a:pt x="904615" y="57531"/>
                        </a:cubicBezTo>
                        <a:cubicBezTo>
                          <a:pt x="904424" y="56579"/>
                          <a:pt x="904138" y="55626"/>
                          <a:pt x="904043" y="54578"/>
                        </a:cubicBezTo>
                        <a:cubicBezTo>
                          <a:pt x="902709" y="46863"/>
                          <a:pt x="903281" y="39529"/>
                          <a:pt x="904995" y="33147"/>
                        </a:cubicBezTo>
                        <a:cubicBezTo>
                          <a:pt x="906710" y="26765"/>
                          <a:pt x="909377" y="21526"/>
                          <a:pt x="912139" y="17240"/>
                        </a:cubicBezTo>
                        <a:cubicBezTo>
                          <a:pt x="914997" y="12954"/>
                          <a:pt x="917854" y="9620"/>
                          <a:pt x="920331" y="7048"/>
                        </a:cubicBezTo>
                        <a:cubicBezTo>
                          <a:pt x="922807" y="4477"/>
                          <a:pt x="924903" y="2762"/>
                          <a:pt x="926427" y="1619"/>
                        </a:cubicBezTo>
                        <a:cubicBezTo>
                          <a:pt x="927855" y="476"/>
                          <a:pt x="928713" y="0"/>
                          <a:pt x="928713" y="0"/>
                        </a:cubicBezTo>
                        <a:cubicBezTo>
                          <a:pt x="928713" y="0"/>
                          <a:pt x="927855" y="476"/>
                          <a:pt x="926427" y="1524"/>
                        </a:cubicBezTo>
                        <a:cubicBezTo>
                          <a:pt x="924903" y="2572"/>
                          <a:pt x="922712" y="4286"/>
                          <a:pt x="920140" y="6667"/>
                        </a:cubicBezTo>
                        <a:cubicBezTo>
                          <a:pt x="917473" y="9144"/>
                          <a:pt x="914425" y="12287"/>
                          <a:pt x="911377" y="16573"/>
                        </a:cubicBezTo>
                        <a:cubicBezTo>
                          <a:pt x="908329" y="20860"/>
                          <a:pt x="905281" y="26098"/>
                          <a:pt x="903281" y="32575"/>
                        </a:cubicBezTo>
                        <a:cubicBezTo>
                          <a:pt x="901281" y="39052"/>
                          <a:pt x="900233" y="46672"/>
                          <a:pt x="901281" y="54959"/>
                        </a:cubicBezTo>
                        <a:cubicBezTo>
                          <a:pt x="901281" y="56007"/>
                          <a:pt x="901566" y="57055"/>
                          <a:pt x="901757" y="58007"/>
                        </a:cubicBezTo>
                        <a:cubicBezTo>
                          <a:pt x="901947" y="59055"/>
                          <a:pt x="902138" y="60103"/>
                          <a:pt x="902328" y="61150"/>
                        </a:cubicBezTo>
                        <a:cubicBezTo>
                          <a:pt x="902900" y="63246"/>
                          <a:pt x="903281" y="65342"/>
                          <a:pt x="904043" y="67437"/>
                        </a:cubicBezTo>
                        <a:cubicBezTo>
                          <a:pt x="905376" y="71723"/>
                          <a:pt x="907282" y="75914"/>
                          <a:pt x="909377" y="80200"/>
                        </a:cubicBezTo>
                        <a:cubicBezTo>
                          <a:pt x="910520" y="82201"/>
                          <a:pt x="911663" y="84296"/>
                          <a:pt x="912806" y="86392"/>
                        </a:cubicBezTo>
                        <a:cubicBezTo>
                          <a:pt x="913949" y="88392"/>
                          <a:pt x="914997" y="90583"/>
                          <a:pt x="916044" y="92773"/>
                        </a:cubicBezTo>
                        <a:cubicBezTo>
                          <a:pt x="918045" y="97155"/>
                          <a:pt x="919759" y="101822"/>
                          <a:pt x="921188" y="106680"/>
                        </a:cubicBezTo>
                        <a:cubicBezTo>
                          <a:pt x="924045" y="116491"/>
                          <a:pt x="925855" y="127063"/>
                          <a:pt x="926236" y="138208"/>
                        </a:cubicBezTo>
                        <a:cubicBezTo>
                          <a:pt x="926617" y="149352"/>
                          <a:pt x="925569" y="160972"/>
                          <a:pt x="922236" y="172307"/>
                        </a:cubicBezTo>
                        <a:cubicBezTo>
                          <a:pt x="918902" y="183547"/>
                          <a:pt x="913282" y="194500"/>
                          <a:pt x="904615" y="202978"/>
                        </a:cubicBezTo>
                        <a:cubicBezTo>
                          <a:pt x="896042" y="211455"/>
                          <a:pt x="884707" y="217265"/>
                          <a:pt x="872134" y="219742"/>
                        </a:cubicBezTo>
                        <a:cubicBezTo>
                          <a:pt x="859561" y="222313"/>
                          <a:pt x="846131" y="221933"/>
                          <a:pt x="832605" y="219742"/>
                        </a:cubicBezTo>
                        <a:cubicBezTo>
                          <a:pt x="819080" y="217551"/>
                          <a:pt x="805459" y="213741"/>
                          <a:pt x="792029" y="208788"/>
                        </a:cubicBezTo>
                        <a:cubicBezTo>
                          <a:pt x="785076" y="206311"/>
                          <a:pt x="778122" y="203740"/>
                          <a:pt x="771074" y="201168"/>
                        </a:cubicBezTo>
                        <a:cubicBezTo>
                          <a:pt x="767550" y="199930"/>
                          <a:pt x="764025" y="198596"/>
                          <a:pt x="760406" y="197358"/>
                        </a:cubicBezTo>
                        <a:cubicBezTo>
                          <a:pt x="756786" y="196120"/>
                          <a:pt x="753167" y="195072"/>
                          <a:pt x="749547" y="193929"/>
                        </a:cubicBezTo>
                        <a:cubicBezTo>
                          <a:pt x="720591" y="184594"/>
                          <a:pt x="690111" y="177070"/>
                          <a:pt x="658679" y="174212"/>
                        </a:cubicBezTo>
                        <a:lnTo>
                          <a:pt x="646868" y="173260"/>
                        </a:lnTo>
                        <a:cubicBezTo>
                          <a:pt x="644868" y="173164"/>
                          <a:pt x="642963" y="172879"/>
                          <a:pt x="640962" y="172879"/>
                        </a:cubicBezTo>
                        <a:lnTo>
                          <a:pt x="635057" y="172879"/>
                        </a:lnTo>
                        <a:cubicBezTo>
                          <a:pt x="635057" y="172879"/>
                          <a:pt x="623151" y="172688"/>
                          <a:pt x="623151" y="172688"/>
                        </a:cubicBezTo>
                        <a:cubicBezTo>
                          <a:pt x="621150" y="172688"/>
                          <a:pt x="619245" y="172784"/>
                          <a:pt x="617245" y="172879"/>
                        </a:cubicBezTo>
                        <a:lnTo>
                          <a:pt x="611340" y="173164"/>
                        </a:lnTo>
                        <a:cubicBezTo>
                          <a:pt x="605720" y="173450"/>
                          <a:pt x="596481" y="174212"/>
                          <a:pt x="590956" y="174879"/>
                        </a:cubicBezTo>
                        <a:lnTo>
                          <a:pt x="587908" y="175260"/>
                        </a:lnTo>
                        <a:lnTo>
                          <a:pt x="582098" y="175927"/>
                        </a:lnTo>
                        <a:cubicBezTo>
                          <a:pt x="580193" y="176117"/>
                          <a:pt x="578288" y="176498"/>
                          <a:pt x="576288" y="176784"/>
                        </a:cubicBezTo>
                        <a:cubicBezTo>
                          <a:pt x="572478" y="177451"/>
                          <a:pt x="568668" y="178022"/>
                          <a:pt x="564762" y="178689"/>
                        </a:cubicBezTo>
                        <a:cubicBezTo>
                          <a:pt x="534282" y="184118"/>
                          <a:pt x="505422" y="192310"/>
                          <a:pt x="477799" y="200120"/>
                        </a:cubicBezTo>
                        <a:cubicBezTo>
                          <a:pt x="464083" y="204025"/>
                          <a:pt x="450558" y="207931"/>
                          <a:pt x="437318" y="211646"/>
                        </a:cubicBezTo>
                        <a:cubicBezTo>
                          <a:pt x="433984" y="212598"/>
                          <a:pt x="430746" y="213550"/>
                          <a:pt x="427412" y="214408"/>
                        </a:cubicBezTo>
                        <a:lnTo>
                          <a:pt x="418077" y="216789"/>
                        </a:lnTo>
                        <a:cubicBezTo>
                          <a:pt x="415029" y="217551"/>
                          <a:pt x="409981" y="218694"/>
                          <a:pt x="406838" y="219361"/>
                        </a:cubicBezTo>
                        <a:cubicBezTo>
                          <a:pt x="404457" y="219932"/>
                          <a:pt x="401980" y="220409"/>
                          <a:pt x="399599" y="220789"/>
                        </a:cubicBezTo>
                        <a:cubicBezTo>
                          <a:pt x="396551" y="221361"/>
                          <a:pt x="393503" y="221837"/>
                          <a:pt x="390455" y="222409"/>
                        </a:cubicBezTo>
                        <a:cubicBezTo>
                          <a:pt x="387407" y="222790"/>
                          <a:pt x="384454" y="223266"/>
                          <a:pt x="381406" y="223647"/>
                        </a:cubicBezTo>
                        <a:cubicBezTo>
                          <a:pt x="378453" y="224123"/>
                          <a:pt x="375405" y="224314"/>
                          <a:pt x="372453" y="224695"/>
                        </a:cubicBezTo>
                        <a:cubicBezTo>
                          <a:pt x="369500" y="224980"/>
                          <a:pt x="366547" y="225361"/>
                          <a:pt x="363690" y="225457"/>
                        </a:cubicBezTo>
                        <a:cubicBezTo>
                          <a:pt x="352069" y="226409"/>
                          <a:pt x="340734" y="226504"/>
                          <a:pt x="329971" y="226219"/>
                        </a:cubicBezTo>
                        <a:cubicBezTo>
                          <a:pt x="324542" y="226123"/>
                          <a:pt x="319303" y="225742"/>
                          <a:pt x="314160" y="225361"/>
                        </a:cubicBezTo>
                        <a:cubicBezTo>
                          <a:pt x="309016" y="224885"/>
                          <a:pt x="303968" y="224504"/>
                          <a:pt x="299110" y="223838"/>
                        </a:cubicBezTo>
                        <a:cubicBezTo>
                          <a:pt x="289299" y="222599"/>
                          <a:pt x="280155" y="221075"/>
                          <a:pt x="271583" y="219265"/>
                        </a:cubicBezTo>
                        <a:cubicBezTo>
                          <a:pt x="263011" y="217456"/>
                          <a:pt x="255009" y="215455"/>
                          <a:pt x="247770" y="213360"/>
                        </a:cubicBezTo>
                        <a:cubicBezTo>
                          <a:pt x="240531" y="211264"/>
                          <a:pt x="233864" y="209169"/>
                          <a:pt x="227958" y="207073"/>
                        </a:cubicBezTo>
                        <a:cubicBezTo>
                          <a:pt x="227673" y="206978"/>
                          <a:pt x="227387" y="206883"/>
                          <a:pt x="227196" y="206788"/>
                        </a:cubicBezTo>
                        <a:cubicBezTo>
                          <a:pt x="226053" y="206407"/>
                          <a:pt x="225101" y="205550"/>
                          <a:pt x="224529" y="204406"/>
                        </a:cubicBezTo>
                        <a:cubicBezTo>
                          <a:pt x="214528" y="184118"/>
                          <a:pt x="195478" y="168021"/>
                          <a:pt x="171190" y="161354"/>
                        </a:cubicBezTo>
                        <a:cubicBezTo>
                          <a:pt x="141757" y="153257"/>
                          <a:pt x="111849" y="161830"/>
                          <a:pt x="91941" y="181165"/>
                        </a:cubicBezTo>
                        <a:cubicBezTo>
                          <a:pt x="90894" y="182118"/>
                          <a:pt x="89465" y="182594"/>
                          <a:pt x="88131" y="182213"/>
                        </a:cubicBezTo>
                        <a:lnTo>
                          <a:pt x="39078" y="168783"/>
                        </a:lnTo>
                        <a:cubicBezTo>
                          <a:pt x="22599" y="164306"/>
                          <a:pt x="5550" y="173926"/>
                          <a:pt x="1073" y="190500"/>
                        </a:cubicBezTo>
                        <a:lnTo>
                          <a:pt x="1073" y="190500"/>
                        </a:lnTo>
                        <a:cubicBezTo>
                          <a:pt x="-3309" y="206788"/>
                          <a:pt x="6121" y="223361"/>
                          <a:pt x="22218" y="227838"/>
                        </a:cubicBezTo>
                        <a:lnTo>
                          <a:pt x="66891" y="240030"/>
                        </a:lnTo>
                        <a:cubicBezTo>
                          <a:pt x="68605" y="240506"/>
                          <a:pt x="69843" y="241935"/>
                          <a:pt x="70129" y="243745"/>
                        </a:cubicBezTo>
                        <a:cubicBezTo>
                          <a:pt x="74511" y="274034"/>
                          <a:pt x="97561" y="300990"/>
                          <a:pt x="130518" y="310039"/>
                        </a:cubicBezTo>
                        <a:cubicBezTo>
                          <a:pt x="142805" y="313372"/>
                          <a:pt x="155283" y="313944"/>
                          <a:pt x="166903" y="311944"/>
                        </a:cubicBezTo>
                        <a:cubicBezTo>
                          <a:pt x="168618" y="311658"/>
                          <a:pt x="170332" y="312230"/>
                          <a:pt x="171380" y="313658"/>
                        </a:cubicBezTo>
                        <a:cubicBezTo>
                          <a:pt x="174237" y="317563"/>
                          <a:pt x="177190" y="322040"/>
                          <a:pt x="180048" y="327088"/>
                        </a:cubicBezTo>
                        <a:cubicBezTo>
                          <a:pt x="187572" y="340233"/>
                          <a:pt x="194907" y="357568"/>
                          <a:pt x="198526" y="378809"/>
                        </a:cubicBezTo>
                        <a:cubicBezTo>
                          <a:pt x="199955" y="387191"/>
                          <a:pt x="200812" y="396050"/>
                          <a:pt x="200907" y="405479"/>
                        </a:cubicBezTo>
                        <a:cubicBezTo>
                          <a:pt x="201193" y="433864"/>
                          <a:pt x="219195" y="458914"/>
                          <a:pt x="246342" y="467201"/>
                        </a:cubicBezTo>
                        <a:lnTo>
                          <a:pt x="246342" y="467201"/>
                        </a:lnTo>
                        <a:close/>
                        <a:moveTo>
                          <a:pt x="616674" y="197167"/>
                        </a:moveTo>
                        <a:cubicBezTo>
                          <a:pt x="620579" y="197548"/>
                          <a:pt x="625818" y="198025"/>
                          <a:pt x="632390" y="198787"/>
                        </a:cubicBezTo>
                        <a:cubicBezTo>
                          <a:pt x="647344" y="200596"/>
                          <a:pt x="668871" y="203835"/>
                          <a:pt x="694112" y="209836"/>
                        </a:cubicBezTo>
                        <a:cubicBezTo>
                          <a:pt x="706685" y="212884"/>
                          <a:pt x="720306" y="216598"/>
                          <a:pt x="734403" y="221266"/>
                        </a:cubicBezTo>
                        <a:cubicBezTo>
                          <a:pt x="748500" y="226028"/>
                          <a:pt x="763073" y="231743"/>
                          <a:pt x="777551" y="238792"/>
                        </a:cubicBezTo>
                        <a:cubicBezTo>
                          <a:pt x="792029" y="245935"/>
                          <a:pt x="806412" y="254413"/>
                          <a:pt x="819747" y="264700"/>
                        </a:cubicBezTo>
                        <a:cubicBezTo>
                          <a:pt x="824890" y="268700"/>
                          <a:pt x="829843" y="272986"/>
                          <a:pt x="834606" y="277559"/>
                        </a:cubicBezTo>
                        <a:cubicBezTo>
                          <a:pt x="831843" y="277177"/>
                          <a:pt x="829176" y="276796"/>
                          <a:pt x="826414" y="276320"/>
                        </a:cubicBezTo>
                        <a:cubicBezTo>
                          <a:pt x="810888" y="273463"/>
                          <a:pt x="795267" y="268319"/>
                          <a:pt x="779742" y="262223"/>
                        </a:cubicBezTo>
                        <a:cubicBezTo>
                          <a:pt x="764216" y="256032"/>
                          <a:pt x="748690" y="248888"/>
                          <a:pt x="733260" y="241649"/>
                        </a:cubicBezTo>
                        <a:cubicBezTo>
                          <a:pt x="717734" y="234315"/>
                          <a:pt x="702208" y="226981"/>
                          <a:pt x="686587" y="220218"/>
                        </a:cubicBezTo>
                        <a:cubicBezTo>
                          <a:pt x="678777" y="216884"/>
                          <a:pt x="670871" y="213646"/>
                          <a:pt x="662965" y="210693"/>
                        </a:cubicBezTo>
                        <a:cubicBezTo>
                          <a:pt x="659060" y="209169"/>
                          <a:pt x="654964" y="207931"/>
                          <a:pt x="651059" y="206502"/>
                        </a:cubicBezTo>
                        <a:cubicBezTo>
                          <a:pt x="647058" y="205264"/>
                          <a:pt x="643153" y="204025"/>
                          <a:pt x="639153" y="202883"/>
                        </a:cubicBezTo>
                        <a:cubicBezTo>
                          <a:pt x="631247" y="200692"/>
                          <a:pt x="623436" y="198787"/>
                          <a:pt x="615721" y="197263"/>
                        </a:cubicBezTo>
                        <a:lnTo>
                          <a:pt x="616769" y="197263"/>
                        </a:lnTo>
                        <a:close/>
                        <a:moveTo>
                          <a:pt x="836415" y="287274"/>
                        </a:moveTo>
                        <a:cubicBezTo>
                          <a:pt x="825176" y="288322"/>
                          <a:pt x="812984" y="288036"/>
                          <a:pt x="800125" y="286417"/>
                        </a:cubicBezTo>
                        <a:cubicBezTo>
                          <a:pt x="787266" y="284893"/>
                          <a:pt x="773932" y="282130"/>
                          <a:pt x="760215" y="278511"/>
                        </a:cubicBezTo>
                        <a:cubicBezTo>
                          <a:pt x="732783" y="271463"/>
                          <a:pt x="704304" y="261175"/>
                          <a:pt x="675919" y="250603"/>
                        </a:cubicBezTo>
                        <a:cubicBezTo>
                          <a:pt x="661632" y="245364"/>
                          <a:pt x="647440" y="240030"/>
                          <a:pt x="633057" y="235267"/>
                        </a:cubicBezTo>
                        <a:cubicBezTo>
                          <a:pt x="625913" y="232886"/>
                          <a:pt x="618674" y="230600"/>
                          <a:pt x="611340" y="228886"/>
                        </a:cubicBezTo>
                        <a:cubicBezTo>
                          <a:pt x="607720" y="228029"/>
                          <a:pt x="604101" y="227171"/>
                          <a:pt x="600481" y="226314"/>
                        </a:cubicBezTo>
                        <a:cubicBezTo>
                          <a:pt x="596862" y="225552"/>
                          <a:pt x="593242" y="224885"/>
                          <a:pt x="589718" y="224218"/>
                        </a:cubicBezTo>
                        <a:cubicBezTo>
                          <a:pt x="587908" y="223838"/>
                          <a:pt x="586194" y="223552"/>
                          <a:pt x="584384" y="223171"/>
                        </a:cubicBezTo>
                        <a:cubicBezTo>
                          <a:pt x="582574" y="222885"/>
                          <a:pt x="580860" y="222599"/>
                          <a:pt x="579050" y="222409"/>
                        </a:cubicBezTo>
                        <a:cubicBezTo>
                          <a:pt x="575526" y="221933"/>
                          <a:pt x="572001" y="221361"/>
                          <a:pt x="568572" y="220885"/>
                        </a:cubicBezTo>
                        <a:cubicBezTo>
                          <a:pt x="565143" y="220504"/>
                          <a:pt x="561715" y="220123"/>
                          <a:pt x="558286" y="219742"/>
                        </a:cubicBezTo>
                        <a:cubicBezTo>
                          <a:pt x="556571" y="219551"/>
                          <a:pt x="554952" y="219361"/>
                          <a:pt x="553237" y="219170"/>
                        </a:cubicBezTo>
                        <a:cubicBezTo>
                          <a:pt x="551523" y="219075"/>
                          <a:pt x="549903" y="218884"/>
                          <a:pt x="548284" y="218789"/>
                        </a:cubicBezTo>
                        <a:cubicBezTo>
                          <a:pt x="544950" y="218504"/>
                          <a:pt x="541712" y="218218"/>
                          <a:pt x="538474" y="218027"/>
                        </a:cubicBezTo>
                        <a:cubicBezTo>
                          <a:pt x="535235" y="217837"/>
                          <a:pt x="532092" y="217646"/>
                          <a:pt x="529044" y="217456"/>
                        </a:cubicBezTo>
                        <a:cubicBezTo>
                          <a:pt x="527139" y="217360"/>
                          <a:pt x="525234" y="217265"/>
                          <a:pt x="523424" y="217170"/>
                        </a:cubicBezTo>
                        <a:cubicBezTo>
                          <a:pt x="531615" y="214598"/>
                          <a:pt x="539902" y="212122"/>
                          <a:pt x="548284" y="209836"/>
                        </a:cubicBezTo>
                        <a:cubicBezTo>
                          <a:pt x="549141" y="209836"/>
                          <a:pt x="549903" y="209740"/>
                          <a:pt x="550761" y="209645"/>
                        </a:cubicBezTo>
                        <a:cubicBezTo>
                          <a:pt x="563143" y="208788"/>
                          <a:pt x="576669" y="208693"/>
                          <a:pt x="590956" y="209836"/>
                        </a:cubicBezTo>
                        <a:cubicBezTo>
                          <a:pt x="605244" y="210979"/>
                          <a:pt x="620198" y="213265"/>
                          <a:pt x="635438" y="216979"/>
                        </a:cubicBezTo>
                        <a:cubicBezTo>
                          <a:pt x="639248" y="217932"/>
                          <a:pt x="643058" y="218980"/>
                          <a:pt x="646868" y="220027"/>
                        </a:cubicBezTo>
                        <a:cubicBezTo>
                          <a:pt x="650678" y="221171"/>
                          <a:pt x="654583" y="222313"/>
                          <a:pt x="658393" y="223552"/>
                        </a:cubicBezTo>
                        <a:cubicBezTo>
                          <a:pt x="666204" y="226123"/>
                          <a:pt x="673824" y="228886"/>
                          <a:pt x="681634" y="231934"/>
                        </a:cubicBezTo>
                        <a:cubicBezTo>
                          <a:pt x="697255" y="237934"/>
                          <a:pt x="712971" y="244697"/>
                          <a:pt x="728688" y="251365"/>
                        </a:cubicBezTo>
                        <a:cubicBezTo>
                          <a:pt x="744499" y="258032"/>
                          <a:pt x="760406" y="264700"/>
                          <a:pt x="776503" y="270319"/>
                        </a:cubicBezTo>
                        <a:cubicBezTo>
                          <a:pt x="792600" y="275939"/>
                          <a:pt x="808888" y="280606"/>
                          <a:pt x="825081" y="282988"/>
                        </a:cubicBezTo>
                        <a:cubicBezTo>
                          <a:pt x="830415" y="283750"/>
                          <a:pt x="835749" y="284226"/>
                          <a:pt x="841083" y="284417"/>
                        </a:cubicBezTo>
                        <a:cubicBezTo>
                          <a:pt x="841654" y="285083"/>
                          <a:pt x="842321" y="285750"/>
                          <a:pt x="842892" y="286321"/>
                        </a:cubicBezTo>
                        <a:cubicBezTo>
                          <a:pt x="840702" y="286607"/>
                          <a:pt x="838606" y="286893"/>
                          <a:pt x="836320" y="287179"/>
                        </a:cubicBezTo>
                        <a:close/>
                        <a:moveTo>
                          <a:pt x="852989" y="284417"/>
                        </a:moveTo>
                        <a:cubicBezTo>
                          <a:pt x="852989" y="284417"/>
                          <a:pt x="852989" y="284417"/>
                          <a:pt x="852989" y="284417"/>
                        </a:cubicBezTo>
                        <a:cubicBezTo>
                          <a:pt x="853084" y="284417"/>
                          <a:pt x="853275" y="284417"/>
                          <a:pt x="853370" y="284417"/>
                        </a:cubicBezTo>
                        <a:cubicBezTo>
                          <a:pt x="853275" y="284417"/>
                          <a:pt x="853179" y="284417"/>
                          <a:pt x="853084" y="28441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0000C9">
                          <a:lumMod val="60000"/>
                          <a:lumOff val="40000"/>
                        </a:srgbClr>
                      </a:gs>
                      <a:gs pos="100000">
                        <a:srgbClr val="0000C9">
                          <a:lumMod val="40000"/>
                          <a:lumOff val="60000"/>
                        </a:srgbClr>
                      </a:gs>
                    </a:gsLst>
                    <a:lin ang="630600" scaled="1"/>
                  </a:gra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126">
                      <a:defRPr/>
                    </a:pPr>
                    <a:endParaRPr lang="en-US" sz="1799" kern="0">
                      <a:solidFill>
                        <a:prstClr val="black"/>
                      </a:solidFill>
                      <a:latin typeface="Slate Pro" panose="02000506040000020004"/>
                    </a:endParaRPr>
                  </a:p>
                </p:txBody>
              </p:sp>
              <p:grpSp>
                <p:nvGrpSpPr>
                  <p:cNvPr id="1010" name="Graphic 136">
                    <a:extLst>
                      <a:ext uri="{FF2B5EF4-FFF2-40B4-BE49-F238E27FC236}">
                        <a16:creationId xmlns:a16="http://schemas.microsoft.com/office/drawing/2014/main" id="{BC976A70-65F1-2EF1-E1F0-EC3068CB3DB4}"/>
                      </a:ext>
                    </a:extLst>
                  </p:cNvPr>
                  <p:cNvGrpSpPr/>
                  <p:nvPr/>
                </p:nvGrpSpPr>
                <p:grpSpPr>
                  <a:xfrm>
                    <a:off x="3408711" y="2327052"/>
                    <a:ext cx="2326481" cy="1160252"/>
                    <a:chOff x="3408711" y="2327052"/>
                    <a:chExt cx="2326481" cy="1160252"/>
                  </a:xfrm>
                  <a:noFill/>
                </p:grpSpPr>
                <p:sp>
                  <p:nvSpPr>
                    <p:cNvPr id="1011" name="Freeform: Shape 1010">
                      <a:extLst>
                        <a:ext uri="{FF2B5EF4-FFF2-40B4-BE49-F238E27FC236}">
                          <a16:creationId xmlns:a16="http://schemas.microsoft.com/office/drawing/2014/main" id="{3F1F2AB4-B869-36B3-FACF-A0E09E6849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34774" y="2681192"/>
                      <a:ext cx="152492" cy="65770"/>
                    </a:xfrm>
                    <a:custGeom>
                      <a:avLst/>
                      <a:gdLst>
                        <a:gd name="connsiteX0" fmla="*/ 152019 w 152492"/>
                        <a:gd name="connsiteY0" fmla="*/ 0 h 65770"/>
                        <a:gd name="connsiteX1" fmla="*/ 0 w 152492"/>
                        <a:gd name="connsiteY1" fmla="*/ 61436 h 65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52492" h="65770">
                          <a:moveTo>
                            <a:pt x="152019" y="0"/>
                          </a:moveTo>
                          <a:cubicBezTo>
                            <a:pt x="152019" y="0"/>
                            <a:pt x="168974" y="85725"/>
                            <a:pt x="0" y="61436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0000C9">
                          <a:lumMod val="40000"/>
                          <a:lumOff val="60000"/>
                        </a:srgbClr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defTabSz="914126">
                        <a:defRPr/>
                      </a:pPr>
                      <a:endParaRPr lang="en-US" sz="1799" kern="0">
                        <a:solidFill>
                          <a:prstClr val="black"/>
                        </a:solidFill>
                        <a:latin typeface="Slate Pro" panose="02000506040000020004"/>
                      </a:endParaRPr>
                    </a:p>
                  </p:txBody>
                </p:sp>
                <p:sp>
                  <p:nvSpPr>
                    <p:cNvPr id="1012" name="Freeform: Shape 1011">
                      <a:extLst>
                        <a:ext uri="{FF2B5EF4-FFF2-40B4-BE49-F238E27FC236}">
                          <a16:creationId xmlns:a16="http://schemas.microsoft.com/office/drawing/2014/main" id="{2823E90A-FEE3-5778-7402-5ABAE7C958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51061" y="2575941"/>
                      <a:ext cx="12762" cy="57626"/>
                    </a:xfrm>
                    <a:custGeom>
                      <a:avLst/>
                      <a:gdLst>
                        <a:gd name="connsiteX0" fmla="*/ 5620 w 12762"/>
                        <a:gd name="connsiteY0" fmla="*/ 0 h 57626"/>
                        <a:gd name="connsiteX1" fmla="*/ 0 w 12762"/>
                        <a:gd name="connsiteY1" fmla="*/ 57626 h 576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2762" h="57626">
                          <a:moveTo>
                            <a:pt x="5620" y="0"/>
                          </a:moveTo>
                          <a:cubicBezTo>
                            <a:pt x="5620" y="0"/>
                            <a:pt x="24956" y="47149"/>
                            <a:pt x="0" y="57626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0000C9">
                          <a:lumMod val="40000"/>
                          <a:lumOff val="60000"/>
                        </a:srgbClr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defTabSz="914126">
                        <a:defRPr/>
                      </a:pPr>
                      <a:endParaRPr lang="en-US" sz="1799" kern="0">
                        <a:solidFill>
                          <a:prstClr val="black"/>
                        </a:solidFill>
                        <a:latin typeface="Slate Pro" panose="02000506040000020004"/>
                      </a:endParaRPr>
                    </a:p>
                  </p:txBody>
                </p:sp>
                <p:sp>
                  <p:nvSpPr>
                    <p:cNvPr id="1013" name="Freeform: Shape 1012">
                      <a:extLst>
                        <a:ext uri="{FF2B5EF4-FFF2-40B4-BE49-F238E27FC236}">
                          <a16:creationId xmlns:a16="http://schemas.microsoft.com/office/drawing/2014/main" id="{9BF5F839-22EF-5831-33EB-DD79FC6C89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8758" y="2484786"/>
                      <a:ext cx="11894" cy="72580"/>
                    </a:xfrm>
                    <a:custGeom>
                      <a:avLst/>
                      <a:gdLst>
                        <a:gd name="connsiteX0" fmla="*/ 0 w 11894"/>
                        <a:gd name="connsiteY0" fmla="*/ 0 h 72580"/>
                        <a:gd name="connsiteX1" fmla="*/ 5524 w 11894"/>
                        <a:gd name="connsiteY1" fmla="*/ 72580 h 725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1894" h="72580">
                          <a:moveTo>
                            <a:pt x="0" y="0"/>
                          </a:moveTo>
                          <a:cubicBezTo>
                            <a:pt x="0" y="0"/>
                            <a:pt x="22574" y="40576"/>
                            <a:pt x="5524" y="7258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0000C9">
                          <a:lumMod val="40000"/>
                          <a:lumOff val="60000"/>
                        </a:srgbClr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defTabSz="914126">
                        <a:defRPr/>
                      </a:pPr>
                      <a:endParaRPr lang="en-US" sz="1799" kern="0">
                        <a:solidFill>
                          <a:prstClr val="black"/>
                        </a:solidFill>
                        <a:latin typeface="Slate Pro" panose="02000506040000020004"/>
                      </a:endParaRPr>
                    </a:p>
                  </p:txBody>
                </p:sp>
                <p:sp>
                  <p:nvSpPr>
                    <p:cNvPr id="1014" name="Freeform: Shape 1013">
                      <a:extLst>
                        <a:ext uri="{FF2B5EF4-FFF2-40B4-BE49-F238E27FC236}">
                          <a16:creationId xmlns:a16="http://schemas.microsoft.com/office/drawing/2014/main" id="{1051E46E-460E-06F3-2DB5-B6F861E8D2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04720" y="2396013"/>
                      <a:ext cx="111823" cy="72294"/>
                    </a:xfrm>
                    <a:custGeom>
                      <a:avLst/>
                      <a:gdLst>
                        <a:gd name="connsiteX0" fmla="*/ 111824 w 111823"/>
                        <a:gd name="connsiteY0" fmla="*/ 0 h 72294"/>
                        <a:gd name="connsiteX1" fmla="*/ 0 w 111823"/>
                        <a:gd name="connsiteY1" fmla="*/ 72295 h 722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11823" h="72294">
                          <a:moveTo>
                            <a:pt x="111824" y="0"/>
                          </a:moveTo>
                          <a:cubicBezTo>
                            <a:pt x="111824" y="0"/>
                            <a:pt x="20003" y="10763"/>
                            <a:pt x="0" y="72295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0000C9">
                          <a:lumMod val="40000"/>
                          <a:lumOff val="60000"/>
                        </a:srgbClr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defTabSz="914126">
                        <a:defRPr/>
                      </a:pPr>
                      <a:endParaRPr lang="en-US" sz="1799" kern="0">
                        <a:solidFill>
                          <a:prstClr val="black"/>
                        </a:solidFill>
                        <a:latin typeface="Slate Pro" panose="02000506040000020004"/>
                      </a:endParaRPr>
                    </a:p>
                  </p:txBody>
                </p:sp>
                <p:sp>
                  <p:nvSpPr>
                    <p:cNvPr id="1015" name="Freeform: Shape 1014">
                      <a:extLst>
                        <a:ext uri="{FF2B5EF4-FFF2-40B4-BE49-F238E27FC236}">
                          <a16:creationId xmlns:a16="http://schemas.microsoft.com/office/drawing/2014/main" id="{C231B58F-3AAF-519A-F75D-6875DF1968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5174" y="2344292"/>
                      <a:ext cx="66865" cy="208216"/>
                    </a:xfrm>
                    <a:custGeom>
                      <a:avLst/>
                      <a:gdLst>
                        <a:gd name="connsiteX0" fmla="*/ 0 w 66865"/>
                        <a:gd name="connsiteY0" fmla="*/ 0 h 208216"/>
                        <a:gd name="connsiteX1" fmla="*/ 18574 w 66865"/>
                        <a:gd name="connsiteY1" fmla="*/ 100394 h 208216"/>
                        <a:gd name="connsiteX2" fmla="*/ 66866 w 66865"/>
                        <a:gd name="connsiteY2" fmla="*/ 208217 h 2082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66865" h="208216">
                          <a:moveTo>
                            <a:pt x="0" y="0"/>
                          </a:moveTo>
                          <a:cubicBezTo>
                            <a:pt x="0" y="0"/>
                            <a:pt x="33242" y="44482"/>
                            <a:pt x="18574" y="100394"/>
                          </a:cubicBezTo>
                          <a:cubicBezTo>
                            <a:pt x="4000" y="156305"/>
                            <a:pt x="66866" y="208217"/>
                            <a:pt x="66866" y="208217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0000C9">
                          <a:lumMod val="40000"/>
                          <a:lumOff val="60000"/>
                        </a:srgbClr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defTabSz="914126">
                        <a:defRPr/>
                      </a:pPr>
                      <a:endParaRPr lang="en-US" sz="1799" kern="0">
                        <a:solidFill>
                          <a:prstClr val="black"/>
                        </a:solidFill>
                        <a:latin typeface="Slate Pro" panose="02000506040000020004"/>
                      </a:endParaRPr>
                    </a:p>
                  </p:txBody>
                </p:sp>
                <p:sp>
                  <p:nvSpPr>
                    <p:cNvPr id="1016" name="Freeform: Shape 1015">
                      <a:extLst>
                        <a:ext uri="{FF2B5EF4-FFF2-40B4-BE49-F238E27FC236}">
                          <a16:creationId xmlns:a16="http://schemas.microsoft.com/office/drawing/2014/main" id="{66BE36F8-2822-E2CA-2F00-00F2A219C3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75797" y="2327052"/>
                      <a:ext cx="261842" cy="330443"/>
                    </a:xfrm>
                    <a:custGeom>
                      <a:avLst/>
                      <a:gdLst>
                        <a:gd name="connsiteX0" fmla="*/ 0 w 261842"/>
                        <a:gd name="connsiteY0" fmla="*/ 0 h 330443"/>
                        <a:gd name="connsiteX1" fmla="*/ 181356 w 261842"/>
                        <a:gd name="connsiteY1" fmla="*/ 166116 h 330443"/>
                        <a:gd name="connsiteX2" fmla="*/ 261842 w 261842"/>
                        <a:gd name="connsiteY2" fmla="*/ 330422 h 3304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1842" h="330443">
                          <a:moveTo>
                            <a:pt x="0" y="0"/>
                          </a:moveTo>
                          <a:cubicBezTo>
                            <a:pt x="0" y="0"/>
                            <a:pt x="174784" y="10287"/>
                            <a:pt x="181356" y="166116"/>
                          </a:cubicBezTo>
                          <a:cubicBezTo>
                            <a:pt x="174593" y="278130"/>
                            <a:pt x="142303" y="331661"/>
                            <a:pt x="261842" y="330422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0000C9">
                          <a:lumMod val="40000"/>
                          <a:lumOff val="60000"/>
                        </a:srgbClr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defTabSz="914126">
                        <a:defRPr/>
                      </a:pPr>
                      <a:endParaRPr lang="en-US" sz="1799" kern="0">
                        <a:solidFill>
                          <a:prstClr val="black"/>
                        </a:solidFill>
                        <a:latin typeface="Slate Pro" panose="02000506040000020004"/>
                      </a:endParaRPr>
                    </a:p>
                  </p:txBody>
                </p:sp>
                <p:sp>
                  <p:nvSpPr>
                    <p:cNvPr id="1017" name="Freeform: Shape 1016">
                      <a:extLst>
                        <a:ext uri="{FF2B5EF4-FFF2-40B4-BE49-F238E27FC236}">
                          <a16:creationId xmlns:a16="http://schemas.microsoft.com/office/drawing/2014/main" id="{FA364122-7212-C373-2DDA-31050B9F83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516" y="2393537"/>
                      <a:ext cx="62933" cy="156210"/>
                    </a:xfrm>
                    <a:custGeom>
                      <a:avLst/>
                      <a:gdLst>
                        <a:gd name="connsiteX0" fmla="*/ 19500 w 62933"/>
                        <a:gd name="connsiteY0" fmla="*/ 0 h 156210"/>
                        <a:gd name="connsiteX1" fmla="*/ 62934 w 62933"/>
                        <a:gd name="connsiteY1" fmla="*/ 156210 h 1562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2933" h="156210">
                          <a:moveTo>
                            <a:pt x="19500" y="0"/>
                          </a:moveTo>
                          <a:cubicBezTo>
                            <a:pt x="19500" y="0"/>
                            <a:pt x="-45937" y="92297"/>
                            <a:pt x="62934" y="15621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0000C9">
                          <a:lumMod val="40000"/>
                          <a:lumOff val="60000"/>
                        </a:srgbClr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defTabSz="914126">
                        <a:defRPr/>
                      </a:pPr>
                      <a:endParaRPr lang="en-US" sz="1799" kern="0">
                        <a:solidFill>
                          <a:prstClr val="black"/>
                        </a:solidFill>
                        <a:latin typeface="Slate Pro" panose="02000506040000020004"/>
                      </a:endParaRPr>
                    </a:p>
                  </p:txBody>
                </p:sp>
                <p:sp>
                  <p:nvSpPr>
                    <p:cNvPr id="1018" name="Freeform: Shape 1017">
                      <a:extLst>
                        <a:ext uri="{FF2B5EF4-FFF2-40B4-BE49-F238E27FC236}">
                          <a16:creationId xmlns:a16="http://schemas.microsoft.com/office/drawing/2014/main" id="{EF8AE793-AC5A-D556-6641-3A0C1E0109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31733" y="2499550"/>
                      <a:ext cx="24773" cy="57816"/>
                    </a:xfrm>
                    <a:custGeom>
                      <a:avLst/>
                      <a:gdLst>
                        <a:gd name="connsiteX0" fmla="*/ 24773 w 24773"/>
                        <a:gd name="connsiteY0" fmla="*/ 0 h 57816"/>
                        <a:gd name="connsiteX1" fmla="*/ 2199 w 24773"/>
                        <a:gd name="connsiteY1" fmla="*/ 57817 h 57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4773" h="57816">
                          <a:moveTo>
                            <a:pt x="24773" y="0"/>
                          </a:moveTo>
                          <a:cubicBezTo>
                            <a:pt x="24773" y="0"/>
                            <a:pt x="-8755" y="25813"/>
                            <a:pt x="2199" y="57817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0000C9">
                          <a:lumMod val="40000"/>
                          <a:lumOff val="60000"/>
                        </a:srgbClr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defTabSz="914126">
                        <a:defRPr/>
                      </a:pPr>
                      <a:endParaRPr lang="en-US" sz="1799" kern="0">
                        <a:solidFill>
                          <a:prstClr val="black"/>
                        </a:solidFill>
                        <a:latin typeface="Slate Pro" panose="02000506040000020004"/>
                      </a:endParaRPr>
                    </a:p>
                  </p:txBody>
                </p:sp>
                <p:sp>
                  <p:nvSpPr>
                    <p:cNvPr id="1019" name="Freeform: Shape 1018">
                      <a:extLst>
                        <a:ext uri="{FF2B5EF4-FFF2-40B4-BE49-F238E27FC236}">
                          <a16:creationId xmlns:a16="http://schemas.microsoft.com/office/drawing/2014/main" id="{5B1289C7-99E4-26CD-423F-BAA857E2D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4200" y="2610421"/>
                      <a:ext cx="39894" cy="101536"/>
                    </a:xfrm>
                    <a:custGeom>
                      <a:avLst/>
                      <a:gdLst>
                        <a:gd name="connsiteX0" fmla="*/ 0 w 39894"/>
                        <a:gd name="connsiteY0" fmla="*/ 0 h 101536"/>
                        <a:gd name="connsiteX1" fmla="*/ 30290 w 39894"/>
                        <a:gd name="connsiteY1" fmla="*/ 55531 h 101536"/>
                        <a:gd name="connsiteX2" fmla="*/ 12954 w 39894"/>
                        <a:gd name="connsiteY2" fmla="*/ 101537 h 1015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9894" h="101536">
                          <a:moveTo>
                            <a:pt x="0" y="0"/>
                          </a:moveTo>
                          <a:cubicBezTo>
                            <a:pt x="0" y="0"/>
                            <a:pt x="1143" y="34862"/>
                            <a:pt x="30290" y="55531"/>
                          </a:cubicBezTo>
                          <a:cubicBezTo>
                            <a:pt x="59436" y="76200"/>
                            <a:pt x="12954" y="101537"/>
                            <a:pt x="12954" y="101537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0000C9">
                          <a:lumMod val="40000"/>
                          <a:lumOff val="60000"/>
                        </a:srgbClr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defTabSz="914126">
                        <a:defRPr/>
                      </a:pPr>
                      <a:endParaRPr lang="en-US" sz="1799" kern="0">
                        <a:solidFill>
                          <a:prstClr val="black"/>
                        </a:solidFill>
                        <a:latin typeface="Slate Pro" panose="02000506040000020004"/>
                      </a:endParaRPr>
                    </a:p>
                  </p:txBody>
                </p:sp>
                <p:sp>
                  <p:nvSpPr>
                    <p:cNvPr id="1020" name="Freeform: Shape 1019">
                      <a:extLst>
                        <a:ext uri="{FF2B5EF4-FFF2-40B4-BE49-F238E27FC236}">
                          <a16:creationId xmlns:a16="http://schemas.microsoft.com/office/drawing/2014/main" id="{DA78B894-1F5A-ABDA-1396-16FEBDB254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58170" y="2817494"/>
                      <a:ext cx="39612" cy="140874"/>
                    </a:xfrm>
                    <a:custGeom>
                      <a:avLst/>
                      <a:gdLst>
                        <a:gd name="connsiteX0" fmla="*/ 21622 w 39612"/>
                        <a:gd name="connsiteY0" fmla="*/ 0 h 140874"/>
                        <a:gd name="connsiteX1" fmla="*/ 37719 w 39612"/>
                        <a:gd name="connsiteY1" fmla="*/ 94107 h 140874"/>
                        <a:gd name="connsiteX2" fmla="*/ 0 w 39612"/>
                        <a:gd name="connsiteY2" fmla="*/ 140875 h 1408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9612" h="140874">
                          <a:moveTo>
                            <a:pt x="21622" y="0"/>
                          </a:moveTo>
                          <a:cubicBezTo>
                            <a:pt x="21622" y="0"/>
                            <a:pt x="25622" y="55245"/>
                            <a:pt x="37719" y="94107"/>
                          </a:cubicBezTo>
                          <a:cubicBezTo>
                            <a:pt x="49816" y="132969"/>
                            <a:pt x="0" y="140875"/>
                            <a:pt x="0" y="140875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0000C9">
                          <a:lumMod val="40000"/>
                          <a:lumOff val="60000"/>
                        </a:srgbClr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defTabSz="914126">
                        <a:defRPr/>
                      </a:pPr>
                      <a:endParaRPr lang="en-US" sz="1799" kern="0">
                        <a:solidFill>
                          <a:prstClr val="black"/>
                        </a:solidFill>
                        <a:latin typeface="Slate Pro" panose="02000506040000020004"/>
                      </a:endParaRPr>
                    </a:p>
                  </p:txBody>
                </p:sp>
                <p:sp>
                  <p:nvSpPr>
                    <p:cNvPr id="1021" name="Freeform: Shape 1020">
                      <a:extLst>
                        <a:ext uri="{FF2B5EF4-FFF2-40B4-BE49-F238E27FC236}">
                          <a16:creationId xmlns:a16="http://schemas.microsoft.com/office/drawing/2014/main" id="{49ED8800-427B-C9C6-B0A8-FB0C37B088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36822" y="3021996"/>
                      <a:ext cx="54673" cy="104775"/>
                    </a:xfrm>
                    <a:custGeom>
                      <a:avLst/>
                      <a:gdLst>
                        <a:gd name="connsiteX0" fmla="*/ 0 w 54673"/>
                        <a:gd name="connsiteY0" fmla="*/ 0 h 104775"/>
                        <a:gd name="connsiteX1" fmla="*/ 54673 w 54673"/>
                        <a:gd name="connsiteY1" fmla="*/ 104775 h 1047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4673" h="104775">
                          <a:moveTo>
                            <a:pt x="0" y="0"/>
                          </a:moveTo>
                          <a:cubicBezTo>
                            <a:pt x="0" y="0"/>
                            <a:pt x="1333" y="57341"/>
                            <a:pt x="54673" y="104775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0000C9">
                          <a:lumMod val="40000"/>
                          <a:lumOff val="60000"/>
                        </a:srgbClr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defTabSz="914126">
                        <a:defRPr/>
                      </a:pPr>
                      <a:endParaRPr lang="en-US" sz="1799" kern="0">
                        <a:solidFill>
                          <a:prstClr val="black"/>
                        </a:solidFill>
                        <a:latin typeface="Slate Pro" panose="02000506040000020004"/>
                      </a:endParaRPr>
                    </a:p>
                  </p:txBody>
                </p:sp>
                <p:sp>
                  <p:nvSpPr>
                    <p:cNvPr id="1022" name="Freeform: Shape 1021">
                      <a:extLst>
                        <a:ext uri="{FF2B5EF4-FFF2-40B4-BE49-F238E27FC236}">
                          <a16:creationId xmlns:a16="http://schemas.microsoft.com/office/drawing/2014/main" id="{670BC56E-8027-ED20-111E-20272F6A09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8711" y="3435191"/>
                      <a:ext cx="132778" cy="52113"/>
                    </a:xfrm>
                    <a:custGeom>
                      <a:avLst/>
                      <a:gdLst>
                        <a:gd name="connsiteX0" fmla="*/ 0 w 132778"/>
                        <a:gd name="connsiteY0" fmla="*/ 30385 h 52113"/>
                        <a:gd name="connsiteX1" fmla="*/ 132779 w 132778"/>
                        <a:gd name="connsiteY1" fmla="*/ 0 h 521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32778" h="52113">
                          <a:moveTo>
                            <a:pt x="0" y="30385"/>
                          </a:moveTo>
                          <a:cubicBezTo>
                            <a:pt x="0" y="30385"/>
                            <a:pt x="42767" y="95631"/>
                            <a:pt x="132779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0000C9">
                          <a:lumMod val="40000"/>
                          <a:lumOff val="60000"/>
                        </a:srgbClr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defTabSz="914126">
                        <a:defRPr/>
                      </a:pPr>
                      <a:endParaRPr lang="en-US" sz="1799" kern="0">
                        <a:solidFill>
                          <a:prstClr val="black"/>
                        </a:solidFill>
                        <a:latin typeface="Slate Pro" panose="02000506040000020004"/>
                      </a:endParaRPr>
                    </a:p>
                  </p:txBody>
                </p:sp>
                <p:sp>
                  <p:nvSpPr>
                    <p:cNvPr id="1023" name="Freeform: Shape 1022">
                      <a:extLst>
                        <a:ext uri="{FF2B5EF4-FFF2-40B4-BE49-F238E27FC236}">
                          <a16:creationId xmlns:a16="http://schemas.microsoft.com/office/drawing/2014/main" id="{494A5A29-FEBA-AA5E-1989-5B378EC620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53325" y="2966929"/>
                      <a:ext cx="442930" cy="76679"/>
                    </a:xfrm>
                    <a:custGeom>
                      <a:avLst/>
                      <a:gdLst>
                        <a:gd name="connsiteX0" fmla="*/ 442913 w 442930"/>
                        <a:gd name="connsiteY0" fmla="*/ 13 h 76679"/>
                        <a:gd name="connsiteX1" fmla="*/ 0 w 442930"/>
                        <a:gd name="connsiteY1" fmla="*/ 13 h 766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42930" h="76679">
                          <a:moveTo>
                            <a:pt x="442913" y="13"/>
                          </a:moveTo>
                          <a:cubicBezTo>
                            <a:pt x="445389" y="-1702"/>
                            <a:pt x="186309" y="173368"/>
                            <a:pt x="0" y="13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0000C9">
                          <a:lumMod val="40000"/>
                          <a:lumOff val="60000"/>
                        </a:srgbClr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defTabSz="914126">
                        <a:defRPr/>
                      </a:pPr>
                      <a:endParaRPr lang="en-US" sz="1799" kern="0">
                        <a:solidFill>
                          <a:prstClr val="black"/>
                        </a:solidFill>
                        <a:latin typeface="Slate Pro" panose="02000506040000020004"/>
                      </a:endParaRPr>
                    </a:p>
                  </p:txBody>
                </p:sp>
                <p:sp>
                  <p:nvSpPr>
                    <p:cNvPr id="1024" name="Freeform: Shape 1023">
                      <a:extLst>
                        <a:ext uri="{FF2B5EF4-FFF2-40B4-BE49-F238E27FC236}">
                          <a16:creationId xmlns:a16="http://schemas.microsoft.com/office/drawing/2014/main" id="{2016B818-AE91-3111-0A89-499F57E04D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29853" y="3037331"/>
                      <a:ext cx="158345" cy="102774"/>
                    </a:xfrm>
                    <a:custGeom>
                      <a:avLst/>
                      <a:gdLst>
                        <a:gd name="connsiteX0" fmla="*/ 158346 w 158345"/>
                        <a:gd name="connsiteY0" fmla="*/ 0 h 102774"/>
                        <a:gd name="connsiteX1" fmla="*/ 231 w 158345"/>
                        <a:gd name="connsiteY1" fmla="*/ 102775 h 1027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58345" h="102774">
                          <a:moveTo>
                            <a:pt x="158346" y="0"/>
                          </a:moveTo>
                          <a:cubicBezTo>
                            <a:pt x="158346" y="0"/>
                            <a:pt x="-7008" y="6763"/>
                            <a:pt x="231" y="102775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0000C9">
                          <a:lumMod val="40000"/>
                          <a:lumOff val="60000"/>
                        </a:srgbClr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defTabSz="914126">
                        <a:defRPr/>
                      </a:pPr>
                      <a:endParaRPr lang="en-US" sz="1799" kern="0">
                        <a:solidFill>
                          <a:prstClr val="black"/>
                        </a:solidFill>
                        <a:latin typeface="Slate Pro" panose="02000506040000020004"/>
                      </a:endParaRPr>
                    </a:p>
                  </p:txBody>
                </p:sp>
                <p:sp>
                  <p:nvSpPr>
                    <p:cNvPr id="1025" name="Freeform: Shape 1024">
                      <a:extLst>
                        <a:ext uri="{FF2B5EF4-FFF2-40B4-BE49-F238E27FC236}">
                          <a16:creationId xmlns:a16="http://schemas.microsoft.com/office/drawing/2014/main" id="{06229B26-0253-5959-9A5E-B99065C7F1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42636" y="2591085"/>
                      <a:ext cx="453067" cy="198881"/>
                    </a:xfrm>
                    <a:custGeom>
                      <a:avLst/>
                      <a:gdLst>
                        <a:gd name="connsiteX0" fmla="*/ 453068 w 453067"/>
                        <a:gd name="connsiteY0" fmla="*/ 198882 h 198881"/>
                        <a:gd name="connsiteX1" fmla="*/ 274664 w 453067"/>
                        <a:gd name="connsiteY1" fmla="*/ 101632 h 198881"/>
                        <a:gd name="connsiteX2" fmla="*/ 98357 w 453067"/>
                        <a:gd name="connsiteY2" fmla="*/ 162401 h 198881"/>
                        <a:gd name="connsiteX3" fmla="*/ 67972 w 453067"/>
                        <a:gd name="connsiteY3" fmla="*/ 0 h 1988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53067" h="198881">
                          <a:moveTo>
                            <a:pt x="453068" y="198882"/>
                          </a:moveTo>
                          <a:cubicBezTo>
                            <a:pt x="453068" y="198882"/>
                            <a:pt x="386488" y="85820"/>
                            <a:pt x="274664" y="101632"/>
                          </a:cubicBezTo>
                          <a:cubicBezTo>
                            <a:pt x="162841" y="117443"/>
                            <a:pt x="156745" y="172117"/>
                            <a:pt x="98357" y="162401"/>
                          </a:cubicBezTo>
                          <a:cubicBezTo>
                            <a:pt x="39968" y="152686"/>
                            <a:pt x="-73093" y="100298"/>
                            <a:pt x="67972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0000C9">
                          <a:lumMod val="40000"/>
                          <a:lumOff val="60000"/>
                        </a:srgbClr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defTabSz="914126">
                        <a:defRPr/>
                      </a:pPr>
                      <a:endParaRPr lang="en-US" sz="1799" kern="0">
                        <a:solidFill>
                          <a:prstClr val="black"/>
                        </a:solidFill>
                        <a:latin typeface="Slate Pro" panose="02000506040000020004"/>
                      </a:endParaRPr>
                    </a:p>
                  </p:txBody>
                </p:sp>
                <p:sp>
                  <p:nvSpPr>
                    <p:cNvPr id="1026" name="Freeform: Shape 1025">
                      <a:extLst>
                        <a:ext uri="{FF2B5EF4-FFF2-40B4-BE49-F238E27FC236}">
                          <a16:creationId xmlns:a16="http://schemas.microsoft.com/office/drawing/2014/main" id="{9DC69F30-F31C-950E-FA92-1A012E514C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85259" y="2732311"/>
                      <a:ext cx="100774" cy="44321"/>
                    </a:xfrm>
                    <a:custGeom>
                      <a:avLst/>
                      <a:gdLst>
                        <a:gd name="connsiteX0" fmla="*/ 100775 w 100774"/>
                        <a:gd name="connsiteY0" fmla="*/ 2983 h 44321"/>
                        <a:gd name="connsiteX1" fmla="*/ 0 w 100774"/>
                        <a:gd name="connsiteY1" fmla="*/ 44321 h 443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0774" h="44321">
                          <a:moveTo>
                            <a:pt x="100775" y="2983"/>
                          </a:moveTo>
                          <a:cubicBezTo>
                            <a:pt x="100775" y="2983"/>
                            <a:pt x="7334" y="-16543"/>
                            <a:pt x="0" y="44321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0000C9">
                          <a:lumMod val="40000"/>
                          <a:lumOff val="60000"/>
                        </a:srgbClr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defTabSz="914126">
                        <a:defRPr/>
                      </a:pPr>
                      <a:endParaRPr lang="en-US" sz="1799" kern="0">
                        <a:solidFill>
                          <a:prstClr val="black"/>
                        </a:solidFill>
                        <a:latin typeface="Slate Pro" panose="02000506040000020004"/>
                      </a:endParaRPr>
                    </a:p>
                  </p:txBody>
                </p:sp>
                <p:sp>
                  <p:nvSpPr>
                    <p:cNvPr id="1027" name="Freeform: Shape 1026">
                      <a:extLst>
                        <a:ext uri="{FF2B5EF4-FFF2-40B4-BE49-F238E27FC236}">
                          <a16:creationId xmlns:a16="http://schemas.microsoft.com/office/drawing/2014/main" id="{493262A1-4BD1-F8D6-1FE7-12AF6D0824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14467" y="2633567"/>
                      <a:ext cx="130758" cy="192119"/>
                    </a:xfrm>
                    <a:custGeom>
                      <a:avLst/>
                      <a:gdLst>
                        <a:gd name="connsiteX0" fmla="*/ 130759 w 130758"/>
                        <a:gd name="connsiteY0" fmla="*/ 0 h 192119"/>
                        <a:gd name="connsiteX1" fmla="*/ 457 w 130758"/>
                        <a:gd name="connsiteY1" fmla="*/ 106585 h 192119"/>
                        <a:gd name="connsiteX2" fmla="*/ 54749 w 130758"/>
                        <a:gd name="connsiteY2" fmla="*/ 192119 h 1921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30758" h="192119">
                          <a:moveTo>
                            <a:pt x="130759" y="0"/>
                          </a:moveTo>
                          <a:cubicBezTo>
                            <a:pt x="130759" y="0"/>
                            <a:pt x="-8973" y="27051"/>
                            <a:pt x="457" y="106585"/>
                          </a:cubicBezTo>
                          <a:cubicBezTo>
                            <a:pt x="12649" y="166116"/>
                            <a:pt x="54749" y="192119"/>
                            <a:pt x="54749" y="192119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0000C9">
                          <a:lumMod val="40000"/>
                          <a:lumOff val="60000"/>
                        </a:srgbClr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defTabSz="914126">
                        <a:defRPr/>
                      </a:pPr>
                      <a:endParaRPr lang="en-US" sz="1799" kern="0">
                        <a:solidFill>
                          <a:prstClr val="black"/>
                        </a:solidFill>
                        <a:latin typeface="Slate Pro" panose="02000506040000020004"/>
                      </a:endParaRPr>
                    </a:p>
                  </p:txBody>
                </p:sp>
                <p:sp>
                  <p:nvSpPr>
                    <p:cNvPr id="1028" name="Freeform: Shape 1027">
                      <a:extLst>
                        <a:ext uri="{FF2B5EF4-FFF2-40B4-BE49-F238E27FC236}">
                          <a16:creationId xmlns:a16="http://schemas.microsoft.com/office/drawing/2014/main" id="{581108B6-BCDF-1211-C648-F854DC20E0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6224" y="2812541"/>
                      <a:ext cx="84582" cy="88487"/>
                    </a:xfrm>
                    <a:custGeom>
                      <a:avLst/>
                      <a:gdLst>
                        <a:gd name="connsiteX0" fmla="*/ 84582 w 84582"/>
                        <a:gd name="connsiteY0" fmla="*/ 0 h 88487"/>
                        <a:gd name="connsiteX1" fmla="*/ 0 w 84582"/>
                        <a:gd name="connsiteY1" fmla="*/ 88487 h 884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4582" h="88487">
                          <a:moveTo>
                            <a:pt x="84582" y="0"/>
                          </a:moveTo>
                          <a:cubicBezTo>
                            <a:pt x="84582" y="0"/>
                            <a:pt x="82677" y="71914"/>
                            <a:pt x="0" y="88487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0000C9">
                          <a:lumMod val="40000"/>
                          <a:lumOff val="60000"/>
                        </a:srgbClr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defTabSz="914126">
                        <a:defRPr/>
                      </a:pPr>
                      <a:endParaRPr lang="en-US" sz="1799" kern="0">
                        <a:solidFill>
                          <a:prstClr val="black"/>
                        </a:solidFill>
                        <a:latin typeface="Slate Pro" panose="02000506040000020004"/>
                      </a:endParaRPr>
                    </a:p>
                  </p:txBody>
                </p:sp>
                <p:sp>
                  <p:nvSpPr>
                    <p:cNvPr id="1029" name="Freeform: Shape 1028">
                      <a:extLst>
                        <a:ext uri="{FF2B5EF4-FFF2-40B4-BE49-F238E27FC236}">
                          <a16:creationId xmlns:a16="http://schemas.microsoft.com/office/drawing/2014/main" id="{D6C98B50-8186-D72D-09F6-1CF154E9C4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23166" y="2904184"/>
                      <a:ext cx="123158" cy="62758"/>
                    </a:xfrm>
                    <a:custGeom>
                      <a:avLst/>
                      <a:gdLst>
                        <a:gd name="connsiteX0" fmla="*/ 123158 w 123158"/>
                        <a:gd name="connsiteY0" fmla="*/ 15324 h 62758"/>
                        <a:gd name="connsiteX1" fmla="*/ 0 w 123158"/>
                        <a:gd name="connsiteY1" fmla="*/ 62758 h 627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23158" h="62758">
                          <a:moveTo>
                            <a:pt x="123158" y="15324"/>
                          </a:moveTo>
                          <a:cubicBezTo>
                            <a:pt x="123158" y="15324"/>
                            <a:pt x="60388" y="-41160"/>
                            <a:pt x="0" y="62758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0000C9">
                          <a:lumMod val="40000"/>
                          <a:lumOff val="60000"/>
                        </a:srgbClr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defTabSz="914126">
                        <a:defRPr/>
                      </a:pPr>
                      <a:endParaRPr lang="en-US" sz="1799" kern="0">
                        <a:solidFill>
                          <a:prstClr val="black"/>
                        </a:solidFill>
                        <a:latin typeface="Slate Pro" panose="02000506040000020004"/>
                      </a:endParaRPr>
                    </a:p>
                  </p:txBody>
                </p:sp>
                <p:sp>
                  <p:nvSpPr>
                    <p:cNvPr id="1030" name="Freeform: Shape 1029">
                      <a:extLst>
                        <a:ext uri="{FF2B5EF4-FFF2-40B4-BE49-F238E27FC236}">
                          <a16:creationId xmlns:a16="http://schemas.microsoft.com/office/drawing/2014/main" id="{8DAF2360-EA50-3797-DFBC-DCD413185A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74195" y="3093339"/>
                      <a:ext cx="360997" cy="119565"/>
                    </a:xfrm>
                    <a:custGeom>
                      <a:avLst/>
                      <a:gdLst>
                        <a:gd name="connsiteX0" fmla="*/ 360997 w 360997"/>
                        <a:gd name="connsiteY0" fmla="*/ 0 h 119565"/>
                        <a:gd name="connsiteX1" fmla="*/ 324993 w 360997"/>
                        <a:gd name="connsiteY1" fmla="*/ 22003 h 119565"/>
                        <a:gd name="connsiteX2" fmla="*/ 230410 w 360997"/>
                        <a:gd name="connsiteY2" fmla="*/ 20765 h 119565"/>
                        <a:gd name="connsiteX3" fmla="*/ 135160 w 360997"/>
                        <a:gd name="connsiteY3" fmla="*/ 64865 h 119565"/>
                        <a:gd name="connsiteX4" fmla="*/ 87058 w 360997"/>
                        <a:gd name="connsiteY4" fmla="*/ 109252 h 119565"/>
                        <a:gd name="connsiteX5" fmla="*/ 0 w 360997"/>
                        <a:gd name="connsiteY5" fmla="*/ 113443 h 1195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0997" h="119565">
                          <a:moveTo>
                            <a:pt x="360997" y="0"/>
                          </a:moveTo>
                          <a:cubicBezTo>
                            <a:pt x="354330" y="12859"/>
                            <a:pt x="338233" y="18764"/>
                            <a:pt x="324993" y="22003"/>
                          </a:cubicBezTo>
                          <a:cubicBezTo>
                            <a:pt x="293560" y="29813"/>
                            <a:pt x="262033" y="21146"/>
                            <a:pt x="230410" y="20765"/>
                          </a:cubicBezTo>
                          <a:cubicBezTo>
                            <a:pt x="192500" y="20288"/>
                            <a:pt x="161068" y="38386"/>
                            <a:pt x="135160" y="64865"/>
                          </a:cubicBezTo>
                          <a:cubicBezTo>
                            <a:pt x="119920" y="80486"/>
                            <a:pt x="106394" y="98584"/>
                            <a:pt x="87058" y="109252"/>
                          </a:cubicBezTo>
                          <a:cubicBezTo>
                            <a:pt x="60293" y="124015"/>
                            <a:pt x="28575" y="120586"/>
                            <a:pt x="0" y="113443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0000C9">
                          <a:lumMod val="40000"/>
                          <a:lumOff val="60000"/>
                        </a:srgbClr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defTabSz="914126">
                        <a:defRPr/>
                      </a:pPr>
                      <a:endParaRPr lang="en-US" sz="1799" kern="0">
                        <a:solidFill>
                          <a:prstClr val="black"/>
                        </a:solidFill>
                        <a:latin typeface="Slate Pro" panose="02000506040000020004"/>
                      </a:endParaRPr>
                    </a:p>
                  </p:txBody>
                </p:sp>
                <p:sp>
                  <p:nvSpPr>
                    <p:cNvPr id="1032" name="Freeform: Shape 1031">
                      <a:extLst>
                        <a:ext uri="{FF2B5EF4-FFF2-40B4-BE49-F238E27FC236}">
                          <a16:creationId xmlns:a16="http://schemas.microsoft.com/office/drawing/2014/main" id="{F08C12AB-D373-34C0-269F-63B402A286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86622" y="3229260"/>
                      <a:ext cx="254793" cy="79214"/>
                    </a:xfrm>
                    <a:custGeom>
                      <a:avLst/>
                      <a:gdLst>
                        <a:gd name="connsiteX0" fmla="*/ 254794 w 254793"/>
                        <a:gd name="connsiteY0" fmla="*/ 70199 h 79214"/>
                        <a:gd name="connsiteX1" fmla="*/ 0 w 254793"/>
                        <a:gd name="connsiteY1" fmla="*/ 0 h 792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54793" h="79214">
                          <a:moveTo>
                            <a:pt x="254794" y="70199"/>
                          </a:moveTo>
                          <a:cubicBezTo>
                            <a:pt x="254794" y="70199"/>
                            <a:pt x="96203" y="116300"/>
                            <a:pt x="0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0000C9">
                          <a:lumMod val="40000"/>
                          <a:lumOff val="60000"/>
                        </a:srgbClr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defTabSz="914126">
                        <a:defRPr/>
                      </a:pPr>
                      <a:endParaRPr lang="en-US" sz="1799" kern="0">
                        <a:solidFill>
                          <a:prstClr val="black"/>
                        </a:solidFill>
                        <a:latin typeface="Slate Pro" panose="02000506040000020004"/>
                      </a:endParaRPr>
                    </a:p>
                  </p:txBody>
                </p:sp>
                <p:sp>
                  <p:nvSpPr>
                    <p:cNvPr id="1033" name="Freeform: Shape 1032">
                      <a:extLst>
                        <a:ext uri="{FF2B5EF4-FFF2-40B4-BE49-F238E27FC236}">
                          <a16:creationId xmlns:a16="http://schemas.microsoft.com/office/drawing/2014/main" id="{C90DE835-BF29-DC48-2BDD-150A988A57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6165" y="3370230"/>
                      <a:ext cx="369296" cy="104108"/>
                    </a:xfrm>
                    <a:custGeom>
                      <a:avLst/>
                      <a:gdLst>
                        <a:gd name="connsiteX0" fmla="*/ 367856 w 369296"/>
                        <a:gd name="connsiteY0" fmla="*/ 0 h 104108"/>
                        <a:gd name="connsiteX1" fmla="*/ 172688 w 369296"/>
                        <a:gd name="connsiteY1" fmla="*/ 82391 h 104108"/>
                        <a:gd name="connsiteX2" fmla="*/ 0 w 369296"/>
                        <a:gd name="connsiteY2" fmla="*/ 104108 h 1041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69296" h="104108">
                          <a:moveTo>
                            <a:pt x="367856" y="0"/>
                          </a:moveTo>
                          <a:cubicBezTo>
                            <a:pt x="367856" y="0"/>
                            <a:pt x="398907" y="106680"/>
                            <a:pt x="172688" y="82391"/>
                          </a:cubicBezTo>
                          <a:cubicBezTo>
                            <a:pt x="18288" y="76581"/>
                            <a:pt x="0" y="104108"/>
                            <a:pt x="0" y="104108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0000C9">
                          <a:lumMod val="40000"/>
                          <a:lumOff val="60000"/>
                        </a:srgbClr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defTabSz="914126">
                        <a:defRPr/>
                      </a:pPr>
                      <a:endParaRPr lang="en-US" sz="1799" kern="0">
                        <a:solidFill>
                          <a:prstClr val="black"/>
                        </a:solidFill>
                        <a:latin typeface="Slate Pro" panose="02000506040000020004"/>
                      </a:endParaRPr>
                    </a:p>
                  </p:txBody>
                </p:sp>
              </p:grpSp>
            </p:grpSp>
            <p:sp>
              <p:nvSpPr>
                <p:cNvPr id="995" name="Freeform: Shape 994">
                  <a:extLst>
                    <a:ext uri="{FF2B5EF4-FFF2-40B4-BE49-F238E27FC236}">
                      <a16:creationId xmlns:a16="http://schemas.microsoft.com/office/drawing/2014/main" id="{31ECFBD6-814B-F7A0-4852-40EFEEA46CE4}"/>
                    </a:ext>
                  </a:extLst>
                </p:cNvPr>
                <p:cNvSpPr/>
                <p:nvPr/>
              </p:nvSpPr>
              <p:spPr>
                <a:xfrm>
                  <a:off x="5673230" y="3744515"/>
                  <a:ext cx="124932" cy="42655"/>
                </a:xfrm>
                <a:custGeom>
                  <a:avLst/>
                  <a:gdLst>
                    <a:gd name="connsiteX0" fmla="*/ 543436 w 543436"/>
                    <a:gd name="connsiteY0" fmla="*/ 0 h 185547"/>
                    <a:gd name="connsiteX1" fmla="*/ 445329 w 543436"/>
                    <a:gd name="connsiteY1" fmla="*/ 98393 h 185547"/>
                    <a:gd name="connsiteX2" fmla="*/ 261401 w 543436"/>
                    <a:gd name="connsiteY2" fmla="*/ 161925 h 185547"/>
                    <a:gd name="connsiteX3" fmla="*/ 205965 w 543436"/>
                    <a:gd name="connsiteY3" fmla="*/ 161163 h 185547"/>
                    <a:gd name="connsiteX4" fmla="*/ 17180 w 543436"/>
                    <a:gd name="connsiteY4" fmla="*/ 185547 h 185547"/>
                    <a:gd name="connsiteX5" fmla="*/ 6417 w 543436"/>
                    <a:gd name="connsiteY5" fmla="*/ 117062 h 185547"/>
                    <a:gd name="connsiteX6" fmla="*/ 305026 w 543436"/>
                    <a:gd name="connsiteY6" fmla="*/ 68866 h 185547"/>
                    <a:gd name="connsiteX7" fmla="*/ 543436 w 543436"/>
                    <a:gd name="connsiteY7" fmla="*/ 0 h 185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3436" h="185547">
                      <a:moveTo>
                        <a:pt x="543436" y="0"/>
                      </a:moveTo>
                      <a:cubicBezTo>
                        <a:pt x="498764" y="49149"/>
                        <a:pt x="456282" y="88011"/>
                        <a:pt x="445329" y="98393"/>
                      </a:cubicBezTo>
                      <a:cubicBezTo>
                        <a:pt x="404657" y="136874"/>
                        <a:pt x="313503" y="155543"/>
                        <a:pt x="261401" y="161925"/>
                      </a:cubicBezTo>
                      <a:cubicBezTo>
                        <a:pt x="242923" y="164211"/>
                        <a:pt x="224730" y="163163"/>
                        <a:pt x="205965" y="161163"/>
                      </a:cubicBezTo>
                      <a:cubicBezTo>
                        <a:pt x="143101" y="154305"/>
                        <a:pt x="75378" y="167545"/>
                        <a:pt x="17180" y="185547"/>
                      </a:cubicBezTo>
                      <a:cubicBezTo>
                        <a:pt x="8607" y="165449"/>
                        <a:pt x="28324" y="147066"/>
                        <a:pt x="6417" y="117062"/>
                      </a:cubicBezTo>
                      <a:cubicBezTo>
                        <a:pt x="-36827" y="57722"/>
                        <a:pt x="146910" y="81058"/>
                        <a:pt x="305026" y="68866"/>
                      </a:cubicBezTo>
                      <a:cubicBezTo>
                        <a:pt x="371605" y="63818"/>
                        <a:pt x="461617" y="33433"/>
                        <a:pt x="543436" y="0"/>
                      </a:cubicBezTo>
                      <a:close/>
                    </a:path>
                  </a:pathLst>
                </a:custGeom>
                <a:solidFill>
                  <a:srgbClr val="D95776"/>
                </a:solidFill>
                <a:ln w="9525" cap="flat">
                  <a:noFill/>
                  <a:prstDash val="solid"/>
                  <a:miter/>
                </a:ln>
                <a:effectLst>
                  <a:glow rad="127000">
                    <a:srgbClr val="D95776">
                      <a:satMod val="175000"/>
                      <a:alpha val="33000"/>
                    </a:srgbClr>
                  </a:glow>
                </a:effectLst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</p:grpSp>
          <p:sp>
            <p:nvSpPr>
              <p:cNvPr id="968" name="Isosceles Triangle 967">
                <a:extLst>
                  <a:ext uri="{FF2B5EF4-FFF2-40B4-BE49-F238E27FC236}">
                    <a16:creationId xmlns:a16="http://schemas.microsoft.com/office/drawing/2014/main" id="{6E07CDE9-0F58-E966-2D14-0F549D228A19}"/>
                  </a:ext>
                </a:extLst>
              </p:cNvPr>
              <p:cNvSpPr/>
              <p:nvPr/>
            </p:nvSpPr>
            <p:spPr>
              <a:xfrm rot="19430757">
                <a:off x="5703222" y="3636104"/>
                <a:ext cx="414250" cy="260013"/>
              </a:xfrm>
              <a:prstGeom prst="triangle">
                <a:avLst/>
              </a:prstGeom>
              <a:gradFill flip="none" rotWithShape="1">
                <a:gsLst>
                  <a:gs pos="0">
                    <a:srgbClr val="0000C9"/>
                  </a:gs>
                  <a:gs pos="62000">
                    <a:sysClr val="window" lastClr="FFFFFF">
                      <a:alpha val="0"/>
                    </a:sys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 kern="0">
                  <a:solidFill>
                    <a:prstClr val="white"/>
                  </a:solidFill>
                  <a:latin typeface="Slate Pro" panose="02000506040000020004"/>
                </a:endParaRPr>
              </a:p>
            </p:txBody>
          </p:sp>
          <p:grpSp>
            <p:nvGrpSpPr>
              <p:cNvPr id="970" name="Group 969">
                <a:extLst>
                  <a:ext uri="{FF2B5EF4-FFF2-40B4-BE49-F238E27FC236}">
                    <a16:creationId xmlns:a16="http://schemas.microsoft.com/office/drawing/2014/main" id="{14F35D37-7189-38B8-993B-C3DB68DD52DE}"/>
                  </a:ext>
                </a:extLst>
              </p:cNvPr>
              <p:cNvGrpSpPr/>
              <p:nvPr/>
            </p:nvGrpSpPr>
            <p:grpSpPr>
              <a:xfrm rot="15300000">
                <a:off x="5823622" y="3700123"/>
                <a:ext cx="306131" cy="305622"/>
                <a:chOff x="-1669027" y="3724360"/>
                <a:chExt cx="1191733" cy="1189757"/>
              </a:xfrm>
            </p:grpSpPr>
            <p:sp>
              <p:nvSpPr>
                <p:cNvPr id="971" name="Freeform: Shape 970">
                  <a:extLst>
                    <a:ext uri="{FF2B5EF4-FFF2-40B4-BE49-F238E27FC236}">
                      <a16:creationId xmlns:a16="http://schemas.microsoft.com/office/drawing/2014/main" id="{A83CE839-D883-74E0-2CB9-DED46F2D05E8}"/>
                    </a:ext>
                  </a:extLst>
                </p:cNvPr>
                <p:cNvSpPr/>
                <p:nvPr/>
              </p:nvSpPr>
              <p:spPr>
                <a:xfrm>
                  <a:off x="-1472896" y="3724360"/>
                  <a:ext cx="733270" cy="1189757"/>
                </a:xfrm>
                <a:custGeom>
                  <a:avLst/>
                  <a:gdLst>
                    <a:gd name="connsiteX0" fmla="*/ 733270 w 733270"/>
                    <a:gd name="connsiteY0" fmla="*/ 1087739 h 1189757"/>
                    <a:gd name="connsiteX1" fmla="*/ 399921 w 733270"/>
                    <a:gd name="connsiteY1" fmla="*/ 1189757 h 1189757"/>
                    <a:gd name="connsiteX2" fmla="*/ 382753 w 733270"/>
                    <a:gd name="connsiteY2" fmla="*/ 1189510 h 1189757"/>
                    <a:gd name="connsiteX3" fmla="*/ 0 w 733270"/>
                    <a:gd name="connsiteY3" fmla="*/ 151915 h 1189757"/>
                    <a:gd name="connsiteX4" fmla="*/ 176123 w 733270"/>
                    <a:gd name="connsiteY4" fmla="*/ 41252 h 1189757"/>
                    <a:gd name="connsiteX5" fmla="*/ 346935 w 733270"/>
                    <a:gd name="connsiteY5" fmla="*/ 0 h 1189757"/>
                    <a:gd name="connsiteX6" fmla="*/ 733270 w 733270"/>
                    <a:gd name="connsiteY6" fmla="*/ 1087739 h 11897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3270" h="1189757">
                      <a:moveTo>
                        <a:pt x="733270" y="1087739"/>
                      </a:moveTo>
                      <a:cubicBezTo>
                        <a:pt x="638169" y="1152211"/>
                        <a:pt x="523429" y="1189757"/>
                        <a:pt x="399921" y="1189757"/>
                      </a:cubicBezTo>
                      <a:cubicBezTo>
                        <a:pt x="394239" y="1189757"/>
                        <a:pt x="388434" y="1189634"/>
                        <a:pt x="382753" y="1189510"/>
                      </a:cubicBezTo>
                      <a:cubicBezTo>
                        <a:pt x="123756" y="992391"/>
                        <a:pt x="31248" y="440925"/>
                        <a:pt x="0" y="151915"/>
                      </a:cubicBezTo>
                      <a:cubicBezTo>
                        <a:pt x="51256" y="105229"/>
                        <a:pt x="110911" y="67559"/>
                        <a:pt x="176123" y="41252"/>
                      </a:cubicBezTo>
                      <a:cubicBezTo>
                        <a:pt x="229602" y="19391"/>
                        <a:pt x="287034" y="5311"/>
                        <a:pt x="346935" y="0"/>
                      </a:cubicBezTo>
                      <a:cubicBezTo>
                        <a:pt x="367191" y="158091"/>
                        <a:pt x="465133" y="807746"/>
                        <a:pt x="733270" y="1087739"/>
                      </a:cubicBezTo>
                      <a:close/>
                    </a:path>
                  </a:pathLst>
                </a:custGeom>
                <a:solidFill>
                  <a:srgbClr val="D95776">
                    <a:lumMod val="60000"/>
                    <a:lumOff val="40000"/>
                    <a:alpha val="55000"/>
                  </a:srgbClr>
                </a:solidFill>
                <a:ln w="1233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972" name="Oval 971">
                  <a:extLst>
                    <a:ext uri="{FF2B5EF4-FFF2-40B4-BE49-F238E27FC236}">
                      <a16:creationId xmlns:a16="http://schemas.microsoft.com/office/drawing/2014/main" id="{4E9149A3-CFD8-4E05-AC33-048FCA988636}"/>
                    </a:ext>
                  </a:extLst>
                </p:cNvPr>
                <p:cNvSpPr/>
                <p:nvPr/>
              </p:nvSpPr>
              <p:spPr>
                <a:xfrm rot="21241960">
                  <a:off x="-1342866" y="3770168"/>
                  <a:ext cx="137983" cy="307840"/>
                </a:xfrm>
                <a:prstGeom prst="ellipse">
                  <a:avLst/>
                </a:prstGeom>
                <a:solidFill>
                  <a:srgbClr val="0095FF">
                    <a:lumMod val="60000"/>
                    <a:lumOff val="40000"/>
                    <a:alpha val="2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126">
                    <a:defRPr/>
                  </a:pPr>
                  <a:endParaRPr lang="en-US" sz="1799" kern="0">
                    <a:solidFill>
                      <a:prstClr val="white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973" name="Freeform: Shape 972">
                  <a:extLst>
                    <a:ext uri="{FF2B5EF4-FFF2-40B4-BE49-F238E27FC236}">
                      <a16:creationId xmlns:a16="http://schemas.microsoft.com/office/drawing/2014/main" id="{CEDE5731-0AB3-3A2F-0A94-1C135099511B}"/>
                    </a:ext>
                  </a:extLst>
                </p:cNvPr>
                <p:cNvSpPr/>
                <p:nvPr/>
              </p:nvSpPr>
              <p:spPr>
                <a:xfrm>
                  <a:off x="-1669027" y="3876276"/>
                  <a:ext cx="578884" cy="1037594"/>
                </a:xfrm>
                <a:custGeom>
                  <a:avLst/>
                  <a:gdLst>
                    <a:gd name="connsiteX0" fmla="*/ 578884 w 578884"/>
                    <a:gd name="connsiteY0" fmla="*/ 1037595 h 1037594"/>
                    <a:gd name="connsiteX1" fmla="*/ 0 w 578884"/>
                    <a:gd name="connsiteY1" fmla="*/ 441790 h 1037594"/>
                    <a:gd name="connsiteX2" fmla="*/ 158338 w 578884"/>
                    <a:gd name="connsiteY2" fmla="*/ 37423 h 1037594"/>
                    <a:gd name="connsiteX3" fmla="*/ 196132 w 578884"/>
                    <a:gd name="connsiteY3" fmla="*/ 0 h 1037594"/>
                    <a:gd name="connsiteX4" fmla="*/ 578884 w 578884"/>
                    <a:gd name="connsiteY4" fmla="*/ 1037595 h 1037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8884" h="1037594">
                      <a:moveTo>
                        <a:pt x="578884" y="1037595"/>
                      </a:moveTo>
                      <a:cubicBezTo>
                        <a:pt x="257639" y="1028579"/>
                        <a:pt x="0" y="765259"/>
                        <a:pt x="0" y="441790"/>
                      </a:cubicBezTo>
                      <a:cubicBezTo>
                        <a:pt x="0" y="285675"/>
                        <a:pt x="60025" y="143640"/>
                        <a:pt x="158338" y="37423"/>
                      </a:cubicBezTo>
                      <a:cubicBezTo>
                        <a:pt x="170318" y="24331"/>
                        <a:pt x="182916" y="11857"/>
                        <a:pt x="196132" y="0"/>
                      </a:cubicBezTo>
                      <a:cubicBezTo>
                        <a:pt x="227379" y="289010"/>
                        <a:pt x="319887" y="840475"/>
                        <a:pt x="578884" y="103759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00C9">
                        <a:lumMod val="40000"/>
                        <a:lumOff val="60000"/>
                      </a:srgbClr>
                    </a:gs>
                    <a:gs pos="61000">
                      <a:srgbClr val="0000C9">
                        <a:lumMod val="20000"/>
                        <a:lumOff val="80000"/>
                      </a:srgbClr>
                    </a:gs>
                  </a:gsLst>
                  <a:lin ang="10046400" scaled="1"/>
                </a:gradFill>
                <a:ln w="1233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 dirty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975" name="Oval 974">
                  <a:extLst>
                    <a:ext uri="{FF2B5EF4-FFF2-40B4-BE49-F238E27FC236}">
                      <a16:creationId xmlns:a16="http://schemas.microsoft.com/office/drawing/2014/main" id="{5CAAC30C-BD58-F8E9-79E8-C41BB179F5A7}"/>
                    </a:ext>
                  </a:extLst>
                </p:cNvPr>
                <p:cNvSpPr/>
                <p:nvPr/>
              </p:nvSpPr>
              <p:spPr>
                <a:xfrm rot="20616521">
                  <a:off x="-1255045" y="4197093"/>
                  <a:ext cx="182520" cy="430317"/>
                </a:xfrm>
                <a:prstGeom prst="ellipse">
                  <a:avLst/>
                </a:prstGeom>
                <a:solidFill>
                  <a:srgbClr val="D95776">
                    <a:lumMod val="60000"/>
                    <a:lumOff val="40000"/>
                    <a:alpha val="2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126">
                    <a:defRPr/>
                  </a:pPr>
                  <a:endParaRPr lang="en-US" sz="1799" kern="0">
                    <a:solidFill>
                      <a:prstClr val="white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976" name="Freeform: Shape 975">
                  <a:extLst>
                    <a:ext uri="{FF2B5EF4-FFF2-40B4-BE49-F238E27FC236}">
                      <a16:creationId xmlns:a16="http://schemas.microsoft.com/office/drawing/2014/main" id="{4081BF92-02DB-45BB-D5D3-A6CAB12CF785}"/>
                    </a:ext>
                  </a:extLst>
                </p:cNvPr>
                <p:cNvSpPr/>
                <p:nvPr/>
              </p:nvSpPr>
              <p:spPr>
                <a:xfrm>
                  <a:off x="-1136952" y="4325353"/>
                  <a:ext cx="5310" cy="14821"/>
                </a:xfrm>
                <a:custGeom>
                  <a:avLst/>
                  <a:gdLst>
                    <a:gd name="connsiteX0" fmla="*/ 5311 w 5310"/>
                    <a:gd name="connsiteY0" fmla="*/ 14821 h 14821"/>
                    <a:gd name="connsiteX1" fmla="*/ 0 w 5310"/>
                    <a:gd name="connsiteY1" fmla="*/ 0 h 14821"/>
                    <a:gd name="connsiteX2" fmla="*/ 5311 w 5310"/>
                    <a:gd name="connsiteY2" fmla="*/ 14821 h 14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310" h="14821">
                      <a:moveTo>
                        <a:pt x="5311" y="14821"/>
                      </a:moveTo>
                      <a:cubicBezTo>
                        <a:pt x="2470" y="10622"/>
                        <a:pt x="865" y="5434"/>
                        <a:pt x="0" y="0"/>
                      </a:cubicBezTo>
                      <a:cubicBezTo>
                        <a:pt x="2717" y="7287"/>
                        <a:pt x="4817" y="13215"/>
                        <a:pt x="5311" y="14821"/>
                      </a:cubicBezTo>
                      <a:close/>
                    </a:path>
                  </a:pathLst>
                </a:custGeom>
                <a:solidFill>
                  <a:srgbClr val="CA9E67"/>
                </a:solidFill>
                <a:ln w="1233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grpSp>
              <p:nvGrpSpPr>
                <p:cNvPr id="977" name="Graphic 8">
                  <a:extLst>
                    <a:ext uri="{FF2B5EF4-FFF2-40B4-BE49-F238E27FC236}">
                      <a16:creationId xmlns:a16="http://schemas.microsoft.com/office/drawing/2014/main" id="{EB9FC7B6-78C7-4ED1-6CCD-FF3D141213CA}"/>
                    </a:ext>
                  </a:extLst>
                </p:cNvPr>
                <p:cNvGrpSpPr/>
                <p:nvPr/>
              </p:nvGrpSpPr>
              <p:grpSpPr>
                <a:xfrm>
                  <a:off x="-1600974" y="3765612"/>
                  <a:ext cx="366075" cy="383494"/>
                  <a:chOff x="1056163" y="4453134"/>
                  <a:chExt cx="366075" cy="383494"/>
                </a:xfrm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:a16="http://schemas.microsoft.com/office/drawing/2014/main" id="{EA7D5B27-F6CA-8F9B-65D2-251E415A7196}"/>
                      </a:ext>
                    </a:extLst>
                  </p:cNvPr>
                  <p:cNvSpPr/>
                  <p:nvPr/>
                </p:nvSpPr>
                <p:spPr>
                  <a:xfrm>
                    <a:off x="1146448" y="4453134"/>
                    <a:ext cx="275790" cy="365214"/>
                  </a:xfrm>
                  <a:custGeom>
                    <a:avLst/>
                    <a:gdLst>
                      <a:gd name="connsiteX0" fmla="*/ 241706 w 275790"/>
                      <a:gd name="connsiteY0" fmla="*/ 240718 h 365214"/>
                      <a:gd name="connsiteX1" fmla="*/ 236272 w 275790"/>
                      <a:gd name="connsiteY1" fmla="*/ 245164 h 365214"/>
                      <a:gd name="connsiteX2" fmla="*/ 103747 w 275790"/>
                      <a:gd name="connsiteY2" fmla="*/ 365215 h 365214"/>
                      <a:gd name="connsiteX3" fmla="*/ 59902 w 275790"/>
                      <a:gd name="connsiteY3" fmla="*/ 195514 h 365214"/>
                      <a:gd name="connsiteX4" fmla="*/ 0 w 275790"/>
                      <a:gd name="connsiteY4" fmla="*/ 148087 h 365214"/>
                      <a:gd name="connsiteX5" fmla="*/ 213917 w 275790"/>
                      <a:gd name="connsiteY5" fmla="*/ 0 h 365214"/>
                      <a:gd name="connsiteX6" fmla="*/ 256033 w 275790"/>
                      <a:gd name="connsiteY6" fmla="*/ 63236 h 365214"/>
                      <a:gd name="connsiteX7" fmla="*/ 241706 w 275790"/>
                      <a:gd name="connsiteY7" fmla="*/ 240718 h 365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790" h="365214">
                        <a:moveTo>
                          <a:pt x="241706" y="240718"/>
                        </a:moveTo>
                        <a:lnTo>
                          <a:pt x="236272" y="245164"/>
                        </a:lnTo>
                        <a:cubicBezTo>
                          <a:pt x="236272" y="245164"/>
                          <a:pt x="104118" y="365215"/>
                          <a:pt x="103747" y="365215"/>
                        </a:cubicBezTo>
                        <a:cubicBezTo>
                          <a:pt x="95102" y="324827"/>
                          <a:pt x="91643" y="261591"/>
                          <a:pt x="59902" y="195514"/>
                        </a:cubicBezTo>
                        <a:cubicBezTo>
                          <a:pt x="47180" y="169083"/>
                          <a:pt x="23961" y="156609"/>
                          <a:pt x="0" y="148087"/>
                        </a:cubicBezTo>
                        <a:cubicBezTo>
                          <a:pt x="58914" y="84109"/>
                          <a:pt x="131907" y="33100"/>
                          <a:pt x="213917" y="0"/>
                        </a:cubicBezTo>
                        <a:cubicBezTo>
                          <a:pt x="230343" y="17168"/>
                          <a:pt x="244917" y="38535"/>
                          <a:pt x="256033" y="63236"/>
                        </a:cubicBezTo>
                        <a:cubicBezTo>
                          <a:pt x="287528" y="133513"/>
                          <a:pt x="280364" y="207247"/>
                          <a:pt x="241706" y="240718"/>
                        </a:cubicBezTo>
                        <a:close/>
                      </a:path>
                    </a:pathLst>
                  </a:custGeom>
                  <a:solidFill>
                    <a:srgbClr val="0095FF"/>
                  </a:solidFill>
                  <a:ln w="123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126">
                      <a:defRPr/>
                    </a:pPr>
                    <a:endParaRPr lang="en-US" sz="1799" kern="0">
                      <a:solidFill>
                        <a:prstClr val="black"/>
                      </a:solidFill>
                      <a:latin typeface="Slate Pro" panose="02000506040000020004"/>
                    </a:endParaRPr>
                  </a:p>
                </p:txBody>
              </p:sp>
              <p:grpSp>
                <p:nvGrpSpPr>
                  <p:cNvPr id="988" name="Graphic 8">
                    <a:extLst>
                      <a:ext uri="{FF2B5EF4-FFF2-40B4-BE49-F238E27FC236}">
                        <a16:creationId xmlns:a16="http://schemas.microsoft.com/office/drawing/2014/main" id="{1B185A99-9764-E4F1-51B5-BCEDF2CED7FA}"/>
                      </a:ext>
                    </a:extLst>
                  </p:cNvPr>
                  <p:cNvGrpSpPr/>
                  <p:nvPr/>
                </p:nvGrpSpPr>
                <p:grpSpPr>
                  <a:xfrm>
                    <a:off x="1056163" y="4532921"/>
                    <a:ext cx="236730" cy="303707"/>
                    <a:chOff x="1056163" y="4532921"/>
                    <a:chExt cx="236730" cy="303707"/>
                  </a:xfrm>
                </p:grpSpPr>
                <p:sp>
                  <p:nvSpPr>
                    <p:cNvPr id="992" name="Freeform: Shape 991">
                      <a:extLst>
                        <a:ext uri="{FF2B5EF4-FFF2-40B4-BE49-F238E27FC236}">
                          <a16:creationId xmlns:a16="http://schemas.microsoft.com/office/drawing/2014/main" id="{8CFCD2DE-BB97-8FF2-9900-66EC016D5B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0984" y="4548359"/>
                      <a:ext cx="197490" cy="263520"/>
                    </a:xfrm>
                    <a:custGeom>
                      <a:avLst/>
                      <a:gdLst>
                        <a:gd name="connsiteX0" fmla="*/ 197490 w 197490"/>
                        <a:gd name="connsiteY0" fmla="*/ 161796 h 263520"/>
                        <a:gd name="connsiteX1" fmla="*/ 176494 w 197490"/>
                        <a:gd name="connsiteY1" fmla="*/ 236766 h 263520"/>
                        <a:gd name="connsiteX2" fmla="*/ 151545 w 197490"/>
                        <a:gd name="connsiteY2" fmla="*/ 257886 h 263520"/>
                        <a:gd name="connsiteX3" fmla="*/ 95966 w 197490"/>
                        <a:gd name="connsiteY3" fmla="*/ 257762 h 263520"/>
                        <a:gd name="connsiteX4" fmla="*/ 0 w 197490"/>
                        <a:gd name="connsiteY4" fmla="*/ 154015 h 263520"/>
                        <a:gd name="connsiteX5" fmla="*/ 130919 w 197490"/>
                        <a:gd name="connsiteY5" fmla="*/ 0 h 263520"/>
                        <a:gd name="connsiteX6" fmla="*/ 177482 w 197490"/>
                        <a:gd name="connsiteY6" fmla="*/ 70400 h 263520"/>
                        <a:gd name="connsiteX7" fmla="*/ 197490 w 197490"/>
                        <a:gd name="connsiteY7" fmla="*/ 161796 h 2635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97490" h="263520">
                          <a:moveTo>
                            <a:pt x="197490" y="161796"/>
                          </a:moveTo>
                          <a:cubicBezTo>
                            <a:pt x="197490" y="191438"/>
                            <a:pt x="190450" y="217869"/>
                            <a:pt x="176494" y="236766"/>
                          </a:cubicBezTo>
                          <a:cubicBezTo>
                            <a:pt x="169454" y="246400"/>
                            <a:pt x="161055" y="253439"/>
                            <a:pt x="151545" y="257886"/>
                          </a:cubicBezTo>
                          <a:cubicBezTo>
                            <a:pt x="135242" y="265420"/>
                            <a:pt x="115974" y="265420"/>
                            <a:pt x="95966" y="257762"/>
                          </a:cubicBezTo>
                          <a:cubicBezTo>
                            <a:pt x="57802" y="243188"/>
                            <a:pt x="21861" y="204407"/>
                            <a:pt x="0" y="154015"/>
                          </a:cubicBezTo>
                          <a:cubicBezTo>
                            <a:pt x="34582" y="95472"/>
                            <a:pt x="78922" y="43352"/>
                            <a:pt x="130919" y="0"/>
                          </a:cubicBezTo>
                          <a:cubicBezTo>
                            <a:pt x="149445" y="18650"/>
                            <a:pt x="165625" y="42734"/>
                            <a:pt x="177482" y="70400"/>
                          </a:cubicBezTo>
                          <a:cubicBezTo>
                            <a:pt x="190821" y="101153"/>
                            <a:pt x="197490" y="132895"/>
                            <a:pt x="197490" y="161796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0095FF">
                            <a:lumMod val="20000"/>
                            <a:lumOff val="80000"/>
                          </a:srgbClr>
                        </a:gs>
                        <a:gs pos="50000">
                          <a:srgbClr val="0095FF">
                            <a:lumMod val="60000"/>
                            <a:lumOff val="40000"/>
                          </a:srgbClr>
                        </a:gs>
                      </a:gsLst>
                      <a:lin ang="8100000" scaled="1"/>
                      <a:tileRect/>
                    </a:gradFill>
                    <a:ln w="1233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126">
                        <a:defRPr/>
                      </a:pPr>
                      <a:endParaRPr lang="en-US" sz="1799" kern="0">
                        <a:solidFill>
                          <a:prstClr val="black"/>
                        </a:solidFill>
                        <a:latin typeface="Slate Pro" panose="02000506040000020004"/>
                      </a:endParaRPr>
                    </a:p>
                  </p:txBody>
                </p:sp>
                <p:sp>
                  <p:nvSpPr>
                    <p:cNvPr id="993" name="Freeform: Shape 992">
                      <a:extLst>
                        <a:ext uri="{FF2B5EF4-FFF2-40B4-BE49-F238E27FC236}">
                          <a16:creationId xmlns:a16="http://schemas.microsoft.com/office/drawing/2014/main" id="{E97E6621-A6BE-DA35-F430-8598CFDE3A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6163" y="4532921"/>
                      <a:ext cx="236730" cy="303707"/>
                    </a:xfrm>
                    <a:custGeom>
                      <a:avLst/>
                      <a:gdLst>
                        <a:gd name="connsiteX0" fmla="*/ 215028 w 236730"/>
                        <a:gd name="connsiteY0" fmla="*/ 76081 h 303707"/>
                        <a:gd name="connsiteX1" fmla="*/ 165007 w 236730"/>
                        <a:gd name="connsiteY1" fmla="*/ 0 h 303707"/>
                        <a:gd name="connsiteX2" fmla="*/ 145740 w 236730"/>
                        <a:gd name="connsiteY2" fmla="*/ 15439 h 303707"/>
                        <a:gd name="connsiteX3" fmla="*/ 192303 w 236730"/>
                        <a:gd name="connsiteY3" fmla="*/ 85839 h 303707"/>
                        <a:gd name="connsiteX4" fmla="*/ 212311 w 236730"/>
                        <a:gd name="connsiteY4" fmla="*/ 177235 h 303707"/>
                        <a:gd name="connsiteX5" fmla="*/ 191315 w 236730"/>
                        <a:gd name="connsiteY5" fmla="*/ 252204 h 303707"/>
                        <a:gd name="connsiteX6" fmla="*/ 166366 w 236730"/>
                        <a:gd name="connsiteY6" fmla="*/ 273324 h 303707"/>
                        <a:gd name="connsiteX7" fmla="*/ 110787 w 236730"/>
                        <a:gd name="connsiteY7" fmla="*/ 273201 h 303707"/>
                        <a:gd name="connsiteX8" fmla="*/ 14821 w 236730"/>
                        <a:gd name="connsiteY8" fmla="*/ 169454 h 303707"/>
                        <a:gd name="connsiteX9" fmla="*/ 0 w 236730"/>
                        <a:gd name="connsiteY9" fmla="*/ 195884 h 303707"/>
                        <a:gd name="connsiteX10" fmla="*/ 101895 w 236730"/>
                        <a:gd name="connsiteY10" fmla="*/ 296297 h 303707"/>
                        <a:gd name="connsiteX11" fmla="*/ 140182 w 236730"/>
                        <a:gd name="connsiteY11" fmla="*/ 303708 h 303707"/>
                        <a:gd name="connsiteX12" fmla="*/ 176741 w 236730"/>
                        <a:gd name="connsiteY12" fmla="*/ 295803 h 303707"/>
                        <a:gd name="connsiteX13" fmla="*/ 211200 w 236730"/>
                        <a:gd name="connsiteY13" fmla="*/ 266902 h 303707"/>
                        <a:gd name="connsiteX14" fmla="*/ 215028 w 236730"/>
                        <a:gd name="connsiteY14" fmla="*/ 76081 h 3037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36730" h="303707">
                          <a:moveTo>
                            <a:pt x="215028" y="76081"/>
                          </a:moveTo>
                          <a:cubicBezTo>
                            <a:pt x="202307" y="46563"/>
                            <a:pt x="185016" y="20502"/>
                            <a:pt x="165007" y="0"/>
                          </a:cubicBezTo>
                          <a:cubicBezTo>
                            <a:pt x="158461" y="4940"/>
                            <a:pt x="152039" y="10128"/>
                            <a:pt x="145740" y="15439"/>
                          </a:cubicBezTo>
                          <a:cubicBezTo>
                            <a:pt x="164266" y="34088"/>
                            <a:pt x="180446" y="58173"/>
                            <a:pt x="192303" y="85839"/>
                          </a:cubicBezTo>
                          <a:cubicBezTo>
                            <a:pt x="205642" y="116592"/>
                            <a:pt x="212311" y="148334"/>
                            <a:pt x="212311" y="177235"/>
                          </a:cubicBezTo>
                          <a:cubicBezTo>
                            <a:pt x="212311" y="206136"/>
                            <a:pt x="205271" y="233308"/>
                            <a:pt x="191315" y="252204"/>
                          </a:cubicBezTo>
                          <a:cubicBezTo>
                            <a:pt x="184275" y="261838"/>
                            <a:pt x="175876" y="268878"/>
                            <a:pt x="166366" y="273324"/>
                          </a:cubicBezTo>
                          <a:cubicBezTo>
                            <a:pt x="150063" y="280858"/>
                            <a:pt x="130796" y="280858"/>
                            <a:pt x="110787" y="273201"/>
                          </a:cubicBezTo>
                          <a:cubicBezTo>
                            <a:pt x="72623" y="258627"/>
                            <a:pt x="36682" y="219845"/>
                            <a:pt x="14821" y="169454"/>
                          </a:cubicBezTo>
                          <a:cubicBezTo>
                            <a:pt x="9634" y="178099"/>
                            <a:pt x="4693" y="186868"/>
                            <a:pt x="0" y="195884"/>
                          </a:cubicBezTo>
                          <a:cubicBezTo>
                            <a:pt x="24825" y="244176"/>
                            <a:pt x="62125" y="281105"/>
                            <a:pt x="101895" y="296297"/>
                          </a:cubicBezTo>
                          <a:cubicBezTo>
                            <a:pt x="114986" y="301237"/>
                            <a:pt x="127831" y="303708"/>
                            <a:pt x="140182" y="303708"/>
                          </a:cubicBezTo>
                          <a:cubicBezTo>
                            <a:pt x="152533" y="303708"/>
                            <a:pt x="165254" y="300990"/>
                            <a:pt x="176741" y="295803"/>
                          </a:cubicBezTo>
                          <a:cubicBezTo>
                            <a:pt x="190080" y="289628"/>
                            <a:pt x="201689" y="279870"/>
                            <a:pt x="211200" y="266902"/>
                          </a:cubicBezTo>
                          <a:cubicBezTo>
                            <a:pt x="243806" y="222809"/>
                            <a:pt x="245288" y="146111"/>
                            <a:pt x="215028" y="76081"/>
                          </a:cubicBezTo>
                          <a:close/>
                        </a:path>
                      </a:pathLst>
                    </a:custGeom>
                    <a:solidFill>
                      <a:srgbClr val="0095FF">
                        <a:lumMod val="40000"/>
                        <a:lumOff val="60000"/>
                      </a:srgbClr>
                    </a:solidFill>
                    <a:ln w="1233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126">
                        <a:defRPr/>
                      </a:pPr>
                      <a:endParaRPr lang="en-US" sz="1799" kern="0">
                        <a:solidFill>
                          <a:prstClr val="black"/>
                        </a:solidFill>
                        <a:latin typeface="Slate Pro" panose="02000506040000020004"/>
                      </a:endParaRPr>
                    </a:p>
                  </p:txBody>
                </p:sp>
              </p:grpSp>
              <p:grpSp>
                <p:nvGrpSpPr>
                  <p:cNvPr id="989" name="Graphic 8">
                    <a:extLst>
                      <a:ext uri="{FF2B5EF4-FFF2-40B4-BE49-F238E27FC236}">
                        <a16:creationId xmlns:a16="http://schemas.microsoft.com/office/drawing/2014/main" id="{24FC5C04-42F7-96F6-3883-5B29FB14B249}"/>
                      </a:ext>
                    </a:extLst>
                  </p:cNvPr>
                  <p:cNvGrpSpPr/>
                  <p:nvPr/>
                </p:nvGrpSpPr>
                <p:grpSpPr>
                  <a:xfrm>
                    <a:off x="1118905" y="4548359"/>
                    <a:ext cx="146234" cy="156016"/>
                    <a:chOff x="1118905" y="4548359"/>
                    <a:chExt cx="146234" cy="156016"/>
                  </a:xfrm>
                </p:grpSpPr>
                <p:sp>
                  <p:nvSpPr>
                    <p:cNvPr id="990" name="Freeform: Shape 989">
                      <a:extLst>
                        <a:ext uri="{FF2B5EF4-FFF2-40B4-BE49-F238E27FC236}">
                          <a16:creationId xmlns:a16="http://schemas.microsoft.com/office/drawing/2014/main" id="{A212AEE7-4A53-0EF5-83F1-27CCF61204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8905" y="4548359"/>
                      <a:ext cx="146234" cy="156016"/>
                    </a:xfrm>
                    <a:custGeom>
                      <a:avLst/>
                      <a:gdLst>
                        <a:gd name="connsiteX0" fmla="*/ 146234 w 146234"/>
                        <a:gd name="connsiteY0" fmla="*/ 125979 h 156016"/>
                        <a:gd name="connsiteX1" fmla="*/ 124003 w 146234"/>
                        <a:gd name="connsiteY1" fmla="*/ 148210 h 156016"/>
                        <a:gd name="connsiteX2" fmla="*/ 5805 w 146234"/>
                        <a:gd name="connsiteY2" fmla="*/ 96460 h 156016"/>
                        <a:gd name="connsiteX3" fmla="*/ 0 w 146234"/>
                        <a:gd name="connsiteY3" fmla="*/ 84850 h 156016"/>
                        <a:gd name="connsiteX4" fmla="*/ 24702 w 146234"/>
                        <a:gd name="connsiteY4" fmla="*/ 55826 h 156016"/>
                        <a:gd name="connsiteX5" fmla="*/ 77193 w 146234"/>
                        <a:gd name="connsiteY5" fmla="*/ 5064 h 156016"/>
                        <a:gd name="connsiteX6" fmla="*/ 82998 w 146234"/>
                        <a:gd name="connsiteY6" fmla="*/ 0 h 156016"/>
                        <a:gd name="connsiteX7" fmla="*/ 101030 w 146234"/>
                        <a:gd name="connsiteY7" fmla="*/ 20873 h 156016"/>
                        <a:gd name="connsiteX8" fmla="*/ 101153 w 146234"/>
                        <a:gd name="connsiteY8" fmla="*/ 20997 h 156016"/>
                        <a:gd name="connsiteX9" fmla="*/ 112146 w 146234"/>
                        <a:gd name="connsiteY9" fmla="*/ 35941 h 156016"/>
                        <a:gd name="connsiteX10" fmla="*/ 115480 w 146234"/>
                        <a:gd name="connsiteY10" fmla="*/ 42611 h 156016"/>
                        <a:gd name="connsiteX11" fmla="*/ 129560 w 146234"/>
                        <a:gd name="connsiteY11" fmla="*/ 70400 h 156016"/>
                        <a:gd name="connsiteX12" fmla="*/ 146234 w 146234"/>
                        <a:gd name="connsiteY12" fmla="*/ 125979 h 1560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46234" h="156016">
                          <a:moveTo>
                            <a:pt x="146234" y="125979"/>
                          </a:moveTo>
                          <a:cubicBezTo>
                            <a:pt x="140800" y="135242"/>
                            <a:pt x="133389" y="142899"/>
                            <a:pt x="124003" y="148210"/>
                          </a:cubicBezTo>
                          <a:cubicBezTo>
                            <a:pt x="86950" y="169330"/>
                            <a:pt x="34088" y="146111"/>
                            <a:pt x="5805" y="96460"/>
                          </a:cubicBezTo>
                          <a:cubicBezTo>
                            <a:pt x="3582" y="92631"/>
                            <a:pt x="1606" y="88803"/>
                            <a:pt x="0" y="84850"/>
                          </a:cubicBezTo>
                          <a:cubicBezTo>
                            <a:pt x="7781" y="74970"/>
                            <a:pt x="16056" y="65212"/>
                            <a:pt x="24702" y="55826"/>
                          </a:cubicBezTo>
                          <a:cubicBezTo>
                            <a:pt x="41128" y="37794"/>
                            <a:pt x="58667" y="20750"/>
                            <a:pt x="77193" y="5064"/>
                          </a:cubicBezTo>
                          <a:cubicBezTo>
                            <a:pt x="79169" y="3211"/>
                            <a:pt x="81022" y="1606"/>
                            <a:pt x="82998" y="0"/>
                          </a:cubicBezTo>
                          <a:cubicBezTo>
                            <a:pt x="89297" y="6299"/>
                            <a:pt x="95349" y="13339"/>
                            <a:pt x="101030" y="20873"/>
                          </a:cubicBezTo>
                          <a:cubicBezTo>
                            <a:pt x="101030" y="20873"/>
                            <a:pt x="101071" y="20910"/>
                            <a:pt x="101153" y="20997"/>
                          </a:cubicBezTo>
                          <a:cubicBezTo>
                            <a:pt x="105229" y="25319"/>
                            <a:pt x="108935" y="30260"/>
                            <a:pt x="112146" y="35941"/>
                          </a:cubicBezTo>
                          <a:cubicBezTo>
                            <a:pt x="113381" y="38164"/>
                            <a:pt x="114492" y="40387"/>
                            <a:pt x="115480" y="42611"/>
                          </a:cubicBezTo>
                          <a:cubicBezTo>
                            <a:pt x="120668" y="51380"/>
                            <a:pt x="125361" y="60643"/>
                            <a:pt x="129560" y="70400"/>
                          </a:cubicBezTo>
                          <a:cubicBezTo>
                            <a:pt x="137588" y="88803"/>
                            <a:pt x="143146" y="107576"/>
                            <a:pt x="146234" y="125979"/>
                          </a:cubicBezTo>
                          <a:close/>
                        </a:path>
                      </a:pathLst>
                    </a:custGeom>
                    <a:solidFill>
                      <a:srgbClr val="EF5261"/>
                    </a:solidFill>
                    <a:ln w="1233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126">
                        <a:defRPr/>
                      </a:pPr>
                      <a:endParaRPr lang="en-US" sz="1799" kern="0">
                        <a:solidFill>
                          <a:prstClr val="black"/>
                        </a:solidFill>
                        <a:latin typeface="Slate Pro" panose="02000506040000020004"/>
                      </a:endParaRPr>
                    </a:p>
                  </p:txBody>
                </p:sp>
                <p:sp>
                  <p:nvSpPr>
                    <p:cNvPr id="991" name="Freeform: Shape 990">
                      <a:extLst>
                        <a:ext uri="{FF2B5EF4-FFF2-40B4-BE49-F238E27FC236}">
                          <a16:creationId xmlns:a16="http://schemas.microsoft.com/office/drawing/2014/main" id="{ED9D5B3D-17CB-A087-AFA9-9F7C1EE8E5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3607" y="4553423"/>
                      <a:ext cx="97109" cy="109860"/>
                    </a:xfrm>
                    <a:custGeom>
                      <a:avLst/>
                      <a:gdLst>
                        <a:gd name="connsiteX0" fmla="*/ 77934 w 97109"/>
                        <a:gd name="connsiteY0" fmla="*/ 105723 h 109860"/>
                        <a:gd name="connsiteX1" fmla="*/ 8893 w 97109"/>
                        <a:gd name="connsiteY1" fmla="*/ 75587 h 109860"/>
                        <a:gd name="connsiteX2" fmla="*/ 0 w 97109"/>
                        <a:gd name="connsiteY2" fmla="*/ 50762 h 109860"/>
                        <a:gd name="connsiteX3" fmla="*/ 52491 w 97109"/>
                        <a:gd name="connsiteY3" fmla="*/ 0 h 109860"/>
                        <a:gd name="connsiteX4" fmla="*/ 76328 w 97109"/>
                        <a:gd name="connsiteY4" fmla="*/ 15809 h 109860"/>
                        <a:gd name="connsiteX5" fmla="*/ 76452 w 97109"/>
                        <a:gd name="connsiteY5" fmla="*/ 15933 h 109860"/>
                        <a:gd name="connsiteX6" fmla="*/ 87444 w 97109"/>
                        <a:gd name="connsiteY6" fmla="*/ 30877 h 109860"/>
                        <a:gd name="connsiteX7" fmla="*/ 90779 w 97109"/>
                        <a:gd name="connsiteY7" fmla="*/ 37547 h 109860"/>
                        <a:gd name="connsiteX8" fmla="*/ 77934 w 97109"/>
                        <a:gd name="connsiteY8" fmla="*/ 105723 h 1098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7109" h="109860">
                          <a:moveTo>
                            <a:pt x="77934" y="105723"/>
                          </a:moveTo>
                          <a:cubicBezTo>
                            <a:pt x="59408" y="116345"/>
                            <a:pt x="26431" y="106588"/>
                            <a:pt x="8893" y="75587"/>
                          </a:cubicBezTo>
                          <a:cubicBezTo>
                            <a:pt x="4199" y="67312"/>
                            <a:pt x="1235" y="58914"/>
                            <a:pt x="0" y="50762"/>
                          </a:cubicBezTo>
                          <a:cubicBezTo>
                            <a:pt x="16427" y="32730"/>
                            <a:pt x="33965" y="15686"/>
                            <a:pt x="52491" y="0"/>
                          </a:cubicBezTo>
                          <a:cubicBezTo>
                            <a:pt x="60890" y="2964"/>
                            <a:pt x="69165" y="8275"/>
                            <a:pt x="76328" y="15809"/>
                          </a:cubicBezTo>
                          <a:cubicBezTo>
                            <a:pt x="76328" y="15809"/>
                            <a:pt x="76369" y="15846"/>
                            <a:pt x="76452" y="15933"/>
                          </a:cubicBezTo>
                          <a:cubicBezTo>
                            <a:pt x="80528" y="20255"/>
                            <a:pt x="84233" y="25196"/>
                            <a:pt x="87444" y="30877"/>
                          </a:cubicBezTo>
                          <a:cubicBezTo>
                            <a:pt x="88679" y="33100"/>
                            <a:pt x="89791" y="35323"/>
                            <a:pt x="90779" y="37547"/>
                          </a:cubicBezTo>
                          <a:cubicBezTo>
                            <a:pt x="103871" y="66448"/>
                            <a:pt x="95225" y="95843"/>
                            <a:pt x="77934" y="105723"/>
                          </a:cubicBezTo>
                          <a:close/>
                        </a:path>
                      </a:pathLst>
                    </a:custGeom>
                    <a:solidFill>
                      <a:srgbClr val="DA364C"/>
                    </a:solidFill>
                    <a:ln w="1233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126">
                        <a:defRPr/>
                      </a:pPr>
                      <a:endParaRPr lang="en-US" sz="1799" kern="0">
                        <a:solidFill>
                          <a:prstClr val="black"/>
                        </a:solidFill>
                        <a:latin typeface="Slate Pro" panose="02000506040000020004"/>
                      </a:endParaRPr>
                    </a:p>
                  </p:txBody>
                </p:sp>
              </p:grpSp>
            </p:grpSp>
            <p:sp>
              <p:nvSpPr>
                <p:cNvPr id="978" name="Freeform: Shape 977">
                  <a:extLst>
                    <a:ext uri="{FF2B5EF4-FFF2-40B4-BE49-F238E27FC236}">
                      <a16:creationId xmlns:a16="http://schemas.microsoft.com/office/drawing/2014/main" id="{37E798C1-9D06-C61C-9DA7-E76D0F513B04}"/>
                    </a:ext>
                  </a:extLst>
                </p:cNvPr>
                <p:cNvSpPr/>
                <p:nvPr/>
              </p:nvSpPr>
              <p:spPr>
                <a:xfrm>
                  <a:off x="-1450788" y="4226595"/>
                  <a:ext cx="360944" cy="441618"/>
                </a:xfrm>
                <a:custGeom>
                  <a:avLst/>
                  <a:gdLst>
                    <a:gd name="connsiteX0" fmla="*/ 310130 w 360944"/>
                    <a:gd name="connsiteY0" fmla="*/ 330213 h 441618"/>
                    <a:gd name="connsiteX1" fmla="*/ 303584 w 360944"/>
                    <a:gd name="connsiteY1" fmla="*/ 334289 h 441618"/>
                    <a:gd name="connsiteX2" fmla="*/ 151298 w 360944"/>
                    <a:gd name="connsiteY2" fmla="*/ 441618 h 441618"/>
                    <a:gd name="connsiteX3" fmla="*/ 191809 w 360944"/>
                    <a:gd name="connsiteY3" fmla="*/ 225231 h 441618"/>
                    <a:gd name="connsiteX4" fmla="*/ 0 w 360944"/>
                    <a:gd name="connsiteY4" fmla="*/ 73562 h 441618"/>
                    <a:gd name="connsiteX5" fmla="*/ 165748 w 360944"/>
                    <a:gd name="connsiteY5" fmla="*/ 11932 h 441618"/>
                    <a:gd name="connsiteX6" fmla="*/ 165872 w 360944"/>
                    <a:gd name="connsiteY6" fmla="*/ 11932 h 441618"/>
                    <a:gd name="connsiteX7" fmla="*/ 183781 w 360944"/>
                    <a:gd name="connsiteY7" fmla="*/ 3656 h 441618"/>
                    <a:gd name="connsiteX8" fmla="*/ 349406 w 360944"/>
                    <a:gd name="connsiteY8" fmla="*/ 137046 h 441618"/>
                    <a:gd name="connsiteX9" fmla="*/ 310130 w 360944"/>
                    <a:gd name="connsiteY9" fmla="*/ 330213 h 441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0944" h="441618">
                      <a:moveTo>
                        <a:pt x="310130" y="330213"/>
                      </a:moveTo>
                      <a:lnTo>
                        <a:pt x="303584" y="334289"/>
                      </a:lnTo>
                      <a:cubicBezTo>
                        <a:pt x="303584" y="334289"/>
                        <a:pt x="151051" y="441988"/>
                        <a:pt x="151298" y="441618"/>
                      </a:cubicBezTo>
                      <a:cubicBezTo>
                        <a:pt x="183781" y="402959"/>
                        <a:pt x="215893" y="302794"/>
                        <a:pt x="191809" y="225231"/>
                      </a:cubicBezTo>
                      <a:cubicBezTo>
                        <a:pt x="160685" y="124942"/>
                        <a:pt x="67312" y="52689"/>
                        <a:pt x="0" y="73562"/>
                      </a:cubicBezTo>
                      <a:lnTo>
                        <a:pt x="165748" y="11932"/>
                      </a:lnTo>
                      <a:lnTo>
                        <a:pt x="165872" y="11932"/>
                      </a:lnTo>
                      <a:cubicBezTo>
                        <a:pt x="165872" y="11932"/>
                        <a:pt x="183781" y="3656"/>
                        <a:pt x="183781" y="3656"/>
                      </a:cubicBezTo>
                      <a:cubicBezTo>
                        <a:pt x="246276" y="-15734"/>
                        <a:pt x="320381" y="43920"/>
                        <a:pt x="349406" y="137046"/>
                      </a:cubicBezTo>
                      <a:cubicBezTo>
                        <a:pt x="374725" y="218438"/>
                        <a:pt x="356940" y="298471"/>
                        <a:pt x="310130" y="33021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5776">
                        <a:lumMod val="40000"/>
                        <a:lumOff val="60000"/>
                      </a:srgbClr>
                    </a:gs>
                    <a:gs pos="61000">
                      <a:srgbClr val="D95776"/>
                    </a:gs>
                  </a:gsLst>
                  <a:lin ang="10046400" scaled="1"/>
                </a:gradFill>
                <a:ln w="1233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985" name="Freeform: Shape 984">
                  <a:extLst>
                    <a:ext uri="{FF2B5EF4-FFF2-40B4-BE49-F238E27FC236}">
                      <a16:creationId xmlns:a16="http://schemas.microsoft.com/office/drawing/2014/main" id="{8846DDB3-8D14-13B9-59B1-BED2A379ECAB}"/>
                    </a:ext>
                  </a:extLst>
                </p:cNvPr>
                <p:cNvSpPr/>
                <p:nvPr/>
              </p:nvSpPr>
              <p:spPr>
                <a:xfrm>
                  <a:off x="-1503046" y="4316584"/>
                  <a:ext cx="244191" cy="346179"/>
                </a:xfrm>
                <a:custGeom>
                  <a:avLst/>
                  <a:gdLst>
                    <a:gd name="connsiteX0" fmla="*/ 244193 w 244192"/>
                    <a:gd name="connsiteY0" fmla="*/ 215028 h 346180"/>
                    <a:gd name="connsiteX1" fmla="*/ 207634 w 244192"/>
                    <a:gd name="connsiteY1" fmla="*/ 322481 h 346180"/>
                    <a:gd name="connsiteX2" fmla="*/ 174904 w 244192"/>
                    <a:gd name="connsiteY2" fmla="*/ 342736 h 346180"/>
                    <a:gd name="connsiteX3" fmla="*/ 11997 w 244192"/>
                    <a:gd name="connsiteY3" fmla="*/ 207247 h 346180"/>
                    <a:gd name="connsiteX4" fmla="*/ 69428 w 244192"/>
                    <a:gd name="connsiteY4" fmla="*/ 3458 h 346180"/>
                    <a:gd name="connsiteX5" fmla="*/ 92277 w 244192"/>
                    <a:gd name="connsiteY5" fmla="*/ 0 h 346180"/>
                    <a:gd name="connsiteX6" fmla="*/ 232336 w 244192"/>
                    <a:gd name="connsiteY6" fmla="*/ 138947 h 346180"/>
                    <a:gd name="connsiteX7" fmla="*/ 244193 w 244192"/>
                    <a:gd name="connsiteY7" fmla="*/ 215028 h 346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4192" h="346180">
                      <a:moveTo>
                        <a:pt x="244193" y="215028"/>
                      </a:moveTo>
                      <a:cubicBezTo>
                        <a:pt x="244193" y="259121"/>
                        <a:pt x="231595" y="298273"/>
                        <a:pt x="207634" y="322481"/>
                      </a:cubicBezTo>
                      <a:cubicBezTo>
                        <a:pt x="197877" y="332238"/>
                        <a:pt x="186885" y="339154"/>
                        <a:pt x="174904" y="342736"/>
                      </a:cubicBezTo>
                      <a:cubicBezTo>
                        <a:pt x="114262" y="361633"/>
                        <a:pt x="41021" y="300867"/>
                        <a:pt x="11997" y="207247"/>
                      </a:cubicBezTo>
                      <a:cubicBezTo>
                        <a:pt x="-17151" y="113751"/>
                        <a:pt x="8662" y="22355"/>
                        <a:pt x="69428" y="3458"/>
                      </a:cubicBezTo>
                      <a:cubicBezTo>
                        <a:pt x="76839" y="1112"/>
                        <a:pt x="84496" y="0"/>
                        <a:pt x="92277" y="0"/>
                      </a:cubicBezTo>
                      <a:cubicBezTo>
                        <a:pt x="147486" y="0"/>
                        <a:pt x="206770" y="56814"/>
                        <a:pt x="232336" y="138947"/>
                      </a:cubicBezTo>
                      <a:cubicBezTo>
                        <a:pt x="240364" y="164760"/>
                        <a:pt x="244193" y="190697"/>
                        <a:pt x="244193" y="21502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D95776">
                        <a:lumMod val="40000"/>
                        <a:lumOff val="60000"/>
                      </a:srgbClr>
                    </a:gs>
                    <a:gs pos="87000">
                      <a:srgbClr val="D95776">
                        <a:lumMod val="7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33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980" name="Freeform: Shape 979">
                  <a:extLst>
                    <a:ext uri="{FF2B5EF4-FFF2-40B4-BE49-F238E27FC236}">
                      <a16:creationId xmlns:a16="http://schemas.microsoft.com/office/drawing/2014/main" id="{A8F9B3B1-494A-111F-250D-F345BF9771E8}"/>
                    </a:ext>
                  </a:extLst>
                </p:cNvPr>
                <p:cNvSpPr/>
                <p:nvPr/>
              </p:nvSpPr>
              <p:spPr>
                <a:xfrm>
                  <a:off x="-1255397" y="4337086"/>
                  <a:ext cx="778103" cy="269865"/>
                </a:xfrm>
                <a:custGeom>
                  <a:avLst/>
                  <a:gdLst>
                    <a:gd name="connsiteX0" fmla="*/ 778104 w 778103"/>
                    <a:gd name="connsiteY0" fmla="*/ 0 h 269865"/>
                    <a:gd name="connsiteX1" fmla="*/ 774892 w 778103"/>
                    <a:gd name="connsiteY1" fmla="*/ 46316 h 269865"/>
                    <a:gd name="connsiteX2" fmla="*/ 741669 w 778103"/>
                    <a:gd name="connsiteY2" fmla="*/ 57678 h 269865"/>
                    <a:gd name="connsiteX3" fmla="*/ 673986 w 778103"/>
                    <a:gd name="connsiteY3" fmla="*/ 80651 h 269865"/>
                    <a:gd name="connsiteX4" fmla="*/ 535903 w 778103"/>
                    <a:gd name="connsiteY4" fmla="*/ 94978 h 269865"/>
                    <a:gd name="connsiteX5" fmla="*/ 416841 w 778103"/>
                    <a:gd name="connsiteY5" fmla="*/ 90902 h 269865"/>
                    <a:gd name="connsiteX6" fmla="*/ 331744 w 778103"/>
                    <a:gd name="connsiteY6" fmla="*/ 96954 h 269865"/>
                    <a:gd name="connsiteX7" fmla="*/ 267272 w 778103"/>
                    <a:gd name="connsiteY7" fmla="*/ 111528 h 269865"/>
                    <a:gd name="connsiteX8" fmla="*/ 226762 w 778103"/>
                    <a:gd name="connsiteY8" fmla="*/ 137588 h 269865"/>
                    <a:gd name="connsiteX9" fmla="*/ 125238 w 778103"/>
                    <a:gd name="connsiteY9" fmla="*/ 185757 h 269865"/>
                    <a:gd name="connsiteX10" fmla="*/ 89544 w 778103"/>
                    <a:gd name="connsiteY10" fmla="*/ 225526 h 269865"/>
                    <a:gd name="connsiteX11" fmla="*/ 81639 w 778103"/>
                    <a:gd name="connsiteY11" fmla="*/ 248746 h 269865"/>
                    <a:gd name="connsiteX12" fmla="*/ 62372 w 778103"/>
                    <a:gd name="connsiteY12" fmla="*/ 256157 h 269865"/>
                    <a:gd name="connsiteX13" fmla="*/ 77316 w 778103"/>
                    <a:gd name="connsiteY13" fmla="*/ 225897 h 269865"/>
                    <a:gd name="connsiteX14" fmla="*/ 111158 w 778103"/>
                    <a:gd name="connsiteY14" fmla="*/ 184892 h 269865"/>
                    <a:gd name="connsiteX15" fmla="*/ 77316 w 778103"/>
                    <a:gd name="connsiteY15" fmla="*/ 183287 h 269865"/>
                    <a:gd name="connsiteX16" fmla="*/ 74476 w 778103"/>
                    <a:gd name="connsiteY16" fmla="*/ 194773 h 269865"/>
                    <a:gd name="connsiteX17" fmla="*/ 63113 w 778103"/>
                    <a:gd name="connsiteY17" fmla="*/ 206753 h 269865"/>
                    <a:gd name="connsiteX18" fmla="*/ 43475 w 778103"/>
                    <a:gd name="connsiteY18" fmla="*/ 210088 h 269865"/>
                    <a:gd name="connsiteX19" fmla="*/ 8152 w 778103"/>
                    <a:gd name="connsiteY19" fmla="*/ 269866 h 269865"/>
                    <a:gd name="connsiteX20" fmla="*/ 28036 w 778103"/>
                    <a:gd name="connsiteY20" fmla="*/ 231825 h 269865"/>
                    <a:gd name="connsiteX21" fmla="*/ 19267 w 778103"/>
                    <a:gd name="connsiteY21" fmla="*/ 163278 h 269865"/>
                    <a:gd name="connsiteX22" fmla="*/ 34706 w 778103"/>
                    <a:gd name="connsiteY22" fmla="*/ 197614 h 269865"/>
                    <a:gd name="connsiteX23" fmla="*/ 51874 w 778103"/>
                    <a:gd name="connsiteY23" fmla="*/ 199590 h 269865"/>
                    <a:gd name="connsiteX24" fmla="*/ 76205 w 778103"/>
                    <a:gd name="connsiteY24" fmla="*/ 174394 h 269865"/>
                    <a:gd name="connsiteX25" fmla="*/ 77934 w 778103"/>
                    <a:gd name="connsiteY25" fmla="*/ 168836 h 269865"/>
                    <a:gd name="connsiteX26" fmla="*/ 74970 w 778103"/>
                    <a:gd name="connsiteY26" fmla="*/ 156609 h 269865"/>
                    <a:gd name="connsiteX27" fmla="*/ 61013 w 778103"/>
                    <a:gd name="connsiteY27" fmla="*/ 146728 h 269865"/>
                    <a:gd name="connsiteX28" fmla="*/ 47798 w 778103"/>
                    <a:gd name="connsiteY28" fmla="*/ 133142 h 269865"/>
                    <a:gd name="connsiteX29" fmla="*/ 0 w 778103"/>
                    <a:gd name="connsiteY29" fmla="*/ 57308 h 269865"/>
                    <a:gd name="connsiteX30" fmla="*/ 57802 w 778103"/>
                    <a:gd name="connsiteY30" fmla="*/ 128943 h 269865"/>
                    <a:gd name="connsiteX31" fmla="*/ 80034 w 778103"/>
                    <a:gd name="connsiteY31" fmla="*/ 149322 h 269865"/>
                    <a:gd name="connsiteX32" fmla="*/ 85591 w 778103"/>
                    <a:gd name="connsiteY32" fmla="*/ 153398 h 269865"/>
                    <a:gd name="connsiteX33" fmla="*/ 89297 w 778103"/>
                    <a:gd name="connsiteY33" fmla="*/ 170195 h 269865"/>
                    <a:gd name="connsiteX34" fmla="*/ 91890 w 778103"/>
                    <a:gd name="connsiteY34" fmla="*/ 173406 h 269865"/>
                    <a:gd name="connsiteX35" fmla="*/ 104612 w 778103"/>
                    <a:gd name="connsiteY35" fmla="*/ 173776 h 269865"/>
                    <a:gd name="connsiteX36" fmla="*/ 147222 w 778103"/>
                    <a:gd name="connsiteY36" fmla="*/ 169701 h 269865"/>
                    <a:gd name="connsiteX37" fmla="*/ 215275 w 778103"/>
                    <a:gd name="connsiteY37" fmla="*/ 129190 h 269865"/>
                    <a:gd name="connsiteX38" fmla="*/ 220463 w 778103"/>
                    <a:gd name="connsiteY38" fmla="*/ 118445 h 269865"/>
                    <a:gd name="connsiteX39" fmla="*/ 150186 w 778103"/>
                    <a:gd name="connsiteY39" fmla="*/ 112887 h 269865"/>
                    <a:gd name="connsiteX40" fmla="*/ 115974 w 778103"/>
                    <a:gd name="connsiteY40" fmla="*/ 124002 h 269865"/>
                    <a:gd name="connsiteX41" fmla="*/ 117580 w 778103"/>
                    <a:gd name="connsiteY41" fmla="*/ 152656 h 269865"/>
                    <a:gd name="connsiteX42" fmla="*/ 106094 w 778103"/>
                    <a:gd name="connsiteY42" fmla="*/ 126720 h 269865"/>
                    <a:gd name="connsiteX43" fmla="*/ 129684 w 778103"/>
                    <a:gd name="connsiteY43" fmla="*/ 97201 h 269865"/>
                    <a:gd name="connsiteX44" fmla="*/ 152904 w 778103"/>
                    <a:gd name="connsiteY44" fmla="*/ 53850 h 269865"/>
                    <a:gd name="connsiteX45" fmla="*/ 145123 w 778103"/>
                    <a:gd name="connsiteY45" fmla="*/ 90408 h 269865"/>
                    <a:gd name="connsiteX46" fmla="*/ 184522 w 778103"/>
                    <a:gd name="connsiteY46" fmla="*/ 103006 h 269865"/>
                    <a:gd name="connsiteX47" fmla="*/ 248993 w 778103"/>
                    <a:gd name="connsiteY47" fmla="*/ 96460 h 269865"/>
                    <a:gd name="connsiteX48" fmla="*/ 273324 w 778103"/>
                    <a:gd name="connsiteY48" fmla="*/ 85962 h 269865"/>
                    <a:gd name="connsiteX49" fmla="*/ 307413 w 778103"/>
                    <a:gd name="connsiteY49" fmla="*/ 75958 h 269865"/>
                    <a:gd name="connsiteX50" fmla="*/ 398068 w 778103"/>
                    <a:gd name="connsiteY50" fmla="*/ 66818 h 269865"/>
                    <a:gd name="connsiteX51" fmla="*/ 479460 w 778103"/>
                    <a:gd name="connsiteY51" fmla="*/ 63977 h 269865"/>
                    <a:gd name="connsiteX52" fmla="*/ 550107 w 778103"/>
                    <a:gd name="connsiteY52" fmla="*/ 63360 h 269865"/>
                    <a:gd name="connsiteX53" fmla="*/ 726724 w 778103"/>
                    <a:gd name="connsiteY53" fmla="*/ 18773 h 269865"/>
                    <a:gd name="connsiteX54" fmla="*/ 778104 w 778103"/>
                    <a:gd name="connsiteY54" fmla="*/ 123 h 269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778103" h="269865">
                      <a:moveTo>
                        <a:pt x="778104" y="0"/>
                      </a:moveTo>
                      <a:cubicBezTo>
                        <a:pt x="777733" y="15562"/>
                        <a:pt x="776622" y="31001"/>
                        <a:pt x="774892" y="46316"/>
                      </a:cubicBezTo>
                      <a:cubicBezTo>
                        <a:pt x="760195" y="51503"/>
                        <a:pt x="744880" y="56443"/>
                        <a:pt x="741669" y="57678"/>
                      </a:cubicBezTo>
                      <a:cubicBezTo>
                        <a:pt x="719314" y="66200"/>
                        <a:pt x="696835" y="74105"/>
                        <a:pt x="673986" y="80651"/>
                      </a:cubicBezTo>
                      <a:cubicBezTo>
                        <a:pt x="627670" y="93866"/>
                        <a:pt x="583578" y="97078"/>
                        <a:pt x="535903" y="94978"/>
                      </a:cubicBezTo>
                      <a:cubicBezTo>
                        <a:pt x="496257" y="93125"/>
                        <a:pt x="456611" y="91520"/>
                        <a:pt x="416841" y="90902"/>
                      </a:cubicBezTo>
                      <a:cubicBezTo>
                        <a:pt x="388064" y="90532"/>
                        <a:pt x="360274" y="93866"/>
                        <a:pt x="331744" y="96954"/>
                      </a:cubicBezTo>
                      <a:cubicBezTo>
                        <a:pt x="309759" y="99301"/>
                        <a:pt x="287775" y="103006"/>
                        <a:pt x="267272" y="111528"/>
                      </a:cubicBezTo>
                      <a:cubicBezTo>
                        <a:pt x="252328" y="117704"/>
                        <a:pt x="238371" y="126226"/>
                        <a:pt x="226762" y="137588"/>
                      </a:cubicBezTo>
                      <a:cubicBezTo>
                        <a:pt x="180940" y="182175"/>
                        <a:pt x="161179" y="184151"/>
                        <a:pt x="125238" y="185757"/>
                      </a:cubicBezTo>
                      <a:cubicBezTo>
                        <a:pt x="125238" y="185757"/>
                        <a:pt x="91149" y="216881"/>
                        <a:pt x="89544" y="225526"/>
                      </a:cubicBezTo>
                      <a:cubicBezTo>
                        <a:pt x="87938" y="234172"/>
                        <a:pt x="86826" y="244423"/>
                        <a:pt x="81639" y="248746"/>
                      </a:cubicBezTo>
                      <a:cubicBezTo>
                        <a:pt x="76575" y="253069"/>
                        <a:pt x="62372" y="256157"/>
                        <a:pt x="62372" y="256157"/>
                      </a:cubicBezTo>
                      <a:cubicBezTo>
                        <a:pt x="62372" y="256157"/>
                        <a:pt x="77687" y="238865"/>
                        <a:pt x="77316" y="225897"/>
                      </a:cubicBezTo>
                      <a:cubicBezTo>
                        <a:pt x="76946" y="212929"/>
                        <a:pt x="111158" y="184892"/>
                        <a:pt x="111158" y="184892"/>
                      </a:cubicBezTo>
                      <a:cubicBezTo>
                        <a:pt x="111158" y="184892"/>
                        <a:pt x="82874" y="182175"/>
                        <a:pt x="77316" y="183287"/>
                      </a:cubicBezTo>
                      <a:cubicBezTo>
                        <a:pt x="74599" y="183904"/>
                        <a:pt x="75093" y="192673"/>
                        <a:pt x="74476" y="194773"/>
                      </a:cubicBezTo>
                      <a:cubicBezTo>
                        <a:pt x="72870" y="200578"/>
                        <a:pt x="68671" y="204653"/>
                        <a:pt x="63113" y="206753"/>
                      </a:cubicBezTo>
                      <a:cubicBezTo>
                        <a:pt x="61260" y="207618"/>
                        <a:pt x="43598" y="209841"/>
                        <a:pt x="43475" y="210088"/>
                      </a:cubicBezTo>
                      <a:cubicBezTo>
                        <a:pt x="43475" y="210088"/>
                        <a:pt x="47921" y="263443"/>
                        <a:pt x="8152" y="269866"/>
                      </a:cubicBezTo>
                      <a:cubicBezTo>
                        <a:pt x="8152" y="269866"/>
                        <a:pt x="25072" y="246646"/>
                        <a:pt x="28036" y="231825"/>
                      </a:cubicBezTo>
                      <a:cubicBezTo>
                        <a:pt x="30383" y="219969"/>
                        <a:pt x="19267" y="163278"/>
                        <a:pt x="19267" y="163278"/>
                      </a:cubicBezTo>
                      <a:cubicBezTo>
                        <a:pt x="19267" y="163278"/>
                        <a:pt x="31618" y="179211"/>
                        <a:pt x="34706" y="197614"/>
                      </a:cubicBezTo>
                      <a:cubicBezTo>
                        <a:pt x="35941" y="204653"/>
                        <a:pt x="45328" y="203912"/>
                        <a:pt x="51874" y="199590"/>
                      </a:cubicBezTo>
                      <a:cubicBezTo>
                        <a:pt x="60149" y="194032"/>
                        <a:pt x="63730" y="170195"/>
                        <a:pt x="76205" y="174394"/>
                      </a:cubicBezTo>
                      <a:cubicBezTo>
                        <a:pt x="76699" y="174394"/>
                        <a:pt x="77934" y="169083"/>
                        <a:pt x="77934" y="168836"/>
                      </a:cubicBezTo>
                      <a:cubicBezTo>
                        <a:pt x="78551" y="164390"/>
                        <a:pt x="77563" y="160067"/>
                        <a:pt x="74970" y="156609"/>
                      </a:cubicBezTo>
                      <a:cubicBezTo>
                        <a:pt x="71388" y="151915"/>
                        <a:pt x="65583" y="150186"/>
                        <a:pt x="61013" y="146728"/>
                      </a:cubicBezTo>
                      <a:cubicBezTo>
                        <a:pt x="56073" y="142776"/>
                        <a:pt x="51750" y="137959"/>
                        <a:pt x="47798" y="133142"/>
                      </a:cubicBezTo>
                      <a:cubicBezTo>
                        <a:pt x="28530" y="110170"/>
                        <a:pt x="12968" y="84356"/>
                        <a:pt x="0" y="57308"/>
                      </a:cubicBezTo>
                      <a:cubicBezTo>
                        <a:pt x="18279" y="82010"/>
                        <a:pt x="37053" y="106341"/>
                        <a:pt x="57802" y="128943"/>
                      </a:cubicBezTo>
                      <a:cubicBezTo>
                        <a:pt x="64595" y="136477"/>
                        <a:pt x="71758" y="143764"/>
                        <a:pt x="80034" y="149322"/>
                      </a:cubicBezTo>
                      <a:cubicBezTo>
                        <a:pt x="82010" y="150557"/>
                        <a:pt x="83986" y="151792"/>
                        <a:pt x="85591" y="153398"/>
                      </a:cubicBezTo>
                      <a:cubicBezTo>
                        <a:pt x="90532" y="158461"/>
                        <a:pt x="89297" y="163896"/>
                        <a:pt x="89297" y="170195"/>
                      </a:cubicBezTo>
                      <a:cubicBezTo>
                        <a:pt x="89420" y="174023"/>
                        <a:pt x="88803" y="172665"/>
                        <a:pt x="91890" y="173406"/>
                      </a:cubicBezTo>
                      <a:cubicBezTo>
                        <a:pt x="95719" y="174394"/>
                        <a:pt x="100659" y="173776"/>
                        <a:pt x="104612" y="173776"/>
                      </a:cubicBezTo>
                      <a:cubicBezTo>
                        <a:pt x="118815" y="173653"/>
                        <a:pt x="133266" y="172541"/>
                        <a:pt x="147222" y="169701"/>
                      </a:cubicBezTo>
                      <a:cubicBezTo>
                        <a:pt x="173035" y="164637"/>
                        <a:pt x="201195" y="152903"/>
                        <a:pt x="215275" y="129190"/>
                      </a:cubicBezTo>
                      <a:cubicBezTo>
                        <a:pt x="216016" y="127955"/>
                        <a:pt x="219845" y="118445"/>
                        <a:pt x="220463" y="118445"/>
                      </a:cubicBezTo>
                      <a:cubicBezTo>
                        <a:pt x="220463" y="118445"/>
                        <a:pt x="175135" y="123138"/>
                        <a:pt x="150186" y="112887"/>
                      </a:cubicBezTo>
                      <a:cubicBezTo>
                        <a:pt x="125361" y="102636"/>
                        <a:pt x="116716" y="112146"/>
                        <a:pt x="115974" y="124002"/>
                      </a:cubicBezTo>
                      <a:cubicBezTo>
                        <a:pt x="115110" y="135736"/>
                        <a:pt x="117580" y="152656"/>
                        <a:pt x="117580" y="152656"/>
                      </a:cubicBezTo>
                      <a:cubicBezTo>
                        <a:pt x="117580" y="152656"/>
                        <a:pt x="103377" y="142035"/>
                        <a:pt x="106094" y="126720"/>
                      </a:cubicBezTo>
                      <a:cubicBezTo>
                        <a:pt x="108811" y="111281"/>
                        <a:pt x="117951" y="97942"/>
                        <a:pt x="129684" y="97201"/>
                      </a:cubicBezTo>
                      <a:cubicBezTo>
                        <a:pt x="129684" y="97201"/>
                        <a:pt x="125608" y="85097"/>
                        <a:pt x="152904" y="53850"/>
                      </a:cubicBezTo>
                      <a:cubicBezTo>
                        <a:pt x="147840" y="60396"/>
                        <a:pt x="135859" y="78057"/>
                        <a:pt x="145123" y="90408"/>
                      </a:cubicBezTo>
                      <a:cubicBezTo>
                        <a:pt x="152780" y="100783"/>
                        <a:pt x="172912" y="102018"/>
                        <a:pt x="184522" y="103006"/>
                      </a:cubicBezTo>
                      <a:cubicBezTo>
                        <a:pt x="206012" y="104735"/>
                        <a:pt x="228367" y="102759"/>
                        <a:pt x="248993" y="96460"/>
                      </a:cubicBezTo>
                      <a:cubicBezTo>
                        <a:pt x="257392" y="93866"/>
                        <a:pt x="265790" y="90532"/>
                        <a:pt x="273324" y="85962"/>
                      </a:cubicBezTo>
                      <a:cubicBezTo>
                        <a:pt x="283329" y="79910"/>
                        <a:pt x="296050" y="78304"/>
                        <a:pt x="307413" y="75958"/>
                      </a:cubicBezTo>
                      <a:cubicBezTo>
                        <a:pt x="337425" y="70029"/>
                        <a:pt x="367685" y="68424"/>
                        <a:pt x="398068" y="66818"/>
                      </a:cubicBezTo>
                      <a:cubicBezTo>
                        <a:pt x="425240" y="65336"/>
                        <a:pt x="452412" y="64471"/>
                        <a:pt x="479460" y="63977"/>
                      </a:cubicBezTo>
                      <a:cubicBezTo>
                        <a:pt x="503050" y="63483"/>
                        <a:pt x="526517" y="63360"/>
                        <a:pt x="550107" y="63360"/>
                      </a:cubicBezTo>
                      <a:cubicBezTo>
                        <a:pt x="612602" y="63360"/>
                        <a:pt x="669169" y="40140"/>
                        <a:pt x="726724" y="18773"/>
                      </a:cubicBezTo>
                      <a:cubicBezTo>
                        <a:pt x="742039" y="13215"/>
                        <a:pt x="761183" y="7781"/>
                        <a:pt x="778104" y="12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95FF">
                        <a:lumMod val="20000"/>
                        <a:lumOff val="80000"/>
                      </a:srgbClr>
                    </a:gs>
                    <a:gs pos="61000">
                      <a:srgbClr val="0000C9">
                        <a:lumMod val="20000"/>
                        <a:lumOff val="80000"/>
                      </a:srgbClr>
                    </a:gs>
                  </a:gsLst>
                  <a:lin ang="10046400" scaled="1"/>
                </a:gradFill>
                <a:ln w="1233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981" name="Freeform: Shape 980">
                  <a:extLst>
                    <a:ext uri="{FF2B5EF4-FFF2-40B4-BE49-F238E27FC236}">
                      <a16:creationId xmlns:a16="http://schemas.microsoft.com/office/drawing/2014/main" id="{F252F357-7EA5-EE4C-95BC-F2BFC0267047}"/>
                    </a:ext>
                  </a:extLst>
                </p:cNvPr>
                <p:cNvSpPr/>
                <p:nvPr/>
              </p:nvSpPr>
              <p:spPr>
                <a:xfrm>
                  <a:off x="-1406695" y="3837000"/>
                  <a:ext cx="820714" cy="610378"/>
                </a:xfrm>
                <a:custGeom>
                  <a:avLst/>
                  <a:gdLst>
                    <a:gd name="connsiteX0" fmla="*/ 820714 w 820714"/>
                    <a:gd name="connsiteY0" fmla="*/ 137465 h 610378"/>
                    <a:gd name="connsiteX1" fmla="*/ 584936 w 820714"/>
                    <a:gd name="connsiteY1" fmla="*/ 183904 h 610378"/>
                    <a:gd name="connsiteX2" fmla="*/ 385470 w 820714"/>
                    <a:gd name="connsiteY2" fmla="*/ 268384 h 610378"/>
                    <a:gd name="connsiteX3" fmla="*/ 286910 w 820714"/>
                    <a:gd name="connsiteY3" fmla="*/ 347182 h 610378"/>
                    <a:gd name="connsiteX4" fmla="*/ 237507 w 820714"/>
                    <a:gd name="connsiteY4" fmla="*/ 442037 h 610378"/>
                    <a:gd name="connsiteX5" fmla="*/ 269249 w 820714"/>
                    <a:gd name="connsiteY5" fmla="*/ 454141 h 610378"/>
                    <a:gd name="connsiteX6" fmla="*/ 269743 w 820714"/>
                    <a:gd name="connsiteY6" fmla="*/ 488353 h 610378"/>
                    <a:gd name="connsiteX7" fmla="*/ 257515 w 820714"/>
                    <a:gd name="connsiteY7" fmla="*/ 459452 h 610378"/>
                    <a:gd name="connsiteX8" fmla="*/ 229108 w 820714"/>
                    <a:gd name="connsiteY8" fmla="*/ 449200 h 610378"/>
                    <a:gd name="connsiteX9" fmla="*/ 224909 w 820714"/>
                    <a:gd name="connsiteY9" fmla="*/ 501198 h 610378"/>
                    <a:gd name="connsiteX10" fmla="*/ 203171 w 820714"/>
                    <a:gd name="connsiteY10" fmla="*/ 527258 h 610378"/>
                    <a:gd name="connsiteX11" fmla="*/ 268878 w 820714"/>
                    <a:gd name="connsiteY11" fmla="*/ 567398 h 610378"/>
                    <a:gd name="connsiteX12" fmla="*/ 255910 w 820714"/>
                    <a:gd name="connsiteY12" fmla="*/ 572956 h 610378"/>
                    <a:gd name="connsiteX13" fmla="*/ 208359 w 820714"/>
                    <a:gd name="connsiteY13" fmla="*/ 542202 h 610378"/>
                    <a:gd name="connsiteX14" fmla="*/ 218363 w 820714"/>
                    <a:gd name="connsiteY14" fmla="*/ 610379 h 610378"/>
                    <a:gd name="connsiteX15" fmla="*/ 195020 w 820714"/>
                    <a:gd name="connsiteY15" fmla="*/ 538126 h 610378"/>
                    <a:gd name="connsiteX16" fmla="*/ 209223 w 820714"/>
                    <a:gd name="connsiteY16" fmla="*/ 497986 h 610378"/>
                    <a:gd name="connsiteX17" fmla="*/ 234419 w 820714"/>
                    <a:gd name="connsiteY17" fmla="*/ 368796 h 610378"/>
                    <a:gd name="connsiteX18" fmla="*/ 189462 w 820714"/>
                    <a:gd name="connsiteY18" fmla="*/ 400044 h 610378"/>
                    <a:gd name="connsiteX19" fmla="*/ 175259 w 820714"/>
                    <a:gd name="connsiteY19" fmla="*/ 459452 h 610378"/>
                    <a:gd name="connsiteX20" fmla="*/ 148210 w 820714"/>
                    <a:gd name="connsiteY20" fmla="*/ 494898 h 610378"/>
                    <a:gd name="connsiteX21" fmla="*/ 121162 w 820714"/>
                    <a:gd name="connsiteY21" fmla="*/ 517377 h 610378"/>
                    <a:gd name="connsiteX22" fmla="*/ 146111 w 820714"/>
                    <a:gd name="connsiteY22" fmla="*/ 477484 h 610378"/>
                    <a:gd name="connsiteX23" fmla="*/ 175259 w 820714"/>
                    <a:gd name="connsiteY23" fmla="*/ 402638 h 610378"/>
                    <a:gd name="connsiteX24" fmla="*/ 110787 w 820714"/>
                    <a:gd name="connsiteY24" fmla="*/ 405849 h 610378"/>
                    <a:gd name="connsiteX25" fmla="*/ 150804 w 820714"/>
                    <a:gd name="connsiteY25" fmla="*/ 389546 h 610378"/>
                    <a:gd name="connsiteX26" fmla="*/ 230220 w 820714"/>
                    <a:gd name="connsiteY26" fmla="*/ 356075 h 610378"/>
                    <a:gd name="connsiteX27" fmla="*/ 333720 w 820714"/>
                    <a:gd name="connsiteY27" fmla="*/ 297038 h 610378"/>
                    <a:gd name="connsiteX28" fmla="*/ 438579 w 820714"/>
                    <a:gd name="connsiteY28" fmla="*/ 209964 h 610378"/>
                    <a:gd name="connsiteX29" fmla="*/ 343724 w 820714"/>
                    <a:gd name="connsiteY29" fmla="*/ 187362 h 610378"/>
                    <a:gd name="connsiteX30" fmla="*/ 302472 w 820714"/>
                    <a:gd name="connsiteY30" fmla="*/ 156485 h 610378"/>
                    <a:gd name="connsiteX31" fmla="*/ 269496 w 820714"/>
                    <a:gd name="connsiteY31" fmla="*/ 125979 h 610378"/>
                    <a:gd name="connsiteX32" fmla="*/ 219969 w 820714"/>
                    <a:gd name="connsiteY32" fmla="*/ 125361 h 610378"/>
                    <a:gd name="connsiteX33" fmla="*/ 198849 w 820714"/>
                    <a:gd name="connsiteY33" fmla="*/ 146975 h 610378"/>
                    <a:gd name="connsiteX34" fmla="*/ 184275 w 820714"/>
                    <a:gd name="connsiteY34" fmla="*/ 162043 h 610378"/>
                    <a:gd name="connsiteX35" fmla="*/ 147469 w 820714"/>
                    <a:gd name="connsiteY35" fmla="*/ 168219 h 610378"/>
                    <a:gd name="connsiteX36" fmla="*/ 119309 w 820714"/>
                    <a:gd name="connsiteY36" fmla="*/ 148210 h 610378"/>
                    <a:gd name="connsiteX37" fmla="*/ 79910 w 820714"/>
                    <a:gd name="connsiteY37" fmla="*/ 170071 h 610378"/>
                    <a:gd name="connsiteX38" fmla="*/ 82627 w 820714"/>
                    <a:gd name="connsiteY38" fmla="*/ 190574 h 610378"/>
                    <a:gd name="connsiteX39" fmla="*/ 85591 w 820714"/>
                    <a:gd name="connsiteY39" fmla="*/ 216140 h 610378"/>
                    <a:gd name="connsiteX40" fmla="*/ 81763 w 820714"/>
                    <a:gd name="connsiteY40" fmla="*/ 227009 h 610378"/>
                    <a:gd name="connsiteX41" fmla="*/ 69288 w 820714"/>
                    <a:gd name="connsiteY41" fmla="*/ 233925 h 610378"/>
                    <a:gd name="connsiteX42" fmla="*/ 61137 w 820714"/>
                    <a:gd name="connsiteY42" fmla="*/ 236148 h 610378"/>
                    <a:gd name="connsiteX43" fmla="*/ 69906 w 820714"/>
                    <a:gd name="connsiteY43" fmla="*/ 187362 h 610378"/>
                    <a:gd name="connsiteX44" fmla="*/ 53603 w 820714"/>
                    <a:gd name="connsiteY44" fmla="*/ 192797 h 610378"/>
                    <a:gd name="connsiteX45" fmla="*/ 38782 w 820714"/>
                    <a:gd name="connsiteY45" fmla="*/ 208606 h 610378"/>
                    <a:gd name="connsiteX46" fmla="*/ 33965 w 820714"/>
                    <a:gd name="connsiteY46" fmla="*/ 231949 h 610378"/>
                    <a:gd name="connsiteX47" fmla="*/ 23343 w 820714"/>
                    <a:gd name="connsiteY47" fmla="*/ 245782 h 610378"/>
                    <a:gd name="connsiteX48" fmla="*/ 29642 w 820714"/>
                    <a:gd name="connsiteY48" fmla="*/ 212929 h 610378"/>
                    <a:gd name="connsiteX49" fmla="*/ 70153 w 820714"/>
                    <a:gd name="connsiteY49" fmla="*/ 178223 h 610378"/>
                    <a:gd name="connsiteX50" fmla="*/ 103006 w 820714"/>
                    <a:gd name="connsiteY50" fmla="*/ 130178 h 610378"/>
                    <a:gd name="connsiteX51" fmla="*/ 100536 w 820714"/>
                    <a:gd name="connsiteY51" fmla="*/ 111034 h 610378"/>
                    <a:gd name="connsiteX52" fmla="*/ 71758 w 820714"/>
                    <a:gd name="connsiteY52" fmla="*/ 83368 h 610378"/>
                    <a:gd name="connsiteX53" fmla="*/ 0 w 820714"/>
                    <a:gd name="connsiteY53" fmla="*/ 24702 h 610378"/>
                    <a:gd name="connsiteX54" fmla="*/ 61013 w 820714"/>
                    <a:gd name="connsiteY54" fmla="*/ 70770 h 610378"/>
                    <a:gd name="connsiteX55" fmla="*/ 51009 w 820714"/>
                    <a:gd name="connsiteY55" fmla="*/ 0 h 610378"/>
                    <a:gd name="connsiteX56" fmla="*/ 61013 w 820714"/>
                    <a:gd name="connsiteY56" fmla="*/ 17662 h 610378"/>
                    <a:gd name="connsiteX57" fmla="*/ 74105 w 820714"/>
                    <a:gd name="connsiteY57" fmla="*/ 73611 h 610378"/>
                    <a:gd name="connsiteX58" fmla="*/ 117457 w 820714"/>
                    <a:gd name="connsiteY58" fmla="*/ 128325 h 610378"/>
                    <a:gd name="connsiteX59" fmla="*/ 168713 w 820714"/>
                    <a:gd name="connsiteY59" fmla="*/ 151915 h 610378"/>
                    <a:gd name="connsiteX60" fmla="*/ 243559 w 820714"/>
                    <a:gd name="connsiteY60" fmla="*/ 102018 h 610378"/>
                    <a:gd name="connsiteX61" fmla="*/ 240842 w 820714"/>
                    <a:gd name="connsiteY61" fmla="*/ 100412 h 610378"/>
                    <a:gd name="connsiteX62" fmla="*/ 230714 w 820714"/>
                    <a:gd name="connsiteY62" fmla="*/ 95843 h 610378"/>
                    <a:gd name="connsiteX63" fmla="*/ 176247 w 820714"/>
                    <a:gd name="connsiteY63" fmla="*/ 77440 h 610378"/>
                    <a:gd name="connsiteX64" fmla="*/ 147840 w 820714"/>
                    <a:gd name="connsiteY64" fmla="*/ 50515 h 610378"/>
                    <a:gd name="connsiteX65" fmla="*/ 155497 w 820714"/>
                    <a:gd name="connsiteY65" fmla="*/ 0 h 610378"/>
                    <a:gd name="connsiteX66" fmla="*/ 166242 w 820714"/>
                    <a:gd name="connsiteY66" fmla="*/ 30012 h 610378"/>
                    <a:gd name="connsiteX67" fmla="*/ 196873 w 820714"/>
                    <a:gd name="connsiteY67" fmla="*/ 72376 h 610378"/>
                    <a:gd name="connsiteX68" fmla="*/ 311118 w 820714"/>
                    <a:gd name="connsiteY68" fmla="*/ 139318 h 610378"/>
                    <a:gd name="connsiteX69" fmla="*/ 490329 w 820714"/>
                    <a:gd name="connsiteY69" fmla="*/ 182175 h 610378"/>
                    <a:gd name="connsiteX70" fmla="*/ 722401 w 820714"/>
                    <a:gd name="connsiteY70" fmla="*/ 130054 h 610378"/>
                    <a:gd name="connsiteX71" fmla="*/ 746856 w 820714"/>
                    <a:gd name="connsiteY71" fmla="*/ 124867 h 610378"/>
                    <a:gd name="connsiteX72" fmla="*/ 801076 w 820714"/>
                    <a:gd name="connsiteY72" fmla="*/ 111281 h 610378"/>
                    <a:gd name="connsiteX73" fmla="*/ 820714 w 820714"/>
                    <a:gd name="connsiteY73" fmla="*/ 137465 h 610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820714" h="610378">
                      <a:moveTo>
                        <a:pt x="820714" y="137465"/>
                      </a:moveTo>
                      <a:cubicBezTo>
                        <a:pt x="738581" y="157720"/>
                        <a:pt x="635204" y="181187"/>
                        <a:pt x="584936" y="183904"/>
                      </a:cubicBezTo>
                      <a:cubicBezTo>
                        <a:pt x="494281" y="188721"/>
                        <a:pt x="414495" y="244423"/>
                        <a:pt x="385470" y="268384"/>
                      </a:cubicBezTo>
                      <a:cubicBezTo>
                        <a:pt x="356569" y="292345"/>
                        <a:pt x="340513" y="325074"/>
                        <a:pt x="286910" y="347182"/>
                      </a:cubicBezTo>
                      <a:cubicBezTo>
                        <a:pt x="233308" y="369290"/>
                        <a:pt x="234172" y="423881"/>
                        <a:pt x="237507" y="442037"/>
                      </a:cubicBezTo>
                      <a:cubicBezTo>
                        <a:pt x="237507" y="442037"/>
                        <a:pt x="269496" y="443766"/>
                        <a:pt x="269249" y="454141"/>
                      </a:cubicBezTo>
                      <a:cubicBezTo>
                        <a:pt x="269125" y="461181"/>
                        <a:pt x="267643" y="475631"/>
                        <a:pt x="269743" y="488353"/>
                      </a:cubicBezTo>
                      <a:cubicBezTo>
                        <a:pt x="265790" y="477978"/>
                        <a:pt x="260726" y="464886"/>
                        <a:pt x="257515" y="459452"/>
                      </a:cubicBezTo>
                      <a:cubicBezTo>
                        <a:pt x="251710" y="449447"/>
                        <a:pt x="229108" y="449200"/>
                        <a:pt x="229108" y="449200"/>
                      </a:cubicBezTo>
                      <a:cubicBezTo>
                        <a:pt x="229108" y="449200"/>
                        <a:pt x="236766" y="491934"/>
                        <a:pt x="224909" y="501198"/>
                      </a:cubicBezTo>
                      <a:cubicBezTo>
                        <a:pt x="213052" y="510337"/>
                        <a:pt x="198108" y="506138"/>
                        <a:pt x="203171" y="527258"/>
                      </a:cubicBezTo>
                      <a:cubicBezTo>
                        <a:pt x="203171" y="527258"/>
                        <a:pt x="259368" y="566904"/>
                        <a:pt x="268878" y="567398"/>
                      </a:cubicBezTo>
                      <a:cubicBezTo>
                        <a:pt x="268878" y="567398"/>
                        <a:pt x="278512" y="584813"/>
                        <a:pt x="255910" y="572956"/>
                      </a:cubicBezTo>
                      <a:cubicBezTo>
                        <a:pt x="233308" y="561099"/>
                        <a:pt x="212064" y="537509"/>
                        <a:pt x="208359" y="542202"/>
                      </a:cubicBezTo>
                      <a:cubicBezTo>
                        <a:pt x="204654" y="546896"/>
                        <a:pt x="224168" y="591729"/>
                        <a:pt x="218363" y="610379"/>
                      </a:cubicBezTo>
                      <a:cubicBezTo>
                        <a:pt x="218363" y="610379"/>
                        <a:pt x="207618" y="556900"/>
                        <a:pt x="195020" y="538126"/>
                      </a:cubicBezTo>
                      <a:cubicBezTo>
                        <a:pt x="182422" y="519353"/>
                        <a:pt x="193414" y="506138"/>
                        <a:pt x="209223" y="497986"/>
                      </a:cubicBezTo>
                      <a:cubicBezTo>
                        <a:pt x="224909" y="489835"/>
                        <a:pt x="211323" y="386088"/>
                        <a:pt x="234419" y="368796"/>
                      </a:cubicBezTo>
                      <a:cubicBezTo>
                        <a:pt x="234419" y="368796"/>
                        <a:pt x="195020" y="385594"/>
                        <a:pt x="189462" y="400044"/>
                      </a:cubicBezTo>
                      <a:cubicBezTo>
                        <a:pt x="183904" y="414494"/>
                        <a:pt x="180322" y="428945"/>
                        <a:pt x="175259" y="459452"/>
                      </a:cubicBezTo>
                      <a:cubicBezTo>
                        <a:pt x="165007" y="486500"/>
                        <a:pt x="150310" y="476002"/>
                        <a:pt x="148210" y="494898"/>
                      </a:cubicBezTo>
                      <a:cubicBezTo>
                        <a:pt x="146234" y="512560"/>
                        <a:pt x="124003" y="517007"/>
                        <a:pt x="121162" y="517377"/>
                      </a:cubicBezTo>
                      <a:cubicBezTo>
                        <a:pt x="123261" y="516266"/>
                        <a:pt x="137094" y="508114"/>
                        <a:pt x="146111" y="477484"/>
                      </a:cubicBezTo>
                      <a:cubicBezTo>
                        <a:pt x="160191" y="455252"/>
                        <a:pt x="159820" y="486006"/>
                        <a:pt x="175259" y="402638"/>
                      </a:cubicBezTo>
                      <a:cubicBezTo>
                        <a:pt x="175259" y="402638"/>
                        <a:pt x="127461" y="399303"/>
                        <a:pt x="110787" y="405849"/>
                      </a:cubicBezTo>
                      <a:cubicBezTo>
                        <a:pt x="110787" y="405849"/>
                        <a:pt x="117457" y="388928"/>
                        <a:pt x="150804" y="389546"/>
                      </a:cubicBezTo>
                      <a:cubicBezTo>
                        <a:pt x="184151" y="390287"/>
                        <a:pt x="216016" y="363485"/>
                        <a:pt x="230220" y="356075"/>
                      </a:cubicBezTo>
                      <a:cubicBezTo>
                        <a:pt x="244423" y="348788"/>
                        <a:pt x="305560" y="327545"/>
                        <a:pt x="333720" y="297038"/>
                      </a:cubicBezTo>
                      <a:cubicBezTo>
                        <a:pt x="361880" y="266531"/>
                        <a:pt x="438579" y="209964"/>
                        <a:pt x="438579" y="209964"/>
                      </a:cubicBezTo>
                      <a:cubicBezTo>
                        <a:pt x="438579" y="209964"/>
                        <a:pt x="380036" y="205024"/>
                        <a:pt x="343724" y="187362"/>
                      </a:cubicBezTo>
                      <a:cubicBezTo>
                        <a:pt x="328162" y="179828"/>
                        <a:pt x="314823" y="168342"/>
                        <a:pt x="302472" y="156485"/>
                      </a:cubicBezTo>
                      <a:cubicBezTo>
                        <a:pt x="291851" y="146481"/>
                        <a:pt x="281846" y="134007"/>
                        <a:pt x="269496" y="125979"/>
                      </a:cubicBezTo>
                      <a:cubicBezTo>
                        <a:pt x="254675" y="116468"/>
                        <a:pt x="234049" y="113875"/>
                        <a:pt x="219969" y="125361"/>
                      </a:cubicBezTo>
                      <a:cubicBezTo>
                        <a:pt x="212188" y="131784"/>
                        <a:pt x="205642" y="139688"/>
                        <a:pt x="198849" y="146975"/>
                      </a:cubicBezTo>
                      <a:cubicBezTo>
                        <a:pt x="194155" y="152162"/>
                        <a:pt x="189709" y="157597"/>
                        <a:pt x="184275" y="162043"/>
                      </a:cubicBezTo>
                      <a:cubicBezTo>
                        <a:pt x="174270" y="170195"/>
                        <a:pt x="159573" y="170565"/>
                        <a:pt x="147469" y="168219"/>
                      </a:cubicBezTo>
                      <a:cubicBezTo>
                        <a:pt x="135736" y="165872"/>
                        <a:pt x="123014" y="160808"/>
                        <a:pt x="119309" y="148210"/>
                      </a:cubicBezTo>
                      <a:cubicBezTo>
                        <a:pt x="112516" y="125114"/>
                        <a:pt x="81145" y="157967"/>
                        <a:pt x="79910" y="170071"/>
                      </a:cubicBezTo>
                      <a:cubicBezTo>
                        <a:pt x="79169" y="176741"/>
                        <a:pt x="81392" y="184028"/>
                        <a:pt x="82627" y="190574"/>
                      </a:cubicBezTo>
                      <a:cubicBezTo>
                        <a:pt x="84109" y="198849"/>
                        <a:pt x="85838" y="207618"/>
                        <a:pt x="85591" y="216140"/>
                      </a:cubicBezTo>
                      <a:cubicBezTo>
                        <a:pt x="85468" y="219969"/>
                        <a:pt x="84480" y="224044"/>
                        <a:pt x="81763" y="227009"/>
                      </a:cubicBezTo>
                      <a:cubicBezTo>
                        <a:pt x="78675" y="230467"/>
                        <a:pt x="73488" y="232072"/>
                        <a:pt x="69288" y="233925"/>
                      </a:cubicBezTo>
                      <a:cubicBezTo>
                        <a:pt x="67312" y="234666"/>
                        <a:pt x="62619" y="235037"/>
                        <a:pt x="61137" y="236148"/>
                      </a:cubicBezTo>
                      <a:cubicBezTo>
                        <a:pt x="62248" y="235037"/>
                        <a:pt x="72129" y="224415"/>
                        <a:pt x="69906" y="187362"/>
                      </a:cubicBezTo>
                      <a:cubicBezTo>
                        <a:pt x="69906" y="186621"/>
                        <a:pt x="54467" y="192303"/>
                        <a:pt x="53603" y="192797"/>
                      </a:cubicBezTo>
                      <a:cubicBezTo>
                        <a:pt x="47057" y="196255"/>
                        <a:pt x="41746" y="201813"/>
                        <a:pt x="38782" y="208606"/>
                      </a:cubicBezTo>
                      <a:cubicBezTo>
                        <a:pt x="35447" y="216016"/>
                        <a:pt x="35941" y="224168"/>
                        <a:pt x="33965" y="231949"/>
                      </a:cubicBezTo>
                      <a:cubicBezTo>
                        <a:pt x="32853" y="236025"/>
                        <a:pt x="29519" y="246523"/>
                        <a:pt x="23343" y="245782"/>
                      </a:cubicBezTo>
                      <a:cubicBezTo>
                        <a:pt x="23343" y="245782"/>
                        <a:pt x="29148" y="230220"/>
                        <a:pt x="29642" y="212929"/>
                      </a:cubicBezTo>
                      <a:cubicBezTo>
                        <a:pt x="30013" y="195637"/>
                        <a:pt x="70153" y="178223"/>
                        <a:pt x="70153" y="178223"/>
                      </a:cubicBezTo>
                      <a:cubicBezTo>
                        <a:pt x="70153" y="178223"/>
                        <a:pt x="64348" y="139812"/>
                        <a:pt x="103006" y="130178"/>
                      </a:cubicBezTo>
                      <a:cubicBezTo>
                        <a:pt x="104982" y="129684"/>
                        <a:pt x="100906" y="112269"/>
                        <a:pt x="100536" y="111034"/>
                      </a:cubicBezTo>
                      <a:cubicBezTo>
                        <a:pt x="96337" y="97325"/>
                        <a:pt x="85715" y="86826"/>
                        <a:pt x="71758" y="83368"/>
                      </a:cubicBezTo>
                      <a:cubicBezTo>
                        <a:pt x="37547" y="74970"/>
                        <a:pt x="14698" y="75958"/>
                        <a:pt x="0" y="24702"/>
                      </a:cubicBezTo>
                      <a:cubicBezTo>
                        <a:pt x="0" y="24702"/>
                        <a:pt x="40758" y="69659"/>
                        <a:pt x="61013" y="70770"/>
                      </a:cubicBezTo>
                      <a:lnTo>
                        <a:pt x="51009" y="0"/>
                      </a:lnTo>
                      <a:lnTo>
                        <a:pt x="61013" y="17662"/>
                      </a:lnTo>
                      <a:cubicBezTo>
                        <a:pt x="61013" y="17662"/>
                        <a:pt x="67312" y="70523"/>
                        <a:pt x="74105" y="73611"/>
                      </a:cubicBezTo>
                      <a:cubicBezTo>
                        <a:pt x="80898" y="76822"/>
                        <a:pt x="114245" y="89420"/>
                        <a:pt x="117457" y="128325"/>
                      </a:cubicBezTo>
                      <a:cubicBezTo>
                        <a:pt x="117457" y="128325"/>
                        <a:pt x="140059" y="166366"/>
                        <a:pt x="168713" y="151915"/>
                      </a:cubicBezTo>
                      <a:cubicBezTo>
                        <a:pt x="197367" y="137465"/>
                        <a:pt x="198355" y="110170"/>
                        <a:pt x="243559" y="102018"/>
                      </a:cubicBezTo>
                      <a:cubicBezTo>
                        <a:pt x="243065" y="102018"/>
                        <a:pt x="241212" y="100659"/>
                        <a:pt x="240842" y="100412"/>
                      </a:cubicBezTo>
                      <a:cubicBezTo>
                        <a:pt x="237630" y="98683"/>
                        <a:pt x="234172" y="97201"/>
                        <a:pt x="230714" y="95843"/>
                      </a:cubicBezTo>
                      <a:cubicBezTo>
                        <a:pt x="212929" y="88926"/>
                        <a:pt x="192797" y="86950"/>
                        <a:pt x="176247" y="77440"/>
                      </a:cubicBezTo>
                      <a:cubicBezTo>
                        <a:pt x="163525" y="70029"/>
                        <a:pt x="152533" y="64348"/>
                        <a:pt x="147840" y="50515"/>
                      </a:cubicBezTo>
                      <a:cubicBezTo>
                        <a:pt x="144505" y="40758"/>
                        <a:pt x="156115" y="10251"/>
                        <a:pt x="155497" y="0"/>
                      </a:cubicBezTo>
                      <a:cubicBezTo>
                        <a:pt x="155497" y="0"/>
                        <a:pt x="159202" y="13957"/>
                        <a:pt x="166242" y="30012"/>
                      </a:cubicBezTo>
                      <a:cubicBezTo>
                        <a:pt x="173282" y="46069"/>
                        <a:pt x="183534" y="64224"/>
                        <a:pt x="196873" y="72376"/>
                      </a:cubicBezTo>
                      <a:cubicBezTo>
                        <a:pt x="236642" y="96831"/>
                        <a:pt x="270978" y="97078"/>
                        <a:pt x="311118" y="139318"/>
                      </a:cubicBezTo>
                      <a:cubicBezTo>
                        <a:pt x="351382" y="181681"/>
                        <a:pt x="404120" y="196132"/>
                        <a:pt x="490329" y="182175"/>
                      </a:cubicBezTo>
                      <a:cubicBezTo>
                        <a:pt x="568757" y="169454"/>
                        <a:pt x="644838" y="146852"/>
                        <a:pt x="722401" y="130054"/>
                      </a:cubicBezTo>
                      <a:cubicBezTo>
                        <a:pt x="730553" y="128325"/>
                        <a:pt x="738704" y="126596"/>
                        <a:pt x="746856" y="124867"/>
                      </a:cubicBezTo>
                      <a:cubicBezTo>
                        <a:pt x="766741" y="120668"/>
                        <a:pt x="784773" y="116098"/>
                        <a:pt x="801076" y="111281"/>
                      </a:cubicBezTo>
                      <a:cubicBezTo>
                        <a:pt x="807869" y="119803"/>
                        <a:pt x="814415" y="128449"/>
                        <a:pt x="820714" y="13746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95FF">
                        <a:lumMod val="20000"/>
                        <a:lumOff val="80000"/>
                      </a:srgbClr>
                    </a:gs>
                    <a:gs pos="61000">
                      <a:srgbClr val="0000C9">
                        <a:lumMod val="20000"/>
                        <a:lumOff val="80000"/>
                      </a:srgbClr>
                    </a:gs>
                  </a:gsLst>
                  <a:lin ang="10046400" scaled="1"/>
                </a:gradFill>
                <a:ln w="1233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983" name="Freeform: Shape 982">
                  <a:extLst>
                    <a:ext uri="{FF2B5EF4-FFF2-40B4-BE49-F238E27FC236}">
                      <a16:creationId xmlns:a16="http://schemas.microsoft.com/office/drawing/2014/main" id="{4B8258FD-CAC6-734E-DE82-9187491600C9}"/>
                    </a:ext>
                  </a:extLst>
                </p:cNvPr>
                <p:cNvSpPr/>
                <p:nvPr/>
              </p:nvSpPr>
              <p:spPr>
                <a:xfrm>
                  <a:off x="-1534235" y="4375097"/>
                  <a:ext cx="220015" cy="264437"/>
                </a:xfrm>
                <a:custGeom>
                  <a:avLst/>
                  <a:gdLst>
                    <a:gd name="connsiteX0" fmla="*/ 186700 w 220015"/>
                    <a:gd name="connsiteY0" fmla="*/ 181588 h 264437"/>
                    <a:gd name="connsiteX1" fmla="*/ 30956 w 220015"/>
                    <a:gd name="connsiteY1" fmla="*/ 254828 h 264437"/>
                    <a:gd name="connsiteX2" fmla="*/ 33550 w 220015"/>
                    <a:gd name="connsiteY2" fmla="*/ 82904 h 264437"/>
                    <a:gd name="connsiteX3" fmla="*/ 189047 w 220015"/>
                    <a:gd name="connsiteY3" fmla="*/ 9540 h 264437"/>
                    <a:gd name="connsiteX4" fmla="*/ 186577 w 220015"/>
                    <a:gd name="connsiteY4" fmla="*/ 181588 h 264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015" h="264437">
                      <a:moveTo>
                        <a:pt x="186700" y="181588"/>
                      </a:moveTo>
                      <a:cubicBezTo>
                        <a:pt x="142978" y="249270"/>
                        <a:pt x="73319" y="282124"/>
                        <a:pt x="30956" y="254828"/>
                      </a:cubicBezTo>
                      <a:cubicBezTo>
                        <a:pt x="-11408" y="227533"/>
                        <a:pt x="-10049" y="150587"/>
                        <a:pt x="33550" y="82904"/>
                      </a:cubicBezTo>
                      <a:cubicBezTo>
                        <a:pt x="77148" y="15222"/>
                        <a:pt x="146807" y="-17632"/>
                        <a:pt x="189047" y="9540"/>
                      </a:cubicBezTo>
                      <a:cubicBezTo>
                        <a:pt x="231287" y="36712"/>
                        <a:pt x="230175" y="113905"/>
                        <a:pt x="186577" y="181588"/>
                      </a:cubicBezTo>
                      <a:close/>
                    </a:path>
                  </a:pathLst>
                </a:custGeom>
                <a:solidFill>
                  <a:srgbClr val="D95776">
                    <a:lumMod val="75000"/>
                  </a:srgbClr>
                </a:solidFill>
                <a:ln w="1233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984" name="Freeform: Shape 983">
                  <a:extLst>
                    <a:ext uri="{FF2B5EF4-FFF2-40B4-BE49-F238E27FC236}">
                      <a16:creationId xmlns:a16="http://schemas.microsoft.com/office/drawing/2014/main" id="{8980DAD9-FD72-27DA-FFDB-68F31A8D8898}"/>
                    </a:ext>
                  </a:extLst>
                </p:cNvPr>
                <p:cNvSpPr/>
                <p:nvPr/>
              </p:nvSpPr>
              <p:spPr>
                <a:xfrm>
                  <a:off x="-1487736" y="4430738"/>
                  <a:ext cx="127335" cy="153227"/>
                </a:xfrm>
                <a:custGeom>
                  <a:avLst/>
                  <a:gdLst>
                    <a:gd name="connsiteX0" fmla="*/ 17435 w 127335"/>
                    <a:gd name="connsiteY0" fmla="*/ 148178 h 153227"/>
                    <a:gd name="connsiteX1" fmla="*/ 18917 w 127335"/>
                    <a:gd name="connsiteY1" fmla="*/ 47765 h 153227"/>
                    <a:gd name="connsiteX2" fmla="*/ 109819 w 127335"/>
                    <a:gd name="connsiteY2" fmla="*/ 5031 h 153227"/>
                    <a:gd name="connsiteX3" fmla="*/ 108584 w 127335"/>
                    <a:gd name="connsiteY3" fmla="*/ 105567 h 153227"/>
                    <a:gd name="connsiteX4" fmla="*/ 17435 w 127335"/>
                    <a:gd name="connsiteY4" fmla="*/ 148178 h 153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7335" h="153227">
                      <a:moveTo>
                        <a:pt x="17435" y="148178"/>
                      </a:moveTo>
                      <a:cubicBezTo>
                        <a:pt x="-3685" y="134468"/>
                        <a:pt x="-8379" y="89882"/>
                        <a:pt x="18917" y="47765"/>
                      </a:cubicBezTo>
                      <a:cubicBezTo>
                        <a:pt x="46212" y="5649"/>
                        <a:pt x="88699" y="-8678"/>
                        <a:pt x="109819" y="5031"/>
                      </a:cubicBezTo>
                      <a:cubicBezTo>
                        <a:pt x="130939" y="18741"/>
                        <a:pt x="135756" y="63451"/>
                        <a:pt x="108584" y="105567"/>
                      </a:cubicBezTo>
                      <a:cubicBezTo>
                        <a:pt x="81412" y="147684"/>
                        <a:pt x="38678" y="161887"/>
                        <a:pt x="17435" y="148178"/>
                      </a:cubicBezTo>
                      <a:close/>
                    </a:path>
                  </a:pathLst>
                </a:custGeom>
                <a:solidFill>
                  <a:srgbClr val="D95776">
                    <a:lumMod val="60000"/>
                    <a:lumOff val="40000"/>
                  </a:srgbClr>
                </a:solidFill>
                <a:ln w="1233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</p:grpSp>
        </p:grpSp>
        <p:sp>
          <p:nvSpPr>
            <p:cNvPr id="939" name="Text Placeholder 95">
              <a:extLst>
                <a:ext uri="{FF2B5EF4-FFF2-40B4-BE49-F238E27FC236}">
                  <a16:creationId xmlns:a16="http://schemas.microsoft.com/office/drawing/2014/main" id="{0CB6F128-24B5-E984-AD1E-636730F7E48B}"/>
                </a:ext>
              </a:extLst>
            </p:cNvPr>
            <p:cNvSpPr txBox="1">
              <a:spLocks/>
            </p:cNvSpPr>
            <p:nvPr/>
          </p:nvSpPr>
          <p:spPr>
            <a:xfrm>
              <a:off x="6202537" y="1335220"/>
              <a:ext cx="2006172" cy="48749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35991" rIns="0" bIns="35991" numCol="1" rtlCol="0" anchor="ctr">
              <a:noAutofit/>
            </a:bodyPr>
            <a:lstStyle>
              <a:lvl1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36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1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72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594">
                <a:spcAft>
                  <a:spcPts val="400"/>
                </a:spcAft>
                <a:defRPr/>
              </a:pPr>
              <a:r>
                <a:rPr lang="en-US" sz="1600" b="1" dirty="0">
                  <a:solidFill>
                    <a:srgbClr val="002060"/>
                  </a:solidFill>
                  <a:latin typeface="Slate Pro" panose="02000506040000020004"/>
                </a:rPr>
                <a:t>Activation of trigeminovascular system </a:t>
              </a:r>
              <a:endParaRPr lang="en-US" sz="1600" dirty="0">
                <a:solidFill>
                  <a:srgbClr val="002060"/>
                </a:solidFill>
                <a:latin typeface="Slate Pro" panose="02000506040000020004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DC743D5-1627-1EDB-D878-E57629154883}"/>
              </a:ext>
            </a:extLst>
          </p:cNvPr>
          <p:cNvGrpSpPr/>
          <p:nvPr/>
        </p:nvGrpSpPr>
        <p:grpSpPr>
          <a:xfrm>
            <a:off x="1948525" y="5208944"/>
            <a:ext cx="2146673" cy="281338"/>
            <a:chOff x="1947444" y="5020227"/>
            <a:chExt cx="2147232" cy="281411"/>
          </a:xfrm>
        </p:grpSpPr>
        <p:sp>
          <p:nvSpPr>
            <p:cNvPr id="1226" name="Freeform: Shape 1225">
              <a:extLst>
                <a:ext uri="{FF2B5EF4-FFF2-40B4-BE49-F238E27FC236}">
                  <a16:creationId xmlns:a16="http://schemas.microsoft.com/office/drawing/2014/main" id="{FCF58016-0470-87F7-B45D-47F28DC7D883}"/>
                </a:ext>
              </a:extLst>
            </p:cNvPr>
            <p:cNvSpPr/>
            <p:nvPr/>
          </p:nvSpPr>
          <p:spPr>
            <a:xfrm rot="10800000">
              <a:off x="1962194" y="5020227"/>
              <a:ext cx="2132482" cy="97923"/>
            </a:xfrm>
            <a:custGeom>
              <a:avLst/>
              <a:gdLst>
                <a:gd name="connsiteX0" fmla="*/ 0 w 447779"/>
                <a:gd name="connsiteY0" fmla="*/ 43314 h 43313"/>
                <a:gd name="connsiteX1" fmla="*/ 0 w 447779"/>
                <a:gd name="connsiteY1" fmla="*/ 0 h 43313"/>
                <a:gd name="connsiteX2" fmla="*/ 447780 w 447779"/>
                <a:gd name="connsiteY2" fmla="*/ 0 h 43313"/>
                <a:gd name="connsiteX3" fmla="*/ 447780 w 447779"/>
                <a:gd name="connsiteY3" fmla="*/ 43314 h 43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7779" h="43313">
                  <a:moveTo>
                    <a:pt x="0" y="43314"/>
                  </a:moveTo>
                  <a:lnTo>
                    <a:pt x="0" y="0"/>
                  </a:lnTo>
                  <a:lnTo>
                    <a:pt x="447780" y="0"/>
                  </a:lnTo>
                  <a:lnTo>
                    <a:pt x="447780" y="43314"/>
                  </a:lnTo>
                </a:path>
              </a:pathLst>
            </a:custGeom>
            <a:noFill/>
            <a:ln w="12700" cap="flat">
              <a:solidFill>
                <a:srgbClr val="434A4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126">
                <a:defRPr/>
              </a:pPr>
              <a:endParaRPr lang="en-US" sz="800" kern="0">
                <a:solidFill>
                  <a:srgbClr val="434A4F"/>
                </a:solidFill>
                <a:latin typeface="Slate Pro" panose="02000506040000020004"/>
              </a:endParaRPr>
            </a:p>
          </p:txBody>
        </p:sp>
        <p:sp>
          <p:nvSpPr>
            <p:cNvPr id="1227" name="Text Placeholder 95">
              <a:extLst>
                <a:ext uri="{FF2B5EF4-FFF2-40B4-BE49-F238E27FC236}">
                  <a16:creationId xmlns:a16="http://schemas.microsoft.com/office/drawing/2014/main" id="{B729C73C-4804-1AF9-D02A-A5B91C386B39}"/>
                </a:ext>
              </a:extLst>
            </p:cNvPr>
            <p:cNvSpPr txBox="1">
              <a:spLocks/>
            </p:cNvSpPr>
            <p:nvPr/>
          </p:nvSpPr>
          <p:spPr>
            <a:xfrm>
              <a:off x="1947444" y="5160971"/>
              <a:ext cx="2132482" cy="140667"/>
            </a:xfrm>
            <a:prstGeom prst="rect">
              <a:avLst/>
            </a:prstGeom>
          </p:spPr>
          <p:txBody>
            <a:bodyPr vert="horz" lIns="0" tIns="35991" rIns="0" bIns="35991" numCol="1" rtlCol="0" anchor="ctr">
              <a:noAutofit/>
            </a:bodyPr>
            <a:lstStyle>
              <a:lvl1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36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1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72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594">
                <a:spcAft>
                  <a:spcPts val="400"/>
                </a:spcAft>
                <a:defRPr/>
              </a:pPr>
              <a:r>
                <a:rPr lang="en-US" sz="1600" b="1" dirty="0">
                  <a:solidFill>
                    <a:srgbClr val="434A4F"/>
                  </a:solidFill>
                  <a:latin typeface="Slate Pro" panose="02000506040000020004"/>
                </a:rPr>
                <a:t>Few hours–days</a:t>
              </a:r>
              <a:endParaRPr lang="en-US" sz="1600" dirty="0">
                <a:solidFill>
                  <a:srgbClr val="434A4F"/>
                </a:solidFill>
                <a:latin typeface="Slate Pro" panose="02000506040000020004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DAED6F2-32CF-7275-6CCA-3E92A8EF4638}"/>
              </a:ext>
            </a:extLst>
          </p:cNvPr>
          <p:cNvGrpSpPr/>
          <p:nvPr/>
        </p:nvGrpSpPr>
        <p:grpSpPr>
          <a:xfrm>
            <a:off x="4239720" y="5220989"/>
            <a:ext cx="1794820" cy="249319"/>
            <a:chOff x="4239236" y="5032275"/>
            <a:chExt cx="1795288" cy="249384"/>
          </a:xfrm>
        </p:grpSpPr>
        <p:sp>
          <p:nvSpPr>
            <p:cNvPr id="1229" name="Freeform: Shape 1228">
              <a:extLst>
                <a:ext uri="{FF2B5EF4-FFF2-40B4-BE49-F238E27FC236}">
                  <a16:creationId xmlns:a16="http://schemas.microsoft.com/office/drawing/2014/main" id="{53523406-FA67-CD77-EAE0-D6083D9EE1AA}"/>
                </a:ext>
              </a:extLst>
            </p:cNvPr>
            <p:cNvSpPr/>
            <p:nvPr/>
          </p:nvSpPr>
          <p:spPr>
            <a:xfrm rot="10800000">
              <a:off x="4351180" y="5032275"/>
              <a:ext cx="1683344" cy="85540"/>
            </a:xfrm>
            <a:custGeom>
              <a:avLst/>
              <a:gdLst>
                <a:gd name="connsiteX0" fmla="*/ 0 w 259272"/>
                <a:gd name="connsiteY0" fmla="*/ 43314 h 43313"/>
                <a:gd name="connsiteX1" fmla="*/ 0 w 259272"/>
                <a:gd name="connsiteY1" fmla="*/ 0 h 43313"/>
                <a:gd name="connsiteX2" fmla="*/ 259273 w 259272"/>
                <a:gd name="connsiteY2" fmla="*/ 0 h 43313"/>
                <a:gd name="connsiteX3" fmla="*/ 259273 w 259272"/>
                <a:gd name="connsiteY3" fmla="*/ 43314 h 43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272" h="43313">
                  <a:moveTo>
                    <a:pt x="0" y="43314"/>
                  </a:moveTo>
                  <a:lnTo>
                    <a:pt x="0" y="0"/>
                  </a:lnTo>
                  <a:lnTo>
                    <a:pt x="259273" y="0"/>
                  </a:lnTo>
                  <a:lnTo>
                    <a:pt x="259273" y="43314"/>
                  </a:lnTo>
                </a:path>
              </a:pathLst>
            </a:custGeom>
            <a:noFill/>
            <a:ln w="12700" cap="flat">
              <a:solidFill>
                <a:srgbClr val="434A4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126">
                <a:defRPr/>
              </a:pPr>
              <a:endParaRPr lang="en-US" sz="800" kern="0">
                <a:solidFill>
                  <a:srgbClr val="434A4F"/>
                </a:solidFill>
                <a:latin typeface="Slate Pro" panose="02000506040000020004"/>
              </a:endParaRPr>
            </a:p>
          </p:txBody>
        </p:sp>
        <p:sp>
          <p:nvSpPr>
            <p:cNvPr id="1230" name="Text Placeholder 95">
              <a:extLst>
                <a:ext uri="{FF2B5EF4-FFF2-40B4-BE49-F238E27FC236}">
                  <a16:creationId xmlns:a16="http://schemas.microsoft.com/office/drawing/2014/main" id="{A30098F5-CF4A-8EBA-E7F5-54B0731CE20D}"/>
                </a:ext>
              </a:extLst>
            </p:cNvPr>
            <p:cNvSpPr txBox="1">
              <a:spLocks/>
            </p:cNvSpPr>
            <p:nvPr/>
          </p:nvSpPr>
          <p:spPr>
            <a:xfrm>
              <a:off x="4239236" y="5152785"/>
              <a:ext cx="1683344" cy="128874"/>
            </a:xfrm>
            <a:prstGeom prst="rect">
              <a:avLst/>
            </a:prstGeom>
          </p:spPr>
          <p:txBody>
            <a:bodyPr vert="horz" lIns="0" tIns="35991" rIns="0" bIns="35991" numCol="1" rtlCol="0" anchor="ctr">
              <a:noAutofit/>
            </a:bodyPr>
            <a:lstStyle>
              <a:lvl1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36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1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72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594">
                <a:spcAft>
                  <a:spcPts val="400"/>
                </a:spcAft>
                <a:defRPr/>
              </a:pPr>
              <a:r>
                <a:rPr lang="en-US" sz="1600" b="1" dirty="0">
                  <a:solidFill>
                    <a:srgbClr val="434A4F"/>
                  </a:solidFill>
                  <a:latin typeface="Slate Pro" panose="02000506040000020004"/>
                </a:rPr>
                <a:t>5–60 minutes</a:t>
              </a:r>
              <a:endParaRPr lang="en-US" sz="1600" dirty="0">
                <a:solidFill>
                  <a:srgbClr val="434A4F"/>
                </a:solidFill>
                <a:latin typeface="Slate Pro" panose="02000506040000020004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B68FA6F-253E-552C-752E-71425B065B76}"/>
              </a:ext>
            </a:extLst>
          </p:cNvPr>
          <p:cNvGrpSpPr/>
          <p:nvPr/>
        </p:nvGrpSpPr>
        <p:grpSpPr>
          <a:xfrm>
            <a:off x="6248805" y="5212865"/>
            <a:ext cx="2026124" cy="270480"/>
            <a:chOff x="6248845" y="5024150"/>
            <a:chExt cx="2026652" cy="270550"/>
          </a:xfrm>
        </p:grpSpPr>
        <p:sp>
          <p:nvSpPr>
            <p:cNvPr id="1232" name="Freeform: Shape 1231">
              <a:extLst>
                <a:ext uri="{FF2B5EF4-FFF2-40B4-BE49-F238E27FC236}">
                  <a16:creationId xmlns:a16="http://schemas.microsoft.com/office/drawing/2014/main" id="{23C97DB6-DD8D-5DBF-92E3-4888050C5450}"/>
                </a:ext>
              </a:extLst>
            </p:cNvPr>
            <p:cNvSpPr/>
            <p:nvPr/>
          </p:nvSpPr>
          <p:spPr>
            <a:xfrm rot="10800000">
              <a:off x="6248845" y="5024150"/>
              <a:ext cx="2006171" cy="99748"/>
            </a:xfrm>
            <a:custGeom>
              <a:avLst/>
              <a:gdLst>
                <a:gd name="connsiteX0" fmla="*/ 0 w 390434"/>
                <a:gd name="connsiteY0" fmla="*/ 43314 h 43313"/>
                <a:gd name="connsiteX1" fmla="*/ 0 w 390434"/>
                <a:gd name="connsiteY1" fmla="*/ 0 h 43313"/>
                <a:gd name="connsiteX2" fmla="*/ 390435 w 390434"/>
                <a:gd name="connsiteY2" fmla="*/ 0 h 43313"/>
                <a:gd name="connsiteX3" fmla="*/ 390435 w 390434"/>
                <a:gd name="connsiteY3" fmla="*/ 43314 h 43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434" h="43313">
                  <a:moveTo>
                    <a:pt x="0" y="43314"/>
                  </a:moveTo>
                  <a:lnTo>
                    <a:pt x="0" y="0"/>
                  </a:lnTo>
                  <a:lnTo>
                    <a:pt x="390435" y="0"/>
                  </a:lnTo>
                  <a:lnTo>
                    <a:pt x="390435" y="43314"/>
                  </a:lnTo>
                </a:path>
              </a:pathLst>
            </a:custGeom>
            <a:noFill/>
            <a:ln w="12700" cap="flat">
              <a:solidFill>
                <a:srgbClr val="434A4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126">
                <a:defRPr/>
              </a:pPr>
              <a:endParaRPr lang="en-US" sz="800" kern="0">
                <a:solidFill>
                  <a:srgbClr val="434A4F"/>
                </a:solidFill>
                <a:latin typeface="Slate Pro" panose="02000506040000020004"/>
              </a:endParaRPr>
            </a:p>
          </p:txBody>
        </p:sp>
        <p:sp>
          <p:nvSpPr>
            <p:cNvPr id="1233" name="Text Placeholder 95">
              <a:extLst>
                <a:ext uri="{FF2B5EF4-FFF2-40B4-BE49-F238E27FC236}">
                  <a16:creationId xmlns:a16="http://schemas.microsoft.com/office/drawing/2014/main" id="{57291513-D3AE-37F1-E1EE-E0452ED7DA63}"/>
                </a:ext>
              </a:extLst>
            </p:cNvPr>
            <p:cNvSpPr txBox="1">
              <a:spLocks/>
            </p:cNvSpPr>
            <p:nvPr/>
          </p:nvSpPr>
          <p:spPr>
            <a:xfrm>
              <a:off x="6305133" y="5144420"/>
              <a:ext cx="1970364" cy="150280"/>
            </a:xfrm>
            <a:prstGeom prst="rect">
              <a:avLst/>
            </a:prstGeom>
          </p:spPr>
          <p:txBody>
            <a:bodyPr vert="horz" lIns="0" tIns="35991" rIns="0" bIns="35991" numCol="1" rtlCol="0" anchor="ctr">
              <a:noAutofit/>
            </a:bodyPr>
            <a:lstStyle>
              <a:lvl1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36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1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72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594">
                <a:spcAft>
                  <a:spcPts val="400"/>
                </a:spcAft>
                <a:defRPr/>
              </a:pPr>
              <a:r>
                <a:rPr lang="en-US" sz="1600" b="1" dirty="0">
                  <a:solidFill>
                    <a:srgbClr val="434A4F"/>
                  </a:solidFill>
                  <a:latin typeface="Slate Pro" panose="02000506040000020004"/>
                </a:rPr>
                <a:t>4–72 hours </a:t>
              </a:r>
              <a:endParaRPr lang="en-US" sz="1600" dirty="0">
                <a:solidFill>
                  <a:srgbClr val="434A4F"/>
                </a:solidFill>
                <a:latin typeface="Slate Pro" panose="02000506040000020004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07A6DA5-7F30-D988-E9A7-7BAB2C4FF09E}"/>
              </a:ext>
            </a:extLst>
          </p:cNvPr>
          <p:cNvGrpSpPr/>
          <p:nvPr/>
        </p:nvGrpSpPr>
        <p:grpSpPr>
          <a:xfrm>
            <a:off x="8538581" y="5216904"/>
            <a:ext cx="1690366" cy="263109"/>
            <a:chOff x="8539217" y="5028188"/>
            <a:chExt cx="1690806" cy="263178"/>
          </a:xfrm>
        </p:grpSpPr>
        <p:sp>
          <p:nvSpPr>
            <p:cNvPr id="1235" name="Freeform: Shape 1234">
              <a:extLst>
                <a:ext uri="{FF2B5EF4-FFF2-40B4-BE49-F238E27FC236}">
                  <a16:creationId xmlns:a16="http://schemas.microsoft.com/office/drawing/2014/main" id="{0B89B63C-0794-D5C3-2CCA-77D4F5BB34B2}"/>
                </a:ext>
              </a:extLst>
            </p:cNvPr>
            <p:cNvSpPr/>
            <p:nvPr/>
          </p:nvSpPr>
          <p:spPr>
            <a:xfrm rot="10800000">
              <a:off x="8539217" y="5028188"/>
              <a:ext cx="1690806" cy="97379"/>
            </a:xfrm>
            <a:custGeom>
              <a:avLst/>
              <a:gdLst>
                <a:gd name="connsiteX0" fmla="*/ 0 w 535017"/>
                <a:gd name="connsiteY0" fmla="*/ 43314 h 43313"/>
                <a:gd name="connsiteX1" fmla="*/ 0 w 535017"/>
                <a:gd name="connsiteY1" fmla="*/ 0 h 43313"/>
                <a:gd name="connsiteX2" fmla="*/ 535017 w 535017"/>
                <a:gd name="connsiteY2" fmla="*/ 0 h 43313"/>
                <a:gd name="connsiteX3" fmla="*/ 535017 w 535017"/>
                <a:gd name="connsiteY3" fmla="*/ 43314 h 43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017" h="43313">
                  <a:moveTo>
                    <a:pt x="0" y="43314"/>
                  </a:moveTo>
                  <a:lnTo>
                    <a:pt x="0" y="0"/>
                  </a:lnTo>
                  <a:lnTo>
                    <a:pt x="535017" y="0"/>
                  </a:lnTo>
                  <a:lnTo>
                    <a:pt x="535017" y="43314"/>
                  </a:lnTo>
                </a:path>
              </a:pathLst>
            </a:custGeom>
            <a:noFill/>
            <a:ln w="12700" cap="flat">
              <a:solidFill>
                <a:srgbClr val="434A4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126">
                <a:defRPr/>
              </a:pPr>
              <a:endParaRPr lang="en-US" sz="800" kern="0">
                <a:solidFill>
                  <a:srgbClr val="434A4F"/>
                </a:solidFill>
                <a:latin typeface="Slate Pro" panose="02000506040000020004"/>
              </a:endParaRPr>
            </a:p>
          </p:txBody>
        </p:sp>
        <p:sp>
          <p:nvSpPr>
            <p:cNvPr id="1236" name="Text Placeholder 95">
              <a:extLst>
                <a:ext uri="{FF2B5EF4-FFF2-40B4-BE49-F238E27FC236}">
                  <a16:creationId xmlns:a16="http://schemas.microsoft.com/office/drawing/2014/main" id="{BD83E79A-7C1F-0717-1EE6-97050D0AFDCB}"/>
                </a:ext>
              </a:extLst>
            </p:cNvPr>
            <p:cNvSpPr txBox="1">
              <a:spLocks/>
            </p:cNvSpPr>
            <p:nvPr/>
          </p:nvSpPr>
          <p:spPr>
            <a:xfrm>
              <a:off x="8539217" y="5144657"/>
              <a:ext cx="1658934" cy="146709"/>
            </a:xfrm>
            <a:prstGeom prst="rect">
              <a:avLst/>
            </a:prstGeom>
          </p:spPr>
          <p:txBody>
            <a:bodyPr vert="horz" lIns="0" tIns="35991" rIns="0" bIns="35991" numCol="1" rtlCol="0" anchor="ctr">
              <a:noAutofit/>
            </a:bodyPr>
            <a:lstStyle>
              <a:lvl1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36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1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720000" indent="-180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594">
                <a:spcAft>
                  <a:spcPts val="400"/>
                </a:spcAft>
                <a:defRPr/>
              </a:pPr>
              <a:r>
                <a:rPr lang="en-US" sz="1600" b="1" dirty="0">
                  <a:solidFill>
                    <a:srgbClr val="434A4F"/>
                  </a:solidFill>
                  <a:latin typeface="Slate Pro" panose="02000506040000020004"/>
                </a:rPr>
                <a:t>24–48 hours </a:t>
              </a:r>
              <a:endParaRPr lang="en-US" sz="1600" dirty="0">
                <a:solidFill>
                  <a:srgbClr val="434A4F"/>
                </a:solidFill>
                <a:latin typeface="Slate Pro" panose="02000506040000020004"/>
              </a:endParaRPr>
            </a:p>
          </p:txBody>
        </p:sp>
      </p:grpSp>
      <p:sp>
        <p:nvSpPr>
          <p:cNvPr id="1237" name="Rectangle 1236">
            <a:extLst>
              <a:ext uri="{FF2B5EF4-FFF2-40B4-BE49-F238E27FC236}">
                <a16:creationId xmlns:a16="http://schemas.microsoft.com/office/drawing/2014/main" id="{17F8D71B-3CC0-B126-142F-E2663A140B17}"/>
              </a:ext>
            </a:extLst>
          </p:cNvPr>
          <p:cNvSpPr/>
          <p:nvPr/>
        </p:nvSpPr>
        <p:spPr>
          <a:xfrm>
            <a:off x="2388765" y="2916822"/>
            <a:ext cx="1320456" cy="687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 sz="1799">
              <a:solidFill>
                <a:prstClr val="white"/>
              </a:solidFill>
              <a:latin typeface="Slate Pro" panose="02000506040000020004"/>
            </a:endParaRPr>
          </a:p>
        </p:txBody>
      </p:sp>
      <p:pic>
        <p:nvPicPr>
          <p:cNvPr id="1239" name="Picture 1238">
            <a:extLst>
              <a:ext uri="{FF2B5EF4-FFF2-40B4-BE49-F238E27FC236}">
                <a16:creationId xmlns:a16="http://schemas.microsoft.com/office/drawing/2014/main" id="{6C2C6BDB-1241-D1E6-BC9C-6ADE36B90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961" y="2495412"/>
            <a:ext cx="1903295" cy="134071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8DF59C8-0253-9E6D-04FE-72EDFB133FF4}"/>
              </a:ext>
            </a:extLst>
          </p:cNvPr>
          <p:cNvGrpSpPr/>
          <p:nvPr/>
        </p:nvGrpSpPr>
        <p:grpSpPr>
          <a:xfrm>
            <a:off x="4580245" y="2495747"/>
            <a:ext cx="1203664" cy="1122384"/>
            <a:chOff x="4579850" y="2306324"/>
            <a:chExt cx="1203978" cy="1122676"/>
          </a:xfrm>
        </p:grpSpPr>
        <p:grpSp>
          <p:nvGrpSpPr>
            <p:cNvPr id="1184" name="Group 1183">
              <a:extLst>
                <a:ext uri="{FF2B5EF4-FFF2-40B4-BE49-F238E27FC236}">
                  <a16:creationId xmlns:a16="http://schemas.microsoft.com/office/drawing/2014/main" id="{6F3594CF-3632-8E43-8BA8-21B9D523B883}"/>
                </a:ext>
              </a:extLst>
            </p:cNvPr>
            <p:cNvGrpSpPr>
              <a:grpSpLocks/>
            </p:cNvGrpSpPr>
            <p:nvPr/>
          </p:nvGrpSpPr>
          <p:grpSpPr>
            <a:xfrm>
              <a:off x="4579850" y="2306324"/>
              <a:ext cx="1203978" cy="1122676"/>
              <a:chOff x="3857531" y="3864893"/>
              <a:chExt cx="553262" cy="515898"/>
            </a:xfrm>
          </p:grpSpPr>
          <p:sp>
            <p:nvSpPr>
              <p:cNvPr id="1188" name="Freeform: Shape 1187">
                <a:extLst>
                  <a:ext uri="{FF2B5EF4-FFF2-40B4-BE49-F238E27FC236}">
                    <a16:creationId xmlns:a16="http://schemas.microsoft.com/office/drawing/2014/main" id="{11338E56-E877-A57A-D8D6-D450E816EAB4}"/>
                  </a:ext>
                </a:extLst>
              </p:cNvPr>
              <p:cNvSpPr/>
              <p:nvPr/>
            </p:nvSpPr>
            <p:spPr>
              <a:xfrm>
                <a:off x="4026983" y="4083071"/>
                <a:ext cx="152156" cy="297720"/>
              </a:xfrm>
              <a:custGeom>
                <a:avLst/>
                <a:gdLst>
                  <a:gd name="connsiteX0" fmla="*/ 98965 w 661870"/>
                  <a:gd name="connsiteY0" fmla="*/ 1065510 h 1295062"/>
                  <a:gd name="connsiteX1" fmla="*/ 59341 w 661870"/>
                  <a:gd name="connsiteY1" fmla="*/ 1295062 h 1295062"/>
                  <a:gd name="connsiteX2" fmla="*/ 395002 w 661870"/>
                  <a:gd name="connsiteY2" fmla="*/ 1295062 h 1295062"/>
                  <a:gd name="connsiteX3" fmla="*/ 424434 w 661870"/>
                  <a:gd name="connsiteY3" fmla="*/ 1184287 h 1295062"/>
                  <a:gd name="connsiteX4" fmla="*/ 473583 w 661870"/>
                  <a:gd name="connsiteY4" fmla="*/ 1005693 h 1295062"/>
                  <a:gd name="connsiteX5" fmla="*/ 557212 w 661870"/>
                  <a:gd name="connsiteY5" fmla="*/ 859484 h 1295062"/>
                  <a:gd name="connsiteX6" fmla="*/ 610457 w 661870"/>
                  <a:gd name="connsiteY6" fmla="*/ 328370 h 1295062"/>
                  <a:gd name="connsiteX7" fmla="*/ 573405 w 661870"/>
                  <a:gd name="connsiteY7" fmla="*/ 235215 h 1295062"/>
                  <a:gd name="connsiteX8" fmla="*/ 522446 w 661870"/>
                  <a:gd name="connsiteY8" fmla="*/ 129202 h 1295062"/>
                  <a:gd name="connsiteX9" fmla="*/ 0 w 661870"/>
                  <a:gd name="connsiteY9" fmla="*/ 179113 h 1295062"/>
                  <a:gd name="connsiteX10" fmla="*/ 150304 w 661870"/>
                  <a:gd name="connsiteY10" fmla="*/ 826623 h 1295062"/>
                  <a:gd name="connsiteX11" fmla="*/ 98965 w 661870"/>
                  <a:gd name="connsiteY11" fmla="*/ 1065510 h 129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61870" h="1295062">
                    <a:moveTo>
                      <a:pt x="98965" y="1065510"/>
                    </a:moveTo>
                    <a:cubicBezTo>
                      <a:pt x="82582" y="1141519"/>
                      <a:pt x="69342" y="1218100"/>
                      <a:pt x="59341" y="1295062"/>
                    </a:cubicBezTo>
                    <a:lnTo>
                      <a:pt x="395002" y="1295062"/>
                    </a:lnTo>
                    <a:cubicBezTo>
                      <a:pt x="403193" y="1257820"/>
                      <a:pt x="413004" y="1220863"/>
                      <a:pt x="424434" y="1184287"/>
                    </a:cubicBezTo>
                    <a:cubicBezTo>
                      <a:pt x="442055" y="1127994"/>
                      <a:pt x="461010" y="1062557"/>
                      <a:pt x="473583" y="1005693"/>
                    </a:cubicBezTo>
                    <a:cubicBezTo>
                      <a:pt x="485965" y="949591"/>
                      <a:pt x="514922" y="898346"/>
                      <a:pt x="557212" y="859484"/>
                    </a:cubicBezTo>
                    <a:cubicBezTo>
                      <a:pt x="630269" y="792333"/>
                      <a:pt x="720661" y="639933"/>
                      <a:pt x="610457" y="328370"/>
                    </a:cubicBezTo>
                    <a:cubicBezTo>
                      <a:pt x="606647" y="317511"/>
                      <a:pt x="587978" y="258456"/>
                      <a:pt x="573405" y="235215"/>
                    </a:cubicBezTo>
                    <a:cubicBezTo>
                      <a:pt x="558641" y="201497"/>
                      <a:pt x="541687" y="166254"/>
                      <a:pt x="522446" y="129202"/>
                    </a:cubicBezTo>
                    <a:cubicBezTo>
                      <a:pt x="522446" y="129202"/>
                      <a:pt x="56674" y="-192362"/>
                      <a:pt x="0" y="179113"/>
                    </a:cubicBezTo>
                    <a:cubicBezTo>
                      <a:pt x="0" y="179113"/>
                      <a:pt x="103537" y="720705"/>
                      <a:pt x="150304" y="826623"/>
                    </a:cubicBezTo>
                    <a:lnTo>
                      <a:pt x="98965" y="1065510"/>
                    </a:lnTo>
                    <a:close/>
                  </a:path>
                </a:pathLst>
              </a:custGeom>
              <a:solidFill>
                <a:srgbClr val="000483">
                  <a:lumMod val="40000"/>
                  <a:lumOff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126">
                  <a:defRPr/>
                </a:pPr>
                <a:endParaRPr lang="en-US" sz="1799" kern="0">
                  <a:solidFill>
                    <a:prstClr val="black"/>
                  </a:solidFill>
                  <a:latin typeface="Slate Pro" panose="02000506040000020004"/>
                </a:endParaRPr>
              </a:p>
            </p:txBody>
          </p:sp>
          <p:sp>
            <p:nvSpPr>
              <p:cNvPr id="1189" name="Freeform: Shape 1188">
                <a:extLst>
                  <a:ext uri="{FF2B5EF4-FFF2-40B4-BE49-F238E27FC236}">
                    <a16:creationId xmlns:a16="http://schemas.microsoft.com/office/drawing/2014/main" id="{23DFA0D1-DFAE-0A2D-B0CD-048E2425A59E}"/>
                  </a:ext>
                </a:extLst>
              </p:cNvPr>
              <p:cNvSpPr/>
              <p:nvPr/>
            </p:nvSpPr>
            <p:spPr>
              <a:xfrm>
                <a:off x="3857531" y="3864893"/>
                <a:ext cx="553262" cy="330883"/>
              </a:xfrm>
              <a:custGeom>
                <a:avLst/>
                <a:gdLst>
                  <a:gd name="connsiteX0" fmla="*/ 2372930 w 2406654"/>
                  <a:gd name="connsiteY0" fmla="*/ 933865 h 1439321"/>
                  <a:gd name="connsiteX1" fmla="*/ 2157665 w 2406654"/>
                  <a:gd name="connsiteY1" fmla="*/ 1261144 h 1439321"/>
                  <a:gd name="connsiteX2" fmla="*/ 1973737 w 2406654"/>
                  <a:gd name="connsiteY2" fmla="*/ 1324676 h 1439321"/>
                  <a:gd name="connsiteX3" fmla="*/ 1918301 w 2406654"/>
                  <a:gd name="connsiteY3" fmla="*/ 1323914 h 1439321"/>
                  <a:gd name="connsiteX4" fmla="*/ 1604357 w 2406654"/>
                  <a:gd name="connsiteY4" fmla="*/ 1398590 h 1439321"/>
                  <a:gd name="connsiteX5" fmla="*/ 1326418 w 2406654"/>
                  <a:gd name="connsiteY5" fmla="*/ 1357823 h 1439321"/>
                  <a:gd name="connsiteX6" fmla="*/ 1317464 w 2406654"/>
                  <a:gd name="connsiteY6" fmla="*/ 1337725 h 1439321"/>
                  <a:gd name="connsiteX7" fmla="*/ 1266029 w 2406654"/>
                  <a:gd name="connsiteY7" fmla="*/ 1145129 h 1439321"/>
                  <a:gd name="connsiteX8" fmla="*/ 1564638 w 2406654"/>
                  <a:gd name="connsiteY8" fmla="*/ 1110934 h 1439321"/>
                  <a:gd name="connsiteX9" fmla="*/ 1502916 w 2406654"/>
                  <a:gd name="connsiteY9" fmla="*/ 943675 h 1439321"/>
                  <a:gd name="connsiteX10" fmla="*/ 1579307 w 2406654"/>
                  <a:gd name="connsiteY10" fmla="*/ 854998 h 1439321"/>
                  <a:gd name="connsiteX11" fmla="*/ 1604738 w 2406654"/>
                  <a:gd name="connsiteY11" fmla="*/ 518384 h 1439321"/>
                  <a:gd name="connsiteX12" fmla="*/ 851692 w 2406654"/>
                  <a:gd name="connsiteY12" fmla="*/ 842139 h 1439321"/>
                  <a:gd name="connsiteX13" fmla="*/ 815306 w 2406654"/>
                  <a:gd name="connsiteY13" fmla="*/ 1218662 h 1439321"/>
                  <a:gd name="connsiteX14" fmla="*/ 848358 w 2406654"/>
                  <a:gd name="connsiteY14" fmla="*/ 1274383 h 1439321"/>
                  <a:gd name="connsiteX15" fmla="*/ 422114 w 2406654"/>
                  <a:gd name="connsiteY15" fmla="*/ 1121221 h 1439321"/>
                  <a:gd name="connsiteX16" fmla="*/ 354677 w 2406654"/>
                  <a:gd name="connsiteY16" fmla="*/ 1154369 h 1439321"/>
                  <a:gd name="connsiteX17" fmla="*/ 217898 w 2406654"/>
                  <a:gd name="connsiteY17" fmla="*/ 1224853 h 1439321"/>
                  <a:gd name="connsiteX18" fmla="*/ 208469 w 2406654"/>
                  <a:gd name="connsiteY18" fmla="*/ 1224663 h 1439321"/>
                  <a:gd name="connsiteX19" fmla="*/ 208469 w 2406654"/>
                  <a:gd name="connsiteY19" fmla="*/ 1224663 h 1439321"/>
                  <a:gd name="connsiteX20" fmla="*/ 108170 w 2406654"/>
                  <a:gd name="connsiteY20" fmla="*/ 1272764 h 1439321"/>
                  <a:gd name="connsiteX21" fmla="*/ 100169 w 2406654"/>
                  <a:gd name="connsiteY21" fmla="*/ 1270573 h 1439321"/>
                  <a:gd name="connsiteX22" fmla="*/ 93788 w 2406654"/>
                  <a:gd name="connsiteY22" fmla="*/ 1268097 h 1439321"/>
                  <a:gd name="connsiteX23" fmla="*/ 89882 w 2406654"/>
                  <a:gd name="connsiteY23" fmla="*/ 1266097 h 1439321"/>
                  <a:gd name="connsiteX24" fmla="*/ 85215 w 2406654"/>
                  <a:gd name="connsiteY24" fmla="*/ 1263335 h 1439321"/>
                  <a:gd name="connsiteX25" fmla="*/ 80167 w 2406654"/>
                  <a:gd name="connsiteY25" fmla="*/ 1259715 h 1439321"/>
                  <a:gd name="connsiteX26" fmla="*/ 73404 w 2406654"/>
                  <a:gd name="connsiteY26" fmla="*/ 1253619 h 1439321"/>
                  <a:gd name="connsiteX27" fmla="*/ 53878 w 2406654"/>
                  <a:gd name="connsiteY27" fmla="*/ 1222568 h 1439321"/>
                  <a:gd name="connsiteX28" fmla="*/ 52068 w 2406654"/>
                  <a:gd name="connsiteY28" fmla="*/ 1217805 h 1439321"/>
                  <a:gd name="connsiteX29" fmla="*/ 47496 w 2406654"/>
                  <a:gd name="connsiteY29" fmla="*/ 1203136 h 1439321"/>
                  <a:gd name="connsiteX30" fmla="*/ 46544 w 2406654"/>
                  <a:gd name="connsiteY30" fmla="*/ 1199041 h 1439321"/>
                  <a:gd name="connsiteX31" fmla="*/ 43972 w 2406654"/>
                  <a:gd name="connsiteY31" fmla="*/ 1186087 h 1439321"/>
                  <a:gd name="connsiteX32" fmla="*/ 42924 w 2406654"/>
                  <a:gd name="connsiteY32" fmla="*/ 1178467 h 1439321"/>
                  <a:gd name="connsiteX33" fmla="*/ 41972 w 2406654"/>
                  <a:gd name="connsiteY33" fmla="*/ 1169037 h 1439321"/>
                  <a:gd name="connsiteX34" fmla="*/ 41781 w 2406654"/>
                  <a:gd name="connsiteY34" fmla="*/ 1166561 h 1439321"/>
                  <a:gd name="connsiteX35" fmla="*/ 41591 w 2406654"/>
                  <a:gd name="connsiteY35" fmla="*/ 1160560 h 1439321"/>
                  <a:gd name="connsiteX36" fmla="*/ 169797 w 2406654"/>
                  <a:gd name="connsiteY36" fmla="*/ 716980 h 1439321"/>
                  <a:gd name="connsiteX37" fmla="*/ 193514 w 2406654"/>
                  <a:gd name="connsiteY37" fmla="*/ 574963 h 1439321"/>
                  <a:gd name="connsiteX38" fmla="*/ 312672 w 2406654"/>
                  <a:gd name="connsiteY38" fmla="*/ 512383 h 1439321"/>
                  <a:gd name="connsiteX39" fmla="*/ 312958 w 2406654"/>
                  <a:gd name="connsiteY39" fmla="*/ 499810 h 1439321"/>
                  <a:gd name="connsiteX40" fmla="*/ 428496 w 2406654"/>
                  <a:gd name="connsiteY40" fmla="*/ 379319 h 1439321"/>
                  <a:gd name="connsiteX41" fmla="*/ 527080 w 2406654"/>
                  <a:gd name="connsiteY41" fmla="*/ 305405 h 1439321"/>
                  <a:gd name="connsiteX42" fmla="*/ 689481 w 2406654"/>
                  <a:gd name="connsiteY42" fmla="*/ 194534 h 1439321"/>
                  <a:gd name="connsiteX43" fmla="*/ 955895 w 2406654"/>
                  <a:gd name="connsiteY43" fmla="*/ 88521 h 1439321"/>
                  <a:gd name="connsiteX44" fmla="*/ 1108676 w 2406654"/>
                  <a:gd name="connsiteY44" fmla="*/ 21941 h 1439321"/>
                  <a:gd name="connsiteX45" fmla="*/ 1278793 w 2406654"/>
                  <a:gd name="connsiteY45" fmla="*/ 29371 h 1439321"/>
                  <a:gd name="connsiteX46" fmla="*/ 1458053 w 2406654"/>
                  <a:gd name="connsiteY46" fmla="*/ 39277 h 1439321"/>
                  <a:gd name="connsiteX47" fmla="*/ 1623788 w 2406654"/>
                  <a:gd name="connsiteY47" fmla="*/ 56517 h 1439321"/>
                  <a:gd name="connsiteX48" fmla="*/ 1749518 w 2406654"/>
                  <a:gd name="connsiteY48" fmla="*/ 90997 h 1439321"/>
                  <a:gd name="connsiteX49" fmla="*/ 1941733 w 2406654"/>
                  <a:gd name="connsiteY49" fmla="*/ 179675 h 1439321"/>
                  <a:gd name="connsiteX50" fmla="*/ 2089561 w 2406654"/>
                  <a:gd name="connsiteY50" fmla="*/ 270925 h 1439321"/>
                  <a:gd name="connsiteX51" fmla="*/ 2220244 w 2406654"/>
                  <a:gd name="connsiteY51" fmla="*/ 394083 h 1439321"/>
                  <a:gd name="connsiteX52" fmla="*/ 2323685 w 2406654"/>
                  <a:gd name="connsiteY52" fmla="*/ 507526 h 1439321"/>
                  <a:gd name="connsiteX53" fmla="*/ 2370548 w 2406654"/>
                  <a:gd name="connsiteY53" fmla="*/ 655354 h 1439321"/>
                  <a:gd name="connsiteX54" fmla="*/ 2368072 w 2406654"/>
                  <a:gd name="connsiteY54" fmla="*/ 788323 h 1439321"/>
                  <a:gd name="connsiteX55" fmla="*/ 2373025 w 2406654"/>
                  <a:gd name="connsiteY55" fmla="*/ 933865 h 1439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406654" h="1439321">
                    <a:moveTo>
                      <a:pt x="2372930" y="933865"/>
                    </a:moveTo>
                    <a:cubicBezTo>
                      <a:pt x="2411411" y="1029115"/>
                      <a:pt x="2185097" y="1235140"/>
                      <a:pt x="2157665" y="1261144"/>
                    </a:cubicBezTo>
                    <a:cubicBezTo>
                      <a:pt x="2116993" y="1299625"/>
                      <a:pt x="2025839" y="1318294"/>
                      <a:pt x="1973737" y="1324676"/>
                    </a:cubicBezTo>
                    <a:cubicBezTo>
                      <a:pt x="1955258" y="1326961"/>
                      <a:pt x="1937066" y="1325914"/>
                      <a:pt x="1918301" y="1323914"/>
                    </a:cubicBezTo>
                    <a:cubicBezTo>
                      <a:pt x="1797905" y="1310864"/>
                      <a:pt x="1660174" y="1370967"/>
                      <a:pt x="1604357" y="1398590"/>
                    </a:cubicBezTo>
                    <a:cubicBezTo>
                      <a:pt x="1603310" y="1399256"/>
                      <a:pt x="1427954" y="1512794"/>
                      <a:pt x="1326418" y="1357823"/>
                    </a:cubicBezTo>
                    <a:cubicBezTo>
                      <a:pt x="1322322" y="1351727"/>
                      <a:pt x="1319369" y="1344869"/>
                      <a:pt x="1317464" y="1337725"/>
                    </a:cubicBezTo>
                    <a:lnTo>
                      <a:pt x="1266029" y="1145129"/>
                    </a:lnTo>
                    <a:lnTo>
                      <a:pt x="1564638" y="1110934"/>
                    </a:lnTo>
                    <a:cubicBezTo>
                      <a:pt x="1578926" y="1047212"/>
                      <a:pt x="1502916" y="943675"/>
                      <a:pt x="1502916" y="943675"/>
                    </a:cubicBezTo>
                    <a:cubicBezTo>
                      <a:pt x="1535968" y="904718"/>
                      <a:pt x="1579307" y="854998"/>
                      <a:pt x="1579307" y="854998"/>
                    </a:cubicBezTo>
                    <a:cubicBezTo>
                      <a:pt x="2168333" y="704598"/>
                      <a:pt x="1604738" y="518384"/>
                      <a:pt x="1604738" y="518384"/>
                    </a:cubicBezTo>
                    <a:cubicBezTo>
                      <a:pt x="1203831" y="519051"/>
                      <a:pt x="969802" y="705074"/>
                      <a:pt x="851692" y="842139"/>
                    </a:cubicBezTo>
                    <a:cubicBezTo>
                      <a:pt x="764252" y="943675"/>
                      <a:pt x="742535" y="1106172"/>
                      <a:pt x="815306" y="1218662"/>
                    </a:cubicBezTo>
                    <a:cubicBezTo>
                      <a:pt x="828832" y="1239617"/>
                      <a:pt x="847215" y="1272383"/>
                      <a:pt x="848358" y="1274383"/>
                    </a:cubicBezTo>
                    <a:cubicBezTo>
                      <a:pt x="693767" y="1121793"/>
                      <a:pt x="505649" y="1102171"/>
                      <a:pt x="422114" y="1121221"/>
                    </a:cubicBezTo>
                    <a:cubicBezTo>
                      <a:pt x="397349" y="1126936"/>
                      <a:pt x="374299" y="1138271"/>
                      <a:pt x="354677" y="1154369"/>
                    </a:cubicBezTo>
                    <a:cubicBezTo>
                      <a:pt x="268667" y="1224853"/>
                      <a:pt x="225899" y="1225425"/>
                      <a:pt x="217898" y="1224853"/>
                    </a:cubicBezTo>
                    <a:cubicBezTo>
                      <a:pt x="215231" y="1224568"/>
                      <a:pt x="211136" y="1224568"/>
                      <a:pt x="208469" y="1224663"/>
                    </a:cubicBezTo>
                    <a:lnTo>
                      <a:pt x="208469" y="1224663"/>
                    </a:lnTo>
                    <a:cubicBezTo>
                      <a:pt x="157129" y="1227140"/>
                      <a:pt x="108170" y="1272764"/>
                      <a:pt x="108170" y="1272764"/>
                    </a:cubicBezTo>
                    <a:cubicBezTo>
                      <a:pt x="105408" y="1272193"/>
                      <a:pt x="102741" y="1271526"/>
                      <a:pt x="100169" y="1270573"/>
                    </a:cubicBezTo>
                    <a:cubicBezTo>
                      <a:pt x="97979" y="1269811"/>
                      <a:pt x="95788" y="1269049"/>
                      <a:pt x="93788" y="1268097"/>
                    </a:cubicBezTo>
                    <a:cubicBezTo>
                      <a:pt x="92454" y="1267430"/>
                      <a:pt x="91121" y="1266859"/>
                      <a:pt x="89882" y="1266097"/>
                    </a:cubicBezTo>
                    <a:cubicBezTo>
                      <a:pt x="88263" y="1265240"/>
                      <a:pt x="86739" y="1264382"/>
                      <a:pt x="85215" y="1263335"/>
                    </a:cubicBezTo>
                    <a:cubicBezTo>
                      <a:pt x="83405" y="1262287"/>
                      <a:pt x="81786" y="1261048"/>
                      <a:pt x="80167" y="1259715"/>
                    </a:cubicBezTo>
                    <a:cubicBezTo>
                      <a:pt x="77786" y="1257810"/>
                      <a:pt x="75500" y="1255810"/>
                      <a:pt x="73404" y="1253619"/>
                    </a:cubicBezTo>
                    <a:cubicBezTo>
                      <a:pt x="64736" y="1244761"/>
                      <a:pt x="58450" y="1233807"/>
                      <a:pt x="53878" y="1222568"/>
                    </a:cubicBezTo>
                    <a:cubicBezTo>
                      <a:pt x="53211" y="1220948"/>
                      <a:pt x="52640" y="1219329"/>
                      <a:pt x="52068" y="1217805"/>
                    </a:cubicBezTo>
                    <a:cubicBezTo>
                      <a:pt x="50258" y="1212852"/>
                      <a:pt x="48734" y="1207994"/>
                      <a:pt x="47496" y="1203136"/>
                    </a:cubicBezTo>
                    <a:cubicBezTo>
                      <a:pt x="47115" y="1201803"/>
                      <a:pt x="46829" y="1200374"/>
                      <a:pt x="46544" y="1199041"/>
                    </a:cubicBezTo>
                    <a:cubicBezTo>
                      <a:pt x="45401" y="1194564"/>
                      <a:pt x="44639" y="1190182"/>
                      <a:pt x="43972" y="1186087"/>
                    </a:cubicBezTo>
                    <a:cubicBezTo>
                      <a:pt x="43496" y="1183420"/>
                      <a:pt x="43210" y="1180848"/>
                      <a:pt x="42924" y="1178467"/>
                    </a:cubicBezTo>
                    <a:cubicBezTo>
                      <a:pt x="42448" y="1174847"/>
                      <a:pt x="42162" y="1171704"/>
                      <a:pt x="41972" y="1169037"/>
                    </a:cubicBezTo>
                    <a:cubicBezTo>
                      <a:pt x="41876" y="1168180"/>
                      <a:pt x="41876" y="1167323"/>
                      <a:pt x="41781" y="1166561"/>
                    </a:cubicBezTo>
                    <a:cubicBezTo>
                      <a:pt x="41591" y="1162750"/>
                      <a:pt x="41591" y="1160560"/>
                      <a:pt x="41591" y="1160560"/>
                    </a:cubicBezTo>
                    <a:cubicBezTo>
                      <a:pt x="-101284" y="970822"/>
                      <a:pt x="169797" y="716980"/>
                      <a:pt x="169797" y="716980"/>
                    </a:cubicBezTo>
                    <a:cubicBezTo>
                      <a:pt x="169797" y="651448"/>
                      <a:pt x="179322" y="606109"/>
                      <a:pt x="193514" y="574963"/>
                    </a:cubicBezTo>
                    <a:cubicBezTo>
                      <a:pt x="233996" y="485237"/>
                      <a:pt x="312672" y="512383"/>
                      <a:pt x="312672" y="512383"/>
                    </a:cubicBezTo>
                    <a:cubicBezTo>
                      <a:pt x="312672" y="508097"/>
                      <a:pt x="312767" y="503906"/>
                      <a:pt x="312958" y="499810"/>
                    </a:cubicBezTo>
                    <a:cubicBezTo>
                      <a:pt x="318863" y="353697"/>
                      <a:pt x="428496" y="379319"/>
                      <a:pt x="428496" y="379319"/>
                    </a:cubicBezTo>
                    <a:cubicBezTo>
                      <a:pt x="426020" y="325122"/>
                      <a:pt x="527080" y="305405"/>
                      <a:pt x="527080" y="305405"/>
                    </a:cubicBezTo>
                    <a:cubicBezTo>
                      <a:pt x="502505" y="224062"/>
                      <a:pt x="689481" y="194534"/>
                      <a:pt x="689481" y="194534"/>
                    </a:cubicBezTo>
                    <a:cubicBezTo>
                      <a:pt x="908461" y="26894"/>
                      <a:pt x="955895" y="88521"/>
                      <a:pt x="955895" y="88521"/>
                    </a:cubicBezTo>
                    <a:cubicBezTo>
                      <a:pt x="995329" y="9654"/>
                      <a:pt x="1108676" y="21941"/>
                      <a:pt x="1108676" y="21941"/>
                    </a:cubicBezTo>
                    <a:cubicBezTo>
                      <a:pt x="1160492" y="-15016"/>
                      <a:pt x="1278793" y="29371"/>
                      <a:pt x="1278793" y="29371"/>
                    </a:cubicBezTo>
                    <a:cubicBezTo>
                      <a:pt x="1406904" y="-42067"/>
                      <a:pt x="1458053" y="39277"/>
                      <a:pt x="1458053" y="39277"/>
                    </a:cubicBezTo>
                    <a:cubicBezTo>
                      <a:pt x="1578259" y="-19874"/>
                      <a:pt x="1623788" y="56517"/>
                      <a:pt x="1623788" y="56517"/>
                    </a:cubicBezTo>
                    <a:cubicBezTo>
                      <a:pt x="1707608" y="36800"/>
                      <a:pt x="1749518" y="90997"/>
                      <a:pt x="1749518" y="90997"/>
                    </a:cubicBezTo>
                    <a:cubicBezTo>
                      <a:pt x="1877630" y="78710"/>
                      <a:pt x="1941733" y="179675"/>
                      <a:pt x="1941733" y="179675"/>
                    </a:cubicBezTo>
                    <a:cubicBezTo>
                      <a:pt x="2037840" y="157577"/>
                      <a:pt x="2089561" y="270925"/>
                      <a:pt x="2089561" y="270925"/>
                    </a:cubicBezTo>
                    <a:cubicBezTo>
                      <a:pt x="2230055" y="268448"/>
                      <a:pt x="2220244" y="394083"/>
                      <a:pt x="2220244" y="394083"/>
                    </a:cubicBezTo>
                    <a:cubicBezTo>
                      <a:pt x="2338449" y="399036"/>
                      <a:pt x="2323685" y="507526"/>
                      <a:pt x="2323685" y="507526"/>
                    </a:cubicBezTo>
                    <a:cubicBezTo>
                      <a:pt x="2380359" y="546959"/>
                      <a:pt x="2370548" y="655354"/>
                      <a:pt x="2370548" y="655354"/>
                    </a:cubicBezTo>
                    <a:cubicBezTo>
                      <a:pt x="2446939" y="721933"/>
                      <a:pt x="2368072" y="788323"/>
                      <a:pt x="2368072" y="788323"/>
                    </a:cubicBezTo>
                    <a:cubicBezTo>
                      <a:pt x="2451892" y="869571"/>
                      <a:pt x="2373025" y="933865"/>
                      <a:pt x="2373025" y="933865"/>
                    </a:cubicBezTo>
                    <a:close/>
                  </a:path>
                </a:pathLst>
              </a:custGeom>
              <a:solidFill>
                <a:srgbClr val="0000C9">
                  <a:lumMod val="20000"/>
                  <a:lumOff val="8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126">
                  <a:defRPr/>
                </a:pPr>
                <a:endParaRPr lang="en-US" sz="1799" kern="0">
                  <a:solidFill>
                    <a:prstClr val="black"/>
                  </a:solidFill>
                  <a:latin typeface="Slate Pro" panose="02000506040000020004"/>
                </a:endParaRPr>
              </a:p>
            </p:txBody>
          </p:sp>
          <p:sp>
            <p:nvSpPr>
              <p:cNvPr id="1190" name="Freeform: Shape 1189">
                <a:extLst>
                  <a:ext uri="{FF2B5EF4-FFF2-40B4-BE49-F238E27FC236}">
                    <a16:creationId xmlns:a16="http://schemas.microsoft.com/office/drawing/2014/main" id="{1005A9A5-9DD8-D985-323D-92CB1D7A4ED2}"/>
                  </a:ext>
                </a:extLst>
              </p:cNvPr>
              <p:cNvSpPr/>
              <p:nvPr/>
            </p:nvSpPr>
            <p:spPr>
              <a:xfrm>
                <a:off x="4171680" y="4057358"/>
                <a:ext cx="56998" cy="74074"/>
              </a:xfrm>
              <a:custGeom>
                <a:avLst/>
                <a:gdLst>
                  <a:gd name="connsiteX0" fmla="*/ 222401 w 247938"/>
                  <a:gd name="connsiteY0" fmla="*/ 289250 h 322218"/>
                  <a:gd name="connsiteX1" fmla="*/ 234116 w 247938"/>
                  <a:gd name="connsiteY1" fmla="*/ 161901 h 322218"/>
                  <a:gd name="connsiteX2" fmla="*/ 171442 w 247938"/>
                  <a:gd name="connsiteY2" fmla="*/ 72842 h 322218"/>
                  <a:gd name="connsiteX3" fmla="*/ 5231 w 247938"/>
                  <a:gd name="connsiteY3" fmla="*/ 149138 h 322218"/>
                  <a:gd name="connsiteX4" fmla="*/ 60761 w 247938"/>
                  <a:gd name="connsiteY4" fmla="*/ 279821 h 322218"/>
                  <a:gd name="connsiteX5" fmla="*/ 222401 w 247938"/>
                  <a:gd name="connsiteY5" fmla="*/ 289346 h 322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938" h="322218">
                    <a:moveTo>
                      <a:pt x="222401" y="289250"/>
                    </a:moveTo>
                    <a:cubicBezTo>
                      <a:pt x="246785" y="263152"/>
                      <a:pt x="259358" y="223052"/>
                      <a:pt x="234116" y="161901"/>
                    </a:cubicBezTo>
                    <a:cubicBezTo>
                      <a:pt x="220115" y="127992"/>
                      <a:pt x="198398" y="97703"/>
                      <a:pt x="171442" y="72842"/>
                    </a:cubicBezTo>
                    <a:cubicBezTo>
                      <a:pt x="108672" y="14930"/>
                      <a:pt x="-28393" y="-88321"/>
                      <a:pt x="5231" y="149138"/>
                    </a:cubicBezTo>
                    <a:cubicBezTo>
                      <a:pt x="5231" y="149138"/>
                      <a:pt x="13136" y="216956"/>
                      <a:pt x="60761" y="279821"/>
                    </a:cubicBezTo>
                    <a:cubicBezTo>
                      <a:pt x="100290" y="331922"/>
                      <a:pt x="177728" y="337066"/>
                      <a:pt x="222401" y="289346"/>
                    </a:cubicBezTo>
                    <a:close/>
                  </a:path>
                </a:pathLst>
              </a:custGeom>
              <a:solidFill>
                <a:srgbClr val="0000C9"/>
              </a:solidFill>
              <a:ln w="9525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pPr defTabSz="914126">
                  <a:defRPr/>
                </a:pPr>
                <a:endParaRPr lang="en-US" sz="1799" kern="0">
                  <a:solidFill>
                    <a:prstClr val="black"/>
                  </a:solidFill>
                  <a:latin typeface="Slate Pro" panose="02000506040000020004"/>
                </a:endParaRPr>
              </a:p>
            </p:txBody>
          </p:sp>
          <p:sp>
            <p:nvSpPr>
              <p:cNvPr id="1191" name="Freeform: Shape 1190">
                <a:extLst>
                  <a:ext uri="{FF2B5EF4-FFF2-40B4-BE49-F238E27FC236}">
                    <a16:creationId xmlns:a16="http://schemas.microsoft.com/office/drawing/2014/main" id="{5B9CF7AD-F4C7-F4D8-7C31-9ADB42B89F32}"/>
                  </a:ext>
                </a:extLst>
              </p:cNvPr>
              <p:cNvSpPr/>
              <p:nvPr/>
            </p:nvSpPr>
            <p:spPr>
              <a:xfrm>
                <a:off x="4089398" y="4027515"/>
                <a:ext cx="101266" cy="96712"/>
              </a:xfrm>
              <a:custGeom>
                <a:avLst/>
                <a:gdLst>
                  <a:gd name="connsiteX0" fmla="*/ 433825 w 440501"/>
                  <a:gd name="connsiteY0" fmla="*/ 388109 h 420691"/>
                  <a:gd name="connsiteX1" fmla="*/ 399154 w 440501"/>
                  <a:gd name="connsiteY1" fmla="*/ 222946 h 420691"/>
                  <a:gd name="connsiteX2" fmla="*/ 354958 w 440501"/>
                  <a:gd name="connsiteY2" fmla="*/ 79976 h 420691"/>
                  <a:gd name="connsiteX3" fmla="*/ 56 w 440501"/>
                  <a:gd name="connsiteY3" fmla="*/ 134173 h 420691"/>
                  <a:gd name="connsiteX4" fmla="*/ 433825 w 440501"/>
                  <a:gd name="connsiteY4" fmla="*/ 388014 h 420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0501" h="420691">
                    <a:moveTo>
                      <a:pt x="433825" y="388109"/>
                    </a:moveTo>
                    <a:cubicBezTo>
                      <a:pt x="433825" y="388109"/>
                      <a:pt x="463067" y="365916"/>
                      <a:pt x="399154" y="222946"/>
                    </a:cubicBezTo>
                    <a:cubicBezTo>
                      <a:pt x="399154" y="222946"/>
                      <a:pt x="362387" y="129315"/>
                      <a:pt x="354958" y="79976"/>
                    </a:cubicBezTo>
                    <a:cubicBezTo>
                      <a:pt x="354958" y="79976"/>
                      <a:pt x="51872" y="-131956"/>
                      <a:pt x="56" y="134173"/>
                    </a:cubicBezTo>
                    <a:cubicBezTo>
                      <a:pt x="56" y="134173"/>
                      <a:pt x="-14707" y="535842"/>
                      <a:pt x="433825" y="388014"/>
                    </a:cubicBezTo>
                    <a:close/>
                  </a:path>
                </a:pathLst>
              </a:custGeom>
              <a:solidFill>
                <a:srgbClr val="000483">
                  <a:lumMod val="40000"/>
                  <a:lumOff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126">
                  <a:defRPr/>
                </a:pPr>
                <a:endParaRPr lang="en-US" sz="1799" kern="0">
                  <a:solidFill>
                    <a:prstClr val="black"/>
                  </a:solidFill>
                  <a:latin typeface="Slate Pro" panose="02000506040000020004"/>
                </a:endParaRPr>
              </a:p>
            </p:txBody>
          </p:sp>
          <p:sp>
            <p:nvSpPr>
              <p:cNvPr id="1192" name="Freeform: Shape 1191">
                <a:extLst>
                  <a:ext uri="{FF2B5EF4-FFF2-40B4-BE49-F238E27FC236}">
                    <a16:creationId xmlns:a16="http://schemas.microsoft.com/office/drawing/2014/main" id="{88DF5BAC-2D0D-EA09-912E-653CF8F44709}"/>
                  </a:ext>
                </a:extLst>
              </p:cNvPr>
              <p:cNvSpPr/>
              <p:nvPr/>
            </p:nvSpPr>
            <p:spPr>
              <a:xfrm>
                <a:off x="4072375" y="4117656"/>
                <a:ext cx="42778" cy="41463"/>
              </a:xfrm>
              <a:custGeom>
                <a:avLst/>
                <a:gdLst>
                  <a:gd name="connsiteX0" fmla="*/ 96107 w 186083"/>
                  <a:gd name="connsiteY0" fmla="*/ 15240 h 180363"/>
                  <a:gd name="connsiteX1" fmla="*/ 171641 w 186083"/>
                  <a:gd name="connsiteY1" fmla="*/ 71533 h 180363"/>
                  <a:gd name="connsiteX2" fmla="*/ 66485 w 186083"/>
                  <a:gd name="connsiteY2" fmla="*/ 155448 h 180363"/>
                  <a:gd name="connsiteX3" fmla="*/ 46863 w 186083"/>
                  <a:gd name="connsiteY3" fmla="*/ 124301 h 180363"/>
                  <a:gd name="connsiteX4" fmla="*/ 0 w 186083"/>
                  <a:gd name="connsiteY4" fmla="*/ 0 h 180363"/>
                  <a:gd name="connsiteX5" fmla="*/ 96107 w 186083"/>
                  <a:gd name="connsiteY5" fmla="*/ 15335 h 18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083" h="180363">
                    <a:moveTo>
                      <a:pt x="96107" y="15240"/>
                    </a:moveTo>
                    <a:cubicBezTo>
                      <a:pt x="96107" y="15240"/>
                      <a:pt x="144018" y="34861"/>
                      <a:pt x="171641" y="71533"/>
                    </a:cubicBezTo>
                    <a:cubicBezTo>
                      <a:pt x="223838" y="140970"/>
                      <a:pt x="121920" y="222314"/>
                      <a:pt x="66485" y="155448"/>
                    </a:cubicBezTo>
                    <a:cubicBezTo>
                      <a:pt x="59627" y="147161"/>
                      <a:pt x="52959" y="136874"/>
                      <a:pt x="46863" y="124301"/>
                    </a:cubicBezTo>
                    <a:lnTo>
                      <a:pt x="0" y="0"/>
                    </a:lnTo>
                    <a:lnTo>
                      <a:pt x="96107" y="15335"/>
                    </a:lnTo>
                    <a:close/>
                  </a:path>
                </a:pathLst>
              </a:custGeom>
              <a:solidFill>
                <a:srgbClr val="0095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126">
                  <a:defRPr/>
                </a:pPr>
                <a:endParaRPr lang="en-US" sz="1799" kern="0">
                  <a:solidFill>
                    <a:prstClr val="black"/>
                  </a:solidFill>
                  <a:latin typeface="Slate Pro" panose="02000506040000020004"/>
                </a:endParaRPr>
              </a:p>
            </p:txBody>
          </p:sp>
          <p:sp>
            <p:nvSpPr>
              <p:cNvPr id="1193" name="Freeform: Shape 1192">
                <a:extLst>
                  <a:ext uri="{FF2B5EF4-FFF2-40B4-BE49-F238E27FC236}">
                    <a16:creationId xmlns:a16="http://schemas.microsoft.com/office/drawing/2014/main" id="{93E7B57A-2CD2-D56F-3668-04D718B0C978}"/>
                  </a:ext>
                </a:extLst>
              </p:cNvPr>
              <p:cNvSpPr/>
              <p:nvPr/>
            </p:nvSpPr>
            <p:spPr>
              <a:xfrm>
                <a:off x="4156569" y="4133072"/>
                <a:ext cx="49186" cy="35443"/>
              </a:xfrm>
              <a:custGeom>
                <a:avLst/>
                <a:gdLst>
                  <a:gd name="connsiteX0" fmla="*/ 96298 w 213957"/>
                  <a:gd name="connsiteY0" fmla="*/ 0 h 154173"/>
                  <a:gd name="connsiteX1" fmla="*/ 185166 w 213957"/>
                  <a:gd name="connsiteY1" fmla="*/ 30956 h 154173"/>
                  <a:gd name="connsiteX2" fmla="*/ 110109 w 213957"/>
                  <a:gd name="connsiteY2" fmla="*/ 142589 h 154173"/>
                  <a:gd name="connsiteX3" fmla="*/ 82010 w 213957"/>
                  <a:gd name="connsiteY3" fmla="*/ 118777 h 154173"/>
                  <a:gd name="connsiteX4" fmla="*/ 0 w 213957"/>
                  <a:gd name="connsiteY4" fmla="*/ 14288 h 154173"/>
                  <a:gd name="connsiteX5" fmla="*/ 96298 w 213957"/>
                  <a:gd name="connsiteY5" fmla="*/ 95 h 15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957" h="154173">
                    <a:moveTo>
                      <a:pt x="96298" y="0"/>
                    </a:moveTo>
                    <a:cubicBezTo>
                      <a:pt x="96298" y="0"/>
                      <a:pt x="147923" y="4286"/>
                      <a:pt x="185166" y="30956"/>
                    </a:cubicBezTo>
                    <a:cubicBezTo>
                      <a:pt x="255842" y="81439"/>
                      <a:pt x="183071" y="189643"/>
                      <a:pt x="110109" y="142589"/>
                    </a:cubicBezTo>
                    <a:cubicBezTo>
                      <a:pt x="101060" y="136779"/>
                      <a:pt x="91630" y="128968"/>
                      <a:pt x="82010" y="118777"/>
                    </a:cubicBezTo>
                    <a:lnTo>
                      <a:pt x="0" y="14288"/>
                    </a:lnTo>
                    <a:lnTo>
                      <a:pt x="96298" y="95"/>
                    </a:lnTo>
                    <a:close/>
                  </a:path>
                </a:pathLst>
              </a:custGeom>
              <a:solidFill>
                <a:srgbClr val="0095FF">
                  <a:lumMod val="20000"/>
                  <a:lumOff val="8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126">
                  <a:defRPr/>
                </a:pPr>
                <a:endParaRPr lang="en-US" sz="1799" kern="0">
                  <a:solidFill>
                    <a:prstClr val="black"/>
                  </a:solidFill>
                  <a:latin typeface="Slate Pro" panose="02000506040000020004"/>
                </a:endParaRPr>
              </a:p>
            </p:txBody>
          </p:sp>
          <p:sp>
            <p:nvSpPr>
              <p:cNvPr id="1194" name="Freeform: Shape 1193">
                <a:extLst>
                  <a:ext uri="{FF2B5EF4-FFF2-40B4-BE49-F238E27FC236}">
                    <a16:creationId xmlns:a16="http://schemas.microsoft.com/office/drawing/2014/main" id="{DB07EDA1-18DC-F1B0-DA34-4FA2C43EE184}"/>
                  </a:ext>
                </a:extLst>
              </p:cNvPr>
              <p:cNvSpPr/>
              <p:nvPr/>
            </p:nvSpPr>
            <p:spPr>
              <a:xfrm>
                <a:off x="4049843" y="3989686"/>
                <a:ext cx="222371" cy="150184"/>
              </a:xfrm>
              <a:custGeom>
                <a:avLst/>
                <a:gdLst>
                  <a:gd name="connsiteX0" fmla="*/ 737236 w 967298"/>
                  <a:gd name="connsiteY0" fmla="*/ 292345 h 653290"/>
                  <a:gd name="connsiteX1" fmla="*/ 606934 w 967298"/>
                  <a:gd name="connsiteY1" fmla="*/ 393024 h 653290"/>
                  <a:gd name="connsiteX2" fmla="*/ 562643 w 967298"/>
                  <a:gd name="connsiteY2" fmla="*/ 354257 h 653290"/>
                  <a:gd name="connsiteX3" fmla="*/ 242603 w 967298"/>
                  <a:gd name="connsiteY3" fmla="*/ 264341 h 653290"/>
                  <a:gd name="connsiteX4" fmla="*/ 199550 w 967298"/>
                  <a:gd name="connsiteY4" fmla="*/ 437601 h 653290"/>
                  <a:gd name="connsiteX5" fmla="*/ 456820 w 967298"/>
                  <a:gd name="connsiteY5" fmla="*/ 551520 h 653290"/>
                  <a:gd name="connsiteX6" fmla="*/ 471488 w 967298"/>
                  <a:gd name="connsiteY6" fmla="*/ 550091 h 653290"/>
                  <a:gd name="connsiteX7" fmla="*/ 661988 w 967298"/>
                  <a:gd name="connsiteY7" fmla="*/ 616290 h 653290"/>
                  <a:gd name="connsiteX8" fmla="*/ 533306 w 967298"/>
                  <a:gd name="connsiteY8" fmla="*/ 639436 h 653290"/>
                  <a:gd name="connsiteX9" fmla="*/ 469869 w 967298"/>
                  <a:gd name="connsiteY9" fmla="*/ 653152 h 653290"/>
                  <a:gd name="connsiteX10" fmla="*/ 100299 w 967298"/>
                  <a:gd name="connsiteY10" fmla="*/ 537804 h 653290"/>
                  <a:gd name="connsiteX11" fmla="*/ 23147 w 967298"/>
                  <a:gd name="connsiteY11" fmla="*/ 266532 h 653290"/>
                  <a:gd name="connsiteX12" fmla="*/ 443199 w 967298"/>
                  <a:gd name="connsiteY12" fmla="*/ 42980 h 653290"/>
                  <a:gd name="connsiteX13" fmla="*/ 958025 w 967298"/>
                  <a:gd name="connsiteY13" fmla="*/ 81366 h 653290"/>
                  <a:gd name="connsiteX14" fmla="*/ 801911 w 967298"/>
                  <a:gd name="connsiteY14" fmla="*/ 252340 h 653290"/>
                  <a:gd name="connsiteX15" fmla="*/ 737331 w 967298"/>
                  <a:gd name="connsiteY15" fmla="*/ 292154 h 65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7298" h="653290">
                    <a:moveTo>
                      <a:pt x="737236" y="292345"/>
                    </a:moveTo>
                    <a:cubicBezTo>
                      <a:pt x="737236" y="292345"/>
                      <a:pt x="708566" y="447221"/>
                      <a:pt x="606934" y="393024"/>
                    </a:cubicBezTo>
                    <a:cubicBezTo>
                      <a:pt x="589408" y="383689"/>
                      <a:pt x="574454" y="370259"/>
                      <a:pt x="562643" y="354257"/>
                    </a:cubicBezTo>
                    <a:cubicBezTo>
                      <a:pt x="523114" y="300822"/>
                      <a:pt x="378810" y="128991"/>
                      <a:pt x="242603" y="264341"/>
                    </a:cubicBezTo>
                    <a:cubicBezTo>
                      <a:pt x="196978" y="309585"/>
                      <a:pt x="179452" y="376641"/>
                      <a:pt x="199550" y="437601"/>
                    </a:cubicBezTo>
                    <a:cubicBezTo>
                      <a:pt x="220409" y="501133"/>
                      <a:pt x="283465" y="564950"/>
                      <a:pt x="456820" y="551520"/>
                    </a:cubicBezTo>
                    <a:cubicBezTo>
                      <a:pt x="461678" y="551139"/>
                      <a:pt x="466631" y="550663"/>
                      <a:pt x="471488" y="550091"/>
                    </a:cubicBezTo>
                    <a:cubicBezTo>
                      <a:pt x="501397" y="546662"/>
                      <a:pt x="655607" y="521421"/>
                      <a:pt x="661988" y="616290"/>
                    </a:cubicBezTo>
                    <a:cubicBezTo>
                      <a:pt x="661988" y="616290"/>
                      <a:pt x="589217" y="614576"/>
                      <a:pt x="533306" y="639436"/>
                    </a:cubicBezTo>
                    <a:cubicBezTo>
                      <a:pt x="513303" y="648294"/>
                      <a:pt x="491681" y="652771"/>
                      <a:pt x="469869" y="653152"/>
                    </a:cubicBezTo>
                    <a:cubicBezTo>
                      <a:pt x="393288" y="654771"/>
                      <a:pt x="231173" y="643722"/>
                      <a:pt x="100299" y="537804"/>
                    </a:cubicBezTo>
                    <a:cubicBezTo>
                      <a:pt x="100299" y="537804"/>
                      <a:pt x="-58006" y="436744"/>
                      <a:pt x="23147" y="266532"/>
                    </a:cubicBezTo>
                    <a:cubicBezTo>
                      <a:pt x="23147" y="266532"/>
                      <a:pt x="280893" y="24692"/>
                      <a:pt x="443199" y="42980"/>
                    </a:cubicBezTo>
                    <a:cubicBezTo>
                      <a:pt x="443199" y="42980"/>
                      <a:pt x="913544" y="-75701"/>
                      <a:pt x="958025" y="81366"/>
                    </a:cubicBezTo>
                    <a:cubicBezTo>
                      <a:pt x="958025" y="81366"/>
                      <a:pt x="1024415" y="262817"/>
                      <a:pt x="801911" y="252340"/>
                    </a:cubicBezTo>
                    <a:lnTo>
                      <a:pt x="737331" y="292154"/>
                    </a:lnTo>
                    <a:close/>
                  </a:path>
                </a:pathLst>
              </a:custGeom>
              <a:solidFill>
                <a:srgbClr val="0095FF">
                  <a:lumMod val="40000"/>
                  <a:lumOff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126">
                  <a:defRPr/>
                </a:pPr>
                <a:endParaRPr lang="en-US" sz="1799" kern="0">
                  <a:solidFill>
                    <a:prstClr val="black"/>
                  </a:solidFill>
                  <a:latin typeface="Slate Pro" panose="02000506040000020004"/>
                </a:endParaRPr>
              </a:p>
            </p:txBody>
          </p:sp>
          <p:sp>
            <p:nvSpPr>
              <p:cNvPr id="1195" name="Freeform: Shape 1194">
                <a:extLst>
                  <a:ext uri="{FF2B5EF4-FFF2-40B4-BE49-F238E27FC236}">
                    <a16:creationId xmlns:a16="http://schemas.microsoft.com/office/drawing/2014/main" id="{F14CF5AF-FE58-F0FC-ADBE-FEBDF9C5D557}"/>
                  </a:ext>
                </a:extLst>
              </p:cNvPr>
              <p:cNvSpPr/>
              <p:nvPr/>
            </p:nvSpPr>
            <p:spPr>
              <a:xfrm>
                <a:off x="4052066" y="4061697"/>
                <a:ext cx="29974" cy="34075"/>
              </a:xfrm>
              <a:custGeom>
                <a:avLst/>
                <a:gdLst>
                  <a:gd name="connsiteX0" fmla="*/ 20431 w 130383"/>
                  <a:gd name="connsiteY0" fmla="*/ 132263 h 148223"/>
                  <a:gd name="connsiteX1" fmla="*/ 119968 w 130383"/>
                  <a:gd name="connsiteY1" fmla="*/ 107593 h 148223"/>
                  <a:gd name="connsiteX2" fmla="*/ 95298 w 130383"/>
                  <a:gd name="connsiteY2" fmla="*/ 8057 h 148223"/>
                  <a:gd name="connsiteX3" fmla="*/ 13478 w 130383"/>
                  <a:gd name="connsiteY3" fmla="*/ 43490 h 148223"/>
                  <a:gd name="connsiteX4" fmla="*/ 20431 w 130383"/>
                  <a:gd name="connsiteY4" fmla="*/ 132358 h 14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83" h="148223">
                    <a:moveTo>
                      <a:pt x="20431" y="132263"/>
                    </a:moveTo>
                    <a:cubicBezTo>
                      <a:pt x="42910" y="165410"/>
                      <a:pt x="99298" y="141883"/>
                      <a:pt x="119968" y="107593"/>
                    </a:cubicBezTo>
                    <a:cubicBezTo>
                      <a:pt x="140637" y="73303"/>
                      <a:pt x="129588" y="28726"/>
                      <a:pt x="95298" y="8057"/>
                    </a:cubicBezTo>
                    <a:cubicBezTo>
                      <a:pt x="61008" y="-12612"/>
                      <a:pt x="34147" y="9105"/>
                      <a:pt x="13478" y="43490"/>
                    </a:cubicBezTo>
                    <a:cubicBezTo>
                      <a:pt x="-7191" y="77780"/>
                      <a:pt x="-3476" y="97211"/>
                      <a:pt x="20431" y="132358"/>
                    </a:cubicBezTo>
                    <a:close/>
                  </a:path>
                </a:pathLst>
              </a:custGeom>
              <a:solidFill>
                <a:srgbClr val="0095FF">
                  <a:lumMod val="20000"/>
                  <a:lumOff val="8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126">
                  <a:defRPr/>
                </a:pPr>
                <a:endParaRPr lang="en-US" sz="1799" kern="0">
                  <a:solidFill>
                    <a:prstClr val="black"/>
                  </a:solidFill>
                  <a:latin typeface="Slate Pro" panose="02000506040000020004"/>
                </a:endParaRPr>
              </a:p>
            </p:txBody>
          </p:sp>
          <p:sp>
            <p:nvSpPr>
              <p:cNvPr id="1196" name="Freeform: Shape 1195">
                <a:extLst>
                  <a:ext uri="{FF2B5EF4-FFF2-40B4-BE49-F238E27FC236}">
                    <a16:creationId xmlns:a16="http://schemas.microsoft.com/office/drawing/2014/main" id="{A025517A-16F1-A908-06C6-18CA33E134AE}"/>
                  </a:ext>
                </a:extLst>
              </p:cNvPr>
              <p:cNvSpPr/>
              <p:nvPr/>
            </p:nvSpPr>
            <p:spPr>
              <a:xfrm>
                <a:off x="4015680" y="3959595"/>
                <a:ext cx="303211" cy="201902"/>
              </a:xfrm>
              <a:custGeom>
                <a:avLst/>
                <a:gdLst>
                  <a:gd name="connsiteX0" fmla="*/ 184898 w 1318949"/>
                  <a:gd name="connsiteY0" fmla="*/ 216450 h 878260"/>
                  <a:gd name="connsiteX1" fmla="*/ 184898 w 1318949"/>
                  <a:gd name="connsiteY1" fmla="*/ 216450 h 878260"/>
                  <a:gd name="connsiteX2" fmla="*/ 441121 w 1318949"/>
                  <a:gd name="connsiteY2" fmla="*/ 82338 h 878260"/>
                  <a:gd name="connsiteX3" fmla="*/ 553516 w 1318949"/>
                  <a:gd name="connsiteY3" fmla="*/ 28522 h 878260"/>
                  <a:gd name="connsiteX4" fmla="*/ 894987 w 1318949"/>
                  <a:gd name="connsiteY4" fmla="*/ 53096 h 878260"/>
                  <a:gd name="connsiteX5" fmla="*/ 1042148 w 1318949"/>
                  <a:gd name="connsiteY5" fmla="*/ 97483 h 878260"/>
                  <a:gd name="connsiteX6" fmla="*/ 1274082 w 1318949"/>
                  <a:gd name="connsiteY6" fmla="*/ 199115 h 878260"/>
                  <a:gd name="connsiteX7" fmla="*/ 1317421 w 1318949"/>
                  <a:gd name="connsiteY7" fmla="*/ 277220 h 878260"/>
                  <a:gd name="connsiteX8" fmla="*/ 875366 w 1318949"/>
                  <a:gd name="connsiteY8" fmla="*/ 491437 h 878260"/>
                  <a:gd name="connsiteX9" fmla="*/ 871460 w 1318949"/>
                  <a:gd name="connsiteY9" fmla="*/ 490199 h 878260"/>
                  <a:gd name="connsiteX10" fmla="*/ 885843 w 1318949"/>
                  <a:gd name="connsiteY10" fmla="*/ 362564 h 878260"/>
                  <a:gd name="connsiteX11" fmla="*/ 908322 w 1318949"/>
                  <a:gd name="connsiteY11" fmla="*/ 361325 h 878260"/>
                  <a:gd name="connsiteX12" fmla="*/ 968615 w 1318949"/>
                  <a:gd name="connsiteY12" fmla="*/ 351610 h 878260"/>
                  <a:gd name="connsiteX13" fmla="*/ 1003668 w 1318949"/>
                  <a:gd name="connsiteY13" fmla="*/ 234643 h 878260"/>
                  <a:gd name="connsiteX14" fmla="*/ 455123 w 1318949"/>
                  <a:gd name="connsiteY14" fmla="*/ 275124 h 878260"/>
                  <a:gd name="connsiteX15" fmla="*/ 294626 w 1318949"/>
                  <a:gd name="connsiteY15" fmla="*/ 398473 h 878260"/>
                  <a:gd name="connsiteX16" fmla="*/ 222617 w 1318949"/>
                  <a:gd name="connsiteY16" fmla="*/ 557636 h 878260"/>
                  <a:gd name="connsiteX17" fmla="*/ 269766 w 1318949"/>
                  <a:gd name="connsiteY17" fmla="*/ 677460 h 878260"/>
                  <a:gd name="connsiteX18" fmla="*/ 299103 w 1318949"/>
                  <a:gd name="connsiteY18" fmla="*/ 845100 h 878260"/>
                  <a:gd name="connsiteX19" fmla="*/ 253288 w 1318949"/>
                  <a:gd name="connsiteY19" fmla="*/ 872532 h 878260"/>
                  <a:gd name="connsiteX20" fmla="*/ 49643 w 1318949"/>
                  <a:gd name="connsiteY20" fmla="*/ 766709 h 878260"/>
                  <a:gd name="connsiteX21" fmla="*/ 184994 w 1318949"/>
                  <a:gd name="connsiteY21" fmla="*/ 216355 h 87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18949" h="878260">
                    <a:moveTo>
                      <a:pt x="184898" y="216450"/>
                    </a:moveTo>
                    <a:lnTo>
                      <a:pt x="184898" y="216450"/>
                    </a:lnTo>
                    <a:cubicBezTo>
                      <a:pt x="267099" y="158729"/>
                      <a:pt x="371493" y="111008"/>
                      <a:pt x="441121" y="82338"/>
                    </a:cubicBezTo>
                    <a:cubicBezTo>
                      <a:pt x="479602" y="66527"/>
                      <a:pt x="516845" y="48143"/>
                      <a:pt x="553516" y="28522"/>
                    </a:cubicBezTo>
                    <a:cubicBezTo>
                      <a:pt x="664768" y="-31009"/>
                      <a:pt x="809929" y="15282"/>
                      <a:pt x="894987" y="53096"/>
                    </a:cubicBezTo>
                    <a:cubicBezTo>
                      <a:pt x="942041" y="74051"/>
                      <a:pt x="991380" y="89101"/>
                      <a:pt x="1042148" y="97483"/>
                    </a:cubicBezTo>
                    <a:cubicBezTo>
                      <a:pt x="1165973" y="117962"/>
                      <a:pt x="1238744" y="167492"/>
                      <a:pt x="1274082" y="199115"/>
                    </a:cubicBezTo>
                    <a:cubicBezTo>
                      <a:pt x="1296942" y="219498"/>
                      <a:pt x="1312659" y="246930"/>
                      <a:pt x="1317421" y="277220"/>
                    </a:cubicBezTo>
                    <a:cubicBezTo>
                      <a:pt x="1346377" y="460957"/>
                      <a:pt x="955376" y="513821"/>
                      <a:pt x="875366" y="491437"/>
                    </a:cubicBezTo>
                    <a:cubicBezTo>
                      <a:pt x="874032" y="491056"/>
                      <a:pt x="872699" y="490675"/>
                      <a:pt x="871460" y="490199"/>
                    </a:cubicBezTo>
                    <a:cubicBezTo>
                      <a:pt x="804690" y="467720"/>
                      <a:pt x="815739" y="370469"/>
                      <a:pt x="885843" y="362564"/>
                    </a:cubicBezTo>
                    <a:cubicBezTo>
                      <a:pt x="894130" y="361611"/>
                      <a:pt x="901845" y="361325"/>
                      <a:pt x="908322" y="361325"/>
                    </a:cubicBezTo>
                    <a:cubicBezTo>
                      <a:pt x="928801" y="361325"/>
                      <a:pt x="948994" y="357420"/>
                      <a:pt x="968615" y="351610"/>
                    </a:cubicBezTo>
                    <a:cubicBezTo>
                      <a:pt x="1068247" y="321892"/>
                      <a:pt x="1034814" y="254550"/>
                      <a:pt x="1003668" y="234643"/>
                    </a:cubicBezTo>
                    <a:cubicBezTo>
                      <a:pt x="831360" y="125296"/>
                      <a:pt x="607999" y="139869"/>
                      <a:pt x="455123" y="275124"/>
                    </a:cubicBezTo>
                    <a:cubicBezTo>
                      <a:pt x="392258" y="330750"/>
                      <a:pt x="339299" y="370565"/>
                      <a:pt x="294626" y="398473"/>
                    </a:cubicBezTo>
                    <a:cubicBezTo>
                      <a:pt x="227951" y="440954"/>
                      <a:pt x="216902" y="504581"/>
                      <a:pt x="222617" y="557636"/>
                    </a:cubicBezTo>
                    <a:cubicBezTo>
                      <a:pt x="227285" y="601070"/>
                      <a:pt x="243858" y="642313"/>
                      <a:pt x="269766" y="677460"/>
                    </a:cubicBezTo>
                    <a:cubicBezTo>
                      <a:pt x="336346" y="767662"/>
                      <a:pt x="321296" y="818811"/>
                      <a:pt x="299103" y="845100"/>
                    </a:cubicBezTo>
                    <a:cubicBezTo>
                      <a:pt x="287292" y="859007"/>
                      <a:pt x="271005" y="868341"/>
                      <a:pt x="253288" y="872532"/>
                    </a:cubicBezTo>
                    <a:cubicBezTo>
                      <a:pt x="101269" y="908060"/>
                      <a:pt x="49643" y="766709"/>
                      <a:pt x="49643" y="766709"/>
                    </a:cubicBezTo>
                    <a:cubicBezTo>
                      <a:pt x="-115711" y="397806"/>
                      <a:pt x="184994" y="216355"/>
                      <a:pt x="184994" y="216355"/>
                    </a:cubicBezTo>
                    <a:close/>
                  </a:path>
                </a:pathLst>
              </a:custGeom>
              <a:solidFill>
                <a:srgbClr val="0095FF">
                  <a:lumMod val="60000"/>
                  <a:lumOff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126">
                  <a:defRPr/>
                </a:pPr>
                <a:endParaRPr lang="en-US" sz="1799" kern="0">
                  <a:solidFill>
                    <a:prstClr val="black"/>
                  </a:solidFill>
                  <a:latin typeface="Slate Pro" panose="02000506040000020004"/>
                </a:endParaRPr>
              </a:p>
            </p:txBody>
          </p:sp>
          <p:sp>
            <p:nvSpPr>
              <p:cNvPr id="1197" name="Freeform: Shape 1196">
                <a:extLst>
                  <a:ext uri="{FF2B5EF4-FFF2-40B4-BE49-F238E27FC236}">
                    <a16:creationId xmlns:a16="http://schemas.microsoft.com/office/drawing/2014/main" id="{724C7CDA-9615-D7F7-FD6B-0A0DC20EA9A5}"/>
                  </a:ext>
                </a:extLst>
              </p:cNvPr>
              <p:cNvSpPr/>
              <p:nvPr/>
            </p:nvSpPr>
            <p:spPr>
              <a:xfrm>
                <a:off x="3878801" y="4117626"/>
                <a:ext cx="185728" cy="183222"/>
              </a:xfrm>
              <a:custGeom>
                <a:avLst/>
                <a:gdLst>
                  <a:gd name="connsiteX0" fmla="*/ 698685 w 807905"/>
                  <a:gd name="connsiteY0" fmla="*/ 776323 h 797005"/>
                  <a:gd name="connsiteX1" fmla="*/ 505613 w 807905"/>
                  <a:gd name="connsiteY1" fmla="*/ 770132 h 797005"/>
                  <a:gd name="connsiteX2" fmla="*/ 390075 w 807905"/>
                  <a:gd name="connsiteY2" fmla="*/ 731175 h 797005"/>
                  <a:gd name="connsiteX3" fmla="*/ 327972 w 807905"/>
                  <a:gd name="connsiteY3" fmla="*/ 705172 h 797005"/>
                  <a:gd name="connsiteX4" fmla="*/ 280918 w 807905"/>
                  <a:gd name="connsiteY4" fmla="*/ 673930 h 797005"/>
                  <a:gd name="connsiteX5" fmla="*/ 241390 w 807905"/>
                  <a:gd name="connsiteY5" fmla="*/ 647069 h 797005"/>
                  <a:gd name="connsiteX6" fmla="*/ 180334 w 807905"/>
                  <a:gd name="connsiteY6" fmla="*/ 562297 h 797005"/>
                  <a:gd name="connsiteX7" fmla="*/ 147378 w 807905"/>
                  <a:gd name="connsiteY7" fmla="*/ 506004 h 797005"/>
                  <a:gd name="connsiteX8" fmla="*/ 105277 w 807905"/>
                  <a:gd name="connsiteY8" fmla="*/ 468190 h 797005"/>
                  <a:gd name="connsiteX9" fmla="*/ 76893 w 807905"/>
                  <a:gd name="connsiteY9" fmla="*/ 442282 h 797005"/>
                  <a:gd name="connsiteX10" fmla="*/ 33649 w 807905"/>
                  <a:gd name="connsiteY10" fmla="*/ 353032 h 797005"/>
                  <a:gd name="connsiteX11" fmla="*/ 6313 w 807905"/>
                  <a:gd name="connsiteY11" fmla="*/ 257020 h 797005"/>
                  <a:gd name="connsiteX12" fmla="*/ 4408 w 807905"/>
                  <a:gd name="connsiteY12" fmla="*/ 250353 h 797005"/>
                  <a:gd name="connsiteX13" fmla="*/ 7551 w 807905"/>
                  <a:gd name="connsiteY13" fmla="*/ 171200 h 797005"/>
                  <a:gd name="connsiteX14" fmla="*/ 28887 w 807905"/>
                  <a:gd name="connsiteY14" fmla="*/ 140530 h 797005"/>
                  <a:gd name="connsiteX15" fmla="*/ 74607 w 807905"/>
                  <a:gd name="connsiteY15" fmla="*/ 122623 h 797005"/>
                  <a:gd name="connsiteX16" fmla="*/ 109945 w 807905"/>
                  <a:gd name="connsiteY16" fmla="*/ 117670 h 797005"/>
                  <a:gd name="connsiteX17" fmla="*/ 246343 w 807905"/>
                  <a:gd name="connsiteY17" fmla="*/ 52709 h 797005"/>
                  <a:gd name="connsiteX18" fmla="*/ 292444 w 807905"/>
                  <a:gd name="connsiteY18" fmla="*/ 26992 h 797005"/>
                  <a:gd name="connsiteX19" fmla="*/ 555143 w 807905"/>
                  <a:gd name="connsiteY19" fmla="*/ 14609 h 797005"/>
                  <a:gd name="connsiteX20" fmla="*/ 747262 w 807905"/>
                  <a:gd name="connsiteY20" fmla="*/ 137005 h 797005"/>
                  <a:gd name="connsiteX21" fmla="*/ 701828 w 807905"/>
                  <a:gd name="connsiteY21" fmla="*/ 349032 h 797005"/>
                  <a:gd name="connsiteX22" fmla="*/ 770027 w 807905"/>
                  <a:gd name="connsiteY22" fmla="*/ 412849 h 797005"/>
                  <a:gd name="connsiteX23" fmla="*/ 778600 w 807905"/>
                  <a:gd name="connsiteY23" fmla="*/ 442948 h 797005"/>
                  <a:gd name="connsiteX24" fmla="*/ 806889 w 807905"/>
                  <a:gd name="connsiteY24" fmla="*/ 597063 h 797005"/>
                  <a:gd name="connsiteX25" fmla="*/ 698685 w 807905"/>
                  <a:gd name="connsiteY25" fmla="*/ 776323 h 797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807905" h="797005">
                    <a:moveTo>
                      <a:pt x="698685" y="776323"/>
                    </a:moveTo>
                    <a:cubicBezTo>
                      <a:pt x="605816" y="812518"/>
                      <a:pt x="543808" y="795183"/>
                      <a:pt x="505613" y="770132"/>
                    </a:cubicBezTo>
                    <a:cubicBezTo>
                      <a:pt x="471037" y="747463"/>
                      <a:pt x="431223" y="734604"/>
                      <a:pt x="390075" y="731175"/>
                    </a:cubicBezTo>
                    <a:cubicBezTo>
                      <a:pt x="363119" y="728889"/>
                      <a:pt x="342069" y="716602"/>
                      <a:pt x="327972" y="705172"/>
                    </a:cubicBezTo>
                    <a:cubicBezTo>
                      <a:pt x="313303" y="693265"/>
                      <a:pt x="297682" y="682693"/>
                      <a:pt x="280918" y="673930"/>
                    </a:cubicBezTo>
                    <a:cubicBezTo>
                      <a:pt x="267107" y="666786"/>
                      <a:pt x="253677" y="657166"/>
                      <a:pt x="241390" y="647069"/>
                    </a:cubicBezTo>
                    <a:cubicBezTo>
                      <a:pt x="214053" y="624685"/>
                      <a:pt x="193574" y="595158"/>
                      <a:pt x="180334" y="562297"/>
                    </a:cubicBezTo>
                    <a:cubicBezTo>
                      <a:pt x="171952" y="541342"/>
                      <a:pt x="158998" y="521530"/>
                      <a:pt x="147378" y="506004"/>
                    </a:cubicBezTo>
                    <a:cubicBezTo>
                      <a:pt x="135948" y="490764"/>
                      <a:pt x="121470" y="478191"/>
                      <a:pt x="105277" y="468190"/>
                    </a:cubicBezTo>
                    <a:cubicBezTo>
                      <a:pt x="95943" y="462380"/>
                      <a:pt x="86037" y="452759"/>
                      <a:pt x="76893" y="442282"/>
                    </a:cubicBezTo>
                    <a:cubicBezTo>
                      <a:pt x="54795" y="416945"/>
                      <a:pt x="40222" y="385989"/>
                      <a:pt x="33649" y="353032"/>
                    </a:cubicBezTo>
                    <a:cubicBezTo>
                      <a:pt x="25934" y="314837"/>
                      <a:pt x="10504" y="269308"/>
                      <a:pt x="6313" y="257020"/>
                    </a:cubicBezTo>
                    <a:cubicBezTo>
                      <a:pt x="5551" y="254830"/>
                      <a:pt x="4884" y="252544"/>
                      <a:pt x="4408" y="250353"/>
                    </a:cubicBezTo>
                    <a:cubicBezTo>
                      <a:pt x="-3212" y="215587"/>
                      <a:pt x="-164" y="189964"/>
                      <a:pt x="7551" y="171200"/>
                    </a:cubicBezTo>
                    <a:cubicBezTo>
                      <a:pt x="12980" y="157770"/>
                      <a:pt x="20886" y="147769"/>
                      <a:pt x="28887" y="140530"/>
                    </a:cubicBezTo>
                    <a:cubicBezTo>
                      <a:pt x="41365" y="129195"/>
                      <a:pt x="57748" y="123099"/>
                      <a:pt x="74607" y="122623"/>
                    </a:cubicBezTo>
                    <a:cubicBezTo>
                      <a:pt x="86132" y="122337"/>
                      <a:pt x="97943" y="120527"/>
                      <a:pt x="109945" y="117670"/>
                    </a:cubicBezTo>
                    <a:cubicBezTo>
                      <a:pt x="166809" y="104239"/>
                      <a:pt x="224911" y="67282"/>
                      <a:pt x="246343" y="52709"/>
                    </a:cubicBezTo>
                    <a:cubicBezTo>
                      <a:pt x="260916" y="42803"/>
                      <a:pt x="276251" y="34040"/>
                      <a:pt x="292444" y="26992"/>
                    </a:cubicBezTo>
                    <a:cubicBezTo>
                      <a:pt x="381788" y="-11775"/>
                      <a:pt x="482467" y="-2060"/>
                      <a:pt x="555143" y="14609"/>
                    </a:cubicBezTo>
                    <a:cubicBezTo>
                      <a:pt x="631438" y="32135"/>
                      <a:pt x="699828" y="74807"/>
                      <a:pt x="747262" y="137005"/>
                    </a:cubicBezTo>
                    <a:cubicBezTo>
                      <a:pt x="862229" y="287691"/>
                      <a:pt x="701828" y="349032"/>
                      <a:pt x="701828" y="349032"/>
                    </a:cubicBezTo>
                    <a:cubicBezTo>
                      <a:pt x="753739" y="351318"/>
                      <a:pt x="766884" y="389323"/>
                      <a:pt x="770027" y="412849"/>
                    </a:cubicBezTo>
                    <a:cubicBezTo>
                      <a:pt x="771456" y="423232"/>
                      <a:pt x="774313" y="433328"/>
                      <a:pt x="778600" y="442948"/>
                    </a:cubicBezTo>
                    <a:cubicBezTo>
                      <a:pt x="790887" y="470761"/>
                      <a:pt x="800412" y="537246"/>
                      <a:pt x="806889" y="597063"/>
                    </a:cubicBezTo>
                    <a:cubicBezTo>
                      <a:pt x="815271" y="674311"/>
                      <a:pt x="771170" y="748130"/>
                      <a:pt x="698685" y="776323"/>
                    </a:cubicBezTo>
                    <a:close/>
                  </a:path>
                </a:pathLst>
              </a:custGeom>
              <a:solidFill>
                <a:srgbClr val="0095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126">
                  <a:defRPr/>
                </a:pPr>
                <a:endParaRPr lang="en-US" sz="1799" kern="0">
                  <a:solidFill>
                    <a:prstClr val="black"/>
                  </a:solidFill>
                  <a:latin typeface="Slate Pro" panose="02000506040000020004"/>
                </a:endParaRPr>
              </a:p>
            </p:txBody>
          </p:sp>
          <p:sp>
            <p:nvSpPr>
              <p:cNvPr id="1198" name="Freeform: Shape 1197">
                <a:extLst>
                  <a:ext uri="{FF2B5EF4-FFF2-40B4-BE49-F238E27FC236}">
                    <a16:creationId xmlns:a16="http://schemas.microsoft.com/office/drawing/2014/main" id="{E20A34CA-36D2-7D43-79A6-E1854AA87DA6}"/>
                  </a:ext>
                </a:extLst>
              </p:cNvPr>
              <p:cNvSpPr/>
              <p:nvPr/>
            </p:nvSpPr>
            <p:spPr>
              <a:xfrm>
                <a:off x="3915742" y="4123777"/>
                <a:ext cx="136081" cy="158440"/>
              </a:xfrm>
              <a:custGeom>
                <a:avLst/>
                <a:gdLst>
                  <a:gd name="connsiteX0" fmla="*/ 532566 w 591945"/>
                  <a:gd name="connsiteY0" fmla="*/ 313133 h 689205"/>
                  <a:gd name="connsiteX1" fmla="*/ 569523 w 591945"/>
                  <a:gd name="connsiteY1" fmla="*/ 140064 h 689205"/>
                  <a:gd name="connsiteX2" fmla="*/ 493132 w 591945"/>
                  <a:gd name="connsiteY2" fmla="*/ 56910 h 689205"/>
                  <a:gd name="connsiteX3" fmla="*/ 403121 w 591945"/>
                  <a:gd name="connsiteY3" fmla="*/ 35479 h 689205"/>
                  <a:gd name="connsiteX4" fmla="*/ 340923 w 591945"/>
                  <a:gd name="connsiteY4" fmla="*/ 18525 h 689205"/>
                  <a:gd name="connsiteX5" fmla="*/ 240434 w 591945"/>
                  <a:gd name="connsiteY5" fmla="*/ 2237 h 689205"/>
                  <a:gd name="connsiteX6" fmla="*/ 20597 w 591945"/>
                  <a:gd name="connsiteY6" fmla="*/ 213406 h 689205"/>
                  <a:gd name="connsiteX7" fmla="*/ 3071 w 591945"/>
                  <a:gd name="connsiteY7" fmla="*/ 347899 h 689205"/>
                  <a:gd name="connsiteX8" fmla="*/ 3547 w 591945"/>
                  <a:gd name="connsiteY8" fmla="*/ 350566 h 689205"/>
                  <a:gd name="connsiteX9" fmla="*/ 4214 w 591945"/>
                  <a:gd name="connsiteY9" fmla="*/ 369235 h 689205"/>
                  <a:gd name="connsiteX10" fmla="*/ 16596 w 591945"/>
                  <a:gd name="connsiteY10" fmla="*/ 417908 h 689205"/>
                  <a:gd name="connsiteX11" fmla="*/ 27836 w 591945"/>
                  <a:gd name="connsiteY11" fmla="*/ 441720 h 689205"/>
                  <a:gd name="connsiteX12" fmla="*/ 63078 w 591945"/>
                  <a:gd name="connsiteY12" fmla="*/ 500775 h 689205"/>
                  <a:gd name="connsiteX13" fmla="*/ 94130 w 591945"/>
                  <a:gd name="connsiteY13" fmla="*/ 530208 h 689205"/>
                  <a:gd name="connsiteX14" fmla="*/ 141088 w 591945"/>
                  <a:gd name="connsiteY14" fmla="*/ 571641 h 689205"/>
                  <a:gd name="connsiteX15" fmla="*/ 172044 w 591945"/>
                  <a:gd name="connsiteY15" fmla="*/ 589072 h 689205"/>
                  <a:gd name="connsiteX16" fmla="*/ 200238 w 591945"/>
                  <a:gd name="connsiteY16" fmla="*/ 604503 h 689205"/>
                  <a:gd name="connsiteX17" fmla="*/ 236338 w 591945"/>
                  <a:gd name="connsiteY17" fmla="*/ 621838 h 689205"/>
                  <a:gd name="connsiteX18" fmla="*/ 276724 w 591945"/>
                  <a:gd name="connsiteY18" fmla="*/ 637840 h 689205"/>
                  <a:gd name="connsiteX19" fmla="*/ 310157 w 591945"/>
                  <a:gd name="connsiteY19" fmla="*/ 641841 h 689205"/>
                  <a:gd name="connsiteX20" fmla="*/ 337113 w 591945"/>
                  <a:gd name="connsiteY20" fmla="*/ 647841 h 689205"/>
                  <a:gd name="connsiteX21" fmla="*/ 366259 w 591945"/>
                  <a:gd name="connsiteY21" fmla="*/ 655366 h 689205"/>
                  <a:gd name="connsiteX22" fmla="*/ 388452 w 591945"/>
                  <a:gd name="connsiteY22" fmla="*/ 661462 h 689205"/>
                  <a:gd name="connsiteX23" fmla="*/ 429220 w 591945"/>
                  <a:gd name="connsiteY23" fmla="*/ 676702 h 689205"/>
                  <a:gd name="connsiteX24" fmla="*/ 459223 w 591945"/>
                  <a:gd name="connsiteY24" fmla="*/ 683751 h 689205"/>
                  <a:gd name="connsiteX25" fmla="*/ 484845 w 591945"/>
                  <a:gd name="connsiteY25" fmla="*/ 685751 h 689205"/>
                  <a:gd name="connsiteX26" fmla="*/ 561807 w 591945"/>
                  <a:gd name="connsiteY26" fmla="*/ 644127 h 689205"/>
                  <a:gd name="connsiteX27" fmla="*/ 570475 w 591945"/>
                  <a:gd name="connsiteY27" fmla="*/ 625553 h 689205"/>
                  <a:gd name="connsiteX28" fmla="*/ 573999 w 591945"/>
                  <a:gd name="connsiteY28" fmla="*/ 608503 h 689205"/>
                  <a:gd name="connsiteX29" fmla="*/ 580000 w 591945"/>
                  <a:gd name="connsiteY29" fmla="*/ 577356 h 689205"/>
                  <a:gd name="connsiteX30" fmla="*/ 585239 w 591945"/>
                  <a:gd name="connsiteY30" fmla="*/ 549067 h 689205"/>
                  <a:gd name="connsiteX31" fmla="*/ 589049 w 591945"/>
                  <a:gd name="connsiteY31" fmla="*/ 521064 h 689205"/>
                  <a:gd name="connsiteX32" fmla="*/ 573428 w 591945"/>
                  <a:gd name="connsiteY32" fmla="*/ 461342 h 689205"/>
                  <a:gd name="connsiteX33" fmla="*/ 560093 w 591945"/>
                  <a:gd name="connsiteY33" fmla="*/ 439625 h 689205"/>
                  <a:gd name="connsiteX34" fmla="*/ 516659 w 591945"/>
                  <a:gd name="connsiteY34" fmla="*/ 397810 h 689205"/>
                  <a:gd name="connsiteX35" fmla="*/ 511706 w 591945"/>
                  <a:gd name="connsiteY35" fmla="*/ 333802 h 689205"/>
                  <a:gd name="connsiteX36" fmla="*/ 532566 w 591945"/>
                  <a:gd name="connsiteY36" fmla="*/ 313323 h 689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91945" h="689205">
                    <a:moveTo>
                      <a:pt x="532566" y="313133"/>
                    </a:moveTo>
                    <a:cubicBezTo>
                      <a:pt x="556664" y="283796"/>
                      <a:pt x="599431" y="217026"/>
                      <a:pt x="569523" y="140064"/>
                    </a:cubicBezTo>
                    <a:cubicBezTo>
                      <a:pt x="555426" y="103773"/>
                      <a:pt x="527898" y="74246"/>
                      <a:pt x="493132" y="56910"/>
                    </a:cubicBezTo>
                    <a:cubicBezTo>
                      <a:pt x="470748" y="45766"/>
                      <a:pt x="440554" y="35955"/>
                      <a:pt x="403121" y="35479"/>
                    </a:cubicBezTo>
                    <a:cubicBezTo>
                      <a:pt x="403121" y="35479"/>
                      <a:pt x="374832" y="35955"/>
                      <a:pt x="340923" y="18525"/>
                    </a:cubicBezTo>
                    <a:cubicBezTo>
                      <a:pt x="309966" y="2523"/>
                      <a:pt x="274724" y="-3764"/>
                      <a:pt x="240434" y="2237"/>
                    </a:cubicBezTo>
                    <a:cubicBezTo>
                      <a:pt x="177474" y="13191"/>
                      <a:pt x="88796" y="58815"/>
                      <a:pt x="20597" y="213406"/>
                    </a:cubicBezTo>
                    <a:cubicBezTo>
                      <a:pt x="2023" y="255602"/>
                      <a:pt x="-4454" y="302370"/>
                      <a:pt x="3071" y="347899"/>
                    </a:cubicBezTo>
                    <a:cubicBezTo>
                      <a:pt x="3261" y="348756"/>
                      <a:pt x="3357" y="349709"/>
                      <a:pt x="3547" y="350566"/>
                    </a:cubicBezTo>
                    <a:cubicBezTo>
                      <a:pt x="4595" y="356757"/>
                      <a:pt x="4785" y="363044"/>
                      <a:pt x="4214" y="369235"/>
                    </a:cubicBezTo>
                    <a:cubicBezTo>
                      <a:pt x="3261" y="379713"/>
                      <a:pt x="3928" y="398667"/>
                      <a:pt x="16596" y="417908"/>
                    </a:cubicBezTo>
                    <a:cubicBezTo>
                      <a:pt x="21454" y="425242"/>
                      <a:pt x="25359" y="433243"/>
                      <a:pt x="27836" y="441720"/>
                    </a:cubicBezTo>
                    <a:cubicBezTo>
                      <a:pt x="33265" y="459532"/>
                      <a:pt x="44600" y="489250"/>
                      <a:pt x="63078" y="500775"/>
                    </a:cubicBezTo>
                    <a:cubicBezTo>
                      <a:pt x="75270" y="508395"/>
                      <a:pt x="85748" y="518492"/>
                      <a:pt x="94130" y="530208"/>
                    </a:cubicBezTo>
                    <a:cubicBezTo>
                      <a:pt x="105560" y="546305"/>
                      <a:pt x="122324" y="565450"/>
                      <a:pt x="141088" y="571641"/>
                    </a:cubicBezTo>
                    <a:cubicBezTo>
                      <a:pt x="152423" y="575356"/>
                      <a:pt x="163091" y="581166"/>
                      <a:pt x="172044" y="589072"/>
                    </a:cubicBezTo>
                    <a:cubicBezTo>
                      <a:pt x="179379" y="595644"/>
                      <a:pt x="189189" y="602217"/>
                      <a:pt x="200238" y="604503"/>
                    </a:cubicBezTo>
                    <a:cubicBezTo>
                      <a:pt x="213478" y="607265"/>
                      <a:pt x="225765" y="613361"/>
                      <a:pt x="236338" y="621838"/>
                    </a:cubicBezTo>
                    <a:cubicBezTo>
                      <a:pt x="247387" y="630601"/>
                      <a:pt x="262151" y="639174"/>
                      <a:pt x="276724" y="637840"/>
                    </a:cubicBezTo>
                    <a:cubicBezTo>
                      <a:pt x="288059" y="636792"/>
                      <a:pt x="299394" y="638221"/>
                      <a:pt x="310157" y="641841"/>
                    </a:cubicBezTo>
                    <a:cubicBezTo>
                      <a:pt x="318634" y="644698"/>
                      <a:pt x="328445" y="647270"/>
                      <a:pt x="337113" y="647841"/>
                    </a:cubicBezTo>
                    <a:cubicBezTo>
                      <a:pt x="347209" y="648413"/>
                      <a:pt x="357020" y="651080"/>
                      <a:pt x="366259" y="655366"/>
                    </a:cubicBezTo>
                    <a:cubicBezTo>
                      <a:pt x="371974" y="658033"/>
                      <a:pt x="379404" y="660510"/>
                      <a:pt x="388452" y="661462"/>
                    </a:cubicBezTo>
                    <a:cubicBezTo>
                      <a:pt x="403121" y="663081"/>
                      <a:pt x="417408" y="667939"/>
                      <a:pt x="429220" y="676702"/>
                    </a:cubicBezTo>
                    <a:cubicBezTo>
                      <a:pt x="435887" y="681655"/>
                      <a:pt x="445602" y="685465"/>
                      <a:pt x="459223" y="683751"/>
                    </a:cubicBezTo>
                    <a:cubicBezTo>
                      <a:pt x="467891" y="682703"/>
                      <a:pt x="476559" y="683275"/>
                      <a:pt x="484845" y="685751"/>
                    </a:cubicBezTo>
                    <a:cubicBezTo>
                      <a:pt x="504943" y="691847"/>
                      <a:pt x="543710" y="695752"/>
                      <a:pt x="561807" y="644127"/>
                    </a:cubicBezTo>
                    <a:cubicBezTo>
                      <a:pt x="564093" y="637650"/>
                      <a:pt x="566951" y="631458"/>
                      <a:pt x="570475" y="625553"/>
                    </a:cubicBezTo>
                    <a:cubicBezTo>
                      <a:pt x="573237" y="620981"/>
                      <a:pt x="575619" y="614599"/>
                      <a:pt x="573999" y="608503"/>
                    </a:cubicBezTo>
                    <a:cubicBezTo>
                      <a:pt x="571047" y="597835"/>
                      <a:pt x="573809" y="586500"/>
                      <a:pt x="580000" y="577356"/>
                    </a:cubicBezTo>
                    <a:cubicBezTo>
                      <a:pt x="584668" y="570498"/>
                      <a:pt x="587525" y="561259"/>
                      <a:pt x="585239" y="549067"/>
                    </a:cubicBezTo>
                    <a:cubicBezTo>
                      <a:pt x="583524" y="539637"/>
                      <a:pt x="585239" y="529922"/>
                      <a:pt x="589049" y="521064"/>
                    </a:cubicBezTo>
                    <a:cubicBezTo>
                      <a:pt x="593907" y="510110"/>
                      <a:pt x="594954" y="490869"/>
                      <a:pt x="573428" y="461342"/>
                    </a:cubicBezTo>
                    <a:cubicBezTo>
                      <a:pt x="568380" y="454484"/>
                      <a:pt x="563903" y="447245"/>
                      <a:pt x="560093" y="439625"/>
                    </a:cubicBezTo>
                    <a:cubicBezTo>
                      <a:pt x="554378" y="428195"/>
                      <a:pt x="541043" y="411050"/>
                      <a:pt x="516659" y="397810"/>
                    </a:cubicBezTo>
                    <a:cubicBezTo>
                      <a:pt x="471320" y="373236"/>
                      <a:pt x="498085" y="344851"/>
                      <a:pt x="511706" y="333802"/>
                    </a:cubicBezTo>
                    <a:cubicBezTo>
                      <a:pt x="519326" y="327611"/>
                      <a:pt x="526374" y="320848"/>
                      <a:pt x="532566" y="313323"/>
                    </a:cubicBezTo>
                    <a:close/>
                  </a:path>
                </a:pathLst>
              </a:custGeom>
              <a:solidFill>
                <a:srgbClr val="0095FF">
                  <a:lumMod val="40000"/>
                  <a:lumOff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126">
                  <a:defRPr/>
                </a:pPr>
                <a:endParaRPr lang="en-US" sz="1799" kern="0">
                  <a:solidFill>
                    <a:prstClr val="black"/>
                  </a:solidFill>
                  <a:latin typeface="Slate Pro" panose="02000506040000020004"/>
                </a:endParaRPr>
              </a:p>
            </p:txBody>
          </p:sp>
          <p:sp>
            <p:nvSpPr>
              <p:cNvPr id="1199" name="Freeform: Shape 1198">
                <a:extLst>
                  <a:ext uri="{FF2B5EF4-FFF2-40B4-BE49-F238E27FC236}">
                    <a16:creationId xmlns:a16="http://schemas.microsoft.com/office/drawing/2014/main" id="{E9917AF9-8EAA-8BD7-0233-57116F1DFB6D}"/>
                  </a:ext>
                </a:extLst>
              </p:cNvPr>
              <p:cNvSpPr/>
              <p:nvPr/>
            </p:nvSpPr>
            <p:spPr>
              <a:xfrm>
                <a:off x="3922207" y="4133685"/>
                <a:ext cx="119294" cy="137028"/>
              </a:xfrm>
              <a:custGeom>
                <a:avLst/>
                <a:gdLst>
                  <a:gd name="connsiteX0" fmla="*/ 477869 w 518921"/>
                  <a:gd name="connsiteY0" fmla="*/ 249079 h 596065"/>
                  <a:gd name="connsiteX1" fmla="*/ 405574 w 518921"/>
                  <a:gd name="connsiteY1" fmla="*/ 256699 h 596065"/>
                  <a:gd name="connsiteX2" fmla="*/ 406622 w 518921"/>
                  <a:gd name="connsiteY2" fmla="*/ 228029 h 596065"/>
                  <a:gd name="connsiteX3" fmla="*/ 454438 w 518921"/>
                  <a:gd name="connsiteY3" fmla="*/ 69437 h 596065"/>
                  <a:gd name="connsiteX4" fmla="*/ 435864 w 518921"/>
                  <a:gd name="connsiteY4" fmla="*/ 154591 h 596065"/>
                  <a:gd name="connsiteX5" fmla="*/ 430054 w 518921"/>
                  <a:gd name="connsiteY5" fmla="*/ 165354 h 596065"/>
                  <a:gd name="connsiteX6" fmla="*/ 375952 w 518921"/>
                  <a:gd name="connsiteY6" fmla="*/ 229362 h 596065"/>
                  <a:gd name="connsiteX7" fmla="*/ 342043 w 518921"/>
                  <a:gd name="connsiteY7" fmla="*/ 198311 h 596065"/>
                  <a:gd name="connsiteX8" fmla="*/ 390430 w 518921"/>
                  <a:gd name="connsiteY8" fmla="*/ 130302 h 596065"/>
                  <a:gd name="connsiteX9" fmla="*/ 306896 w 518921"/>
                  <a:gd name="connsiteY9" fmla="*/ 171831 h 596065"/>
                  <a:gd name="connsiteX10" fmla="*/ 310991 w 518921"/>
                  <a:gd name="connsiteY10" fmla="*/ 151162 h 596065"/>
                  <a:gd name="connsiteX11" fmla="*/ 392335 w 518921"/>
                  <a:gd name="connsiteY11" fmla="*/ 53721 h 596065"/>
                  <a:gd name="connsiteX12" fmla="*/ 306800 w 518921"/>
                  <a:gd name="connsiteY12" fmla="*/ 144399 h 596065"/>
                  <a:gd name="connsiteX13" fmla="*/ 284798 w 518921"/>
                  <a:gd name="connsiteY13" fmla="*/ 142780 h 596065"/>
                  <a:gd name="connsiteX14" fmla="*/ 278702 w 518921"/>
                  <a:gd name="connsiteY14" fmla="*/ 105061 h 596065"/>
                  <a:gd name="connsiteX15" fmla="*/ 292513 w 518921"/>
                  <a:gd name="connsiteY15" fmla="*/ 22669 h 596065"/>
                  <a:gd name="connsiteX16" fmla="*/ 268034 w 518921"/>
                  <a:gd name="connsiteY16" fmla="*/ 128968 h 596065"/>
                  <a:gd name="connsiteX17" fmla="*/ 240125 w 518921"/>
                  <a:gd name="connsiteY17" fmla="*/ 77438 h 596065"/>
                  <a:gd name="connsiteX18" fmla="*/ 238030 w 518921"/>
                  <a:gd name="connsiteY18" fmla="*/ 49721 h 596065"/>
                  <a:gd name="connsiteX19" fmla="*/ 238030 w 518921"/>
                  <a:gd name="connsiteY19" fmla="*/ 0 h 596065"/>
                  <a:gd name="connsiteX20" fmla="*/ 227171 w 518921"/>
                  <a:gd name="connsiteY20" fmla="*/ 90678 h 596065"/>
                  <a:gd name="connsiteX21" fmla="*/ 183642 w 518921"/>
                  <a:gd name="connsiteY21" fmla="*/ 0 h 596065"/>
                  <a:gd name="connsiteX22" fmla="*/ 194024 w 518921"/>
                  <a:gd name="connsiteY22" fmla="*/ 55436 h 596065"/>
                  <a:gd name="connsiteX23" fmla="*/ 114300 w 518921"/>
                  <a:gd name="connsiteY23" fmla="*/ 72200 h 596065"/>
                  <a:gd name="connsiteX24" fmla="*/ 209550 w 518921"/>
                  <a:gd name="connsiteY24" fmla="*/ 86392 h 596065"/>
                  <a:gd name="connsiteX25" fmla="*/ 228600 w 518921"/>
                  <a:gd name="connsiteY25" fmla="*/ 102013 h 596065"/>
                  <a:gd name="connsiteX26" fmla="*/ 146971 w 518921"/>
                  <a:gd name="connsiteY26" fmla="*/ 144494 h 596065"/>
                  <a:gd name="connsiteX27" fmla="*/ 260128 w 518921"/>
                  <a:gd name="connsiteY27" fmla="*/ 133350 h 596065"/>
                  <a:gd name="connsiteX28" fmla="*/ 284417 w 518921"/>
                  <a:gd name="connsiteY28" fmla="*/ 167926 h 596065"/>
                  <a:gd name="connsiteX29" fmla="*/ 242221 w 518921"/>
                  <a:gd name="connsiteY29" fmla="*/ 145256 h 596065"/>
                  <a:gd name="connsiteX30" fmla="*/ 256508 w 518921"/>
                  <a:gd name="connsiteY30" fmla="*/ 164401 h 596065"/>
                  <a:gd name="connsiteX31" fmla="*/ 196596 w 518921"/>
                  <a:gd name="connsiteY31" fmla="*/ 153067 h 596065"/>
                  <a:gd name="connsiteX32" fmla="*/ 256032 w 518921"/>
                  <a:gd name="connsiteY32" fmla="*/ 174879 h 596065"/>
                  <a:gd name="connsiteX33" fmla="*/ 296037 w 518921"/>
                  <a:gd name="connsiteY33" fmla="*/ 192214 h 596065"/>
                  <a:gd name="connsiteX34" fmla="*/ 309182 w 518921"/>
                  <a:gd name="connsiteY34" fmla="*/ 209550 h 596065"/>
                  <a:gd name="connsiteX35" fmla="*/ 286131 w 518921"/>
                  <a:gd name="connsiteY35" fmla="*/ 276130 h 596065"/>
                  <a:gd name="connsiteX36" fmla="*/ 231172 w 518921"/>
                  <a:gd name="connsiteY36" fmla="*/ 289179 h 596065"/>
                  <a:gd name="connsiteX37" fmla="*/ 243459 w 518921"/>
                  <a:gd name="connsiteY37" fmla="*/ 262223 h 596065"/>
                  <a:gd name="connsiteX38" fmla="*/ 227171 w 518921"/>
                  <a:gd name="connsiteY38" fmla="*/ 271463 h 596065"/>
                  <a:gd name="connsiteX39" fmla="*/ 226505 w 518921"/>
                  <a:gd name="connsiteY39" fmla="*/ 222599 h 596065"/>
                  <a:gd name="connsiteX40" fmla="*/ 217837 w 518921"/>
                  <a:gd name="connsiteY40" fmla="*/ 289179 h 596065"/>
                  <a:gd name="connsiteX41" fmla="*/ 190500 w 518921"/>
                  <a:gd name="connsiteY41" fmla="*/ 224028 h 596065"/>
                  <a:gd name="connsiteX42" fmla="*/ 178213 w 518921"/>
                  <a:gd name="connsiteY42" fmla="*/ 290036 h 596065"/>
                  <a:gd name="connsiteX43" fmla="*/ 127159 w 518921"/>
                  <a:gd name="connsiteY43" fmla="*/ 251650 h 596065"/>
                  <a:gd name="connsiteX44" fmla="*/ 155067 w 518921"/>
                  <a:gd name="connsiteY44" fmla="*/ 213360 h 596065"/>
                  <a:gd name="connsiteX45" fmla="*/ 135350 w 518921"/>
                  <a:gd name="connsiteY45" fmla="*/ 224695 h 596065"/>
                  <a:gd name="connsiteX46" fmla="*/ 137351 w 518921"/>
                  <a:gd name="connsiteY46" fmla="*/ 170117 h 596065"/>
                  <a:gd name="connsiteX47" fmla="*/ 117634 w 518921"/>
                  <a:gd name="connsiteY47" fmla="*/ 252317 h 596065"/>
                  <a:gd name="connsiteX48" fmla="*/ 104013 w 518921"/>
                  <a:gd name="connsiteY48" fmla="*/ 182880 h 596065"/>
                  <a:gd name="connsiteX49" fmla="*/ 82963 w 518921"/>
                  <a:gd name="connsiteY49" fmla="*/ 204883 h 596065"/>
                  <a:gd name="connsiteX50" fmla="*/ 34004 w 518921"/>
                  <a:gd name="connsiteY50" fmla="*/ 156020 h 596065"/>
                  <a:gd name="connsiteX51" fmla="*/ 73438 w 518921"/>
                  <a:gd name="connsiteY51" fmla="*/ 216979 h 596065"/>
                  <a:gd name="connsiteX52" fmla="*/ 16288 w 518921"/>
                  <a:gd name="connsiteY52" fmla="*/ 230410 h 596065"/>
                  <a:gd name="connsiteX53" fmla="*/ 98489 w 518921"/>
                  <a:gd name="connsiteY53" fmla="*/ 249555 h 596065"/>
                  <a:gd name="connsiteX54" fmla="*/ 110490 w 518921"/>
                  <a:gd name="connsiteY54" fmla="*/ 267938 h 596065"/>
                  <a:gd name="connsiteX55" fmla="*/ 115157 w 518921"/>
                  <a:gd name="connsiteY55" fmla="*/ 291751 h 596065"/>
                  <a:gd name="connsiteX56" fmla="*/ 105823 w 518921"/>
                  <a:gd name="connsiteY56" fmla="*/ 290608 h 596065"/>
                  <a:gd name="connsiteX57" fmla="*/ 16288 w 518921"/>
                  <a:gd name="connsiteY57" fmla="*/ 272129 h 596065"/>
                  <a:gd name="connsiteX58" fmla="*/ 44196 w 518921"/>
                  <a:gd name="connsiteY58" fmla="*/ 314611 h 596065"/>
                  <a:gd name="connsiteX59" fmla="*/ 0 w 518921"/>
                  <a:gd name="connsiteY59" fmla="*/ 298513 h 596065"/>
                  <a:gd name="connsiteX60" fmla="*/ 10859 w 518921"/>
                  <a:gd name="connsiteY60" fmla="*/ 325469 h 596065"/>
                  <a:gd name="connsiteX61" fmla="*/ 57817 w 518921"/>
                  <a:gd name="connsiteY61" fmla="*/ 325469 h 596065"/>
                  <a:gd name="connsiteX62" fmla="*/ 21050 w 518921"/>
                  <a:gd name="connsiteY62" fmla="*/ 388239 h 596065"/>
                  <a:gd name="connsiteX63" fmla="*/ 63246 w 518921"/>
                  <a:gd name="connsiteY63" fmla="*/ 329470 h 596065"/>
                  <a:gd name="connsiteX64" fmla="*/ 43529 w 518921"/>
                  <a:gd name="connsiteY64" fmla="*/ 388239 h 596065"/>
                  <a:gd name="connsiteX65" fmla="*/ 71438 w 518921"/>
                  <a:gd name="connsiteY65" fmla="*/ 330899 h 596065"/>
                  <a:gd name="connsiteX66" fmla="*/ 68675 w 518921"/>
                  <a:gd name="connsiteY66" fmla="*/ 366332 h 596065"/>
                  <a:gd name="connsiteX67" fmla="*/ 80201 w 518921"/>
                  <a:gd name="connsiteY67" fmla="*/ 325564 h 596065"/>
                  <a:gd name="connsiteX68" fmla="*/ 95155 w 518921"/>
                  <a:gd name="connsiteY68" fmla="*/ 359283 h 596065"/>
                  <a:gd name="connsiteX69" fmla="*/ 152972 w 518921"/>
                  <a:gd name="connsiteY69" fmla="*/ 303276 h 596065"/>
                  <a:gd name="connsiteX70" fmla="*/ 180880 w 518921"/>
                  <a:gd name="connsiteY70" fmla="*/ 305371 h 596065"/>
                  <a:gd name="connsiteX71" fmla="*/ 131159 w 518921"/>
                  <a:gd name="connsiteY71" fmla="*/ 337947 h 596065"/>
                  <a:gd name="connsiteX72" fmla="*/ 218027 w 518921"/>
                  <a:gd name="connsiteY72" fmla="*/ 311563 h 596065"/>
                  <a:gd name="connsiteX73" fmla="*/ 227076 w 518921"/>
                  <a:gd name="connsiteY73" fmla="*/ 313658 h 596065"/>
                  <a:gd name="connsiteX74" fmla="*/ 157734 w 518921"/>
                  <a:gd name="connsiteY74" fmla="*/ 332994 h 596065"/>
                  <a:gd name="connsiteX75" fmla="*/ 199263 w 518921"/>
                  <a:gd name="connsiteY75" fmla="*/ 347853 h 596065"/>
                  <a:gd name="connsiteX76" fmla="*/ 140780 w 518921"/>
                  <a:gd name="connsiteY76" fmla="*/ 361283 h 596065"/>
                  <a:gd name="connsiteX77" fmla="*/ 176117 w 518921"/>
                  <a:gd name="connsiteY77" fmla="*/ 367665 h 596065"/>
                  <a:gd name="connsiteX78" fmla="*/ 80867 w 518921"/>
                  <a:gd name="connsiteY78" fmla="*/ 454057 h 596065"/>
                  <a:gd name="connsiteX79" fmla="*/ 123730 w 518921"/>
                  <a:gd name="connsiteY79" fmla="*/ 448437 h 596065"/>
                  <a:gd name="connsiteX80" fmla="*/ 104680 w 518921"/>
                  <a:gd name="connsiteY80" fmla="*/ 491680 h 596065"/>
                  <a:gd name="connsiteX81" fmla="*/ 141446 w 518921"/>
                  <a:gd name="connsiteY81" fmla="*/ 437864 h 596065"/>
                  <a:gd name="connsiteX82" fmla="*/ 140780 w 518921"/>
                  <a:gd name="connsiteY82" fmla="*/ 473964 h 596065"/>
                  <a:gd name="connsiteX83" fmla="*/ 148971 w 518921"/>
                  <a:gd name="connsiteY83" fmla="*/ 423672 h 596065"/>
                  <a:gd name="connsiteX84" fmla="*/ 168688 w 518921"/>
                  <a:gd name="connsiteY84" fmla="*/ 476821 h 596065"/>
                  <a:gd name="connsiteX85" fmla="*/ 159830 w 518921"/>
                  <a:gd name="connsiteY85" fmla="*/ 416624 h 596065"/>
                  <a:gd name="connsiteX86" fmla="*/ 173450 w 518921"/>
                  <a:gd name="connsiteY86" fmla="*/ 397478 h 596065"/>
                  <a:gd name="connsiteX87" fmla="*/ 182309 w 518921"/>
                  <a:gd name="connsiteY87" fmla="*/ 520065 h 596065"/>
                  <a:gd name="connsiteX88" fmla="*/ 196596 w 518921"/>
                  <a:gd name="connsiteY88" fmla="*/ 483203 h 596065"/>
                  <a:gd name="connsiteX89" fmla="*/ 223838 w 518921"/>
                  <a:gd name="connsiteY89" fmla="*/ 557593 h 596065"/>
                  <a:gd name="connsiteX90" fmla="*/ 199358 w 518921"/>
                  <a:gd name="connsiteY90" fmla="*/ 474726 h 596065"/>
                  <a:gd name="connsiteX91" fmla="*/ 180308 w 518921"/>
                  <a:gd name="connsiteY91" fmla="*/ 389001 h 596065"/>
                  <a:gd name="connsiteX92" fmla="*/ 278035 w 518921"/>
                  <a:gd name="connsiteY92" fmla="*/ 311944 h 596065"/>
                  <a:gd name="connsiteX93" fmla="*/ 301276 w 518921"/>
                  <a:gd name="connsiteY93" fmla="*/ 328993 h 596065"/>
                  <a:gd name="connsiteX94" fmla="*/ 244221 w 518921"/>
                  <a:gd name="connsiteY94" fmla="*/ 357854 h 596065"/>
                  <a:gd name="connsiteX95" fmla="*/ 281559 w 518921"/>
                  <a:gd name="connsiteY95" fmla="*/ 380809 h 596065"/>
                  <a:gd name="connsiteX96" fmla="*/ 294132 w 518921"/>
                  <a:gd name="connsiteY96" fmla="*/ 402717 h 596065"/>
                  <a:gd name="connsiteX97" fmla="*/ 282512 w 518921"/>
                  <a:gd name="connsiteY97" fmla="*/ 414909 h 596065"/>
                  <a:gd name="connsiteX98" fmla="*/ 262414 w 518921"/>
                  <a:gd name="connsiteY98" fmla="*/ 434340 h 596065"/>
                  <a:gd name="connsiteX99" fmla="*/ 251746 w 518921"/>
                  <a:gd name="connsiteY99" fmla="*/ 466916 h 596065"/>
                  <a:gd name="connsiteX100" fmla="*/ 295942 w 518921"/>
                  <a:gd name="connsiteY100" fmla="*/ 422243 h 596065"/>
                  <a:gd name="connsiteX101" fmla="*/ 271367 w 518921"/>
                  <a:gd name="connsiteY101" fmla="*/ 512445 h 596065"/>
                  <a:gd name="connsiteX102" fmla="*/ 269272 w 518921"/>
                  <a:gd name="connsiteY102" fmla="*/ 517874 h 596065"/>
                  <a:gd name="connsiteX103" fmla="*/ 246888 w 518921"/>
                  <a:gd name="connsiteY103" fmla="*/ 557593 h 596065"/>
                  <a:gd name="connsiteX104" fmla="*/ 303371 w 518921"/>
                  <a:gd name="connsiteY104" fmla="*/ 448532 h 596065"/>
                  <a:gd name="connsiteX105" fmla="*/ 289751 w 518921"/>
                  <a:gd name="connsiteY105" fmla="*/ 565404 h 596065"/>
                  <a:gd name="connsiteX106" fmla="*/ 308991 w 518921"/>
                  <a:gd name="connsiteY106" fmla="*/ 511683 h 596065"/>
                  <a:gd name="connsiteX107" fmla="*/ 320612 w 518921"/>
                  <a:gd name="connsiteY107" fmla="*/ 509207 h 596065"/>
                  <a:gd name="connsiteX108" fmla="*/ 323088 w 518921"/>
                  <a:gd name="connsiteY108" fmla="*/ 565309 h 596065"/>
                  <a:gd name="connsiteX109" fmla="*/ 334613 w 518921"/>
                  <a:gd name="connsiteY109" fmla="*/ 531019 h 596065"/>
                  <a:gd name="connsiteX110" fmla="*/ 339852 w 518921"/>
                  <a:gd name="connsiteY110" fmla="*/ 524351 h 596065"/>
                  <a:gd name="connsiteX111" fmla="*/ 351187 w 518921"/>
                  <a:gd name="connsiteY111" fmla="*/ 541782 h 596065"/>
                  <a:gd name="connsiteX112" fmla="*/ 352425 w 518921"/>
                  <a:gd name="connsiteY112" fmla="*/ 550926 h 596065"/>
                  <a:gd name="connsiteX113" fmla="*/ 410813 w 518921"/>
                  <a:gd name="connsiteY113" fmla="*/ 595027 h 596065"/>
                  <a:gd name="connsiteX114" fmla="*/ 356330 w 518921"/>
                  <a:gd name="connsiteY114" fmla="*/ 534829 h 596065"/>
                  <a:gd name="connsiteX115" fmla="*/ 427768 w 518921"/>
                  <a:gd name="connsiteY115" fmla="*/ 546830 h 596065"/>
                  <a:gd name="connsiteX116" fmla="*/ 474726 w 518921"/>
                  <a:gd name="connsiteY116" fmla="*/ 558165 h 596065"/>
                  <a:gd name="connsiteX117" fmla="*/ 408718 w 518921"/>
                  <a:gd name="connsiteY117" fmla="*/ 543306 h 596065"/>
                  <a:gd name="connsiteX118" fmla="*/ 358997 w 518921"/>
                  <a:gd name="connsiteY118" fmla="*/ 526351 h 596065"/>
                  <a:gd name="connsiteX119" fmla="*/ 489014 w 518921"/>
                  <a:gd name="connsiteY119" fmla="*/ 524256 h 596065"/>
                  <a:gd name="connsiteX120" fmla="*/ 453676 w 518921"/>
                  <a:gd name="connsiteY120" fmla="*/ 517208 h 596065"/>
                  <a:gd name="connsiteX121" fmla="*/ 474059 w 518921"/>
                  <a:gd name="connsiteY121" fmla="*/ 490252 h 596065"/>
                  <a:gd name="connsiteX122" fmla="*/ 381476 w 518921"/>
                  <a:gd name="connsiteY122" fmla="*/ 516446 h 596065"/>
                  <a:gd name="connsiteX123" fmla="*/ 370999 w 518921"/>
                  <a:gd name="connsiteY123" fmla="*/ 515684 h 596065"/>
                  <a:gd name="connsiteX124" fmla="*/ 348806 w 518921"/>
                  <a:gd name="connsiteY124" fmla="*/ 512255 h 596065"/>
                  <a:gd name="connsiteX125" fmla="*/ 350520 w 518921"/>
                  <a:gd name="connsiteY125" fmla="*/ 495395 h 596065"/>
                  <a:gd name="connsiteX126" fmla="*/ 518922 w 518921"/>
                  <a:gd name="connsiteY126" fmla="*/ 424434 h 596065"/>
                  <a:gd name="connsiteX127" fmla="*/ 335851 w 518921"/>
                  <a:gd name="connsiteY127" fmla="*/ 486823 h 596065"/>
                  <a:gd name="connsiteX128" fmla="*/ 321469 w 518921"/>
                  <a:gd name="connsiteY128" fmla="*/ 475679 h 596065"/>
                  <a:gd name="connsiteX129" fmla="*/ 327851 w 518921"/>
                  <a:gd name="connsiteY129" fmla="*/ 471107 h 596065"/>
                  <a:gd name="connsiteX130" fmla="*/ 483489 w 518921"/>
                  <a:gd name="connsiteY130" fmla="*/ 394716 h 596065"/>
                  <a:gd name="connsiteX131" fmla="*/ 324898 w 518921"/>
                  <a:gd name="connsiteY131" fmla="*/ 457771 h 596065"/>
                  <a:gd name="connsiteX132" fmla="*/ 312801 w 518921"/>
                  <a:gd name="connsiteY132" fmla="*/ 447770 h 596065"/>
                  <a:gd name="connsiteX133" fmla="*/ 322802 w 518921"/>
                  <a:gd name="connsiteY133" fmla="*/ 434435 h 596065"/>
                  <a:gd name="connsiteX134" fmla="*/ 338995 w 518921"/>
                  <a:gd name="connsiteY134" fmla="*/ 429101 h 596065"/>
                  <a:gd name="connsiteX135" fmla="*/ 422243 w 518921"/>
                  <a:gd name="connsiteY135" fmla="*/ 377095 h 596065"/>
                  <a:gd name="connsiteX136" fmla="*/ 472631 w 518921"/>
                  <a:gd name="connsiteY136" fmla="*/ 354997 h 596065"/>
                  <a:gd name="connsiteX137" fmla="*/ 408242 w 518921"/>
                  <a:gd name="connsiteY137" fmla="*/ 376333 h 596065"/>
                  <a:gd name="connsiteX138" fmla="*/ 371570 w 518921"/>
                  <a:gd name="connsiteY138" fmla="*/ 404146 h 596065"/>
                  <a:gd name="connsiteX139" fmla="*/ 329184 w 518921"/>
                  <a:gd name="connsiteY139" fmla="*/ 419957 h 596065"/>
                  <a:gd name="connsiteX140" fmla="*/ 314135 w 518921"/>
                  <a:gd name="connsiteY140" fmla="*/ 411956 h 596065"/>
                  <a:gd name="connsiteX141" fmla="*/ 316611 w 518921"/>
                  <a:gd name="connsiteY141" fmla="*/ 399193 h 596065"/>
                  <a:gd name="connsiteX142" fmla="*/ 321850 w 518921"/>
                  <a:gd name="connsiteY142" fmla="*/ 396335 h 596065"/>
                  <a:gd name="connsiteX143" fmla="*/ 373951 w 518921"/>
                  <a:gd name="connsiteY143" fmla="*/ 330994 h 596065"/>
                  <a:gd name="connsiteX144" fmla="*/ 425672 w 518921"/>
                  <a:gd name="connsiteY144" fmla="*/ 325564 h 596065"/>
                  <a:gd name="connsiteX145" fmla="*/ 374618 w 518921"/>
                  <a:gd name="connsiteY145" fmla="*/ 320992 h 596065"/>
                  <a:gd name="connsiteX146" fmla="*/ 418814 w 518921"/>
                  <a:gd name="connsiteY146" fmla="*/ 298513 h 596065"/>
                  <a:gd name="connsiteX147" fmla="*/ 375666 w 518921"/>
                  <a:gd name="connsiteY147" fmla="*/ 309848 h 596065"/>
                  <a:gd name="connsiteX148" fmla="*/ 357092 w 518921"/>
                  <a:gd name="connsiteY148" fmla="*/ 332994 h 596065"/>
                  <a:gd name="connsiteX149" fmla="*/ 324993 w 518921"/>
                  <a:gd name="connsiteY149" fmla="*/ 381953 h 596065"/>
                  <a:gd name="connsiteX150" fmla="*/ 321469 w 518921"/>
                  <a:gd name="connsiteY150" fmla="*/ 384905 h 596065"/>
                  <a:gd name="connsiteX151" fmla="*/ 308515 w 518921"/>
                  <a:gd name="connsiteY151" fmla="*/ 369951 h 596065"/>
                  <a:gd name="connsiteX152" fmla="*/ 333566 w 518921"/>
                  <a:gd name="connsiteY152" fmla="*/ 293561 h 596065"/>
                  <a:gd name="connsiteX153" fmla="*/ 378428 w 518921"/>
                  <a:gd name="connsiteY153" fmla="*/ 278987 h 596065"/>
                  <a:gd name="connsiteX154" fmla="*/ 477584 w 518921"/>
                  <a:gd name="connsiteY154" fmla="*/ 249174 h 596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</a:cxnLst>
                <a:rect l="l" t="t" r="r" b="b"/>
                <a:pathLst>
                  <a:path w="518921" h="596065">
                    <a:moveTo>
                      <a:pt x="477869" y="249079"/>
                    </a:moveTo>
                    <a:cubicBezTo>
                      <a:pt x="477869" y="249079"/>
                      <a:pt x="423577" y="283083"/>
                      <a:pt x="405574" y="256699"/>
                    </a:cubicBezTo>
                    <a:cubicBezTo>
                      <a:pt x="399669" y="248126"/>
                      <a:pt x="400336" y="236411"/>
                      <a:pt x="406622" y="228029"/>
                    </a:cubicBezTo>
                    <a:cubicBezTo>
                      <a:pt x="426530" y="201359"/>
                      <a:pt x="482632" y="118777"/>
                      <a:pt x="454438" y="69437"/>
                    </a:cubicBezTo>
                    <a:cubicBezTo>
                      <a:pt x="454438" y="69437"/>
                      <a:pt x="459391" y="112395"/>
                      <a:pt x="435864" y="154591"/>
                    </a:cubicBezTo>
                    <a:cubicBezTo>
                      <a:pt x="433864" y="158115"/>
                      <a:pt x="431864" y="161734"/>
                      <a:pt x="430054" y="165354"/>
                    </a:cubicBezTo>
                    <a:cubicBezTo>
                      <a:pt x="423101" y="179070"/>
                      <a:pt x="402431" y="215646"/>
                      <a:pt x="375952" y="229362"/>
                    </a:cubicBezTo>
                    <a:cubicBezTo>
                      <a:pt x="356330" y="239459"/>
                      <a:pt x="334899" y="219837"/>
                      <a:pt x="342043" y="198311"/>
                    </a:cubicBezTo>
                    <a:cubicBezTo>
                      <a:pt x="347282" y="182594"/>
                      <a:pt x="360807" y="160592"/>
                      <a:pt x="390430" y="130302"/>
                    </a:cubicBezTo>
                    <a:cubicBezTo>
                      <a:pt x="390430" y="130302"/>
                      <a:pt x="310610" y="218218"/>
                      <a:pt x="306896" y="171831"/>
                    </a:cubicBezTo>
                    <a:cubicBezTo>
                      <a:pt x="306324" y="164687"/>
                      <a:pt x="307848" y="157543"/>
                      <a:pt x="310991" y="151162"/>
                    </a:cubicBezTo>
                    <a:cubicBezTo>
                      <a:pt x="322326" y="128207"/>
                      <a:pt x="358712" y="59626"/>
                      <a:pt x="392335" y="53721"/>
                    </a:cubicBezTo>
                    <a:cubicBezTo>
                      <a:pt x="392335" y="53721"/>
                      <a:pt x="336042" y="65056"/>
                      <a:pt x="306800" y="144399"/>
                    </a:cubicBezTo>
                    <a:cubicBezTo>
                      <a:pt x="306800" y="144399"/>
                      <a:pt x="297561" y="170879"/>
                      <a:pt x="284798" y="142780"/>
                    </a:cubicBezTo>
                    <a:cubicBezTo>
                      <a:pt x="279464" y="131064"/>
                      <a:pt x="277463" y="117920"/>
                      <a:pt x="278702" y="105061"/>
                    </a:cubicBezTo>
                    <a:cubicBezTo>
                      <a:pt x="280226" y="88583"/>
                      <a:pt x="283940" y="60388"/>
                      <a:pt x="292513" y="22669"/>
                    </a:cubicBezTo>
                    <a:cubicBezTo>
                      <a:pt x="292513" y="22669"/>
                      <a:pt x="263938" y="72295"/>
                      <a:pt x="268034" y="128968"/>
                    </a:cubicBezTo>
                    <a:cubicBezTo>
                      <a:pt x="268034" y="128968"/>
                      <a:pt x="247555" y="124492"/>
                      <a:pt x="240125" y="77438"/>
                    </a:cubicBezTo>
                    <a:cubicBezTo>
                      <a:pt x="238697" y="68294"/>
                      <a:pt x="238030" y="58960"/>
                      <a:pt x="238030" y="49721"/>
                    </a:cubicBezTo>
                    <a:lnTo>
                      <a:pt x="238030" y="0"/>
                    </a:lnTo>
                    <a:cubicBezTo>
                      <a:pt x="238030" y="0"/>
                      <a:pt x="224409" y="52388"/>
                      <a:pt x="227171" y="90678"/>
                    </a:cubicBezTo>
                    <a:cubicBezTo>
                      <a:pt x="227171" y="90678"/>
                      <a:pt x="195834" y="60960"/>
                      <a:pt x="183642" y="0"/>
                    </a:cubicBezTo>
                    <a:cubicBezTo>
                      <a:pt x="183642" y="0"/>
                      <a:pt x="179642" y="25051"/>
                      <a:pt x="194024" y="55436"/>
                    </a:cubicBezTo>
                    <a:cubicBezTo>
                      <a:pt x="200406" y="68866"/>
                      <a:pt x="140875" y="67342"/>
                      <a:pt x="114300" y="72200"/>
                    </a:cubicBezTo>
                    <a:cubicBezTo>
                      <a:pt x="114300" y="72200"/>
                      <a:pt x="169640" y="63246"/>
                      <a:pt x="209550" y="86392"/>
                    </a:cubicBezTo>
                    <a:cubicBezTo>
                      <a:pt x="233839" y="100489"/>
                      <a:pt x="228600" y="102013"/>
                      <a:pt x="228600" y="102013"/>
                    </a:cubicBezTo>
                    <a:cubicBezTo>
                      <a:pt x="228600" y="102013"/>
                      <a:pt x="167354" y="106299"/>
                      <a:pt x="146971" y="144494"/>
                    </a:cubicBezTo>
                    <a:cubicBezTo>
                      <a:pt x="146971" y="144494"/>
                      <a:pt x="224980" y="86773"/>
                      <a:pt x="260128" y="133350"/>
                    </a:cubicBezTo>
                    <a:cubicBezTo>
                      <a:pt x="260128" y="133350"/>
                      <a:pt x="280988" y="157925"/>
                      <a:pt x="284417" y="167926"/>
                    </a:cubicBezTo>
                    <a:cubicBezTo>
                      <a:pt x="284417" y="167926"/>
                      <a:pt x="270129" y="167259"/>
                      <a:pt x="242221" y="145256"/>
                    </a:cubicBezTo>
                    <a:cubicBezTo>
                      <a:pt x="242221" y="145256"/>
                      <a:pt x="246317" y="153734"/>
                      <a:pt x="256508" y="164401"/>
                    </a:cubicBezTo>
                    <a:cubicBezTo>
                      <a:pt x="256508" y="164401"/>
                      <a:pt x="219742" y="166497"/>
                      <a:pt x="196596" y="153067"/>
                    </a:cubicBezTo>
                    <a:cubicBezTo>
                      <a:pt x="196596" y="153067"/>
                      <a:pt x="216218" y="172403"/>
                      <a:pt x="256032" y="174879"/>
                    </a:cubicBezTo>
                    <a:cubicBezTo>
                      <a:pt x="270891" y="175832"/>
                      <a:pt x="285179" y="181642"/>
                      <a:pt x="296037" y="192214"/>
                    </a:cubicBezTo>
                    <a:cubicBezTo>
                      <a:pt x="300895" y="196977"/>
                      <a:pt x="305562" y="202692"/>
                      <a:pt x="309182" y="209550"/>
                    </a:cubicBezTo>
                    <a:cubicBezTo>
                      <a:pt x="322326" y="234220"/>
                      <a:pt x="311182" y="265367"/>
                      <a:pt x="286131" y="276130"/>
                    </a:cubicBezTo>
                    <a:cubicBezTo>
                      <a:pt x="271367" y="282512"/>
                      <a:pt x="251555" y="288798"/>
                      <a:pt x="231172" y="289179"/>
                    </a:cubicBezTo>
                    <a:cubicBezTo>
                      <a:pt x="231172" y="289179"/>
                      <a:pt x="222980" y="277844"/>
                      <a:pt x="243459" y="262223"/>
                    </a:cubicBezTo>
                    <a:cubicBezTo>
                      <a:pt x="243459" y="262223"/>
                      <a:pt x="227171" y="265747"/>
                      <a:pt x="227171" y="271463"/>
                    </a:cubicBezTo>
                    <a:cubicBezTo>
                      <a:pt x="227171" y="271463"/>
                      <a:pt x="227838" y="250222"/>
                      <a:pt x="226505" y="222599"/>
                    </a:cubicBezTo>
                    <a:cubicBezTo>
                      <a:pt x="226505" y="222599"/>
                      <a:pt x="213265" y="274987"/>
                      <a:pt x="217837" y="289179"/>
                    </a:cubicBezTo>
                    <a:cubicBezTo>
                      <a:pt x="217837" y="289179"/>
                      <a:pt x="157829" y="302609"/>
                      <a:pt x="190500" y="224028"/>
                    </a:cubicBezTo>
                    <a:cubicBezTo>
                      <a:pt x="190500" y="224028"/>
                      <a:pt x="159925" y="254794"/>
                      <a:pt x="178213" y="290036"/>
                    </a:cubicBezTo>
                    <a:cubicBezTo>
                      <a:pt x="178213" y="290036"/>
                      <a:pt x="123730" y="299085"/>
                      <a:pt x="127159" y="251650"/>
                    </a:cubicBezTo>
                    <a:cubicBezTo>
                      <a:pt x="127159" y="251650"/>
                      <a:pt x="131921" y="231838"/>
                      <a:pt x="155067" y="213360"/>
                    </a:cubicBezTo>
                    <a:cubicBezTo>
                      <a:pt x="155067" y="213360"/>
                      <a:pt x="138779" y="217646"/>
                      <a:pt x="135350" y="224695"/>
                    </a:cubicBezTo>
                    <a:cubicBezTo>
                      <a:pt x="135350" y="224695"/>
                      <a:pt x="137351" y="180022"/>
                      <a:pt x="137351" y="170117"/>
                    </a:cubicBezTo>
                    <a:cubicBezTo>
                      <a:pt x="137351" y="170117"/>
                      <a:pt x="127826" y="243078"/>
                      <a:pt x="117634" y="252317"/>
                    </a:cubicBezTo>
                    <a:cubicBezTo>
                      <a:pt x="117634" y="252317"/>
                      <a:pt x="67913" y="236696"/>
                      <a:pt x="104013" y="182880"/>
                    </a:cubicBezTo>
                    <a:lnTo>
                      <a:pt x="82963" y="204883"/>
                    </a:lnTo>
                    <a:cubicBezTo>
                      <a:pt x="82963" y="204883"/>
                      <a:pt x="54388" y="156020"/>
                      <a:pt x="34004" y="156020"/>
                    </a:cubicBezTo>
                    <a:cubicBezTo>
                      <a:pt x="34004" y="156020"/>
                      <a:pt x="76200" y="191453"/>
                      <a:pt x="73438" y="216979"/>
                    </a:cubicBezTo>
                    <a:cubicBezTo>
                      <a:pt x="73438" y="216979"/>
                      <a:pt x="20384" y="216313"/>
                      <a:pt x="16288" y="230410"/>
                    </a:cubicBezTo>
                    <a:cubicBezTo>
                      <a:pt x="16288" y="230410"/>
                      <a:pt x="72295" y="208217"/>
                      <a:pt x="98489" y="249555"/>
                    </a:cubicBezTo>
                    <a:cubicBezTo>
                      <a:pt x="102394" y="255746"/>
                      <a:pt x="106299" y="261938"/>
                      <a:pt x="110490" y="267938"/>
                    </a:cubicBezTo>
                    <a:cubicBezTo>
                      <a:pt x="117920" y="278797"/>
                      <a:pt x="126397" y="293751"/>
                      <a:pt x="115157" y="291751"/>
                    </a:cubicBezTo>
                    <a:cubicBezTo>
                      <a:pt x="112109" y="291179"/>
                      <a:pt x="108966" y="290703"/>
                      <a:pt x="105823" y="290608"/>
                    </a:cubicBezTo>
                    <a:cubicBezTo>
                      <a:pt x="89440" y="290036"/>
                      <a:pt x="41910" y="287274"/>
                      <a:pt x="16288" y="272129"/>
                    </a:cubicBezTo>
                    <a:cubicBezTo>
                      <a:pt x="16288" y="272129"/>
                      <a:pt x="66008" y="309658"/>
                      <a:pt x="44196" y="314611"/>
                    </a:cubicBezTo>
                    <a:cubicBezTo>
                      <a:pt x="44196" y="314611"/>
                      <a:pt x="30575" y="320707"/>
                      <a:pt x="0" y="298513"/>
                    </a:cubicBezTo>
                    <a:cubicBezTo>
                      <a:pt x="0" y="298513"/>
                      <a:pt x="27242" y="325755"/>
                      <a:pt x="10859" y="325469"/>
                    </a:cubicBezTo>
                    <a:lnTo>
                      <a:pt x="57817" y="325469"/>
                    </a:lnTo>
                    <a:cubicBezTo>
                      <a:pt x="57817" y="325469"/>
                      <a:pt x="22479" y="358521"/>
                      <a:pt x="21050" y="388239"/>
                    </a:cubicBezTo>
                    <a:cubicBezTo>
                      <a:pt x="21050" y="388239"/>
                      <a:pt x="35338" y="349282"/>
                      <a:pt x="63246" y="329470"/>
                    </a:cubicBezTo>
                    <a:cubicBezTo>
                      <a:pt x="63246" y="329470"/>
                      <a:pt x="44863" y="358521"/>
                      <a:pt x="43529" y="388239"/>
                    </a:cubicBezTo>
                    <a:cubicBezTo>
                      <a:pt x="43529" y="388239"/>
                      <a:pt x="43529" y="371475"/>
                      <a:pt x="71438" y="330899"/>
                    </a:cubicBezTo>
                    <a:cubicBezTo>
                      <a:pt x="71438" y="330899"/>
                      <a:pt x="68008" y="332327"/>
                      <a:pt x="68675" y="366332"/>
                    </a:cubicBezTo>
                    <a:cubicBezTo>
                      <a:pt x="68675" y="366332"/>
                      <a:pt x="70009" y="335756"/>
                      <a:pt x="80201" y="325564"/>
                    </a:cubicBezTo>
                    <a:cubicBezTo>
                      <a:pt x="80201" y="325564"/>
                      <a:pt x="82201" y="347948"/>
                      <a:pt x="95155" y="359283"/>
                    </a:cubicBezTo>
                    <a:cubicBezTo>
                      <a:pt x="95155" y="359283"/>
                      <a:pt x="58388" y="307562"/>
                      <a:pt x="152972" y="303276"/>
                    </a:cubicBezTo>
                    <a:lnTo>
                      <a:pt x="180880" y="305371"/>
                    </a:lnTo>
                    <a:cubicBezTo>
                      <a:pt x="180880" y="305371"/>
                      <a:pt x="146876" y="311087"/>
                      <a:pt x="131159" y="337947"/>
                    </a:cubicBezTo>
                    <a:cubicBezTo>
                      <a:pt x="131159" y="337947"/>
                      <a:pt x="157353" y="310039"/>
                      <a:pt x="218027" y="311563"/>
                    </a:cubicBezTo>
                    <a:cubicBezTo>
                      <a:pt x="221171" y="311563"/>
                      <a:pt x="224219" y="312230"/>
                      <a:pt x="227076" y="313658"/>
                    </a:cubicBezTo>
                    <a:cubicBezTo>
                      <a:pt x="234696" y="317278"/>
                      <a:pt x="239840" y="325564"/>
                      <a:pt x="157734" y="332994"/>
                    </a:cubicBezTo>
                    <a:cubicBezTo>
                      <a:pt x="157734" y="332994"/>
                      <a:pt x="218980" y="330899"/>
                      <a:pt x="199263" y="347853"/>
                    </a:cubicBezTo>
                    <a:cubicBezTo>
                      <a:pt x="199263" y="347853"/>
                      <a:pt x="162497" y="364903"/>
                      <a:pt x="140780" y="361283"/>
                    </a:cubicBezTo>
                    <a:cubicBezTo>
                      <a:pt x="140780" y="361283"/>
                      <a:pt x="154400" y="370522"/>
                      <a:pt x="176117" y="367665"/>
                    </a:cubicBezTo>
                    <a:cubicBezTo>
                      <a:pt x="176117" y="367665"/>
                      <a:pt x="131159" y="451961"/>
                      <a:pt x="80867" y="454057"/>
                    </a:cubicBezTo>
                    <a:cubicBezTo>
                      <a:pt x="80867" y="454057"/>
                      <a:pt x="92393" y="461105"/>
                      <a:pt x="123730" y="448437"/>
                    </a:cubicBezTo>
                    <a:cubicBezTo>
                      <a:pt x="123730" y="448437"/>
                      <a:pt x="127826" y="468249"/>
                      <a:pt x="104680" y="491680"/>
                    </a:cubicBezTo>
                    <a:cubicBezTo>
                      <a:pt x="104680" y="491680"/>
                      <a:pt x="125063" y="479108"/>
                      <a:pt x="141446" y="437864"/>
                    </a:cubicBezTo>
                    <a:cubicBezTo>
                      <a:pt x="141446" y="437864"/>
                      <a:pt x="152972" y="455581"/>
                      <a:pt x="140780" y="473964"/>
                    </a:cubicBezTo>
                    <a:cubicBezTo>
                      <a:pt x="140780" y="473964"/>
                      <a:pt x="156401" y="473297"/>
                      <a:pt x="148971" y="423672"/>
                    </a:cubicBezTo>
                    <a:cubicBezTo>
                      <a:pt x="148971" y="423672"/>
                      <a:pt x="169355" y="443484"/>
                      <a:pt x="168688" y="476821"/>
                    </a:cubicBezTo>
                    <a:cubicBezTo>
                      <a:pt x="168688" y="476821"/>
                      <a:pt x="175451" y="460534"/>
                      <a:pt x="159830" y="416624"/>
                    </a:cubicBezTo>
                    <a:cubicBezTo>
                      <a:pt x="159830" y="416624"/>
                      <a:pt x="165926" y="407384"/>
                      <a:pt x="173450" y="397478"/>
                    </a:cubicBezTo>
                    <a:cubicBezTo>
                      <a:pt x="173450" y="397478"/>
                      <a:pt x="200025" y="460534"/>
                      <a:pt x="182309" y="520065"/>
                    </a:cubicBezTo>
                    <a:cubicBezTo>
                      <a:pt x="182309" y="520065"/>
                      <a:pt x="189833" y="515112"/>
                      <a:pt x="196596" y="483203"/>
                    </a:cubicBezTo>
                    <a:cubicBezTo>
                      <a:pt x="196596" y="483203"/>
                      <a:pt x="231934" y="503777"/>
                      <a:pt x="223838" y="557593"/>
                    </a:cubicBezTo>
                    <a:cubicBezTo>
                      <a:pt x="223838" y="557593"/>
                      <a:pt x="241554" y="503015"/>
                      <a:pt x="199358" y="474726"/>
                    </a:cubicBezTo>
                    <a:cubicBezTo>
                      <a:pt x="199358" y="474726"/>
                      <a:pt x="193262" y="395383"/>
                      <a:pt x="180308" y="389001"/>
                    </a:cubicBezTo>
                    <a:cubicBezTo>
                      <a:pt x="180308" y="389001"/>
                      <a:pt x="234029" y="319754"/>
                      <a:pt x="278035" y="311944"/>
                    </a:cubicBezTo>
                    <a:cubicBezTo>
                      <a:pt x="288989" y="310039"/>
                      <a:pt x="299371" y="317563"/>
                      <a:pt x="301276" y="328993"/>
                    </a:cubicBezTo>
                    <a:cubicBezTo>
                      <a:pt x="304991" y="350806"/>
                      <a:pt x="302800" y="384715"/>
                      <a:pt x="244221" y="357854"/>
                    </a:cubicBezTo>
                    <a:cubicBezTo>
                      <a:pt x="244221" y="357854"/>
                      <a:pt x="260033" y="378905"/>
                      <a:pt x="281559" y="380809"/>
                    </a:cubicBezTo>
                    <a:cubicBezTo>
                      <a:pt x="291941" y="381762"/>
                      <a:pt x="298799" y="392906"/>
                      <a:pt x="294132" y="402717"/>
                    </a:cubicBezTo>
                    <a:cubicBezTo>
                      <a:pt x="292132" y="406908"/>
                      <a:pt x="288608" y="411194"/>
                      <a:pt x="282512" y="414909"/>
                    </a:cubicBezTo>
                    <a:cubicBezTo>
                      <a:pt x="274511" y="419862"/>
                      <a:pt x="267557" y="426339"/>
                      <a:pt x="262414" y="434340"/>
                    </a:cubicBezTo>
                    <a:cubicBezTo>
                      <a:pt x="256889" y="443008"/>
                      <a:pt x="251746" y="454438"/>
                      <a:pt x="251746" y="466916"/>
                    </a:cubicBezTo>
                    <a:cubicBezTo>
                      <a:pt x="251746" y="466916"/>
                      <a:pt x="263271" y="425101"/>
                      <a:pt x="295942" y="422243"/>
                    </a:cubicBezTo>
                    <a:cubicBezTo>
                      <a:pt x="295942" y="422243"/>
                      <a:pt x="295466" y="451580"/>
                      <a:pt x="271367" y="512445"/>
                    </a:cubicBezTo>
                    <a:cubicBezTo>
                      <a:pt x="270701" y="514255"/>
                      <a:pt x="269939" y="516064"/>
                      <a:pt x="269272" y="517874"/>
                    </a:cubicBezTo>
                    <a:cubicBezTo>
                      <a:pt x="266986" y="524066"/>
                      <a:pt x="259366" y="543116"/>
                      <a:pt x="246888" y="557593"/>
                    </a:cubicBezTo>
                    <a:cubicBezTo>
                      <a:pt x="246888" y="557593"/>
                      <a:pt x="265938" y="569595"/>
                      <a:pt x="303371" y="448532"/>
                    </a:cubicBezTo>
                    <a:cubicBezTo>
                      <a:pt x="303371" y="448532"/>
                      <a:pt x="308134" y="517970"/>
                      <a:pt x="289751" y="565404"/>
                    </a:cubicBezTo>
                    <a:cubicBezTo>
                      <a:pt x="289751" y="565404"/>
                      <a:pt x="302514" y="547497"/>
                      <a:pt x="308991" y="511683"/>
                    </a:cubicBezTo>
                    <a:cubicBezTo>
                      <a:pt x="310039" y="505778"/>
                      <a:pt x="317373" y="504254"/>
                      <a:pt x="320612" y="509207"/>
                    </a:cubicBezTo>
                    <a:cubicBezTo>
                      <a:pt x="326612" y="518541"/>
                      <a:pt x="331565" y="535686"/>
                      <a:pt x="323088" y="565309"/>
                    </a:cubicBezTo>
                    <a:cubicBezTo>
                      <a:pt x="323088" y="565309"/>
                      <a:pt x="333947" y="548354"/>
                      <a:pt x="334613" y="531019"/>
                    </a:cubicBezTo>
                    <a:cubicBezTo>
                      <a:pt x="334709" y="527876"/>
                      <a:pt x="336804" y="524923"/>
                      <a:pt x="339852" y="524351"/>
                    </a:cubicBezTo>
                    <a:cubicBezTo>
                      <a:pt x="343472" y="523589"/>
                      <a:pt x="348234" y="526256"/>
                      <a:pt x="351187" y="541782"/>
                    </a:cubicBezTo>
                    <a:cubicBezTo>
                      <a:pt x="351758" y="544830"/>
                      <a:pt x="352139" y="547878"/>
                      <a:pt x="352425" y="550926"/>
                    </a:cubicBezTo>
                    <a:cubicBezTo>
                      <a:pt x="353282" y="560546"/>
                      <a:pt x="360045" y="603218"/>
                      <a:pt x="410813" y="595027"/>
                    </a:cubicBezTo>
                    <a:cubicBezTo>
                      <a:pt x="410813" y="595027"/>
                      <a:pt x="348901" y="594360"/>
                      <a:pt x="356330" y="534829"/>
                    </a:cubicBezTo>
                    <a:cubicBezTo>
                      <a:pt x="356330" y="534829"/>
                      <a:pt x="377381" y="571691"/>
                      <a:pt x="427768" y="546830"/>
                    </a:cubicBezTo>
                    <a:cubicBezTo>
                      <a:pt x="427768" y="546830"/>
                      <a:pt x="463868" y="531209"/>
                      <a:pt x="474726" y="558165"/>
                    </a:cubicBezTo>
                    <a:cubicBezTo>
                      <a:pt x="474726" y="558165"/>
                      <a:pt x="469297" y="520637"/>
                      <a:pt x="408718" y="543306"/>
                    </a:cubicBezTo>
                    <a:cubicBezTo>
                      <a:pt x="408718" y="543306"/>
                      <a:pt x="375380" y="553974"/>
                      <a:pt x="358997" y="526351"/>
                    </a:cubicBezTo>
                    <a:cubicBezTo>
                      <a:pt x="358997" y="526351"/>
                      <a:pt x="465106" y="540544"/>
                      <a:pt x="489014" y="524256"/>
                    </a:cubicBezTo>
                    <a:cubicBezTo>
                      <a:pt x="489014" y="524256"/>
                      <a:pt x="470630" y="524256"/>
                      <a:pt x="453676" y="517208"/>
                    </a:cubicBezTo>
                    <a:lnTo>
                      <a:pt x="474059" y="490252"/>
                    </a:lnTo>
                    <a:cubicBezTo>
                      <a:pt x="474059" y="490252"/>
                      <a:pt x="450056" y="523018"/>
                      <a:pt x="381476" y="516446"/>
                    </a:cubicBezTo>
                    <a:cubicBezTo>
                      <a:pt x="377952" y="516064"/>
                      <a:pt x="374428" y="515779"/>
                      <a:pt x="370999" y="515684"/>
                    </a:cubicBezTo>
                    <a:cubicBezTo>
                      <a:pt x="365665" y="515398"/>
                      <a:pt x="356330" y="514636"/>
                      <a:pt x="348806" y="512255"/>
                    </a:cubicBezTo>
                    <a:cubicBezTo>
                      <a:pt x="340043" y="509492"/>
                      <a:pt x="341376" y="496062"/>
                      <a:pt x="350520" y="495395"/>
                    </a:cubicBezTo>
                    <a:cubicBezTo>
                      <a:pt x="380047" y="493014"/>
                      <a:pt x="461391" y="481489"/>
                      <a:pt x="518922" y="424434"/>
                    </a:cubicBezTo>
                    <a:cubicBezTo>
                      <a:pt x="518922" y="424434"/>
                      <a:pt x="412814" y="492442"/>
                      <a:pt x="335851" y="486823"/>
                    </a:cubicBezTo>
                    <a:cubicBezTo>
                      <a:pt x="335851" y="486823"/>
                      <a:pt x="315278" y="485108"/>
                      <a:pt x="321469" y="475679"/>
                    </a:cubicBezTo>
                    <a:cubicBezTo>
                      <a:pt x="322993" y="473392"/>
                      <a:pt x="325279" y="471868"/>
                      <a:pt x="327851" y="471107"/>
                    </a:cubicBezTo>
                    <a:cubicBezTo>
                      <a:pt x="347567" y="465677"/>
                      <a:pt x="461772" y="432816"/>
                      <a:pt x="483489" y="394716"/>
                    </a:cubicBezTo>
                    <a:cubicBezTo>
                      <a:pt x="483489" y="394716"/>
                      <a:pt x="355568" y="460629"/>
                      <a:pt x="324898" y="457771"/>
                    </a:cubicBezTo>
                    <a:cubicBezTo>
                      <a:pt x="324898" y="457771"/>
                      <a:pt x="312515" y="458629"/>
                      <a:pt x="312801" y="447770"/>
                    </a:cubicBezTo>
                    <a:cubicBezTo>
                      <a:pt x="312896" y="441579"/>
                      <a:pt x="317183" y="436245"/>
                      <a:pt x="322802" y="434435"/>
                    </a:cubicBezTo>
                    <a:cubicBezTo>
                      <a:pt x="326898" y="433197"/>
                      <a:pt x="332518" y="431387"/>
                      <a:pt x="338995" y="429101"/>
                    </a:cubicBezTo>
                    <a:cubicBezTo>
                      <a:pt x="369951" y="418243"/>
                      <a:pt x="398145" y="400241"/>
                      <a:pt x="422243" y="377095"/>
                    </a:cubicBezTo>
                    <a:cubicBezTo>
                      <a:pt x="434721" y="365093"/>
                      <a:pt x="453390" y="351758"/>
                      <a:pt x="472631" y="354997"/>
                    </a:cubicBezTo>
                    <a:cubicBezTo>
                      <a:pt x="472631" y="354997"/>
                      <a:pt x="446056" y="339376"/>
                      <a:pt x="408242" y="376333"/>
                    </a:cubicBezTo>
                    <a:cubicBezTo>
                      <a:pt x="397193" y="387191"/>
                      <a:pt x="385001" y="396621"/>
                      <a:pt x="371570" y="404146"/>
                    </a:cubicBezTo>
                    <a:cubicBezTo>
                      <a:pt x="358616" y="411289"/>
                      <a:pt x="342900" y="418433"/>
                      <a:pt x="329184" y="419957"/>
                    </a:cubicBezTo>
                    <a:cubicBezTo>
                      <a:pt x="323088" y="420624"/>
                      <a:pt x="316992" y="417671"/>
                      <a:pt x="314135" y="411956"/>
                    </a:cubicBezTo>
                    <a:cubicBezTo>
                      <a:pt x="312230" y="408051"/>
                      <a:pt x="311753" y="403288"/>
                      <a:pt x="316611" y="399193"/>
                    </a:cubicBezTo>
                    <a:cubicBezTo>
                      <a:pt x="318135" y="397859"/>
                      <a:pt x="319945" y="397002"/>
                      <a:pt x="321850" y="396335"/>
                    </a:cubicBezTo>
                    <a:cubicBezTo>
                      <a:pt x="328041" y="394145"/>
                      <a:pt x="350806" y="382810"/>
                      <a:pt x="373951" y="330994"/>
                    </a:cubicBezTo>
                    <a:cubicBezTo>
                      <a:pt x="373951" y="330994"/>
                      <a:pt x="403860" y="337947"/>
                      <a:pt x="425672" y="325564"/>
                    </a:cubicBezTo>
                    <a:cubicBezTo>
                      <a:pt x="425672" y="325564"/>
                      <a:pt x="387572" y="328803"/>
                      <a:pt x="374618" y="320992"/>
                    </a:cubicBezTo>
                    <a:cubicBezTo>
                      <a:pt x="374618" y="320992"/>
                      <a:pt x="398812" y="299085"/>
                      <a:pt x="418814" y="298513"/>
                    </a:cubicBezTo>
                    <a:cubicBezTo>
                      <a:pt x="418814" y="298513"/>
                      <a:pt x="396240" y="295180"/>
                      <a:pt x="375666" y="309848"/>
                    </a:cubicBezTo>
                    <a:cubicBezTo>
                      <a:pt x="367570" y="315659"/>
                      <a:pt x="361283" y="323755"/>
                      <a:pt x="357092" y="332994"/>
                    </a:cubicBezTo>
                    <a:cubicBezTo>
                      <a:pt x="351187" y="346043"/>
                      <a:pt x="338138" y="372428"/>
                      <a:pt x="324993" y="381953"/>
                    </a:cubicBezTo>
                    <a:cubicBezTo>
                      <a:pt x="323755" y="382810"/>
                      <a:pt x="322612" y="383762"/>
                      <a:pt x="321469" y="384905"/>
                    </a:cubicBezTo>
                    <a:cubicBezTo>
                      <a:pt x="318421" y="387858"/>
                      <a:pt x="311182" y="392049"/>
                      <a:pt x="308515" y="369951"/>
                    </a:cubicBezTo>
                    <a:cubicBezTo>
                      <a:pt x="308515" y="369951"/>
                      <a:pt x="306515" y="320992"/>
                      <a:pt x="333566" y="293561"/>
                    </a:cubicBezTo>
                    <a:cubicBezTo>
                      <a:pt x="345376" y="281559"/>
                      <a:pt x="362141" y="276511"/>
                      <a:pt x="378428" y="278987"/>
                    </a:cubicBezTo>
                    <a:cubicBezTo>
                      <a:pt x="395288" y="281559"/>
                      <a:pt x="431101" y="281178"/>
                      <a:pt x="477584" y="249174"/>
                    </a:cubicBezTo>
                    <a:close/>
                  </a:path>
                </a:pathLst>
              </a:custGeom>
              <a:solidFill>
                <a:srgbClr val="0095FF">
                  <a:lumMod val="20000"/>
                  <a:lumOff val="8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126">
                  <a:defRPr/>
                </a:pPr>
                <a:endParaRPr lang="en-US" sz="1799" kern="0">
                  <a:solidFill>
                    <a:prstClr val="black"/>
                  </a:solidFill>
                  <a:latin typeface="Slate Pro" panose="02000506040000020004"/>
                </a:endParaRPr>
              </a:p>
            </p:txBody>
          </p:sp>
          <p:sp>
            <p:nvSpPr>
              <p:cNvPr id="1200" name="Freeform: Shape 1199">
                <a:extLst>
                  <a:ext uri="{FF2B5EF4-FFF2-40B4-BE49-F238E27FC236}">
                    <a16:creationId xmlns:a16="http://schemas.microsoft.com/office/drawing/2014/main" id="{D7419A42-AFAA-F68D-7F0E-3819AE7858D8}"/>
                  </a:ext>
                </a:extLst>
              </p:cNvPr>
              <p:cNvSpPr/>
              <p:nvPr/>
            </p:nvSpPr>
            <p:spPr>
              <a:xfrm>
                <a:off x="4119382" y="4162195"/>
                <a:ext cx="220135" cy="175547"/>
              </a:xfrm>
              <a:custGeom>
                <a:avLst/>
                <a:gdLst>
                  <a:gd name="connsiteX0" fmla="*/ 246342 w 957573"/>
                  <a:gd name="connsiteY0" fmla="*/ 467201 h 763619"/>
                  <a:gd name="connsiteX1" fmla="*/ 243294 w 957573"/>
                  <a:gd name="connsiteY1" fmla="*/ 453676 h 763619"/>
                  <a:gd name="connsiteX2" fmla="*/ 240150 w 957573"/>
                  <a:gd name="connsiteY2" fmla="*/ 415290 h 763619"/>
                  <a:gd name="connsiteX3" fmla="*/ 240150 w 957573"/>
                  <a:gd name="connsiteY3" fmla="*/ 415100 h 763619"/>
                  <a:gd name="connsiteX4" fmla="*/ 239960 w 957573"/>
                  <a:gd name="connsiteY4" fmla="*/ 383953 h 763619"/>
                  <a:gd name="connsiteX5" fmla="*/ 248247 w 957573"/>
                  <a:gd name="connsiteY5" fmla="*/ 388715 h 763619"/>
                  <a:gd name="connsiteX6" fmla="*/ 257962 w 957573"/>
                  <a:gd name="connsiteY6" fmla="*/ 395668 h 763619"/>
                  <a:gd name="connsiteX7" fmla="*/ 267487 w 957573"/>
                  <a:gd name="connsiteY7" fmla="*/ 404717 h 763619"/>
                  <a:gd name="connsiteX8" fmla="*/ 276155 w 957573"/>
                  <a:gd name="connsiteY8" fmla="*/ 415957 h 763619"/>
                  <a:gd name="connsiteX9" fmla="*/ 283108 w 957573"/>
                  <a:gd name="connsiteY9" fmla="*/ 429577 h 763619"/>
                  <a:gd name="connsiteX10" fmla="*/ 287680 w 957573"/>
                  <a:gd name="connsiteY10" fmla="*/ 445294 h 763619"/>
                  <a:gd name="connsiteX11" fmla="*/ 289014 w 957573"/>
                  <a:gd name="connsiteY11" fmla="*/ 453866 h 763619"/>
                  <a:gd name="connsiteX12" fmla="*/ 289299 w 957573"/>
                  <a:gd name="connsiteY12" fmla="*/ 458248 h 763619"/>
                  <a:gd name="connsiteX13" fmla="*/ 289490 w 957573"/>
                  <a:gd name="connsiteY13" fmla="*/ 460438 h 763619"/>
                  <a:gd name="connsiteX14" fmla="*/ 289490 w 957573"/>
                  <a:gd name="connsiteY14" fmla="*/ 460724 h 763619"/>
                  <a:gd name="connsiteX15" fmla="*/ 289490 w 957573"/>
                  <a:gd name="connsiteY15" fmla="*/ 460819 h 763619"/>
                  <a:gd name="connsiteX16" fmla="*/ 289490 w 957573"/>
                  <a:gd name="connsiteY16" fmla="*/ 460819 h 763619"/>
                  <a:gd name="connsiteX17" fmla="*/ 289490 w 957573"/>
                  <a:gd name="connsiteY17" fmla="*/ 461391 h 763619"/>
                  <a:gd name="connsiteX18" fmla="*/ 289490 w 957573"/>
                  <a:gd name="connsiteY18" fmla="*/ 462629 h 763619"/>
                  <a:gd name="connsiteX19" fmla="*/ 289490 w 957573"/>
                  <a:gd name="connsiteY19" fmla="*/ 467582 h 763619"/>
                  <a:gd name="connsiteX20" fmla="*/ 289490 w 957573"/>
                  <a:gd name="connsiteY20" fmla="*/ 472345 h 763619"/>
                  <a:gd name="connsiteX21" fmla="*/ 289490 w 957573"/>
                  <a:gd name="connsiteY21" fmla="*/ 477107 h 763619"/>
                  <a:gd name="connsiteX22" fmla="*/ 289299 w 957573"/>
                  <a:gd name="connsiteY22" fmla="*/ 482060 h 763619"/>
                  <a:gd name="connsiteX23" fmla="*/ 288156 w 957573"/>
                  <a:gd name="connsiteY23" fmla="*/ 502253 h 763619"/>
                  <a:gd name="connsiteX24" fmla="*/ 285299 w 957573"/>
                  <a:gd name="connsiteY24" fmla="*/ 544068 h 763619"/>
                  <a:gd name="connsiteX25" fmla="*/ 284346 w 957573"/>
                  <a:gd name="connsiteY25" fmla="*/ 586454 h 763619"/>
                  <a:gd name="connsiteX26" fmla="*/ 288252 w 957573"/>
                  <a:gd name="connsiteY26" fmla="*/ 627697 h 763619"/>
                  <a:gd name="connsiteX27" fmla="*/ 299682 w 957573"/>
                  <a:gd name="connsiteY27" fmla="*/ 664845 h 763619"/>
                  <a:gd name="connsiteX28" fmla="*/ 319017 w 957573"/>
                  <a:gd name="connsiteY28" fmla="*/ 693706 h 763619"/>
                  <a:gd name="connsiteX29" fmla="*/ 330257 w 957573"/>
                  <a:gd name="connsiteY29" fmla="*/ 704279 h 763619"/>
                  <a:gd name="connsiteX30" fmla="*/ 335972 w 957573"/>
                  <a:gd name="connsiteY30" fmla="*/ 708469 h 763619"/>
                  <a:gd name="connsiteX31" fmla="*/ 338734 w 957573"/>
                  <a:gd name="connsiteY31" fmla="*/ 710470 h 763619"/>
                  <a:gd name="connsiteX32" fmla="*/ 341592 w 957573"/>
                  <a:gd name="connsiteY32" fmla="*/ 712184 h 763619"/>
                  <a:gd name="connsiteX33" fmla="*/ 346926 w 957573"/>
                  <a:gd name="connsiteY33" fmla="*/ 715423 h 763619"/>
                  <a:gd name="connsiteX34" fmla="*/ 352165 w 957573"/>
                  <a:gd name="connsiteY34" fmla="*/ 717994 h 763619"/>
                  <a:gd name="connsiteX35" fmla="*/ 357022 w 957573"/>
                  <a:gd name="connsiteY35" fmla="*/ 720376 h 763619"/>
                  <a:gd name="connsiteX36" fmla="*/ 361594 w 957573"/>
                  <a:gd name="connsiteY36" fmla="*/ 722185 h 763619"/>
                  <a:gd name="connsiteX37" fmla="*/ 365690 w 957573"/>
                  <a:gd name="connsiteY37" fmla="*/ 723805 h 763619"/>
                  <a:gd name="connsiteX38" fmla="*/ 369309 w 957573"/>
                  <a:gd name="connsiteY38" fmla="*/ 725138 h 763619"/>
                  <a:gd name="connsiteX39" fmla="*/ 375120 w 957573"/>
                  <a:gd name="connsiteY39" fmla="*/ 726853 h 763619"/>
                  <a:gd name="connsiteX40" fmla="*/ 379977 w 957573"/>
                  <a:gd name="connsiteY40" fmla="*/ 728281 h 763619"/>
                  <a:gd name="connsiteX41" fmla="*/ 375215 w 957573"/>
                  <a:gd name="connsiteY41" fmla="*/ 726472 h 763619"/>
                  <a:gd name="connsiteX42" fmla="*/ 369595 w 957573"/>
                  <a:gd name="connsiteY42" fmla="*/ 724376 h 763619"/>
                  <a:gd name="connsiteX43" fmla="*/ 366071 w 957573"/>
                  <a:gd name="connsiteY43" fmla="*/ 722852 h 763619"/>
                  <a:gd name="connsiteX44" fmla="*/ 362166 w 957573"/>
                  <a:gd name="connsiteY44" fmla="*/ 721043 h 763619"/>
                  <a:gd name="connsiteX45" fmla="*/ 357784 w 957573"/>
                  <a:gd name="connsiteY45" fmla="*/ 718947 h 763619"/>
                  <a:gd name="connsiteX46" fmla="*/ 353212 w 957573"/>
                  <a:gd name="connsiteY46" fmla="*/ 716280 h 763619"/>
                  <a:gd name="connsiteX47" fmla="*/ 348259 w 957573"/>
                  <a:gd name="connsiteY47" fmla="*/ 713422 h 763619"/>
                  <a:gd name="connsiteX48" fmla="*/ 343211 w 957573"/>
                  <a:gd name="connsiteY48" fmla="*/ 709898 h 763619"/>
                  <a:gd name="connsiteX49" fmla="*/ 340544 w 957573"/>
                  <a:gd name="connsiteY49" fmla="*/ 708088 h 763619"/>
                  <a:gd name="connsiteX50" fmla="*/ 337972 w 957573"/>
                  <a:gd name="connsiteY50" fmla="*/ 705993 h 763619"/>
                  <a:gd name="connsiteX51" fmla="*/ 332733 w 957573"/>
                  <a:gd name="connsiteY51" fmla="*/ 701516 h 763619"/>
                  <a:gd name="connsiteX52" fmla="*/ 322637 w 957573"/>
                  <a:gd name="connsiteY52" fmla="*/ 690658 h 763619"/>
                  <a:gd name="connsiteX53" fmla="*/ 306254 w 957573"/>
                  <a:gd name="connsiteY53" fmla="*/ 662178 h 763619"/>
                  <a:gd name="connsiteX54" fmla="*/ 297872 w 957573"/>
                  <a:gd name="connsiteY54" fmla="*/ 626364 h 763619"/>
                  <a:gd name="connsiteX55" fmla="*/ 296919 w 957573"/>
                  <a:gd name="connsiteY55" fmla="*/ 586740 h 763619"/>
                  <a:gd name="connsiteX56" fmla="*/ 300729 w 957573"/>
                  <a:gd name="connsiteY56" fmla="*/ 545592 h 763619"/>
                  <a:gd name="connsiteX57" fmla="*/ 306444 w 957573"/>
                  <a:gd name="connsiteY57" fmla="*/ 504158 h 763619"/>
                  <a:gd name="connsiteX58" fmla="*/ 309016 w 957573"/>
                  <a:gd name="connsiteY58" fmla="*/ 483489 h 763619"/>
                  <a:gd name="connsiteX59" fmla="*/ 309588 w 957573"/>
                  <a:gd name="connsiteY59" fmla="*/ 478346 h 763619"/>
                  <a:gd name="connsiteX60" fmla="*/ 310064 w 957573"/>
                  <a:gd name="connsiteY60" fmla="*/ 473107 h 763619"/>
                  <a:gd name="connsiteX61" fmla="*/ 310445 w 957573"/>
                  <a:gd name="connsiteY61" fmla="*/ 467868 h 763619"/>
                  <a:gd name="connsiteX62" fmla="*/ 310731 w 957573"/>
                  <a:gd name="connsiteY62" fmla="*/ 462915 h 763619"/>
                  <a:gd name="connsiteX63" fmla="*/ 310731 w 957573"/>
                  <a:gd name="connsiteY63" fmla="*/ 461677 h 763619"/>
                  <a:gd name="connsiteX64" fmla="*/ 310826 w 957573"/>
                  <a:gd name="connsiteY64" fmla="*/ 461105 h 763619"/>
                  <a:gd name="connsiteX65" fmla="*/ 310826 w 957573"/>
                  <a:gd name="connsiteY65" fmla="*/ 460248 h 763619"/>
                  <a:gd name="connsiteX66" fmla="*/ 310826 w 957573"/>
                  <a:gd name="connsiteY66" fmla="*/ 457581 h 763619"/>
                  <a:gd name="connsiteX67" fmla="*/ 310826 w 957573"/>
                  <a:gd name="connsiteY67" fmla="*/ 452247 h 763619"/>
                  <a:gd name="connsiteX68" fmla="*/ 310350 w 957573"/>
                  <a:gd name="connsiteY68" fmla="*/ 445198 h 763619"/>
                  <a:gd name="connsiteX69" fmla="*/ 310350 w 957573"/>
                  <a:gd name="connsiteY69" fmla="*/ 444341 h 763619"/>
                  <a:gd name="connsiteX70" fmla="*/ 310064 w 957573"/>
                  <a:gd name="connsiteY70" fmla="*/ 441769 h 763619"/>
                  <a:gd name="connsiteX71" fmla="*/ 305682 w 957573"/>
                  <a:gd name="connsiteY71" fmla="*/ 421576 h 763619"/>
                  <a:gd name="connsiteX72" fmla="*/ 297967 w 957573"/>
                  <a:gd name="connsiteY72" fmla="*/ 403288 h 763619"/>
                  <a:gd name="connsiteX73" fmla="*/ 287680 w 957573"/>
                  <a:gd name="connsiteY73" fmla="*/ 387763 h 763619"/>
                  <a:gd name="connsiteX74" fmla="*/ 276155 w 957573"/>
                  <a:gd name="connsiteY74" fmla="*/ 375190 h 763619"/>
                  <a:gd name="connsiteX75" fmla="*/ 264439 w 957573"/>
                  <a:gd name="connsiteY75" fmla="*/ 365474 h 763619"/>
                  <a:gd name="connsiteX76" fmla="*/ 243389 w 957573"/>
                  <a:gd name="connsiteY76" fmla="*/ 352711 h 763619"/>
                  <a:gd name="connsiteX77" fmla="*/ 234340 w 957573"/>
                  <a:gd name="connsiteY77" fmla="*/ 348615 h 763619"/>
                  <a:gd name="connsiteX78" fmla="*/ 230625 w 957573"/>
                  <a:gd name="connsiteY78" fmla="*/ 335947 h 763619"/>
                  <a:gd name="connsiteX79" fmla="*/ 218052 w 957573"/>
                  <a:gd name="connsiteY79" fmla="*/ 306324 h 763619"/>
                  <a:gd name="connsiteX80" fmla="*/ 211290 w 957573"/>
                  <a:gd name="connsiteY80" fmla="*/ 294608 h 763619"/>
                  <a:gd name="connsiteX81" fmla="*/ 211956 w 957573"/>
                  <a:gd name="connsiteY81" fmla="*/ 288798 h 763619"/>
                  <a:gd name="connsiteX82" fmla="*/ 211956 w 957573"/>
                  <a:gd name="connsiteY82" fmla="*/ 288798 h 763619"/>
                  <a:gd name="connsiteX83" fmla="*/ 216433 w 957573"/>
                  <a:gd name="connsiteY83" fmla="*/ 287464 h 763619"/>
                  <a:gd name="connsiteX84" fmla="*/ 241960 w 957573"/>
                  <a:gd name="connsiteY84" fmla="*/ 294608 h 763619"/>
                  <a:gd name="connsiteX85" fmla="*/ 288252 w 957573"/>
                  <a:gd name="connsiteY85" fmla="*/ 311563 h 763619"/>
                  <a:gd name="connsiteX86" fmla="*/ 338925 w 957573"/>
                  <a:gd name="connsiteY86" fmla="*/ 338614 h 763619"/>
                  <a:gd name="connsiteX87" fmla="*/ 378644 w 957573"/>
                  <a:gd name="connsiteY87" fmla="*/ 373761 h 763619"/>
                  <a:gd name="connsiteX88" fmla="*/ 379215 w 957573"/>
                  <a:gd name="connsiteY88" fmla="*/ 374713 h 763619"/>
                  <a:gd name="connsiteX89" fmla="*/ 384264 w 957573"/>
                  <a:gd name="connsiteY89" fmla="*/ 389096 h 763619"/>
                  <a:gd name="connsiteX90" fmla="*/ 385407 w 957573"/>
                  <a:gd name="connsiteY90" fmla="*/ 393573 h 763619"/>
                  <a:gd name="connsiteX91" fmla="*/ 386264 w 957573"/>
                  <a:gd name="connsiteY91" fmla="*/ 398431 h 763619"/>
                  <a:gd name="connsiteX92" fmla="*/ 386740 w 957573"/>
                  <a:gd name="connsiteY92" fmla="*/ 401002 h 763619"/>
                  <a:gd name="connsiteX93" fmla="*/ 387026 w 957573"/>
                  <a:gd name="connsiteY93" fmla="*/ 403669 h 763619"/>
                  <a:gd name="connsiteX94" fmla="*/ 387597 w 957573"/>
                  <a:gd name="connsiteY94" fmla="*/ 409099 h 763619"/>
                  <a:gd name="connsiteX95" fmla="*/ 387788 w 957573"/>
                  <a:gd name="connsiteY95" fmla="*/ 411956 h 763619"/>
                  <a:gd name="connsiteX96" fmla="*/ 387788 w 957573"/>
                  <a:gd name="connsiteY96" fmla="*/ 414909 h 763619"/>
                  <a:gd name="connsiteX97" fmla="*/ 387883 w 957573"/>
                  <a:gd name="connsiteY97" fmla="*/ 420910 h 763619"/>
                  <a:gd name="connsiteX98" fmla="*/ 387597 w 957573"/>
                  <a:gd name="connsiteY98" fmla="*/ 427196 h 763619"/>
                  <a:gd name="connsiteX99" fmla="*/ 387121 w 957573"/>
                  <a:gd name="connsiteY99" fmla="*/ 433673 h 763619"/>
                  <a:gd name="connsiteX100" fmla="*/ 386264 w 957573"/>
                  <a:gd name="connsiteY100" fmla="*/ 440341 h 763619"/>
                  <a:gd name="connsiteX101" fmla="*/ 385788 w 957573"/>
                  <a:gd name="connsiteY101" fmla="*/ 443770 h 763619"/>
                  <a:gd name="connsiteX102" fmla="*/ 385026 w 957573"/>
                  <a:gd name="connsiteY102" fmla="*/ 447199 h 763619"/>
                  <a:gd name="connsiteX103" fmla="*/ 381692 w 957573"/>
                  <a:gd name="connsiteY103" fmla="*/ 461200 h 763619"/>
                  <a:gd name="connsiteX104" fmla="*/ 377120 w 957573"/>
                  <a:gd name="connsiteY104" fmla="*/ 475488 h 763619"/>
                  <a:gd name="connsiteX105" fmla="*/ 374453 w 957573"/>
                  <a:gd name="connsiteY105" fmla="*/ 482727 h 763619"/>
                  <a:gd name="connsiteX106" fmla="*/ 373786 w 957573"/>
                  <a:gd name="connsiteY106" fmla="*/ 484537 h 763619"/>
                  <a:gd name="connsiteX107" fmla="*/ 373405 w 957573"/>
                  <a:gd name="connsiteY107" fmla="*/ 485489 h 763619"/>
                  <a:gd name="connsiteX108" fmla="*/ 373215 w 957573"/>
                  <a:gd name="connsiteY108" fmla="*/ 485965 h 763619"/>
                  <a:gd name="connsiteX109" fmla="*/ 373024 w 957573"/>
                  <a:gd name="connsiteY109" fmla="*/ 486537 h 763619"/>
                  <a:gd name="connsiteX110" fmla="*/ 371500 w 957573"/>
                  <a:gd name="connsiteY110" fmla="*/ 490252 h 763619"/>
                  <a:gd name="connsiteX111" fmla="*/ 369976 w 957573"/>
                  <a:gd name="connsiteY111" fmla="*/ 494062 h 763619"/>
                  <a:gd name="connsiteX112" fmla="*/ 368452 w 957573"/>
                  <a:gd name="connsiteY112" fmla="*/ 497967 h 763619"/>
                  <a:gd name="connsiteX113" fmla="*/ 365595 w 957573"/>
                  <a:gd name="connsiteY113" fmla="*/ 505873 h 763619"/>
                  <a:gd name="connsiteX114" fmla="*/ 362928 w 957573"/>
                  <a:gd name="connsiteY114" fmla="*/ 513874 h 763619"/>
                  <a:gd name="connsiteX115" fmla="*/ 361690 w 957573"/>
                  <a:gd name="connsiteY115" fmla="*/ 517874 h 763619"/>
                  <a:gd name="connsiteX116" fmla="*/ 360546 w 957573"/>
                  <a:gd name="connsiteY116" fmla="*/ 521970 h 763619"/>
                  <a:gd name="connsiteX117" fmla="*/ 353688 w 957573"/>
                  <a:gd name="connsiteY117" fmla="*/ 554926 h 763619"/>
                  <a:gd name="connsiteX118" fmla="*/ 352736 w 957573"/>
                  <a:gd name="connsiteY118" fmla="*/ 587597 h 763619"/>
                  <a:gd name="connsiteX119" fmla="*/ 358165 w 957573"/>
                  <a:gd name="connsiteY119" fmla="*/ 617601 h 763619"/>
                  <a:gd name="connsiteX120" fmla="*/ 368547 w 957573"/>
                  <a:gd name="connsiteY120" fmla="*/ 642652 h 763619"/>
                  <a:gd name="connsiteX121" fmla="*/ 380835 w 957573"/>
                  <a:gd name="connsiteY121" fmla="*/ 661702 h 763619"/>
                  <a:gd name="connsiteX122" fmla="*/ 392074 w 957573"/>
                  <a:gd name="connsiteY122" fmla="*/ 675037 h 763619"/>
                  <a:gd name="connsiteX123" fmla="*/ 399980 w 957573"/>
                  <a:gd name="connsiteY123" fmla="*/ 682943 h 763619"/>
                  <a:gd name="connsiteX124" fmla="*/ 402837 w 957573"/>
                  <a:gd name="connsiteY124" fmla="*/ 685705 h 763619"/>
                  <a:gd name="connsiteX125" fmla="*/ 400170 w 957573"/>
                  <a:gd name="connsiteY125" fmla="*/ 682752 h 763619"/>
                  <a:gd name="connsiteX126" fmla="*/ 393027 w 957573"/>
                  <a:gd name="connsiteY126" fmla="*/ 674275 h 763619"/>
                  <a:gd name="connsiteX127" fmla="*/ 382930 w 957573"/>
                  <a:gd name="connsiteY127" fmla="*/ 660273 h 763619"/>
                  <a:gd name="connsiteX128" fmla="*/ 372357 w 957573"/>
                  <a:gd name="connsiteY128" fmla="*/ 640747 h 763619"/>
                  <a:gd name="connsiteX129" fmla="*/ 364261 w 957573"/>
                  <a:gd name="connsiteY129" fmla="*/ 616077 h 763619"/>
                  <a:gd name="connsiteX130" fmla="*/ 361404 w 957573"/>
                  <a:gd name="connsiteY130" fmla="*/ 587407 h 763619"/>
                  <a:gd name="connsiteX131" fmla="*/ 364737 w 957573"/>
                  <a:gd name="connsiteY131" fmla="*/ 556831 h 763619"/>
                  <a:gd name="connsiteX132" fmla="*/ 373596 w 957573"/>
                  <a:gd name="connsiteY132" fmla="*/ 526256 h 763619"/>
                  <a:gd name="connsiteX133" fmla="*/ 375024 w 957573"/>
                  <a:gd name="connsiteY133" fmla="*/ 522542 h 763619"/>
                  <a:gd name="connsiteX134" fmla="*/ 376548 w 957573"/>
                  <a:gd name="connsiteY134" fmla="*/ 518827 h 763619"/>
                  <a:gd name="connsiteX135" fmla="*/ 379692 w 957573"/>
                  <a:gd name="connsiteY135" fmla="*/ 511397 h 763619"/>
                  <a:gd name="connsiteX136" fmla="*/ 382930 w 957573"/>
                  <a:gd name="connsiteY136" fmla="*/ 504158 h 763619"/>
                  <a:gd name="connsiteX137" fmla="*/ 384549 w 957573"/>
                  <a:gd name="connsiteY137" fmla="*/ 500634 h 763619"/>
                  <a:gd name="connsiteX138" fmla="*/ 386359 w 957573"/>
                  <a:gd name="connsiteY138" fmla="*/ 497014 h 763619"/>
                  <a:gd name="connsiteX139" fmla="*/ 388169 w 957573"/>
                  <a:gd name="connsiteY139" fmla="*/ 493395 h 763619"/>
                  <a:gd name="connsiteX140" fmla="*/ 389883 w 957573"/>
                  <a:gd name="connsiteY140" fmla="*/ 489680 h 763619"/>
                  <a:gd name="connsiteX141" fmla="*/ 393408 w 957573"/>
                  <a:gd name="connsiteY141" fmla="*/ 482155 h 763619"/>
                  <a:gd name="connsiteX142" fmla="*/ 399599 w 957573"/>
                  <a:gd name="connsiteY142" fmla="*/ 467011 h 763619"/>
                  <a:gd name="connsiteX143" fmla="*/ 404457 w 957573"/>
                  <a:gd name="connsiteY143" fmla="*/ 451866 h 763619"/>
                  <a:gd name="connsiteX144" fmla="*/ 405600 w 957573"/>
                  <a:gd name="connsiteY144" fmla="*/ 448151 h 763619"/>
                  <a:gd name="connsiteX145" fmla="*/ 405886 w 957573"/>
                  <a:gd name="connsiteY145" fmla="*/ 446913 h 763619"/>
                  <a:gd name="connsiteX146" fmla="*/ 416458 w 957573"/>
                  <a:gd name="connsiteY146" fmla="*/ 516636 h 763619"/>
                  <a:gd name="connsiteX147" fmla="*/ 435794 w 957573"/>
                  <a:gd name="connsiteY147" fmla="*/ 591122 h 763619"/>
                  <a:gd name="connsiteX148" fmla="*/ 454272 w 957573"/>
                  <a:gd name="connsiteY148" fmla="*/ 625126 h 763619"/>
                  <a:gd name="connsiteX149" fmla="*/ 480371 w 957573"/>
                  <a:gd name="connsiteY149" fmla="*/ 652463 h 763619"/>
                  <a:gd name="connsiteX150" fmla="*/ 510851 w 957573"/>
                  <a:gd name="connsiteY150" fmla="*/ 671608 h 763619"/>
                  <a:gd name="connsiteX151" fmla="*/ 514756 w 957573"/>
                  <a:gd name="connsiteY151" fmla="*/ 673513 h 763619"/>
                  <a:gd name="connsiteX152" fmla="*/ 515709 w 957573"/>
                  <a:gd name="connsiteY152" fmla="*/ 673989 h 763619"/>
                  <a:gd name="connsiteX153" fmla="*/ 516756 w 957573"/>
                  <a:gd name="connsiteY153" fmla="*/ 674465 h 763619"/>
                  <a:gd name="connsiteX154" fmla="*/ 518661 w 957573"/>
                  <a:gd name="connsiteY154" fmla="*/ 675322 h 763619"/>
                  <a:gd name="connsiteX155" fmla="*/ 526377 w 957573"/>
                  <a:gd name="connsiteY155" fmla="*/ 678656 h 763619"/>
                  <a:gd name="connsiteX156" fmla="*/ 541998 w 957573"/>
                  <a:gd name="connsiteY156" fmla="*/ 684752 h 763619"/>
                  <a:gd name="connsiteX157" fmla="*/ 600957 w 957573"/>
                  <a:gd name="connsiteY157" fmla="*/ 701421 h 763619"/>
                  <a:gd name="connsiteX158" fmla="*/ 650107 w 957573"/>
                  <a:gd name="connsiteY158" fmla="*/ 715137 h 763619"/>
                  <a:gd name="connsiteX159" fmla="*/ 669061 w 957573"/>
                  <a:gd name="connsiteY159" fmla="*/ 724281 h 763619"/>
                  <a:gd name="connsiteX160" fmla="*/ 683158 w 957573"/>
                  <a:gd name="connsiteY160" fmla="*/ 735235 h 763619"/>
                  <a:gd name="connsiteX161" fmla="*/ 698112 w 957573"/>
                  <a:gd name="connsiteY161" fmla="*/ 755523 h 763619"/>
                  <a:gd name="connsiteX162" fmla="*/ 701065 w 957573"/>
                  <a:gd name="connsiteY162" fmla="*/ 761524 h 763619"/>
                  <a:gd name="connsiteX163" fmla="*/ 702018 w 957573"/>
                  <a:gd name="connsiteY163" fmla="*/ 763619 h 763619"/>
                  <a:gd name="connsiteX164" fmla="*/ 701161 w 957573"/>
                  <a:gd name="connsiteY164" fmla="*/ 761429 h 763619"/>
                  <a:gd name="connsiteX165" fmla="*/ 698589 w 957573"/>
                  <a:gd name="connsiteY165" fmla="*/ 755237 h 763619"/>
                  <a:gd name="connsiteX166" fmla="*/ 684492 w 957573"/>
                  <a:gd name="connsiteY166" fmla="*/ 733901 h 763619"/>
                  <a:gd name="connsiteX167" fmla="*/ 670585 w 957573"/>
                  <a:gd name="connsiteY167" fmla="*/ 721805 h 763619"/>
                  <a:gd name="connsiteX168" fmla="*/ 651630 w 957573"/>
                  <a:gd name="connsiteY168" fmla="*/ 711232 h 763619"/>
                  <a:gd name="connsiteX169" fmla="*/ 602672 w 957573"/>
                  <a:gd name="connsiteY169" fmla="*/ 694563 h 763619"/>
                  <a:gd name="connsiteX170" fmla="*/ 545712 w 957573"/>
                  <a:gd name="connsiteY170" fmla="*/ 674942 h 763619"/>
                  <a:gd name="connsiteX171" fmla="*/ 531139 w 957573"/>
                  <a:gd name="connsiteY171" fmla="*/ 668274 h 763619"/>
                  <a:gd name="connsiteX172" fmla="*/ 523710 w 957573"/>
                  <a:gd name="connsiteY172" fmla="*/ 664559 h 763619"/>
                  <a:gd name="connsiteX173" fmla="*/ 521805 w 957573"/>
                  <a:gd name="connsiteY173" fmla="*/ 663607 h 763619"/>
                  <a:gd name="connsiteX174" fmla="*/ 520947 w 957573"/>
                  <a:gd name="connsiteY174" fmla="*/ 663130 h 763619"/>
                  <a:gd name="connsiteX175" fmla="*/ 520090 w 957573"/>
                  <a:gd name="connsiteY175" fmla="*/ 662654 h 763619"/>
                  <a:gd name="connsiteX176" fmla="*/ 516471 w 957573"/>
                  <a:gd name="connsiteY176" fmla="*/ 660654 h 763619"/>
                  <a:gd name="connsiteX177" fmla="*/ 489324 w 957573"/>
                  <a:gd name="connsiteY177" fmla="*/ 641509 h 763619"/>
                  <a:gd name="connsiteX178" fmla="*/ 467417 w 957573"/>
                  <a:gd name="connsiteY178" fmla="*/ 615886 h 763619"/>
                  <a:gd name="connsiteX179" fmla="*/ 452653 w 957573"/>
                  <a:gd name="connsiteY179" fmla="*/ 584644 h 763619"/>
                  <a:gd name="connsiteX180" fmla="*/ 438461 w 957573"/>
                  <a:gd name="connsiteY180" fmla="*/ 513397 h 763619"/>
                  <a:gd name="connsiteX181" fmla="*/ 431508 w 957573"/>
                  <a:gd name="connsiteY181" fmla="*/ 439102 h 763619"/>
                  <a:gd name="connsiteX182" fmla="*/ 430650 w 957573"/>
                  <a:gd name="connsiteY182" fmla="*/ 429863 h 763619"/>
                  <a:gd name="connsiteX183" fmla="*/ 430269 w 957573"/>
                  <a:gd name="connsiteY183" fmla="*/ 425291 h 763619"/>
                  <a:gd name="connsiteX184" fmla="*/ 429698 w 957573"/>
                  <a:gd name="connsiteY184" fmla="*/ 420243 h 763619"/>
                  <a:gd name="connsiteX185" fmla="*/ 429507 w 957573"/>
                  <a:gd name="connsiteY185" fmla="*/ 419005 h 763619"/>
                  <a:gd name="connsiteX186" fmla="*/ 445033 w 957573"/>
                  <a:gd name="connsiteY186" fmla="*/ 422910 h 763619"/>
                  <a:gd name="connsiteX187" fmla="*/ 481133 w 957573"/>
                  <a:gd name="connsiteY187" fmla="*/ 429768 h 763619"/>
                  <a:gd name="connsiteX188" fmla="*/ 486181 w 957573"/>
                  <a:gd name="connsiteY188" fmla="*/ 430530 h 763619"/>
                  <a:gd name="connsiteX189" fmla="*/ 491325 w 957573"/>
                  <a:gd name="connsiteY189" fmla="*/ 431197 h 763619"/>
                  <a:gd name="connsiteX190" fmla="*/ 501897 w 957573"/>
                  <a:gd name="connsiteY190" fmla="*/ 432435 h 763619"/>
                  <a:gd name="connsiteX191" fmla="*/ 512851 w 957573"/>
                  <a:gd name="connsiteY191" fmla="*/ 433483 h 763619"/>
                  <a:gd name="connsiteX192" fmla="*/ 523615 w 957573"/>
                  <a:gd name="connsiteY192" fmla="*/ 434435 h 763619"/>
                  <a:gd name="connsiteX193" fmla="*/ 568477 w 957573"/>
                  <a:gd name="connsiteY193" fmla="*/ 441293 h 763619"/>
                  <a:gd name="connsiteX194" fmla="*/ 614102 w 957573"/>
                  <a:gd name="connsiteY194" fmla="*/ 455581 h 763619"/>
                  <a:gd name="connsiteX195" fmla="*/ 655155 w 957573"/>
                  <a:gd name="connsiteY195" fmla="*/ 481298 h 763619"/>
                  <a:gd name="connsiteX196" fmla="*/ 683349 w 957573"/>
                  <a:gd name="connsiteY196" fmla="*/ 520160 h 763619"/>
                  <a:gd name="connsiteX197" fmla="*/ 687635 w 957573"/>
                  <a:gd name="connsiteY197" fmla="*/ 531400 h 763619"/>
                  <a:gd name="connsiteX198" fmla="*/ 690969 w 957573"/>
                  <a:gd name="connsiteY198" fmla="*/ 543211 h 763619"/>
                  <a:gd name="connsiteX199" fmla="*/ 697541 w 957573"/>
                  <a:gd name="connsiteY199" fmla="*/ 567214 h 763619"/>
                  <a:gd name="connsiteX200" fmla="*/ 712686 w 957573"/>
                  <a:gd name="connsiteY200" fmla="*/ 612076 h 763619"/>
                  <a:gd name="connsiteX201" fmla="*/ 732403 w 957573"/>
                  <a:gd name="connsiteY201" fmla="*/ 649891 h 763619"/>
                  <a:gd name="connsiteX202" fmla="*/ 755834 w 957573"/>
                  <a:gd name="connsiteY202" fmla="*/ 677132 h 763619"/>
                  <a:gd name="connsiteX203" fmla="*/ 777741 w 957573"/>
                  <a:gd name="connsiteY203" fmla="*/ 693801 h 763619"/>
                  <a:gd name="connsiteX204" fmla="*/ 786504 w 957573"/>
                  <a:gd name="connsiteY204" fmla="*/ 699040 h 763619"/>
                  <a:gd name="connsiteX205" fmla="*/ 793077 w 957573"/>
                  <a:gd name="connsiteY205" fmla="*/ 702564 h 763619"/>
                  <a:gd name="connsiteX206" fmla="*/ 798696 w 957573"/>
                  <a:gd name="connsiteY206" fmla="*/ 705326 h 763619"/>
                  <a:gd name="connsiteX207" fmla="*/ 793267 w 957573"/>
                  <a:gd name="connsiteY207" fmla="*/ 702183 h 763619"/>
                  <a:gd name="connsiteX208" fmla="*/ 786886 w 957573"/>
                  <a:gd name="connsiteY208" fmla="*/ 698278 h 763619"/>
                  <a:gd name="connsiteX209" fmla="*/ 778599 w 957573"/>
                  <a:gd name="connsiteY209" fmla="*/ 692563 h 763619"/>
                  <a:gd name="connsiteX210" fmla="*/ 758120 w 957573"/>
                  <a:gd name="connsiteY210" fmla="*/ 674846 h 763619"/>
                  <a:gd name="connsiteX211" fmla="*/ 737165 w 957573"/>
                  <a:gd name="connsiteY211" fmla="*/ 646938 h 763619"/>
                  <a:gd name="connsiteX212" fmla="*/ 720496 w 957573"/>
                  <a:gd name="connsiteY212" fmla="*/ 609219 h 763619"/>
                  <a:gd name="connsiteX213" fmla="*/ 711828 w 957573"/>
                  <a:gd name="connsiteY213" fmla="*/ 578739 h 763619"/>
                  <a:gd name="connsiteX214" fmla="*/ 717353 w 957573"/>
                  <a:gd name="connsiteY214" fmla="*/ 585502 h 763619"/>
                  <a:gd name="connsiteX215" fmla="*/ 725925 w 957573"/>
                  <a:gd name="connsiteY215" fmla="*/ 594265 h 763619"/>
                  <a:gd name="connsiteX216" fmla="*/ 730593 w 957573"/>
                  <a:gd name="connsiteY216" fmla="*/ 598456 h 763619"/>
                  <a:gd name="connsiteX217" fmla="*/ 735546 w 957573"/>
                  <a:gd name="connsiteY217" fmla="*/ 602361 h 763619"/>
                  <a:gd name="connsiteX218" fmla="*/ 746023 w 957573"/>
                  <a:gd name="connsiteY218" fmla="*/ 609219 h 763619"/>
                  <a:gd name="connsiteX219" fmla="*/ 748404 w 957573"/>
                  <a:gd name="connsiteY219" fmla="*/ 610552 h 763619"/>
                  <a:gd name="connsiteX220" fmla="*/ 751262 w 957573"/>
                  <a:gd name="connsiteY220" fmla="*/ 611981 h 763619"/>
                  <a:gd name="connsiteX221" fmla="*/ 754119 w 957573"/>
                  <a:gd name="connsiteY221" fmla="*/ 613410 h 763619"/>
                  <a:gd name="connsiteX222" fmla="*/ 758882 w 957573"/>
                  <a:gd name="connsiteY222" fmla="*/ 615505 h 763619"/>
                  <a:gd name="connsiteX223" fmla="*/ 759549 w 957573"/>
                  <a:gd name="connsiteY223" fmla="*/ 615791 h 763619"/>
                  <a:gd name="connsiteX224" fmla="*/ 762216 w 957573"/>
                  <a:gd name="connsiteY224" fmla="*/ 616839 h 763619"/>
                  <a:gd name="connsiteX225" fmla="*/ 764787 w 957573"/>
                  <a:gd name="connsiteY225" fmla="*/ 617792 h 763619"/>
                  <a:gd name="connsiteX226" fmla="*/ 767359 w 957573"/>
                  <a:gd name="connsiteY226" fmla="*/ 618649 h 763619"/>
                  <a:gd name="connsiteX227" fmla="*/ 777075 w 957573"/>
                  <a:gd name="connsiteY227" fmla="*/ 621316 h 763619"/>
                  <a:gd name="connsiteX228" fmla="*/ 781456 w 957573"/>
                  <a:gd name="connsiteY228" fmla="*/ 622173 h 763619"/>
                  <a:gd name="connsiteX229" fmla="*/ 785361 w 957573"/>
                  <a:gd name="connsiteY229" fmla="*/ 622840 h 763619"/>
                  <a:gd name="connsiteX230" fmla="*/ 791838 w 957573"/>
                  <a:gd name="connsiteY230" fmla="*/ 623602 h 763619"/>
                  <a:gd name="connsiteX231" fmla="*/ 797458 w 957573"/>
                  <a:gd name="connsiteY231" fmla="*/ 624078 h 763619"/>
                  <a:gd name="connsiteX232" fmla="*/ 791934 w 957573"/>
                  <a:gd name="connsiteY232" fmla="*/ 623126 h 763619"/>
                  <a:gd name="connsiteX233" fmla="*/ 785647 w 957573"/>
                  <a:gd name="connsiteY233" fmla="*/ 621792 h 763619"/>
                  <a:gd name="connsiteX234" fmla="*/ 781837 w 957573"/>
                  <a:gd name="connsiteY234" fmla="*/ 620839 h 763619"/>
                  <a:gd name="connsiteX235" fmla="*/ 777646 w 957573"/>
                  <a:gd name="connsiteY235" fmla="*/ 619697 h 763619"/>
                  <a:gd name="connsiteX236" fmla="*/ 768407 w 957573"/>
                  <a:gd name="connsiteY236" fmla="*/ 616363 h 763619"/>
                  <a:gd name="connsiteX237" fmla="*/ 765930 w 957573"/>
                  <a:gd name="connsiteY237" fmla="*/ 615315 h 763619"/>
                  <a:gd name="connsiteX238" fmla="*/ 763454 w 957573"/>
                  <a:gd name="connsiteY238" fmla="*/ 614172 h 763619"/>
                  <a:gd name="connsiteX239" fmla="*/ 760978 w 957573"/>
                  <a:gd name="connsiteY239" fmla="*/ 613029 h 763619"/>
                  <a:gd name="connsiteX240" fmla="*/ 760406 w 957573"/>
                  <a:gd name="connsiteY240" fmla="*/ 612743 h 763619"/>
                  <a:gd name="connsiteX241" fmla="*/ 755929 w 957573"/>
                  <a:gd name="connsiteY241" fmla="*/ 610362 h 763619"/>
                  <a:gd name="connsiteX242" fmla="*/ 755358 w 957573"/>
                  <a:gd name="connsiteY242" fmla="*/ 610076 h 763619"/>
                  <a:gd name="connsiteX243" fmla="*/ 750881 w 957573"/>
                  <a:gd name="connsiteY243" fmla="*/ 607314 h 763619"/>
                  <a:gd name="connsiteX244" fmla="*/ 748404 w 957573"/>
                  <a:gd name="connsiteY244" fmla="*/ 605600 h 763619"/>
                  <a:gd name="connsiteX245" fmla="*/ 738975 w 957573"/>
                  <a:gd name="connsiteY245" fmla="*/ 598265 h 763619"/>
                  <a:gd name="connsiteX246" fmla="*/ 734593 w 957573"/>
                  <a:gd name="connsiteY246" fmla="*/ 594169 h 763619"/>
                  <a:gd name="connsiteX247" fmla="*/ 730497 w 957573"/>
                  <a:gd name="connsiteY247" fmla="*/ 589883 h 763619"/>
                  <a:gd name="connsiteX248" fmla="*/ 723163 w 957573"/>
                  <a:gd name="connsiteY248" fmla="*/ 581025 h 763619"/>
                  <a:gd name="connsiteX249" fmla="*/ 712495 w 957573"/>
                  <a:gd name="connsiteY249" fmla="*/ 563689 h 763619"/>
                  <a:gd name="connsiteX250" fmla="*/ 706875 w 957573"/>
                  <a:gd name="connsiteY250" fmla="*/ 550640 h 763619"/>
                  <a:gd name="connsiteX251" fmla="*/ 705637 w 957573"/>
                  <a:gd name="connsiteY251" fmla="*/ 546926 h 763619"/>
                  <a:gd name="connsiteX252" fmla="*/ 705351 w 957573"/>
                  <a:gd name="connsiteY252" fmla="*/ 545973 h 763619"/>
                  <a:gd name="connsiteX253" fmla="*/ 705351 w 957573"/>
                  <a:gd name="connsiteY253" fmla="*/ 545687 h 763619"/>
                  <a:gd name="connsiteX254" fmla="*/ 704780 w 957573"/>
                  <a:gd name="connsiteY254" fmla="*/ 545878 h 763619"/>
                  <a:gd name="connsiteX255" fmla="*/ 703732 w 957573"/>
                  <a:gd name="connsiteY255" fmla="*/ 540448 h 763619"/>
                  <a:gd name="connsiteX256" fmla="*/ 700970 w 957573"/>
                  <a:gd name="connsiteY256" fmla="*/ 527780 h 763619"/>
                  <a:gd name="connsiteX257" fmla="*/ 696969 w 957573"/>
                  <a:gd name="connsiteY257" fmla="*/ 514921 h 763619"/>
                  <a:gd name="connsiteX258" fmla="*/ 667728 w 957573"/>
                  <a:gd name="connsiteY258" fmla="*/ 468630 h 763619"/>
                  <a:gd name="connsiteX259" fmla="*/ 623341 w 957573"/>
                  <a:gd name="connsiteY259" fmla="*/ 436626 h 763619"/>
                  <a:gd name="connsiteX260" fmla="*/ 583527 w 957573"/>
                  <a:gd name="connsiteY260" fmla="*/ 420529 h 763619"/>
                  <a:gd name="connsiteX261" fmla="*/ 593814 w 957573"/>
                  <a:gd name="connsiteY261" fmla="*/ 416719 h 763619"/>
                  <a:gd name="connsiteX262" fmla="*/ 593814 w 957573"/>
                  <a:gd name="connsiteY262" fmla="*/ 416719 h 763619"/>
                  <a:gd name="connsiteX263" fmla="*/ 594195 w 957573"/>
                  <a:gd name="connsiteY263" fmla="*/ 416719 h 763619"/>
                  <a:gd name="connsiteX264" fmla="*/ 595147 w 957573"/>
                  <a:gd name="connsiteY264" fmla="*/ 416338 h 763619"/>
                  <a:gd name="connsiteX265" fmla="*/ 599433 w 957573"/>
                  <a:gd name="connsiteY265" fmla="*/ 415100 h 763619"/>
                  <a:gd name="connsiteX266" fmla="*/ 615816 w 957573"/>
                  <a:gd name="connsiteY266" fmla="*/ 412623 h 763619"/>
                  <a:gd name="connsiteX267" fmla="*/ 627056 w 957573"/>
                  <a:gd name="connsiteY267" fmla="*/ 412528 h 763619"/>
                  <a:gd name="connsiteX268" fmla="*/ 639534 w 957573"/>
                  <a:gd name="connsiteY268" fmla="*/ 413861 h 763619"/>
                  <a:gd name="connsiteX269" fmla="*/ 652678 w 957573"/>
                  <a:gd name="connsiteY269" fmla="*/ 417005 h 763619"/>
                  <a:gd name="connsiteX270" fmla="*/ 665918 w 957573"/>
                  <a:gd name="connsiteY270" fmla="*/ 422148 h 763619"/>
                  <a:gd name="connsiteX271" fmla="*/ 674205 w 957573"/>
                  <a:gd name="connsiteY271" fmla="*/ 426530 h 763619"/>
                  <a:gd name="connsiteX272" fmla="*/ 678205 w 957573"/>
                  <a:gd name="connsiteY272" fmla="*/ 428911 h 763619"/>
                  <a:gd name="connsiteX273" fmla="*/ 689540 w 957573"/>
                  <a:gd name="connsiteY273" fmla="*/ 436912 h 763619"/>
                  <a:gd name="connsiteX274" fmla="*/ 694683 w 957573"/>
                  <a:gd name="connsiteY274" fmla="*/ 441198 h 763619"/>
                  <a:gd name="connsiteX275" fmla="*/ 699351 w 957573"/>
                  <a:gd name="connsiteY275" fmla="*/ 445580 h 763619"/>
                  <a:gd name="connsiteX276" fmla="*/ 703637 w 957573"/>
                  <a:gd name="connsiteY276" fmla="*/ 449866 h 763619"/>
                  <a:gd name="connsiteX277" fmla="*/ 705637 w 957573"/>
                  <a:gd name="connsiteY277" fmla="*/ 451961 h 763619"/>
                  <a:gd name="connsiteX278" fmla="*/ 707447 w 957573"/>
                  <a:gd name="connsiteY278" fmla="*/ 454057 h 763619"/>
                  <a:gd name="connsiteX279" fmla="*/ 710876 w 957573"/>
                  <a:gd name="connsiteY279" fmla="*/ 458057 h 763619"/>
                  <a:gd name="connsiteX280" fmla="*/ 713829 w 957573"/>
                  <a:gd name="connsiteY280" fmla="*/ 461772 h 763619"/>
                  <a:gd name="connsiteX281" fmla="*/ 718496 w 957573"/>
                  <a:gd name="connsiteY281" fmla="*/ 467963 h 763619"/>
                  <a:gd name="connsiteX282" fmla="*/ 722401 w 957573"/>
                  <a:gd name="connsiteY282" fmla="*/ 473488 h 763619"/>
                  <a:gd name="connsiteX283" fmla="*/ 719067 w 957573"/>
                  <a:gd name="connsiteY283" fmla="*/ 467582 h 763619"/>
                  <a:gd name="connsiteX284" fmla="*/ 714972 w 957573"/>
                  <a:gd name="connsiteY284" fmla="*/ 461010 h 763619"/>
                  <a:gd name="connsiteX285" fmla="*/ 712400 w 957573"/>
                  <a:gd name="connsiteY285" fmla="*/ 457009 h 763619"/>
                  <a:gd name="connsiteX286" fmla="*/ 709352 w 957573"/>
                  <a:gd name="connsiteY286" fmla="*/ 452723 h 763619"/>
                  <a:gd name="connsiteX287" fmla="*/ 707733 w 957573"/>
                  <a:gd name="connsiteY287" fmla="*/ 450437 h 763619"/>
                  <a:gd name="connsiteX288" fmla="*/ 705923 w 957573"/>
                  <a:gd name="connsiteY288" fmla="*/ 448151 h 763619"/>
                  <a:gd name="connsiteX289" fmla="*/ 702018 w 957573"/>
                  <a:gd name="connsiteY289" fmla="*/ 443293 h 763619"/>
                  <a:gd name="connsiteX290" fmla="*/ 697636 w 957573"/>
                  <a:gd name="connsiteY290" fmla="*/ 438340 h 763619"/>
                  <a:gd name="connsiteX291" fmla="*/ 692778 w 957573"/>
                  <a:gd name="connsiteY291" fmla="*/ 433388 h 763619"/>
                  <a:gd name="connsiteX292" fmla="*/ 681825 w 957573"/>
                  <a:gd name="connsiteY292" fmla="*/ 423863 h 763619"/>
                  <a:gd name="connsiteX293" fmla="*/ 677824 w 957573"/>
                  <a:gd name="connsiteY293" fmla="*/ 420910 h 763619"/>
                  <a:gd name="connsiteX294" fmla="*/ 669347 w 957573"/>
                  <a:gd name="connsiteY294" fmla="*/ 415385 h 763619"/>
                  <a:gd name="connsiteX295" fmla="*/ 655726 w 957573"/>
                  <a:gd name="connsiteY295" fmla="*/ 408527 h 763619"/>
                  <a:gd name="connsiteX296" fmla="*/ 641724 w 957573"/>
                  <a:gd name="connsiteY296" fmla="*/ 403669 h 763619"/>
                  <a:gd name="connsiteX297" fmla="*/ 628104 w 957573"/>
                  <a:gd name="connsiteY297" fmla="*/ 400812 h 763619"/>
                  <a:gd name="connsiteX298" fmla="*/ 621722 w 957573"/>
                  <a:gd name="connsiteY298" fmla="*/ 400050 h 763619"/>
                  <a:gd name="connsiteX299" fmla="*/ 634009 w 957573"/>
                  <a:gd name="connsiteY299" fmla="*/ 385953 h 763619"/>
                  <a:gd name="connsiteX300" fmla="*/ 639153 w 957573"/>
                  <a:gd name="connsiteY300" fmla="*/ 376238 h 763619"/>
                  <a:gd name="connsiteX301" fmla="*/ 642296 w 957573"/>
                  <a:gd name="connsiteY301" fmla="*/ 366141 h 763619"/>
                  <a:gd name="connsiteX302" fmla="*/ 643725 w 957573"/>
                  <a:gd name="connsiteY302" fmla="*/ 346615 h 763619"/>
                  <a:gd name="connsiteX303" fmla="*/ 641058 w 957573"/>
                  <a:gd name="connsiteY303" fmla="*/ 329660 h 763619"/>
                  <a:gd name="connsiteX304" fmla="*/ 636867 w 957573"/>
                  <a:gd name="connsiteY304" fmla="*/ 315944 h 763619"/>
                  <a:gd name="connsiteX305" fmla="*/ 632771 w 957573"/>
                  <a:gd name="connsiteY305" fmla="*/ 305752 h 763619"/>
                  <a:gd name="connsiteX306" fmla="*/ 629818 w 957573"/>
                  <a:gd name="connsiteY306" fmla="*/ 299371 h 763619"/>
                  <a:gd name="connsiteX307" fmla="*/ 628770 w 957573"/>
                  <a:gd name="connsiteY307" fmla="*/ 297180 h 763619"/>
                  <a:gd name="connsiteX308" fmla="*/ 629628 w 957573"/>
                  <a:gd name="connsiteY308" fmla="*/ 299561 h 763619"/>
                  <a:gd name="connsiteX309" fmla="*/ 631818 w 957573"/>
                  <a:gd name="connsiteY309" fmla="*/ 306229 h 763619"/>
                  <a:gd name="connsiteX310" fmla="*/ 634771 w 957573"/>
                  <a:gd name="connsiteY310" fmla="*/ 316706 h 763619"/>
                  <a:gd name="connsiteX311" fmla="*/ 637343 w 957573"/>
                  <a:gd name="connsiteY311" fmla="*/ 330422 h 763619"/>
                  <a:gd name="connsiteX312" fmla="*/ 638105 w 957573"/>
                  <a:gd name="connsiteY312" fmla="*/ 346710 h 763619"/>
                  <a:gd name="connsiteX313" fmla="*/ 634866 w 957573"/>
                  <a:gd name="connsiteY313" fmla="*/ 364046 h 763619"/>
                  <a:gd name="connsiteX314" fmla="*/ 631152 w 957573"/>
                  <a:gd name="connsiteY314" fmla="*/ 372427 h 763619"/>
                  <a:gd name="connsiteX315" fmla="*/ 625913 w 957573"/>
                  <a:gd name="connsiteY315" fmla="*/ 380047 h 763619"/>
                  <a:gd name="connsiteX316" fmla="*/ 611721 w 957573"/>
                  <a:gd name="connsiteY316" fmla="*/ 392335 h 763619"/>
                  <a:gd name="connsiteX317" fmla="*/ 603339 w 957573"/>
                  <a:gd name="connsiteY317" fmla="*/ 396907 h 763619"/>
                  <a:gd name="connsiteX318" fmla="*/ 594480 w 957573"/>
                  <a:gd name="connsiteY318" fmla="*/ 400526 h 763619"/>
                  <a:gd name="connsiteX319" fmla="*/ 590004 w 957573"/>
                  <a:gd name="connsiteY319" fmla="*/ 401955 h 763619"/>
                  <a:gd name="connsiteX320" fmla="*/ 589528 w 957573"/>
                  <a:gd name="connsiteY320" fmla="*/ 402050 h 763619"/>
                  <a:gd name="connsiteX321" fmla="*/ 589051 w 957573"/>
                  <a:gd name="connsiteY321" fmla="*/ 402146 h 763619"/>
                  <a:gd name="connsiteX322" fmla="*/ 589051 w 957573"/>
                  <a:gd name="connsiteY322" fmla="*/ 402146 h 763619"/>
                  <a:gd name="connsiteX323" fmla="*/ 576288 w 957573"/>
                  <a:gd name="connsiteY323" fmla="*/ 405289 h 763619"/>
                  <a:gd name="connsiteX324" fmla="*/ 542760 w 957573"/>
                  <a:gd name="connsiteY324" fmla="*/ 408527 h 763619"/>
                  <a:gd name="connsiteX325" fmla="*/ 532568 w 957573"/>
                  <a:gd name="connsiteY325" fmla="*/ 408527 h 763619"/>
                  <a:gd name="connsiteX326" fmla="*/ 527329 w 957573"/>
                  <a:gd name="connsiteY326" fmla="*/ 407575 h 763619"/>
                  <a:gd name="connsiteX327" fmla="*/ 505898 w 957573"/>
                  <a:gd name="connsiteY327" fmla="*/ 404241 h 763619"/>
                  <a:gd name="connsiteX328" fmla="*/ 495992 w 957573"/>
                  <a:gd name="connsiteY328" fmla="*/ 402431 h 763619"/>
                  <a:gd name="connsiteX329" fmla="*/ 491229 w 957573"/>
                  <a:gd name="connsiteY329" fmla="*/ 401479 h 763619"/>
                  <a:gd name="connsiteX330" fmla="*/ 486562 w 957573"/>
                  <a:gd name="connsiteY330" fmla="*/ 400431 h 763619"/>
                  <a:gd name="connsiteX331" fmla="*/ 453415 w 957573"/>
                  <a:gd name="connsiteY331" fmla="*/ 391954 h 763619"/>
                  <a:gd name="connsiteX332" fmla="*/ 428745 w 957573"/>
                  <a:gd name="connsiteY332" fmla="*/ 383572 h 763619"/>
                  <a:gd name="connsiteX333" fmla="*/ 417315 w 957573"/>
                  <a:gd name="connsiteY333" fmla="*/ 378809 h 763619"/>
                  <a:gd name="connsiteX334" fmla="*/ 409124 w 957573"/>
                  <a:gd name="connsiteY334" fmla="*/ 364141 h 763619"/>
                  <a:gd name="connsiteX335" fmla="*/ 385407 w 957573"/>
                  <a:gd name="connsiteY335" fmla="*/ 334518 h 763619"/>
                  <a:gd name="connsiteX336" fmla="*/ 358546 w 957573"/>
                  <a:gd name="connsiteY336" fmla="*/ 311086 h 763619"/>
                  <a:gd name="connsiteX337" fmla="*/ 303873 w 957573"/>
                  <a:gd name="connsiteY337" fmla="*/ 277749 h 763619"/>
                  <a:gd name="connsiteX338" fmla="*/ 261010 w 957573"/>
                  <a:gd name="connsiteY338" fmla="*/ 258985 h 763619"/>
                  <a:gd name="connsiteX339" fmla="*/ 264249 w 957573"/>
                  <a:gd name="connsiteY339" fmla="*/ 259556 h 763619"/>
                  <a:gd name="connsiteX340" fmla="*/ 295300 w 957573"/>
                  <a:gd name="connsiteY340" fmla="*/ 263271 h 763619"/>
                  <a:gd name="connsiteX341" fmla="*/ 312159 w 957573"/>
                  <a:gd name="connsiteY341" fmla="*/ 264223 h 763619"/>
                  <a:gd name="connsiteX342" fmla="*/ 329876 w 957573"/>
                  <a:gd name="connsiteY342" fmla="*/ 264319 h 763619"/>
                  <a:gd name="connsiteX343" fmla="*/ 367404 w 957573"/>
                  <a:gd name="connsiteY343" fmla="*/ 261747 h 763619"/>
                  <a:gd name="connsiteX344" fmla="*/ 377120 w 957573"/>
                  <a:gd name="connsiteY344" fmla="*/ 260413 h 763619"/>
                  <a:gd name="connsiteX345" fmla="*/ 386931 w 957573"/>
                  <a:gd name="connsiteY345" fmla="*/ 258794 h 763619"/>
                  <a:gd name="connsiteX346" fmla="*/ 396837 w 957573"/>
                  <a:gd name="connsiteY346" fmla="*/ 256889 h 763619"/>
                  <a:gd name="connsiteX347" fmla="*/ 406838 w 957573"/>
                  <a:gd name="connsiteY347" fmla="*/ 254603 h 763619"/>
                  <a:gd name="connsiteX348" fmla="*/ 416363 w 957573"/>
                  <a:gd name="connsiteY348" fmla="*/ 252222 h 763619"/>
                  <a:gd name="connsiteX349" fmla="*/ 425888 w 957573"/>
                  <a:gd name="connsiteY349" fmla="*/ 249555 h 763619"/>
                  <a:gd name="connsiteX350" fmla="*/ 437223 w 957573"/>
                  <a:gd name="connsiteY350" fmla="*/ 246031 h 763619"/>
                  <a:gd name="connsiteX351" fmla="*/ 446938 w 957573"/>
                  <a:gd name="connsiteY351" fmla="*/ 242792 h 763619"/>
                  <a:gd name="connsiteX352" fmla="*/ 466465 w 957573"/>
                  <a:gd name="connsiteY352" fmla="*/ 236220 h 763619"/>
                  <a:gd name="connsiteX353" fmla="*/ 480180 w 957573"/>
                  <a:gd name="connsiteY353" fmla="*/ 235267 h 763619"/>
                  <a:gd name="connsiteX354" fmla="*/ 494754 w 957573"/>
                  <a:gd name="connsiteY354" fmla="*/ 234505 h 763619"/>
                  <a:gd name="connsiteX355" fmla="*/ 510851 w 957573"/>
                  <a:gd name="connsiteY355" fmla="*/ 234029 h 763619"/>
                  <a:gd name="connsiteX356" fmla="*/ 528377 w 957573"/>
                  <a:gd name="connsiteY356" fmla="*/ 234029 h 763619"/>
                  <a:gd name="connsiteX357" fmla="*/ 537616 w 957573"/>
                  <a:gd name="connsiteY357" fmla="*/ 234125 h 763619"/>
                  <a:gd name="connsiteX358" fmla="*/ 547141 w 957573"/>
                  <a:gd name="connsiteY358" fmla="*/ 234505 h 763619"/>
                  <a:gd name="connsiteX359" fmla="*/ 551999 w 957573"/>
                  <a:gd name="connsiteY359" fmla="*/ 234696 h 763619"/>
                  <a:gd name="connsiteX360" fmla="*/ 556857 w 957573"/>
                  <a:gd name="connsiteY360" fmla="*/ 235077 h 763619"/>
                  <a:gd name="connsiteX361" fmla="*/ 566858 w 957573"/>
                  <a:gd name="connsiteY361" fmla="*/ 235744 h 763619"/>
                  <a:gd name="connsiteX362" fmla="*/ 577050 w 957573"/>
                  <a:gd name="connsiteY362" fmla="*/ 236792 h 763619"/>
                  <a:gd name="connsiteX363" fmla="*/ 582193 w 957573"/>
                  <a:gd name="connsiteY363" fmla="*/ 237363 h 763619"/>
                  <a:gd name="connsiteX364" fmla="*/ 587337 w 957573"/>
                  <a:gd name="connsiteY364" fmla="*/ 238125 h 763619"/>
                  <a:gd name="connsiteX365" fmla="*/ 597814 w 957573"/>
                  <a:gd name="connsiteY365" fmla="*/ 239649 h 763619"/>
                  <a:gd name="connsiteX366" fmla="*/ 608292 w 957573"/>
                  <a:gd name="connsiteY366" fmla="*/ 241744 h 763619"/>
                  <a:gd name="connsiteX367" fmla="*/ 629437 w 957573"/>
                  <a:gd name="connsiteY367" fmla="*/ 246983 h 763619"/>
                  <a:gd name="connsiteX368" fmla="*/ 672490 w 957573"/>
                  <a:gd name="connsiteY368" fmla="*/ 260413 h 763619"/>
                  <a:gd name="connsiteX369" fmla="*/ 758691 w 957573"/>
                  <a:gd name="connsiteY369" fmla="*/ 284988 h 763619"/>
                  <a:gd name="connsiteX370" fmla="*/ 799554 w 957573"/>
                  <a:gd name="connsiteY370" fmla="*/ 291275 h 763619"/>
                  <a:gd name="connsiteX371" fmla="*/ 836701 w 957573"/>
                  <a:gd name="connsiteY371" fmla="*/ 290608 h 763619"/>
                  <a:gd name="connsiteX372" fmla="*/ 844988 w 957573"/>
                  <a:gd name="connsiteY372" fmla="*/ 289179 h 763619"/>
                  <a:gd name="connsiteX373" fmla="*/ 854513 w 957573"/>
                  <a:gd name="connsiteY373" fmla="*/ 301657 h 763619"/>
                  <a:gd name="connsiteX374" fmla="*/ 866610 w 957573"/>
                  <a:gd name="connsiteY374" fmla="*/ 324040 h 763619"/>
                  <a:gd name="connsiteX375" fmla="*/ 871277 w 957573"/>
                  <a:gd name="connsiteY375" fmla="*/ 336137 h 763619"/>
                  <a:gd name="connsiteX376" fmla="*/ 875849 w 957573"/>
                  <a:gd name="connsiteY376" fmla="*/ 348329 h 763619"/>
                  <a:gd name="connsiteX377" fmla="*/ 884421 w 957573"/>
                  <a:gd name="connsiteY377" fmla="*/ 372427 h 763619"/>
                  <a:gd name="connsiteX378" fmla="*/ 892422 w 957573"/>
                  <a:gd name="connsiteY378" fmla="*/ 396145 h 763619"/>
                  <a:gd name="connsiteX379" fmla="*/ 919188 w 957573"/>
                  <a:gd name="connsiteY379" fmla="*/ 481965 h 763619"/>
                  <a:gd name="connsiteX380" fmla="*/ 931665 w 957573"/>
                  <a:gd name="connsiteY380" fmla="*/ 515684 h 763619"/>
                  <a:gd name="connsiteX381" fmla="*/ 943572 w 957573"/>
                  <a:gd name="connsiteY381" fmla="*/ 540734 h 763619"/>
                  <a:gd name="connsiteX382" fmla="*/ 948429 w 957573"/>
                  <a:gd name="connsiteY382" fmla="*/ 549783 h 763619"/>
                  <a:gd name="connsiteX383" fmla="*/ 952335 w 957573"/>
                  <a:gd name="connsiteY383" fmla="*/ 556260 h 763619"/>
                  <a:gd name="connsiteX384" fmla="*/ 955573 w 957573"/>
                  <a:gd name="connsiteY384" fmla="*/ 561689 h 763619"/>
                  <a:gd name="connsiteX385" fmla="*/ 952525 w 957573"/>
                  <a:gd name="connsiteY385" fmla="*/ 556165 h 763619"/>
                  <a:gd name="connsiteX386" fmla="*/ 948811 w 957573"/>
                  <a:gd name="connsiteY386" fmla="*/ 549593 h 763619"/>
                  <a:gd name="connsiteX387" fmla="*/ 944143 w 957573"/>
                  <a:gd name="connsiteY387" fmla="*/ 540448 h 763619"/>
                  <a:gd name="connsiteX388" fmla="*/ 933094 w 957573"/>
                  <a:gd name="connsiteY388" fmla="*/ 515112 h 763619"/>
                  <a:gd name="connsiteX389" fmla="*/ 921759 w 957573"/>
                  <a:gd name="connsiteY389" fmla="*/ 481108 h 763619"/>
                  <a:gd name="connsiteX390" fmla="*/ 897566 w 957573"/>
                  <a:gd name="connsiteY390" fmla="*/ 394525 h 763619"/>
                  <a:gd name="connsiteX391" fmla="*/ 890327 w 957573"/>
                  <a:gd name="connsiteY391" fmla="*/ 370522 h 763619"/>
                  <a:gd name="connsiteX392" fmla="*/ 882421 w 957573"/>
                  <a:gd name="connsiteY392" fmla="*/ 346043 h 763619"/>
                  <a:gd name="connsiteX393" fmla="*/ 878230 w 957573"/>
                  <a:gd name="connsiteY393" fmla="*/ 333756 h 763619"/>
                  <a:gd name="connsiteX394" fmla="*/ 873849 w 957573"/>
                  <a:gd name="connsiteY394" fmla="*/ 321278 h 763619"/>
                  <a:gd name="connsiteX395" fmla="*/ 861752 w 957573"/>
                  <a:gd name="connsiteY395" fmla="*/ 297085 h 763619"/>
                  <a:gd name="connsiteX396" fmla="*/ 854608 w 957573"/>
                  <a:gd name="connsiteY396" fmla="*/ 286798 h 763619"/>
                  <a:gd name="connsiteX397" fmla="*/ 863466 w 957573"/>
                  <a:gd name="connsiteY397" fmla="*/ 283559 h 763619"/>
                  <a:gd name="connsiteX398" fmla="*/ 872420 w 957573"/>
                  <a:gd name="connsiteY398" fmla="*/ 281750 h 763619"/>
                  <a:gd name="connsiteX399" fmla="*/ 892899 w 957573"/>
                  <a:gd name="connsiteY399" fmla="*/ 273939 h 763619"/>
                  <a:gd name="connsiteX400" fmla="*/ 909853 w 957573"/>
                  <a:gd name="connsiteY400" fmla="*/ 262604 h 763619"/>
                  <a:gd name="connsiteX401" fmla="*/ 933666 w 957573"/>
                  <a:gd name="connsiteY401" fmla="*/ 236506 h 763619"/>
                  <a:gd name="connsiteX402" fmla="*/ 947667 w 957573"/>
                  <a:gd name="connsiteY402" fmla="*/ 213265 h 763619"/>
                  <a:gd name="connsiteX403" fmla="*/ 955097 w 957573"/>
                  <a:gd name="connsiteY403" fmla="*/ 197548 h 763619"/>
                  <a:gd name="connsiteX404" fmla="*/ 957574 w 957573"/>
                  <a:gd name="connsiteY404" fmla="*/ 191929 h 763619"/>
                  <a:gd name="connsiteX405" fmla="*/ 954907 w 957573"/>
                  <a:gd name="connsiteY405" fmla="*/ 197453 h 763619"/>
                  <a:gd name="connsiteX406" fmla="*/ 946810 w 957573"/>
                  <a:gd name="connsiteY406" fmla="*/ 212884 h 763619"/>
                  <a:gd name="connsiteX407" fmla="*/ 932046 w 957573"/>
                  <a:gd name="connsiteY407" fmla="*/ 235363 h 763619"/>
                  <a:gd name="connsiteX408" fmla="*/ 907758 w 957573"/>
                  <a:gd name="connsiteY408" fmla="*/ 260033 h 763619"/>
                  <a:gd name="connsiteX409" fmla="*/ 890994 w 957573"/>
                  <a:gd name="connsiteY409" fmla="*/ 270224 h 763619"/>
                  <a:gd name="connsiteX410" fmla="*/ 878611 w 957573"/>
                  <a:gd name="connsiteY410" fmla="*/ 274892 h 763619"/>
                  <a:gd name="connsiteX411" fmla="*/ 886612 w 957573"/>
                  <a:gd name="connsiteY411" fmla="*/ 268129 h 763619"/>
                  <a:gd name="connsiteX412" fmla="*/ 896518 w 957573"/>
                  <a:gd name="connsiteY412" fmla="*/ 256318 h 763619"/>
                  <a:gd name="connsiteX413" fmla="*/ 898709 w 957573"/>
                  <a:gd name="connsiteY413" fmla="*/ 252889 h 763619"/>
                  <a:gd name="connsiteX414" fmla="*/ 899471 w 957573"/>
                  <a:gd name="connsiteY414" fmla="*/ 251746 h 763619"/>
                  <a:gd name="connsiteX415" fmla="*/ 898709 w 957573"/>
                  <a:gd name="connsiteY415" fmla="*/ 252889 h 763619"/>
                  <a:gd name="connsiteX416" fmla="*/ 896328 w 957573"/>
                  <a:gd name="connsiteY416" fmla="*/ 256222 h 763619"/>
                  <a:gd name="connsiteX417" fmla="*/ 885945 w 957573"/>
                  <a:gd name="connsiteY417" fmla="*/ 267557 h 763619"/>
                  <a:gd name="connsiteX418" fmla="*/ 874134 w 957573"/>
                  <a:gd name="connsiteY418" fmla="*/ 276130 h 763619"/>
                  <a:gd name="connsiteX419" fmla="*/ 873944 w 957573"/>
                  <a:gd name="connsiteY419" fmla="*/ 276130 h 763619"/>
                  <a:gd name="connsiteX420" fmla="*/ 848131 w 957573"/>
                  <a:gd name="connsiteY420" fmla="*/ 278987 h 763619"/>
                  <a:gd name="connsiteX421" fmla="*/ 848131 w 957573"/>
                  <a:gd name="connsiteY421" fmla="*/ 278987 h 763619"/>
                  <a:gd name="connsiteX422" fmla="*/ 825843 w 957573"/>
                  <a:gd name="connsiteY422" fmla="*/ 257175 h 763619"/>
                  <a:gd name="connsiteX423" fmla="*/ 782599 w 957573"/>
                  <a:gd name="connsiteY423" fmla="*/ 228695 h 763619"/>
                  <a:gd name="connsiteX424" fmla="*/ 744975 w 957573"/>
                  <a:gd name="connsiteY424" fmla="*/ 211646 h 763619"/>
                  <a:gd name="connsiteX425" fmla="*/ 755167 w 957573"/>
                  <a:gd name="connsiteY425" fmla="*/ 214408 h 763619"/>
                  <a:gd name="connsiteX426" fmla="*/ 765740 w 957573"/>
                  <a:gd name="connsiteY426" fmla="*/ 217646 h 763619"/>
                  <a:gd name="connsiteX427" fmla="*/ 776217 w 957573"/>
                  <a:gd name="connsiteY427" fmla="*/ 220885 h 763619"/>
                  <a:gd name="connsiteX428" fmla="*/ 786790 w 957573"/>
                  <a:gd name="connsiteY428" fmla="*/ 224218 h 763619"/>
                  <a:gd name="connsiteX429" fmla="*/ 830700 w 957573"/>
                  <a:gd name="connsiteY429" fmla="*/ 233934 h 763619"/>
                  <a:gd name="connsiteX430" fmla="*/ 874896 w 957573"/>
                  <a:gd name="connsiteY430" fmla="*/ 231743 h 763619"/>
                  <a:gd name="connsiteX431" fmla="*/ 895280 w 957573"/>
                  <a:gd name="connsiteY431" fmla="*/ 223647 h 763619"/>
                  <a:gd name="connsiteX432" fmla="*/ 904233 w 957573"/>
                  <a:gd name="connsiteY432" fmla="*/ 217551 h 763619"/>
                  <a:gd name="connsiteX433" fmla="*/ 912044 w 957573"/>
                  <a:gd name="connsiteY433" fmla="*/ 210217 h 763619"/>
                  <a:gd name="connsiteX434" fmla="*/ 930522 w 957573"/>
                  <a:gd name="connsiteY434" fmla="*/ 174593 h 763619"/>
                  <a:gd name="connsiteX435" fmla="*/ 933190 w 957573"/>
                  <a:gd name="connsiteY435" fmla="*/ 137922 h 763619"/>
                  <a:gd name="connsiteX436" fmla="*/ 926332 w 957573"/>
                  <a:gd name="connsiteY436" fmla="*/ 105061 h 763619"/>
                  <a:gd name="connsiteX437" fmla="*/ 920236 w 957573"/>
                  <a:gd name="connsiteY437" fmla="*/ 90678 h 763619"/>
                  <a:gd name="connsiteX438" fmla="*/ 916521 w 957573"/>
                  <a:gd name="connsiteY438" fmla="*/ 84201 h 763619"/>
                  <a:gd name="connsiteX439" fmla="*/ 912806 w 957573"/>
                  <a:gd name="connsiteY439" fmla="*/ 78200 h 763619"/>
                  <a:gd name="connsiteX440" fmla="*/ 907186 w 957573"/>
                  <a:gd name="connsiteY440" fmla="*/ 66389 h 763619"/>
                  <a:gd name="connsiteX441" fmla="*/ 905281 w 957573"/>
                  <a:gd name="connsiteY441" fmla="*/ 60484 h 763619"/>
                  <a:gd name="connsiteX442" fmla="*/ 904615 w 957573"/>
                  <a:gd name="connsiteY442" fmla="*/ 57531 h 763619"/>
                  <a:gd name="connsiteX443" fmla="*/ 904043 w 957573"/>
                  <a:gd name="connsiteY443" fmla="*/ 54578 h 763619"/>
                  <a:gd name="connsiteX444" fmla="*/ 904995 w 957573"/>
                  <a:gd name="connsiteY444" fmla="*/ 33147 h 763619"/>
                  <a:gd name="connsiteX445" fmla="*/ 912139 w 957573"/>
                  <a:gd name="connsiteY445" fmla="*/ 17240 h 763619"/>
                  <a:gd name="connsiteX446" fmla="*/ 920331 w 957573"/>
                  <a:gd name="connsiteY446" fmla="*/ 7048 h 763619"/>
                  <a:gd name="connsiteX447" fmla="*/ 926427 w 957573"/>
                  <a:gd name="connsiteY447" fmla="*/ 1619 h 763619"/>
                  <a:gd name="connsiteX448" fmla="*/ 928713 w 957573"/>
                  <a:gd name="connsiteY448" fmla="*/ 0 h 763619"/>
                  <a:gd name="connsiteX449" fmla="*/ 926427 w 957573"/>
                  <a:gd name="connsiteY449" fmla="*/ 1524 h 763619"/>
                  <a:gd name="connsiteX450" fmla="*/ 920140 w 957573"/>
                  <a:gd name="connsiteY450" fmla="*/ 6667 h 763619"/>
                  <a:gd name="connsiteX451" fmla="*/ 911377 w 957573"/>
                  <a:gd name="connsiteY451" fmla="*/ 16573 h 763619"/>
                  <a:gd name="connsiteX452" fmla="*/ 903281 w 957573"/>
                  <a:gd name="connsiteY452" fmla="*/ 32575 h 763619"/>
                  <a:gd name="connsiteX453" fmla="*/ 901281 w 957573"/>
                  <a:gd name="connsiteY453" fmla="*/ 54959 h 763619"/>
                  <a:gd name="connsiteX454" fmla="*/ 901757 w 957573"/>
                  <a:gd name="connsiteY454" fmla="*/ 58007 h 763619"/>
                  <a:gd name="connsiteX455" fmla="*/ 902328 w 957573"/>
                  <a:gd name="connsiteY455" fmla="*/ 61150 h 763619"/>
                  <a:gd name="connsiteX456" fmla="*/ 904043 w 957573"/>
                  <a:gd name="connsiteY456" fmla="*/ 67437 h 763619"/>
                  <a:gd name="connsiteX457" fmla="*/ 909377 w 957573"/>
                  <a:gd name="connsiteY457" fmla="*/ 80200 h 763619"/>
                  <a:gd name="connsiteX458" fmla="*/ 912806 w 957573"/>
                  <a:gd name="connsiteY458" fmla="*/ 86392 h 763619"/>
                  <a:gd name="connsiteX459" fmla="*/ 916044 w 957573"/>
                  <a:gd name="connsiteY459" fmla="*/ 92773 h 763619"/>
                  <a:gd name="connsiteX460" fmla="*/ 921188 w 957573"/>
                  <a:gd name="connsiteY460" fmla="*/ 106680 h 763619"/>
                  <a:gd name="connsiteX461" fmla="*/ 926236 w 957573"/>
                  <a:gd name="connsiteY461" fmla="*/ 138208 h 763619"/>
                  <a:gd name="connsiteX462" fmla="*/ 922236 w 957573"/>
                  <a:gd name="connsiteY462" fmla="*/ 172307 h 763619"/>
                  <a:gd name="connsiteX463" fmla="*/ 904615 w 957573"/>
                  <a:gd name="connsiteY463" fmla="*/ 202978 h 763619"/>
                  <a:gd name="connsiteX464" fmla="*/ 872134 w 957573"/>
                  <a:gd name="connsiteY464" fmla="*/ 219742 h 763619"/>
                  <a:gd name="connsiteX465" fmla="*/ 832605 w 957573"/>
                  <a:gd name="connsiteY465" fmla="*/ 219742 h 763619"/>
                  <a:gd name="connsiteX466" fmla="*/ 792029 w 957573"/>
                  <a:gd name="connsiteY466" fmla="*/ 208788 h 763619"/>
                  <a:gd name="connsiteX467" fmla="*/ 771074 w 957573"/>
                  <a:gd name="connsiteY467" fmla="*/ 201168 h 763619"/>
                  <a:gd name="connsiteX468" fmla="*/ 760406 w 957573"/>
                  <a:gd name="connsiteY468" fmla="*/ 197358 h 763619"/>
                  <a:gd name="connsiteX469" fmla="*/ 749547 w 957573"/>
                  <a:gd name="connsiteY469" fmla="*/ 193929 h 763619"/>
                  <a:gd name="connsiteX470" fmla="*/ 658679 w 957573"/>
                  <a:gd name="connsiteY470" fmla="*/ 174212 h 763619"/>
                  <a:gd name="connsiteX471" fmla="*/ 646868 w 957573"/>
                  <a:gd name="connsiteY471" fmla="*/ 173260 h 763619"/>
                  <a:gd name="connsiteX472" fmla="*/ 640962 w 957573"/>
                  <a:gd name="connsiteY472" fmla="*/ 172879 h 763619"/>
                  <a:gd name="connsiteX473" fmla="*/ 635057 w 957573"/>
                  <a:gd name="connsiteY473" fmla="*/ 172879 h 763619"/>
                  <a:gd name="connsiteX474" fmla="*/ 623151 w 957573"/>
                  <a:gd name="connsiteY474" fmla="*/ 172688 h 763619"/>
                  <a:gd name="connsiteX475" fmla="*/ 617245 w 957573"/>
                  <a:gd name="connsiteY475" fmla="*/ 172879 h 763619"/>
                  <a:gd name="connsiteX476" fmla="*/ 611340 w 957573"/>
                  <a:gd name="connsiteY476" fmla="*/ 173164 h 763619"/>
                  <a:gd name="connsiteX477" fmla="*/ 590956 w 957573"/>
                  <a:gd name="connsiteY477" fmla="*/ 174879 h 763619"/>
                  <a:gd name="connsiteX478" fmla="*/ 587908 w 957573"/>
                  <a:gd name="connsiteY478" fmla="*/ 175260 h 763619"/>
                  <a:gd name="connsiteX479" fmla="*/ 582098 w 957573"/>
                  <a:gd name="connsiteY479" fmla="*/ 175927 h 763619"/>
                  <a:gd name="connsiteX480" fmla="*/ 576288 w 957573"/>
                  <a:gd name="connsiteY480" fmla="*/ 176784 h 763619"/>
                  <a:gd name="connsiteX481" fmla="*/ 564762 w 957573"/>
                  <a:gd name="connsiteY481" fmla="*/ 178689 h 763619"/>
                  <a:gd name="connsiteX482" fmla="*/ 477799 w 957573"/>
                  <a:gd name="connsiteY482" fmla="*/ 200120 h 763619"/>
                  <a:gd name="connsiteX483" fmla="*/ 437318 w 957573"/>
                  <a:gd name="connsiteY483" fmla="*/ 211646 h 763619"/>
                  <a:gd name="connsiteX484" fmla="*/ 427412 w 957573"/>
                  <a:gd name="connsiteY484" fmla="*/ 214408 h 763619"/>
                  <a:gd name="connsiteX485" fmla="*/ 418077 w 957573"/>
                  <a:gd name="connsiteY485" fmla="*/ 216789 h 763619"/>
                  <a:gd name="connsiteX486" fmla="*/ 406838 w 957573"/>
                  <a:gd name="connsiteY486" fmla="*/ 219361 h 763619"/>
                  <a:gd name="connsiteX487" fmla="*/ 399599 w 957573"/>
                  <a:gd name="connsiteY487" fmla="*/ 220789 h 763619"/>
                  <a:gd name="connsiteX488" fmla="*/ 390455 w 957573"/>
                  <a:gd name="connsiteY488" fmla="*/ 222409 h 763619"/>
                  <a:gd name="connsiteX489" fmla="*/ 381406 w 957573"/>
                  <a:gd name="connsiteY489" fmla="*/ 223647 h 763619"/>
                  <a:gd name="connsiteX490" fmla="*/ 372453 w 957573"/>
                  <a:gd name="connsiteY490" fmla="*/ 224695 h 763619"/>
                  <a:gd name="connsiteX491" fmla="*/ 363690 w 957573"/>
                  <a:gd name="connsiteY491" fmla="*/ 225457 h 763619"/>
                  <a:gd name="connsiteX492" fmla="*/ 329971 w 957573"/>
                  <a:gd name="connsiteY492" fmla="*/ 226219 h 763619"/>
                  <a:gd name="connsiteX493" fmla="*/ 314160 w 957573"/>
                  <a:gd name="connsiteY493" fmla="*/ 225361 h 763619"/>
                  <a:gd name="connsiteX494" fmla="*/ 299110 w 957573"/>
                  <a:gd name="connsiteY494" fmla="*/ 223838 h 763619"/>
                  <a:gd name="connsiteX495" fmla="*/ 271583 w 957573"/>
                  <a:gd name="connsiteY495" fmla="*/ 219265 h 763619"/>
                  <a:gd name="connsiteX496" fmla="*/ 247770 w 957573"/>
                  <a:gd name="connsiteY496" fmla="*/ 213360 h 763619"/>
                  <a:gd name="connsiteX497" fmla="*/ 227958 w 957573"/>
                  <a:gd name="connsiteY497" fmla="*/ 207073 h 763619"/>
                  <a:gd name="connsiteX498" fmla="*/ 227196 w 957573"/>
                  <a:gd name="connsiteY498" fmla="*/ 206788 h 763619"/>
                  <a:gd name="connsiteX499" fmla="*/ 224529 w 957573"/>
                  <a:gd name="connsiteY499" fmla="*/ 204406 h 763619"/>
                  <a:gd name="connsiteX500" fmla="*/ 171190 w 957573"/>
                  <a:gd name="connsiteY500" fmla="*/ 161354 h 763619"/>
                  <a:gd name="connsiteX501" fmla="*/ 91941 w 957573"/>
                  <a:gd name="connsiteY501" fmla="*/ 181165 h 763619"/>
                  <a:gd name="connsiteX502" fmla="*/ 88131 w 957573"/>
                  <a:gd name="connsiteY502" fmla="*/ 182213 h 763619"/>
                  <a:gd name="connsiteX503" fmla="*/ 39078 w 957573"/>
                  <a:gd name="connsiteY503" fmla="*/ 168783 h 763619"/>
                  <a:gd name="connsiteX504" fmla="*/ 1073 w 957573"/>
                  <a:gd name="connsiteY504" fmla="*/ 190500 h 763619"/>
                  <a:gd name="connsiteX505" fmla="*/ 1073 w 957573"/>
                  <a:gd name="connsiteY505" fmla="*/ 190500 h 763619"/>
                  <a:gd name="connsiteX506" fmla="*/ 22218 w 957573"/>
                  <a:gd name="connsiteY506" fmla="*/ 227838 h 763619"/>
                  <a:gd name="connsiteX507" fmla="*/ 66891 w 957573"/>
                  <a:gd name="connsiteY507" fmla="*/ 240030 h 763619"/>
                  <a:gd name="connsiteX508" fmla="*/ 70129 w 957573"/>
                  <a:gd name="connsiteY508" fmla="*/ 243745 h 763619"/>
                  <a:gd name="connsiteX509" fmla="*/ 130518 w 957573"/>
                  <a:gd name="connsiteY509" fmla="*/ 310039 h 763619"/>
                  <a:gd name="connsiteX510" fmla="*/ 166903 w 957573"/>
                  <a:gd name="connsiteY510" fmla="*/ 311944 h 763619"/>
                  <a:gd name="connsiteX511" fmla="*/ 171380 w 957573"/>
                  <a:gd name="connsiteY511" fmla="*/ 313658 h 763619"/>
                  <a:gd name="connsiteX512" fmla="*/ 180048 w 957573"/>
                  <a:gd name="connsiteY512" fmla="*/ 327088 h 763619"/>
                  <a:gd name="connsiteX513" fmla="*/ 198526 w 957573"/>
                  <a:gd name="connsiteY513" fmla="*/ 378809 h 763619"/>
                  <a:gd name="connsiteX514" fmla="*/ 200907 w 957573"/>
                  <a:gd name="connsiteY514" fmla="*/ 405479 h 763619"/>
                  <a:gd name="connsiteX515" fmla="*/ 246342 w 957573"/>
                  <a:gd name="connsiteY515" fmla="*/ 467201 h 763619"/>
                  <a:gd name="connsiteX516" fmla="*/ 246342 w 957573"/>
                  <a:gd name="connsiteY516" fmla="*/ 467201 h 763619"/>
                  <a:gd name="connsiteX517" fmla="*/ 616674 w 957573"/>
                  <a:gd name="connsiteY517" fmla="*/ 197167 h 763619"/>
                  <a:gd name="connsiteX518" fmla="*/ 632390 w 957573"/>
                  <a:gd name="connsiteY518" fmla="*/ 198787 h 763619"/>
                  <a:gd name="connsiteX519" fmla="*/ 694112 w 957573"/>
                  <a:gd name="connsiteY519" fmla="*/ 209836 h 763619"/>
                  <a:gd name="connsiteX520" fmla="*/ 734403 w 957573"/>
                  <a:gd name="connsiteY520" fmla="*/ 221266 h 763619"/>
                  <a:gd name="connsiteX521" fmla="*/ 777551 w 957573"/>
                  <a:gd name="connsiteY521" fmla="*/ 238792 h 763619"/>
                  <a:gd name="connsiteX522" fmla="*/ 819747 w 957573"/>
                  <a:gd name="connsiteY522" fmla="*/ 264700 h 763619"/>
                  <a:gd name="connsiteX523" fmla="*/ 834606 w 957573"/>
                  <a:gd name="connsiteY523" fmla="*/ 277559 h 763619"/>
                  <a:gd name="connsiteX524" fmla="*/ 826414 w 957573"/>
                  <a:gd name="connsiteY524" fmla="*/ 276320 h 763619"/>
                  <a:gd name="connsiteX525" fmla="*/ 779742 w 957573"/>
                  <a:gd name="connsiteY525" fmla="*/ 262223 h 763619"/>
                  <a:gd name="connsiteX526" fmla="*/ 733260 w 957573"/>
                  <a:gd name="connsiteY526" fmla="*/ 241649 h 763619"/>
                  <a:gd name="connsiteX527" fmla="*/ 686587 w 957573"/>
                  <a:gd name="connsiteY527" fmla="*/ 220218 h 763619"/>
                  <a:gd name="connsiteX528" fmla="*/ 662965 w 957573"/>
                  <a:gd name="connsiteY528" fmla="*/ 210693 h 763619"/>
                  <a:gd name="connsiteX529" fmla="*/ 651059 w 957573"/>
                  <a:gd name="connsiteY529" fmla="*/ 206502 h 763619"/>
                  <a:gd name="connsiteX530" fmla="*/ 639153 w 957573"/>
                  <a:gd name="connsiteY530" fmla="*/ 202883 h 763619"/>
                  <a:gd name="connsiteX531" fmla="*/ 615721 w 957573"/>
                  <a:gd name="connsiteY531" fmla="*/ 197263 h 763619"/>
                  <a:gd name="connsiteX532" fmla="*/ 616769 w 957573"/>
                  <a:gd name="connsiteY532" fmla="*/ 197263 h 763619"/>
                  <a:gd name="connsiteX533" fmla="*/ 836415 w 957573"/>
                  <a:gd name="connsiteY533" fmla="*/ 287274 h 763619"/>
                  <a:gd name="connsiteX534" fmla="*/ 800125 w 957573"/>
                  <a:gd name="connsiteY534" fmla="*/ 286417 h 763619"/>
                  <a:gd name="connsiteX535" fmla="*/ 760215 w 957573"/>
                  <a:gd name="connsiteY535" fmla="*/ 278511 h 763619"/>
                  <a:gd name="connsiteX536" fmla="*/ 675919 w 957573"/>
                  <a:gd name="connsiteY536" fmla="*/ 250603 h 763619"/>
                  <a:gd name="connsiteX537" fmla="*/ 633057 w 957573"/>
                  <a:gd name="connsiteY537" fmla="*/ 235267 h 763619"/>
                  <a:gd name="connsiteX538" fmla="*/ 611340 w 957573"/>
                  <a:gd name="connsiteY538" fmla="*/ 228886 h 763619"/>
                  <a:gd name="connsiteX539" fmla="*/ 600481 w 957573"/>
                  <a:gd name="connsiteY539" fmla="*/ 226314 h 763619"/>
                  <a:gd name="connsiteX540" fmla="*/ 589718 w 957573"/>
                  <a:gd name="connsiteY540" fmla="*/ 224218 h 763619"/>
                  <a:gd name="connsiteX541" fmla="*/ 584384 w 957573"/>
                  <a:gd name="connsiteY541" fmla="*/ 223171 h 763619"/>
                  <a:gd name="connsiteX542" fmla="*/ 579050 w 957573"/>
                  <a:gd name="connsiteY542" fmla="*/ 222409 h 763619"/>
                  <a:gd name="connsiteX543" fmla="*/ 568572 w 957573"/>
                  <a:gd name="connsiteY543" fmla="*/ 220885 h 763619"/>
                  <a:gd name="connsiteX544" fmla="*/ 558286 w 957573"/>
                  <a:gd name="connsiteY544" fmla="*/ 219742 h 763619"/>
                  <a:gd name="connsiteX545" fmla="*/ 553237 w 957573"/>
                  <a:gd name="connsiteY545" fmla="*/ 219170 h 763619"/>
                  <a:gd name="connsiteX546" fmla="*/ 548284 w 957573"/>
                  <a:gd name="connsiteY546" fmla="*/ 218789 h 763619"/>
                  <a:gd name="connsiteX547" fmla="*/ 538474 w 957573"/>
                  <a:gd name="connsiteY547" fmla="*/ 218027 h 763619"/>
                  <a:gd name="connsiteX548" fmla="*/ 529044 w 957573"/>
                  <a:gd name="connsiteY548" fmla="*/ 217456 h 763619"/>
                  <a:gd name="connsiteX549" fmla="*/ 523424 w 957573"/>
                  <a:gd name="connsiteY549" fmla="*/ 217170 h 763619"/>
                  <a:gd name="connsiteX550" fmla="*/ 548284 w 957573"/>
                  <a:gd name="connsiteY550" fmla="*/ 209836 h 763619"/>
                  <a:gd name="connsiteX551" fmla="*/ 550761 w 957573"/>
                  <a:gd name="connsiteY551" fmla="*/ 209645 h 763619"/>
                  <a:gd name="connsiteX552" fmla="*/ 590956 w 957573"/>
                  <a:gd name="connsiteY552" fmla="*/ 209836 h 763619"/>
                  <a:gd name="connsiteX553" fmla="*/ 635438 w 957573"/>
                  <a:gd name="connsiteY553" fmla="*/ 216979 h 763619"/>
                  <a:gd name="connsiteX554" fmla="*/ 646868 w 957573"/>
                  <a:gd name="connsiteY554" fmla="*/ 220027 h 763619"/>
                  <a:gd name="connsiteX555" fmla="*/ 658393 w 957573"/>
                  <a:gd name="connsiteY555" fmla="*/ 223552 h 763619"/>
                  <a:gd name="connsiteX556" fmla="*/ 681634 w 957573"/>
                  <a:gd name="connsiteY556" fmla="*/ 231934 h 763619"/>
                  <a:gd name="connsiteX557" fmla="*/ 728688 w 957573"/>
                  <a:gd name="connsiteY557" fmla="*/ 251365 h 763619"/>
                  <a:gd name="connsiteX558" fmla="*/ 776503 w 957573"/>
                  <a:gd name="connsiteY558" fmla="*/ 270319 h 763619"/>
                  <a:gd name="connsiteX559" fmla="*/ 825081 w 957573"/>
                  <a:gd name="connsiteY559" fmla="*/ 282988 h 763619"/>
                  <a:gd name="connsiteX560" fmla="*/ 841083 w 957573"/>
                  <a:gd name="connsiteY560" fmla="*/ 284417 h 763619"/>
                  <a:gd name="connsiteX561" fmla="*/ 842892 w 957573"/>
                  <a:gd name="connsiteY561" fmla="*/ 286321 h 763619"/>
                  <a:gd name="connsiteX562" fmla="*/ 836320 w 957573"/>
                  <a:gd name="connsiteY562" fmla="*/ 287179 h 763619"/>
                  <a:gd name="connsiteX563" fmla="*/ 852989 w 957573"/>
                  <a:gd name="connsiteY563" fmla="*/ 284417 h 763619"/>
                  <a:gd name="connsiteX564" fmla="*/ 852989 w 957573"/>
                  <a:gd name="connsiteY564" fmla="*/ 284417 h 763619"/>
                  <a:gd name="connsiteX565" fmla="*/ 853370 w 957573"/>
                  <a:gd name="connsiteY565" fmla="*/ 284417 h 763619"/>
                  <a:gd name="connsiteX566" fmla="*/ 853084 w 957573"/>
                  <a:gd name="connsiteY566" fmla="*/ 284417 h 76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</a:cxnLst>
                <a:rect l="l" t="t" r="r" b="b"/>
                <a:pathLst>
                  <a:path w="957573" h="763619">
                    <a:moveTo>
                      <a:pt x="246342" y="467201"/>
                    </a:moveTo>
                    <a:cubicBezTo>
                      <a:pt x="245580" y="463010"/>
                      <a:pt x="244532" y="458248"/>
                      <a:pt x="243294" y="453676"/>
                    </a:cubicBezTo>
                    <a:cubicBezTo>
                      <a:pt x="240055" y="441198"/>
                      <a:pt x="239293" y="428244"/>
                      <a:pt x="240150" y="415290"/>
                    </a:cubicBezTo>
                    <a:cubicBezTo>
                      <a:pt x="240150" y="415290"/>
                      <a:pt x="240150" y="415195"/>
                      <a:pt x="240150" y="415100"/>
                    </a:cubicBezTo>
                    <a:cubicBezTo>
                      <a:pt x="240817" y="404431"/>
                      <a:pt x="240722" y="393954"/>
                      <a:pt x="239960" y="383953"/>
                    </a:cubicBezTo>
                    <a:cubicBezTo>
                      <a:pt x="242627" y="385286"/>
                      <a:pt x="245389" y="386905"/>
                      <a:pt x="248247" y="388715"/>
                    </a:cubicBezTo>
                    <a:cubicBezTo>
                      <a:pt x="251390" y="390715"/>
                      <a:pt x="254724" y="393097"/>
                      <a:pt x="257962" y="395668"/>
                    </a:cubicBezTo>
                    <a:cubicBezTo>
                      <a:pt x="261201" y="398335"/>
                      <a:pt x="264439" y="401288"/>
                      <a:pt x="267487" y="404717"/>
                    </a:cubicBezTo>
                    <a:cubicBezTo>
                      <a:pt x="270535" y="408146"/>
                      <a:pt x="273488" y="411861"/>
                      <a:pt x="276155" y="415957"/>
                    </a:cubicBezTo>
                    <a:cubicBezTo>
                      <a:pt x="278727" y="420148"/>
                      <a:pt x="281203" y="424625"/>
                      <a:pt x="283108" y="429577"/>
                    </a:cubicBezTo>
                    <a:cubicBezTo>
                      <a:pt x="285013" y="434530"/>
                      <a:pt x="286632" y="439674"/>
                      <a:pt x="287680" y="445294"/>
                    </a:cubicBezTo>
                    <a:cubicBezTo>
                      <a:pt x="288347" y="448056"/>
                      <a:pt x="288537" y="450913"/>
                      <a:pt x="289014" y="453866"/>
                    </a:cubicBezTo>
                    <a:cubicBezTo>
                      <a:pt x="289109" y="455295"/>
                      <a:pt x="289204" y="456819"/>
                      <a:pt x="289299" y="458248"/>
                    </a:cubicBezTo>
                    <a:lnTo>
                      <a:pt x="289490" y="460438"/>
                    </a:lnTo>
                    <a:lnTo>
                      <a:pt x="289490" y="460724"/>
                    </a:lnTo>
                    <a:cubicBezTo>
                      <a:pt x="289490" y="460724"/>
                      <a:pt x="289490" y="460819"/>
                      <a:pt x="289490" y="460819"/>
                    </a:cubicBezTo>
                    <a:cubicBezTo>
                      <a:pt x="289490" y="460819"/>
                      <a:pt x="289490" y="460534"/>
                      <a:pt x="289490" y="460819"/>
                    </a:cubicBezTo>
                    <a:lnTo>
                      <a:pt x="289490" y="461391"/>
                    </a:lnTo>
                    <a:cubicBezTo>
                      <a:pt x="289490" y="461391"/>
                      <a:pt x="289490" y="462629"/>
                      <a:pt x="289490" y="462629"/>
                    </a:cubicBezTo>
                    <a:cubicBezTo>
                      <a:pt x="289490" y="464248"/>
                      <a:pt x="289490" y="465963"/>
                      <a:pt x="289490" y="467582"/>
                    </a:cubicBezTo>
                    <a:cubicBezTo>
                      <a:pt x="289490" y="469297"/>
                      <a:pt x="289490" y="470725"/>
                      <a:pt x="289490" y="472345"/>
                    </a:cubicBezTo>
                    <a:cubicBezTo>
                      <a:pt x="289490" y="473964"/>
                      <a:pt x="289490" y="475488"/>
                      <a:pt x="289490" y="477107"/>
                    </a:cubicBezTo>
                    <a:cubicBezTo>
                      <a:pt x="289490" y="478726"/>
                      <a:pt x="289395" y="480441"/>
                      <a:pt x="289299" y="482060"/>
                    </a:cubicBezTo>
                    <a:cubicBezTo>
                      <a:pt x="289014" y="488633"/>
                      <a:pt x="288633" y="495395"/>
                      <a:pt x="288156" y="502253"/>
                    </a:cubicBezTo>
                    <a:cubicBezTo>
                      <a:pt x="287204" y="515969"/>
                      <a:pt x="286061" y="529971"/>
                      <a:pt x="285299" y="544068"/>
                    </a:cubicBezTo>
                    <a:cubicBezTo>
                      <a:pt x="284442" y="558165"/>
                      <a:pt x="283965" y="572452"/>
                      <a:pt x="284346" y="586454"/>
                    </a:cubicBezTo>
                    <a:cubicBezTo>
                      <a:pt x="284632" y="600456"/>
                      <a:pt x="285775" y="614363"/>
                      <a:pt x="288252" y="627697"/>
                    </a:cubicBezTo>
                    <a:cubicBezTo>
                      <a:pt x="290633" y="640937"/>
                      <a:pt x="294443" y="653605"/>
                      <a:pt x="299682" y="664845"/>
                    </a:cubicBezTo>
                    <a:cubicBezTo>
                      <a:pt x="304920" y="676084"/>
                      <a:pt x="311683" y="685895"/>
                      <a:pt x="319017" y="693706"/>
                    </a:cubicBezTo>
                    <a:cubicBezTo>
                      <a:pt x="322542" y="697801"/>
                      <a:pt x="326637" y="701040"/>
                      <a:pt x="330257" y="704279"/>
                    </a:cubicBezTo>
                    <a:cubicBezTo>
                      <a:pt x="332257" y="705707"/>
                      <a:pt x="334162" y="707136"/>
                      <a:pt x="335972" y="708469"/>
                    </a:cubicBezTo>
                    <a:cubicBezTo>
                      <a:pt x="336924" y="709136"/>
                      <a:pt x="337782" y="709898"/>
                      <a:pt x="338734" y="710470"/>
                    </a:cubicBezTo>
                    <a:cubicBezTo>
                      <a:pt x="339687" y="711041"/>
                      <a:pt x="340639" y="711613"/>
                      <a:pt x="341592" y="712184"/>
                    </a:cubicBezTo>
                    <a:cubicBezTo>
                      <a:pt x="343401" y="713327"/>
                      <a:pt x="345211" y="714375"/>
                      <a:pt x="346926" y="715423"/>
                    </a:cubicBezTo>
                    <a:cubicBezTo>
                      <a:pt x="348736" y="716375"/>
                      <a:pt x="350450" y="717137"/>
                      <a:pt x="352165" y="717994"/>
                    </a:cubicBezTo>
                    <a:cubicBezTo>
                      <a:pt x="353879" y="718852"/>
                      <a:pt x="355403" y="719614"/>
                      <a:pt x="357022" y="720376"/>
                    </a:cubicBezTo>
                    <a:cubicBezTo>
                      <a:pt x="358641" y="721043"/>
                      <a:pt x="360165" y="721614"/>
                      <a:pt x="361594" y="722185"/>
                    </a:cubicBezTo>
                    <a:cubicBezTo>
                      <a:pt x="363023" y="722757"/>
                      <a:pt x="364356" y="723233"/>
                      <a:pt x="365690" y="723805"/>
                    </a:cubicBezTo>
                    <a:cubicBezTo>
                      <a:pt x="366928" y="724281"/>
                      <a:pt x="368166" y="724757"/>
                      <a:pt x="369309" y="725138"/>
                    </a:cubicBezTo>
                    <a:cubicBezTo>
                      <a:pt x="371595" y="725805"/>
                      <a:pt x="373500" y="726376"/>
                      <a:pt x="375120" y="726853"/>
                    </a:cubicBezTo>
                    <a:cubicBezTo>
                      <a:pt x="378263" y="727805"/>
                      <a:pt x="379977" y="728281"/>
                      <a:pt x="379977" y="728281"/>
                    </a:cubicBezTo>
                    <a:cubicBezTo>
                      <a:pt x="379977" y="728281"/>
                      <a:pt x="378358" y="727710"/>
                      <a:pt x="375215" y="726472"/>
                    </a:cubicBezTo>
                    <a:cubicBezTo>
                      <a:pt x="373691" y="725900"/>
                      <a:pt x="371786" y="725138"/>
                      <a:pt x="369595" y="724376"/>
                    </a:cubicBezTo>
                    <a:cubicBezTo>
                      <a:pt x="368452" y="723995"/>
                      <a:pt x="367309" y="723424"/>
                      <a:pt x="366071" y="722852"/>
                    </a:cubicBezTo>
                    <a:cubicBezTo>
                      <a:pt x="364833" y="722281"/>
                      <a:pt x="363499" y="721709"/>
                      <a:pt x="362166" y="721043"/>
                    </a:cubicBezTo>
                    <a:cubicBezTo>
                      <a:pt x="360832" y="720376"/>
                      <a:pt x="359308" y="719709"/>
                      <a:pt x="357784" y="718947"/>
                    </a:cubicBezTo>
                    <a:cubicBezTo>
                      <a:pt x="356355" y="718090"/>
                      <a:pt x="354831" y="717233"/>
                      <a:pt x="353212" y="716280"/>
                    </a:cubicBezTo>
                    <a:cubicBezTo>
                      <a:pt x="351593" y="715327"/>
                      <a:pt x="349974" y="714470"/>
                      <a:pt x="348259" y="713422"/>
                    </a:cubicBezTo>
                    <a:cubicBezTo>
                      <a:pt x="346640" y="712280"/>
                      <a:pt x="344925" y="711136"/>
                      <a:pt x="343211" y="709898"/>
                    </a:cubicBezTo>
                    <a:cubicBezTo>
                      <a:pt x="342354" y="709327"/>
                      <a:pt x="341496" y="708660"/>
                      <a:pt x="340544" y="708088"/>
                    </a:cubicBezTo>
                    <a:cubicBezTo>
                      <a:pt x="339687" y="707517"/>
                      <a:pt x="338829" y="706660"/>
                      <a:pt x="337972" y="705993"/>
                    </a:cubicBezTo>
                    <a:cubicBezTo>
                      <a:pt x="336258" y="704564"/>
                      <a:pt x="334543" y="703040"/>
                      <a:pt x="332733" y="701516"/>
                    </a:cubicBezTo>
                    <a:cubicBezTo>
                      <a:pt x="329400" y="698183"/>
                      <a:pt x="325780" y="694849"/>
                      <a:pt x="322637" y="690658"/>
                    </a:cubicBezTo>
                    <a:cubicBezTo>
                      <a:pt x="316160" y="682657"/>
                      <a:pt x="310445" y="673036"/>
                      <a:pt x="306254" y="662178"/>
                    </a:cubicBezTo>
                    <a:cubicBezTo>
                      <a:pt x="302063" y="651224"/>
                      <a:pt x="299301" y="639127"/>
                      <a:pt x="297872" y="626364"/>
                    </a:cubicBezTo>
                    <a:cubicBezTo>
                      <a:pt x="296443" y="613601"/>
                      <a:pt x="296253" y="600265"/>
                      <a:pt x="296919" y="586740"/>
                    </a:cubicBezTo>
                    <a:cubicBezTo>
                      <a:pt x="297586" y="573214"/>
                      <a:pt x="299015" y="559403"/>
                      <a:pt x="300729" y="545592"/>
                    </a:cubicBezTo>
                    <a:cubicBezTo>
                      <a:pt x="302444" y="531781"/>
                      <a:pt x="304540" y="517969"/>
                      <a:pt x="306444" y="504158"/>
                    </a:cubicBezTo>
                    <a:cubicBezTo>
                      <a:pt x="307397" y="497300"/>
                      <a:pt x="308254" y="490442"/>
                      <a:pt x="309016" y="483489"/>
                    </a:cubicBezTo>
                    <a:cubicBezTo>
                      <a:pt x="309207" y="481775"/>
                      <a:pt x="309397" y="480060"/>
                      <a:pt x="309588" y="478346"/>
                    </a:cubicBezTo>
                    <a:cubicBezTo>
                      <a:pt x="309778" y="476631"/>
                      <a:pt x="309873" y="474821"/>
                      <a:pt x="310064" y="473107"/>
                    </a:cubicBezTo>
                    <a:cubicBezTo>
                      <a:pt x="310159" y="471392"/>
                      <a:pt x="310350" y="469583"/>
                      <a:pt x="310445" y="467868"/>
                    </a:cubicBezTo>
                    <a:cubicBezTo>
                      <a:pt x="310445" y="466249"/>
                      <a:pt x="310636" y="464534"/>
                      <a:pt x="310731" y="462915"/>
                    </a:cubicBezTo>
                    <a:lnTo>
                      <a:pt x="310731" y="461677"/>
                    </a:lnTo>
                    <a:cubicBezTo>
                      <a:pt x="310731" y="461677"/>
                      <a:pt x="310826" y="461105"/>
                      <a:pt x="310826" y="461105"/>
                    </a:cubicBezTo>
                    <a:lnTo>
                      <a:pt x="310826" y="460248"/>
                    </a:lnTo>
                    <a:cubicBezTo>
                      <a:pt x="310826" y="460248"/>
                      <a:pt x="310826" y="457581"/>
                      <a:pt x="310826" y="457581"/>
                    </a:cubicBezTo>
                    <a:cubicBezTo>
                      <a:pt x="310826" y="455771"/>
                      <a:pt x="310826" y="454057"/>
                      <a:pt x="310826" y="452247"/>
                    </a:cubicBezTo>
                    <a:cubicBezTo>
                      <a:pt x="310636" y="449866"/>
                      <a:pt x="310540" y="447580"/>
                      <a:pt x="310350" y="445198"/>
                    </a:cubicBezTo>
                    <a:cubicBezTo>
                      <a:pt x="310350" y="444913"/>
                      <a:pt x="310350" y="444627"/>
                      <a:pt x="310350" y="444341"/>
                    </a:cubicBezTo>
                    <a:lnTo>
                      <a:pt x="310064" y="441769"/>
                    </a:lnTo>
                    <a:cubicBezTo>
                      <a:pt x="309302" y="434816"/>
                      <a:pt x="307683" y="428054"/>
                      <a:pt x="305682" y="421576"/>
                    </a:cubicBezTo>
                    <a:cubicBezTo>
                      <a:pt x="303682" y="415100"/>
                      <a:pt x="300920" y="409004"/>
                      <a:pt x="297967" y="403288"/>
                    </a:cubicBezTo>
                    <a:cubicBezTo>
                      <a:pt x="294919" y="397573"/>
                      <a:pt x="291395" y="392525"/>
                      <a:pt x="287680" y="387763"/>
                    </a:cubicBezTo>
                    <a:cubicBezTo>
                      <a:pt x="283965" y="383096"/>
                      <a:pt x="280060" y="379000"/>
                      <a:pt x="276155" y="375190"/>
                    </a:cubicBezTo>
                    <a:cubicBezTo>
                      <a:pt x="272154" y="371570"/>
                      <a:pt x="268249" y="368236"/>
                      <a:pt x="264439" y="365474"/>
                    </a:cubicBezTo>
                    <a:cubicBezTo>
                      <a:pt x="256724" y="359855"/>
                      <a:pt x="249485" y="355759"/>
                      <a:pt x="243389" y="352711"/>
                    </a:cubicBezTo>
                    <a:cubicBezTo>
                      <a:pt x="240055" y="351092"/>
                      <a:pt x="237007" y="349758"/>
                      <a:pt x="234340" y="348615"/>
                    </a:cubicBezTo>
                    <a:cubicBezTo>
                      <a:pt x="233197" y="344234"/>
                      <a:pt x="231959" y="339947"/>
                      <a:pt x="230625" y="335947"/>
                    </a:cubicBezTo>
                    <a:cubicBezTo>
                      <a:pt x="226911" y="324898"/>
                      <a:pt x="222529" y="314992"/>
                      <a:pt x="218052" y="306324"/>
                    </a:cubicBezTo>
                    <a:cubicBezTo>
                      <a:pt x="215862" y="302133"/>
                      <a:pt x="213576" y="298228"/>
                      <a:pt x="211290" y="294608"/>
                    </a:cubicBezTo>
                    <a:cubicBezTo>
                      <a:pt x="210147" y="292703"/>
                      <a:pt x="210432" y="290322"/>
                      <a:pt x="211956" y="288798"/>
                    </a:cubicBezTo>
                    <a:lnTo>
                      <a:pt x="211956" y="288798"/>
                    </a:lnTo>
                    <a:cubicBezTo>
                      <a:pt x="213099" y="287560"/>
                      <a:pt x="214814" y="287084"/>
                      <a:pt x="216433" y="287464"/>
                    </a:cubicBezTo>
                    <a:cubicBezTo>
                      <a:pt x="224148" y="289465"/>
                      <a:pt x="232721" y="291846"/>
                      <a:pt x="241960" y="294608"/>
                    </a:cubicBezTo>
                    <a:cubicBezTo>
                      <a:pt x="256057" y="298990"/>
                      <a:pt x="271678" y="304419"/>
                      <a:pt x="288252" y="311563"/>
                    </a:cubicBezTo>
                    <a:cubicBezTo>
                      <a:pt x="304730" y="318706"/>
                      <a:pt x="322161" y="327374"/>
                      <a:pt x="338925" y="338614"/>
                    </a:cubicBezTo>
                    <a:cubicBezTo>
                      <a:pt x="353307" y="348234"/>
                      <a:pt x="367214" y="359759"/>
                      <a:pt x="378644" y="373761"/>
                    </a:cubicBezTo>
                    <a:lnTo>
                      <a:pt x="379215" y="374713"/>
                    </a:lnTo>
                    <a:cubicBezTo>
                      <a:pt x="380835" y="378523"/>
                      <a:pt x="382835" y="383286"/>
                      <a:pt x="384264" y="389096"/>
                    </a:cubicBezTo>
                    <a:cubicBezTo>
                      <a:pt x="384645" y="390525"/>
                      <a:pt x="385026" y="392049"/>
                      <a:pt x="385407" y="393573"/>
                    </a:cubicBezTo>
                    <a:cubicBezTo>
                      <a:pt x="385692" y="395097"/>
                      <a:pt x="385978" y="396716"/>
                      <a:pt x="386264" y="398431"/>
                    </a:cubicBezTo>
                    <a:cubicBezTo>
                      <a:pt x="386454" y="399288"/>
                      <a:pt x="386550" y="400145"/>
                      <a:pt x="386740" y="401002"/>
                    </a:cubicBezTo>
                    <a:cubicBezTo>
                      <a:pt x="386836" y="401860"/>
                      <a:pt x="386931" y="402717"/>
                      <a:pt x="387026" y="403669"/>
                    </a:cubicBezTo>
                    <a:cubicBezTo>
                      <a:pt x="387216" y="405479"/>
                      <a:pt x="387407" y="407289"/>
                      <a:pt x="387597" y="409099"/>
                    </a:cubicBezTo>
                    <a:cubicBezTo>
                      <a:pt x="387693" y="410051"/>
                      <a:pt x="387788" y="411004"/>
                      <a:pt x="387788" y="411956"/>
                    </a:cubicBezTo>
                    <a:cubicBezTo>
                      <a:pt x="387788" y="412909"/>
                      <a:pt x="387788" y="413861"/>
                      <a:pt x="387788" y="414909"/>
                    </a:cubicBezTo>
                    <a:cubicBezTo>
                      <a:pt x="387788" y="416909"/>
                      <a:pt x="387978" y="418909"/>
                      <a:pt x="387883" y="420910"/>
                    </a:cubicBezTo>
                    <a:cubicBezTo>
                      <a:pt x="387788" y="423005"/>
                      <a:pt x="387693" y="425005"/>
                      <a:pt x="387597" y="427196"/>
                    </a:cubicBezTo>
                    <a:cubicBezTo>
                      <a:pt x="387502" y="429292"/>
                      <a:pt x="387407" y="431483"/>
                      <a:pt x="387121" y="433673"/>
                    </a:cubicBezTo>
                    <a:cubicBezTo>
                      <a:pt x="386836" y="435864"/>
                      <a:pt x="386550" y="438055"/>
                      <a:pt x="386264" y="440341"/>
                    </a:cubicBezTo>
                    <a:cubicBezTo>
                      <a:pt x="386073" y="441484"/>
                      <a:pt x="385978" y="442627"/>
                      <a:pt x="385788" y="443770"/>
                    </a:cubicBezTo>
                    <a:cubicBezTo>
                      <a:pt x="385502" y="444913"/>
                      <a:pt x="385311" y="446056"/>
                      <a:pt x="385026" y="447199"/>
                    </a:cubicBezTo>
                    <a:cubicBezTo>
                      <a:pt x="383978" y="451771"/>
                      <a:pt x="383216" y="456533"/>
                      <a:pt x="381692" y="461200"/>
                    </a:cubicBezTo>
                    <a:cubicBezTo>
                      <a:pt x="380263" y="465868"/>
                      <a:pt x="379120" y="470725"/>
                      <a:pt x="377120" y="475488"/>
                    </a:cubicBezTo>
                    <a:cubicBezTo>
                      <a:pt x="376263" y="477869"/>
                      <a:pt x="375310" y="480250"/>
                      <a:pt x="374453" y="482727"/>
                    </a:cubicBezTo>
                    <a:lnTo>
                      <a:pt x="373786" y="484537"/>
                    </a:lnTo>
                    <a:lnTo>
                      <a:pt x="373405" y="485489"/>
                    </a:lnTo>
                    <a:lnTo>
                      <a:pt x="373215" y="485965"/>
                    </a:lnTo>
                    <a:lnTo>
                      <a:pt x="373024" y="486537"/>
                    </a:lnTo>
                    <a:cubicBezTo>
                      <a:pt x="372548" y="487775"/>
                      <a:pt x="371976" y="489013"/>
                      <a:pt x="371500" y="490252"/>
                    </a:cubicBezTo>
                    <a:lnTo>
                      <a:pt x="369976" y="494062"/>
                    </a:lnTo>
                    <a:lnTo>
                      <a:pt x="368452" y="497967"/>
                    </a:lnTo>
                    <a:cubicBezTo>
                      <a:pt x="367500" y="500634"/>
                      <a:pt x="366452" y="503206"/>
                      <a:pt x="365595" y="505873"/>
                    </a:cubicBezTo>
                    <a:cubicBezTo>
                      <a:pt x="364642" y="508540"/>
                      <a:pt x="363785" y="511207"/>
                      <a:pt x="362928" y="513874"/>
                    </a:cubicBezTo>
                    <a:lnTo>
                      <a:pt x="361690" y="517874"/>
                    </a:lnTo>
                    <a:lnTo>
                      <a:pt x="360546" y="521970"/>
                    </a:lnTo>
                    <a:cubicBezTo>
                      <a:pt x="357498" y="532829"/>
                      <a:pt x="355117" y="543877"/>
                      <a:pt x="353688" y="554926"/>
                    </a:cubicBezTo>
                    <a:cubicBezTo>
                      <a:pt x="352355" y="565976"/>
                      <a:pt x="351974" y="577025"/>
                      <a:pt x="352736" y="587597"/>
                    </a:cubicBezTo>
                    <a:cubicBezTo>
                      <a:pt x="353403" y="598170"/>
                      <a:pt x="355403" y="608267"/>
                      <a:pt x="358165" y="617601"/>
                    </a:cubicBezTo>
                    <a:cubicBezTo>
                      <a:pt x="360927" y="626840"/>
                      <a:pt x="364547" y="635222"/>
                      <a:pt x="368547" y="642652"/>
                    </a:cubicBezTo>
                    <a:cubicBezTo>
                      <a:pt x="372548" y="649986"/>
                      <a:pt x="376834" y="656368"/>
                      <a:pt x="380835" y="661702"/>
                    </a:cubicBezTo>
                    <a:cubicBezTo>
                      <a:pt x="384930" y="667036"/>
                      <a:pt x="388740" y="671513"/>
                      <a:pt x="392074" y="675037"/>
                    </a:cubicBezTo>
                    <a:cubicBezTo>
                      <a:pt x="395408" y="678561"/>
                      <a:pt x="398075" y="681228"/>
                      <a:pt x="399980" y="682943"/>
                    </a:cubicBezTo>
                    <a:cubicBezTo>
                      <a:pt x="401885" y="684752"/>
                      <a:pt x="402837" y="685705"/>
                      <a:pt x="402837" y="685705"/>
                    </a:cubicBezTo>
                    <a:cubicBezTo>
                      <a:pt x="402837" y="685705"/>
                      <a:pt x="401885" y="684657"/>
                      <a:pt x="400170" y="682752"/>
                    </a:cubicBezTo>
                    <a:cubicBezTo>
                      <a:pt x="398456" y="680847"/>
                      <a:pt x="395979" y="677989"/>
                      <a:pt x="393027" y="674275"/>
                    </a:cubicBezTo>
                    <a:cubicBezTo>
                      <a:pt x="389979" y="670560"/>
                      <a:pt x="386645" y="665893"/>
                      <a:pt x="382930" y="660273"/>
                    </a:cubicBezTo>
                    <a:cubicBezTo>
                      <a:pt x="379311" y="654653"/>
                      <a:pt x="375691" y="648176"/>
                      <a:pt x="372357" y="640747"/>
                    </a:cubicBezTo>
                    <a:cubicBezTo>
                      <a:pt x="369119" y="633317"/>
                      <a:pt x="366166" y="625030"/>
                      <a:pt x="364261" y="616077"/>
                    </a:cubicBezTo>
                    <a:cubicBezTo>
                      <a:pt x="362356" y="607123"/>
                      <a:pt x="361213" y="597408"/>
                      <a:pt x="361404" y="587407"/>
                    </a:cubicBezTo>
                    <a:cubicBezTo>
                      <a:pt x="361499" y="577405"/>
                      <a:pt x="362642" y="567118"/>
                      <a:pt x="364737" y="556831"/>
                    </a:cubicBezTo>
                    <a:cubicBezTo>
                      <a:pt x="366928" y="546544"/>
                      <a:pt x="369881" y="536353"/>
                      <a:pt x="373596" y="526256"/>
                    </a:cubicBezTo>
                    <a:lnTo>
                      <a:pt x="375024" y="522542"/>
                    </a:lnTo>
                    <a:lnTo>
                      <a:pt x="376548" y="518827"/>
                    </a:lnTo>
                    <a:cubicBezTo>
                      <a:pt x="377501" y="516350"/>
                      <a:pt x="378549" y="513874"/>
                      <a:pt x="379692" y="511397"/>
                    </a:cubicBezTo>
                    <a:cubicBezTo>
                      <a:pt x="380740" y="508921"/>
                      <a:pt x="381882" y="506539"/>
                      <a:pt x="382930" y="504158"/>
                    </a:cubicBezTo>
                    <a:lnTo>
                      <a:pt x="384549" y="500634"/>
                    </a:lnTo>
                    <a:lnTo>
                      <a:pt x="386359" y="497014"/>
                    </a:lnTo>
                    <a:cubicBezTo>
                      <a:pt x="386931" y="495776"/>
                      <a:pt x="387597" y="494633"/>
                      <a:pt x="388169" y="493395"/>
                    </a:cubicBezTo>
                    <a:cubicBezTo>
                      <a:pt x="388740" y="492157"/>
                      <a:pt x="389312" y="490918"/>
                      <a:pt x="389883" y="489680"/>
                    </a:cubicBezTo>
                    <a:cubicBezTo>
                      <a:pt x="391026" y="487204"/>
                      <a:pt x="392265" y="484632"/>
                      <a:pt x="393408" y="482155"/>
                    </a:cubicBezTo>
                    <a:cubicBezTo>
                      <a:pt x="395884" y="477202"/>
                      <a:pt x="397599" y="472059"/>
                      <a:pt x="399599" y="467011"/>
                    </a:cubicBezTo>
                    <a:cubicBezTo>
                      <a:pt x="401694" y="462058"/>
                      <a:pt x="402933" y="456819"/>
                      <a:pt x="404457" y="451866"/>
                    </a:cubicBezTo>
                    <a:cubicBezTo>
                      <a:pt x="404838" y="450628"/>
                      <a:pt x="405219" y="449389"/>
                      <a:pt x="405600" y="448151"/>
                    </a:cubicBezTo>
                    <a:cubicBezTo>
                      <a:pt x="405695" y="447770"/>
                      <a:pt x="405790" y="447389"/>
                      <a:pt x="405886" y="446913"/>
                    </a:cubicBezTo>
                    <a:cubicBezTo>
                      <a:pt x="409219" y="469868"/>
                      <a:pt x="412362" y="493205"/>
                      <a:pt x="416458" y="516636"/>
                    </a:cubicBezTo>
                    <a:cubicBezTo>
                      <a:pt x="420840" y="541687"/>
                      <a:pt x="426174" y="567023"/>
                      <a:pt x="435794" y="591122"/>
                    </a:cubicBezTo>
                    <a:cubicBezTo>
                      <a:pt x="440747" y="603123"/>
                      <a:pt x="446748" y="614648"/>
                      <a:pt x="454272" y="625126"/>
                    </a:cubicBezTo>
                    <a:cubicBezTo>
                      <a:pt x="461797" y="635508"/>
                      <a:pt x="470751" y="644747"/>
                      <a:pt x="480371" y="652463"/>
                    </a:cubicBezTo>
                    <a:cubicBezTo>
                      <a:pt x="490086" y="660178"/>
                      <a:pt x="500469" y="666369"/>
                      <a:pt x="510851" y="671608"/>
                    </a:cubicBezTo>
                    <a:cubicBezTo>
                      <a:pt x="512184" y="672275"/>
                      <a:pt x="513423" y="672941"/>
                      <a:pt x="514756" y="673513"/>
                    </a:cubicBezTo>
                    <a:lnTo>
                      <a:pt x="515709" y="673989"/>
                    </a:lnTo>
                    <a:lnTo>
                      <a:pt x="516756" y="674465"/>
                    </a:lnTo>
                    <a:lnTo>
                      <a:pt x="518661" y="675322"/>
                    </a:lnTo>
                    <a:cubicBezTo>
                      <a:pt x="521233" y="676465"/>
                      <a:pt x="523710" y="677609"/>
                      <a:pt x="526377" y="678656"/>
                    </a:cubicBezTo>
                    <a:cubicBezTo>
                      <a:pt x="531615" y="680847"/>
                      <a:pt x="536854" y="682847"/>
                      <a:pt x="541998" y="684752"/>
                    </a:cubicBezTo>
                    <a:cubicBezTo>
                      <a:pt x="562667" y="692182"/>
                      <a:pt x="582669" y="697135"/>
                      <a:pt x="600957" y="701421"/>
                    </a:cubicBezTo>
                    <a:cubicBezTo>
                      <a:pt x="619245" y="705802"/>
                      <a:pt x="636009" y="709708"/>
                      <a:pt x="650107" y="715137"/>
                    </a:cubicBezTo>
                    <a:cubicBezTo>
                      <a:pt x="657155" y="717804"/>
                      <a:pt x="663537" y="720947"/>
                      <a:pt x="669061" y="724281"/>
                    </a:cubicBezTo>
                    <a:cubicBezTo>
                      <a:pt x="674586" y="727710"/>
                      <a:pt x="679253" y="731520"/>
                      <a:pt x="683158" y="735235"/>
                    </a:cubicBezTo>
                    <a:cubicBezTo>
                      <a:pt x="690969" y="742855"/>
                      <a:pt x="695445" y="750284"/>
                      <a:pt x="698112" y="755523"/>
                    </a:cubicBezTo>
                    <a:cubicBezTo>
                      <a:pt x="699541" y="758095"/>
                      <a:pt x="700399" y="760190"/>
                      <a:pt x="701065" y="761524"/>
                    </a:cubicBezTo>
                    <a:cubicBezTo>
                      <a:pt x="701732" y="762952"/>
                      <a:pt x="702018" y="763619"/>
                      <a:pt x="702018" y="763619"/>
                    </a:cubicBezTo>
                    <a:cubicBezTo>
                      <a:pt x="702018" y="763619"/>
                      <a:pt x="701732" y="762857"/>
                      <a:pt x="701161" y="761429"/>
                    </a:cubicBezTo>
                    <a:cubicBezTo>
                      <a:pt x="700589" y="760000"/>
                      <a:pt x="699922" y="757904"/>
                      <a:pt x="698589" y="755237"/>
                    </a:cubicBezTo>
                    <a:cubicBezTo>
                      <a:pt x="696207" y="749903"/>
                      <a:pt x="692016" y="742093"/>
                      <a:pt x="684492" y="733901"/>
                    </a:cubicBezTo>
                    <a:cubicBezTo>
                      <a:pt x="680682" y="729805"/>
                      <a:pt x="676110" y="725614"/>
                      <a:pt x="670585" y="721805"/>
                    </a:cubicBezTo>
                    <a:cubicBezTo>
                      <a:pt x="665061" y="717994"/>
                      <a:pt x="658679" y="714470"/>
                      <a:pt x="651630" y="711232"/>
                    </a:cubicBezTo>
                    <a:cubicBezTo>
                      <a:pt x="637438" y="704850"/>
                      <a:pt x="620769" y="699897"/>
                      <a:pt x="602672" y="694563"/>
                    </a:cubicBezTo>
                    <a:cubicBezTo>
                      <a:pt x="584670" y="689229"/>
                      <a:pt x="565239" y="683228"/>
                      <a:pt x="545712" y="674942"/>
                    </a:cubicBezTo>
                    <a:cubicBezTo>
                      <a:pt x="540855" y="672846"/>
                      <a:pt x="535902" y="670655"/>
                      <a:pt x="531139" y="668274"/>
                    </a:cubicBezTo>
                    <a:cubicBezTo>
                      <a:pt x="528758" y="667131"/>
                      <a:pt x="526282" y="665797"/>
                      <a:pt x="523710" y="664559"/>
                    </a:cubicBezTo>
                    <a:lnTo>
                      <a:pt x="521805" y="663607"/>
                    </a:lnTo>
                    <a:lnTo>
                      <a:pt x="520947" y="663130"/>
                    </a:lnTo>
                    <a:lnTo>
                      <a:pt x="520090" y="662654"/>
                    </a:lnTo>
                    <a:cubicBezTo>
                      <a:pt x="518852" y="661988"/>
                      <a:pt x="517709" y="661321"/>
                      <a:pt x="516471" y="660654"/>
                    </a:cubicBezTo>
                    <a:cubicBezTo>
                      <a:pt x="506946" y="655225"/>
                      <a:pt x="497706" y="648843"/>
                      <a:pt x="489324" y="641509"/>
                    </a:cubicBezTo>
                    <a:cubicBezTo>
                      <a:pt x="480942" y="634079"/>
                      <a:pt x="473608" y="625411"/>
                      <a:pt x="467417" y="615886"/>
                    </a:cubicBezTo>
                    <a:cubicBezTo>
                      <a:pt x="461321" y="606266"/>
                      <a:pt x="456463" y="595693"/>
                      <a:pt x="452653" y="584644"/>
                    </a:cubicBezTo>
                    <a:cubicBezTo>
                      <a:pt x="445128" y="562261"/>
                      <a:pt x="441318" y="537972"/>
                      <a:pt x="438461" y="513397"/>
                    </a:cubicBezTo>
                    <a:cubicBezTo>
                      <a:pt x="435603" y="488728"/>
                      <a:pt x="433603" y="463772"/>
                      <a:pt x="431508" y="439102"/>
                    </a:cubicBezTo>
                    <a:cubicBezTo>
                      <a:pt x="431222" y="436055"/>
                      <a:pt x="430936" y="432911"/>
                      <a:pt x="430650" y="429863"/>
                    </a:cubicBezTo>
                    <a:lnTo>
                      <a:pt x="430269" y="425291"/>
                    </a:lnTo>
                    <a:cubicBezTo>
                      <a:pt x="430079" y="423672"/>
                      <a:pt x="429888" y="421958"/>
                      <a:pt x="429698" y="420243"/>
                    </a:cubicBezTo>
                    <a:cubicBezTo>
                      <a:pt x="429698" y="419862"/>
                      <a:pt x="429603" y="419386"/>
                      <a:pt x="429507" y="419005"/>
                    </a:cubicBezTo>
                    <a:cubicBezTo>
                      <a:pt x="434270" y="420338"/>
                      <a:pt x="439413" y="421672"/>
                      <a:pt x="445033" y="422910"/>
                    </a:cubicBezTo>
                    <a:cubicBezTo>
                      <a:pt x="455701" y="425482"/>
                      <a:pt x="467893" y="427768"/>
                      <a:pt x="481133" y="429768"/>
                    </a:cubicBezTo>
                    <a:cubicBezTo>
                      <a:pt x="482752" y="430054"/>
                      <a:pt x="484467" y="430244"/>
                      <a:pt x="486181" y="430530"/>
                    </a:cubicBezTo>
                    <a:cubicBezTo>
                      <a:pt x="487896" y="430721"/>
                      <a:pt x="489610" y="431006"/>
                      <a:pt x="491325" y="431197"/>
                    </a:cubicBezTo>
                    <a:cubicBezTo>
                      <a:pt x="494754" y="431578"/>
                      <a:pt x="498278" y="432149"/>
                      <a:pt x="501897" y="432435"/>
                    </a:cubicBezTo>
                    <a:cubicBezTo>
                      <a:pt x="505517" y="432816"/>
                      <a:pt x="509136" y="433102"/>
                      <a:pt x="512851" y="433483"/>
                    </a:cubicBezTo>
                    <a:cubicBezTo>
                      <a:pt x="516375" y="433768"/>
                      <a:pt x="519995" y="434150"/>
                      <a:pt x="523615" y="434435"/>
                    </a:cubicBezTo>
                    <a:cubicBezTo>
                      <a:pt x="538092" y="435864"/>
                      <a:pt x="553142" y="437959"/>
                      <a:pt x="568477" y="441293"/>
                    </a:cubicBezTo>
                    <a:cubicBezTo>
                      <a:pt x="583812" y="444627"/>
                      <a:pt x="599243" y="449104"/>
                      <a:pt x="614102" y="455581"/>
                    </a:cubicBezTo>
                    <a:cubicBezTo>
                      <a:pt x="628961" y="461963"/>
                      <a:pt x="643153" y="470440"/>
                      <a:pt x="655155" y="481298"/>
                    </a:cubicBezTo>
                    <a:cubicBezTo>
                      <a:pt x="667156" y="492061"/>
                      <a:pt x="676872" y="505396"/>
                      <a:pt x="683349" y="520160"/>
                    </a:cubicBezTo>
                    <a:cubicBezTo>
                      <a:pt x="684968" y="523875"/>
                      <a:pt x="686397" y="527590"/>
                      <a:pt x="687635" y="531400"/>
                    </a:cubicBezTo>
                    <a:cubicBezTo>
                      <a:pt x="688873" y="535210"/>
                      <a:pt x="689921" y="539020"/>
                      <a:pt x="690969" y="543211"/>
                    </a:cubicBezTo>
                    <a:cubicBezTo>
                      <a:pt x="693064" y="551307"/>
                      <a:pt x="695255" y="559403"/>
                      <a:pt x="697541" y="567214"/>
                    </a:cubicBezTo>
                    <a:cubicBezTo>
                      <a:pt x="702113" y="582930"/>
                      <a:pt x="706971" y="598075"/>
                      <a:pt x="712686" y="612076"/>
                    </a:cubicBezTo>
                    <a:cubicBezTo>
                      <a:pt x="718401" y="626078"/>
                      <a:pt x="724973" y="638937"/>
                      <a:pt x="732403" y="649891"/>
                    </a:cubicBezTo>
                    <a:cubicBezTo>
                      <a:pt x="739737" y="660940"/>
                      <a:pt x="747928" y="669988"/>
                      <a:pt x="755834" y="677132"/>
                    </a:cubicBezTo>
                    <a:cubicBezTo>
                      <a:pt x="763740" y="684371"/>
                      <a:pt x="771360" y="689705"/>
                      <a:pt x="777741" y="693801"/>
                    </a:cubicBezTo>
                    <a:cubicBezTo>
                      <a:pt x="780980" y="695897"/>
                      <a:pt x="783933" y="697516"/>
                      <a:pt x="786504" y="699040"/>
                    </a:cubicBezTo>
                    <a:cubicBezTo>
                      <a:pt x="789076" y="700468"/>
                      <a:pt x="791267" y="701611"/>
                      <a:pt x="793077" y="702564"/>
                    </a:cubicBezTo>
                    <a:cubicBezTo>
                      <a:pt x="796696" y="704374"/>
                      <a:pt x="798696" y="705326"/>
                      <a:pt x="798696" y="705326"/>
                    </a:cubicBezTo>
                    <a:cubicBezTo>
                      <a:pt x="798696" y="705326"/>
                      <a:pt x="796791" y="704279"/>
                      <a:pt x="793267" y="702183"/>
                    </a:cubicBezTo>
                    <a:cubicBezTo>
                      <a:pt x="791553" y="701135"/>
                      <a:pt x="789362" y="699802"/>
                      <a:pt x="786886" y="698278"/>
                    </a:cubicBezTo>
                    <a:cubicBezTo>
                      <a:pt x="784409" y="696659"/>
                      <a:pt x="781647" y="694754"/>
                      <a:pt x="778599" y="692563"/>
                    </a:cubicBezTo>
                    <a:cubicBezTo>
                      <a:pt x="772503" y="688086"/>
                      <a:pt x="765359" y="682371"/>
                      <a:pt x="758120" y="674846"/>
                    </a:cubicBezTo>
                    <a:cubicBezTo>
                      <a:pt x="750881" y="667322"/>
                      <a:pt x="743547" y="658082"/>
                      <a:pt x="737165" y="646938"/>
                    </a:cubicBezTo>
                    <a:cubicBezTo>
                      <a:pt x="730688" y="635889"/>
                      <a:pt x="725163" y="623126"/>
                      <a:pt x="720496" y="609219"/>
                    </a:cubicBezTo>
                    <a:cubicBezTo>
                      <a:pt x="717258" y="599599"/>
                      <a:pt x="714400" y="589312"/>
                      <a:pt x="711828" y="578739"/>
                    </a:cubicBezTo>
                    <a:cubicBezTo>
                      <a:pt x="713543" y="581025"/>
                      <a:pt x="715353" y="583311"/>
                      <a:pt x="717353" y="585502"/>
                    </a:cubicBezTo>
                    <a:cubicBezTo>
                      <a:pt x="720020" y="588455"/>
                      <a:pt x="722782" y="591407"/>
                      <a:pt x="725925" y="594265"/>
                    </a:cubicBezTo>
                    <a:cubicBezTo>
                      <a:pt x="727449" y="595693"/>
                      <a:pt x="729069" y="597027"/>
                      <a:pt x="730593" y="598456"/>
                    </a:cubicBezTo>
                    <a:cubicBezTo>
                      <a:pt x="732212" y="599789"/>
                      <a:pt x="733831" y="601123"/>
                      <a:pt x="735546" y="602361"/>
                    </a:cubicBezTo>
                    <a:cubicBezTo>
                      <a:pt x="738975" y="604838"/>
                      <a:pt x="742404" y="607219"/>
                      <a:pt x="746023" y="609219"/>
                    </a:cubicBezTo>
                    <a:cubicBezTo>
                      <a:pt x="746785" y="609695"/>
                      <a:pt x="747642" y="610172"/>
                      <a:pt x="748404" y="610552"/>
                    </a:cubicBezTo>
                    <a:cubicBezTo>
                      <a:pt x="749357" y="611029"/>
                      <a:pt x="750309" y="611505"/>
                      <a:pt x="751262" y="611981"/>
                    </a:cubicBezTo>
                    <a:cubicBezTo>
                      <a:pt x="752215" y="612458"/>
                      <a:pt x="753167" y="612934"/>
                      <a:pt x="754119" y="613410"/>
                    </a:cubicBezTo>
                    <a:cubicBezTo>
                      <a:pt x="755739" y="614077"/>
                      <a:pt x="757263" y="614839"/>
                      <a:pt x="758882" y="615505"/>
                    </a:cubicBezTo>
                    <a:cubicBezTo>
                      <a:pt x="759072" y="615505"/>
                      <a:pt x="759358" y="615696"/>
                      <a:pt x="759549" y="615791"/>
                    </a:cubicBezTo>
                    <a:cubicBezTo>
                      <a:pt x="760406" y="616172"/>
                      <a:pt x="761358" y="616458"/>
                      <a:pt x="762216" y="616839"/>
                    </a:cubicBezTo>
                    <a:cubicBezTo>
                      <a:pt x="763073" y="617125"/>
                      <a:pt x="763930" y="617506"/>
                      <a:pt x="764787" y="617792"/>
                    </a:cubicBezTo>
                    <a:cubicBezTo>
                      <a:pt x="765645" y="618077"/>
                      <a:pt x="766502" y="618363"/>
                      <a:pt x="767359" y="618649"/>
                    </a:cubicBezTo>
                    <a:cubicBezTo>
                      <a:pt x="770788" y="619792"/>
                      <a:pt x="774027" y="620554"/>
                      <a:pt x="777075" y="621316"/>
                    </a:cubicBezTo>
                    <a:cubicBezTo>
                      <a:pt x="778599" y="621601"/>
                      <a:pt x="780028" y="621887"/>
                      <a:pt x="781456" y="622173"/>
                    </a:cubicBezTo>
                    <a:cubicBezTo>
                      <a:pt x="782885" y="622459"/>
                      <a:pt x="784123" y="622649"/>
                      <a:pt x="785361" y="622840"/>
                    </a:cubicBezTo>
                    <a:cubicBezTo>
                      <a:pt x="787838" y="623126"/>
                      <a:pt x="790029" y="623506"/>
                      <a:pt x="791838" y="623602"/>
                    </a:cubicBezTo>
                    <a:cubicBezTo>
                      <a:pt x="795458" y="623888"/>
                      <a:pt x="797458" y="624078"/>
                      <a:pt x="797458" y="624078"/>
                    </a:cubicBezTo>
                    <a:cubicBezTo>
                      <a:pt x="797458" y="624078"/>
                      <a:pt x="795458" y="623792"/>
                      <a:pt x="791934" y="623126"/>
                    </a:cubicBezTo>
                    <a:cubicBezTo>
                      <a:pt x="790124" y="622935"/>
                      <a:pt x="788028" y="622363"/>
                      <a:pt x="785647" y="621792"/>
                    </a:cubicBezTo>
                    <a:cubicBezTo>
                      <a:pt x="784409" y="621506"/>
                      <a:pt x="783171" y="621221"/>
                      <a:pt x="781837" y="620839"/>
                    </a:cubicBezTo>
                    <a:cubicBezTo>
                      <a:pt x="780504" y="620459"/>
                      <a:pt x="779075" y="620077"/>
                      <a:pt x="777646" y="619697"/>
                    </a:cubicBezTo>
                    <a:cubicBezTo>
                      <a:pt x="774789" y="618649"/>
                      <a:pt x="771550" y="617696"/>
                      <a:pt x="768407" y="616363"/>
                    </a:cubicBezTo>
                    <a:cubicBezTo>
                      <a:pt x="767645" y="616077"/>
                      <a:pt x="766788" y="615696"/>
                      <a:pt x="765930" y="615315"/>
                    </a:cubicBezTo>
                    <a:cubicBezTo>
                      <a:pt x="765168" y="614934"/>
                      <a:pt x="764311" y="614553"/>
                      <a:pt x="763454" y="614172"/>
                    </a:cubicBezTo>
                    <a:cubicBezTo>
                      <a:pt x="762597" y="613791"/>
                      <a:pt x="761835" y="613410"/>
                      <a:pt x="760978" y="613029"/>
                    </a:cubicBezTo>
                    <a:cubicBezTo>
                      <a:pt x="760787" y="613029"/>
                      <a:pt x="760596" y="612838"/>
                      <a:pt x="760406" y="612743"/>
                    </a:cubicBezTo>
                    <a:cubicBezTo>
                      <a:pt x="758977" y="611981"/>
                      <a:pt x="757453" y="611124"/>
                      <a:pt x="755929" y="610362"/>
                    </a:cubicBezTo>
                    <a:cubicBezTo>
                      <a:pt x="755739" y="610267"/>
                      <a:pt x="755548" y="610172"/>
                      <a:pt x="755358" y="610076"/>
                    </a:cubicBezTo>
                    <a:cubicBezTo>
                      <a:pt x="753929" y="609219"/>
                      <a:pt x="752405" y="608267"/>
                      <a:pt x="750881" y="607314"/>
                    </a:cubicBezTo>
                    <a:cubicBezTo>
                      <a:pt x="750024" y="606743"/>
                      <a:pt x="749262" y="606171"/>
                      <a:pt x="748404" y="605600"/>
                    </a:cubicBezTo>
                    <a:cubicBezTo>
                      <a:pt x="745166" y="603409"/>
                      <a:pt x="742023" y="600837"/>
                      <a:pt x="738975" y="598265"/>
                    </a:cubicBezTo>
                    <a:cubicBezTo>
                      <a:pt x="737451" y="596932"/>
                      <a:pt x="736022" y="595598"/>
                      <a:pt x="734593" y="594169"/>
                    </a:cubicBezTo>
                    <a:cubicBezTo>
                      <a:pt x="733260" y="592741"/>
                      <a:pt x="731736" y="591407"/>
                      <a:pt x="730497" y="589883"/>
                    </a:cubicBezTo>
                    <a:cubicBezTo>
                      <a:pt x="727830" y="587026"/>
                      <a:pt x="725449" y="583978"/>
                      <a:pt x="723163" y="581025"/>
                    </a:cubicBezTo>
                    <a:cubicBezTo>
                      <a:pt x="718686" y="575024"/>
                      <a:pt x="715162" y="569023"/>
                      <a:pt x="712495" y="563689"/>
                    </a:cubicBezTo>
                    <a:cubicBezTo>
                      <a:pt x="709828" y="558355"/>
                      <a:pt x="708018" y="553784"/>
                      <a:pt x="706875" y="550640"/>
                    </a:cubicBezTo>
                    <a:cubicBezTo>
                      <a:pt x="706304" y="549021"/>
                      <a:pt x="705923" y="547783"/>
                      <a:pt x="705637" y="546926"/>
                    </a:cubicBezTo>
                    <a:cubicBezTo>
                      <a:pt x="705542" y="546544"/>
                      <a:pt x="705447" y="546259"/>
                      <a:pt x="705351" y="545973"/>
                    </a:cubicBezTo>
                    <a:cubicBezTo>
                      <a:pt x="705351" y="545783"/>
                      <a:pt x="705351" y="545687"/>
                      <a:pt x="705351" y="545687"/>
                    </a:cubicBezTo>
                    <a:lnTo>
                      <a:pt x="704780" y="545878"/>
                    </a:lnTo>
                    <a:cubicBezTo>
                      <a:pt x="704399" y="544068"/>
                      <a:pt x="704018" y="542258"/>
                      <a:pt x="703732" y="540448"/>
                    </a:cubicBezTo>
                    <a:cubicBezTo>
                      <a:pt x="702970" y="536448"/>
                      <a:pt x="702113" y="532067"/>
                      <a:pt x="700970" y="527780"/>
                    </a:cubicBezTo>
                    <a:cubicBezTo>
                      <a:pt x="699827" y="523494"/>
                      <a:pt x="698493" y="519208"/>
                      <a:pt x="696969" y="514921"/>
                    </a:cubicBezTo>
                    <a:cubicBezTo>
                      <a:pt x="690778" y="497967"/>
                      <a:pt x="680682" y="481870"/>
                      <a:pt x="667728" y="468630"/>
                    </a:cubicBezTo>
                    <a:cubicBezTo>
                      <a:pt x="654774" y="455295"/>
                      <a:pt x="639343" y="444817"/>
                      <a:pt x="623341" y="436626"/>
                    </a:cubicBezTo>
                    <a:cubicBezTo>
                      <a:pt x="610292" y="429959"/>
                      <a:pt x="596862" y="424720"/>
                      <a:pt x="583527" y="420529"/>
                    </a:cubicBezTo>
                    <a:cubicBezTo>
                      <a:pt x="586956" y="419386"/>
                      <a:pt x="590385" y="418147"/>
                      <a:pt x="593814" y="416719"/>
                    </a:cubicBezTo>
                    <a:lnTo>
                      <a:pt x="593814" y="416719"/>
                    </a:lnTo>
                    <a:cubicBezTo>
                      <a:pt x="593814" y="416719"/>
                      <a:pt x="593909" y="416719"/>
                      <a:pt x="594195" y="416719"/>
                    </a:cubicBezTo>
                    <a:cubicBezTo>
                      <a:pt x="594385" y="416719"/>
                      <a:pt x="594671" y="416528"/>
                      <a:pt x="595147" y="416338"/>
                    </a:cubicBezTo>
                    <a:cubicBezTo>
                      <a:pt x="596100" y="416052"/>
                      <a:pt x="597528" y="415576"/>
                      <a:pt x="599433" y="415100"/>
                    </a:cubicBezTo>
                    <a:cubicBezTo>
                      <a:pt x="603243" y="414147"/>
                      <a:pt x="608863" y="413004"/>
                      <a:pt x="615816" y="412623"/>
                    </a:cubicBezTo>
                    <a:cubicBezTo>
                      <a:pt x="619245" y="412337"/>
                      <a:pt x="623055" y="412337"/>
                      <a:pt x="627056" y="412528"/>
                    </a:cubicBezTo>
                    <a:cubicBezTo>
                      <a:pt x="631057" y="412718"/>
                      <a:pt x="635247" y="413099"/>
                      <a:pt x="639534" y="413861"/>
                    </a:cubicBezTo>
                    <a:cubicBezTo>
                      <a:pt x="643820" y="414623"/>
                      <a:pt x="648297" y="415576"/>
                      <a:pt x="652678" y="417005"/>
                    </a:cubicBezTo>
                    <a:cubicBezTo>
                      <a:pt x="657155" y="418338"/>
                      <a:pt x="661536" y="420148"/>
                      <a:pt x="665918" y="422148"/>
                    </a:cubicBezTo>
                    <a:lnTo>
                      <a:pt x="674205" y="426530"/>
                    </a:lnTo>
                    <a:cubicBezTo>
                      <a:pt x="675538" y="427292"/>
                      <a:pt x="676967" y="428054"/>
                      <a:pt x="678205" y="428911"/>
                    </a:cubicBezTo>
                    <a:cubicBezTo>
                      <a:pt x="682206" y="431387"/>
                      <a:pt x="686016" y="434150"/>
                      <a:pt x="689540" y="436912"/>
                    </a:cubicBezTo>
                    <a:cubicBezTo>
                      <a:pt x="691254" y="438340"/>
                      <a:pt x="693064" y="439769"/>
                      <a:pt x="694683" y="441198"/>
                    </a:cubicBezTo>
                    <a:cubicBezTo>
                      <a:pt x="696303" y="442722"/>
                      <a:pt x="697827" y="444151"/>
                      <a:pt x="699351" y="445580"/>
                    </a:cubicBezTo>
                    <a:cubicBezTo>
                      <a:pt x="700875" y="447008"/>
                      <a:pt x="702208" y="448532"/>
                      <a:pt x="703637" y="449866"/>
                    </a:cubicBezTo>
                    <a:cubicBezTo>
                      <a:pt x="704304" y="450533"/>
                      <a:pt x="704970" y="451294"/>
                      <a:pt x="705637" y="451961"/>
                    </a:cubicBezTo>
                    <a:cubicBezTo>
                      <a:pt x="706304" y="452723"/>
                      <a:pt x="706875" y="453390"/>
                      <a:pt x="707447" y="454057"/>
                    </a:cubicBezTo>
                    <a:cubicBezTo>
                      <a:pt x="708685" y="455390"/>
                      <a:pt x="709828" y="456724"/>
                      <a:pt x="710876" y="458057"/>
                    </a:cubicBezTo>
                    <a:cubicBezTo>
                      <a:pt x="711924" y="459296"/>
                      <a:pt x="712876" y="460629"/>
                      <a:pt x="713829" y="461772"/>
                    </a:cubicBezTo>
                    <a:cubicBezTo>
                      <a:pt x="715638" y="464153"/>
                      <a:pt x="717258" y="466154"/>
                      <a:pt x="718496" y="467963"/>
                    </a:cubicBezTo>
                    <a:cubicBezTo>
                      <a:pt x="720972" y="471488"/>
                      <a:pt x="722401" y="473488"/>
                      <a:pt x="722401" y="473488"/>
                    </a:cubicBezTo>
                    <a:cubicBezTo>
                      <a:pt x="722401" y="473488"/>
                      <a:pt x="721163" y="471392"/>
                      <a:pt x="719067" y="467582"/>
                    </a:cubicBezTo>
                    <a:cubicBezTo>
                      <a:pt x="718020" y="465677"/>
                      <a:pt x="716591" y="463486"/>
                      <a:pt x="714972" y="461010"/>
                    </a:cubicBezTo>
                    <a:cubicBezTo>
                      <a:pt x="714115" y="459772"/>
                      <a:pt x="713353" y="458343"/>
                      <a:pt x="712400" y="457009"/>
                    </a:cubicBezTo>
                    <a:cubicBezTo>
                      <a:pt x="711447" y="455676"/>
                      <a:pt x="710400" y="454152"/>
                      <a:pt x="709352" y="452723"/>
                    </a:cubicBezTo>
                    <a:cubicBezTo>
                      <a:pt x="708780" y="451961"/>
                      <a:pt x="708304" y="451199"/>
                      <a:pt x="707733" y="450437"/>
                    </a:cubicBezTo>
                    <a:cubicBezTo>
                      <a:pt x="707161" y="449675"/>
                      <a:pt x="706494" y="448913"/>
                      <a:pt x="705923" y="448151"/>
                    </a:cubicBezTo>
                    <a:cubicBezTo>
                      <a:pt x="704685" y="446627"/>
                      <a:pt x="703446" y="444913"/>
                      <a:pt x="702018" y="443293"/>
                    </a:cubicBezTo>
                    <a:cubicBezTo>
                      <a:pt x="700589" y="441674"/>
                      <a:pt x="699160" y="440055"/>
                      <a:pt x="697636" y="438340"/>
                    </a:cubicBezTo>
                    <a:cubicBezTo>
                      <a:pt x="696112" y="436721"/>
                      <a:pt x="694493" y="435102"/>
                      <a:pt x="692778" y="433388"/>
                    </a:cubicBezTo>
                    <a:cubicBezTo>
                      <a:pt x="689445" y="430149"/>
                      <a:pt x="685730" y="426910"/>
                      <a:pt x="681825" y="423863"/>
                    </a:cubicBezTo>
                    <a:cubicBezTo>
                      <a:pt x="680586" y="422815"/>
                      <a:pt x="679158" y="421862"/>
                      <a:pt x="677824" y="420910"/>
                    </a:cubicBezTo>
                    <a:lnTo>
                      <a:pt x="669347" y="415385"/>
                    </a:lnTo>
                    <a:cubicBezTo>
                      <a:pt x="664965" y="412909"/>
                      <a:pt x="660393" y="410432"/>
                      <a:pt x="655726" y="408527"/>
                    </a:cubicBezTo>
                    <a:cubicBezTo>
                      <a:pt x="651059" y="406527"/>
                      <a:pt x="646392" y="405003"/>
                      <a:pt x="641724" y="403669"/>
                    </a:cubicBezTo>
                    <a:cubicBezTo>
                      <a:pt x="637057" y="402431"/>
                      <a:pt x="632485" y="401479"/>
                      <a:pt x="628104" y="400812"/>
                    </a:cubicBezTo>
                    <a:cubicBezTo>
                      <a:pt x="625913" y="400526"/>
                      <a:pt x="623817" y="400240"/>
                      <a:pt x="621722" y="400050"/>
                    </a:cubicBezTo>
                    <a:cubicBezTo>
                      <a:pt x="626389" y="395954"/>
                      <a:pt x="630675" y="391192"/>
                      <a:pt x="634009" y="385953"/>
                    </a:cubicBezTo>
                    <a:cubicBezTo>
                      <a:pt x="636009" y="382810"/>
                      <a:pt x="637724" y="379571"/>
                      <a:pt x="639153" y="376238"/>
                    </a:cubicBezTo>
                    <a:cubicBezTo>
                      <a:pt x="640486" y="372904"/>
                      <a:pt x="641629" y="369570"/>
                      <a:pt x="642296" y="366141"/>
                    </a:cubicBezTo>
                    <a:cubicBezTo>
                      <a:pt x="643820" y="359378"/>
                      <a:pt x="644106" y="352806"/>
                      <a:pt x="643725" y="346615"/>
                    </a:cubicBezTo>
                    <a:cubicBezTo>
                      <a:pt x="643344" y="340519"/>
                      <a:pt x="642296" y="334804"/>
                      <a:pt x="641058" y="329660"/>
                    </a:cubicBezTo>
                    <a:cubicBezTo>
                      <a:pt x="639819" y="324517"/>
                      <a:pt x="638295" y="319945"/>
                      <a:pt x="636867" y="315944"/>
                    </a:cubicBezTo>
                    <a:cubicBezTo>
                      <a:pt x="635343" y="311944"/>
                      <a:pt x="634009" y="308515"/>
                      <a:pt x="632771" y="305752"/>
                    </a:cubicBezTo>
                    <a:cubicBezTo>
                      <a:pt x="631628" y="302990"/>
                      <a:pt x="630485" y="300895"/>
                      <a:pt x="629818" y="299371"/>
                    </a:cubicBezTo>
                    <a:cubicBezTo>
                      <a:pt x="629151" y="297942"/>
                      <a:pt x="628770" y="297180"/>
                      <a:pt x="628770" y="297180"/>
                    </a:cubicBezTo>
                    <a:cubicBezTo>
                      <a:pt x="628770" y="297180"/>
                      <a:pt x="629056" y="298037"/>
                      <a:pt x="629628" y="299561"/>
                    </a:cubicBezTo>
                    <a:cubicBezTo>
                      <a:pt x="630104" y="301085"/>
                      <a:pt x="630961" y="303276"/>
                      <a:pt x="631818" y="306229"/>
                    </a:cubicBezTo>
                    <a:cubicBezTo>
                      <a:pt x="632771" y="309086"/>
                      <a:pt x="633724" y="312610"/>
                      <a:pt x="634771" y="316706"/>
                    </a:cubicBezTo>
                    <a:cubicBezTo>
                      <a:pt x="635724" y="320802"/>
                      <a:pt x="636771" y="325374"/>
                      <a:pt x="637343" y="330422"/>
                    </a:cubicBezTo>
                    <a:cubicBezTo>
                      <a:pt x="638010" y="335471"/>
                      <a:pt x="638391" y="340995"/>
                      <a:pt x="638105" y="346710"/>
                    </a:cubicBezTo>
                    <a:cubicBezTo>
                      <a:pt x="637819" y="352425"/>
                      <a:pt x="636771" y="358330"/>
                      <a:pt x="634866" y="364046"/>
                    </a:cubicBezTo>
                    <a:cubicBezTo>
                      <a:pt x="633914" y="366903"/>
                      <a:pt x="632580" y="369665"/>
                      <a:pt x="631152" y="372427"/>
                    </a:cubicBezTo>
                    <a:cubicBezTo>
                      <a:pt x="629628" y="375094"/>
                      <a:pt x="627913" y="377666"/>
                      <a:pt x="625913" y="380047"/>
                    </a:cubicBezTo>
                    <a:cubicBezTo>
                      <a:pt x="622008" y="384810"/>
                      <a:pt x="617150" y="389001"/>
                      <a:pt x="611721" y="392335"/>
                    </a:cubicBezTo>
                    <a:cubicBezTo>
                      <a:pt x="609054" y="394049"/>
                      <a:pt x="606196" y="395573"/>
                      <a:pt x="603339" y="396907"/>
                    </a:cubicBezTo>
                    <a:cubicBezTo>
                      <a:pt x="600481" y="398240"/>
                      <a:pt x="597528" y="399479"/>
                      <a:pt x="594480" y="400526"/>
                    </a:cubicBezTo>
                    <a:cubicBezTo>
                      <a:pt x="593052" y="401002"/>
                      <a:pt x="591528" y="401479"/>
                      <a:pt x="590004" y="401955"/>
                    </a:cubicBezTo>
                    <a:cubicBezTo>
                      <a:pt x="589813" y="401955"/>
                      <a:pt x="589623" y="401955"/>
                      <a:pt x="589528" y="402050"/>
                    </a:cubicBezTo>
                    <a:cubicBezTo>
                      <a:pt x="589146" y="402050"/>
                      <a:pt x="589051" y="402146"/>
                      <a:pt x="589051" y="402146"/>
                    </a:cubicBezTo>
                    <a:lnTo>
                      <a:pt x="589051" y="402146"/>
                    </a:lnTo>
                    <a:cubicBezTo>
                      <a:pt x="584860" y="403384"/>
                      <a:pt x="580574" y="404431"/>
                      <a:pt x="576288" y="405289"/>
                    </a:cubicBezTo>
                    <a:cubicBezTo>
                      <a:pt x="564191" y="407575"/>
                      <a:pt x="552666" y="408337"/>
                      <a:pt x="542760" y="408527"/>
                    </a:cubicBezTo>
                    <a:cubicBezTo>
                      <a:pt x="539140" y="408527"/>
                      <a:pt x="535711" y="408527"/>
                      <a:pt x="532568" y="408527"/>
                    </a:cubicBezTo>
                    <a:cubicBezTo>
                      <a:pt x="530853" y="408242"/>
                      <a:pt x="529044" y="407860"/>
                      <a:pt x="527329" y="407575"/>
                    </a:cubicBezTo>
                    <a:cubicBezTo>
                      <a:pt x="519995" y="406432"/>
                      <a:pt x="512851" y="405289"/>
                      <a:pt x="505898" y="404241"/>
                    </a:cubicBezTo>
                    <a:cubicBezTo>
                      <a:pt x="502564" y="403765"/>
                      <a:pt x="499230" y="403003"/>
                      <a:pt x="495992" y="402431"/>
                    </a:cubicBezTo>
                    <a:cubicBezTo>
                      <a:pt x="494373" y="402146"/>
                      <a:pt x="492753" y="401860"/>
                      <a:pt x="491229" y="401479"/>
                    </a:cubicBezTo>
                    <a:cubicBezTo>
                      <a:pt x="489705" y="401098"/>
                      <a:pt x="488086" y="400812"/>
                      <a:pt x="486562" y="400431"/>
                    </a:cubicBezTo>
                    <a:cubicBezTo>
                      <a:pt x="474275" y="397859"/>
                      <a:pt x="463131" y="394906"/>
                      <a:pt x="453415" y="391954"/>
                    </a:cubicBezTo>
                    <a:cubicBezTo>
                      <a:pt x="443700" y="389001"/>
                      <a:pt x="435413" y="386143"/>
                      <a:pt x="428745" y="383572"/>
                    </a:cubicBezTo>
                    <a:cubicBezTo>
                      <a:pt x="424173" y="381762"/>
                      <a:pt x="420363" y="380238"/>
                      <a:pt x="417315" y="378809"/>
                    </a:cubicBezTo>
                    <a:cubicBezTo>
                      <a:pt x="414839" y="373761"/>
                      <a:pt x="412077" y="368808"/>
                      <a:pt x="409124" y="364141"/>
                    </a:cubicBezTo>
                    <a:cubicBezTo>
                      <a:pt x="402171" y="353092"/>
                      <a:pt x="394074" y="343281"/>
                      <a:pt x="385407" y="334518"/>
                    </a:cubicBezTo>
                    <a:cubicBezTo>
                      <a:pt x="376834" y="325755"/>
                      <a:pt x="367690" y="318040"/>
                      <a:pt x="358546" y="311086"/>
                    </a:cubicBezTo>
                    <a:cubicBezTo>
                      <a:pt x="340163" y="297275"/>
                      <a:pt x="321494" y="286607"/>
                      <a:pt x="303873" y="277749"/>
                    </a:cubicBezTo>
                    <a:cubicBezTo>
                      <a:pt x="288633" y="270224"/>
                      <a:pt x="274250" y="264033"/>
                      <a:pt x="261010" y="258985"/>
                    </a:cubicBezTo>
                    <a:cubicBezTo>
                      <a:pt x="262058" y="259175"/>
                      <a:pt x="263106" y="259366"/>
                      <a:pt x="264249" y="259556"/>
                    </a:cubicBezTo>
                    <a:cubicBezTo>
                      <a:pt x="273964" y="261175"/>
                      <a:pt x="284346" y="262414"/>
                      <a:pt x="295300" y="263271"/>
                    </a:cubicBezTo>
                    <a:cubicBezTo>
                      <a:pt x="300825" y="263747"/>
                      <a:pt x="306444" y="263938"/>
                      <a:pt x="312159" y="264223"/>
                    </a:cubicBezTo>
                    <a:cubicBezTo>
                      <a:pt x="317970" y="264319"/>
                      <a:pt x="323875" y="264509"/>
                      <a:pt x="329876" y="264319"/>
                    </a:cubicBezTo>
                    <a:cubicBezTo>
                      <a:pt x="341973" y="264128"/>
                      <a:pt x="354450" y="263366"/>
                      <a:pt x="367404" y="261747"/>
                    </a:cubicBezTo>
                    <a:cubicBezTo>
                      <a:pt x="370643" y="261461"/>
                      <a:pt x="373881" y="260985"/>
                      <a:pt x="377120" y="260413"/>
                    </a:cubicBezTo>
                    <a:cubicBezTo>
                      <a:pt x="380358" y="259937"/>
                      <a:pt x="383692" y="259461"/>
                      <a:pt x="386931" y="258794"/>
                    </a:cubicBezTo>
                    <a:cubicBezTo>
                      <a:pt x="390265" y="258223"/>
                      <a:pt x="393503" y="257556"/>
                      <a:pt x="396837" y="256889"/>
                    </a:cubicBezTo>
                    <a:cubicBezTo>
                      <a:pt x="400170" y="256127"/>
                      <a:pt x="403504" y="255365"/>
                      <a:pt x="406838" y="254603"/>
                    </a:cubicBezTo>
                    <a:cubicBezTo>
                      <a:pt x="409981" y="253936"/>
                      <a:pt x="413124" y="253079"/>
                      <a:pt x="416363" y="252222"/>
                    </a:cubicBezTo>
                    <a:cubicBezTo>
                      <a:pt x="419601" y="251365"/>
                      <a:pt x="422745" y="250603"/>
                      <a:pt x="425888" y="249555"/>
                    </a:cubicBezTo>
                    <a:lnTo>
                      <a:pt x="437223" y="246031"/>
                    </a:lnTo>
                    <a:cubicBezTo>
                      <a:pt x="440461" y="244983"/>
                      <a:pt x="443700" y="243840"/>
                      <a:pt x="446938" y="242792"/>
                    </a:cubicBezTo>
                    <a:cubicBezTo>
                      <a:pt x="453415" y="240601"/>
                      <a:pt x="459892" y="238411"/>
                      <a:pt x="466465" y="236220"/>
                    </a:cubicBezTo>
                    <a:cubicBezTo>
                      <a:pt x="470655" y="235839"/>
                      <a:pt x="475227" y="235553"/>
                      <a:pt x="480180" y="235267"/>
                    </a:cubicBezTo>
                    <a:cubicBezTo>
                      <a:pt x="484752" y="234982"/>
                      <a:pt x="489610" y="234791"/>
                      <a:pt x="494754" y="234505"/>
                    </a:cubicBezTo>
                    <a:cubicBezTo>
                      <a:pt x="499897" y="234315"/>
                      <a:pt x="505231" y="234125"/>
                      <a:pt x="510851" y="234029"/>
                    </a:cubicBezTo>
                    <a:cubicBezTo>
                      <a:pt x="516471" y="234029"/>
                      <a:pt x="522376" y="233839"/>
                      <a:pt x="528377" y="234029"/>
                    </a:cubicBezTo>
                    <a:cubicBezTo>
                      <a:pt x="531425" y="234029"/>
                      <a:pt x="534473" y="234029"/>
                      <a:pt x="537616" y="234125"/>
                    </a:cubicBezTo>
                    <a:cubicBezTo>
                      <a:pt x="540759" y="234220"/>
                      <a:pt x="543903" y="234410"/>
                      <a:pt x="547141" y="234505"/>
                    </a:cubicBezTo>
                    <a:cubicBezTo>
                      <a:pt x="548761" y="234505"/>
                      <a:pt x="550380" y="234601"/>
                      <a:pt x="551999" y="234696"/>
                    </a:cubicBezTo>
                    <a:cubicBezTo>
                      <a:pt x="553618" y="234791"/>
                      <a:pt x="555237" y="234886"/>
                      <a:pt x="556857" y="235077"/>
                    </a:cubicBezTo>
                    <a:cubicBezTo>
                      <a:pt x="560190" y="235267"/>
                      <a:pt x="563429" y="235553"/>
                      <a:pt x="566858" y="235744"/>
                    </a:cubicBezTo>
                    <a:cubicBezTo>
                      <a:pt x="570192" y="236125"/>
                      <a:pt x="573621" y="236410"/>
                      <a:pt x="577050" y="236792"/>
                    </a:cubicBezTo>
                    <a:cubicBezTo>
                      <a:pt x="578764" y="236982"/>
                      <a:pt x="580479" y="237172"/>
                      <a:pt x="582193" y="237363"/>
                    </a:cubicBezTo>
                    <a:cubicBezTo>
                      <a:pt x="583908" y="237649"/>
                      <a:pt x="585622" y="237839"/>
                      <a:pt x="587337" y="238125"/>
                    </a:cubicBezTo>
                    <a:cubicBezTo>
                      <a:pt x="590766" y="238601"/>
                      <a:pt x="594290" y="239077"/>
                      <a:pt x="597814" y="239649"/>
                    </a:cubicBezTo>
                    <a:cubicBezTo>
                      <a:pt x="601243" y="240316"/>
                      <a:pt x="604767" y="240983"/>
                      <a:pt x="608292" y="241744"/>
                    </a:cubicBezTo>
                    <a:cubicBezTo>
                      <a:pt x="615340" y="243078"/>
                      <a:pt x="622293" y="244983"/>
                      <a:pt x="629437" y="246983"/>
                    </a:cubicBezTo>
                    <a:cubicBezTo>
                      <a:pt x="643629" y="250984"/>
                      <a:pt x="658107" y="255746"/>
                      <a:pt x="672490" y="260413"/>
                    </a:cubicBezTo>
                    <a:cubicBezTo>
                      <a:pt x="701446" y="269748"/>
                      <a:pt x="730593" y="278987"/>
                      <a:pt x="758691" y="284988"/>
                    </a:cubicBezTo>
                    <a:cubicBezTo>
                      <a:pt x="772693" y="288036"/>
                      <a:pt x="786409" y="290227"/>
                      <a:pt x="799554" y="291275"/>
                    </a:cubicBezTo>
                    <a:cubicBezTo>
                      <a:pt x="812698" y="292322"/>
                      <a:pt x="825271" y="292227"/>
                      <a:pt x="836701" y="290608"/>
                    </a:cubicBezTo>
                    <a:cubicBezTo>
                      <a:pt x="839559" y="290227"/>
                      <a:pt x="842321" y="289750"/>
                      <a:pt x="844988" y="289179"/>
                    </a:cubicBezTo>
                    <a:cubicBezTo>
                      <a:pt x="848322" y="293180"/>
                      <a:pt x="851560" y="297275"/>
                      <a:pt x="854513" y="301657"/>
                    </a:cubicBezTo>
                    <a:cubicBezTo>
                      <a:pt x="859275" y="308705"/>
                      <a:pt x="863276" y="316230"/>
                      <a:pt x="866610" y="324040"/>
                    </a:cubicBezTo>
                    <a:cubicBezTo>
                      <a:pt x="868229" y="327850"/>
                      <a:pt x="869753" y="332042"/>
                      <a:pt x="871277" y="336137"/>
                    </a:cubicBezTo>
                    <a:cubicBezTo>
                      <a:pt x="872801" y="340233"/>
                      <a:pt x="874325" y="344234"/>
                      <a:pt x="875849" y="348329"/>
                    </a:cubicBezTo>
                    <a:cubicBezTo>
                      <a:pt x="878802" y="356425"/>
                      <a:pt x="881659" y="364426"/>
                      <a:pt x="884421" y="372427"/>
                    </a:cubicBezTo>
                    <a:cubicBezTo>
                      <a:pt x="887088" y="380429"/>
                      <a:pt x="889851" y="388334"/>
                      <a:pt x="892422" y="396145"/>
                    </a:cubicBezTo>
                    <a:cubicBezTo>
                      <a:pt x="902709" y="427292"/>
                      <a:pt x="910996" y="456914"/>
                      <a:pt x="919188" y="481965"/>
                    </a:cubicBezTo>
                    <a:cubicBezTo>
                      <a:pt x="923188" y="494538"/>
                      <a:pt x="927570" y="505777"/>
                      <a:pt x="931665" y="515684"/>
                    </a:cubicBezTo>
                    <a:cubicBezTo>
                      <a:pt x="935857" y="525494"/>
                      <a:pt x="939952" y="533972"/>
                      <a:pt x="943572" y="540734"/>
                    </a:cubicBezTo>
                    <a:cubicBezTo>
                      <a:pt x="945382" y="544068"/>
                      <a:pt x="947001" y="547116"/>
                      <a:pt x="948429" y="549783"/>
                    </a:cubicBezTo>
                    <a:cubicBezTo>
                      <a:pt x="949953" y="552355"/>
                      <a:pt x="951287" y="554546"/>
                      <a:pt x="952335" y="556260"/>
                    </a:cubicBezTo>
                    <a:cubicBezTo>
                      <a:pt x="954430" y="559784"/>
                      <a:pt x="955573" y="561689"/>
                      <a:pt x="955573" y="561689"/>
                    </a:cubicBezTo>
                    <a:cubicBezTo>
                      <a:pt x="955573" y="561689"/>
                      <a:pt x="954525" y="559784"/>
                      <a:pt x="952525" y="556165"/>
                    </a:cubicBezTo>
                    <a:cubicBezTo>
                      <a:pt x="951478" y="554355"/>
                      <a:pt x="950239" y="552164"/>
                      <a:pt x="948811" y="549593"/>
                    </a:cubicBezTo>
                    <a:cubicBezTo>
                      <a:pt x="947477" y="546926"/>
                      <a:pt x="945953" y="543877"/>
                      <a:pt x="944143" y="540448"/>
                    </a:cubicBezTo>
                    <a:cubicBezTo>
                      <a:pt x="940714" y="533590"/>
                      <a:pt x="936999" y="525113"/>
                      <a:pt x="933094" y="515112"/>
                    </a:cubicBezTo>
                    <a:cubicBezTo>
                      <a:pt x="929379" y="505111"/>
                      <a:pt x="925379" y="493776"/>
                      <a:pt x="921759" y="481108"/>
                    </a:cubicBezTo>
                    <a:cubicBezTo>
                      <a:pt x="914330" y="455962"/>
                      <a:pt x="906900" y="426148"/>
                      <a:pt x="897566" y="394525"/>
                    </a:cubicBezTo>
                    <a:cubicBezTo>
                      <a:pt x="895280" y="386620"/>
                      <a:pt x="892803" y="378619"/>
                      <a:pt x="890327" y="370522"/>
                    </a:cubicBezTo>
                    <a:cubicBezTo>
                      <a:pt x="887755" y="362426"/>
                      <a:pt x="885088" y="354235"/>
                      <a:pt x="882421" y="346043"/>
                    </a:cubicBezTo>
                    <a:cubicBezTo>
                      <a:pt x="880992" y="341947"/>
                      <a:pt x="879659" y="337852"/>
                      <a:pt x="878230" y="333756"/>
                    </a:cubicBezTo>
                    <a:cubicBezTo>
                      <a:pt x="876801" y="329660"/>
                      <a:pt x="875468" y="325564"/>
                      <a:pt x="873849" y="321278"/>
                    </a:cubicBezTo>
                    <a:cubicBezTo>
                      <a:pt x="870610" y="312896"/>
                      <a:pt x="866515" y="304800"/>
                      <a:pt x="861752" y="297085"/>
                    </a:cubicBezTo>
                    <a:cubicBezTo>
                      <a:pt x="859561" y="293560"/>
                      <a:pt x="857085" y="290131"/>
                      <a:pt x="854608" y="286798"/>
                    </a:cubicBezTo>
                    <a:cubicBezTo>
                      <a:pt x="857751" y="285845"/>
                      <a:pt x="860704" y="284797"/>
                      <a:pt x="863466" y="283559"/>
                    </a:cubicBezTo>
                    <a:cubicBezTo>
                      <a:pt x="866515" y="283083"/>
                      <a:pt x="869467" y="282511"/>
                      <a:pt x="872420" y="281750"/>
                    </a:cubicBezTo>
                    <a:cubicBezTo>
                      <a:pt x="879754" y="279844"/>
                      <a:pt x="886612" y="277273"/>
                      <a:pt x="892899" y="273939"/>
                    </a:cubicBezTo>
                    <a:cubicBezTo>
                      <a:pt x="899185" y="270605"/>
                      <a:pt x="904805" y="266795"/>
                      <a:pt x="909853" y="262604"/>
                    </a:cubicBezTo>
                    <a:cubicBezTo>
                      <a:pt x="919950" y="254222"/>
                      <a:pt x="927570" y="244983"/>
                      <a:pt x="933666" y="236506"/>
                    </a:cubicBezTo>
                    <a:cubicBezTo>
                      <a:pt x="939666" y="227933"/>
                      <a:pt x="944143" y="219932"/>
                      <a:pt x="947667" y="213265"/>
                    </a:cubicBezTo>
                    <a:cubicBezTo>
                      <a:pt x="951096" y="206597"/>
                      <a:pt x="953573" y="201168"/>
                      <a:pt x="955097" y="197548"/>
                    </a:cubicBezTo>
                    <a:cubicBezTo>
                      <a:pt x="956716" y="193834"/>
                      <a:pt x="957574" y="191929"/>
                      <a:pt x="957574" y="191929"/>
                    </a:cubicBezTo>
                    <a:cubicBezTo>
                      <a:pt x="957574" y="191929"/>
                      <a:pt x="956621" y="193834"/>
                      <a:pt x="954907" y="197453"/>
                    </a:cubicBezTo>
                    <a:cubicBezTo>
                      <a:pt x="953192" y="201073"/>
                      <a:pt x="950525" y="206311"/>
                      <a:pt x="946810" y="212884"/>
                    </a:cubicBezTo>
                    <a:cubicBezTo>
                      <a:pt x="943095" y="219361"/>
                      <a:pt x="938333" y="227076"/>
                      <a:pt x="932046" y="235363"/>
                    </a:cubicBezTo>
                    <a:cubicBezTo>
                      <a:pt x="925760" y="243554"/>
                      <a:pt x="917854" y="252317"/>
                      <a:pt x="907758" y="260033"/>
                    </a:cubicBezTo>
                    <a:cubicBezTo>
                      <a:pt x="902709" y="263842"/>
                      <a:pt x="897090" y="267367"/>
                      <a:pt x="890994" y="270224"/>
                    </a:cubicBezTo>
                    <a:cubicBezTo>
                      <a:pt x="887088" y="272034"/>
                      <a:pt x="882897" y="273653"/>
                      <a:pt x="878611" y="274892"/>
                    </a:cubicBezTo>
                    <a:cubicBezTo>
                      <a:pt x="881659" y="272605"/>
                      <a:pt x="884421" y="270319"/>
                      <a:pt x="886612" y="268129"/>
                    </a:cubicBezTo>
                    <a:cubicBezTo>
                      <a:pt x="891375" y="263461"/>
                      <a:pt x="894518" y="259271"/>
                      <a:pt x="896518" y="256318"/>
                    </a:cubicBezTo>
                    <a:cubicBezTo>
                      <a:pt x="897566" y="254889"/>
                      <a:pt x="898233" y="253651"/>
                      <a:pt x="898709" y="252889"/>
                    </a:cubicBezTo>
                    <a:cubicBezTo>
                      <a:pt x="899185" y="252127"/>
                      <a:pt x="899471" y="251746"/>
                      <a:pt x="899471" y="251746"/>
                    </a:cubicBezTo>
                    <a:cubicBezTo>
                      <a:pt x="899471" y="251746"/>
                      <a:pt x="899185" y="252127"/>
                      <a:pt x="898709" y="252889"/>
                    </a:cubicBezTo>
                    <a:cubicBezTo>
                      <a:pt x="898137" y="253651"/>
                      <a:pt x="897471" y="254794"/>
                      <a:pt x="896328" y="256222"/>
                    </a:cubicBezTo>
                    <a:cubicBezTo>
                      <a:pt x="894232" y="259080"/>
                      <a:pt x="890899" y="263080"/>
                      <a:pt x="885945" y="267557"/>
                    </a:cubicBezTo>
                    <a:cubicBezTo>
                      <a:pt x="882802" y="270415"/>
                      <a:pt x="878802" y="273367"/>
                      <a:pt x="874134" y="276130"/>
                    </a:cubicBezTo>
                    <a:lnTo>
                      <a:pt x="873944" y="276130"/>
                    </a:lnTo>
                    <a:cubicBezTo>
                      <a:pt x="865753" y="278225"/>
                      <a:pt x="857085" y="279178"/>
                      <a:pt x="848131" y="278987"/>
                    </a:cubicBezTo>
                    <a:lnTo>
                      <a:pt x="848131" y="278987"/>
                    </a:lnTo>
                    <a:cubicBezTo>
                      <a:pt x="841273" y="271081"/>
                      <a:pt x="833844" y="263747"/>
                      <a:pt x="825843" y="257175"/>
                    </a:cubicBezTo>
                    <a:cubicBezTo>
                      <a:pt x="812222" y="245840"/>
                      <a:pt x="797458" y="236601"/>
                      <a:pt x="782599" y="228695"/>
                    </a:cubicBezTo>
                    <a:cubicBezTo>
                      <a:pt x="769931" y="222028"/>
                      <a:pt x="757263" y="216408"/>
                      <a:pt x="744975" y="211646"/>
                    </a:cubicBezTo>
                    <a:cubicBezTo>
                      <a:pt x="748404" y="212598"/>
                      <a:pt x="751833" y="213455"/>
                      <a:pt x="755167" y="214408"/>
                    </a:cubicBezTo>
                    <a:cubicBezTo>
                      <a:pt x="758691" y="215455"/>
                      <a:pt x="762216" y="216598"/>
                      <a:pt x="765740" y="217646"/>
                    </a:cubicBezTo>
                    <a:cubicBezTo>
                      <a:pt x="769264" y="218694"/>
                      <a:pt x="772788" y="219837"/>
                      <a:pt x="776217" y="220885"/>
                    </a:cubicBezTo>
                    <a:cubicBezTo>
                      <a:pt x="779742" y="222028"/>
                      <a:pt x="783266" y="223075"/>
                      <a:pt x="786790" y="224218"/>
                    </a:cubicBezTo>
                    <a:cubicBezTo>
                      <a:pt x="801268" y="228790"/>
                      <a:pt x="815841" y="232219"/>
                      <a:pt x="830700" y="233934"/>
                    </a:cubicBezTo>
                    <a:cubicBezTo>
                      <a:pt x="845464" y="235553"/>
                      <a:pt x="860514" y="235363"/>
                      <a:pt x="874896" y="231743"/>
                    </a:cubicBezTo>
                    <a:cubicBezTo>
                      <a:pt x="882040" y="229934"/>
                      <a:pt x="888993" y="227267"/>
                      <a:pt x="895280" y="223647"/>
                    </a:cubicBezTo>
                    <a:cubicBezTo>
                      <a:pt x="898423" y="221837"/>
                      <a:pt x="901471" y="219837"/>
                      <a:pt x="904233" y="217551"/>
                    </a:cubicBezTo>
                    <a:cubicBezTo>
                      <a:pt x="907091" y="215360"/>
                      <a:pt x="909663" y="212884"/>
                      <a:pt x="912044" y="210217"/>
                    </a:cubicBezTo>
                    <a:cubicBezTo>
                      <a:pt x="921759" y="199739"/>
                      <a:pt x="927474" y="186976"/>
                      <a:pt x="930522" y="174593"/>
                    </a:cubicBezTo>
                    <a:cubicBezTo>
                      <a:pt x="933570" y="162020"/>
                      <a:pt x="934047" y="149638"/>
                      <a:pt x="933190" y="137922"/>
                    </a:cubicBezTo>
                    <a:cubicBezTo>
                      <a:pt x="932237" y="126206"/>
                      <a:pt x="929856" y="115157"/>
                      <a:pt x="926332" y="105061"/>
                    </a:cubicBezTo>
                    <a:cubicBezTo>
                      <a:pt x="924617" y="100013"/>
                      <a:pt x="922521" y="95250"/>
                      <a:pt x="920236" y="90678"/>
                    </a:cubicBezTo>
                    <a:cubicBezTo>
                      <a:pt x="919092" y="88392"/>
                      <a:pt x="917854" y="86201"/>
                      <a:pt x="916521" y="84201"/>
                    </a:cubicBezTo>
                    <a:cubicBezTo>
                      <a:pt x="915282" y="82201"/>
                      <a:pt x="914044" y="80200"/>
                      <a:pt x="912806" y="78200"/>
                    </a:cubicBezTo>
                    <a:cubicBezTo>
                      <a:pt x="910615" y="74295"/>
                      <a:pt x="908615" y="70390"/>
                      <a:pt x="907186" y="66389"/>
                    </a:cubicBezTo>
                    <a:cubicBezTo>
                      <a:pt x="906424" y="64389"/>
                      <a:pt x="905853" y="62389"/>
                      <a:pt x="905281" y="60484"/>
                    </a:cubicBezTo>
                    <a:cubicBezTo>
                      <a:pt x="904995" y="59531"/>
                      <a:pt x="904805" y="58483"/>
                      <a:pt x="904615" y="57531"/>
                    </a:cubicBezTo>
                    <a:cubicBezTo>
                      <a:pt x="904424" y="56579"/>
                      <a:pt x="904138" y="55626"/>
                      <a:pt x="904043" y="54578"/>
                    </a:cubicBezTo>
                    <a:cubicBezTo>
                      <a:pt x="902709" y="46863"/>
                      <a:pt x="903281" y="39529"/>
                      <a:pt x="904995" y="33147"/>
                    </a:cubicBezTo>
                    <a:cubicBezTo>
                      <a:pt x="906710" y="26765"/>
                      <a:pt x="909377" y="21526"/>
                      <a:pt x="912139" y="17240"/>
                    </a:cubicBezTo>
                    <a:cubicBezTo>
                      <a:pt x="914997" y="12954"/>
                      <a:pt x="917854" y="9620"/>
                      <a:pt x="920331" y="7048"/>
                    </a:cubicBezTo>
                    <a:cubicBezTo>
                      <a:pt x="922807" y="4477"/>
                      <a:pt x="924903" y="2762"/>
                      <a:pt x="926427" y="1619"/>
                    </a:cubicBezTo>
                    <a:cubicBezTo>
                      <a:pt x="927855" y="476"/>
                      <a:pt x="928713" y="0"/>
                      <a:pt x="928713" y="0"/>
                    </a:cubicBezTo>
                    <a:cubicBezTo>
                      <a:pt x="928713" y="0"/>
                      <a:pt x="927855" y="476"/>
                      <a:pt x="926427" y="1524"/>
                    </a:cubicBezTo>
                    <a:cubicBezTo>
                      <a:pt x="924903" y="2572"/>
                      <a:pt x="922712" y="4286"/>
                      <a:pt x="920140" y="6667"/>
                    </a:cubicBezTo>
                    <a:cubicBezTo>
                      <a:pt x="917473" y="9144"/>
                      <a:pt x="914425" y="12287"/>
                      <a:pt x="911377" y="16573"/>
                    </a:cubicBezTo>
                    <a:cubicBezTo>
                      <a:pt x="908329" y="20860"/>
                      <a:pt x="905281" y="26098"/>
                      <a:pt x="903281" y="32575"/>
                    </a:cubicBezTo>
                    <a:cubicBezTo>
                      <a:pt x="901281" y="39052"/>
                      <a:pt x="900233" y="46672"/>
                      <a:pt x="901281" y="54959"/>
                    </a:cubicBezTo>
                    <a:cubicBezTo>
                      <a:pt x="901281" y="56007"/>
                      <a:pt x="901566" y="57055"/>
                      <a:pt x="901757" y="58007"/>
                    </a:cubicBezTo>
                    <a:cubicBezTo>
                      <a:pt x="901947" y="59055"/>
                      <a:pt x="902138" y="60103"/>
                      <a:pt x="902328" y="61150"/>
                    </a:cubicBezTo>
                    <a:cubicBezTo>
                      <a:pt x="902900" y="63246"/>
                      <a:pt x="903281" y="65342"/>
                      <a:pt x="904043" y="67437"/>
                    </a:cubicBezTo>
                    <a:cubicBezTo>
                      <a:pt x="905376" y="71723"/>
                      <a:pt x="907282" y="75914"/>
                      <a:pt x="909377" y="80200"/>
                    </a:cubicBezTo>
                    <a:cubicBezTo>
                      <a:pt x="910520" y="82201"/>
                      <a:pt x="911663" y="84296"/>
                      <a:pt x="912806" y="86392"/>
                    </a:cubicBezTo>
                    <a:cubicBezTo>
                      <a:pt x="913949" y="88392"/>
                      <a:pt x="914997" y="90583"/>
                      <a:pt x="916044" y="92773"/>
                    </a:cubicBezTo>
                    <a:cubicBezTo>
                      <a:pt x="918045" y="97155"/>
                      <a:pt x="919759" y="101822"/>
                      <a:pt x="921188" y="106680"/>
                    </a:cubicBezTo>
                    <a:cubicBezTo>
                      <a:pt x="924045" y="116491"/>
                      <a:pt x="925855" y="127063"/>
                      <a:pt x="926236" y="138208"/>
                    </a:cubicBezTo>
                    <a:cubicBezTo>
                      <a:pt x="926617" y="149352"/>
                      <a:pt x="925569" y="160972"/>
                      <a:pt x="922236" y="172307"/>
                    </a:cubicBezTo>
                    <a:cubicBezTo>
                      <a:pt x="918902" y="183547"/>
                      <a:pt x="913282" y="194500"/>
                      <a:pt x="904615" y="202978"/>
                    </a:cubicBezTo>
                    <a:cubicBezTo>
                      <a:pt x="896042" y="211455"/>
                      <a:pt x="884707" y="217265"/>
                      <a:pt x="872134" y="219742"/>
                    </a:cubicBezTo>
                    <a:cubicBezTo>
                      <a:pt x="859561" y="222313"/>
                      <a:pt x="846131" y="221933"/>
                      <a:pt x="832605" y="219742"/>
                    </a:cubicBezTo>
                    <a:cubicBezTo>
                      <a:pt x="819080" y="217551"/>
                      <a:pt x="805459" y="213741"/>
                      <a:pt x="792029" y="208788"/>
                    </a:cubicBezTo>
                    <a:cubicBezTo>
                      <a:pt x="785076" y="206311"/>
                      <a:pt x="778122" y="203740"/>
                      <a:pt x="771074" y="201168"/>
                    </a:cubicBezTo>
                    <a:cubicBezTo>
                      <a:pt x="767550" y="199930"/>
                      <a:pt x="764025" y="198596"/>
                      <a:pt x="760406" y="197358"/>
                    </a:cubicBezTo>
                    <a:cubicBezTo>
                      <a:pt x="756786" y="196120"/>
                      <a:pt x="753167" y="195072"/>
                      <a:pt x="749547" y="193929"/>
                    </a:cubicBezTo>
                    <a:cubicBezTo>
                      <a:pt x="720591" y="184594"/>
                      <a:pt x="690111" y="177070"/>
                      <a:pt x="658679" y="174212"/>
                    </a:cubicBezTo>
                    <a:lnTo>
                      <a:pt x="646868" y="173260"/>
                    </a:lnTo>
                    <a:cubicBezTo>
                      <a:pt x="644868" y="173164"/>
                      <a:pt x="642963" y="172879"/>
                      <a:pt x="640962" y="172879"/>
                    </a:cubicBezTo>
                    <a:lnTo>
                      <a:pt x="635057" y="172879"/>
                    </a:lnTo>
                    <a:cubicBezTo>
                      <a:pt x="635057" y="172879"/>
                      <a:pt x="623151" y="172688"/>
                      <a:pt x="623151" y="172688"/>
                    </a:cubicBezTo>
                    <a:cubicBezTo>
                      <a:pt x="621150" y="172688"/>
                      <a:pt x="619245" y="172784"/>
                      <a:pt x="617245" y="172879"/>
                    </a:cubicBezTo>
                    <a:lnTo>
                      <a:pt x="611340" y="173164"/>
                    </a:lnTo>
                    <a:cubicBezTo>
                      <a:pt x="605720" y="173450"/>
                      <a:pt x="596481" y="174212"/>
                      <a:pt x="590956" y="174879"/>
                    </a:cubicBezTo>
                    <a:lnTo>
                      <a:pt x="587908" y="175260"/>
                    </a:lnTo>
                    <a:lnTo>
                      <a:pt x="582098" y="175927"/>
                    </a:lnTo>
                    <a:cubicBezTo>
                      <a:pt x="580193" y="176117"/>
                      <a:pt x="578288" y="176498"/>
                      <a:pt x="576288" y="176784"/>
                    </a:cubicBezTo>
                    <a:cubicBezTo>
                      <a:pt x="572478" y="177451"/>
                      <a:pt x="568668" y="178022"/>
                      <a:pt x="564762" y="178689"/>
                    </a:cubicBezTo>
                    <a:cubicBezTo>
                      <a:pt x="534282" y="184118"/>
                      <a:pt x="505422" y="192310"/>
                      <a:pt x="477799" y="200120"/>
                    </a:cubicBezTo>
                    <a:cubicBezTo>
                      <a:pt x="464083" y="204025"/>
                      <a:pt x="450558" y="207931"/>
                      <a:pt x="437318" y="211646"/>
                    </a:cubicBezTo>
                    <a:cubicBezTo>
                      <a:pt x="433984" y="212598"/>
                      <a:pt x="430746" y="213550"/>
                      <a:pt x="427412" y="214408"/>
                    </a:cubicBezTo>
                    <a:lnTo>
                      <a:pt x="418077" y="216789"/>
                    </a:lnTo>
                    <a:cubicBezTo>
                      <a:pt x="415029" y="217551"/>
                      <a:pt x="409981" y="218694"/>
                      <a:pt x="406838" y="219361"/>
                    </a:cubicBezTo>
                    <a:cubicBezTo>
                      <a:pt x="404457" y="219932"/>
                      <a:pt x="401980" y="220409"/>
                      <a:pt x="399599" y="220789"/>
                    </a:cubicBezTo>
                    <a:cubicBezTo>
                      <a:pt x="396551" y="221361"/>
                      <a:pt x="393503" y="221837"/>
                      <a:pt x="390455" y="222409"/>
                    </a:cubicBezTo>
                    <a:cubicBezTo>
                      <a:pt x="387407" y="222790"/>
                      <a:pt x="384454" y="223266"/>
                      <a:pt x="381406" y="223647"/>
                    </a:cubicBezTo>
                    <a:cubicBezTo>
                      <a:pt x="378453" y="224123"/>
                      <a:pt x="375405" y="224314"/>
                      <a:pt x="372453" y="224695"/>
                    </a:cubicBezTo>
                    <a:cubicBezTo>
                      <a:pt x="369500" y="224980"/>
                      <a:pt x="366547" y="225361"/>
                      <a:pt x="363690" y="225457"/>
                    </a:cubicBezTo>
                    <a:cubicBezTo>
                      <a:pt x="352069" y="226409"/>
                      <a:pt x="340734" y="226504"/>
                      <a:pt x="329971" y="226219"/>
                    </a:cubicBezTo>
                    <a:cubicBezTo>
                      <a:pt x="324542" y="226123"/>
                      <a:pt x="319303" y="225742"/>
                      <a:pt x="314160" y="225361"/>
                    </a:cubicBezTo>
                    <a:cubicBezTo>
                      <a:pt x="309016" y="224885"/>
                      <a:pt x="303968" y="224504"/>
                      <a:pt x="299110" y="223838"/>
                    </a:cubicBezTo>
                    <a:cubicBezTo>
                      <a:pt x="289299" y="222599"/>
                      <a:pt x="280155" y="221075"/>
                      <a:pt x="271583" y="219265"/>
                    </a:cubicBezTo>
                    <a:cubicBezTo>
                      <a:pt x="263011" y="217456"/>
                      <a:pt x="255009" y="215455"/>
                      <a:pt x="247770" y="213360"/>
                    </a:cubicBezTo>
                    <a:cubicBezTo>
                      <a:pt x="240531" y="211264"/>
                      <a:pt x="233864" y="209169"/>
                      <a:pt x="227958" y="207073"/>
                    </a:cubicBezTo>
                    <a:cubicBezTo>
                      <a:pt x="227673" y="206978"/>
                      <a:pt x="227387" y="206883"/>
                      <a:pt x="227196" y="206788"/>
                    </a:cubicBezTo>
                    <a:cubicBezTo>
                      <a:pt x="226053" y="206407"/>
                      <a:pt x="225101" y="205550"/>
                      <a:pt x="224529" y="204406"/>
                    </a:cubicBezTo>
                    <a:cubicBezTo>
                      <a:pt x="214528" y="184118"/>
                      <a:pt x="195478" y="168021"/>
                      <a:pt x="171190" y="161354"/>
                    </a:cubicBezTo>
                    <a:cubicBezTo>
                      <a:pt x="141757" y="153257"/>
                      <a:pt x="111849" y="161830"/>
                      <a:pt x="91941" y="181165"/>
                    </a:cubicBezTo>
                    <a:cubicBezTo>
                      <a:pt x="90894" y="182118"/>
                      <a:pt x="89465" y="182594"/>
                      <a:pt x="88131" y="182213"/>
                    </a:cubicBezTo>
                    <a:lnTo>
                      <a:pt x="39078" y="168783"/>
                    </a:lnTo>
                    <a:cubicBezTo>
                      <a:pt x="22599" y="164306"/>
                      <a:pt x="5550" y="173926"/>
                      <a:pt x="1073" y="190500"/>
                    </a:cubicBezTo>
                    <a:lnTo>
                      <a:pt x="1073" y="190500"/>
                    </a:lnTo>
                    <a:cubicBezTo>
                      <a:pt x="-3309" y="206788"/>
                      <a:pt x="6121" y="223361"/>
                      <a:pt x="22218" y="227838"/>
                    </a:cubicBezTo>
                    <a:lnTo>
                      <a:pt x="66891" y="240030"/>
                    </a:lnTo>
                    <a:cubicBezTo>
                      <a:pt x="68605" y="240506"/>
                      <a:pt x="69843" y="241935"/>
                      <a:pt x="70129" y="243745"/>
                    </a:cubicBezTo>
                    <a:cubicBezTo>
                      <a:pt x="74511" y="274034"/>
                      <a:pt x="97561" y="300990"/>
                      <a:pt x="130518" y="310039"/>
                    </a:cubicBezTo>
                    <a:cubicBezTo>
                      <a:pt x="142805" y="313372"/>
                      <a:pt x="155283" y="313944"/>
                      <a:pt x="166903" y="311944"/>
                    </a:cubicBezTo>
                    <a:cubicBezTo>
                      <a:pt x="168618" y="311658"/>
                      <a:pt x="170332" y="312230"/>
                      <a:pt x="171380" y="313658"/>
                    </a:cubicBezTo>
                    <a:cubicBezTo>
                      <a:pt x="174237" y="317563"/>
                      <a:pt x="177190" y="322040"/>
                      <a:pt x="180048" y="327088"/>
                    </a:cubicBezTo>
                    <a:cubicBezTo>
                      <a:pt x="187572" y="340233"/>
                      <a:pt x="194907" y="357568"/>
                      <a:pt x="198526" y="378809"/>
                    </a:cubicBezTo>
                    <a:cubicBezTo>
                      <a:pt x="199955" y="387191"/>
                      <a:pt x="200812" y="396050"/>
                      <a:pt x="200907" y="405479"/>
                    </a:cubicBezTo>
                    <a:cubicBezTo>
                      <a:pt x="201193" y="433864"/>
                      <a:pt x="219195" y="458914"/>
                      <a:pt x="246342" y="467201"/>
                    </a:cubicBezTo>
                    <a:lnTo>
                      <a:pt x="246342" y="467201"/>
                    </a:lnTo>
                    <a:close/>
                    <a:moveTo>
                      <a:pt x="616674" y="197167"/>
                    </a:moveTo>
                    <a:cubicBezTo>
                      <a:pt x="620579" y="197548"/>
                      <a:pt x="625818" y="198025"/>
                      <a:pt x="632390" y="198787"/>
                    </a:cubicBezTo>
                    <a:cubicBezTo>
                      <a:pt x="647344" y="200596"/>
                      <a:pt x="668871" y="203835"/>
                      <a:pt x="694112" y="209836"/>
                    </a:cubicBezTo>
                    <a:cubicBezTo>
                      <a:pt x="706685" y="212884"/>
                      <a:pt x="720306" y="216598"/>
                      <a:pt x="734403" y="221266"/>
                    </a:cubicBezTo>
                    <a:cubicBezTo>
                      <a:pt x="748500" y="226028"/>
                      <a:pt x="763073" y="231743"/>
                      <a:pt x="777551" y="238792"/>
                    </a:cubicBezTo>
                    <a:cubicBezTo>
                      <a:pt x="792029" y="245935"/>
                      <a:pt x="806412" y="254413"/>
                      <a:pt x="819747" y="264700"/>
                    </a:cubicBezTo>
                    <a:cubicBezTo>
                      <a:pt x="824890" y="268700"/>
                      <a:pt x="829843" y="272986"/>
                      <a:pt x="834606" y="277559"/>
                    </a:cubicBezTo>
                    <a:cubicBezTo>
                      <a:pt x="831843" y="277177"/>
                      <a:pt x="829176" y="276796"/>
                      <a:pt x="826414" y="276320"/>
                    </a:cubicBezTo>
                    <a:cubicBezTo>
                      <a:pt x="810888" y="273463"/>
                      <a:pt x="795267" y="268319"/>
                      <a:pt x="779742" y="262223"/>
                    </a:cubicBezTo>
                    <a:cubicBezTo>
                      <a:pt x="764216" y="256032"/>
                      <a:pt x="748690" y="248888"/>
                      <a:pt x="733260" y="241649"/>
                    </a:cubicBezTo>
                    <a:cubicBezTo>
                      <a:pt x="717734" y="234315"/>
                      <a:pt x="702208" y="226981"/>
                      <a:pt x="686587" y="220218"/>
                    </a:cubicBezTo>
                    <a:cubicBezTo>
                      <a:pt x="678777" y="216884"/>
                      <a:pt x="670871" y="213646"/>
                      <a:pt x="662965" y="210693"/>
                    </a:cubicBezTo>
                    <a:cubicBezTo>
                      <a:pt x="659060" y="209169"/>
                      <a:pt x="654964" y="207931"/>
                      <a:pt x="651059" y="206502"/>
                    </a:cubicBezTo>
                    <a:cubicBezTo>
                      <a:pt x="647058" y="205264"/>
                      <a:pt x="643153" y="204025"/>
                      <a:pt x="639153" y="202883"/>
                    </a:cubicBezTo>
                    <a:cubicBezTo>
                      <a:pt x="631247" y="200692"/>
                      <a:pt x="623436" y="198787"/>
                      <a:pt x="615721" y="197263"/>
                    </a:cubicBezTo>
                    <a:lnTo>
                      <a:pt x="616769" y="197263"/>
                    </a:lnTo>
                    <a:close/>
                    <a:moveTo>
                      <a:pt x="836415" y="287274"/>
                    </a:moveTo>
                    <a:cubicBezTo>
                      <a:pt x="825176" y="288322"/>
                      <a:pt x="812984" y="288036"/>
                      <a:pt x="800125" y="286417"/>
                    </a:cubicBezTo>
                    <a:cubicBezTo>
                      <a:pt x="787266" y="284893"/>
                      <a:pt x="773932" y="282130"/>
                      <a:pt x="760215" y="278511"/>
                    </a:cubicBezTo>
                    <a:cubicBezTo>
                      <a:pt x="732783" y="271463"/>
                      <a:pt x="704304" y="261175"/>
                      <a:pt x="675919" y="250603"/>
                    </a:cubicBezTo>
                    <a:cubicBezTo>
                      <a:pt x="661632" y="245364"/>
                      <a:pt x="647440" y="240030"/>
                      <a:pt x="633057" y="235267"/>
                    </a:cubicBezTo>
                    <a:cubicBezTo>
                      <a:pt x="625913" y="232886"/>
                      <a:pt x="618674" y="230600"/>
                      <a:pt x="611340" y="228886"/>
                    </a:cubicBezTo>
                    <a:cubicBezTo>
                      <a:pt x="607720" y="228029"/>
                      <a:pt x="604101" y="227171"/>
                      <a:pt x="600481" y="226314"/>
                    </a:cubicBezTo>
                    <a:cubicBezTo>
                      <a:pt x="596862" y="225552"/>
                      <a:pt x="593242" y="224885"/>
                      <a:pt x="589718" y="224218"/>
                    </a:cubicBezTo>
                    <a:cubicBezTo>
                      <a:pt x="587908" y="223838"/>
                      <a:pt x="586194" y="223552"/>
                      <a:pt x="584384" y="223171"/>
                    </a:cubicBezTo>
                    <a:cubicBezTo>
                      <a:pt x="582574" y="222885"/>
                      <a:pt x="580860" y="222599"/>
                      <a:pt x="579050" y="222409"/>
                    </a:cubicBezTo>
                    <a:cubicBezTo>
                      <a:pt x="575526" y="221933"/>
                      <a:pt x="572001" y="221361"/>
                      <a:pt x="568572" y="220885"/>
                    </a:cubicBezTo>
                    <a:cubicBezTo>
                      <a:pt x="565143" y="220504"/>
                      <a:pt x="561715" y="220123"/>
                      <a:pt x="558286" y="219742"/>
                    </a:cubicBezTo>
                    <a:cubicBezTo>
                      <a:pt x="556571" y="219551"/>
                      <a:pt x="554952" y="219361"/>
                      <a:pt x="553237" y="219170"/>
                    </a:cubicBezTo>
                    <a:cubicBezTo>
                      <a:pt x="551523" y="219075"/>
                      <a:pt x="549903" y="218884"/>
                      <a:pt x="548284" y="218789"/>
                    </a:cubicBezTo>
                    <a:cubicBezTo>
                      <a:pt x="544950" y="218504"/>
                      <a:pt x="541712" y="218218"/>
                      <a:pt x="538474" y="218027"/>
                    </a:cubicBezTo>
                    <a:cubicBezTo>
                      <a:pt x="535235" y="217837"/>
                      <a:pt x="532092" y="217646"/>
                      <a:pt x="529044" y="217456"/>
                    </a:cubicBezTo>
                    <a:cubicBezTo>
                      <a:pt x="527139" y="217360"/>
                      <a:pt x="525234" y="217265"/>
                      <a:pt x="523424" y="217170"/>
                    </a:cubicBezTo>
                    <a:cubicBezTo>
                      <a:pt x="531615" y="214598"/>
                      <a:pt x="539902" y="212122"/>
                      <a:pt x="548284" y="209836"/>
                    </a:cubicBezTo>
                    <a:cubicBezTo>
                      <a:pt x="549141" y="209836"/>
                      <a:pt x="549903" y="209740"/>
                      <a:pt x="550761" y="209645"/>
                    </a:cubicBezTo>
                    <a:cubicBezTo>
                      <a:pt x="563143" y="208788"/>
                      <a:pt x="576669" y="208693"/>
                      <a:pt x="590956" y="209836"/>
                    </a:cubicBezTo>
                    <a:cubicBezTo>
                      <a:pt x="605244" y="210979"/>
                      <a:pt x="620198" y="213265"/>
                      <a:pt x="635438" y="216979"/>
                    </a:cubicBezTo>
                    <a:cubicBezTo>
                      <a:pt x="639248" y="217932"/>
                      <a:pt x="643058" y="218980"/>
                      <a:pt x="646868" y="220027"/>
                    </a:cubicBezTo>
                    <a:cubicBezTo>
                      <a:pt x="650678" y="221171"/>
                      <a:pt x="654583" y="222313"/>
                      <a:pt x="658393" y="223552"/>
                    </a:cubicBezTo>
                    <a:cubicBezTo>
                      <a:pt x="666204" y="226123"/>
                      <a:pt x="673824" y="228886"/>
                      <a:pt x="681634" y="231934"/>
                    </a:cubicBezTo>
                    <a:cubicBezTo>
                      <a:pt x="697255" y="237934"/>
                      <a:pt x="712971" y="244697"/>
                      <a:pt x="728688" y="251365"/>
                    </a:cubicBezTo>
                    <a:cubicBezTo>
                      <a:pt x="744499" y="258032"/>
                      <a:pt x="760406" y="264700"/>
                      <a:pt x="776503" y="270319"/>
                    </a:cubicBezTo>
                    <a:cubicBezTo>
                      <a:pt x="792600" y="275939"/>
                      <a:pt x="808888" y="280606"/>
                      <a:pt x="825081" y="282988"/>
                    </a:cubicBezTo>
                    <a:cubicBezTo>
                      <a:pt x="830415" y="283750"/>
                      <a:pt x="835749" y="284226"/>
                      <a:pt x="841083" y="284417"/>
                    </a:cubicBezTo>
                    <a:cubicBezTo>
                      <a:pt x="841654" y="285083"/>
                      <a:pt x="842321" y="285750"/>
                      <a:pt x="842892" y="286321"/>
                    </a:cubicBezTo>
                    <a:cubicBezTo>
                      <a:pt x="840702" y="286607"/>
                      <a:pt x="838606" y="286893"/>
                      <a:pt x="836320" y="287179"/>
                    </a:cubicBezTo>
                    <a:close/>
                    <a:moveTo>
                      <a:pt x="852989" y="284417"/>
                    </a:moveTo>
                    <a:cubicBezTo>
                      <a:pt x="852989" y="284417"/>
                      <a:pt x="852989" y="284417"/>
                      <a:pt x="852989" y="284417"/>
                    </a:cubicBezTo>
                    <a:cubicBezTo>
                      <a:pt x="853084" y="284417"/>
                      <a:pt x="853275" y="284417"/>
                      <a:pt x="853370" y="284417"/>
                    </a:cubicBezTo>
                    <a:cubicBezTo>
                      <a:pt x="853275" y="284417"/>
                      <a:pt x="853179" y="284417"/>
                      <a:pt x="853084" y="284417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C9">
                      <a:lumMod val="60000"/>
                      <a:lumOff val="40000"/>
                    </a:srgbClr>
                  </a:gs>
                  <a:gs pos="100000">
                    <a:srgbClr val="0000C9">
                      <a:lumMod val="40000"/>
                      <a:lumOff val="60000"/>
                    </a:srgbClr>
                  </a:gs>
                </a:gsLst>
                <a:lin ang="6306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126">
                  <a:defRPr/>
                </a:pPr>
                <a:endParaRPr lang="en-US" sz="1799" kern="0">
                  <a:solidFill>
                    <a:prstClr val="black"/>
                  </a:solidFill>
                  <a:latin typeface="Slate Pro" panose="02000506040000020004"/>
                </a:endParaRPr>
              </a:p>
            </p:txBody>
          </p:sp>
          <p:grpSp>
            <p:nvGrpSpPr>
              <p:cNvPr id="1201" name="Graphic 136">
                <a:extLst>
                  <a:ext uri="{FF2B5EF4-FFF2-40B4-BE49-F238E27FC236}">
                    <a16:creationId xmlns:a16="http://schemas.microsoft.com/office/drawing/2014/main" id="{36337700-DAC6-4A3F-8C1A-BBFCF9C052E9}"/>
                  </a:ext>
                </a:extLst>
              </p:cNvPr>
              <p:cNvGrpSpPr/>
              <p:nvPr/>
            </p:nvGrpSpPr>
            <p:grpSpPr>
              <a:xfrm>
                <a:off x="3867070" y="3869959"/>
                <a:ext cx="535948" cy="266729"/>
                <a:chOff x="3408711" y="2327052"/>
                <a:chExt cx="2331339" cy="1160252"/>
              </a:xfrm>
              <a:noFill/>
            </p:grpSpPr>
            <p:sp>
              <p:nvSpPr>
                <p:cNvPr id="1202" name="Freeform: Shape 1201">
                  <a:extLst>
                    <a:ext uri="{FF2B5EF4-FFF2-40B4-BE49-F238E27FC236}">
                      <a16:creationId xmlns:a16="http://schemas.microsoft.com/office/drawing/2014/main" id="{A0C8FFAF-C9DB-1225-F462-4133343AF646}"/>
                    </a:ext>
                  </a:extLst>
                </p:cNvPr>
                <p:cNvSpPr/>
                <p:nvPr/>
              </p:nvSpPr>
              <p:spPr>
                <a:xfrm>
                  <a:off x="5434774" y="2681192"/>
                  <a:ext cx="152492" cy="65770"/>
                </a:xfrm>
                <a:custGeom>
                  <a:avLst/>
                  <a:gdLst>
                    <a:gd name="connsiteX0" fmla="*/ 152019 w 152492"/>
                    <a:gd name="connsiteY0" fmla="*/ 0 h 65770"/>
                    <a:gd name="connsiteX1" fmla="*/ 0 w 152492"/>
                    <a:gd name="connsiteY1" fmla="*/ 61436 h 65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2492" h="65770">
                      <a:moveTo>
                        <a:pt x="152019" y="0"/>
                      </a:moveTo>
                      <a:cubicBezTo>
                        <a:pt x="152019" y="0"/>
                        <a:pt x="168974" y="85725"/>
                        <a:pt x="0" y="61436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203" name="Freeform: Shape 1202">
                  <a:extLst>
                    <a:ext uri="{FF2B5EF4-FFF2-40B4-BE49-F238E27FC236}">
                      <a16:creationId xmlns:a16="http://schemas.microsoft.com/office/drawing/2014/main" id="{A2FFE968-1E4F-B6EF-1397-1627713D90F5}"/>
                    </a:ext>
                  </a:extLst>
                </p:cNvPr>
                <p:cNvSpPr/>
                <p:nvPr/>
              </p:nvSpPr>
              <p:spPr>
                <a:xfrm>
                  <a:off x="5451061" y="2575941"/>
                  <a:ext cx="12762" cy="57626"/>
                </a:xfrm>
                <a:custGeom>
                  <a:avLst/>
                  <a:gdLst>
                    <a:gd name="connsiteX0" fmla="*/ 5620 w 12762"/>
                    <a:gd name="connsiteY0" fmla="*/ 0 h 57626"/>
                    <a:gd name="connsiteX1" fmla="*/ 0 w 12762"/>
                    <a:gd name="connsiteY1" fmla="*/ 57626 h 57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62" h="57626">
                      <a:moveTo>
                        <a:pt x="5620" y="0"/>
                      </a:moveTo>
                      <a:cubicBezTo>
                        <a:pt x="5620" y="0"/>
                        <a:pt x="24956" y="47149"/>
                        <a:pt x="0" y="57626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204" name="Freeform: Shape 1203">
                  <a:extLst>
                    <a:ext uri="{FF2B5EF4-FFF2-40B4-BE49-F238E27FC236}">
                      <a16:creationId xmlns:a16="http://schemas.microsoft.com/office/drawing/2014/main" id="{406AE6E2-7E70-B196-BA16-FBC5B5002BA6}"/>
                    </a:ext>
                  </a:extLst>
                </p:cNvPr>
                <p:cNvSpPr/>
                <p:nvPr/>
              </p:nvSpPr>
              <p:spPr>
                <a:xfrm>
                  <a:off x="5308758" y="2484786"/>
                  <a:ext cx="11894" cy="72580"/>
                </a:xfrm>
                <a:custGeom>
                  <a:avLst/>
                  <a:gdLst>
                    <a:gd name="connsiteX0" fmla="*/ 0 w 11894"/>
                    <a:gd name="connsiteY0" fmla="*/ 0 h 72580"/>
                    <a:gd name="connsiteX1" fmla="*/ 5524 w 11894"/>
                    <a:gd name="connsiteY1" fmla="*/ 72580 h 72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894" h="72580">
                      <a:moveTo>
                        <a:pt x="0" y="0"/>
                      </a:moveTo>
                      <a:cubicBezTo>
                        <a:pt x="0" y="0"/>
                        <a:pt x="22574" y="40576"/>
                        <a:pt x="5524" y="72580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205" name="Freeform: Shape 1204">
                  <a:extLst>
                    <a:ext uri="{FF2B5EF4-FFF2-40B4-BE49-F238E27FC236}">
                      <a16:creationId xmlns:a16="http://schemas.microsoft.com/office/drawing/2014/main" id="{F2227B5E-EB26-8C37-61B4-34326FC2A853}"/>
                    </a:ext>
                  </a:extLst>
                </p:cNvPr>
                <p:cNvSpPr/>
                <p:nvPr/>
              </p:nvSpPr>
              <p:spPr>
                <a:xfrm>
                  <a:off x="5004720" y="2396013"/>
                  <a:ext cx="111823" cy="72294"/>
                </a:xfrm>
                <a:custGeom>
                  <a:avLst/>
                  <a:gdLst>
                    <a:gd name="connsiteX0" fmla="*/ 111824 w 111823"/>
                    <a:gd name="connsiteY0" fmla="*/ 0 h 72294"/>
                    <a:gd name="connsiteX1" fmla="*/ 0 w 111823"/>
                    <a:gd name="connsiteY1" fmla="*/ 72295 h 72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1823" h="72294">
                      <a:moveTo>
                        <a:pt x="111824" y="0"/>
                      </a:moveTo>
                      <a:cubicBezTo>
                        <a:pt x="111824" y="0"/>
                        <a:pt x="20003" y="10763"/>
                        <a:pt x="0" y="72295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206" name="Freeform: Shape 1205">
                  <a:extLst>
                    <a:ext uri="{FF2B5EF4-FFF2-40B4-BE49-F238E27FC236}">
                      <a16:creationId xmlns:a16="http://schemas.microsoft.com/office/drawing/2014/main" id="{BC54375C-98D0-FFD6-8010-4D6211948E83}"/>
                    </a:ext>
                  </a:extLst>
                </p:cNvPr>
                <p:cNvSpPr/>
                <p:nvPr/>
              </p:nvSpPr>
              <p:spPr>
                <a:xfrm>
                  <a:off x="4825174" y="2344292"/>
                  <a:ext cx="66865" cy="208216"/>
                </a:xfrm>
                <a:custGeom>
                  <a:avLst/>
                  <a:gdLst>
                    <a:gd name="connsiteX0" fmla="*/ 0 w 66865"/>
                    <a:gd name="connsiteY0" fmla="*/ 0 h 208216"/>
                    <a:gd name="connsiteX1" fmla="*/ 18574 w 66865"/>
                    <a:gd name="connsiteY1" fmla="*/ 100394 h 208216"/>
                    <a:gd name="connsiteX2" fmla="*/ 66866 w 66865"/>
                    <a:gd name="connsiteY2" fmla="*/ 208217 h 208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6865" h="208216">
                      <a:moveTo>
                        <a:pt x="0" y="0"/>
                      </a:moveTo>
                      <a:cubicBezTo>
                        <a:pt x="0" y="0"/>
                        <a:pt x="33242" y="44482"/>
                        <a:pt x="18574" y="100394"/>
                      </a:cubicBezTo>
                      <a:cubicBezTo>
                        <a:pt x="4000" y="156305"/>
                        <a:pt x="66866" y="208217"/>
                        <a:pt x="66866" y="208217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207" name="Freeform: Shape 1206">
                  <a:extLst>
                    <a:ext uri="{FF2B5EF4-FFF2-40B4-BE49-F238E27FC236}">
                      <a16:creationId xmlns:a16="http://schemas.microsoft.com/office/drawing/2014/main" id="{BDE235B6-D169-4EE9-F7BD-F4318F9AEBC4}"/>
                    </a:ext>
                  </a:extLst>
                </p:cNvPr>
                <p:cNvSpPr/>
                <p:nvPr/>
              </p:nvSpPr>
              <p:spPr>
                <a:xfrm>
                  <a:off x="4475797" y="2327052"/>
                  <a:ext cx="261842" cy="330443"/>
                </a:xfrm>
                <a:custGeom>
                  <a:avLst/>
                  <a:gdLst>
                    <a:gd name="connsiteX0" fmla="*/ 0 w 261842"/>
                    <a:gd name="connsiteY0" fmla="*/ 0 h 330443"/>
                    <a:gd name="connsiteX1" fmla="*/ 181356 w 261842"/>
                    <a:gd name="connsiteY1" fmla="*/ 166116 h 330443"/>
                    <a:gd name="connsiteX2" fmla="*/ 261842 w 261842"/>
                    <a:gd name="connsiteY2" fmla="*/ 330422 h 330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1842" h="330443">
                      <a:moveTo>
                        <a:pt x="0" y="0"/>
                      </a:moveTo>
                      <a:cubicBezTo>
                        <a:pt x="0" y="0"/>
                        <a:pt x="174784" y="10287"/>
                        <a:pt x="181356" y="166116"/>
                      </a:cubicBezTo>
                      <a:cubicBezTo>
                        <a:pt x="174593" y="278130"/>
                        <a:pt x="142303" y="331661"/>
                        <a:pt x="261842" y="330422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208" name="Freeform: Shape 1207">
                  <a:extLst>
                    <a:ext uri="{FF2B5EF4-FFF2-40B4-BE49-F238E27FC236}">
                      <a16:creationId xmlns:a16="http://schemas.microsoft.com/office/drawing/2014/main" id="{AC5137B2-DD01-62E3-E23C-06E9B45CFB37}"/>
                    </a:ext>
                  </a:extLst>
                </p:cNvPr>
                <p:cNvSpPr/>
                <p:nvPr/>
              </p:nvSpPr>
              <p:spPr>
                <a:xfrm>
                  <a:off x="4303516" y="2393537"/>
                  <a:ext cx="62933" cy="156210"/>
                </a:xfrm>
                <a:custGeom>
                  <a:avLst/>
                  <a:gdLst>
                    <a:gd name="connsiteX0" fmla="*/ 19500 w 62933"/>
                    <a:gd name="connsiteY0" fmla="*/ 0 h 156210"/>
                    <a:gd name="connsiteX1" fmla="*/ 62934 w 62933"/>
                    <a:gd name="connsiteY1" fmla="*/ 156210 h 156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2933" h="156210">
                      <a:moveTo>
                        <a:pt x="19500" y="0"/>
                      </a:moveTo>
                      <a:cubicBezTo>
                        <a:pt x="19500" y="0"/>
                        <a:pt x="-45937" y="92297"/>
                        <a:pt x="62934" y="156210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209" name="Freeform: Shape 1208">
                  <a:extLst>
                    <a:ext uri="{FF2B5EF4-FFF2-40B4-BE49-F238E27FC236}">
                      <a16:creationId xmlns:a16="http://schemas.microsoft.com/office/drawing/2014/main" id="{53BF32FC-5A95-8535-53F6-764D5A6D68E3}"/>
                    </a:ext>
                  </a:extLst>
                </p:cNvPr>
                <p:cNvSpPr/>
                <p:nvPr/>
              </p:nvSpPr>
              <p:spPr>
                <a:xfrm>
                  <a:off x="4031733" y="2499550"/>
                  <a:ext cx="24773" cy="57816"/>
                </a:xfrm>
                <a:custGeom>
                  <a:avLst/>
                  <a:gdLst>
                    <a:gd name="connsiteX0" fmla="*/ 24773 w 24773"/>
                    <a:gd name="connsiteY0" fmla="*/ 0 h 57816"/>
                    <a:gd name="connsiteX1" fmla="*/ 2199 w 24773"/>
                    <a:gd name="connsiteY1" fmla="*/ 57817 h 57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4773" h="57816">
                      <a:moveTo>
                        <a:pt x="24773" y="0"/>
                      </a:moveTo>
                      <a:cubicBezTo>
                        <a:pt x="24773" y="0"/>
                        <a:pt x="-8755" y="25813"/>
                        <a:pt x="2199" y="57817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210" name="Freeform: Shape 1209">
                  <a:extLst>
                    <a:ext uri="{FF2B5EF4-FFF2-40B4-BE49-F238E27FC236}">
                      <a16:creationId xmlns:a16="http://schemas.microsoft.com/office/drawing/2014/main" id="{09CF180C-FF4A-26F5-70D2-6ED7261D591C}"/>
                    </a:ext>
                  </a:extLst>
                </p:cNvPr>
                <p:cNvSpPr/>
                <p:nvPr/>
              </p:nvSpPr>
              <p:spPr>
                <a:xfrm>
                  <a:off x="3894200" y="2610421"/>
                  <a:ext cx="39894" cy="101536"/>
                </a:xfrm>
                <a:custGeom>
                  <a:avLst/>
                  <a:gdLst>
                    <a:gd name="connsiteX0" fmla="*/ 0 w 39894"/>
                    <a:gd name="connsiteY0" fmla="*/ 0 h 101536"/>
                    <a:gd name="connsiteX1" fmla="*/ 30290 w 39894"/>
                    <a:gd name="connsiteY1" fmla="*/ 55531 h 101536"/>
                    <a:gd name="connsiteX2" fmla="*/ 12954 w 39894"/>
                    <a:gd name="connsiteY2" fmla="*/ 101537 h 101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894" h="101536">
                      <a:moveTo>
                        <a:pt x="0" y="0"/>
                      </a:moveTo>
                      <a:cubicBezTo>
                        <a:pt x="0" y="0"/>
                        <a:pt x="1143" y="34862"/>
                        <a:pt x="30290" y="55531"/>
                      </a:cubicBezTo>
                      <a:cubicBezTo>
                        <a:pt x="59436" y="76200"/>
                        <a:pt x="12954" y="101537"/>
                        <a:pt x="12954" y="101537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211" name="Freeform: Shape 1210">
                  <a:extLst>
                    <a:ext uri="{FF2B5EF4-FFF2-40B4-BE49-F238E27FC236}">
                      <a16:creationId xmlns:a16="http://schemas.microsoft.com/office/drawing/2014/main" id="{E256B590-0439-8FC8-D452-9E46EC4F9E18}"/>
                    </a:ext>
                  </a:extLst>
                </p:cNvPr>
                <p:cNvSpPr/>
                <p:nvPr/>
              </p:nvSpPr>
              <p:spPr>
                <a:xfrm>
                  <a:off x="3658170" y="2817494"/>
                  <a:ext cx="39612" cy="140874"/>
                </a:xfrm>
                <a:custGeom>
                  <a:avLst/>
                  <a:gdLst>
                    <a:gd name="connsiteX0" fmla="*/ 21622 w 39612"/>
                    <a:gd name="connsiteY0" fmla="*/ 0 h 140874"/>
                    <a:gd name="connsiteX1" fmla="*/ 37719 w 39612"/>
                    <a:gd name="connsiteY1" fmla="*/ 94107 h 140874"/>
                    <a:gd name="connsiteX2" fmla="*/ 0 w 39612"/>
                    <a:gd name="connsiteY2" fmla="*/ 140875 h 140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612" h="140874">
                      <a:moveTo>
                        <a:pt x="21622" y="0"/>
                      </a:moveTo>
                      <a:cubicBezTo>
                        <a:pt x="21622" y="0"/>
                        <a:pt x="25622" y="55245"/>
                        <a:pt x="37719" y="94107"/>
                      </a:cubicBezTo>
                      <a:cubicBezTo>
                        <a:pt x="49816" y="132969"/>
                        <a:pt x="0" y="140875"/>
                        <a:pt x="0" y="140875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212" name="Freeform: Shape 1211">
                  <a:extLst>
                    <a:ext uri="{FF2B5EF4-FFF2-40B4-BE49-F238E27FC236}">
                      <a16:creationId xmlns:a16="http://schemas.microsoft.com/office/drawing/2014/main" id="{6D10C130-987F-E9A5-BE5A-FD655A8505A0}"/>
                    </a:ext>
                  </a:extLst>
                </p:cNvPr>
                <p:cNvSpPr/>
                <p:nvPr/>
              </p:nvSpPr>
              <p:spPr>
                <a:xfrm>
                  <a:off x="3536822" y="3021996"/>
                  <a:ext cx="54673" cy="104775"/>
                </a:xfrm>
                <a:custGeom>
                  <a:avLst/>
                  <a:gdLst>
                    <a:gd name="connsiteX0" fmla="*/ 0 w 54673"/>
                    <a:gd name="connsiteY0" fmla="*/ 0 h 104775"/>
                    <a:gd name="connsiteX1" fmla="*/ 54673 w 54673"/>
                    <a:gd name="connsiteY1" fmla="*/ 104775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4673" h="104775">
                      <a:moveTo>
                        <a:pt x="0" y="0"/>
                      </a:moveTo>
                      <a:cubicBezTo>
                        <a:pt x="0" y="0"/>
                        <a:pt x="1333" y="57341"/>
                        <a:pt x="54673" y="104775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213" name="Freeform: Shape 1212">
                  <a:extLst>
                    <a:ext uri="{FF2B5EF4-FFF2-40B4-BE49-F238E27FC236}">
                      <a16:creationId xmlns:a16="http://schemas.microsoft.com/office/drawing/2014/main" id="{614168F6-3CA0-41AE-3F88-52F41DC0F48B}"/>
                    </a:ext>
                  </a:extLst>
                </p:cNvPr>
                <p:cNvSpPr/>
                <p:nvPr/>
              </p:nvSpPr>
              <p:spPr>
                <a:xfrm>
                  <a:off x="3408711" y="3435191"/>
                  <a:ext cx="132778" cy="52113"/>
                </a:xfrm>
                <a:custGeom>
                  <a:avLst/>
                  <a:gdLst>
                    <a:gd name="connsiteX0" fmla="*/ 0 w 132778"/>
                    <a:gd name="connsiteY0" fmla="*/ 30385 h 52113"/>
                    <a:gd name="connsiteX1" fmla="*/ 132779 w 132778"/>
                    <a:gd name="connsiteY1" fmla="*/ 0 h 52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2778" h="52113">
                      <a:moveTo>
                        <a:pt x="0" y="30385"/>
                      </a:moveTo>
                      <a:cubicBezTo>
                        <a:pt x="0" y="30385"/>
                        <a:pt x="42767" y="95631"/>
                        <a:pt x="132779" y="0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214" name="Freeform: Shape 1213">
                  <a:extLst>
                    <a:ext uri="{FF2B5EF4-FFF2-40B4-BE49-F238E27FC236}">
                      <a16:creationId xmlns:a16="http://schemas.microsoft.com/office/drawing/2014/main" id="{D1939FBA-4054-B834-4EB2-99CA500C8D00}"/>
                    </a:ext>
                  </a:extLst>
                </p:cNvPr>
                <p:cNvSpPr/>
                <p:nvPr/>
              </p:nvSpPr>
              <p:spPr>
                <a:xfrm>
                  <a:off x="3753325" y="2966929"/>
                  <a:ext cx="442930" cy="76679"/>
                </a:xfrm>
                <a:custGeom>
                  <a:avLst/>
                  <a:gdLst>
                    <a:gd name="connsiteX0" fmla="*/ 442913 w 442930"/>
                    <a:gd name="connsiteY0" fmla="*/ 13 h 76679"/>
                    <a:gd name="connsiteX1" fmla="*/ 0 w 442930"/>
                    <a:gd name="connsiteY1" fmla="*/ 13 h 76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2930" h="76679">
                      <a:moveTo>
                        <a:pt x="442913" y="13"/>
                      </a:moveTo>
                      <a:cubicBezTo>
                        <a:pt x="445389" y="-1702"/>
                        <a:pt x="186309" y="173368"/>
                        <a:pt x="0" y="13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215" name="Freeform: Shape 1214">
                  <a:extLst>
                    <a:ext uri="{FF2B5EF4-FFF2-40B4-BE49-F238E27FC236}">
                      <a16:creationId xmlns:a16="http://schemas.microsoft.com/office/drawing/2014/main" id="{9C1B3700-2754-E5F9-46A6-DE4F8EC84446}"/>
                    </a:ext>
                  </a:extLst>
                </p:cNvPr>
                <p:cNvSpPr/>
                <p:nvPr/>
              </p:nvSpPr>
              <p:spPr>
                <a:xfrm>
                  <a:off x="3729853" y="3037331"/>
                  <a:ext cx="158345" cy="102774"/>
                </a:xfrm>
                <a:custGeom>
                  <a:avLst/>
                  <a:gdLst>
                    <a:gd name="connsiteX0" fmla="*/ 158346 w 158345"/>
                    <a:gd name="connsiteY0" fmla="*/ 0 h 102774"/>
                    <a:gd name="connsiteX1" fmla="*/ 231 w 158345"/>
                    <a:gd name="connsiteY1" fmla="*/ 102775 h 102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8345" h="102774">
                      <a:moveTo>
                        <a:pt x="158346" y="0"/>
                      </a:moveTo>
                      <a:cubicBezTo>
                        <a:pt x="158346" y="0"/>
                        <a:pt x="-7008" y="6763"/>
                        <a:pt x="231" y="102775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216" name="Freeform: Shape 1215">
                  <a:extLst>
                    <a:ext uri="{FF2B5EF4-FFF2-40B4-BE49-F238E27FC236}">
                      <a16:creationId xmlns:a16="http://schemas.microsoft.com/office/drawing/2014/main" id="{BB60DCA1-1A4F-1C2E-2458-C19941E1A3FC}"/>
                    </a:ext>
                  </a:extLst>
                </p:cNvPr>
                <p:cNvSpPr/>
                <p:nvPr/>
              </p:nvSpPr>
              <p:spPr>
                <a:xfrm>
                  <a:off x="4042636" y="2591085"/>
                  <a:ext cx="453067" cy="198881"/>
                </a:xfrm>
                <a:custGeom>
                  <a:avLst/>
                  <a:gdLst>
                    <a:gd name="connsiteX0" fmla="*/ 453068 w 453067"/>
                    <a:gd name="connsiteY0" fmla="*/ 198882 h 198881"/>
                    <a:gd name="connsiteX1" fmla="*/ 274664 w 453067"/>
                    <a:gd name="connsiteY1" fmla="*/ 101632 h 198881"/>
                    <a:gd name="connsiteX2" fmla="*/ 98357 w 453067"/>
                    <a:gd name="connsiteY2" fmla="*/ 162401 h 198881"/>
                    <a:gd name="connsiteX3" fmla="*/ 67972 w 453067"/>
                    <a:gd name="connsiteY3" fmla="*/ 0 h 198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3067" h="198881">
                      <a:moveTo>
                        <a:pt x="453068" y="198882"/>
                      </a:moveTo>
                      <a:cubicBezTo>
                        <a:pt x="453068" y="198882"/>
                        <a:pt x="386488" y="85820"/>
                        <a:pt x="274664" y="101632"/>
                      </a:cubicBezTo>
                      <a:cubicBezTo>
                        <a:pt x="162841" y="117443"/>
                        <a:pt x="156745" y="172117"/>
                        <a:pt x="98357" y="162401"/>
                      </a:cubicBezTo>
                      <a:cubicBezTo>
                        <a:pt x="39968" y="152686"/>
                        <a:pt x="-73093" y="100298"/>
                        <a:pt x="67972" y="0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217" name="Freeform: Shape 1216">
                  <a:extLst>
                    <a:ext uri="{FF2B5EF4-FFF2-40B4-BE49-F238E27FC236}">
                      <a16:creationId xmlns:a16="http://schemas.microsoft.com/office/drawing/2014/main" id="{8F535E2F-04DB-C1EE-72CE-23E8D36EE6F4}"/>
                    </a:ext>
                  </a:extLst>
                </p:cNvPr>
                <p:cNvSpPr/>
                <p:nvPr/>
              </p:nvSpPr>
              <p:spPr>
                <a:xfrm>
                  <a:off x="3985259" y="2732311"/>
                  <a:ext cx="100774" cy="44321"/>
                </a:xfrm>
                <a:custGeom>
                  <a:avLst/>
                  <a:gdLst>
                    <a:gd name="connsiteX0" fmla="*/ 100775 w 100774"/>
                    <a:gd name="connsiteY0" fmla="*/ 2983 h 44321"/>
                    <a:gd name="connsiteX1" fmla="*/ 0 w 100774"/>
                    <a:gd name="connsiteY1" fmla="*/ 44321 h 44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774" h="44321">
                      <a:moveTo>
                        <a:pt x="100775" y="2983"/>
                      </a:moveTo>
                      <a:cubicBezTo>
                        <a:pt x="100775" y="2983"/>
                        <a:pt x="7334" y="-16543"/>
                        <a:pt x="0" y="44321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218" name="Freeform: Shape 1217">
                  <a:extLst>
                    <a:ext uri="{FF2B5EF4-FFF2-40B4-BE49-F238E27FC236}">
                      <a16:creationId xmlns:a16="http://schemas.microsoft.com/office/drawing/2014/main" id="{2064C0AB-D4BC-E398-86A7-DC6A9639DD7B}"/>
                    </a:ext>
                  </a:extLst>
                </p:cNvPr>
                <p:cNvSpPr/>
                <p:nvPr/>
              </p:nvSpPr>
              <p:spPr>
                <a:xfrm>
                  <a:off x="5114467" y="2633567"/>
                  <a:ext cx="130758" cy="192119"/>
                </a:xfrm>
                <a:custGeom>
                  <a:avLst/>
                  <a:gdLst>
                    <a:gd name="connsiteX0" fmla="*/ 130759 w 130758"/>
                    <a:gd name="connsiteY0" fmla="*/ 0 h 192119"/>
                    <a:gd name="connsiteX1" fmla="*/ 457 w 130758"/>
                    <a:gd name="connsiteY1" fmla="*/ 106585 h 192119"/>
                    <a:gd name="connsiteX2" fmla="*/ 54749 w 130758"/>
                    <a:gd name="connsiteY2" fmla="*/ 192119 h 192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758" h="192119">
                      <a:moveTo>
                        <a:pt x="130759" y="0"/>
                      </a:moveTo>
                      <a:cubicBezTo>
                        <a:pt x="130759" y="0"/>
                        <a:pt x="-8973" y="27051"/>
                        <a:pt x="457" y="106585"/>
                      </a:cubicBezTo>
                      <a:cubicBezTo>
                        <a:pt x="12649" y="166116"/>
                        <a:pt x="54749" y="192119"/>
                        <a:pt x="54749" y="192119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219" name="Freeform: Shape 1218">
                  <a:extLst>
                    <a:ext uri="{FF2B5EF4-FFF2-40B4-BE49-F238E27FC236}">
                      <a16:creationId xmlns:a16="http://schemas.microsoft.com/office/drawing/2014/main" id="{C49CB8D8-35FA-6A0D-5E77-C5EEAB579897}"/>
                    </a:ext>
                  </a:extLst>
                </p:cNvPr>
                <p:cNvSpPr/>
                <p:nvPr/>
              </p:nvSpPr>
              <p:spPr>
                <a:xfrm>
                  <a:off x="5606224" y="2812541"/>
                  <a:ext cx="84582" cy="88487"/>
                </a:xfrm>
                <a:custGeom>
                  <a:avLst/>
                  <a:gdLst>
                    <a:gd name="connsiteX0" fmla="*/ 84582 w 84582"/>
                    <a:gd name="connsiteY0" fmla="*/ 0 h 88487"/>
                    <a:gd name="connsiteX1" fmla="*/ 0 w 84582"/>
                    <a:gd name="connsiteY1" fmla="*/ 88487 h 88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4582" h="88487">
                      <a:moveTo>
                        <a:pt x="84582" y="0"/>
                      </a:moveTo>
                      <a:cubicBezTo>
                        <a:pt x="84582" y="0"/>
                        <a:pt x="82677" y="71914"/>
                        <a:pt x="0" y="88487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220" name="Freeform: Shape 1219">
                  <a:extLst>
                    <a:ext uri="{FF2B5EF4-FFF2-40B4-BE49-F238E27FC236}">
                      <a16:creationId xmlns:a16="http://schemas.microsoft.com/office/drawing/2014/main" id="{99159ABC-D515-8617-8ACC-56F3F92A14FC}"/>
                    </a:ext>
                  </a:extLst>
                </p:cNvPr>
                <p:cNvSpPr/>
                <p:nvPr/>
              </p:nvSpPr>
              <p:spPr>
                <a:xfrm>
                  <a:off x="5523166" y="2904184"/>
                  <a:ext cx="123158" cy="62758"/>
                </a:xfrm>
                <a:custGeom>
                  <a:avLst/>
                  <a:gdLst>
                    <a:gd name="connsiteX0" fmla="*/ 123158 w 123158"/>
                    <a:gd name="connsiteY0" fmla="*/ 15324 h 62758"/>
                    <a:gd name="connsiteX1" fmla="*/ 0 w 123158"/>
                    <a:gd name="connsiteY1" fmla="*/ 62758 h 62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158" h="62758">
                      <a:moveTo>
                        <a:pt x="123158" y="15324"/>
                      </a:moveTo>
                      <a:cubicBezTo>
                        <a:pt x="123158" y="15324"/>
                        <a:pt x="60388" y="-41160"/>
                        <a:pt x="0" y="62758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221" name="Freeform: Shape 1220">
                  <a:extLst>
                    <a:ext uri="{FF2B5EF4-FFF2-40B4-BE49-F238E27FC236}">
                      <a16:creationId xmlns:a16="http://schemas.microsoft.com/office/drawing/2014/main" id="{157F007A-7A45-FE18-4468-58963FCADC26}"/>
                    </a:ext>
                  </a:extLst>
                </p:cNvPr>
                <p:cNvSpPr/>
                <p:nvPr/>
              </p:nvSpPr>
              <p:spPr>
                <a:xfrm>
                  <a:off x="5374195" y="3093339"/>
                  <a:ext cx="360997" cy="119565"/>
                </a:xfrm>
                <a:custGeom>
                  <a:avLst/>
                  <a:gdLst>
                    <a:gd name="connsiteX0" fmla="*/ 360997 w 360997"/>
                    <a:gd name="connsiteY0" fmla="*/ 0 h 119565"/>
                    <a:gd name="connsiteX1" fmla="*/ 324993 w 360997"/>
                    <a:gd name="connsiteY1" fmla="*/ 22003 h 119565"/>
                    <a:gd name="connsiteX2" fmla="*/ 230410 w 360997"/>
                    <a:gd name="connsiteY2" fmla="*/ 20765 h 119565"/>
                    <a:gd name="connsiteX3" fmla="*/ 135160 w 360997"/>
                    <a:gd name="connsiteY3" fmla="*/ 64865 h 119565"/>
                    <a:gd name="connsiteX4" fmla="*/ 87058 w 360997"/>
                    <a:gd name="connsiteY4" fmla="*/ 109252 h 119565"/>
                    <a:gd name="connsiteX5" fmla="*/ 0 w 360997"/>
                    <a:gd name="connsiteY5" fmla="*/ 113443 h 119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0997" h="119565">
                      <a:moveTo>
                        <a:pt x="360997" y="0"/>
                      </a:moveTo>
                      <a:cubicBezTo>
                        <a:pt x="354330" y="12859"/>
                        <a:pt x="338233" y="18764"/>
                        <a:pt x="324993" y="22003"/>
                      </a:cubicBezTo>
                      <a:cubicBezTo>
                        <a:pt x="293560" y="29813"/>
                        <a:pt x="262033" y="21146"/>
                        <a:pt x="230410" y="20765"/>
                      </a:cubicBezTo>
                      <a:cubicBezTo>
                        <a:pt x="192500" y="20288"/>
                        <a:pt x="161068" y="38386"/>
                        <a:pt x="135160" y="64865"/>
                      </a:cubicBezTo>
                      <a:cubicBezTo>
                        <a:pt x="119920" y="80486"/>
                        <a:pt x="106394" y="98584"/>
                        <a:pt x="87058" y="109252"/>
                      </a:cubicBezTo>
                      <a:cubicBezTo>
                        <a:pt x="60293" y="124015"/>
                        <a:pt x="28575" y="120586"/>
                        <a:pt x="0" y="113443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222" name="Freeform: Shape 1221">
                  <a:extLst>
                    <a:ext uri="{FF2B5EF4-FFF2-40B4-BE49-F238E27FC236}">
                      <a16:creationId xmlns:a16="http://schemas.microsoft.com/office/drawing/2014/main" id="{014263B6-7829-C6D6-7030-76C6B4197064}"/>
                    </a:ext>
                  </a:extLst>
                </p:cNvPr>
                <p:cNvSpPr/>
                <p:nvPr/>
              </p:nvSpPr>
              <p:spPr>
                <a:xfrm>
                  <a:off x="5588602" y="3229243"/>
                  <a:ext cx="151447" cy="29664"/>
                </a:xfrm>
                <a:custGeom>
                  <a:avLst/>
                  <a:gdLst>
                    <a:gd name="connsiteX0" fmla="*/ 151448 w 151447"/>
                    <a:gd name="connsiteY0" fmla="*/ 9638 h 29664"/>
                    <a:gd name="connsiteX1" fmla="*/ 64961 w 151447"/>
                    <a:gd name="connsiteY1" fmla="*/ 16686 h 29664"/>
                    <a:gd name="connsiteX2" fmla="*/ 0 w 151447"/>
                    <a:gd name="connsiteY2" fmla="*/ 9638 h 29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1447" h="29664">
                      <a:moveTo>
                        <a:pt x="151448" y="9638"/>
                      </a:moveTo>
                      <a:cubicBezTo>
                        <a:pt x="151448" y="9638"/>
                        <a:pt x="124587" y="49548"/>
                        <a:pt x="64961" y="16686"/>
                      </a:cubicBezTo>
                      <a:cubicBezTo>
                        <a:pt x="5334" y="-16175"/>
                        <a:pt x="0" y="9638"/>
                        <a:pt x="0" y="9638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223" name="Freeform: Shape 1222">
                  <a:extLst>
                    <a:ext uri="{FF2B5EF4-FFF2-40B4-BE49-F238E27FC236}">
                      <a16:creationId xmlns:a16="http://schemas.microsoft.com/office/drawing/2014/main" id="{1F8B22F4-50FD-6688-7267-6115A6D976D4}"/>
                    </a:ext>
                  </a:extLst>
                </p:cNvPr>
                <p:cNvSpPr/>
                <p:nvPr/>
              </p:nvSpPr>
              <p:spPr>
                <a:xfrm>
                  <a:off x="4986622" y="3229260"/>
                  <a:ext cx="254793" cy="79214"/>
                </a:xfrm>
                <a:custGeom>
                  <a:avLst/>
                  <a:gdLst>
                    <a:gd name="connsiteX0" fmla="*/ 254794 w 254793"/>
                    <a:gd name="connsiteY0" fmla="*/ 70199 h 79214"/>
                    <a:gd name="connsiteX1" fmla="*/ 0 w 254793"/>
                    <a:gd name="connsiteY1" fmla="*/ 0 h 79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4793" h="79214">
                      <a:moveTo>
                        <a:pt x="254794" y="70199"/>
                      </a:moveTo>
                      <a:cubicBezTo>
                        <a:pt x="254794" y="70199"/>
                        <a:pt x="96203" y="116300"/>
                        <a:pt x="0" y="0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  <p:sp>
              <p:nvSpPr>
                <p:cNvPr id="1224" name="Freeform: Shape 1223">
                  <a:extLst>
                    <a:ext uri="{FF2B5EF4-FFF2-40B4-BE49-F238E27FC236}">
                      <a16:creationId xmlns:a16="http://schemas.microsoft.com/office/drawing/2014/main" id="{EDE1CD20-AFE6-6E63-CD3C-37E3FB2EAFD8}"/>
                    </a:ext>
                  </a:extLst>
                </p:cNvPr>
                <p:cNvSpPr/>
                <p:nvPr/>
              </p:nvSpPr>
              <p:spPr>
                <a:xfrm>
                  <a:off x="5136165" y="3370230"/>
                  <a:ext cx="369296" cy="104108"/>
                </a:xfrm>
                <a:custGeom>
                  <a:avLst/>
                  <a:gdLst>
                    <a:gd name="connsiteX0" fmla="*/ 367856 w 369296"/>
                    <a:gd name="connsiteY0" fmla="*/ 0 h 104108"/>
                    <a:gd name="connsiteX1" fmla="*/ 172688 w 369296"/>
                    <a:gd name="connsiteY1" fmla="*/ 82391 h 104108"/>
                    <a:gd name="connsiteX2" fmla="*/ 0 w 369296"/>
                    <a:gd name="connsiteY2" fmla="*/ 104108 h 104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69296" h="104108">
                      <a:moveTo>
                        <a:pt x="367856" y="0"/>
                      </a:moveTo>
                      <a:cubicBezTo>
                        <a:pt x="367856" y="0"/>
                        <a:pt x="398907" y="106680"/>
                        <a:pt x="172688" y="82391"/>
                      </a:cubicBezTo>
                      <a:cubicBezTo>
                        <a:pt x="18288" y="76581"/>
                        <a:pt x="0" y="104108"/>
                        <a:pt x="0" y="104108"/>
                      </a:cubicBezTo>
                    </a:path>
                  </a:pathLst>
                </a:custGeom>
                <a:noFill/>
                <a:ln w="9525" cap="rnd">
                  <a:solidFill>
                    <a:srgbClr val="0000C9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126">
                    <a:defRPr/>
                  </a:pPr>
                  <a:endParaRPr lang="en-US" sz="1799" kern="0">
                    <a:solidFill>
                      <a:prstClr val="black"/>
                    </a:solidFill>
                    <a:latin typeface="Slate Pro" panose="02000506040000020004"/>
                  </a:endParaRPr>
                </a:p>
              </p:txBody>
            </p:sp>
          </p:grpSp>
        </p:grpSp>
        <p:pic>
          <p:nvPicPr>
            <p:cNvPr id="1185" name="Graphic 1184" descr="Back with solid fill">
              <a:extLst>
                <a:ext uri="{FF2B5EF4-FFF2-40B4-BE49-F238E27FC236}">
                  <a16:creationId xmlns:a16="http://schemas.microsoft.com/office/drawing/2014/main" id="{D0C7CE6F-62B4-3A7B-0A6D-4972BBDB6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355390">
              <a:off x="4717003" y="2715060"/>
              <a:ext cx="678569" cy="468831"/>
            </a:xfrm>
            <a:prstGeom prst="rect">
              <a:avLst/>
            </a:prstGeom>
          </p:spPr>
        </p:pic>
        <p:pic>
          <p:nvPicPr>
            <p:cNvPr id="1186" name="Graphic 1185" descr="Back with solid fill">
              <a:extLst>
                <a:ext uri="{FF2B5EF4-FFF2-40B4-BE49-F238E27FC236}">
                  <a16:creationId xmlns:a16="http://schemas.microsoft.com/office/drawing/2014/main" id="{F518E899-2E2B-46BE-C9A5-40F2A2207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0005781">
              <a:off x="4607000" y="2325492"/>
              <a:ext cx="707822" cy="445121"/>
            </a:xfrm>
            <a:prstGeom prst="rect">
              <a:avLst/>
            </a:prstGeom>
          </p:spPr>
        </p:pic>
        <p:pic>
          <p:nvPicPr>
            <p:cNvPr id="1187" name="Graphic 1186" descr="Back with solid fill">
              <a:extLst>
                <a:ext uri="{FF2B5EF4-FFF2-40B4-BE49-F238E27FC236}">
                  <a16:creationId xmlns:a16="http://schemas.microsoft.com/office/drawing/2014/main" id="{1E9CC07D-2DC1-F63F-C3B9-5E973B2A2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10588">
              <a:off x="4746464" y="2495005"/>
              <a:ext cx="707822" cy="445121"/>
            </a:xfrm>
            <a:prstGeom prst="rect">
              <a:avLst/>
            </a:prstGeom>
          </p:spPr>
        </p:pic>
      </p:grpSp>
      <p:sp>
        <p:nvSpPr>
          <p:cNvPr id="1243" name="Rectangle 1242">
            <a:extLst>
              <a:ext uri="{FF2B5EF4-FFF2-40B4-BE49-F238E27FC236}">
                <a16:creationId xmlns:a16="http://schemas.microsoft.com/office/drawing/2014/main" id="{2A7D251B-245B-4B20-0194-4125EE916589}"/>
              </a:ext>
            </a:extLst>
          </p:cNvPr>
          <p:cNvSpPr/>
          <p:nvPr/>
        </p:nvSpPr>
        <p:spPr>
          <a:xfrm>
            <a:off x="6767376" y="2331718"/>
            <a:ext cx="1487078" cy="829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 sz="1799">
              <a:solidFill>
                <a:prstClr val="white"/>
              </a:solidFill>
              <a:latin typeface="Slate Pro" panose="02000506040000020004"/>
            </a:endParaRPr>
          </a:p>
        </p:txBody>
      </p:sp>
      <p:pic>
        <p:nvPicPr>
          <p:cNvPr id="1242" name="Picture 1241">
            <a:extLst>
              <a:ext uri="{FF2B5EF4-FFF2-40B4-BE49-F238E27FC236}">
                <a16:creationId xmlns:a16="http://schemas.microsoft.com/office/drawing/2014/main" id="{782A4F0C-0697-2C9D-8DEA-05C3F758A0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18" b="92364" l="9939" r="89858">
                        <a14:foregroundMark x1="67546" y1="89818" x2="86410" y2="98909"/>
                        <a14:foregroundMark x1="86410" y1="98909" x2="95943" y2="66182"/>
                        <a14:foregroundMark x1="95943" y1="66182" x2="63286" y2="18909"/>
                        <a14:foregroundMark x1="63286" y1="18909" x2="46045" y2="8000"/>
                        <a14:foregroundMark x1="46045" y1="8000" x2="22515" y2="20000"/>
                        <a14:foregroundMark x1="22515" y1="20000" x2="14199" y2="53455"/>
                        <a14:foregroundMark x1="14199" y1="53455" x2="27586" y2="79636"/>
                        <a14:foregroundMark x1="27586" y1="79636" x2="45030" y2="92364"/>
                        <a14:foregroundMark x1="45030" y1="92364" x2="62475" y2="81818"/>
                        <a14:foregroundMark x1="62475" y1="81818" x2="66531" y2="887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5536" y="2038373"/>
            <a:ext cx="2515539" cy="1403191"/>
          </a:xfrm>
          <a:prstGeom prst="rect">
            <a:avLst/>
          </a:prstGeom>
        </p:spPr>
      </p:pic>
      <p:sp>
        <p:nvSpPr>
          <p:cNvPr id="1244" name="Rectangle 1243">
            <a:extLst>
              <a:ext uri="{FF2B5EF4-FFF2-40B4-BE49-F238E27FC236}">
                <a16:creationId xmlns:a16="http://schemas.microsoft.com/office/drawing/2014/main" id="{878A710A-4A77-15EE-0348-C334D7EE88DC}"/>
              </a:ext>
            </a:extLst>
          </p:cNvPr>
          <p:cNvSpPr/>
          <p:nvPr/>
        </p:nvSpPr>
        <p:spPr>
          <a:xfrm>
            <a:off x="8830220" y="2916822"/>
            <a:ext cx="1197422" cy="1003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 sz="1799">
              <a:solidFill>
                <a:prstClr val="white"/>
              </a:solidFill>
              <a:latin typeface="Slate Pro" panose="02000506040000020004"/>
            </a:endParaRPr>
          </a:p>
        </p:txBody>
      </p:sp>
      <p:pic>
        <p:nvPicPr>
          <p:cNvPr id="1246" name="Picture 1245">
            <a:extLst>
              <a:ext uri="{FF2B5EF4-FFF2-40B4-BE49-F238E27FC236}">
                <a16:creationId xmlns:a16="http://schemas.microsoft.com/office/drawing/2014/main" id="{DCF7AD55-797C-DC45-AFEF-F2A4C45405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22785" y="2553334"/>
            <a:ext cx="1572129" cy="13066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170743-882E-B432-96FC-1D8221F2989E}"/>
              </a:ext>
            </a:extLst>
          </p:cNvPr>
          <p:cNvSpPr/>
          <p:nvPr/>
        </p:nvSpPr>
        <p:spPr>
          <a:xfrm>
            <a:off x="419470" y="2472139"/>
            <a:ext cx="1299501" cy="1915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>
              <a:solidFill>
                <a:prstClr val="white"/>
              </a:solidFill>
              <a:latin typeface="Slate Pro" panose="020005060400000200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FE9D04-FF42-492D-D997-38BF29415ADC}"/>
              </a:ext>
            </a:extLst>
          </p:cNvPr>
          <p:cNvSpPr/>
          <p:nvPr/>
        </p:nvSpPr>
        <p:spPr>
          <a:xfrm>
            <a:off x="10627714" y="2454519"/>
            <a:ext cx="1299501" cy="1915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>
              <a:solidFill>
                <a:prstClr val="white"/>
              </a:solidFill>
              <a:latin typeface="Slate Pro" panose="02000506040000020004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AA40EE7-87ED-9CA1-A170-959C17C52106}"/>
              </a:ext>
            </a:extLst>
          </p:cNvPr>
          <p:cNvSpPr/>
          <p:nvPr/>
        </p:nvSpPr>
        <p:spPr>
          <a:xfrm>
            <a:off x="1971672" y="2201278"/>
            <a:ext cx="1903295" cy="2185912"/>
          </a:xfrm>
          <a:prstGeom prst="roundRect">
            <a:avLst/>
          </a:prstGeom>
          <a:solidFill>
            <a:schemeClr val="accent5">
              <a:lumMod val="75000"/>
              <a:alpha val="80434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126">
              <a:spcBef>
                <a:spcPct val="0"/>
              </a:spcBef>
              <a:defRPr/>
            </a:pPr>
            <a:r>
              <a:rPr lang="en-US" altLang="en-US" sz="1699" b="1" kern="0" dirty="0">
                <a:solidFill>
                  <a:prstClr val="white"/>
                </a:solidFill>
                <a:latin typeface="Slate Pro" panose="02000506040000020004"/>
              </a:rPr>
              <a:t>Neck pain</a:t>
            </a:r>
            <a:br>
              <a:rPr lang="en-US" altLang="en-US" sz="1699" b="1" kern="0" dirty="0">
                <a:solidFill>
                  <a:prstClr val="white"/>
                </a:solidFill>
                <a:latin typeface="Slate Pro" panose="02000506040000020004"/>
              </a:rPr>
            </a:br>
            <a:r>
              <a:rPr lang="en-US" altLang="en-US" sz="1699" b="1" kern="0" dirty="0">
                <a:solidFill>
                  <a:prstClr val="white"/>
                </a:solidFill>
                <a:latin typeface="Slate Pro" panose="02000506040000020004"/>
              </a:rPr>
              <a:t>Fatigue</a:t>
            </a:r>
          </a:p>
          <a:p>
            <a:pPr defTabSz="914126">
              <a:spcBef>
                <a:spcPct val="0"/>
              </a:spcBef>
              <a:defRPr/>
            </a:pPr>
            <a:r>
              <a:rPr lang="en-US" altLang="en-US" sz="1699" b="1" kern="0" dirty="0">
                <a:solidFill>
                  <a:prstClr val="white"/>
                </a:solidFill>
                <a:latin typeface="Slate Pro" panose="02000506040000020004"/>
              </a:rPr>
              <a:t>Poor concentration</a:t>
            </a:r>
          </a:p>
          <a:p>
            <a:pPr defTabSz="914126">
              <a:spcBef>
                <a:spcPct val="0"/>
              </a:spcBef>
              <a:defRPr/>
            </a:pPr>
            <a:r>
              <a:rPr lang="en-US" altLang="en-US" sz="1699" b="1" kern="0" dirty="0">
                <a:solidFill>
                  <a:prstClr val="white"/>
                </a:solidFill>
                <a:latin typeface="Slate Pro" panose="02000506040000020004"/>
              </a:rPr>
              <a:t>Mood change</a:t>
            </a:r>
          </a:p>
          <a:p>
            <a:pPr defTabSz="914126">
              <a:spcBef>
                <a:spcPct val="0"/>
              </a:spcBef>
              <a:defRPr/>
            </a:pPr>
            <a:r>
              <a:rPr lang="en-US" altLang="en-US" sz="1699" b="1" kern="0" dirty="0">
                <a:solidFill>
                  <a:prstClr val="white"/>
                </a:solidFill>
                <a:latin typeface="Slate Pro" panose="02000506040000020004"/>
              </a:rPr>
              <a:t>Food craving</a:t>
            </a:r>
            <a:endParaRPr lang="en-US" sz="1699" b="1" kern="0" dirty="0">
              <a:solidFill>
                <a:prstClr val="white"/>
              </a:solidFill>
              <a:latin typeface="Slate Pro" panose="02000506040000020004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A746831-70DF-DF28-B535-E48A42A5C65F}"/>
              </a:ext>
            </a:extLst>
          </p:cNvPr>
          <p:cNvSpPr/>
          <p:nvPr/>
        </p:nvSpPr>
        <p:spPr>
          <a:xfrm>
            <a:off x="4154694" y="2167555"/>
            <a:ext cx="1903295" cy="2185912"/>
          </a:xfrm>
          <a:prstGeom prst="roundRect">
            <a:avLst/>
          </a:prstGeom>
          <a:solidFill>
            <a:schemeClr val="accent1">
              <a:lumMod val="50000"/>
              <a:alpha val="8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126">
              <a:spcBef>
                <a:spcPct val="0"/>
              </a:spcBef>
              <a:defRPr/>
            </a:pPr>
            <a:r>
              <a:rPr lang="en-US" altLang="en-US" sz="1699" b="1" kern="0" dirty="0">
                <a:solidFill>
                  <a:prstClr val="white"/>
                </a:solidFill>
                <a:latin typeface="Slate Pro" panose="02000506040000020004"/>
              </a:rPr>
              <a:t>Reversible</a:t>
            </a:r>
          </a:p>
          <a:p>
            <a:pPr defTabSz="914126">
              <a:spcBef>
                <a:spcPct val="0"/>
              </a:spcBef>
              <a:defRPr/>
            </a:pPr>
            <a:r>
              <a:rPr lang="en-US" altLang="en-US" sz="1699" b="1" kern="0" dirty="0">
                <a:solidFill>
                  <a:prstClr val="white"/>
                </a:solidFill>
                <a:latin typeface="Slate Pro" panose="02000506040000020004"/>
              </a:rPr>
              <a:t>Neurological changes – visual, sensory, motor, speech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382F673-73CA-4F3E-B295-9D261CAC4B96}"/>
              </a:ext>
            </a:extLst>
          </p:cNvPr>
          <p:cNvSpPr/>
          <p:nvPr/>
        </p:nvSpPr>
        <p:spPr>
          <a:xfrm>
            <a:off x="6338358" y="2185996"/>
            <a:ext cx="1903295" cy="2185912"/>
          </a:xfrm>
          <a:prstGeom prst="roundRect">
            <a:avLst/>
          </a:prstGeom>
          <a:solidFill>
            <a:srgbClr val="002060">
              <a:alpha val="79556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126">
              <a:spcBef>
                <a:spcPct val="0"/>
              </a:spcBef>
              <a:defRPr/>
            </a:pPr>
            <a:r>
              <a:rPr lang="en-US" altLang="en-US" sz="1699" b="1" kern="0" dirty="0">
                <a:solidFill>
                  <a:prstClr val="white"/>
                </a:solidFill>
                <a:latin typeface="Slate Pro" panose="02000506040000020004"/>
              </a:rPr>
              <a:t>Headache</a:t>
            </a:r>
          </a:p>
          <a:p>
            <a:pPr defTabSz="914126">
              <a:spcBef>
                <a:spcPct val="0"/>
              </a:spcBef>
              <a:defRPr/>
            </a:pPr>
            <a:r>
              <a:rPr lang="en-US" altLang="en-US" sz="1699" b="1" kern="0" dirty="0">
                <a:solidFill>
                  <a:prstClr val="white"/>
                </a:solidFill>
                <a:latin typeface="Slate Pro" panose="02000506040000020004"/>
              </a:rPr>
              <a:t>Nausea</a:t>
            </a:r>
          </a:p>
          <a:p>
            <a:pPr defTabSz="914126">
              <a:spcBef>
                <a:spcPct val="0"/>
              </a:spcBef>
              <a:defRPr/>
            </a:pPr>
            <a:r>
              <a:rPr lang="en-US" altLang="en-US" sz="1699" b="1" kern="0" dirty="0">
                <a:solidFill>
                  <a:prstClr val="white"/>
                </a:solidFill>
                <a:latin typeface="Slate Pro" panose="02000506040000020004"/>
              </a:rPr>
              <a:t>Photophobia</a:t>
            </a:r>
          </a:p>
          <a:p>
            <a:pPr defTabSz="914126">
              <a:spcBef>
                <a:spcPct val="0"/>
              </a:spcBef>
              <a:defRPr/>
            </a:pPr>
            <a:r>
              <a:rPr lang="en-US" altLang="en-US" sz="1699" b="1" kern="0" dirty="0">
                <a:solidFill>
                  <a:prstClr val="white"/>
                </a:solidFill>
                <a:latin typeface="Slate Pro" panose="02000506040000020004"/>
              </a:rPr>
              <a:t>Phonophobia</a:t>
            </a:r>
          </a:p>
          <a:p>
            <a:pPr defTabSz="914126">
              <a:spcBef>
                <a:spcPct val="0"/>
              </a:spcBef>
              <a:defRPr/>
            </a:pPr>
            <a:r>
              <a:rPr lang="en-US" altLang="en-US" sz="1699" b="1" kern="0">
                <a:solidFill>
                  <a:prstClr val="white"/>
                </a:solidFill>
                <a:latin typeface="Slate Pro" panose="02000506040000020004"/>
              </a:rPr>
              <a:t>Osmophobia</a:t>
            </a:r>
            <a:endParaRPr lang="en-US" altLang="en-US" sz="1699" b="1" kern="0" dirty="0">
              <a:solidFill>
                <a:prstClr val="white"/>
              </a:solidFill>
              <a:latin typeface="Slate Pro" panose="02000506040000020004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C636FF8-F1C0-4F02-9601-A2F6F47F33C9}"/>
              </a:ext>
            </a:extLst>
          </p:cNvPr>
          <p:cNvSpPr/>
          <p:nvPr/>
        </p:nvSpPr>
        <p:spPr>
          <a:xfrm>
            <a:off x="8638472" y="2167555"/>
            <a:ext cx="1903295" cy="2185912"/>
          </a:xfrm>
          <a:prstGeom prst="roundRect">
            <a:avLst/>
          </a:prstGeom>
          <a:solidFill>
            <a:srgbClr val="0F9ED5">
              <a:lumMod val="75000"/>
              <a:alpha val="79873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126">
              <a:spcBef>
                <a:spcPct val="0"/>
              </a:spcBef>
              <a:defRPr/>
            </a:pPr>
            <a:r>
              <a:rPr lang="en-US" altLang="en-US" sz="1699" b="1" kern="0" dirty="0">
                <a:solidFill>
                  <a:prstClr val="white"/>
                </a:solidFill>
                <a:latin typeface="Slate Pro" panose="02000506040000020004"/>
              </a:rPr>
              <a:t>Fatigue</a:t>
            </a:r>
          </a:p>
          <a:p>
            <a:pPr defTabSz="914126">
              <a:spcBef>
                <a:spcPct val="0"/>
              </a:spcBef>
              <a:defRPr/>
            </a:pPr>
            <a:r>
              <a:rPr lang="en-US" altLang="en-US" sz="1699" b="1" kern="0" dirty="0">
                <a:solidFill>
                  <a:prstClr val="white"/>
                </a:solidFill>
                <a:latin typeface="Slate Pro" panose="02000506040000020004"/>
              </a:rPr>
              <a:t>Cognitive changes</a:t>
            </a:r>
          </a:p>
          <a:p>
            <a:pPr defTabSz="914126">
              <a:spcBef>
                <a:spcPct val="0"/>
              </a:spcBef>
              <a:defRPr/>
            </a:pPr>
            <a:r>
              <a:rPr lang="en-US" altLang="en-US" sz="1699" b="1" kern="0" dirty="0">
                <a:solidFill>
                  <a:prstClr val="white"/>
                </a:solidFill>
                <a:latin typeface="Slate Pro" panose="02000506040000020004"/>
              </a:rPr>
              <a:t>Muscle pain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2DF3CF1B-51A0-C3F5-E03A-592352D2F3A1}"/>
              </a:ext>
            </a:extLst>
          </p:cNvPr>
          <p:cNvSpPr txBox="1">
            <a:spLocks/>
          </p:cNvSpPr>
          <p:nvPr/>
        </p:nvSpPr>
        <p:spPr>
          <a:xfrm>
            <a:off x="1299537" y="5840880"/>
            <a:ext cx="9592926" cy="83078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 sz="1000">
                <a:solidFill>
                  <a:srgbClr val="000000"/>
                </a:solidFill>
                <a:latin typeface="Slate Pro" panose="02000506040000020004"/>
              </a:defRPr>
            </a:lvl1pPr>
            <a:lvl2pPr indent="-169863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lvl2pPr>
            <a:lvl3pPr marL="68580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/>
            </a:lvl3pPr>
            <a:lvl4pPr marL="914400" indent="-171450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/>
            </a:lvl4pPr>
            <a:lvl5pPr marL="1089025" indent="-114300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defTabSz="914126">
              <a:defRPr/>
            </a:pPr>
            <a:br>
              <a:rPr lang="en-US" dirty="0"/>
            </a:br>
            <a:r>
              <a:rPr lang="en-US" dirty="0"/>
              <a:t>*Postdrome is the least studied and understood phase.</a:t>
            </a:r>
            <a:br>
              <a:rPr lang="en-US" dirty="0"/>
            </a:br>
            <a:r>
              <a:rPr lang="en-US" dirty="0"/>
              <a:t>1. </a:t>
            </a:r>
            <a:r>
              <a:rPr lang="en-GB" dirty="0"/>
              <a:t>Ferrari MD, </a:t>
            </a:r>
            <a:r>
              <a:rPr lang="en-GB" i="1" dirty="0"/>
              <a:t>et al. Nat Rev Dis Primers </a:t>
            </a:r>
            <a:r>
              <a:rPr lang="en-GB" dirty="0"/>
              <a:t>2022;8:2.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1441EF-BDDA-4C28-D668-9C9C72D58C64}"/>
              </a:ext>
            </a:extLst>
          </p:cNvPr>
          <p:cNvSpPr txBox="1"/>
          <p:nvPr/>
        </p:nvSpPr>
        <p:spPr>
          <a:xfrm>
            <a:off x="8497699" y="5697598"/>
            <a:ext cx="2823053" cy="265833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>
              <a:spcAft>
                <a:spcPts val="300"/>
              </a:spcAft>
              <a:defRPr sz="1000" b="0" i="0" baseline="30000">
                <a:solidFill>
                  <a:srgbClr val="000000"/>
                </a:solidFill>
                <a:latin typeface="Slate Pro" panose="02000506040000020004"/>
              </a:defRPr>
            </a:lvl1pPr>
          </a:lstStyle>
          <a:p>
            <a:pPr algn="r" defTabSz="914126">
              <a:defRPr/>
            </a:pPr>
            <a:r>
              <a:rPr lang="en-US" sz="1050" baseline="0" dirty="0"/>
              <a:t>Adapted from Ferrari </a:t>
            </a:r>
            <a:r>
              <a:rPr lang="en-US" sz="1050" i="1" baseline="0" dirty="0"/>
              <a:t>et al.</a:t>
            </a:r>
            <a:r>
              <a:rPr lang="en-US" sz="1050" baseline="0" dirty="0"/>
              <a:t> 2022.</a:t>
            </a:r>
            <a:r>
              <a:rPr lang="en-US" sz="1050" dirty="0"/>
              <a:t>1</a:t>
            </a:r>
            <a:r>
              <a:rPr lang="en-US" sz="1050" baseline="0" dirty="0"/>
              <a:t> </a:t>
            </a:r>
            <a:endParaRPr lang="en-GB" sz="1050" baseline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2DFF0-8739-820F-FD3B-E50B91856708}"/>
              </a:ext>
            </a:extLst>
          </p:cNvPr>
          <p:cNvSpPr/>
          <p:nvPr/>
        </p:nvSpPr>
        <p:spPr>
          <a:xfrm>
            <a:off x="10753595" y="6181595"/>
            <a:ext cx="1377863" cy="633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47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0D1151-D895-F8EB-1511-1E4B52410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387" y="484632"/>
            <a:ext cx="6566561" cy="850392"/>
          </a:xfrm>
        </p:spPr>
        <p:txBody>
          <a:bodyPr/>
          <a:lstStyle/>
          <a:p>
            <a:r>
              <a:rPr lang="en-GB" sz="2800" dirty="0"/>
              <a:t>Common misconceptions about migraine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D00D930-E7B2-6BAD-D2B5-4930D6417125}"/>
              </a:ext>
            </a:extLst>
          </p:cNvPr>
          <p:cNvGraphicFramePr/>
          <p:nvPr/>
        </p:nvGraphicFramePr>
        <p:xfrm>
          <a:off x="1152418" y="998605"/>
          <a:ext cx="9191656" cy="284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940BB7A3-32D5-84C0-FE00-EA545ABDBBFF}"/>
              </a:ext>
            </a:extLst>
          </p:cNvPr>
          <p:cNvSpPr txBox="1"/>
          <p:nvPr/>
        </p:nvSpPr>
        <p:spPr bwMode="gray">
          <a:xfrm>
            <a:off x="1844874" y="3959441"/>
            <a:ext cx="7265203" cy="16207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45720" tIns="45720" rIns="45720" bIns="45720" rtlCol="0">
            <a:noAutofit/>
          </a:bodyPr>
          <a:lstStyle/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200" dirty="0"/>
              <a:t>ICHD-3 a migraine headache must have </a:t>
            </a:r>
            <a:r>
              <a:rPr lang="en-GB" sz="1200" b="1" dirty="0"/>
              <a:t>at least two of the following </a:t>
            </a:r>
            <a:r>
              <a:rPr lang="en-GB" sz="1200" dirty="0"/>
              <a:t>characteristics</a:t>
            </a:r>
            <a:r>
              <a:rPr lang="en-GB" sz="1200" baseline="30000" dirty="0"/>
              <a:t>1:</a:t>
            </a:r>
            <a:endParaRPr lang="en-GB" sz="1200" dirty="0"/>
          </a:p>
          <a:p>
            <a:pPr marL="628650" lvl="1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200" dirty="0"/>
              <a:t>Unilateral location</a:t>
            </a:r>
          </a:p>
          <a:p>
            <a:pPr marL="628650" lvl="1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200" dirty="0"/>
              <a:t>Pulsating quality</a:t>
            </a:r>
          </a:p>
          <a:p>
            <a:pPr marL="628650" lvl="1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200" dirty="0"/>
              <a:t>Moderate or severe pain intensity</a:t>
            </a:r>
          </a:p>
          <a:p>
            <a:pPr marL="628650" lvl="1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200" dirty="0"/>
              <a:t>Aggravation by or causing avoidance of routine physical activity (e.g, walking or climbing stairs) 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16174D15-88FE-5331-FA4D-B46AE602EDC6}"/>
              </a:ext>
            </a:extLst>
          </p:cNvPr>
          <p:cNvSpPr txBox="1">
            <a:spLocks noGrp="1"/>
          </p:cNvSpPr>
          <p:nvPr>
            <p:ph type="body" sz="quarter" idx="16"/>
          </p:nvPr>
        </p:nvSpPr>
        <p:spPr bwMode="gray">
          <a:xfrm>
            <a:off x="608845" y="6122544"/>
            <a:ext cx="11581568" cy="34607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GB" sz="9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/>
            <a:r>
              <a:rPr lang="en-GB" sz="900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ICHD-3, International Classification of Headache disorders criteria for migraine</a:t>
            </a:r>
            <a:endParaRPr lang="en-GB" sz="9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chemeClr val="bg1">
                  <a:lumMod val="65000"/>
                </a:schemeClr>
              </a:buClr>
              <a:buAutoNum type="arabicPeriod"/>
            </a:pPr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IHS Classification ICHD-3 Available at: </a:t>
            </a:r>
            <a:r>
              <a:rPr lang="en-GB" sz="900" dirty="0">
                <a:solidFill>
                  <a:schemeClr val="bg1">
                    <a:lumMod val="50000"/>
                  </a:schemeClr>
                </a:solidFill>
                <a:hlinkClick r:id="rId7" tooltip="https://www.medicines.org.uk/emc/product/13928/smpc#gref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https://ichd-3.org/1-migraine/1-1-migraine-without-aura/.</a:t>
            </a:r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[last accessed Jan 2024]</a:t>
            </a:r>
          </a:p>
          <a:p>
            <a:pPr>
              <a:buClr>
                <a:schemeClr val="bg1">
                  <a:lumMod val="65000"/>
                </a:schemeClr>
              </a:buClr>
              <a:buAutoNum type="arabicPeriod"/>
            </a:pPr>
            <a:endParaRPr lang="en-GB" sz="9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chemeClr val="bg1">
                  <a:lumMod val="50000"/>
                </a:schemeClr>
              </a:buClr>
              <a:buAutoNum type="arabicPeriod"/>
            </a:pPr>
            <a:endParaRPr lang="en-GB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292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86BB1-6329-940F-E360-FB07911C7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599" dirty="0">
                <a:latin typeface="Slate Pro" panose="02000506040000020004"/>
              </a:rPr>
              <a:t>The Landmark Study found that most primary headache </a:t>
            </a:r>
            <a:br>
              <a:rPr lang="en-GB" sz="3599" dirty="0">
                <a:latin typeface="Slate Pro" panose="02000506040000020004"/>
              </a:rPr>
            </a:br>
            <a:r>
              <a:rPr lang="en-GB" sz="3599" dirty="0">
                <a:latin typeface="Slate Pro" panose="02000506040000020004"/>
              </a:rPr>
              <a:t>presenting to primary care is migraine</a:t>
            </a:r>
            <a:endParaRPr lang="en-US" sz="3599" dirty="0">
              <a:latin typeface="Slate Pro" panose="02000506040000020004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E271CDA-646C-7A5F-5271-C2B5363A2D7A}"/>
              </a:ext>
            </a:extLst>
          </p:cNvPr>
          <p:cNvSpPr txBox="1">
            <a:spLocks/>
          </p:cNvSpPr>
          <p:nvPr/>
        </p:nvSpPr>
        <p:spPr>
          <a:xfrm>
            <a:off x="1299537" y="5840880"/>
            <a:ext cx="9592926" cy="83078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 sz="1000">
                <a:solidFill>
                  <a:srgbClr val="000000"/>
                </a:solidFill>
                <a:latin typeface="Slate Pro" panose="02000506040000020004"/>
              </a:defRPr>
            </a:lvl1pPr>
            <a:lvl2pPr indent="-169863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lvl2pPr>
            <a:lvl3pPr marL="68580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/>
            </a:lvl3pPr>
            <a:lvl4pPr marL="914400" indent="-171450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/>
            </a:lvl4pPr>
            <a:lvl5pPr marL="1089025" indent="-114300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GB" dirty="0"/>
              <a:t>IHS, International Headache Society.</a:t>
            </a:r>
          </a:p>
          <a:p>
            <a:r>
              <a:rPr lang="en-GB" dirty="0"/>
              <a:t>1. Tepper SJ, </a:t>
            </a:r>
            <a:r>
              <a:rPr lang="en-GB" i="1" dirty="0"/>
              <a:t>et al. Headache </a:t>
            </a:r>
            <a:r>
              <a:rPr lang="en-GB" dirty="0"/>
              <a:t>2004;44:856–64.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08049D-7AA4-1A25-6E6A-E327E1CDFE3C}"/>
              </a:ext>
            </a:extLst>
          </p:cNvPr>
          <p:cNvSpPr txBox="1"/>
          <p:nvPr/>
        </p:nvSpPr>
        <p:spPr bwMode="gray">
          <a:xfrm>
            <a:off x="1058750" y="1926787"/>
            <a:ext cx="2579900" cy="119344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5708" tIns="45708" rIns="45708" bIns="45708" rtlCol="0" anchor="t">
            <a:noAutofit/>
          </a:bodyPr>
          <a:lstStyle/>
          <a:p>
            <a:pPr defTabSz="914126">
              <a:lnSpc>
                <a:spcPct val="90000"/>
              </a:lnSpc>
              <a:spcBef>
                <a:spcPts val="1000"/>
              </a:spcBef>
              <a:defRPr/>
            </a:pPr>
            <a:r>
              <a:rPr lang="en-GB" sz="1400" b="1" dirty="0">
                <a:solidFill>
                  <a:srgbClr val="644774"/>
                </a:solidFill>
                <a:latin typeface="Slate Pro" panose="02000506040000020004"/>
              </a:rPr>
              <a:t>Study design:</a:t>
            </a:r>
          </a:p>
          <a:p>
            <a:pPr marL="171399" indent="-171399" defTabSz="914126">
              <a:lnSpc>
                <a:spcPct val="90000"/>
              </a:lnSpc>
              <a:spcBef>
                <a:spcPts val="1000"/>
              </a:spcBef>
              <a:buClr>
                <a:srgbClr val="BBD66D"/>
              </a:buClr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644774"/>
                </a:solidFill>
                <a:latin typeface="Slate Pro" panose="02000506040000020004"/>
              </a:rPr>
              <a:t>Prospective open-label study</a:t>
            </a:r>
          </a:p>
          <a:p>
            <a:pPr marL="171399" indent="-171399" defTabSz="914126">
              <a:lnSpc>
                <a:spcPct val="90000"/>
              </a:lnSpc>
              <a:spcBef>
                <a:spcPts val="1000"/>
              </a:spcBef>
              <a:buClr>
                <a:srgbClr val="BBD66D"/>
              </a:buClr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644774"/>
                </a:solidFill>
                <a:latin typeface="Slate Pro" panose="02000506040000020004"/>
              </a:rPr>
              <a:t>128 practices, in 15 countries </a:t>
            </a:r>
          </a:p>
          <a:p>
            <a:pPr marL="171399" indent="-171399" defTabSz="914126">
              <a:lnSpc>
                <a:spcPct val="90000"/>
              </a:lnSpc>
              <a:spcBef>
                <a:spcPts val="1000"/>
              </a:spcBef>
              <a:buClr>
                <a:srgbClr val="BBD66D"/>
              </a:buClr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644774"/>
                </a:solidFill>
                <a:latin typeface="Slate Pro" panose="02000506040000020004"/>
              </a:rPr>
              <a:t>1203 patients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413E3F-660E-F368-E9CB-FF5E0AA27B06}"/>
              </a:ext>
            </a:extLst>
          </p:cNvPr>
          <p:cNvSpPr txBox="1"/>
          <p:nvPr/>
        </p:nvSpPr>
        <p:spPr bwMode="gray">
          <a:xfrm>
            <a:off x="85404" y="3817854"/>
            <a:ext cx="1446683" cy="850171"/>
          </a:xfrm>
          <a:prstGeom prst="rect">
            <a:avLst/>
          </a:prstGeom>
        </p:spPr>
        <p:txBody>
          <a:bodyPr wrap="square" lIns="45708" tIns="45708" rIns="45708" bIns="45708" rtlCol="0">
            <a:noAutofit/>
          </a:bodyPr>
          <a:lstStyle/>
          <a:p>
            <a:pPr marL="171399" indent="-171399" defTabSz="914126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GB" sz="1600" err="1">
              <a:solidFill>
                <a:srgbClr val="644774"/>
              </a:solidFill>
              <a:latin typeface="Slate Pro" panose="020005060400000200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26727F6-7176-7D66-98C9-178EB8CC8024}"/>
              </a:ext>
            </a:extLst>
          </p:cNvPr>
          <p:cNvSpPr/>
          <p:nvPr/>
        </p:nvSpPr>
        <p:spPr bwMode="gray">
          <a:xfrm>
            <a:off x="1073624" y="3271475"/>
            <a:ext cx="2579900" cy="1390821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126">
              <a:lnSpc>
                <a:spcPct val="90000"/>
              </a:lnSpc>
              <a:spcBef>
                <a:spcPts val="1000"/>
              </a:spcBef>
              <a:defRPr/>
            </a:pPr>
            <a:r>
              <a:rPr lang="en-GB" sz="1400" b="1" dirty="0">
                <a:solidFill>
                  <a:srgbClr val="644774"/>
                </a:solidFill>
                <a:latin typeface="Slate Pro" panose="02000506040000020004"/>
              </a:rPr>
              <a:t>Inclusion criteria: </a:t>
            </a:r>
          </a:p>
          <a:p>
            <a:pPr marL="171399" indent="-171399" defTabSz="914126">
              <a:lnSpc>
                <a:spcPct val="90000"/>
              </a:lnSpc>
              <a:spcBef>
                <a:spcPts val="1000"/>
              </a:spcBef>
              <a:buClr>
                <a:srgbClr val="BBD66D"/>
              </a:buClr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644774"/>
                </a:solidFill>
                <a:latin typeface="Slate Pro" panose="02000506040000020004"/>
              </a:rPr>
              <a:t>Age 18</a:t>
            </a:r>
            <a:r>
              <a:rPr lang="en-GB" sz="1400" dirty="0">
                <a:solidFill>
                  <a:srgbClr val="644774"/>
                </a:solidFill>
                <a:latin typeface="Slate Pro" panose="02000506040000020004"/>
                <a:cs typeface="Calibri" panose="020F0502020204030204" pitchFamily="34" charset="0"/>
              </a:rPr>
              <a:t>–</a:t>
            </a:r>
            <a:r>
              <a:rPr lang="en-GB" sz="1400" dirty="0">
                <a:solidFill>
                  <a:srgbClr val="644774"/>
                </a:solidFill>
                <a:latin typeface="Slate Pro" panose="02000506040000020004"/>
              </a:rPr>
              <a:t>65 years</a:t>
            </a:r>
          </a:p>
          <a:p>
            <a:pPr marL="171399" indent="-171399" defTabSz="914126">
              <a:lnSpc>
                <a:spcPct val="90000"/>
              </a:lnSpc>
              <a:spcBef>
                <a:spcPts val="1000"/>
              </a:spcBef>
              <a:buClr>
                <a:srgbClr val="BBD66D"/>
              </a:buClr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644774"/>
                </a:solidFill>
                <a:latin typeface="Slate Pro" panose="02000506040000020004"/>
              </a:rPr>
              <a:t>Consulted their physician with a headache as a primary or secondary complaint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397105" y="1958977"/>
            <a:ext cx="7375695" cy="2689280"/>
            <a:chOff x="2805510" y="1764145"/>
            <a:chExt cx="5712524" cy="3104643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B5F1391-9EDA-4008-C801-CD4400F3140B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 bwMode="gray">
            <a:xfrm>
              <a:off x="5876891" y="2117653"/>
              <a:ext cx="0" cy="263153"/>
            </a:xfrm>
            <a:prstGeom prst="straightConnector1">
              <a:avLst/>
            </a:prstGeom>
            <a:ln w="28575">
              <a:headEnd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CB89680-98C2-FBE5-E8A8-498CBB10A996}"/>
                </a:ext>
              </a:extLst>
            </p:cNvPr>
            <p:cNvSpPr/>
            <p:nvPr/>
          </p:nvSpPr>
          <p:spPr bwMode="gray">
            <a:xfrm>
              <a:off x="3235748" y="1770181"/>
              <a:ext cx="5282286" cy="3474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05" tIns="45703" rIns="91405" bIns="45703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126" fontAlgn="base">
                <a:lnSpc>
                  <a:spcPct val="90000"/>
                </a:lnSpc>
                <a:spcAft>
                  <a:spcPct val="0"/>
                </a:spcAft>
                <a:buClr>
                  <a:srgbClr val="BBD66D"/>
                </a:buClr>
                <a:buSzPct val="90000"/>
                <a:defRPr/>
              </a:pPr>
              <a:r>
                <a:rPr lang="en-GB" sz="1400" dirty="0">
                  <a:solidFill>
                    <a:srgbClr val="644774"/>
                  </a:solidFill>
                  <a:latin typeface="Slate Pro" panose="02000506040000020004"/>
                </a:rPr>
                <a:t>At screening, patients self-reported a </a:t>
              </a:r>
              <a:r>
                <a:rPr lang="en-GB" sz="1400" b="1" dirty="0">
                  <a:solidFill>
                    <a:srgbClr val="644774"/>
                  </a:solidFill>
                  <a:latin typeface="Slate Pro" panose="02000506040000020004"/>
                </a:rPr>
                <a:t>headache diagnosis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C24ECDB-2E44-E88E-1065-19536355F386}"/>
                </a:ext>
              </a:extLst>
            </p:cNvPr>
            <p:cNvSpPr/>
            <p:nvPr/>
          </p:nvSpPr>
          <p:spPr bwMode="gray">
            <a:xfrm>
              <a:off x="3235748" y="2380806"/>
              <a:ext cx="5282286" cy="3595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05" tIns="45703" rIns="91405" bIns="45703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126" fontAlgn="base">
                <a:lnSpc>
                  <a:spcPct val="90000"/>
                </a:lnSpc>
                <a:spcAft>
                  <a:spcPct val="0"/>
                </a:spcAft>
                <a:buClr>
                  <a:srgbClr val="BBD66D"/>
                </a:buClr>
                <a:buSzPct val="90000"/>
                <a:defRPr/>
              </a:pPr>
              <a:r>
                <a:rPr lang="en-GB" sz="1400" dirty="0">
                  <a:solidFill>
                    <a:srgbClr val="644774"/>
                  </a:solidFill>
                  <a:latin typeface="Slate Pro" panose="02000506040000020004"/>
                </a:rPr>
                <a:t>Assigned </a:t>
              </a:r>
              <a:r>
                <a:rPr lang="en-GB" sz="1400" b="1" dirty="0">
                  <a:solidFill>
                    <a:srgbClr val="644774"/>
                  </a:solidFill>
                  <a:latin typeface="Slate Pro" panose="02000506040000020004"/>
                </a:rPr>
                <a:t>initial headache diagnosis </a:t>
              </a:r>
              <a:r>
                <a:rPr lang="en-GB" sz="1400" dirty="0">
                  <a:solidFill>
                    <a:srgbClr val="644774"/>
                  </a:solidFill>
                  <a:latin typeface="Slate Pro" panose="02000506040000020004"/>
                </a:rPr>
                <a:t>by their physician 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3B6A550-1868-59E9-8E2E-C8D725A3D367}"/>
                </a:ext>
              </a:extLst>
            </p:cNvPr>
            <p:cNvSpPr/>
            <p:nvPr/>
          </p:nvSpPr>
          <p:spPr bwMode="gray">
            <a:xfrm>
              <a:off x="4046460" y="3083565"/>
              <a:ext cx="1748129" cy="4551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05" tIns="45703" rIns="91405" bIns="45703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126" fontAlgn="base">
                <a:lnSpc>
                  <a:spcPct val="90000"/>
                </a:lnSpc>
                <a:spcAft>
                  <a:spcPct val="0"/>
                </a:spcAft>
                <a:buClr>
                  <a:srgbClr val="BBD66D"/>
                </a:buClr>
                <a:buSzPct val="90000"/>
                <a:defRPr/>
              </a:pPr>
              <a:r>
                <a:rPr lang="en-GB" sz="1400" dirty="0">
                  <a:solidFill>
                    <a:srgbClr val="644774"/>
                  </a:solidFill>
                  <a:latin typeface="Slate Pro" panose="02000506040000020004"/>
                </a:rPr>
                <a:t>Nonmigraine primary headache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B9C354E-2786-56D0-FE04-C6E6A3121C1E}"/>
                </a:ext>
              </a:extLst>
            </p:cNvPr>
            <p:cNvSpPr/>
            <p:nvPr/>
          </p:nvSpPr>
          <p:spPr bwMode="gray">
            <a:xfrm>
              <a:off x="6077513" y="3083565"/>
              <a:ext cx="1748129" cy="4551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05" tIns="45703" rIns="91405" bIns="45703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126" fontAlgn="base">
                <a:lnSpc>
                  <a:spcPct val="90000"/>
                </a:lnSpc>
                <a:spcAft>
                  <a:spcPct val="0"/>
                </a:spcAft>
                <a:buClr>
                  <a:srgbClr val="BBD66D"/>
                </a:buClr>
                <a:buSzPct val="90000"/>
                <a:defRPr/>
              </a:pPr>
              <a:r>
                <a:rPr lang="en-GB" sz="1400" dirty="0">
                  <a:solidFill>
                    <a:srgbClr val="644774"/>
                  </a:solidFill>
                  <a:latin typeface="Slate Pro" panose="02000506040000020004"/>
                </a:rPr>
                <a:t>Migraine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DB90F42-BDD6-C1CE-F43E-F6BBCBB56524}"/>
                </a:ext>
              </a:extLst>
            </p:cNvPr>
            <p:cNvSpPr/>
            <p:nvPr/>
          </p:nvSpPr>
          <p:spPr bwMode="gray">
            <a:xfrm>
              <a:off x="3235748" y="4411632"/>
              <a:ext cx="5282286" cy="45715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05" tIns="45703" rIns="91405" bIns="45703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126" fontAlgn="base">
                <a:lnSpc>
                  <a:spcPct val="90000"/>
                </a:lnSpc>
                <a:spcAft>
                  <a:spcPct val="0"/>
                </a:spcAft>
                <a:buClr>
                  <a:srgbClr val="BBD66D"/>
                </a:buClr>
                <a:buSzPct val="90000"/>
                <a:defRPr/>
              </a:pPr>
              <a:r>
                <a:rPr lang="en-GB" sz="1400" dirty="0">
                  <a:solidFill>
                    <a:srgbClr val="644774"/>
                  </a:solidFill>
                  <a:latin typeface="Slate Pro" panose="02000506040000020004"/>
                </a:rPr>
                <a:t>Expert panel, unaware of the clinic diagnosis used diary data to assign a </a:t>
              </a:r>
              <a:r>
                <a:rPr lang="en-GB" sz="1400" b="1" dirty="0">
                  <a:solidFill>
                    <a:srgbClr val="644774"/>
                  </a:solidFill>
                  <a:latin typeface="Slate Pro" panose="02000506040000020004"/>
                </a:rPr>
                <a:t>headache diagnosis</a:t>
              </a:r>
              <a:r>
                <a:rPr lang="en-GB" sz="1400" dirty="0">
                  <a:solidFill>
                    <a:srgbClr val="644774"/>
                  </a:solidFill>
                  <a:latin typeface="Slate Pro" panose="02000506040000020004"/>
                </a:rPr>
                <a:t> to each attack and to each patient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FF3626E-DE4E-0483-C6AE-0E4935185DA6}"/>
                </a:ext>
              </a:extLst>
            </p:cNvPr>
            <p:cNvCxnSpPr>
              <a:cxnSpLocks/>
              <a:stCxn id="36" idx="2"/>
              <a:endCxn id="33" idx="0"/>
            </p:cNvCxnSpPr>
            <p:nvPr/>
          </p:nvCxnSpPr>
          <p:spPr bwMode="gray">
            <a:xfrm>
              <a:off x="5876891" y="4146920"/>
              <a:ext cx="0" cy="264712"/>
            </a:xfrm>
            <a:prstGeom prst="straightConnector1">
              <a:avLst/>
            </a:prstGeom>
            <a:ln w="28575">
              <a:headEnd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77A5C01-5AFF-74B9-FC39-1FF9EABE0417}"/>
                </a:ext>
              </a:extLst>
            </p:cNvPr>
            <p:cNvSpPr/>
            <p:nvPr/>
          </p:nvSpPr>
          <p:spPr bwMode="gray">
            <a:xfrm>
              <a:off x="3235748" y="3787355"/>
              <a:ext cx="5282286" cy="3595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05" tIns="45703" rIns="91405" bIns="45703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126" fontAlgn="base">
                <a:lnSpc>
                  <a:spcPct val="90000"/>
                </a:lnSpc>
                <a:spcAft>
                  <a:spcPct val="0"/>
                </a:spcAft>
                <a:buClr>
                  <a:srgbClr val="BBD66D"/>
                </a:buClr>
                <a:buSzPct val="90000"/>
                <a:defRPr/>
              </a:pPr>
              <a:r>
                <a:rPr lang="en-GB" sz="1400" b="1" dirty="0">
                  <a:solidFill>
                    <a:srgbClr val="644774"/>
                  </a:solidFill>
                  <a:latin typeface="Slate Pro" panose="02000506040000020004"/>
                </a:rPr>
                <a:t>Diary records </a:t>
              </a:r>
              <a:r>
                <a:rPr lang="en-GB" sz="1400" dirty="0">
                  <a:solidFill>
                    <a:srgbClr val="644774"/>
                  </a:solidFill>
                  <a:latin typeface="Slate Pro" panose="02000506040000020004"/>
                </a:rPr>
                <a:t>of headache symptoms for up to 3 months or 6 attacks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1814371-AC91-F2A9-B72E-41C20660B3A8}"/>
                </a:ext>
              </a:extLst>
            </p:cNvPr>
            <p:cNvSpPr txBox="1"/>
            <p:nvPr/>
          </p:nvSpPr>
          <p:spPr bwMode="gray">
            <a:xfrm>
              <a:off x="2805510" y="1764145"/>
              <a:ext cx="5313251" cy="2199313"/>
            </a:xfrm>
            <a:prstGeom prst="rect">
              <a:avLst/>
            </a:prstGeom>
          </p:spPr>
          <p:txBody>
            <a:bodyPr wrap="square" lIns="45708" tIns="45708" rIns="45708" bIns="45708" rtlCol="0">
              <a:noAutofit/>
            </a:bodyPr>
            <a:lstStyle/>
            <a:p>
              <a:pPr marL="171399" indent="-171399" defTabSz="914126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/>
              </a:pPr>
              <a:endParaRPr lang="en-GB" sz="1799" dirty="0" err="1">
                <a:solidFill>
                  <a:srgbClr val="644774"/>
                </a:solidFill>
                <a:latin typeface="Slate Pro" panose="02000506040000020004"/>
              </a:endParaRPr>
            </a:p>
          </p:txBody>
        </p:sp>
        <p:cxnSp>
          <p:nvCxnSpPr>
            <p:cNvPr id="39" name="Connector: Elbow 30">
              <a:extLst>
                <a:ext uri="{FF2B5EF4-FFF2-40B4-BE49-F238E27FC236}">
                  <a16:creationId xmlns:a16="http://schemas.microsoft.com/office/drawing/2014/main" id="{10FECFC6-D70B-0BE6-3992-923F32325644}"/>
                </a:ext>
              </a:extLst>
            </p:cNvPr>
            <p:cNvCxnSpPr>
              <a:cxnSpLocks/>
              <a:stCxn id="30" idx="2"/>
              <a:endCxn id="31" idx="0"/>
            </p:cNvCxnSpPr>
            <p:nvPr/>
          </p:nvCxnSpPr>
          <p:spPr bwMode="gray">
            <a:xfrm rot="5400000">
              <a:off x="5227111" y="2433785"/>
              <a:ext cx="343194" cy="956366"/>
            </a:xfrm>
            <a:prstGeom prst="bentConnector3">
              <a:avLst/>
            </a:prstGeom>
            <a:ln w="28575">
              <a:headEnd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Connector: Elbow 32">
              <a:extLst>
                <a:ext uri="{FF2B5EF4-FFF2-40B4-BE49-F238E27FC236}">
                  <a16:creationId xmlns:a16="http://schemas.microsoft.com/office/drawing/2014/main" id="{EEDA08E9-6A5D-5692-0BDC-FA7B06A55BB4}"/>
                </a:ext>
              </a:extLst>
            </p:cNvPr>
            <p:cNvCxnSpPr>
              <a:cxnSpLocks/>
              <a:stCxn id="30" idx="2"/>
              <a:endCxn id="32" idx="0"/>
            </p:cNvCxnSpPr>
            <p:nvPr/>
          </p:nvCxnSpPr>
          <p:spPr bwMode="gray">
            <a:xfrm rot="16200000" flipH="1">
              <a:off x="6242637" y="2374624"/>
              <a:ext cx="343194" cy="1074687"/>
            </a:xfrm>
            <a:prstGeom prst="bentConnector3">
              <a:avLst/>
            </a:prstGeom>
            <a:ln w="28575">
              <a:headEnd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Connector: Elbow 34">
              <a:extLst>
                <a:ext uri="{FF2B5EF4-FFF2-40B4-BE49-F238E27FC236}">
                  <a16:creationId xmlns:a16="http://schemas.microsoft.com/office/drawing/2014/main" id="{624D9E35-232E-E424-FAA1-ABC145651F6F}"/>
                </a:ext>
              </a:extLst>
            </p:cNvPr>
            <p:cNvCxnSpPr>
              <a:cxnSpLocks/>
              <a:stCxn id="31" idx="2"/>
              <a:endCxn id="36" idx="0"/>
            </p:cNvCxnSpPr>
            <p:nvPr/>
          </p:nvCxnSpPr>
          <p:spPr bwMode="gray">
            <a:xfrm rot="16200000" flipH="1">
              <a:off x="5274376" y="3184839"/>
              <a:ext cx="248665" cy="956366"/>
            </a:xfrm>
            <a:prstGeom prst="bentConnector3">
              <a:avLst/>
            </a:prstGeom>
            <a:ln w="28575">
              <a:headEnd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Connector: Elbow 37">
              <a:extLst>
                <a:ext uri="{FF2B5EF4-FFF2-40B4-BE49-F238E27FC236}">
                  <a16:creationId xmlns:a16="http://schemas.microsoft.com/office/drawing/2014/main" id="{8056850E-BC58-B0B6-DABA-149960DAF1A7}"/>
                </a:ext>
              </a:extLst>
            </p:cNvPr>
            <p:cNvCxnSpPr>
              <a:cxnSpLocks/>
              <a:stCxn id="32" idx="2"/>
              <a:endCxn id="36" idx="0"/>
            </p:cNvCxnSpPr>
            <p:nvPr/>
          </p:nvCxnSpPr>
          <p:spPr bwMode="gray">
            <a:xfrm rot="5400000">
              <a:off x="6289903" y="3125679"/>
              <a:ext cx="248665" cy="1074687"/>
            </a:xfrm>
            <a:prstGeom prst="bentConnector3">
              <a:avLst/>
            </a:prstGeom>
            <a:ln w="28575">
              <a:headEnd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4" name="Rounded Rectangle 4">
            <a:extLst>
              <a:ext uri="{FF2B5EF4-FFF2-40B4-BE49-F238E27FC236}">
                <a16:creationId xmlns:a16="http://schemas.microsoft.com/office/drawing/2014/main" id="{AA61830F-0912-60C7-6C1F-5DC52DA0B556}"/>
              </a:ext>
            </a:extLst>
          </p:cNvPr>
          <p:cNvSpPr/>
          <p:nvPr/>
        </p:nvSpPr>
        <p:spPr>
          <a:xfrm>
            <a:off x="7717390" y="4932280"/>
            <a:ext cx="3087704" cy="1133705"/>
          </a:xfrm>
          <a:prstGeom prst="roundRect">
            <a:avLst>
              <a:gd name="adj" fmla="val 9283"/>
            </a:avLst>
          </a:prstGeom>
          <a:solidFill>
            <a:schemeClr val="accent5"/>
          </a:solidFill>
        </p:spPr>
        <p:txBody>
          <a:bodyPr wrap="square" anchor="ctr">
            <a:noAutofit/>
          </a:bodyPr>
          <a:lstStyle/>
          <a:p>
            <a:pPr algn="ctr" defTabSz="914126">
              <a:defRPr/>
            </a:pPr>
            <a:r>
              <a:rPr lang="en-GB" sz="1400" b="1" dirty="0">
                <a:solidFill>
                  <a:srgbClr val="FFFFFF"/>
                </a:solidFill>
                <a:latin typeface="Slate Pro" panose="02000506040000020004"/>
              </a:rPr>
              <a:t>Conclusion: “</a:t>
            </a:r>
            <a:r>
              <a:rPr lang="en-GB" sz="1400" dirty="0">
                <a:solidFill>
                  <a:srgbClr val="FFFFFF"/>
                </a:solidFill>
                <a:latin typeface="Slate Pro" panose="02000506040000020004"/>
              </a:rPr>
              <a:t>Consider all disabling episodic primary headache with a normal physical examination to </a:t>
            </a:r>
            <a:br>
              <a:rPr lang="en-GB" sz="1400" dirty="0">
                <a:solidFill>
                  <a:srgbClr val="FFFFFF"/>
                </a:solidFill>
                <a:latin typeface="Slate Pro" panose="02000506040000020004"/>
              </a:rPr>
            </a:br>
            <a:r>
              <a:rPr lang="en-GB" sz="1400" dirty="0">
                <a:solidFill>
                  <a:srgbClr val="FFFFFF"/>
                </a:solidFill>
                <a:latin typeface="Slate Pro" panose="02000506040000020004"/>
              </a:rPr>
              <a:t>be migraine”</a:t>
            </a:r>
            <a:endParaRPr lang="en-GB" sz="1400" dirty="0">
              <a:solidFill>
                <a:srgbClr val="FFFFFF"/>
              </a:solidFill>
              <a:latin typeface="Slate Pro" panose="02000506040000020004"/>
              <a:cs typeface="Calibri" panose="020F0502020204030204" pitchFamily="34" charset="0"/>
            </a:endParaRPr>
          </a:p>
        </p:txBody>
      </p:sp>
      <p:sp>
        <p:nvSpPr>
          <p:cNvPr id="45" name="Rounded Rectangle 4">
            <a:extLst>
              <a:ext uri="{FF2B5EF4-FFF2-40B4-BE49-F238E27FC236}">
                <a16:creationId xmlns:a16="http://schemas.microsoft.com/office/drawing/2014/main" id="{3679A045-0C3C-0D83-7E07-AB332438868F}"/>
              </a:ext>
            </a:extLst>
          </p:cNvPr>
          <p:cNvSpPr/>
          <p:nvPr/>
        </p:nvSpPr>
        <p:spPr>
          <a:xfrm>
            <a:off x="1073624" y="4932280"/>
            <a:ext cx="3087704" cy="1132923"/>
          </a:xfrm>
          <a:prstGeom prst="roundRect">
            <a:avLst>
              <a:gd name="adj" fmla="val 9283"/>
            </a:avLst>
          </a:prstGeom>
          <a:solidFill>
            <a:schemeClr val="accent5"/>
          </a:solidFill>
        </p:spPr>
        <p:txBody>
          <a:bodyPr wrap="square" anchor="ctr">
            <a:noAutofit/>
          </a:bodyPr>
          <a:lstStyle/>
          <a:p>
            <a:pPr algn="ctr" defTabSz="914126">
              <a:defRPr/>
            </a:pPr>
            <a:r>
              <a:rPr lang="en-GB" sz="1400" dirty="0">
                <a:solidFill>
                  <a:srgbClr val="FFFFFF"/>
                </a:solidFill>
                <a:latin typeface="Slate Pro" panose="02000506040000020004"/>
              </a:rPr>
              <a:t>A new clinic diagnosis of migraine was almost always correct : </a:t>
            </a:r>
            <a:r>
              <a:rPr lang="en-GB" sz="1400" b="1" dirty="0">
                <a:solidFill>
                  <a:srgbClr val="FFFFFF"/>
                </a:solidFill>
                <a:latin typeface="Slate Pro" panose="02000506040000020004"/>
              </a:rPr>
              <a:t>98%</a:t>
            </a:r>
            <a:r>
              <a:rPr lang="en-GB" sz="1400" dirty="0">
                <a:solidFill>
                  <a:srgbClr val="FFFFFF"/>
                </a:solidFill>
                <a:latin typeface="Slate Pro" panose="02000506040000020004"/>
              </a:rPr>
              <a:t> of patients with a clinic diagnosis of migraine had </a:t>
            </a:r>
            <a:br>
              <a:rPr lang="en-GB" sz="1400" dirty="0">
                <a:solidFill>
                  <a:srgbClr val="FFFFFF"/>
                </a:solidFill>
                <a:latin typeface="Slate Pro" panose="02000506040000020004"/>
              </a:rPr>
            </a:br>
            <a:r>
              <a:rPr lang="en-GB" sz="1400" dirty="0">
                <a:solidFill>
                  <a:srgbClr val="FFFFFF"/>
                </a:solidFill>
                <a:latin typeface="Slate Pro" panose="02000506040000020004"/>
              </a:rPr>
              <a:t>IHS-defined migraine</a:t>
            </a:r>
          </a:p>
        </p:txBody>
      </p:sp>
      <p:sp>
        <p:nvSpPr>
          <p:cNvPr id="46" name="Rounded Rectangle 4">
            <a:extLst>
              <a:ext uri="{FF2B5EF4-FFF2-40B4-BE49-F238E27FC236}">
                <a16:creationId xmlns:a16="http://schemas.microsoft.com/office/drawing/2014/main" id="{70A164D5-3039-34FF-5D39-F6DB1544EA24}"/>
              </a:ext>
            </a:extLst>
          </p:cNvPr>
          <p:cNvSpPr/>
          <p:nvPr/>
        </p:nvSpPr>
        <p:spPr>
          <a:xfrm>
            <a:off x="4395507" y="4932280"/>
            <a:ext cx="3087704" cy="1133705"/>
          </a:xfrm>
          <a:prstGeom prst="roundRect">
            <a:avLst>
              <a:gd name="adj" fmla="val 9283"/>
            </a:avLst>
          </a:prstGeom>
          <a:solidFill>
            <a:schemeClr val="accent5"/>
          </a:solidFill>
        </p:spPr>
        <p:txBody>
          <a:bodyPr wrap="square" anchor="ctr">
            <a:noAutofit/>
          </a:bodyPr>
          <a:lstStyle/>
          <a:p>
            <a:pPr algn="ctr" defTabSz="914126">
              <a:defRPr/>
            </a:pPr>
            <a:r>
              <a:rPr lang="en-GB" sz="1400" dirty="0">
                <a:solidFill>
                  <a:srgbClr val="FFFFFF"/>
                </a:solidFill>
                <a:latin typeface="Slate Pro" panose="02000506040000020004"/>
              </a:rPr>
              <a:t>Of patients with nonmigraine diagnosis of primary headache, diary evidence showed </a:t>
            </a:r>
            <a:r>
              <a:rPr lang="en-GB" sz="1400" b="1" dirty="0">
                <a:solidFill>
                  <a:srgbClr val="FFFFFF"/>
                </a:solidFill>
                <a:latin typeface="Slate Pro" panose="02000506040000020004"/>
              </a:rPr>
              <a:t>82% </a:t>
            </a:r>
            <a:r>
              <a:rPr lang="en-GB" sz="1400" dirty="0">
                <a:solidFill>
                  <a:srgbClr val="FFFFFF"/>
                </a:solidFill>
                <a:latin typeface="Slate Pro" panose="02000506040000020004"/>
              </a:rPr>
              <a:t>had IHS-defined migraine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DCEEA257-AD2C-D0B9-4621-D8722411A9E2}"/>
              </a:ext>
            </a:extLst>
          </p:cNvPr>
          <p:cNvSpPr txBox="1">
            <a:spLocks/>
          </p:cNvSpPr>
          <p:nvPr/>
        </p:nvSpPr>
        <p:spPr>
          <a:xfrm>
            <a:off x="3952605" y="1350813"/>
            <a:ext cx="6820195" cy="4051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late Pro Bk" panose="02000506040000020004" pitchFamily="2" charset="77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late Pro Bk" panose="02000506040000020004" pitchFamily="2" charset="77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late Pro Bk" panose="02000506040000020004" pitchFamily="2" charset="77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Slate Pro Bk" panose="02000506040000020004" pitchFamily="2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Slate Pro Bk" panose="02000506040000020004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126">
              <a:buClr>
                <a:srgbClr val="0DB4C4"/>
              </a:buClr>
              <a:buNone/>
              <a:defRPr/>
            </a:pPr>
            <a:r>
              <a:rPr lang="en-GB" sz="2799" i="1" dirty="0">
                <a:solidFill>
                  <a:srgbClr val="644774"/>
                </a:solidFill>
                <a:latin typeface="Slate Pro" panose="02000506040000020004"/>
              </a:rPr>
              <a:t>The Landmark study (2004)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3E1EFD-82EA-DE3A-9881-4E6533C8E870}"/>
              </a:ext>
            </a:extLst>
          </p:cNvPr>
          <p:cNvSpPr/>
          <p:nvPr/>
        </p:nvSpPr>
        <p:spPr>
          <a:xfrm>
            <a:off x="10892463" y="6325644"/>
            <a:ext cx="1069893" cy="346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5907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2986</Words>
  <Application>Microsoft Office PowerPoint</Application>
  <PresentationFormat>Widescreen</PresentationFormat>
  <Paragraphs>400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Aptos</vt:lpstr>
      <vt:lpstr>Aptos Display</vt:lpstr>
      <vt:lpstr>Arial</vt:lpstr>
      <vt:lpstr>Arial Narrow</vt:lpstr>
      <vt:lpstr>Arial Unicode MS</vt:lpstr>
      <vt:lpstr>Bahnschrift</vt:lpstr>
      <vt:lpstr>Calibri</vt:lpstr>
      <vt:lpstr>Corbel</vt:lpstr>
      <vt:lpstr>Sitka Subheading</vt:lpstr>
      <vt:lpstr>Slate Pro</vt:lpstr>
      <vt:lpstr>Slate Pro Bk</vt:lpstr>
      <vt:lpstr>Tahoma</vt:lpstr>
      <vt:lpstr>Times New Roman</vt:lpstr>
      <vt:lpstr>Wingdings</vt:lpstr>
      <vt:lpstr>Office Theme</vt:lpstr>
      <vt:lpstr>Diagnosis slides part 1</vt:lpstr>
      <vt:lpstr>Migraine Diagnosis</vt:lpstr>
      <vt:lpstr>So, What is Migraine?</vt:lpstr>
      <vt:lpstr>There are several common characteristics and triggers for migraine</vt:lpstr>
      <vt:lpstr>Consider the migraine brain to be sensitive to normal life events </vt:lpstr>
      <vt:lpstr>The International Classification of Headache disorders criteria for migraine: ICHD 3 </vt:lpstr>
      <vt:lpstr>What do people experience during a migraine attack?</vt:lpstr>
      <vt:lpstr>Common misconceptions about migraine</vt:lpstr>
      <vt:lpstr>The Landmark Study found that most primary headache  presenting to primary care is migraine</vt:lpstr>
      <vt:lpstr>Keeping it simple: diagnosing migraine</vt:lpstr>
      <vt:lpstr>Diagnosis slides part 2</vt:lpstr>
      <vt:lpstr>Migraine diagnosis, myths and thinking errors </vt:lpstr>
      <vt:lpstr>International Classification of Headache disorders</vt:lpstr>
      <vt:lpstr>Migraine: A Continuum of Symptoms</vt:lpstr>
      <vt:lpstr>Migraine: Headache Not Always Gradual</vt:lpstr>
      <vt:lpstr>Myth : Visual auras occur in every migraine attack</vt:lpstr>
      <vt:lpstr>PowerPoint Presentation</vt:lpstr>
      <vt:lpstr>PowerPoint Presentation</vt:lpstr>
      <vt:lpstr>PowerPoint Presentation</vt:lpstr>
      <vt:lpstr>Patients presenting to primary care mostly have migraine</vt:lpstr>
      <vt:lpstr>Diagnostic Thinking Errors</vt:lpstr>
      <vt:lpstr>Sinus Headache</vt:lpstr>
      <vt:lpstr>ID Migraine: 3 screening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Watson (NHS Grampian)</dc:creator>
  <cp:lastModifiedBy>David Watson (NHS Grampian)</cp:lastModifiedBy>
  <cp:revision>3</cp:revision>
  <dcterms:created xsi:type="dcterms:W3CDTF">2025-04-20T15:50:44Z</dcterms:created>
  <dcterms:modified xsi:type="dcterms:W3CDTF">2025-04-20T16:03:55Z</dcterms:modified>
</cp:coreProperties>
</file>