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86" r:id="rId3"/>
    <p:sldId id="266" r:id="rId4"/>
    <p:sldId id="265" r:id="rId5"/>
    <p:sldId id="270" r:id="rId6"/>
    <p:sldId id="271" r:id="rId7"/>
    <p:sldId id="282" r:id="rId8"/>
    <p:sldId id="264" r:id="rId9"/>
    <p:sldId id="257" r:id="rId10"/>
    <p:sldId id="285" r:id="rId11"/>
    <p:sldId id="258" r:id="rId12"/>
    <p:sldId id="275" r:id="rId13"/>
    <p:sldId id="272" r:id="rId14"/>
    <p:sldId id="259" r:id="rId15"/>
    <p:sldId id="287" r:id="rId16"/>
    <p:sldId id="288" r:id="rId17"/>
    <p:sldId id="276" r:id="rId18"/>
    <p:sldId id="289" r:id="rId19"/>
    <p:sldId id="290" r:id="rId20"/>
    <p:sldId id="262" r:id="rId21"/>
    <p:sldId id="278" r:id="rId22"/>
    <p:sldId id="263" r:id="rId23"/>
    <p:sldId id="280" r:id="rId24"/>
    <p:sldId id="28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50FED7-54F5-4CC5-A7C3-62877824E71E}" v="13" dt="2026-03-19T14:12:16.1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59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 Valori" userId="7eee34286f1935c4" providerId="LiveId" clId="{46749847-2621-4971-9C1A-51C26579849B}"/>
    <pc:docChg chg="custSel addSld delSld modSld">
      <pc:chgData name="Alex Valori" userId="7eee34286f1935c4" providerId="LiveId" clId="{46749847-2621-4971-9C1A-51C26579849B}" dt="2026-03-20T08:11:04.150" v="431" actId="20577"/>
      <pc:docMkLst>
        <pc:docMk/>
      </pc:docMkLst>
      <pc:sldChg chg="modSp mod">
        <pc:chgData name="Alex Valori" userId="7eee34286f1935c4" providerId="LiveId" clId="{46749847-2621-4971-9C1A-51C26579849B}" dt="2026-03-19T14:14:24.393" v="53" actId="113"/>
        <pc:sldMkLst>
          <pc:docMk/>
          <pc:sldMk cId="0" sldId="256"/>
        </pc:sldMkLst>
        <pc:spChg chg="mod">
          <ac:chgData name="Alex Valori" userId="7eee34286f1935c4" providerId="LiveId" clId="{46749847-2621-4971-9C1A-51C26579849B}" dt="2026-03-19T14:14:24.393" v="53" actId="113"/>
          <ac:spMkLst>
            <pc:docMk/>
            <pc:sldMk cId="0" sldId="256"/>
            <ac:spMk id="2" creationId="{00000000-0000-0000-0000-000000000000}"/>
          </ac:spMkLst>
        </pc:spChg>
        <pc:spChg chg="mod">
          <ac:chgData name="Alex Valori" userId="7eee34286f1935c4" providerId="LiveId" clId="{46749847-2621-4971-9C1A-51C26579849B}" dt="2026-03-19T14:14:16.774" v="52" actId="14100"/>
          <ac:spMkLst>
            <pc:docMk/>
            <pc:sldMk cId="0" sldId="256"/>
            <ac:spMk id="3" creationId="{00000000-0000-0000-0000-000000000000}"/>
          </ac:spMkLst>
        </pc:spChg>
      </pc:sldChg>
      <pc:sldChg chg="modSp mod">
        <pc:chgData name="Alex Valori" userId="7eee34286f1935c4" providerId="LiveId" clId="{46749847-2621-4971-9C1A-51C26579849B}" dt="2026-03-20T08:11:04.150" v="431" actId="20577"/>
        <pc:sldMkLst>
          <pc:docMk/>
          <pc:sldMk cId="0" sldId="257"/>
        </pc:sldMkLst>
        <pc:spChg chg="mod">
          <ac:chgData name="Alex Valori" userId="7eee34286f1935c4" providerId="LiveId" clId="{46749847-2621-4971-9C1A-51C26579849B}" dt="2026-03-19T14:42:54.081" v="226" actId="113"/>
          <ac:spMkLst>
            <pc:docMk/>
            <pc:sldMk cId="0" sldId="257"/>
            <ac:spMk id="2" creationId="{00000000-0000-0000-0000-000000000000}"/>
          </ac:spMkLst>
        </pc:spChg>
        <pc:spChg chg="mod">
          <ac:chgData name="Alex Valori" userId="7eee34286f1935c4" providerId="LiveId" clId="{46749847-2621-4971-9C1A-51C26579849B}" dt="2026-03-20T08:11:04.150" v="431" actId="20577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Alex Valori" userId="7eee34286f1935c4" providerId="LiveId" clId="{46749847-2621-4971-9C1A-51C26579849B}" dt="2026-03-19T14:45:30.008" v="244" actId="27636"/>
        <pc:sldMkLst>
          <pc:docMk/>
          <pc:sldMk cId="0" sldId="258"/>
        </pc:sldMkLst>
        <pc:spChg chg="mod">
          <ac:chgData name="Alex Valori" userId="7eee34286f1935c4" providerId="LiveId" clId="{46749847-2621-4971-9C1A-51C26579849B}" dt="2026-03-19T14:44:56.271" v="236" actId="113"/>
          <ac:spMkLst>
            <pc:docMk/>
            <pc:sldMk cId="0" sldId="258"/>
            <ac:spMk id="2" creationId="{00000000-0000-0000-0000-000000000000}"/>
          </ac:spMkLst>
        </pc:spChg>
        <pc:spChg chg="mod">
          <ac:chgData name="Alex Valori" userId="7eee34286f1935c4" providerId="LiveId" clId="{46749847-2621-4971-9C1A-51C26579849B}" dt="2026-03-19T14:45:30.008" v="244" actId="27636"/>
          <ac:spMkLst>
            <pc:docMk/>
            <pc:sldMk cId="0" sldId="258"/>
            <ac:spMk id="3" creationId="{00000000-0000-0000-0000-000000000000}"/>
          </ac:spMkLst>
        </pc:spChg>
      </pc:sldChg>
      <pc:sldChg chg="modSp mod">
        <pc:chgData name="Alex Valori" userId="7eee34286f1935c4" providerId="LiveId" clId="{46749847-2621-4971-9C1A-51C26579849B}" dt="2026-03-19T14:20:29.910" v="96" actId="113"/>
        <pc:sldMkLst>
          <pc:docMk/>
          <pc:sldMk cId="0" sldId="259"/>
        </pc:sldMkLst>
        <pc:spChg chg="mod">
          <ac:chgData name="Alex Valori" userId="7eee34286f1935c4" providerId="LiveId" clId="{46749847-2621-4971-9C1A-51C26579849B}" dt="2026-03-19T14:20:29.910" v="96" actId="113"/>
          <ac:spMkLst>
            <pc:docMk/>
            <pc:sldMk cId="0" sldId="259"/>
            <ac:spMk id="2" creationId="{00000000-0000-0000-0000-000000000000}"/>
          </ac:spMkLst>
        </pc:spChg>
        <pc:spChg chg="mod">
          <ac:chgData name="Alex Valori" userId="7eee34286f1935c4" providerId="LiveId" clId="{46749847-2621-4971-9C1A-51C26579849B}" dt="2026-03-19T14:20:09.766" v="95" actId="14100"/>
          <ac:spMkLst>
            <pc:docMk/>
            <pc:sldMk cId="0" sldId="259"/>
            <ac:spMk id="3" creationId="{00000000-0000-0000-0000-000000000000}"/>
          </ac:spMkLst>
        </pc:spChg>
      </pc:sldChg>
      <pc:sldChg chg="modSp mod">
        <pc:chgData name="Alex Valori" userId="7eee34286f1935c4" providerId="LiveId" clId="{46749847-2621-4971-9C1A-51C26579849B}" dt="2026-03-19T14:48:27.393" v="256" actId="20577"/>
        <pc:sldMkLst>
          <pc:docMk/>
          <pc:sldMk cId="0" sldId="262"/>
        </pc:sldMkLst>
        <pc:spChg chg="mod">
          <ac:chgData name="Alex Valori" userId="7eee34286f1935c4" providerId="LiveId" clId="{46749847-2621-4971-9C1A-51C26579849B}" dt="2026-03-19T14:21:59.004" v="100" actId="113"/>
          <ac:spMkLst>
            <pc:docMk/>
            <pc:sldMk cId="0" sldId="262"/>
            <ac:spMk id="2" creationId="{00000000-0000-0000-0000-000000000000}"/>
          </ac:spMkLst>
        </pc:spChg>
        <pc:spChg chg="mod">
          <ac:chgData name="Alex Valori" userId="7eee34286f1935c4" providerId="LiveId" clId="{46749847-2621-4971-9C1A-51C26579849B}" dt="2026-03-19T14:48:27.393" v="256" actId="20577"/>
          <ac:spMkLst>
            <pc:docMk/>
            <pc:sldMk cId="0" sldId="262"/>
            <ac:spMk id="3" creationId="{00000000-0000-0000-0000-000000000000}"/>
          </ac:spMkLst>
        </pc:spChg>
      </pc:sldChg>
      <pc:sldChg chg="modSp mod">
        <pc:chgData name="Alex Valori" userId="7eee34286f1935c4" providerId="LiveId" clId="{46749847-2621-4971-9C1A-51C26579849B}" dt="2026-03-19T14:50:10.987" v="270" actId="20577"/>
        <pc:sldMkLst>
          <pc:docMk/>
          <pc:sldMk cId="0" sldId="263"/>
        </pc:sldMkLst>
        <pc:spChg chg="mod">
          <ac:chgData name="Alex Valori" userId="7eee34286f1935c4" providerId="LiveId" clId="{46749847-2621-4971-9C1A-51C26579849B}" dt="2026-03-19T14:49:11.176" v="261" actId="113"/>
          <ac:spMkLst>
            <pc:docMk/>
            <pc:sldMk cId="0" sldId="263"/>
            <ac:spMk id="2" creationId="{00000000-0000-0000-0000-000000000000}"/>
          </ac:spMkLst>
        </pc:spChg>
        <pc:spChg chg="mod">
          <ac:chgData name="Alex Valori" userId="7eee34286f1935c4" providerId="LiveId" clId="{46749847-2621-4971-9C1A-51C26579849B}" dt="2026-03-19T14:50:10.987" v="270" actId="20577"/>
          <ac:spMkLst>
            <pc:docMk/>
            <pc:sldMk cId="0" sldId="263"/>
            <ac:spMk id="3" creationId="{00000000-0000-0000-0000-000000000000}"/>
          </ac:spMkLst>
        </pc:spChg>
      </pc:sldChg>
      <pc:sldChg chg="modSp mod">
        <pc:chgData name="Alex Valori" userId="7eee34286f1935c4" providerId="LiveId" clId="{46749847-2621-4971-9C1A-51C26579849B}" dt="2026-03-19T14:41:49.726" v="220" actId="113"/>
        <pc:sldMkLst>
          <pc:docMk/>
          <pc:sldMk cId="0" sldId="264"/>
        </pc:sldMkLst>
        <pc:spChg chg="mod">
          <ac:chgData name="Alex Valori" userId="7eee34286f1935c4" providerId="LiveId" clId="{46749847-2621-4971-9C1A-51C26579849B}" dt="2026-03-19T14:36:06.785" v="157" actId="113"/>
          <ac:spMkLst>
            <pc:docMk/>
            <pc:sldMk cId="0" sldId="264"/>
            <ac:spMk id="2" creationId="{00000000-0000-0000-0000-000000000000}"/>
          </ac:spMkLst>
        </pc:spChg>
        <pc:spChg chg="mod">
          <ac:chgData name="Alex Valori" userId="7eee34286f1935c4" providerId="LiveId" clId="{46749847-2621-4971-9C1A-51C26579849B}" dt="2026-03-19T14:41:49.726" v="220" actId="113"/>
          <ac:spMkLst>
            <pc:docMk/>
            <pc:sldMk cId="0" sldId="264"/>
            <ac:spMk id="3" creationId="{00000000-0000-0000-0000-000000000000}"/>
          </ac:spMkLst>
        </pc:spChg>
      </pc:sldChg>
      <pc:sldChg chg="modSp mod modNotesTx">
        <pc:chgData name="Alex Valori" userId="7eee34286f1935c4" providerId="LiveId" clId="{46749847-2621-4971-9C1A-51C26579849B}" dt="2026-03-20T07:57:02.636" v="419" actId="20577"/>
        <pc:sldMkLst>
          <pc:docMk/>
          <pc:sldMk cId="1988471803" sldId="265"/>
        </pc:sldMkLst>
        <pc:spChg chg="mod">
          <ac:chgData name="Alex Valori" userId="7eee34286f1935c4" providerId="LiveId" clId="{46749847-2621-4971-9C1A-51C26579849B}" dt="2026-03-19T14:16:11.787" v="74" actId="113"/>
          <ac:spMkLst>
            <pc:docMk/>
            <pc:sldMk cId="1988471803" sldId="265"/>
            <ac:spMk id="2" creationId="{FD9C56BE-EE21-16D3-EA8C-C35F0D12E76B}"/>
          </ac:spMkLst>
        </pc:spChg>
        <pc:spChg chg="mod">
          <ac:chgData name="Alex Valori" userId="7eee34286f1935c4" providerId="LiveId" clId="{46749847-2621-4971-9C1A-51C26579849B}" dt="2026-03-19T14:30:34.080" v="120" actId="14100"/>
          <ac:spMkLst>
            <pc:docMk/>
            <pc:sldMk cId="1988471803" sldId="265"/>
            <ac:spMk id="3" creationId="{01E4B215-4423-0973-0BC7-E2040AC491EE}"/>
          </ac:spMkLst>
        </pc:spChg>
      </pc:sldChg>
      <pc:sldChg chg="modSp mod">
        <pc:chgData name="Alex Valori" userId="7eee34286f1935c4" providerId="LiveId" clId="{46749847-2621-4971-9C1A-51C26579849B}" dt="2026-03-19T14:30:21.677" v="119" actId="14100"/>
        <pc:sldMkLst>
          <pc:docMk/>
          <pc:sldMk cId="656790495" sldId="266"/>
        </pc:sldMkLst>
        <pc:spChg chg="mod">
          <ac:chgData name="Alex Valori" userId="7eee34286f1935c4" providerId="LiveId" clId="{46749847-2621-4971-9C1A-51C26579849B}" dt="2026-03-19T14:17:19.941" v="80" actId="14100"/>
          <ac:spMkLst>
            <pc:docMk/>
            <pc:sldMk cId="656790495" sldId="266"/>
            <ac:spMk id="2" creationId="{4A239ECF-7ACA-5143-F1EA-789528F74111}"/>
          </ac:spMkLst>
        </pc:spChg>
        <pc:spChg chg="mod">
          <ac:chgData name="Alex Valori" userId="7eee34286f1935c4" providerId="LiveId" clId="{46749847-2621-4971-9C1A-51C26579849B}" dt="2026-03-19T14:30:21.677" v="119" actId="14100"/>
          <ac:spMkLst>
            <pc:docMk/>
            <pc:sldMk cId="656790495" sldId="266"/>
            <ac:spMk id="3" creationId="{32570CCF-901F-693C-403D-0D3A372A358B}"/>
          </ac:spMkLst>
        </pc:spChg>
      </pc:sldChg>
      <pc:sldChg chg="del">
        <pc:chgData name="Alex Valori" userId="7eee34286f1935c4" providerId="LiveId" clId="{46749847-2621-4971-9C1A-51C26579849B}" dt="2026-03-19T14:10:52.770" v="46" actId="47"/>
        <pc:sldMkLst>
          <pc:docMk/>
          <pc:sldMk cId="3806701148" sldId="267"/>
        </pc:sldMkLst>
      </pc:sldChg>
      <pc:sldChg chg="modSp mod">
        <pc:chgData name="Alex Valori" userId="7eee34286f1935c4" providerId="LiveId" clId="{46749847-2621-4971-9C1A-51C26579849B}" dt="2026-03-20T07:59:00.135" v="421" actId="20577"/>
        <pc:sldMkLst>
          <pc:docMk/>
          <pc:sldMk cId="3694272709" sldId="270"/>
        </pc:sldMkLst>
        <pc:spChg chg="mod">
          <ac:chgData name="Alex Valori" userId="7eee34286f1935c4" providerId="LiveId" clId="{46749847-2621-4971-9C1A-51C26579849B}" dt="2026-03-19T14:28:16.332" v="109" actId="113"/>
          <ac:spMkLst>
            <pc:docMk/>
            <pc:sldMk cId="3694272709" sldId="270"/>
            <ac:spMk id="2" creationId="{B94EE658-853E-7A19-CD5B-FD8DB570C188}"/>
          </ac:spMkLst>
        </pc:spChg>
        <pc:spChg chg="mod">
          <ac:chgData name="Alex Valori" userId="7eee34286f1935c4" providerId="LiveId" clId="{46749847-2621-4971-9C1A-51C26579849B}" dt="2026-03-20T07:59:00.135" v="421" actId="20577"/>
          <ac:spMkLst>
            <pc:docMk/>
            <pc:sldMk cId="3694272709" sldId="270"/>
            <ac:spMk id="3" creationId="{468C1CF3-E0CB-362A-7CA0-11FB4A222A9C}"/>
          </ac:spMkLst>
        </pc:spChg>
      </pc:sldChg>
      <pc:sldChg chg="modSp mod">
        <pc:chgData name="Alex Valori" userId="7eee34286f1935c4" providerId="LiveId" clId="{46749847-2621-4971-9C1A-51C26579849B}" dt="2026-03-19T14:32:42.505" v="130" actId="20577"/>
        <pc:sldMkLst>
          <pc:docMk/>
          <pc:sldMk cId="730296624" sldId="271"/>
        </pc:sldMkLst>
        <pc:spChg chg="mod">
          <ac:chgData name="Alex Valori" userId="7eee34286f1935c4" providerId="LiveId" clId="{46749847-2621-4971-9C1A-51C26579849B}" dt="2026-03-19T14:29:39.823" v="118" actId="113"/>
          <ac:spMkLst>
            <pc:docMk/>
            <pc:sldMk cId="730296624" sldId="271"/>
            <ac:spMk id="2" creationId="{FBE52747-AD41-BABA-1145-1365E518CBFD}"/>
          </ac:spMkLst>
        </pc:spChg>
        <pc:spChg chg="mod">
          <ac:chgData name="Alex Valori" userId="7eee34286f1935c4" providerId="LiveId" clId="{46749847-2621-4971-9C1A-51C26579849B}" dt="2026-03-19T14:32:42.505" v="130" actId="20577"/>
          <ac:spMkLst>
            <pc:docMk/>
            <pc:sldMk cId="730296624" sldId="271"/>
            <ac:spMk id="3" creationId="{93AEAB97-528D-4A78-85A4-970949F6299F}"/>
          </ac:spMkLst>
        </pc:spChg>
      </pc:sldChg>
      <pc:sldChg chg="modSp mod">
        <pc:chgData name="Alex Valori" userId="7eee34286f1935c4" providerId="LiveId" clId="{46749847-2621-4971-9C1A-51C26579849B}" dt="2026-03-19T14:19:30.884" v="87" actId="14100"/>
        <pc:sldMkLst>
          <pc:docMk/>
          <pc:sldMk cId="715070882" sldId="272"/>
        </pc:sldMkLst>
        <pc:picChg chg="mod modCrop">
          <ac:chgData name="Alex Valori" userId="7eee34286f1935c4" providerId="LiveId" clId="{46749847-2621-4971-9C1A-51C26579849B}" dt="2026-03-19T14:19:30.884" v="87" actId="14100"/>
          <ac:picMkLst>
            <pc:docMk/>
            <pc:sldMk cId="715070882" sldId="272"/>
            <ac:picMk id="2" creationId="{BE30625A-2022-CB29-5EDD-E9B6E92E20AC}"/>
          </ac:picMkLst>
        </pc:picChg>
      </pc:sldChg>
      <pc:sldChg chg="modSp mod">
        <pc:chgData name="Alex Valori" userId="7eee34286f1935c4" providerId="LiveId" clId="{46749847-2621-4971-9C1A-51C26579849B}" dt="2026-03-19T15:02:00.161" v="300" actId="14100"/>
        <pc:sldMkLst>
          <pc:docMk/>
          <pc:sldMk cId="1113157020" sldId="275"/>
        </pc:sldMkLst>
        <pc:spChg chg="mod">
          <ac:chgData name="Alex Valori" userId="7eee34286f1935c4" providerId="LiveId" clId="{46749847-2621-4971-9C1A-51C26579849B}" dt="2026-03-19T15:01:51.221" v="299" actId="14100"/>
          <ac:spMkLst>
            <pc:docMk/>
            <pc:sldMk cId="1113157020" sldId="275"/>
            <ac:spMk id="2" creationId="{9BA84C10-C3E3-5E18-E3A6-65C7483739F5}"/>
          </ac:spMkLst>
        </pc:spChg>
        <pc:picChg chg="mod">
          <ac:chgData name="Alex Valori" userId="7eee34286f1935c4" providerId="LiveId" clId="{46749847-2621-4971-9C1A-51C26579849B}" dt="2026-03-19T15:02:00.161" v="300" actId="14100"/>
          <ac:picMkLst>
            <pc:docMk/>
            <pc:sldMk cId="1113157020" sldId="275"/>
            <ac:picMk id="5" creationId="{BCB5DB66-798B-E2E8-985B-24D6C3F44586}"/>
          </ac:picMkLst>
        </pc:picChg>
      </pc:sldChg>
      <pc:sldChg chg="modSp mod">
        <pc:chgData name="Alex Valori" userId="7eee34286f1935c4" providerId="LiveId" clId="{46749847-2621-4971-9C1A-51C26579849B}" dt="2026-03-19T15:11:43.911" v="303" actId="14100"/>
        <pc:sldMkLst>
          <pc:docMk/>
          <pc:sldMk cId="2684386245" sldId="276"/>
        </pc:sldMkLst>
        <pc:picChg chg="mod">
          <ac:chgData name="Alex Valori" userId="7eee34286f1935c4" providerId="LiveId" clId="{46749847-2621-4971-9C1A-51C26579849B}" dt="2026-03-19T15:11:43.911" v="303" actId="14100"/>
          <ac:picMkLst>
            <pc:docMk/>
            <pc:sldMk cId="2684386245" sldId="276"/>
            <ac:picMk id="2" creationId="{6408E9CF-8CD9-66AF-6D1B-065182F57793}"/>
          </ac:picMkLst>
        </pc:picChg>
      </pc:sldChg>
      <pc:sldChg chg="modSp mod">
        <pc:chgData name="Alex Valori" userId="7eee34286f1935c4" providerId="LiveId" clId="{46749847-2621-4971-9C1A-51C26579849B}" dt="2026-03-19T14:47:48.269" v="254" actId="113"/>
        <pc:sldMkLst>
          <pc:docMk/>
          <pc:sldMk cId="3129681414" sldId="278"/>
        </pc:sldMkLst>
        <pc:spChg chg="mod">
          <ac:chgData name="Alex Valori" userId="7eee34286f1935c4" providerId="LiveId" clId="{46749847-2621-4971-9C1A-51C26579849B}" dt="2026-03-19T14:47:48.269" v="254" actId="113"/>
          <ac:spMkLst>
            <pc:docMk/>
            <pc:sldMk cId="3129681414" sldId="278"/>
            <ac:spMk id="2" creationId="{34F1ECB5-9F24-59AD-3E6C-33B9047B4ED3}"/>
          </ac:spMkLst>
        </pc:spChg>
        <pc:spChg chg="mod">
          <ac:chgData name="Alex Valori" userId="7eee34286f1935c4" providerId="LiveId" clId="{46749847-2621-4971-9C1A-51C26579849B}" dt="2026-03-19T14:47:10.604" v="249" actId="123"/>
          <ac:spMkLst>
            <pc:docMk/>
            <pc:sldMk cId="3129681414" sldId="278"/>
            <ac:spMk id="5" creationId="{61D5827E-9DE0-003E-A529-7EB02BDCCBF8}"/>
          </ac:spMkLst>
        </pc:spChg>
      </pc:sldChg>
      <pc:sldChg chg="modSp mod">
        <pc:chgData name="Alex Valori" userId="7eee34286f1935c4" providerId="LiveId" clId="{46749847-2621-4971-9C1A-51C26579849B}" dt="2026-03-19T14:51:33.165" v="282" actId="113"/>
        <pc:sldMkLst>
          <pc:docMk/>
          <pc:sldMk cId="2399063840" sldId="280"/>
        </pc:sldMkLst>
        <pc:spChg chg="mod">
          <ac:chgData name="Alex Valori" userId="7eee34286f1935c4" providerId="LiveId" clId="{46749847-2621-4971-9C1A-51C26579849B}" dt="2026-03-19T14:51:33.165" v="282" actId="113"/>
          <ac:spMkLst>
            <pc:docMk/>
            <pc:sldMk cId="2399063840" sldId="280"/>
            <ac:spMk id="2" creationId="{36826E4A-63F1-94EC-8749-1C32D03354B5}"/>
          </ac:spMkLst>
        </pc:spChg>
        <pc:spChg chg="mod">
          <ac:chgData name="Alex Valori" userId="7eee34286f1935c4" providerId="LiveId" clId="{46749847-2621-4971-9C1A-51C26579849B}" dt="2026-03-19T14:51:12.062" v="281" actId="20577"/>
          <ac:spMkLst>
            <pc:docMk/>
            <pc:sldMk cId="2399063840" sldId="280"/>
            <ac:spMk id="3" creationId="{80FA46A2-2199-F65F-D38F-18A7197851D6}"/>
          </ac:spMkLst>
        </pc:spChg>
      </pc:sldChg>
      <pc:sldChg chg="addSp modSp mod">
        <pc:chgData name="Alex Valori" userId="7eee34286f1935c4" providerId="LiveId" clId="{46749847-2621-4971-9C1A-51C26579849B}" dt="2026-03-19T14:53:06.068" v="291" actId="113"/>
        <pc:sldMkLst>
          <pc:docMk/>
          <pc:sldMk cId="3999039264" sldId="281"/>
        </pc:sldMkLst>
        <pc:spChg chg="mod">
          <ac:chgData name="Alex Valori" userId="7eee34286f1935c4" providerId="LiveId" clId="{46749847-2621-4971-9C1A-51C26579849B}" dt="2026-03-19T14:53:06.068" v="291" actId="113"/>
          <ac:spMkLst>
            <pc:docMk/>
            <pc:sldMk cId="3999039264" sldId="281"/>
            <ac:spMk id="2" creationId="{171305E0-7C48-6DE6-30E5-A273DBFB1907}"/>
          </ac:spMkLst>
        </pc:spChg>
        <pc:spChg chg="mod">
          <ac:chgData name="Alex Valori" userId="7eee34286f1935c4" providerId="LiveId" clId="{46749847-2621-4971-9C1A-51C26579849B}" dt="2026-03-19T14:52:34.128" v="290" actId="14100"/>
          <ac:spMkLst>
            <pc:docMk/>
            <pc:sldMk cId="3999039264" sldId="281"/>
            <ac:spMk id="3" creationId="{6D71D71B-3036-0562-96ED-90D889964111}"/>
          </ac:spMkLst>
        </pc:spChg>
        <pc:picChg chg="add mod">
          <ac:chgData name="Alex Valori" userId="7eee34286f1935c4" providerId="LiveId" clId="{46749847-2621-4971-9C1A-51C26579849B}" dt="2026-03-19T14:12:16.117" v="48" actId="1076"/>
          <ac:picMkLst>
            <pc:docMk/>
            <pc:sldMk cId="3999039264" sldId="281"/>
            <ac:picMk id="6146" creationId="{2219F810-4B94-2EF5-E073-A13BE6C4C5B0}"/>
          </ac:picMkLst>
        </pc:picChg>
      </pc:sldChg>
      <pc:sldChg chg="modSp mod modNotesTx">
        <pc:chgData name="Alex Valori" userId="7eee34286f1935c4" providerId="LiveId" clId="{46749847-2621-4971-9C1A-51C26579849B}" dt="2026-03-20T08:07:23.123" v="429" actId="20577"/>
        <pc:sldMkLst>
          <pc:docMk/>
          <pc:sldMk cId="2202193035" sldId="282"/>
        </pc:sldMkLst>
        <pc:spChg chg="mod">
          <ac:chgData name="Alex Valori" userId="7eee34286f1935c4" providerId="LiveId" clId="{46749847-2621-4971-9C1A-51C26579849B}" dt="2026-03-19T14:34:29.793" v="144" actId="113"/>
          <ac:spMkLst>
            <pc:docMk/>
            <pc:sldMk cId="2202193035" sldId="282"/>
            <ac:spMk id="2" creationId="{1F19ED7F-567B-3D8D-DF6A-ECF7F72F7446}"/>
          </ac:spMkLst>
        </pc:spChg>
        <pc:spChg chg="mod">
          <ac:chgData name="Alex Valori" userId="7eee34286f1935c4" providerId="LiveId" clId="{46749847-2621-4971-9C1A-51C26579849B}" dt="2026-03-19T14:33:35.827" v="139" actId="123"/>
          <ac:spMkLst>
            <pc:docMk/>
            <pc:sldMk cId="2202193035" sldId="282"/>
            <ac:spMk id="3" creationId="{06DBF918-14E3-F4F2-C63B-C070A545EE6D}"/>
          </ac:spMkLst>
        </pc:spChg>
      </pc:sldChg>
      <pc:sldChg chg="addSp delSp modSp mod">
        <pc:chgData name="Alex Valori" userId="7eee34286f1935c4" providerId="LiveId" clId="{46749847-2621-4971-9C1A-51C26579849B}" dt="2026-03-19T14:09:50.949" v="45"/>
        <pc:sldMkLst>
          <pc:docMk/>
          <pc:sldMk cId="2564218557" sldId="285"/>
        </pc:sldMkLst>
        <pc:spChg chg="del">
          <ac:chgData name="Alex Valori" userId="7eee34286f1935c4" providerId="LiveId" clId="{46749847-2621-4971-9C1A-51C26579849B}" dt="2026-03-19T14:09:39.861" v="41" actId="478"/>
          <ac:spMkLst>
            <pc:docMk/>
            <pc:sldMk cId="2564218557" sldId="285"/>
            <ac:spMk id="2" creationId="{26EB6167-FC9C-1139-47FF-F375DB8CA9CF}"/>
          </ac:spMkLst>
        </pc:spChg>
        <pc:spChg chg="del">
          <ac:chgData name="Alex Valori" userId="7eee34286f1935c4" providerId="LiveId" clId="{46749847-2621-4971-9C1A-51C26579849B}" dt="2026-03-19T14:09:45.552" v="43" actId="478"/>
          <ac:spMkLst>
            <pc:docMk/>
            <pc:sldMk cId="2564218557" sldId="285"/>
            <ac:spMk id="3" creationId="{C82FFBF4-286F-BDF8-59FB-D147FAF2F2F9}"/>
          </ac:spMkLst>
        </pc:spChg>
        <pc:spChg chg="add del mod">
          <ac:chgData name="Alex Valori" userId="7eee34286f1935c4" providerId="LiveId" clId="{46749847-2621-4971-9C1A-51C26579849B}" dt="2026-03-19T14:09:41.882" v="42" actId="478"/>
          <ac:spMkLst>
            <pc:docMk/>
            <pc:sldMk cId="2564218557" sldId="285"/>
            <ac:spMk id="5" creationId="{E3906E1A-48A9-2950-3E3D-7D42EB5270D0}"/>
          </ac:spMkLst>
        </pc:spChg>
        <pc:spChg chg="add del mod">
          <ac:chgData name="Alex Valori" userId="7eee34286f1935c4" providerId="LiveId" clId="{46749847-2621-4971-9C1A-51C26579849B}" dt="2026-03-19T14:09:47.919" v="44" actId="478"/>
          <ac:spMkLst>
            <pc:docMk/>
            <pc:sldMk cId="2564218557" sldId="285"/>
            <ac:spMk id="7" creationId="{7FEA8887-0FCF-EE91-AF46-C557052B8937}"/>
          </ac:spMkLst>
        </pc:spChg>
        <pc:picChg chg="add">
          <ac:chgData name="Alex Valori" userId="7eee34286f1935c4" providerId="LiveId" clId="{46749847-2621-4971-9C1A-51C26579849B}" dt="2026-03-19T14:09:50.949" v="45"/>
          <ac:picMkLst>
            <pc:docMk/>
            <pc:sldMk cId="2564218557" sldId="285"/>
            <ac:picMk id="5122" creationId="{BBDC43EA-CEB2-C113-B99E-ABF58A1191FD}"/>
          </ac:picMkLst>
        </pc:picChg>
      </pc:sldChg>
      <pc:sldChg chg="modSp mod">
        <pc:chgData name="Alex Valori" userId="7eee34286f1935c4" providerId="LiveId" clId="{46749847-2621-4971-9C1A-51C26579849B}" dt="2026-03-19T14:15:39.921" v="63" actId="123"/>
        <pc:sldMkLst>
          <pc:docMk/>
          <pc:sldMk cId="924333450" sldId="286"/>
        </pc:sldMkLst>
        <pc:spChg chg="mod">
          <ac:chgData name="Alex Valori" userId="7eee34286f1935c4" providerId="LiveId" clId="{46749847-2621-4971-9C1A-51C26579849B}" dt="2026-03-19T14:15:01.689" v="60" actId="113"/>
          <ac:spMkLst>
            <pc:docMk/>
            <pc:sldMk cId="924333450" sldId="286"/>
            <ac:spMk id="2" creationId="{34D2F04B-A64E-6B5C-D488-9DE3D9FF315D}"/>
          </ac:spMkLst>
        </pc:spChg>
        <pc:spChg chg="mod">
          <ac:chgData name="Alex Valori" userId="7eee34286f1935c4" providerId="LiveId" clId="{46749847-2621-4971-9C1A-51C26579849B}" dt="2026-03-19T14:15:39.921" v="63" actId="123"/>
          <ac:spMkLst>
            <pc:docMk/>
            <pc:sldMk cId="924333450" sldId="286"/>
            <ac:spMk id="3" creationId="{27EFE7F8-7A03-6E39-116E-BF24AD1626D1}"/>
          </ac:spMkLst>
        </pc:spChg>
      </pc:sldChg>
      <pc:sldChg chg="addSp delSp modSp add mod">
        <pc:chgData name="Alex Valori" userId="7eee34286f1935c4" providerId="LiveId" clId="{46749847-2621-4971-9C1A-51C26579849B}" dt="2026-03-19T14:03:39.332" v="20" actId="2164"/>
        <pc:sldMkLst>
          <pc:docMk/>
          <pc:sldMk cId="1197660698" sldId="289"/>
        </pc:sldMkLst>
        <pc:spChg chg="mod">
          <ac:chgData name="Alex Valori" userId="7eee34286f1935c4" providerId="LiveId" clId="{46749847-2621-4971-9C1A-51C26579849B}" dt="2026-03-19T14:00:44.324" v="6" actId="20577"/>
          <ac:spMkLst>
            <pc:docMk/>
            <pc:sldMk cId="1197660698" sldId="289"/>
            <ac:spMk id="2" creationId="{CDA93891-4B3C-13F9-66E8-9D56B31EF0C9}"/>
          </ac:spMkLst>
        </pc:spChg>
        <pc:graphicFrameChg chg="add mod">
          <ac:chgData name="Alex Valori" userId="7eee34286f1935c4" providerId="LiveId" clId="{46749847-2621-4971-9C1A-51C26579849B}" dt="2026-03-19T14:02:11.507" v="8"/>
          <ac:graphicFrameMkLst>
            <pc:docMk/>
            <pc:sldMk cId="1197660698" sldId="289"/>
            <ac:graphicFrameMk id="3" creationId="{B70114BC-862D-0388-821C-BCE6F2B8D7D7}"/>
          </ac:graphicFrameMkLst>
        </pc:graphicFrameChg>
        <pc:graphicFrameChg chg="add mod modGraphic">
          <ac:chgData name="Alex Valori" userId="7eee34286f1935c4" providerId="LiveId" clId="{46749847-2621-4971-9C1A-51C26579849B}" dt="2026-03-19T14:03:39.332" v="20" actId="2164"/>
          <ac:graphicFrameMkLst>
            <pc:docMk/>
            <pc:sldMk cId="1197660698" sldId="289"/>
            <ac:graphicFrameMk id="4" creationId="{AA97C9CB-54A6-F220-3BB5-5E951A89C8C1}"/>
          </ac:graphicFrameMkLst>
        </pc:graphicFrameChg>
        <pc:graphicFrameChg chg="del">
          <ac:chgData name="Alex Valori" userId="7eee34286f1935c4" providerId="LiveId" clId="{46749847-2621-4971-9C1A-51C26579849B}" dt="2026-03-19T14:00:46.977" v="7" actId="478"/>
          <ac:graphicFrameMkLst>
            <pc:docMk/>
            <pc:sldMk cId="1197660698" sldId="289"/>
            <ac:graphicFrameMk id="5" creationId="{C6538E4D-EF7E-9214-BE78-0E62A4DD2048}"/>
          </ac:graphicFrameMkLst>
        </pc:graphicFrameChg>
        <pc:graphicFrameChg chg="add mod">
          <ac:chgData name="Alex Valori" userId="7eee34286f1935c4" providerId="LiveId" clId="{46749847-2621-4971-9C1A-51C26579849B}" dt="2026-03-19T14:03:11.817" v="12"/>
          <ac:graphicFrameMkLst>
            <pc:docMk/>
            <pc:sldMk cId="1197660698" sldId="289"/>
            <ac:graphicFrameMk id="6" creationId="{D18D9D01-6A3E-9382-661C-DB811210B3C3}"/>
          </ac:graphicFrameMkLst>
        </pc:graphicFrameChg>
      </pc:sldChg>
      <pc:sldChg chg="addSp delSp modSp add mod">
        <pc:chgData name="Alex Valori" userId="7eee34286f1935c4" providerId="LiveId" clId="{46749847-2621-4971-9C1A-51C26579849B}" dt="2026-03-19T14:05:15.175" v="40" actId="14100"/>
        <pc:sldMkLst>
          <pc:docMk/>
          <pc:sldMk cId="832848221" sldId="290"/>
        </pc:sldMkLst>
        <pc:spChg chg="mod">
          <ac:chgData name="Alex Valori" userId="7eee34286f1935c4" providerId="LiveId" clId="{46749847-2621-4971-9C1A-51C26579849B}" dt="2026-03-19T14:03:28.194" v="19" actId="20577"/>
          <ac:spMkLst>
            <pc:docMk/>
            <pc:sldMk cId="832848221" sldId="290"/>
            <ac:spMk id="2" creationId="{E3A538B9-06F6-FAFF-F8A9-15B64E30B9F4}"/>
          </ac:spMkLst>
        </pc:spChg>
        <pc:spChg chg="add mod">
          <ac:chgData name="Alex Valori" userId="7eee34286f1935c4" providerId="LiveId" clId="{46749847-2621-4971-9C1A-51C26579849B}" dt="2026-03-19T14:04:53.749" v="37" actId="20577"/>
          <ac:spMkLst>
            <pc:docMk/>
            <pc:sldMk cId="832848221" sldId="290"/>
            <ac:spMk id="5" creationId="{C7E2A981-B555-9E61-0AA1-3AFE90A95CEB}"/>
          </ac:spMkLst>
        </pc:spChg>
        <pc:graphicFrameChg chg="add mod modGraphic">
          <ac:chgData name="Alex Valori" userId="7eee34286f1935c4" providerId="LiveId" clId="{46749847-2621-4971-9C1A-51C26579849B}" dt="2026-03-19T14:04:36.635" v="23" actId="14100"/>
          <ac:graphicFrameMkLst>
            <pc:docMk/>
            <pc:sldMk cId="832848221" sldId="290"/>
            <ac:graphicFrameMk id="3" creationId="{22D92D6D-43AF-A440-AA45-C00A1EED556B}"/>
          </ac:graphicFrameMkLst>
        </pc:graphicFrameChg>
        <pc:graphicFrameChg chg="del">
          <ac:chgData name="Alex Valori" userId="7eee34286f1935c4" providerId="LiveId" clId="{46749847-2621-4971-9C1A-51C26579849B}" dt="2026-03-19T14:03:23.449" v="14" actId="478"/>
          <ac:graphicFrameMkLst>
            <pc:docMk/>
            <pc:sldMk cId="832848221" sldId="290"/>
            <ac:graphicFrameMk id="4" creationId="{8D115A86-F6C3-B206-2423-A25463AB5868}"/>
          </ac:graphicFrameMkLst>
        </pc:graphicFrameChg>
        <pc:graphicFrameChg chg="add mod modGraphic">
          <ac:chgData name="Alex Valori" userId="7eee34286f1935c4" providerId="LiveId" clId="{46749847-2621-4971-9C1A-51C26579849B}" dt="2026-03-19T14:05:15.175" v="40" actId="14100"/>
          <ac:graphicFrameMkLst>
            <pc:docMk/>
            <pc:sldMk cId="832848221" sldId="290"/>
            <ac:graphicFrameMk id="6" creationId="{2D6C77A7-F31B-D716-58B3-35CC61912A02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C8751C-989E-4EFF-9417-A42579016628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F9F82A-B720-4981-9692-A36C9B2DA4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4954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is too easy so I thought I should focus on the upper neck…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9F82A-B720-4981-9692-A36C9B2DA49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524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Polarity of politics &amp; principles between Jes Olsen &amp; Ottar.  HIS high specificity/ low sensitivity.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9F82A-B720-4981-9692-A36C9B2DA49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46323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Sea side /  Grouse butt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9F82A-B720-4981-9692-A36C9B2DA49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858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9F82A-B720-4981-9692-A36C9B2DA49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13789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Thinking </a:t>
            </a:r>
            <a:r>
              <a:rPr lang="en-US" dirty="0"/>
              <a:t>Neck pain is caused </a:t>
            </a:r>
            <a:r>
              <a:rPr lang="en-US"/>
              <a:t>by Migraine </a:t>
            </a:r>
            <a:r>
              <a:rPr lang="en-US" dirty="0"/>
              <a:t>is like thinking the wind is caused by the trees waving their branches.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9F82A-B720-4981-9692-A36C9B2DA49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67061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Interest in muscle dynamics…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9F82A-B720-4981-9692-A36C9B2DA498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59304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interest in muscle dynamics….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9F82A-B720-4981-9692-A36C9B2DA498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9751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Similar charts for Cluster Headache, Hemicrania, </a:t>
            </a:r>
            <a:r>
              <a:rPr lang="en-US" dirty="0" err="1"/>
              <a:t>Sunct</a:t>
            </a:r>
            <a:r>
              <a:rPr lang="en-US" dirty="0"/>
              <a:t> &amp; Suna.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9F82A-B720-4981-9692-A36C9B2DA498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840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5F1EB-EEE8-4B9A-A72D-123A277BE6D1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7323B-C5B2-4B3B-A76E-49B883652F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5F1EB-EEE8-4B9A-A72D-123A277BE6D1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7323B-C5B2-4B3B-A76E-49B883652F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5F1EB-EEE8-4B9A-A72D-123A277BE6D1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7323B-C5B2-4B3B-A76E-49B883652F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5F1EB-EEE8-4B9A-A72D-123A277BE6D1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7323B-C5B2-4B3B-A76E-49B883652F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5F1EB-EEE8-4B9A-A72D-123A277BE6D1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7323B-C5B2-4B3B-A76E-49B883652F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5F1EB-EEE8-4B9A-A72D-123A277BE6D1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7323B-C5B2-4B3B-A76E-49B883652F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5F1EB-EEE8-4B9A-A72D-123A277BE6D1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7323B-C5B2-4B3B-A76E-49B883652F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5F1EB-EEE8-4B9A-A72D-123A277BE6D1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7323B-C5B2-4B3B-A76E-49B883652F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5F1EB-EEE8-4B9A-A72D-123A277BE6D1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7323B-C5B2-4B3B-A76E-49B883652F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5F1EB-EEE8-4B9A-A72D-123A277BE6D1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7323B-C5B2-4B3B-A76E-49B883652F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5F1EB-EEE8-4B9A-A72D-123A277BE6D1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7323B-C5B2-4B3B-A76E-49B883652F4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5F1EB-EEE8-4B9A-A72D-123A277BE6D1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7323B-C5B2-4B3B-A76E-49B883652F46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1600" y="2130427"/>
            <a:ext cx="7200800" cy="1470025"/>
          </a:xfrm>
        </p:spPr>
        <p:txBody>
          <a:bodyPr/>
          <a:lstStyle/>
          <a:p>
            <a:r>
              <a:rPr lang="en-GB" b="1" dirty="0"/>
              <a:t>Cervicogenic Mechanisms in Headache – The Case For…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3886200"/>
            <a:ext cx="7200800" cy="1752600"/>
          </a:xfrm>
        </p:spPr>
        <p:txBody>
          <a:bodyPr>
            <a:normAutofit/>
          </a:bodyPr>
          <a:lstStyle/>
          <a:p>
            <a:r>
              <a:rPr lang="en-GB" dirty="0"/>
              <a:t>Dr Alex </a:t>
            </a:r>
            <a:r>
              <a:rPr lang="en-GB" dirty="0" err="1"/>
              <a:t>Valori</a:t>
            </a:r>
            <a:endParaRPr lang="en-GB" dirty="0"/>
          </a:p>
          <a:p>
            <a:r>
              <a:rPr lang="en-GB" dirty="0"/>
              <a:t>Norfolk &amp; Norwich Hospital</a:t>
            </a:r>
          </a:p>
          <a:p>
            <a:r>
              <a:rPr lang="en-GB" dirty="0"/>
              <a:t>BASH GP meeting, Wolfson </a:t>
            </a:r>
            <a:r>
              <a:rPr lang="en-GB" dirty="0" err="1"/>
              <a:t>SPaRC</a:t>
            </a:r>
            <a:r>
              <a:rPr lang="en-GB" dirty="0"/>
              <a:t> 20/3/2026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2F04B-A64E-6B5C-D488-9DE3D9FF3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/>
          <a:lstStyle/>
          <a:p>
            <a:r>
              <a:rPr lang="en-US" b="1" dirty="0"/>
              <a:t>Proposals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EFE7F8-7A03-6E39-116E-BF24AD162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600" y="1600202"/>
            <a:ext cx="7200800" cy="4525963"/>
          </a:xfrm>
        </p:spPr>
        <p:txBody>
          <a:bodyPr/>
          <a:lstStyle/>
          <a:p>
            <a:pPr algn="just"/>
            <a:r>
              <a:rPr lang="en-US" dirty="0"/>
              <a:t>Cervical signs are present in most headache cases.</a:t>
            </a:r>
          </a:p>
          <a:p>
            <a:pPr algn="just"/>
            <a:r>
              <a:rPr lang="en-US" dirty="0"/>
              <a:t>Trigeminal and Occipital pain may be provoked  from Suboccipital Vectors.</a:t>
            </a:r>
          </a:p>
          <a:p>
            <a:pPr algn="just"/>
            <a:r>
              <a:rPr lang="en-US" dirty="0"/>
              <a:t>Acute and ongoing headache may be relieved by cervical treatment.</a:t>
            </a:r>
          </a:p>
          <a:p>
            <a:pPr algn="just"/>
            <a:r>
              <a:rPr lang="en-US" dirty="0"/>
              <a:t>Cervical nociception is a major contributor to headache.</a:t>
            </a:r>
          </a:p>
        </p:txBody>
      </p:sp>
    </p:spTree>
    <p:extLst>
      <p:ext uri="{BB962C8B-B14F-4D97-AF65-F5344CB8AC3E}">
        <p14:creationId xmlns:p14="http://schemas.microsoft.com/office/powerpoint/2010/main" val="924333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39ECF-7ACA-5143-F1EA-789528F74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/>
          <a:lstStyle/>
          <a:p>
            <a:r>
              <a:rPr lang="en-US" b="1" dirty="0"/>
              <a:t>Dilemma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70CCF-901F-693C-403D-0D3A372A35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600" y="1628800"/>
            <a:ext cx="7200800" cy="449736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Explain Cervical generation of Headache,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OR: to illustrate limitations of the Brain Disease model.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6790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C56BE-EE21-16D3-EA8C-C35F0D12E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0"/>
            <a:ext cx="6172200" cy="1268760"/>
          </a:xfrm>
        </p:spPr>
        <p:txBody>
          <a:bodyPr/>
          <a:lstStyle/>
          <a:p>
            <a:r>
              <a:rPr lang="en-US" b="1" dirty="0"/>
              <a:t>Background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4B215-4423-0973-0BC7-E2040AC49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600" y="1628800"/>
            <a:ext cx="7200800" cy="4384641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US" dirty="0"/>
              <a:t>Cervicogenic Headache is an accepted phenotype of Secondary Headache, - but diagnostic criteria are challenging. 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/>
              <a:t>Most ‘Primary’ migraine phenotype patients express neck symptoms in the early stages of attack onset.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/>
              <a:t>NDI raised in 77% of Migraine, 87% of Chronic Migraine Pts.                -1</a:t>
            </a:r>
            <a:r>
              <a:rPr lang="en-US" baseline="30000" dirty="0"/>
              <a:t>st</a:t>
            </a:r>
            <a:r>
              <a:rPr lang="en-US" dirty="0"/>
              <a:t> order vectors give tightness, 2</a:t>
            </a:r>
            <a:r>
              <a:rPr lang="en-US" baseline="30000" dirty="0"/>
              <a:t>nd</a:t>
            </a:r>
            <a:r>
              <a:rPr lang="en-US" dirty="0"/>
              <a:t> order, below C2, give pain.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/>
              <a:t>- Yet this is dismissed as being generated by an initiating cerebral,  </a:t>
            </a:r>
            <a:r>
              <a:rPr lang="en-US" dirty="0" err="1"/>
              <a:t>suprathalamic</a:t>
            </a:r>
            <a:r>
              <a:rPr lang="en-US" dirty="0"/>
              <a:t>, stimulus. Not from Cervicogenic origin. (Except in rheumatology clinic!)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88471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EE658-853E-7A19-CD5B-FD8DB570C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0"/>
            <a:ext cx="7200800" cy="1268760"/>
          </a:xfrm>
        </p:spPr>
        <p:txBody>
          <a:bodyPr>
            <a:normAutofit/>
          </a:bodyPr>
          <a:lstStyle/>
          <a:p>
            <a:r>
              <a:rPr lang="en-US" b="1" dirty="0"/>
              <a:t>Obvious Cervicogenic circumstances: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C1CF3-E0CB-362A-7CA0-11FB4A222A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600" y="1628800"/>
            <a:ext cx="7200800" cy="4680520"/>
          </a:xfrm>
        </p:spPr>
        <p:txBody>
          <a:bodyPr/>
          <a:lstStyle/>
          <a:p>
            <a:pPr algn="just"/>
            <a:r>
              <a:rPr lang="en-US" dirty="0"/>
              <a:t>Post-traumatic Headache (Sport, Whiplash &amp; ‘TBI’, &amp; E-DS)</a:t>
            </a:r>
          </a:p>
          <a:p>
            <a:pPr marL="0" indent="0" algn="just">
              <a:buNone/>
            </a:pPr>
            <a:r>
              <a:rPr lang="en-US" dirty="0"/>
              <a:t>- mainly characterized as Migraine.</a:t>
            </a:r>
          </a:p>
          <a:p>
            <a:pPr marL="0" indent="0" algn="just">
              <a:buNone/>
            </a:pPr>
            <a:endParaRPr lang="en-US" dirty="0"/>
          </a:p>
          <a:p>
            <a:pPr algn="just"/>
            <a:r>
              <a:rPr lang="en-US" dirty="0"/>
              <a:t>Many cannot sleep on one side without provocation of headache.</a:t>
            </a:r>
            <a:endParaRPr lang="en-GB" dirty="0"/>
          </a:p>
          <a:p>
            <a:pPr algn="just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4272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52747-AD41-BABA-1145-1365E518C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0"/>
            <a:ext cx="7200800" cy="1268760"/>
          </a:xfrm>
        </p:spPr>
        <p:txBody>
          <a:bodyPr/>
          <a:lstStyle/>
          <a:p>
            <a:r>
              <a:rPr lang="en-US" b="1" dirty="0"/>
              <a:t>‘Brain Disease’ Anomalies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EAB97-528D-4A78-85A4-970949F62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600" y="1600202"/>
            <a:ext cx="7200800" cy="4709118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Why do intracerebral catastrophes occur without pain. e.g. Fits/CVA. - If there is pain, it’s not migraine.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Why does Whiplash &amp; TBI produce Migraine? 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Why matutinal Headache, after stress-free sleep.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Why do suboccipital injections provoke Migraine 7-10/7 before relief.</a:t>
            </a:r>
          </a:p>
          <a:p>
            <a:pPr algn="just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0296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9ED7F-567B-3D8D-DF6A-ECF7F72F7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0"/>
            <a:ext cx="7200800" cy="1268760"/>
          </a:xfrm>
        </p:spPr>
        <p:txBody>
          <a:bodyPr/>
          <a:lstStyle/>
          <a:p>
            <a:r>
              <a:rPr lang="en-US" b="1" dirty="0"/>
              <a:t>Brain Anatomy – problems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DBF918-14E3-F4F2-C63B-C070A545E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600" y="1628800"/>
            <a:ext cx="7200800" cy="46805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The Decussation Enigma:</a:t>
            </a:r>
          </a:p>
          <a:p>
            <a:pPr marL="0" indent="0" algn="just">
              <a:buNone/>
            </a:pPr>
            <a:endParaRPr lang="en-GB" dirty="0"/>
          </a:p>
          <a:p>
            <a:pPr algn="just">
              <a:buFontTx/>
              <a:buChar char="-"/>
            </a:pPr>
            <a:r>
              <a:rPr lang="en-GB" dirty="0"/>
              <a:t>Cranial nerves do not Decussate.</a:t>
            </a:r>
            <a:r>
              <a:rPr lang="en-US" dirty="0"/>
              <a:t> </a:t>
            </a:r>
          </a:p>
          <a:p>
            <a:pPr algn="just">
              <a:buFontTx/>
              <a:buChar char="-"/>
            </a:pPr>
            <a:r>
              <a:rPr lang="en-US" dirty="0"/>
              <a:t>PET scan activity is ipsilateral to Migraine pain.</a:t>
            </a:r>
            <a:endParaRPr lang="en-GB" dirty="0"/>
          </a:p>
          <a:p>
            <a:pPr marL="0" indent="0" algn="just">
              <a:buNone/>
            </a:pPr>
            <a:r>
              <a:rPr lang="en-GB" dirty="0"/>
              <a:t>-   Hemiplegic symptoms are also ipsilateral.</a:t>
            </a:r>
          </a:p>
          <a:p>
            <a:pPr marL="0" indent="0" algn="just">
              <a:buNone/>
            </a:pPr>
            <a:endParaRPr lang="en-GB" dirty="0"/>
          </a:p>
          <a:p>
            <a:pPr marL="0" indent="0" algn="just">
              <a:buNone/>
            </a:pPr>
            <a:r>
              <a:rPr lang="en-GB" dirty="0"/>
              <a:t>? How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/>
              <a:t>-   Cervical signs are ipsilateral to dominant headache, </a:t>
            </a:r>
            <a:r>
              <a:rPr lang="en-US" i="1" dirty="0"/>
              <a:t>and</a:t>
            </a:r>
            <a:r>
              <a:rPr lang="en-US" dirty="0"/>
              <a:t> hemiplegic symptoms.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2193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0"/>
            <a:ext cx="7200800" cy="1268760"/>
          </a:xfrm>
        </p:spPr>
        <p:txBody>
          <a:bodyPr>
            <a:normAutofit/>
          </a:bodyPr>
          <a:lstStyle/>
          <a:p>
            <a:r>
              <a:rPr lang="en-GB" b="1" dirty="0"/>
              <a:t>Problems with cerebral genesis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628800"/>
            <a:ext cx="7128792" cy="5229200"/>
          </a:xfrm>
        </p:spPr>
        <p:txBody>
          <a:bodyPr>
            <a:normAutofit fontScale="92500" lnSpcReduction="10000"/>
          </a:bodyPr>
          <a:lstStyle/>
          <a:p>
            <a:pPr marL="385763" indent="-385763" algn="just">
              <a:buAutoNum type="arabicPlain"/>
            </a:pPr>
            <a:r>
              <a:rPr lang="en-GB" dirty="0"/>
              <a:t>Most Migraine medications, acute/prophylactic, don’t cross BBB.</a:t>
            </a:r>
          </a:p>
          <a:p>
            <a:pPr marL="385763" indent="-385763" algn="just">
              <a:buAutoNum type="arabicPlain"/>
            </a:pPr>
            <a:r>
              <a:rPr lang="en-GB" dirty="0"/>
              <a:t>CGRP prevalent in peripheral sensory pathways and in Spinal cord.</a:t>
            </a:r>
          </a:p>
          <a:p>
            <a:pPr marL="385763" indent="-385763" algn="just">
              <a:buAutoNum type="arabicPlain"/>
            </a:pPr>
            <a:r>
              <a:rPr lang="en-GB" dirty="0"/>
              <a:t>Why can patients not sleep on one side?</a:t>
            </a:r>
          </a:p>
          <a:p>
            <a:pPr marL="385763" indent="-385763" algn="just">
              <a:buAutoNum type="arabicPlain"/>
            </a:pPr>
            <a:r>
              <a:rPr lang="en-GB" dirty="0"/>
              <a:t>Why does V1 pain predominate?</a:t>
            </a:r>
          </a:p>
          <a:p>
            <a:pPr marL="385763" indent="-385763" algn="just">
              <a:buAutoNum type="arabicPlain"/>
            </a:pPr>
            <a:r>
              <a:rPr lang="en-GB" dirty="0"/>
              <a:t>What central mechanism accounts for pain provocation/abolition from Suboccipital Vectors like Scalenus Medius/Levator  Scapulae?</a:t>
            </a:r>
          </a:p>
          <a:p>
            <a:pPr marL="385763" indent="-385763" algn="just">
              <a:buAutoNum type="arabicPlain"/>
            </a:pPr>
            <a:r>
              <a:rPr lang="en-GB" dirty="0"/>
              <a:t>Decussation anatomy: PET scan activity is Ipsilateral to dominant headache pain.</a:t>
            </a:r>
          </a:p>
          <a:p>
            <a:pPr marL="0" indent="0" algn="just">
              <a:buNone/>
            </a:pPr>
            <a:r>
              <a:rPr lang="en-GB" b="1" dirty="0"/>
              <a:t>BUT</a:t>
            </a:r>
            <a:r>
              <a:rPr lang="en-GB" dirty="0"/>
              <a:t> peripheral </a:t>
            </a:r>
            <a:r>
              <a:rPr lang="en-GB" dirty="0" err="1"/>
              <a:t>neurosymptoms</a:t>
            </a:r>
            <a:r>
              <a:rPr lang="en-GB" dirty="0"/>
              <a:t>/Hemiplegic episodes are Ipsilateral to dominant headache.</a:t>
            </a:r>
          </a:p>
          <a:p>
            <a:pPr marL="385763" indent="-385763" algn="just">
              <a:buAutoNum type="arabicPlain"/>
            </a:pPr>
            <a:endParaRPr lang="en-GB" dirty="0"/>
          </a:p>
          <a:p>
            <a:pPr marL="0" indent="0" algn="just">
              <a:buNone/>
            </a:pPr>
            <a:r>
              <a:rPr lang="en-GB" dirty="0"/>
              <a:t>- A Cervical Origin of pain accounts for these anomalies.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0"/>
            <a:ext cx="7200800" cy="1268760"/>
          </a:xfrm>
        </p:spPr>
        <p:txBody>
          <a:bodyPr>
            <a:normAutofit/>
          </a:bodyPr>
          <a:lstStyle/>
          <a:p>
            <a:r>
              <a:rPr lang="en-GB" b="1" dirty="0"/>
              <a:t>Cervical Anatomy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600202"/>
            <a:ext cx="7200800" cy="5141166"/>
          </a:xfrm>
        </p:spPr>
        <p:txBody>
          <a:bodyPr>
            <a:normAutofit/>
          </a:bodyPr>
          <a:lstStyle/>
          <a:p>
            <a:r>
              <a:rPr lang="en-GB" dirty="0"/>
              <a:t>C0/1/2 is the critical region of neck-related Headache.</a:t>
            </a:r>
          </a:p>
          <a:p>
            <a:endParaRPr lang="en-GB" dirty="0"/>
          </a:p>
          <a:p>
            <a:r>
              <a:rPr lang="en-GB" dirty="0"/>
              <a:t>2</a:t>
            </a:r>
            <a:r>
              <a:rPr lang="en-GB" baseline="30000" dirty="0"/>
              <a:t>nd</a:t>
            </a:r>
            <a:r>
              <a:rPr lang="en-GB" dirty="0"/>
              <a:t> order neurones of </a:t>
            </a:r>
            <a:r>
              <a:rPr lang="en-GB" i="1" dirty="0"/>
              <a:t>afferent</a:t>
            </a:r>
            <a:r>
              <a:rPr lang="en-GB" dirty="0"/>
              <a:t> Occipital Nerve &amp; Trigeminal Nerve fibres occupy these spinal levels. -&gt; As far as C3/4. (Inheritance - variable).</a:t>
            </a:r>
          </a:p>
          <a:p>
            <a:endParaRPr lang="en-GB" dirty="0"/>
          </a:p>
          <a:p>
            <a:r>
              <a:rPr lang="en-GB" dirty="0"/>
              <a:t>Disposition of Trigeminal Nuclei (V1 is Caudal). This accounts for predominant symptom profiles.</a:t>
            </a:r>
          </a:p>
          <a:p>
            <a:endParaRPr lang="en-GB" dirty="0"/>
          </a:p>
          <a:p>
            <a:r>
              <a:rPr lang="en-GB" dirty="0"/>
              <a:t>Spinal Trigeminal Nuclear chain variation is inherited.</a:t>
            </a:r>
          </a:p>
          <a:p>
            <a:endParaRPr lang="en-GB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BBDC43EA-CEB2-C113-B99E-ABF58A119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218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0"/>
            <a:ext cx="7200800" cy="1268760"/>
          </a:xfrm>
        </p:spPr>
        <p:txBody>
          <a:bodyPr/>
          <a:lstStyle/>
          <a:p>
            <a:r>
              <a:rPr lang="en-GB" b="1" dirty="0"/>
              <a:t>CEH Mechanism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628800"/>
            <a:ext cx="7200800" cy="4752528"/>
          </a:xfrm>
        </p:spPr>
        <p:txBody>
          <a:bodyPr>
            <a:normAutofit fontScale="92500" lnSpcReduction="20000"/>
          </a:bodyPr>
          <a:lstStyle/>
          <a:p>
            <a:pPr marL="2743200" lvl="8" indent="0">
              <a:buNone/>
            </a:pPr>
            <a:endParaRPr lang="en-GB" dirty="0"/>
          </a:p>
          <a:p>
            <a:pPr>
              <a:buFontTx/>
              <a:buChar char="-"/>
            </a:pPr>
            <a:r>
              <a:rPr lang="en-GB" dirty="0"/>
              <a:t>No stabilising intervertebral discs at C0/1/2</a:t>
            </a:r>
          </a:p>
          <a:p>
            <a:pPr>
              <a:buFontTx/>
              <a:buChar char="-"/>
            </a:pPr>
            <a:endParaRPr lang="en-GB" dirty="0"/>
          </a:p>
          <a:p>
            <a:pPr>
              <a:buFontTx/>
              <a:buChar char="-"/>
            </a:pPr>
            <a:r>
              <a:rPr lang="en-GB" dirty="0"/>
              <a:t>This gives high mobility - at expense of vulnerability.</a:t>
            </a:r>
          </a:p>
          <a:p>
            <a:pPr>
              <a:buFontTx/>
              <a:buChar char="-"/>
            </a:pPr>
            <a:endParaRPr lang="en-GB" dirty="0"/>
          </a:p>
          <a:p>
            <a:pPr>
              <a:buFontTx/>
              <a:buChar char="-"/>
            </a:pPr>
            <a:r>
              <a:rPr lang="en-GB" dirty="0"/>
              <a:t>C0/1/2 intervertebral relationships are dependent on the forces of Suboccipital Vector Muscles.</a:t>
            </a:r>
          </a:p>
          <a:p>
            <a:pPr>
              <a:buFontTx/>
              <a:buChar char="-"/>
            </a:pPr>
            <a:endParaRPr lang="en-GB" dirty="0"/>
          </a:p>
          <a:p>
            <a:pPr>
              <a:buFontTx/>
              <a:buChar char="-"/>
            </a:pPr>
            <a:r>
              <a:rPr lang="en-GB" dirty="0"/>
              <a:t>Spinal cord stress results from influence of intervertebral relationships.</a:t>
            </a:r>
          </a:p>
          <a:p>
            <a:pPr>
              <a:buFontTx/>
              <a:buChar char="-"/>
            </a:pPr>
            <a:endParaRPr lang="en-GB" dirty="0"/>
          </a:p>
          <a:p>
            <a:pPr>
              <a:buFontTx/>
              <a:buChar char="-"/>
            </a:pPr>
            <a:r>
              <a:rPr lang="en-GB" dirty="0"/>
              <a:t>Trigeminal and Occipital neurones are affected.</a:t>
            </a:r>
          </a:p>
          <a:p>
            <a:pPr>
              <a:buFontTx/>
              <a:buChar char="-"/>
            </a:pPr>
            <a:endParaRPr lang="en-GB" dirty="0"/>
          </a:p>
          <a:p>
            <a:pPr>
              <a:buFontTx/>
              <a:buChar char="-"/>
            </a:pPr>
            <a:r>
              <a:rPr lang="en-GB" dirty="0"/>
              <a:t>Referred regional and holocranial pain are experienced.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84C10-C3E3-5E18-E3A6-65C748373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r>
              <a:rPr lang="en-US" dirty="0"/>
              <a:t>Suboccipital Triangle</a:t>
            </a: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CB5DB66-798B-E2E8-985B-24D6C3F445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620688"/>
            <a:ext cx="7200800" cy="623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157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30625A-2022-CB29-5EDD-E9B6E92E20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7917"/>
          <a:stretch>
            <a:fillRect/>
          </a:stretch>
        </p:blipFill>
        <p:spPr>
          <a:xfrm>
            <a:off x="1043608" y="116632"/>
            <a:ext cx="7128792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070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0"/>
            <a:ext cx="6172200" cy="1268760"/>
          </a:xfrm>
        </p:spPr>
        <p:txBody>
          <a:bodyPr/>
          <a:lstStyle/>
          <a:p>
            <a:r>
              <a:rPr lang="en-GB" b="1" dirty="0"/>
              <a:t>PAIN PROVOCATION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268760"/>
            <a:ext cx="7200800" cy="4428492"/>
          </a:xfrm>
        </p:spPr>
        <p:txBody>
          <a:bodyPr>
            <a:normAutofit/>
          </a:bodyPr>
          <a:lstStyle/>
          <a:p>
            <a:pPr algn="just"/>
            <a:r>
              <a:rPr lang="en-GB" dirty="0"/>
              <a:t>Systematic palpation of Suboccipital Vector aponeuroses may provoke only a regional pain that is characteristic of the patient’s habitual headache.</a:t>
            </a:r>
          </a:p>
          <a:p>
            <a:pPr algn="just"/>
            <a:endParaRPr lang="en-GB" dirty="0"/>
          </a:p>
          <a:p>
            <a:pPr algn="just"/>
            <a:r>
              <a:rPr lang="en-GB" dirty="0"/>
              <a:t>Provoked pain is almost invariably ipsilateral to the major suboccipital dysfunction.</a:t>
            </a:r>
          </a:p>
          <a:p>
            <a:pPr algn="just"/>
            <a:endParaRPr lang="en-GB" dirty="0"/>
          </a:p>
          <a:p>
            <a:pPr algn="just"/>
            <a:r>
              <a:rPr lang="en-GB" dirty="0"/>
              <a:t>All regional headache pains and facial pain have been  provoked cervically.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1602F-1BC8-0A33-0152-8499CA985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0"/>
            <a:ext cx="6172200" cy="720080"/>
          </a:xfrm>
        </p:spPr>
        <p:txBody>
          <a:bodyPr/>
          <a:lstStyle/>
          <a:p>
            <a:r>
              <a:rPr lang="en-US" dirty="0"/>
              <a:t>Provocation: Migraine (1 of 2)</a:t>
            </a:r>
            <a:endParaRPr lang="en-GB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ABD7AF0-92BF-2241-385C-4D3B7D258C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5816463"/>
              </p:ext>
            </p:extLst>
          </p:nvPr>
        </p:nvGraphicFramePr>
        <p:xfrm>
          <a:off x="611560" y="720080"/>
          <a:ext cx="7920881" cy="5589244"/>
        </p:xfrm>
        <a:graphic>
          <a:graphicData uri="http://schemas.openxmlformats.org/drawingml/2006/table">
            <a:tbl>
              <a:tblPr/>
              <a:tblGrid>
                <a:gridCol w="354946">
                  <a:extLst>
                    <a:ext uri="{9D8B030D-6E8A-4147-A177-3AD203B41FA5}">
                      <a16:colId xmlns:a16="http://schemas.microsoft.com/office/drawing/2014/main" val="4080640228"/>
                    </a:ext>
                  </a:extLst>
                </a:gridCol>
                <a:gridCol w="597802">
                  <a:extLst>
                    <a:ext uri="{9D8B030D-6E8A-4147-A177-3AD203B41FA5}">
                      <a16:colId xmlns:a16="http://schemas.microsoft.com/office/drawing/2014/main" val="1510762684"/>
                    </a:ext>
                  </a:extLst>
                </a:gridCol>
                <a:gridCol w="354946">
                  <a:extLst>
                    <a:ext uri="{9D8B030D-6E8A-4147-A177-3AD203B41FA5}">
                      <a16:colId xmlns:a16="http://schemas.microsoft.com/office/drawing/2014/main" val="1379933651"/>
                    </a:ext>
                  </a:extLst>
                </a:gridCol>
                <a:gridCol w="317582">
                  <a:extLst>
                    <a:ext uri="{9D8B030D-6E8A-4147-A177-3AD203B41FA5}">
                      <a16:colId xmlns:a16="http://schemas.microsoft.com/office/drawing/2014/main" val="1303303354"/>
                    </a:ext>
                  </a:extLst>
                </a:gridCol>
                <a:gridCol w="467033">
                  <a:extLst>
                    <a:ext uri="{9D8B030D-6E8A-4147-A177-3AD203B41FA5}">
                      <a16:colId xmlns:a16="http://schemas.microsoft.com/office/drawing/2014/main" val="3765871535"/>
                    </a:ext>
                  </a:extLst>
                </a:gridCol>
                <a:gridCol w="523076">
                  <a:extLst>
                    <a:ext uri="{9D8B030D-6E8A-4147-A177-3AD203B41FA5}">
                      <a16:colId xmlns:a16="http://schemas.microsoft.com/office/drawing/2014/main" val="2024682549"/>
                    </a:ext>
                  </a:extLst>
                </a:gridCol>
                <a:gridCol w="597802">
                  <a:extLst>
                    <a:ext uri="{9D8B030D-6E8A-4147-A177-3AD203B41FA5}">
                      <a16:colId xmlns:a16="http://schemas.microsoft.com/office/drawing/2014/main" val="2036911608"/>
                    </a:ext>
                  </a:extLst>
                </a:gridCol>
                <a:gridCol w="448352">
                  <a:extLst>
                    <a:ext uri="{9D8B030D-6E8A-4147-A177-3AD203B41FA5}">
                      <a16:colId xmlns:a16="http://schemas.microsoft.com/office/drawing/2014/main" val="2495660597"/>
                    </a:ext>
                  </a:extLst>
                </a:gridCol>
                <a:gridCol w="354946">
                  <a:extLst>
                    <a:ext uri="{9D8B030D-6E8A-4147-A177-3AD203B41FA5}">
                      <a16:colId xmlns:a16="http://schemas.microsoft.com/office/drawing/2014/main" val="2324783633"/>
                    </a:ext>
                  </a:extLst>
                </a:gridCol>
                <a:gridCol w="298902">
                  <a:extLst>
                    <a:ext uri="{9D8B030D-6E8A-4147-A177-3AD203B41FA5}">
                      <a16:colId xmlns:a16="http://schemas.microsoft.com/office/drawing/2014/main" val="3171349472"/>
                    </a:ext>
                  </a:extLst>
                </a:gridCol>
                <a:gridCol w="298902">
                  <a:extLst>
                    <a:ext uri="{9D8B030D-6E8A-4147-A177-3AD203B41FA5}">
                      <a16:colId xmlns:a16="http://schemas.microsoft.com/office/drawing/2014/main" val="3656154425"/>
                    </a:ext>
                  </a:extLst>
                </a:gridCol>
                <a:gridCol w="298902">
                  <a:extLst>
                    <a:ext uri="{9D8B030D-6E8A-4147-A177-3AD203B41FA5}">
                      <a16:colId xmlns:a16="http://schemas.microsoft.com/office/drawing/2014/main" val="662634931"/>
                    </a:ext>
                  </a:extLst>
                </a:gridCol>
                <a:gridCol w="635164">
                  <a:extLst>
                    <a:ext uri="{9D8B030D-6E8A-4147-A177-3AD203B41FA5}">
                      <a16:colId xmlns:a16="http://schemas.microsoft.com/office/drawing/2014/main" val="2973588847"/>
                    </a:ext>
                  </a:extLst>
                </a:gridCol>
                <a:gridCol w="597802">
                  <a:extLst>
                    <a:ext uri="{9D8B030D-6E8A-4147-A177-3AD203B41FA5}">
                      <a16:colId xmlns:a16="http://schemas.microsoft.com/office/drawing/2014/main" val="2457572901"/>
                    </a:ext>
                  </a:extLst>
                </a:gridCol>
                <a:gridCol w="392308">
                  <a:extLst>
                    <a:ext uri="{9D8B030D-6E8A-4147-A177-3AD203B41FA5}">
                      <a16:colId xmlns:a16="http://schemas.microsoft.com/office/drawing/2014/main" val="1244755409"/>
                    </a:ext>
                  </a:extLst>
                </a:gridCol>
                <a:gridCol w="635164">
                  <a:extLst>
                    <a:ext uri="{9D8B030D-6E8A-4147-A177-3AD203B41FA5}">
                      <a16:colId xmlns:a16="http://schemas.microsoft.com/office/drawing/2014/main" val="2876705600"/>
                    </a:ext>
                  </a:extLst>
                </a:gridCol>
                <a:gridCol w="747252">
                  <a:extLst>
                    <a:ext uri="{9D8B030D-6E8A-4147-A177-3AD203B41FA5}">
                      <a16:colId xmlns:a16="http://schemas.microsoft.com/office/drawing/2014/main" val="3207941944"/>
                    </a:ext>
                  </a:extLst>
                </a:gridCol>
              </a:tblGrid>
              <a:tr h="21871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No.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Occiput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Splen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Scal M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Levator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MISC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EYE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Occiput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Parietal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EAR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Temple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MISC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223601"/>
                  </a:ext>
                </a:extLst>
              </a:tr>
              <a:tr h="20655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866035"/>
                  </a:ext>
                </a:extLst>
              </a:tr>
              <a:tr h="20655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7402718"/>
                  </a:ext>
                </a:extLst>
              </a:tr>
              <a:tr h="20655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185941"/>
                  </a:ext>
                </a:extLst>
              </a:tr>
              <a:tr h="20655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0810271"/>
                  </a:ext>
                </a:extLst>
              </a:tr>
              <a:tr h="20655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28053"/>
                  </a:ext>
                </a:extLst>
              </a:tr>
              <a:tr h="20655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833139"/>
                  </a:ext>
                </a:extLst>
              </a:tr>
              <a:tr h="20655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4996981"/>
                  </a:ext>
                </a:extLst>
              </a:tr>
              <a:tr h="20655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1511754"/>
                  </a:ext>
                </a:extLst>
              </a:tr>
              <a:tr h="20655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9976963"/>
                  </a:ext>
                </a:extLst>
              </a:tr>
              <a:tr h="20655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9356859"/>
                  </a:ext>
                </a:extLst>
              </a:tr>
              <a:tr h="20655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Aura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646808"/>
                  </a:ext>
                </a:extLst>
              </a:tr>
              <a:tr h="20655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1869011"/>
                  </a:ext>
                </a:extLst>
              </a:tr>
              <a:tr h="20655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6103337"/>
                  </a:ext>
                </a:extLst>
              </a:tr>
              <a:tr h="20655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991364"/>
                  </a:ext>
                </a:extLst>
              </a:tr>
              <a:tr h="20655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Snow 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8569582"/>
                  </a:ext>
                </a:extLst>
              </a:tr>
              <a:tr h="20655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Aura 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538502"/>
                  </a:ext>
                </a:extLst>
              </a:tr>
              <a:tr h="20655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706426"/>
                  </a:ext>
                </a:extLst>
              </a:tr>
              <a:tr h="20655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602269"/>
                  </a:ext>
                </a:extLst>
              </a:tr>
              <a:tr h="20655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9522893"/>
                  </a:ext>
                </a:extLst>
              </a:tr>
              <a:tr h="20655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935049"/>
                  </a:ext>
                </a:extLst>
              </a:tr>
              <a:tr h="20655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9348290"/>
                  </a:ext>
                </a:extLst>
              </a:tr>
              <a:tr h="20655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829189"/>
                  </a:ext>
                </a:extLst>
              </a:tr>
              <a:tr h="20655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788915"/>
                  </a:ext>
                </a:extLst>
              </a:tr>
              <a:tr h="20655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375918"/>
                  </a:ext>
                </a:extLst>
              </a:tr>
              <a:tr h="20655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186"/>
                  </a:ext>
                </a:extLst>
              </a:tr>
              <a:tr h="20655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53336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08590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7FC74-D550-77CD-5024-D9AE808B0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CFED9-1504-DE51-AD25-D35641935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0"/>
            <a:ext cx="6172200" cy="720080"/>
          </a:xfrm>
        </p:spPr>
        <p:txBody>
          <a:bodyPr/>
          <a:lstStyle/>
          <a:p>
            <a:r>
              <a:rPr lang="en-US" dirty="0"/>
              <a:t>Provocation: Migraine (2 of 2)</a:t>
            </a:r>
            <a:endParaRPr lang="en-GB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0829AE3-CA32-DF69-50BF-3E6813D921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412203"/>
              </p:ext>
            </p:extLst>
          </p:nvPr>
        </p:nvGraphicFramePr>
        <p:xfrm>
          <a:off x="611560" y="720081"/>
          <a:ext cx="7790725" cy="5696696"/>
        </p:xfrm>
        <a:graphic>
          <a:graphicData uri="http://schemas.openxmlformats.org/drawingml/2006/table">
            <a:tbl>
              <a:tblPr/>
              <a:tblGrid>
                <a:gridCol w="224790">
                  <a:extLst>
                    <a:ext uri="{9D8B030D-6E8A-4147-A177-3AD203B41FA5}">
                      <a16:colId xmlns:a16="http://schemas.microsoft.com/office/drawing/2014/main" val="4080640228"/>
                    </a:ext>
                  </a:extLst>
                </a:gridCol>
                <a:gridCol w="597802">
                  <a:extLst>
                    <a:ext uri="{9D8B030D-6E8A-4147-A177-3AD203B41FA5}">
                      <a16:colId xmlns:a16="http://schemas.microsoft.com/office/drawing/2014/main" val="1510762684"/>
                    </a:ext>
                  </a:extLst>
                </a:gridCol>
                <a:gridCol w="354946">
                  <a:extLst>
                    <a:ext uri="{9D8B030D-6E8A-4147-A177-3AD203B41FA5}">
                      <a16:colId xmlns:a16="http://schemas.microsoft.com/office/drawing/2014/main" val="1379933651"/>
                    </a:ext>
                  </a:extLst>
                </a:gridCol>
                <a:gridCol w="317582">
                  <a:extLst>
                    <a:ext uri="{9D8B030D-6E8A-4147-A177-3AD203B41FA5}">
                      <a16:colId xmlns:a16="http://schemas.microsoft.com/office/drawing/2014/main" val="1303303354"/>
                    </a:ext>
                  </a:extLst>
                </a:gridCol>
                <a:gridCol w="467033">
                  <a:extLst>
                    <a:ext uri="{9D8B030D-6E8A-4147-A177-3AD203B41FA5}">
                      <a16:colId xmlns:a16="http://schemas.microsoft.com/office/drawing/2014/main" val="3765871535"/>
                    </a:ext>
                  </a:extLst>
                </a:gridCol>
                <a:gridCol w="523076">
                  <a:extLst>
                    <a:ext uri="{9D8B030D-6E8A-4147-A177-3AD203B41FA5}">
                      <a16:colId xmlns:a16="http://schemas.microsoft.com/office/drawing/2014/main" val="2024682549"/>
                    </a:ext>
                  </a:extLst>
                </a:gridCol>
                <a:gridCol w="597802">
                  <a:extLst>
                    <a:ext uri="{9D8B030D-6E8A-4147-A177-3AD203B41FA5}">
                      <a16:colId xmlns:a16="http://schemas.microsoft.com/office/drawing/2014/main" val="2036911608"/>
                    </a:ext>
                  </a:extLst>
                </a:gridCol>
                <a:gridCol w="448352">
                  <a:extLst>
                    <a:ext uri="{9D8B030D-6E8A-4147-A177-3AD203B41FA5}">
                      <a16:colId xmlns:a16="http://schemas.microsoft.com/office/drawing/2014/main" val="2495660597"/>
                    </a:ext>
                  </a:extLst>
                </a:gridCol>
                <a:gridCol w="354946">
                  <a:extLst>
                    <a:ext uri="{9D8B030D-6E8A-4147-A177-3AD203B41FA5}">
                      <a16:colId xmlns:a16="http://schemas.microsoft.com/office/drawing/2014/main" val="2324783633"/>
                    </a:ext>
                  </a:extLst>
                </a:gridCol>
                <a:gridCol w="298902">
                  <a:extLst>
                    <a:ext uri="{9D8B030D-6E8A-4147-A177-3AD203B41FA5}">
                      <a16:colId xmlns:a16="http://schemas.microsoft.com/office/drawing/2014/main" val="3171349472"/>
                    </a:ext>
                  </a:extLst>
                </a:gridCol>
                <a:gridCol w="298902">
                  <a:extLst>
                    <a:ext uri="{9D8B030D-6E8A-4147-A177-3AD203B41FA5}">
                      <a16:colId xmlns:a16="http://schemas.microsoft.com/office/drawing/2014/main" val="3656154425"/>
                    </a:ext>
                  </a:extLst>
                </a:gridCol>
                <a:gridCol w="298902">
                  <a:extLst>
                    <a:ext uri="{9D8B030D-6E8A-4147-A177-3AD203B41FA5}">
                      <a16:colId xmlns:a16="http://schemas.microsoft.com/office/drawing/2014/main" val="662634931"/>
                    </a:ext>
                  </a:extLst>
                </a:gridCol>
                <a:gridCol w="635164">
                  <a:extLst>
                    <a:ext uri="{9D8B030D-6E8A-4147-A177-3AD203B41FA5}">
                      <a16:colId xmlns:a16="http://schemas.microsoft.com/office/drawing/2014/main" val="2973588847"/>
                    </a:ext>
                  </a:extLst>
                </a:gridCol>
                <a:gridCol w="597802">
                  <a:extLst>
                    <a:ext uri="{9D8B030D-6E8A-4147-A177-3AD203B41FA5}">
                      <a16:colId xmlns:a16="http://schemas.microsoft.com/office/drawing/2014/main" val="2457572901"/>
                    </a:ext>
                  </a:extLst>
                </a:gridCol>
                <a:gridCol w="392308">
                  <a:extLst>
                    <a:ext uri="{9D8B030D-6E8A-4147-A177-3AD203B41FA5}">
                      <a16:colId xmlns:a16="http://schemas.microsoft.com/office/drawing/2014/main" val="1244755409"/>
                    </a:ext>
                  </a:extLst>
                </a:gridCol>
                <a:gridCol w="635164">
                  <a:extLst>
                    <a:ext uri="{9D8B030D-6E8A-4147-A177-3AD203B41FA5}">
                      <a16:colId xmlns:a16="http://schemas.microsoft.com/office/drawing/2014/main" val="2876705600"/>
                    </a:ext>
                  </a:extLst>
                </a:gridCol>
                <a:gridCol w="747252">
                  <a:extLst>
                    <a:ext uri="{9D8B030D-6E8A-4147-A177-3AD203B41FA5}">
                      <a16:colId xmlns:a16="http://schemas.microsoft.com/office/drawing/2014/main" val="3207941944"/>
                    </a:ext>
                  </a:extLst>
                </a:gridCol>
              </a:tblGrid>
              <a:tr h="2130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No.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Occiput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Splen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Scal M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Levator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MISC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EYE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Occiput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Parietal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EAR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Temple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MISC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223601"/>
                  </a:ext>
                </a:extLst>
              </a:tr>
              <a:tr h="201237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866035"/>
                  </a:ext>
                </a:extLst>
              </a:tr>
              <a:tr h="201237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7402718"/>
                  </a:ext>
                </a:extLst>
              </a:tr>
              <a:tr h="201237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185941"/>
                  </a:ext>
                </a:extLst>
              </a:tr>
              <a:tr h="201237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0810271"/>
                  </a:ext>
                </a:extLst>
              </a:tr>
              <a:tr h="201237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28053"/>
                  </a:ext>
                </a:extLst>
              </a:tr>
              <a:tr h="201237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833139"/>
                  </a:ext>
                </a:extLst>
              </a:tr>
              <a:tr h="201237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4996981"/>
                  </a:ext>
                </a:extLst>
              </a:tr>
              <a:tr h="201237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1511754"/>
                  </a:ext>
                </a:extLst>
              </a:tr>
              <a:tr h="201237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9976963"/>
                  </a:ext>
                </a:extLst>
              </a:tr>
              <a:tr h="201237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9356859"/>
                  </a:ext>
                </a:extLst>
              </a:tr>
              <a:tr h="201237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646808"/>
                  </a:ext>
                </a:extLst>
              </a:tr>
              <a:tr h="201237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1869011"/>
                  </a:ext>
                </a:extLst>
              </a:tr>
              <a:tr h="201237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6103337"/>
                  </a:ext>
                </a:extLst>
              </a:tr>
              <a:tr h="201237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991364"/>
                  </a:ext>
                </a:extLst>
              </a:tr>
              <a:tr h="201237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8569582"/>
                  </a:ext>
                </a:extLst>
              </a:tr>
              <a:tr h="201237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538502"/>
                  </a:ext>
                </a:extLst>
              </a:tr>
              <a:tr h="201237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706426"/>
                  </a:ext>
                </a:extLst>
              </a:tr>
              <a:tr h="201237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602269"/>
                  </a:ext>
                </a:extLst>
              </a:tr>
              <a:tr h="201237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9522893"/>
                  </a:ext>
                </a:extLst>
              </a:tr>
              <a:tr h="201237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935049"/>
                  </a:ext>
                </a:extLst>
              </a:tr>
              <a:tr h="201237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Crown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9348290"/>
                  </a:ext>
                </a:extLst>
              </a:tr>
              <a:tr h="201237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Eye Aut 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829189"/>
                  </a:ext>
                </a:extLst>
              </a:tr>
              <a:tr h="201237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788915"/>
                  </a:ext>
                </a:extLst>
              </a:tr>
              <a:tr h="201237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375918"/>
                  </a:ext>
                </a:extLst>
              </a:tr>
              <a:tr h="201237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186"/>
                  </a:ext>
                </a:extLst>
              </a:tr>
              <a:tr h="201237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Aura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OnRt</a:t>
                      </a: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offLt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5333630"/>
                  </a:ext>
                </a:extLst>
              </a:tr>
              <a:tr h="201237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RL shift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2nd Aura changing sides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85566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33836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08E9CF-8CD9-66AF-6D1B-065182F57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0"/>
            <a:ext cx="8852702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3862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A50A1-AD9C-68FB-538E-86733D920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93891-4B3C-13F9-66E8-9D56B31EF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0"/>
            <a:ext cx="6172200" cy="720080"/>
          </a:xfrm>
        </p:spPr>
        <p:txBody>
          <a:bodyPr/>
          <a:lstStyle/>
          <a:p>
            <a:r>
              <a:rPr lang="en-US" dirty="0"/>
              <a:t>Provocation: CEH</a:t>
            </a:r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A97C9CB-54A6-F220-3BB5-5E951A89C8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209357"/>
              </p:ext>
            </p:extLst>
          </p:nvPr>
        </p:nvGraphicFramePr>
        <p:xfrm>
          <a:off x="1043608" y="908720"/>
          <a:ext cx="6840760" cy="4639152"/>
        </p:xfrm>
        <a:graphic>
          <a:graphicData uri="http://schemas.openxmlformats.org/drawingml/2006/table">
            <a:tbl>
              <a:tblPr/>
              <a:tblGrid>
                <a:gridCol w="351200">
                  <a:extLst>
                    <a:ext uri="{9D8B030D-6E8A-4147-A177-3AD203B41FA5}">
                      <a16:colId xmlns:a16="http://schemas.microsoft.com/office/drawing/2014/main" val="510858789"/>
                    </a:ext>
                  </a:extLst>
                </a:gridCol>
                <a:gridCol w="610782">
                  <a:extLst>
                    <a:ext uri="{9D8B030D-6E8A-4147-A177-3AD203B41FA5}">
                      <a16:colId xmlns:a16="http://schemas.microsoft.com/office/drawing/2014/main" val="407267666"/>
                    </a:ext>
                  </a:extLst>
                </a:gridCol>
                <a:gridCol w="259583">
                  <a:extLst>
                    <a:ext uri="{9D8B030D-6E8A-4147-A177-3AD203B41FA5}">
                      <a16:colId xmlns:a16="http://schemas.microsoft.com/office/drawing/2014/main" val="2802212874"/>
                    </a:ext>
                  </a:extLst>
                </a:gridCol>
                <a:gridCol w="259583">
                  <a:extLst>
                    <a:ext uri="{9D8B030D-6E8A-4147-A177-3AD203B41FA5}">
                      <a16:colId xmlns:a16="http://schemas.microsoft.com/office/drawing/2014/main" val="1447184360"/>
                    </a:ext>
                  </a:extLst>
                </a:gridCol>
                <a:gridCol w="641322">
                  <a:extLst>
                    <a:ext uri="{9D8B030D-6E8A-4147-A177-3AD203B41FA5}">
                      <a16:colId xmlns:a16="http://schemas.microsoft.com/office/drawing/2014/main" val="1904697635"/>
                    </a:ext>
                  </a:extLst>
                </a:gridCol>
                <a:gridCol w="397009">
                  <a:extLst>
                    <a:ext uri="{9D8B030D-6E8A-4147-A177-3AD203B41FA5}">
                      <a16:colId xmlns:a16="http://schemas.microsoft.com/office/drawing/2014/main" val="4141180535"/>
                    </a:ext>
                  </a:extLst>
                </a:gridCol>
                <a:gridCol w="503895">
                  <a:extLst>
                    <a:ext uri="{9D8B030D-6E8A-4147-A177-3AD203B41FA5}">
                      <a16:colId xmlns:a16="http://schemas.microsoft.com/office/drawing/2014/main" val="2992697961"/>
                    </a:ext>
                  </a:extLst>
                </a:gridCol>
                <a:gridCol w="381739">
                  <a:extLst>
                    <a:ext uri="{9D8B030D-6E8A-4147-A177-3AD203B41FA5}">
                      <a16:colId xmlns:a16="http://schemas.microsoft.com/office/drawing/2014/main" val="1509331049"/>
                    </a:ext>
                  </a:extLst>
                </a:gridCol>
                <a:gridCol w="335930">
                  <a:extLst>
                    <a:ext uri="{9D8B030D-6E8A-4147-A177-3AD203B41FA5}">
                      <a16:colId xmlns:a16="http://schemas.microsoft.com/office/drawing/2014/main" val="3296526896"/>
                    </a:ext>
                  </a:extLst>
                </a:gridCol>
                <a:gridCol w="213774">
                  <a:extLst>
                    <a:ext uri="{9D8B030D-6E8A-4147-A177-3AD203B41FA5}">
                      <a16:colId xmlns:a16="http://schemas.microsoft.com/office/drawing/2014/main" val="2066374732"/>
                    </a:ext>
                  </a:extLst>
                </a:gridCol>
                <a:gridCol w="229043">
                  <a:extLst>
                    <a:ext uri="{9D8B030D-6E8A-4147-A177-3AD203B41FA5}">
                      <a16:colId xmlns:a16="http://schemas.microsoft.com/office/drawing/2014/main" val="2868320796"/>
                    </a:ext>
                  </a:extLst>
                </a:gridCol>
                <a:gridCol w="229043">
                  <a:extLst>
                    <a:ext uri="{9D8B030D-6E8A-4147-A177-3AD203B41FA5}">
                      <a16:colId xmlns:a16="http://schemas.microsoft.com/office/drawing/2014/main" val="200265930"/>
                    </a:ext>
                  </a:extLst>
                </a:gridCol>
                <a:gridCol w="580243">
                  <a:extLst>
                    <a:ext uri="{9D8B030D-6E8A-4147-A177-3AD203B41FA5}">
                      <a16:colId xmlns:a16="http://schemas.microsoft.com/office/drawing/2014/main" val="3205926458"/>
                    </a:ext>
                  </a:extLst>
                </a:gridCol>
                <a:gridCol w="564973">
                  <a:extLst>
                    <a:ext uri="{9D8B030D-6E8A-4147-A177-3AD203B41FA5}">
                      <a16:colId xmlns:a16="http://schemas.microsoft.com/office/drawing/2014/main" val="708370039"/>
                    </a:ext>
                  </a:extLst>
                </a:gridCol>
                <a:gridCol w="320660">
                  <a:extLst>
                    <a:ext uri="{9D8B030D-6E8A-4147-A177-3AD203B41FA5}">
                      <a16:colId xmlns:a16="http://schemas.microsoft.com/office/drawing/2014/main" val="1353245897"/>
                    </a:ext>
                  </a:extLst>
                </a:gridCol>
                <a:gridCol w="503895">
                  <a:extLst>
                    <a:ext uri="{9D8B030D-6E8A-4147-A177-3AD203B41FA5}">
                      <a16:colId xmlns:a16="http://schemas.microsoft.com/office/drawing/2014/main" val="3055108670"/>
                    </a:ext>
                  </a:extLst>
                </a:gridCol>
                <a:gridCol w="458086">
                  <a:extLst>
                    <a:ext uri="{9D8B030D-6E8A-4147-A177-3AD203B41FA5}">
                      <a16:colId xmlns:a16="http://schemas.microsoft.com/office/drawing/2014/main" val="1733080022"/>
                    </a:ext>
                  </a:extLst>
                </a:gridCol>
              </a:tblGrid>
              <a:tr h="55596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No.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Occiput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C1 / TP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C2 / TP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Splenius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Scal Med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Levator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MISC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EYE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V1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V2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V3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Occiput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Parietal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Ear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Temple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MISC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505132"/>
                  </a:ext>
                </a:extLst>
              </a:tr>
              <a:tr h="218742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68727"/>
                  </a:ext>
                </a:extLst>
              </a:tr>
              <a:tr h="218742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0469369"/>
                  </a:ext>
                </a:extLst>
              </a:tr>
              <a:tr h="218742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1105195"/>
                  </a:ext>
                </a:extLst>
              </a:tr>
              <a:tr h="218742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8886381"/>
                  </a:ext>
                </a:extLst>
              </a:tr>
              <a:tr h="364569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Facial Pain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6975192"/>
                  </a:ext>
                </a:extLst>
              </a:tr>
              <a:tr h="218742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7689488"/>
                  </a:ext>
                </a:extLst>
              </a:tr>
              <a:tr h="218742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028230"/>
                  </a:ext>
                </a:extLst>
              </a:tr>
              <a:tr h="218742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6397141"/>
                  </a:ext>
                </a:extLst>
              </a:tr>
              <a:tr h="218742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3209105"/>
                  </a:ext>
                </a:extLst>
              </a:tr>
              <a:tr h="218742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8006771"/>
                  </a:ext>
                </a:extLst>
              </a:tr>
              <a:tr h="218742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794282"/>
                  </a:ext>
                </a:extLst>
              </a:tr>
              <a:tr h="218742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97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9937266"/>
                  </a:ext>
                </a:extLst>
              </a:tr>
              <a:tr h="218742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058501"/>
                  </a:ext>
                </a:extLst>
              </a:tr>
              <a:tr h="218742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390835"/>
                  </a:ext>
                </a:extLst>
              </a:tr>
              <a:tr h="218742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768799"/>
                  </a:ext>
                </a:extLst>
              </a:tr>
              <a:tr h="218742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368641"/>
                  </a:ext>
                </a:extLst>
              </a:tr>
              <a:tr h="218742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610143"/>
                  </a:ext>
                </a:extLst>
              </a:tr>
              <a:tr h="218742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ACJ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3135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76606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54C93-2B25-C8E6-D056-23B6BF04B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538B9-06F6-FAFF-F8A9-15B64E30B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0"/>
            <a:ext cx="6172200" cy="720080"/>
          </a:xfrm>
        </p:spPr>
        <p:txBody>
          <a:bodyPr/>
          <a:lstStyle/>
          <a:p>
            <a:r>
              <a:rPr lang="en-US" dirty="0"/>
              <a:t>Provocation: SUNCT</a:t>
            </a:r>
            <a:endParaRPr lang="en-GB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2D92D6D-43AF-A440-AA45-C00A1EED55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7041620"/>
              </p:ext>
            </p:extLst>
          </p:nvPr>
        </p:nvGraphicFramePr>
        <p:xfrm>
          <a:off x="827584" y="723130"/>
          <a:ext cx="7272810" cy="1553742"/>
        </p:xfrm>
        <a:graphic>
          <a:graphicData uri="http://schemas.openxmlformats.org/drawingml/2006/table">
            <a:tbl>
              <a:tblPr/>
              <a:tblGrid>
                <a:gridCol w="354771">
                  <a:extLst>
                    <a:ext uri="{9D8B030D-6E8A-4147-A177-3AD203B41FA5}">
                      <a16:colId xmlns:a16="http://schemas.microsoft.com/office/drawing/2014/main" val="1493624825"/>
                    </a:ext>
                  </a:extLst>
                </a:gridCol>
                <a:gridCol w="532157">
                  <a:extLst>
                    <a:ext uri="{9D8B030D-6E8A-4147-A177-3AD203B41FA5}">
                      <a16:colId xmlns:a16="http://schemas.microsoft.com/office/drawing/2014/main" val="3017240954"/>
                    </a:ext>
                  </a:extLst>
                </a:gridCol>
                <a:gridCol w="283817">
                  <a:extLst>
                    <a:ext uri="{9D8B030D-6E8A-4147-A177-3AD203B41FA5}">
                      <a16:colId xmlns:a16="http://schemas.microsoft.com/office/drawing/2014/main" val="1107519299"/>
                    </a:ext>
                  </a:extLst>
                </a:gridCol>
                <a:gridCol w="337033">
                  <a:extLst>
                    <a:ext uri="{9D8B030D-6E8A-4147-A177-3AD203B41FA5}">
                      <a16:colId xmlns:a16="http://schemas.microsoft.com/office/drawing/2014/main" val="3341790957"/>
                    </a:ext>
                  </a:extLst>
                </a:gridCol>
                <a:gridCol w="656327">
                  <a:extLst>
                    <a:ext uri="{9D8B030D-6E8A-4147-A177-3AD203B41FA5}">
                      <a16:colId xmlns:a16="http://schemas.microsoft.com/office/drawing/2014/main" val="871224987"/>
                    </a:ext>
                  </a:extLst>
                </a:gridCol>
                <a:gridCol w="443464">
                  <a:extLst>
                    <a:ext uri="{9D8B030D-6E8A-4147-A177-3AD203B41FA5}">
                      <a16:colId xmlns:a16="http://schemas.microsoft.com/office/drawing/2014/main" val="998510366"/>
                    </a:ext>
                  </a:extLst>
                </a:gridCol>
                <a:gridCol w="514418">
                  <a:extLst>
                    <a:ext uri="{9D8B030D-6E8A-4147-A177-3AD203B41FA5}">
                      <a16:colId xmlns:a16="http://schemas.microsoft.com/office/drawing/2014/main" val="4151429150"/>
                    </a:ext>
                  </a:extLst>
                </a:gridCol>
                <a:gridCol w="478941">
                  <a:extLst>
                    <a:ext uri="{9D8B030D-6E8A-4147-A177-3AD203B41FA5}">
                      <a16:colId xmlns:a16="http://schemas.microsoft.com/office/drawing/2014/main" val="1120660419"/>
                    </a:ext>
                  </a:extLst>
                </a:gridCol>
                <a:gridCol w="354771">
                  <a:extLst>
                    <a:ext uri="{9D8B030D-6E8A-4147-A177-3AD203B41FA5}">
                      <a16:colId xmlns:a16="http://schemas.microsoft.com/office/drawing/2014/main" val="1203882601"/>
                    </a:ext>
                  </a:extLst>
                </a:gridCol>
                <a:gridCol w="266078">
                  <a:extLst>
                    <a:ext uri="{9D8B030D-6E8A-4147-A177-3AD203B41FA5}">
                      <a16:colId xmlns:a16="http://schemas.microsoft.com/office/drawing/2014/main" val="3797676321"/>
                    </a:ext>
                  </a:extLst>
                </a:gridCol>
                <a:gridCol w="248340">
                  <a:extLst>
                    <a:ext uri="{9D8B030D-6E8A-4147-A177-3AD203B41FA5}">
                      <a16:colId xmlns:a16="http://schemas.microsoft.com/office/drawing/2014/main" val="771517271"/>
                    </a:ext>
                  </a:extLst>
                </a:gridCol>
                <a:gridCol w="248340">
                  <a:extLst>
                    <a:ext uri="{9D8B030D-6E8A-4147-A177-3AD203B41FA5}">
                      <a16:colId xmlns:a16="http://schemas.microsoft.com/office/drawing/2014/main" val="1592829791"/>
                    </a:ext>
                  </a:extLst>
                </a:gridCol>
                <a:gridCol w="656327">
                  <a:extLst>
                    <a:ext uri="{9D8B030D-6E8A-4147-A177-3AD203B41FA5}">
                      <a16:colId xmlns:a16="http://schemas.microsoft.com/office/drawing/2014/main" val="786017725"/>
                    </a:ext>
                  </a:extLst>
                </a:gridCol>
                <a:gridCol w="532157">
                  <a:extLst>
                    <a:ext uri="{9D8B030D-6E8A-4147-A177-3AD203B41FA5}">
                      <a16:colId xmlns:a16="http://schemas.microsoft.com/office/drawing/2014/main" val="4140205447"/>
                    </a:ext>
                  </a:extLst>
                </a:gridCol>
                <a:gridCol w="337033">
                  <a:extLst>
                    <a:ext uri="{9D8B030D-6E8A-4147-A177-3AD203B41FA5}">
                      <a16:colId xmlns:a16="http://schemas.microsoft.com/office/drawing/2014/main" val="398235571"/>
                    </a:ext>
                  </a:extLst>
                </a:gridCol>
                <a:gridCol w="514418">
                  <a:extLst>
                    <a:ext uri="{9D8B030D-6E8A-4147-A177-3AD203B41FA5}">
                      <a16:colId xmlns:a16="http://schemas.microsoft.com/office/drawing/2014/main" val="2095734241"/>
                    </a:ext>
                  </a:extLst>
                </a:gridCol>
                <a:gridCol w="514418">
                  <a:extLst>
                    <a:ext uri="{9D8B030D-6E8A-4147-A177-3AD203B41FA5}">
                      <a16:colId xmlns:a16="http://schemas.microsoft.com/office/drawing/2014/main" val="1949599375"/>
                    </a:ext>
                  </a:extLst>
                </a:gridCol>
              </a:tblGrid>
              <a:tr h="317616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No.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Occiput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C1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C2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Splenius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Scal Med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Levator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MISC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EYE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V1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V2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V3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OCCIPUT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Parietal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Ear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Temple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MISC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8156420"/>
                  </a:ext>
                </a:extLst>
              </a:tr>
              <a:tr h="206021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127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8341556"/>
                  </a:ext>
                </a:extLst>
              </a:tr>
              <a:tr h="206021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23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168712"/>
                  </a:ext>
                </a:extLst>
              </a:tr>
              <a:tr h="206021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110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606023"/>
                  </a:ext>
                </a:extLst>
              </a:tr>
              <a:tr h="206021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42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91460"/>
                  </a:ext>
                </a:extLst>
              </a:tr>
              <a:tr h="206021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39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4249466"/>
                  </a:ext>
                </a:extLst>
              </a:tr>
              <a:tr h="206021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55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3468566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C7E2A981-B555-9E61-0AA1-3AFE90A95CEB}"/>
              </a:ext>
            </a:extLst>
          </p:cNvPr>
          <p:cNvSpPr txBox="1">
            <a:spLocks/>
          </p:cNvSpPr>
          <p:nvPr/>
        </p:nvSpPr>
        <p:spPr>
          <a:xfrm>
            <a:off x="1403648" y="2700958"/>
            <a:ext cx="617220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Provocation: Hemicrania</a:t>
            </a:r>
            <a:endParaRPr lang="en-GB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D6C77A7-F31B-D716-58B3-35CC61912A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7482561"/>
              </p:ext>
            </p:extLst>
          </p:nvPr>
        </p:nvGraphicFramePr>
        <p:xfrm>
          <a:off x="827584" y="3573016"/>
          <a:ext cx="7272810" cy="1872211"/>
        </p:xfrm>
        <a:graphic>
          <a:graphicData uri="http://schemas.openxmlformats.org/drawingml/2006/table">
            <a:tbl>
              <a:tblPr/>
              <a:tblGrid>
                <a:gridCol w="361917">
                  <a:extLst>
                    <a:ext uri="{9D8B030D-6E8A-4147-A177-3AD203B41FA5}">
                      <a16:colId xmlns:a16="http://schemas.microsoft.com/office/drawing/2014/main" val="4265609656"/>
                    </a:ext>
                  </a:extLst>
                </a:gridCol>
                <a:gridCol w="637663">
                  <a:extLst>
                    <a:ext uri="{9D8B030D-6E8A-4147-A177-3AD203B41FA5}">
                      <a16:colId xmlns:a16="http://schemas.microsoft.com/office/drawing/2014/main" val="1948724182"/>
                    </a:ext>
                  </a:extLst>
                </a:gridCol>
                <a:gridCol w="327449">
                  <a:extLst>
                    <a:ext uri="{9D8B030D-6E8A-4147-A177-3AD203B41FA5}">
                      <a16:colId xmlns:a16="http://schemas.microsoft.com/office/drawing/2014/main" val="1680077989"/>
                    </a:ext>
                  </a:extLst>
                </a:gridCol>
                <a:gridCol w="361917">
                  <a:extLst>
                    <a:ext uri="{9D8B030D-6E8A-4147-A177-3AD203B41FA5}">
                      <a16:colId xmlns:a16="http://schemas.microsoft.com/office/drawing/2014/main" val="2317341588"/>
                    </a:ext>
                  </a:extLst>
                </a:gridCol>
                <a:gridCol w="637663">
                  <a:extLst>
                    <a:ext uri="{9D8B030D-6E8A-4147-A177-3AD203B41FA5}">
                      <a16:colId xmlns:a16="http://schemas.microsoft.com/office/drawing/2014/main" val="1521081679"/>
                    </a:ext>
                  </a:extLst>
                </a:gridCol>
                <a:gridCol w="361917">
                  <a:extLst>
                    <a:ext uri="{9D8B030D-6E8A-4147-A177-3AD203B41FA5}">
                      <a16:colId xmlns:a16="http://schemas.microsoft.com/office/drawing/2014/main" val="3357226688"/>
                    </a:ext>
                  </a:extLst>
                </a:gridCol>
                <a:gridCol w="585961">
                  <a:extLst>
                    <a:ext uri="{9D8B030D-6E8A-4147-A177-3AD203B41FA5}">
                      <a16:colId xmlns:a16="http://schemas.microsoft.com/office/drawing/2014/main" val="4206737359"/>
                    </a:ext>
                  </a:extLst>
                </a:gridCol>
                <a:gridCol w="430854">
                  <a:extLst>
                    <a:ext uri="{9D8B030D-6E8A-4147-A177-3AD203B41FA5}">
                      <a16:colId xmlns:a16="http://schemas.microsoft.com/office/drawing/2014/main" val="1414315809"/>
                    </a:ext>
                  </a:extLst>
                </a:gridCol>
                <a:gridCol w="344683">
                  <a:extLst>
                    <a:ext uri="{9D8B030D-6E8A-4147-A177-3AD203B41FA5}">
                      <a16:colId xmlns:a16="http://schemas.microsoft.com/office/drawing/2014/main" val="258852058"/>
                    </a:ext>
                  </a:extLst>
                </a:gridCol>
                <a:gridCol w="310215">
                  <a:extLst>
                    <a:ext uri="{9D8B030D-6E8A-4147-A177-3AD203B41FA5}">
                      <a16:colId xmlns:a16="http://schemas.microsoft.com/office/drawing/2014/main" val="4147922998"/>
                    </a:ext>
                  </a:extLst>
                </a:gridCol>
                <a:gridCol w="241278">
                  <a:extLst>
                    <a:ext uri="{9D8B030D-6E8A-4147-A177-3AD203B41FA5}">
                      <a16:colId xmlns:a16="http://schemas.microsoft.com/office/drawing/2014/main" val="606548194"/>
                    </a:ext>
                  </a:extLst>
                </a:gridCol>
                <a:gridCol w="224044">
                  <a:extLst>
                    <a:ext uri="{9D8B030D-6E8A-4147-A177-3AD203B41FA5}">
                      <a16:colId xmlns:a16="http://schemas.microsoft.com/office/drawing/2014/main" val="2873957781"/>
                    </a:ext>
                  </a:extLst>
                </a:gridCol>
                <a:gridCol w="568727">
                  <a:extLst>
                    <a:ext uri="{9D8B030D-6E8A-4147-A177-3AD203B41FA5}">
                      <a16:colId xmlns:a16="http://schemas.microsoft.com/office/drawing/2014/main" val="1282710935"/>
                    </a:ext>
                  </a:extLst>
                </a:gridCol>
                <a:gridCol w="603195">
                  <a:extLst>
                    <a:ext uri="{9D8B030D-6E8A-4147-A177-3AD203B41FA5}">
                      <a16:colId xmlns:a16="http://schemas.microsoft.com/office/drawing/2014/main" val="2648878916"/>
                    </a:ext>
                  </a:extLst>
                </a:gridCol>
                <a:gridCol w="344683">
                  <a:extLst>
                    <a:ext uri="{9D8B030D-6E8A-4147-A177-3AD203B41FA5}">
                      <a16:colId xmlns:a16="http://schemas.microsoft.com/office/drawing/2014/main" val="2309001965"/>
                    </a:ext>
                  </a:extLst>
                </a:gridCol>
                <a:gridCol w="499790">
                  <a:extLst>
                    <a:ext uri="{9D8B030D-6E8A-4147-A177-3AD203B41FA5}">
                      <a16:colId xmlns:a16="http://schemas.microsoft.com/office/drawing/2014/main" val="3486277450"/>
                    </a:ext>
                  </a:extLst>
                </a:gridCol>
                <a:gridCol w="430854">
                  <a:extLst>
                    <a:ext uri="{9D8B030D-6E8A-4147-A177-3AD203B41FA5}">
                      <a16:colId xmlns:a16="http://schemas.microsoft.com/office/drawing/2014/main" val="1734467391"/>
                    </a:ext>
                  </a:extLst>
                </a:gridCol>
              </a:tblGrid>
              <a:tr h="382717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No.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Occiput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C1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C2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Splenius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Scal Med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Levator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MISC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EYE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V1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V2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V3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Occiput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Parietal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Ear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Temple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MISC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1724861"/>
                  </a:ext>
                </a:extLst>
              </a:tr>
              <a:tr h="248249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127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697900"/>
                  </a:ext>
                </a:extLst>
              </a:tr>
              <a:tr h="248249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23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14797"/>
                  </a:ext>
                </a:extLst>
              </a:tr>
              <a:tr h="248249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110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558828"/>
                  </a:ext>
                </a:extLst>
              </a:tr>
              <a:tr h="248249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42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160705"/>
                  </a:ext>
                </a:extLst>
              </a:tr>
              <a:tr h="248249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39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324866"/>
                  </a:ext>
                </a:extLst>
              </a:tr>
              <a:tr h="248249"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55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93222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28482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0"/>
            <a:ext cx="6110436" cy="1268760"/>
          </a:xfrm>
        </p:spPr>
        <p:txBody>
          <a:bodyPr>
            <a:normAutofit/>
          </a:bodyPr>
          <a:lstStyle/>
          <a:p>
            <a:r>
              <a:rPr lang="en-GB" b="1" dirty="0"/>
              <a:t>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268760"/>
            <a:ext cx="7200800" cy="5040560"/>
          </a:xfrm>
        </p:spPr>
        <p:txBody>
          <a:bodyPr>
            <a:normAutofit/>
          </a:bodyPr>
          <a:lstStyle/>
          <a:p>
            <a:r>
              <a:rPr lang="en-GB" dirty="0"/>
              <a:t>Conventional steroid/LA Injection to dysfunctional Suboccipital Vector aponeuroses: </a:t>
            </a:r>
          </a:p>
          <a:p>
            <a:pPr algn="just"/>
            <a:r>
              <a:rPr lang="en-GB" dirty="0"/>
              <a:t>Objective =&gt; To break cycle of pain and promote Rehabilitation.</a:t>
            </a:r>
          </a:p>
          <a:p>
            <a:pPr marL="0" indent="0">
              <a:buNone/>
            </a:pPr>
            <a:r>
              <a:rPr lang="en-GB" dirty="0"/>
              <a:t>(+ Neck stretch exercises to restore function).</a:t>
            </a:r>
          </a:p>
          <a:p>
            <a:endParaRPr lang="en-GB" dirty="0"/>
          </a:p>
          <a:p>
            <a:r>
              <a:rPr lang="en-GB" dirty="0"/>
              <a:t>The GON does not need to be treated except in cases of Occipital Neuralgia.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1ECB5-9F24-59AD-3E6C-33B9047B4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0"/>
            <a:ext cx="7200800" cy="1268760"/>
          </a:xfrm>
        </p:spPr>
        <p:txBody>
          <a:bodyPr/>
          <a:lstStyle/>
          <a:p>
            <a:r>
              <a:rPr lang="en-US" b="1" dirty="0"/>
              <a:t>Relief</a:t>
            </a:r>
            <a:endParaRPr lang="en-GB" b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1D5827E-9DE0-003E-A529-7EB02BDCCB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1268760"/>
            <a:ext cx="7272808" cy="5112568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A proportion of relief of active headache may arise from simple counter-tension.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Injection =&gt;75-80% benefit in relief of current headache, also Aura &amp; autonomics, breaking cycles of pain, and giving significant relief for 2-4 months.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Subsequent </a:t>
            </a:r>
            <a:r>
              <a:rPr lang="en-US" dirty="0" err="1"/>
              <a:t>injxs</a:t>
            </a:r>
            <a:r>
              <a:rPr lang="en-US" dirty="0"/>
              <a:t> give progressive benefit of frequency/severity/duration and treatment response.</a:t>
            </a:r>
          </a:p>
          <a:p>
            <a:pPr algn="just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96814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0"/>
            <a:ext cx="7200800" cy="1340768"/>
          </a:xfrm>
        </p:spPr>
        <p:txBody>
          <a:bodyPr/>
          <a:lstStyle/>
          <a:p>
            <a:r>
              <a:rPr lang="en-GB" b="1" dirty="0"/>
              <a:t>Phenotypic Spectrum of Response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268760"/>
            <a:ext cx="7200800" cy="504056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GB" dirty="0"/>
              <a:t>1.  Cervicogenic headache responds.</a:t>
            </a:r>
          </a:p>
          <a:p>
            <a:pPr algn="just"/>
            <a:endParaRPr lang="en-GB" dirty="0"/>
          </a:p>
          <a:p>
            <a:pPr marL="0" indent="0" algn="just">
              <a:buNone/>
            </a:pPr>
            <a:r>
              <a:rPr lang="en-GB" dirty="0"/>
              <a:t>2.  All ‘Primary’ phenotypes have responded positively.</a:t>
            </a:r>
          </a:p>
          <a:p>
            <a:pPr marL="0" indent="0" algn="just">
              <a:buNone/>
            </a:pPr>
            <a:endParaRPr lang="en-GB" dirty="0"/>
          </a:p>
          <a:p>
            <a:pPr marL="0" indent="0" algn="just">
              <a:buNone/>
            </a:pPr>
            <a:r>
              <a:rPr lang="en-GB" dirty="0"/>
              <a:t>3.  Most treated is Chronic Migraine.</a:t>
            </a:r>
          </a:p>
          <a:p>
            <a:pPr marL="0" indent="0" algn="just">
              <a:buNone/>
            </a:pPr>
            <a:endParaRPr lang="en-GB" dirty="0"/>
          </a:p>
          <a:p>
            <a:pPr marL="0" indent="0" algn="just">
              <a:buNone/>
            </a:pPr>
            <a:r>
              <a:rPr lang="en-GB" dirty="0"/>
              <a:t>4. Episodic Cluster can be aborted, &amp; figures suggest remission extension. (CCH resistant)</a:t>
            </a:r>
          </a:p>
          <a:p>
            <a:pPr marL="0" indent="0" algn="just"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26E4A-63F1-94EC-8749-1C32D0335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0"/>
            <a:ext cx="7200800" cy="1268760"/>
          </a:xfrm>
        </p:spPr>
        <p:txBody>
          <a:bodyPr/>
          <a:lstStyle/>
          <a:p>
            <a:r>
              <a:rPr lang="en-US" b="1" dirty="0"/>
              <a:t>Conclusion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A46A2-2199-F65F-D38F-18A7197851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600" y="1268760"/>
            <a:ext cx="7200800" cy="5589240"/>
          </a:xfrm>
        </p:spPr>
        <p:txBody>
          <a:bodyPr/>
          <a:lstStyle/>
          <a:p>
            <a:r>
              <a:rPr lang="en-US" dirty="0"/>
              <a:t>Cervical signs are present in most headache cases.</a:t>
            </a:r>
          </a:p>
          <a:p>
            <a:endParaRPr lang="en-US" dirty="0"/>
          </a:p>
          <a:p>
            <a:r>
              <a:rPr lang="en-US" dirty="0"/>
              <a:t>Trigeminal and Occipital pain may be provoked  from Suboccipital Vectors.</a:t>
            </a:r>
          </a:p>
          <a:p>
            <a:endParaRPr lang="en-US" dirty="0"/>
          </a:p>
          <a:p>
            <a:r>
              <a:rPr lang="en-US" dirty="0"/>
              <a:t>Acute and ongoing headache may be relieved by cervical treatment.</a:t>
            </a:r>
          </a:p>
          <a:p>
            <a:endParaRPr lang="en-US" dirty="0"/>
          </a:p>
          <a:p>
            <a:r>
              <a:rPr lang="en-US" dirty="0"/>
              <a:t>Cervical nociception is a major contributor to headache across the spectrum of phenotype.</a:t>
            </a:r>
          </a:p>
        </p:txBody>
      </p:sp>
    </p:spTree>
    <p:extLst>
      <p:ext uri="{BB962C8B-B14F-4D97-AF65-F5344CB8AC3E}">
        <p14:creationId xmlns:p14="http://schemas.microsoft.com/office/powerpoint/2010/main" val="23990638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305E0-7C48-6DE6-30E5-A273DBFB1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0"/>
            <a:ext cx="7200800" cy="1268760"/>
          </a:xfrm>
        </p:spPr>
        <p:txBody>
          <a:bodyPr/>
          <a:lstStyle/>
          <a:p>
            <a:r>
              <a:rPr lang="en-US" b="1" dirty="0"/>
              <a:t>Finally…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1D71B-3036-0562-96ED-90D8899641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600" y="1268760"/>
            <a:ext cx="7200800" cy="558924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If migraine is a ‘Brain Disease’,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- then the wind is caused by the trees waving their branches.</a:t>
            </a:r>
            <a:endParaRPr lang="en-GB" dirty="0"/>
          </a:p>
        </p:txBody>
      </p:sp>
      <p:pic>
        <p:nvPicPr>
          <p:cNvPr id="6146" name="Picture 2" descr="Tree Blowing In Wind Images – Browse 80,130 Stock Photos, Vectors, and  Video | Adobe Stock">
            <a:extLst>
              <a:ext uri="{FF2B5EF4-FFF2-40B4-BE49-F238E27FC236}">
                <a16:creationId xmlns:a16="http://schemas.microsoft.com/office/drawing/2014/main" id="{2219F810-4B94-2EF5-E073-A13BE6C4C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128838"/>
            <a:ext cx="6124575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039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938</TotalTime>
  <Words>2436</Words>
  <Application>Microsoft Office PowerPoint</Application>
  <PresentationFormat>On-screen Show (4:3)</PresentationFormat>
  <Paragraphs>1634</Paragraphs>
  <Slides>24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Aptos</vt:lpstr>
      <vt:lpstr>Aptos Display</vt:lpstr>
      <vt:lpstr>Arial</vt:lpstr>
      <vt:lpstr>Calibri</vt:lpstr>
      <vt:lpstr>Office Theme</vt:lpstr>
      <vt:lpstr>Cervicogenic Mechanisms in Headache – The Case For…</vt:lpstr>
      <vt:lpstr>Proposals</vt:lpstr>
      <vt:lpstr>Dilemma</vt:lpstr>
      <vt:lpstr>Background</vt:lpstr>
      <vt:lpstr>Obvious Cervicogenic circumstances:</vt:lpstr>
      <vt:lpstr>‘Brain Disease’ Anomalies</vt:lpstr>
      <vt:lpstr>Brain Anatomy – problems</vt:lpstr>
      <vt:lpstr>Problems with cerebral genesis theory</vt:lpstr>
      <vt:lpstr>Cervical Anatomy</vt:lpstr>
      <vt:lpstr>PowerPoint Presentation</vt:lpstr>
      <vt:lpstr>CEH Mechanism</vt:lpstr>
      <vt:lpstr>Suboccipital Triangle</vt:lpstr>
      <vt:lpstr>PowerPoint Presentation</vt:lpstr>
      <vt:lpstr>PAIN PROVOCATION</vt:lpstr>
      <vt:lpstr>Provocation: Migraine (1 of 2)</vt:lpstr>
      <vt:lpstr>Provocation: Migraine (2 of 2)</vt:lpstr>
      <vt:lpstr>PowerPoint Presentation</vt:lpstr>
      <vt:lpstr>Provocation: CEH</vt:lpstr>
      <vt:lpstr>Provocation: SUNCT</vt:lpstr>
      <vt:lpstr>Treatment</vt:lpstr>
      <vt:lpstr>Relief</vt:lpstr>
      <vt:lpstr>Phenotypic Spectrum of Response</vt:lpstr>
      <vt:lpstr>Conclusion</vt:lpstr>
      <vt:lpstr>Finally…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Cervicogenic Mechanisms in Headache</dc:title>
  <dc:creator>User</dc:creator>
  <cp:lastModifiedBy>Alex Valori</cp:lastModifiedBy>
  <cp:revision>3</cp:revision>
  <dcterms:created xsi:type="dcterms:W3CDTF">2026-01-03T19:09:20Z</dcterms:created>
  <dcterms:modified xsi:type="dcterms:W3CDTF">2026-03-20T08:11:11Z</dcterms:modified>
</cp:coreProperties>
</file>