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9" r:id="rId1"/>
  </p:sldMasterIdLst>
  <p:notesMasterIdLst>
    <p:notesMasterId r:id="rId33"/>
  </p:notesMasterIdLst>
  <p:handoutMasterIdLst>
    <p:handoutMasterId r:id="rId34"/>
  </p:handoutMasterIdLst>
  <p:sldIdLst>
    <p:sldId id="260" r:id="rId2"/>
    <p:sldId id="261" r:id="rId3"/>
    <p:sldId id="268" r:id="rId4"/>
    <p:sldId id="267" r:id="rId5"/>
    <p:sldId id="263" r:id="rId6"/>
    <p:sldId id="266" r:id="rId7"/>
    <p:sldId id="313" r:id="rId8"/>
    <p:sldId id="311" r:id="rId9"/>
    <p:sldId id="269" r:id="rId10"/>
    <p:sldId id="283" r:id="rId11"/>
    <p:sldId id="264" r:id="rId12"/>
    <p:sldId id="270" r:id="rId13"/>
    <p:sldId id="271" r:id="rId14"/>
    <p:sldId id="277" r:id="rId15"/>
    <p:sldId id="284" r:id="rId16"/>
    <p:sldId id="307" r:id="rId17"/>
    <p:sldId id="286" r:id="rId18"/>
    <p:sldId id="314" r:id="rId19"/>
    <p:sldId id="285" r:id="rId20"/>
    <p:sldId id="279" r:id="rId21"/>
    <p:sldId id="280" r:id="rId22"/>
    <p:sldId id="278" r:id="rId23"/>
    <p:sldId id="281" r:id="rId24"/>
    <p:sldId id="282" r:id="rId25"/>
    <p:sldId id="274" r:id="rId26"/>
    <p:sldId id="275" r:id="rId27"/>
    <p:sldId id="310" r:id="rId28"/>
    <p:sldId id="273" r:id="rId29"/>
    <p:sldId id="276" r:id="rId30"/>
    <p:sldId id="308" r:id="rId31"/>
    <p:sldId id="309"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23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32E272-3997-E059-BD16-603C70073D31}" v="989" dt="2026-09-02T19:27:53.9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1#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C427A1-B3D7-4E9C-8109-443E9B72D027}" type="doc">
      <dgm:prSet loTypeId="urn:microsoft.com/office/officeart/2005/8/layout/default" loCatId="list" qsTypeId="urn:microsoft.com/office/officeart/2005/8/quickstyle/simple4#1" qsCatId="simple" csTypeId="urn:microsoft.com/office/officeart/2005/8/colors/accent1_1#1" csCatId="accent1"/>
      <dgm:spPr/>
      <dgm:t>
        <a:bodyPr/>
        <a:lstStyle/>
        <a:p>
          <a:endParaRPr lang="en-US"/>
        </a:p>
      </dgm:t>
    </dgm:pt>
    <dgm:pt modelId="{B40E3E5F-35A8-4844-9D9F-A2F0B40A5FE6}">
      <dgm:prSet/>
      <dgm:spPr/>
      <dgm:t>
        <a:bodyPr/>
        <a:lstStyle/>
        <a:p>
          <a:r>
            <a:rPr lang="en-GB"/>
            <a:t>Pain </a:t>
          </a:r>
          <a:r>
            <a:rPr lang="en-GB" b="1" u="sng"/>
            <a:t>freedom</a:t>
          </a:r>
          <a:r>
            <a:rPr lang="en-GB"/>
            <a:t> (or near enough) by 2 hours </a:t>
          </a:r>
          <a:endParaRPr lang="en-US"/>
        </a:p>
      </dgm:t>
    </dgm:pt>
    <dgm:pt modelId="{861BF31E-9046-4006-8B2B-60659121D932}" type="parTrans" cxnId="{53C00408-EC44-4707-BF4E-EB055A22EC8D}">
      <dgm:prSet/>
      <dgm:spPr/>
      <dgm:t>
        <a:bodyPr/>
        <a:lstStyle/>
        <a:p>
          <a:endParaRPr lang="en-US"/>
        </a:p>
      </dgm:t>
    </dgm:pt>
    <dgm:pt modelId="{2E0AC746-32E8-4348-8AFC-B7D4C40233C1}" type="sibTrans" cxnId="{53C00408-EC44-4707-BF4E-EB055A22EC8D}">
      <dgm:prSet/>
      <dgm:spPr/>
      <dgm:t>
        <a:bodyPr/>
        <a:lstStyle/>
        <a:p>
          <a:endParaRPr lang="en-US"/>
        </a:p>
      </dgm:t>
    </dgm:pt>
    <dgm:pt modelId="{E7AB820A-CF39-4BA4-A06C-68C7C9CD3459}">
      <dgm:prSet/>
      <dgm:spPr/>
      <dgm:t>
        <a:bodyPr/>
        <a:lstStyle/>
        <a:p>
          <a:r>
            <a:rPr lang="en-GB"/>
            <a:t>No rebound or responds to 2nd dose</a:t>
          </a:r>
          <a:endParaRPr lang="en-US"/>
        </a:p>
      </dgm:t>
    </dgm:pt>
    <dgm:pt modelId="{D5044906-05C9-4680-B6F5-1E15E70256E8}" type="parTrans" cxnId="{D54F80A4-C002-4976-9B26-F5D858815A76}">
      <dgm:prSet/>
      <dgm:spPr/>
      <dgm:t>
        <a:bodyPr/>
        <a:lstStyle/>
        <a:p>
          <a:endParaRPr lang="en-US"/>
        </a:p>
      </dgm:t>
    </dgm:pt>
    <dgm:pt modelId="{108A3738-6780-4A50-B934-0AF32B5022F9}" type="sibTrans" cxnId="{D54F80A4-C002-4976-9B26-F5D858815A76}">
      <dgm:prSet/>
      <dgm:spPr/>
      <dgm:t>
        <a:bodyPr/>
        <a:lstStyle/>
        <a:p>
          <a:endParaRPr lang="en-US"/>
        </a:p>
      </dgm:t>
    </dgm:pt>
    <dgm:pt modelId="{27A4AE7F-56D6-465D-BF14-CA6802441319}">
      <dgm:prSet/>
      <dgm:spPr/>
      <dgm:t>
        <a:bodyPr/>
        <a:lstStyle/>
        <a:p>
          <a:r>
            <a:rPr lang="en-GB"/>
            <a:t>Not having to avoid taking e.g. at work due to side effects </a:t>
          </a:r>
          <a:endParaRPr lang="en-US"/>
        </a:p>
      </dgm:t>
    </dgm:pt>
    <dgm:pt modelId="{EE4919C6-81C7-4012-8B32-630032AB7CD2}" type="parTrans" cxnId="{0CBD263B-CF23-4007-9AA0-34F4C48DFA40}">
      <dgm:prSet/>
      <dgm:spPr/>
      <dgm:t>
        <a:bodyPr/>
        <a:lstStyle/>
        <a:p>
          <a:endParaRPr lang="en-US"/>
        </a:p>
      </dgm:t>
    </dgm:pt>
    <dgm:pt modelId="{5F5D06A2-14B3-4705-9555-61DEFBE432C2}" type="sibTrans" cxnId="{0CBD263B-CF23-4007-9AA0-34F4C48DFA40}">
      <dgm:prSet/>
      <dgm:spPr/>
      <dgm:t>
        <a:bodyPr/>
        <a:lstStyle/>
        <a:p>
          <a:endParaRPr lang="en-US"/>
        </a:p>
      </dgm:t>
    </dgm:pt>
    <dgm:pt modelId="{800B2C68-922C-4C75-A8D4-F08696CD31E6}">
      <dgm:prSet/>
      <dgm:spPr/>
      <dgm:t>
        <a:bodyPr/>
        <a:lstStyle/>
        <a:p>
          <a:r>
            <a:rPr lang="en-GB"/>
            <a:t>Not having to use further acute analgesia within 24 hours </a:t>
          </a:r>
          <a:endParaRPr lang="en-US"/>
        </a:p>
      </dgm:t>
    </dgm:pt>
    <dgm:pt modelId="{4A828931-D59B-492B-BC28-FCC30D10C08A}" type="parTrans" cxnId="{D9728CA5-0BF6-4345-A575-77993C726547}">
      <dgm:prSet/>
      <dgm:spPr/>
      <dgm:t>
        <a:bodyPr/>
        <a:lstStyle/>
        <a:p>
          <a:endParaRPr lang="en-US"/>
        </a:p>
      </dgm:t>
    </dgm:pt>
    <dgm:pt modelId="{A6031B17-7379-40AC-B1CC-5BF2F80CFC0B}" type="sibTrans" cxnId="{D9728CA5-0BF6-4345-A575-77993C726547}">
      <dgm:prSet/>
      <dgm:spPr/>
      <dgm:t>
        <a:bodyPr/>
        <a:lstStyle/>
        <a:p>
          <a:endParaRPr lang="en-US"/>
        </a:p>
      </dgm:t>
    </dgm:pt>
    <dgm:pt modelId="{068D4D53-634A-453D-93AC-BDEE4D0C9271}">
      <dgm:prSet/>
      <dgm:spPr/>
      <dgm:t>
        <a:bodyPr/>
        <a:lstStyle/>
        <a:p>
          <a:r>
            <a:rPr lang="en-GB"/>
            <a:t>Feels like can function again </a:t>
          </a:r>
          <a:endParaRPr lang="en-US"/>
        </a:p>
      </dgm:t>
    </dgm:pt>
    <dgm:pt modelId="{83258803-C40D-465B-BBB0-6FB72B362368}" type="parTrans" cxnId="{9D4624A6-516E-4F6A-9A0A-67BDE62F058D}">
      <dgm:prSet/>
      <dgm:spPr/>
      <dgm:t>
        <a:bodyPr/>
        <a:lstStyle/>
        <a:p>
          <a:endParaRPr lang="en-US"/>
        </a:p>
      </dgm:t>
    </dgm:pt>
    <dgm:pt modelId="{F32D607C-31BA-412E-89CF-00DCF0F16280}" type="sibTrans" cxnId="{9D4624A6-516E-4F6A-9A0A-67BDE62F058D}">
      <dgm:prSet/>
      <dgm:spPr/>
      <dgm:t>
        <a:bodyPr/>
        <a:lstStyle/>
        <a:p>
          <a:endParaRPr lang="en-US"/>
        </a:p>
      </dgm:t>
    </dgm:pt>
    <dgm:pt modelId="{554A1159-A59E-4C2F-B851-E9ACAF49DC90}">
      <dgm:prSet/>
      <dgm:spPr/>
      <dgm:t>
        <a:bodyPr/>
        <a:lstStyle/>
        <a:p>
          <a:r>
            <a:rPr lang="en-GB"/>
            <a:t>If not achieving this in good proportion of attacks</a:t>
          </a:r>
          <a:endParaRPr lang="en-US"/>
        </a:p>
      </dgm:t>
    </dgm:pt>
    <dgm:pt modelId="{13E8C6F2-84D8-4458-B5DE-4601F3A86B8F}" type="parTrans" cxnId="{C5C5BB4E-08BE-45CF-9DAF-24739C1C4828}">
      <dgm:prSet/>
      <dgm:spPr/>
      <dgm:t>
        <a:bodyPr/>
        <a:lstStyle/>
        <a:p>
          <a:endParaRPr lang="en-US"/>
        </a:p>
      </dgm:t>
    </dgm:pt>
    <dgm:pt modelId="{49D978D4-ABEC-48AE-BE07-130A03292026}" type="sibTrans" cxnId="{C5C5BB4E-08BE-45CF-9DAF-24739C1C4828}">
      <dgm:prSet/>
      <dgm:spPr/>
      <dgm:t>
        <a:bodyPr/>
        <a:lstStyle/>
        <a:p>
          <a:endParaRPr lang="en-US"/>
        </a:p>
      </dgm:t>
    </dgm:pt>
    <dgm:pt modelId="{28BFB737-40A9-4DDD-BA10-64B5A1897958}">
      <dgm:prSet/>
      <dgm:spPr/>
      <dgm:t>
        <a:bodyPr/>
        <a:lstStyle/>
        <a:p>
          <a:r>
            <a:rPr lang="en-GB"/>
            <a:t>Switch</a:t>
          </a:r>
          <a:endParaRPr lang="en-US"/>
        </a:p>
      </dgm:t>
    </dgm:pt>
    <dgm:pt modelId="{1F015237-4199-4456-AD4A-C53776E51CB1}" type="parTrans" cxnId="{251A83EB-0519-4582-885B-05EECC90F3A5}">
      <dgm:prSet/>
      <dgm:spPr/>
      <dgm:t>
        <a:bodyPr/>
        <a:lstStyle/>
        <a:p>
          <a:endParaRPr lang="en-US"/>
        </a:p>
      </dgm:t>
    </dgm:pt>
    <dgm:pt modelId="{23820E10-B6CF-47A5-B214-C4512F7DFD51}" type="sibTrans" cxnId="{251A83EB-0519-4582-885B-05EECC90F3A5}">
      <dgm:prSet/>
      <dgm:spPr/>
      <dgm:t>
        <a:bodyPr/>
        <a:lstStyle/>
        <a:p>
          <a:endParaRPr lang="en-US"/>
        </a:p>
      </dgm:t>
    </dgm:pt>
    <dgm:pt modelId="{A7403D52-4681-4FDB-8E64-15FEC43199E4}">
      <dgm:prSet/>
      <dgm:spPr/>
      <dgm:t>
        <a:bodyPr/>
        <a:lstStyle/>
        <a:p>
          <a:r>
            <a:rPr lang="en-GB"/>
            <a:t>Increase the dose </a:t>
          </a:r>
          <a:endParaRPr lang="en-US"/>
        </a:p>
      </dgm:t>
    </dgm:pt>
    <dgm:pt modelId="{62B75C19-96D1-43B8-8107-B31C8DC456A5}" type="parTrans" cxnId="{B7F1B500-33E4-484F-8A75-F013EC6E4817}">
      <dgm:prSet/>
      <dgm:spPr/>
      <dgm:t>
        <a:bodyPr/>
        <a:lstStyle/>
        <a:p>
          <a:endParaRPr lang="en-US"/>
        </a:p>
      </dgm:t>
    </dgm:pt>
    <dgm:pt modelId="{E92F2F95-4B36-4370-9D1C-6FD3125B2D78}" type="sibTrans" cxnId="{B7F1B500-33E4-484F-8A75-F013EC6E4817}">
      <dgm:prSet/>
      <dgm:spPr/>
      <dgm:t>
        <a:bodyPr/>
        <a:lstStyle/>
        <a:p>
          <a:endParaRPr lang="en-US"/>
        </a:p>
      </dgm:t>
    </dgm:pt>
    <dgm:pt modelId="{D8098EB5-D96C-43A8-BA98-4F9D7AC6CF4C}">
      <dgm:prSet/>
      <dgm:spPr/>
      <dgm:t>
        <a:bodyPr/>
        <a:lstStyle/>
        <a:p>
          <a:r>
            <a:rPr lang="en-GB"/>
            <a:t>If two or more triptans tried – CCRP eligible</a:t>
          </a:r>
          <a:endParaRPr lang="en-US"/>
        </a:p>
      </dgm:t>
    </dgm:pt>
    <dgm:pt modelId="{8194E462-306E-4A36-983C-ABB325A24CF9}" type="parTrans" cxnId="{D62CA5AD-ECDC-4304-9672-A47550C8445B}">
      <dgm:prSet/>
      <dgm:spPr/>
      <dgm:t>
        <a:bodyPr/>
        <a:lstStyle/>
        <a:p>
          <a:endParaRPr lang="en-US"/>
        </a:p>
      </dgm:t>
    </dgm:pt>
    <dgm:pt modelId="{F5900FBA-FE0A-4F81-89AD-439412BAB9C9}" type="sibTrans" cxnId="{D62CA5AD-ECDC-4304-9672-A47550C8445B}">
      <dgm:prSet/>
      <dgm:spPr/>
      <dgm:t>
        <a:bodyPr/>
        <a:lstStyle/>
        <a:p>
          <a:endParaRPr lang="en-US"/>
        </a:p>
      </dgm:t>
    </dgm:pt>
    <dgm:pt modelId="{1F7C0F35-503A-4C7F-9BB0-9E8EB351AEE9}" type="pres">
      <dgm:prSet presAssocID="{FDC427A1-B3D7-4E9C-8109-443E9B72D027}" presName="diagram" presStyleCnt="0">
        <dgm:presLayoutVars>
          <dgm:dir/>
          <dgm:resizeHandles val="exact"/>
        </dgm:presLayoutVars>
      </dgm:prSet>
      <dgm:spPr/>
    </dgm:pt>
    <dgm:pt modelId="{A1ACAF46-16B2-4C3D-9810-3BC610087F4A}" type="pres">
      <dgm:prSet presAssocID="{B40E3E5F-35A8-4844-9D9F-A2F0B40A5FE6}" presName="node" presStyleLbl="node1" presStyleIdx="0" presStyleCnt="6">
        <dgm:presLayoutVars>
          <dgm:bulletEnabled val="1"/>
        </dgm:presLayoutVars>
      </dgm:prSet>
      <dgm:spPr/>
    </dgm:pt>
    <dgm:pt modelId="{541F9C9D-15D7-4521-94B3-903610902E87}" type="pres">
      <dgm:prSet presAssocID="{2E0AC746-32E8-4348-8AFC-B7D4C40233C1}" presName="sibTrans" presStyleCnt="0"/>
      <dgm:spPr/>
    </dgm:pt>
    <dgm:pt modelId="{3F9114E5-59A7-4B7E-B10D-137201021520}" type="pres">
      <dgm:prSet presAssocID="{E7AB820A-CF39-4BA4-A06C-68C7C9CD3459}" presName="node" presStyleLbl="node1" presStyleIdx="1" presStyleCnt="6">
        <dgm:presLayoutVars>
          <dgm:bulletEnabled val="1"/>
        </dgm:presLayoutVars>
      </dgm:prSet>
      <dgm:spPr/>
    </dgm:pt>
    <dgm:pt modelId="{2428D377-2A9E-4F4E-85A3-DFB6D9F37371}" type="pres">
      <dgm:prSet presAssocID="{108A3738-6780-4A50-B934-0AF32B5022F9}" presName="sibTrans" presStyleCnt="0"/>
      <dgm:spPr/>
    </dgm:pt>
    <dgm:pt modelId="{24C817CE-C069-4AB5-ABFD-4CE39C52F440}" type="pres">
      <dgm:prSet presAssocID="{27A4AE7F-56D6-465D-BF14-CA6802441319}" presName="node" presStyleLbl="node1" presStyleIdx="2" presStyleCnt="6">
        <dgm:presLayoutVars>
          <dgm:bulletEnabled val="1"/>
        </dgm:presLayoutVars>
      </dgm:prSet>
      <dgm:spPr/>
    </dgm:pt>
    <dgm:pt modelId="{3BB7FAAF-84B3-4B8D-998D-3D8525A8D4BF}" type="pres">
      <dgm:prSet presAssocID="{5F5D06A2-14B3-4705-9555-61DEFBE432C2}" presName="sibTrans" presStyleCnt="0"/>
      <dgm:spPr/>
    </dgm:pt>
    <dgm:pt modelId="{EC21141D-ACCE-47D6-B2E1-432EC65E76F5}" type="pres">
      <dgm:prSet presAssocID="{800B2C68-922C-4C75-A8D4-F08696CD31E6}" presName="node" presStyleLbl="node1" presStyleIdx="3" presStyleCnt="6">
        <dgm:presLayoutVars>
          <dgm:bulletEnabled val="1"/>
        </dgm:presLayoutVars>
      </dgm:prSet>
      <dgm:spPr/>
    </dgm:pt>
    <dgm:pt modelId="{BEFD4CB8-6F4C-48DE-9BE1-87DACB963811}" type="pres">
      <dgm:prSet presAssocID="{A6031B17-7379-40AC-B1CC-5BF2F80CFC0B}" presName="sibTrans" presStyleCnt="0"/>
      <dgm:spPr/>
    </dgm:pt>
    <dgm:pt modelId="{220E227F-C2AF-4FE9-803D-5473765DB990}" type="pres">
      <dgm:prSet presAssocID="{068D4D53-634A-453D-93AC-BDEE4D0C9271}" presName="node" presStyleLbl="node1" presStyleIdx="4" presStyleCnt="6">
        <dgm:presLayoutVars>
          <dgm:bulletEnabled val="1"/>
        </dgm:presLayoutVars>
      </dgm:prSet>
      <dgm:spPr/>
    </dgm:pt>
    <dgm:pt modelId="{B390844A-2818-4DC9-A2B1-AD5F1CCBC556}" type="pres">
      <dgm:prSet presAssocID="{F32D607C-31BA-412E-89CF-00DCF0F16280}" presName="sibTrans" presStyleCnt="0"/>
      <dgm:spPr/>
    </dgm:pt>
    <dgm:pt modelId="{5ACED2B0-4FDB-4069-AEEB-6AA5258D3DBC}" type="pres">
      <dgm:prSet presAssocID="{554A1159-A59E-4C2F-B851-E9ACAF49DC90}" presName="node" presStyleLbl="node1" presStyleIdx="5" presStyleCnt="6">
        <dgm:presLayoutVars>
          <dgm:bulletEnabled val="1"/>
        </dgm:presLayoutVars>
      </dgm:prSet>
      <dgm:spPr/>
    </dgm:pt>
  </dgm:ptLst>
  <dgm:cxnLst>
    <dgm:cxn modelId="{B7F1B500-33E4-484F-8A75-F013EC6E4817}" srcId="{554A1159-A59E-4C2F-B851-E9ACAF49DC90}" destId="{A7403D52-4681-4FDB-8E64-15FEC43199E4}" srcOrd="1" destOrd="0" parTransId="{62B75C19-96D1-43B8-8107-B31C8DC456A5}" sibTransId="{E92F2F95-4B36-4370-9D1C-6FD3125B2D78}"/>
    <dgm:cxn modelId="{53C00408-EC44-4707-BF4E-EB055A22EC8D}" srcId="{FDC427A1-B3D7-4E9C-8109-443E9B72D027}" destId="{B40E3E5F-35A8-4844-9D9F-A2F0B40A5FE6}" srcOrd="0" destOrd="0" parTransId="{861BF31E-9046-4006-8B2B-60659121D932}" sibTransId="{2E0AC746-32E8-4348-8AFC-B7D4C40233C1}"/>
    <dgm:cxn modelId="{72908109-6133-499C-A7F7-D29D54DC8541}" type="presOf" srcId="{554A1159-A59E-4C2F-B851-E9ACAF49DC90}" destId="{5ACED2B0-4FDB-4069-AEEB-6AA5258D3DBC}" srcOrd="0" destOrd="0" presId="urn:microsoft.com/office/officeart/2005/8/layout/default"/>
    <dgm:cxn modelId="{8D34401B-5E88-4705-BE01-C1FCA8CC1FE1}" type="presOf" srcId="{068D4D53-634A-453D-93AC-BDEE4D0C9271}" destId="{220E227F-C2AF-4FE9-803D-5473765DB990}" srcOrd="0" destOrd="0" presId="urn:microsoft.com/office/officeart/2005/8/layout/default"/>
    <dgm:cxn modelId="{0CBD263B-CF23-4007-9AA0-34F4C48DFA40}" srcId="{FDC427A1-B3D7-4E9C-8109-443E9B72D027}" destId="{27A4AE7F-56D6-465D-BF14-CA6802441319}" srcOrd="2" destOrd="0" parTransId="{EE4919C6-81C7-4012-8B32-630032AB7CD2}" sibTransId="{5F5D06A2-14B3-4705-9555-61DEFBE432C2}"/>
    <dgm:cxn modelId="{15670C67-BA30-497C-AF45-EDB1AC1E4A08}" type="presOf" srcId="{D8098EB5-D96C-43A8-BA98-4F9D7AC6CF4C}" destId="{5ACED2B0-4FDB-4069-AEEB-6AA5258D3DBC}" srcOrd="0" destOrd="3" presId="urn:microsoft.com/office/officeart/2005/8/layout/default"/>
    <dgm:cxn modelId="{C5C5BB4E-08BE-45CF-9DAF-24739C1C4828}" srcId="{FDC427A1-B3D7-4E9C-8109-443E9B72D027}" destId="{554A1159-A59E-4C2F-B851-E9ACAF49DC90}" srcOrd="5" destOrd="0" parTransId="{13E8C6F2-84D8-4458-B5DE-4601F3A86B8F}" sibTransId="{49D978D4-ABEC-48AE-BE07-130A03292026}"/>
    <dgm:cxn modelId="{D54F80A4-C002-4976-9B26-F5D858815A76}" srcId="{FDC427A1-B3D7-4E9C-8109-443E9B72D027}" destId="{E7AB820A-CF39-4BA4-A06C-68C7C9CD3459}" srcOrd="1" destOrd="0" parTransId="{D5044906-05C9-4680-B6F5-1E15E70256E8}" sibTransId="{108A3738-6780-4A50-B934-0AF32B5022F9}"/>
    <dgm:cxn modelId="{D9728CA5-0BF6-4345-A575-77993C726547}" srcId="{FDC427A1-B3D7-4E9C-8109-443E9B72D027}" destId="{800B2C68-922C-4C75-A8D4-F08696CD31E6}" srcOrd="3" destOrd="0" parTransId="{4A828931-D59B-492B-BC28-FCC30D10C08A}" sibTransId="{A6031B17-7379-40AC-B1CC-5BF2F80CFC0B}"/>
    <dgm:cxn modelId="{9D4624A6-516E-4F6A-9A0A-67BDE62F058D}" srcId="{FDC427A1-B3D7-4E9C-8109-443E9B72D027}" destId="{068D4D53-634A-453D-93AC-BDEE4D0C9271}" srcOrd="4" destOrd="0" parTransId="{83258803-C40D-465B-BBB0-6FB72B362368}" sibTransId="{F32D607C-31BA-412E-89CF-00DCF0F16280}"/>
    <dgm:cxn modelId="{D62CA5AD-ECDC-4304-9672-A47550C8445B}" srcId="{554A1159-A59E-4C2F-B851-E9ACAF49DC90}" destId="{D8098EB5-D96C-43A8-BA98-4F9D7AC6CF4C}" srcOrd="2" destOrd="0" parTransId="{8194E462-306E-4A36-983C-ABB325A24CF9}" sibTransId="{F5900FBA-FE0A-4F81-89AD-439412BAB9C9}"/>
    <dgm:cxn modelId="{EAF31BB2-68C7-4140-ACEF-C69B752A0DD6}" type="presOf" srcId="{27A4AE7F-56D6-465D-BF14-CA6802441319}" destId="{24C817CE-C069-4AB5-ABFD-4CE39C52F440}" srcOrd="0" destOrd="0" presId="urn:microsoft.com/office/officeart/2005/8/layout/default"/>
    <dgm:cxn modelId="{23E930B5-AC0D-452F-9C47-C45145005E3C}" type="presOf" srcId="{FDC427A1-B3D7-4E9C-8109-443E9B72D027}" destId="{1F7C0F35-503A-4C7F-9BB0-9E8EB351AEE9}" srcOrd="0" destOrd="0" presId="urn:microsoft.com/office/officeart/2005/8/layout/default"/>
    <dgm:cxn modelId="{10134BB5-FC31-472F-8E4D-DA08A9E8527B}" type="presOf" srcId="{800B2C68-922C-4C75-A8D4-F08696CD31E6}" destId="{EC21141D-ACCE-47D6-B2E1-432EC65E76F5}" srcOrd="0" destOrd="0" presId="urn:microsoft.com/office/officeart/2005/8/layout/default"/>
    <dgm:cxn modelId="{CC76ACCA-3526-4C60-9844-CB3086538273}" type="presOf" srcId="{E7AB820A-CF39-4BA4-A06C-68C7C9CD3459}" destId="{3F9114E5-59A7-4B7E-B10D-137201021520}" srcOrd="0" destOrd="0" presId="urn:microsoft.com/office/officeart/2005/8/layout/default"/>
    <dgm:cxn modelId="{D65A1EDF-6B8B-42DE-A078-3F31152498F1}" type="presOf" srcId="{28BFB737-40A9-4DDD-BA10-64B5A1897958}" destId="{5ACED2B0-4FDB-4069-AEEB-6AA5258D3DBC}" srcOrd="0" destOrd="1" presId="urn:microsoft.com/office/officeart/2005/8/layout/default"/>
    <dgm:cxn modelId="{251A83EB-0519-4582-885B-05EECC90F3A5}" srcId="{554A1159-A59E-4C2F-B851-E9ACAF49DC90}" destId="{28BFB737-40A9-4DDD-BA10-64B5A1897958}" srcOrd="0" destOrd="0" parTransId="{1F015237-4199-4456-AD4A-C53776E51CB1}" sibTransId="{23820E10-B6CF-47A5-B214-C4512F7DFD51}"/>
    <dgm:cxn modelId="{39BF76FC-4569-4FCC-BB68-6C089C7B26A4}" type="presOf" srcId="{B40E3E5F-35A8-4844-9D9F-A2F0B40A5FE6}" destId="{A1ACAF46-16B2-4C3D-9810-3BC610087F4A}" srcOrd="0" destOrd="0" presId="urn:microsoft.com/office/officeart/2005/8/layout/default"/>
    <dgm:cxn modelId="{741A9BFF-2DF5-4B5B-B506-C2A50EC50E7A}" type="presOf" srcId="{A7403D52-4681-4FDB-8E64-15FEC43199E4}" destId="{5ACED2B0-4FDB-4069-AEEB-6AA5258D3DBC}" srcOrd="0" destOrd="2" presId="urn:microsoft.com/office/officeart/2005/8/layout/default"/>
    <dgm:cxn modelId="{9494BDF7-B884-47F4-9255-6430379F16D6}" type="presParOf" srcId="{1F7C0F35-503A-4C7F-9BB0-9E8EB351AEE9}" destId="{A1ACAF46-16B2-4C3D-9810-3BC610087F4A}" srcOrd="0" destOrd="0" presId="urn:microsoft.com/office/officeart/2005/8/layout/default"/>
    <dgm:cxn modelId="{CB1C828B-9288-452E-9DA7-C777D7BF0B8A}" type="presParOf" srcId="{1F7C0F35-503A-4C7F-9BB0-9E8EB351AEE9}" destId="{541F9C9D-15D7-4521-94B3-903610902E87}" srcOrd="1" destOrd="0" presId="urn:microsoft.com/office/officeart/2005/8/layout/default"/>
    <dgm:cxn modelId="{BC32022F-2590-42B0-8994-BC5C2E10A5C5}" type="presParOf" srcId="{1F7C0F35-503A-4C7F-9BB0-9E8EB351AEE9}" destId="{3F9114E5-59A7-4B7E-B10D-137201021520}" srcOrd="2" destOrd="0" presId="urn:microsoft.com/office/officeart/2005/8/layout/default"/>
    <dgm:cxn modelId="{72058782-0B6F-4394-8FFD-848029E05226}" type="presParOf" srcId="{1F7C0F35-503A-4C7F-9BB0-9E8EB351AEE9}" destId="{2428D377-2A9E-4F4E-85A3-DFB6D9F37371}" srcOrd="3" destOrd="0" presId="urn:microsoft.com/office/officeart/2005/8/layout/default"/>
    <dgm:cxn modelId="{EFD4724D-136B-48ED-9A66-28CDA79D1A04}" type="presParOf" srcId="{1F7C0F35-503A-4C7F-9BB0-9E8EB351AEE9}" destId="{24C817CE-C069-4AB5-ABFD-4CE39C52F440}" srcOrd="4" destOrd="0" presId="urn:microsoft.com/office/officeart/2005/8/layout/default"/>
    <dgm:cxn modelId="{8864150B-9A21-43CF-9B84-92F3215F71D7}" type="presParOf" srcId="{1F7C0F35-503A-4C7F-9BB0-9E8EB351AEE9}" destId="{3BB7FAAF-84B3-4B8D-998D-3D8525A8D4BF}" srcOrd="5" destOrd="0" presId="urn:microsoft.com/office/officeart/2005/8/layout/default"/>
    <dgm:cxn modelId="{7518FD80-0EC3-49A1-B3D7-FF476F969CB9}" type="presParOf" srcId="{1F7C0F35-503A-4C7F-9BB0-9E8EB351AEE9}" destId="{EC21141D-ACCE-47D6-B2E1-432EC65E76F5}" srcOrd="6" destOrd="0" presId="urn:microsoft.com/office/officeart/2005/8/layout/default"/>
    <dgm:cxn modelId="{0769A967-DB73-4AAC-B8F7-448BD7FB3A52}" type="presParOf" srcId="{1F7C0F35-503A-4C7F-9BB0-9E8EB351AEE9}" destId="{BEFD4CB8-6F4C-48DE-9BE1-87DACB963811}" srcOrd="7" destOrd="0" presId="urn:microsoft.com/office/officeart/2005/8/layout/default"/>
    <dgm:cxn modelId="{6024560A-A04C-4EB7-B5B2-84FD9E5C0E40}" type="presParOf" srcId="{1F7C0F35-503A-4C7F-9BB0-9E8EB351AEE9}" destId="{220E227F-C2AF-4FE9-803D-5473765DB990}" srcOrd="8" destOrd="0" presId="urn:microsoft.com/office/officeart/2005/8/layout/default"/>
    <dgm:cxn modelId="{1C9A9A32-3DA0-4D5A-A021-E884E2D3E671}" type="presParOf" srcId="{1F7C0F35-503A-4C7F-9BB0-9E8EB351AEE9}" destId="{B390844A-2818-4DC9-A2B1-AD5F1CCBC556}" srcOrd="9" destOrd="0" presId="urn:microsoft.com/office/officeart/2005/8/layout/default"/>
    <dgm:cxn modelId="{CBCA0C43-DABC-43BF-8DFC-24032E04D7B9}" type="presParOf" srcId="{1F7C0F35-503A-4C7F-9BB0-9E8EB351AEE9}" destId="{5ACED2B0-4FDB-4069-AEEB-6AA5258D3DBC}"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ACAF46-16B2-4C3D-9810-3BC610087F4A}">
      <dsp:nvSpPr>
        <dsp:cNvPr id="0" name=""/>
        <dsp:cNvSpPr/>
      </dsp:nvSpPr>
      <dsp:spPr>
        <a:xfrm>
          <a:off x="672225" y="152"/>
          <a:ext cx="2534697" cy="1520818"/>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Pain </a:t>
          </a:r>
          <a:r>
            <a:rPr lang="en-GB" sz="1700" b="1" u="sng" kern="1200"/>
            <a:t>freedom</a:t>
          </a:r>
          <a:r>
            <a:rPr lang="en-GB" sz="1700" kern="1200"/>
            <a:t> (or near enough) by 2 hours </a:t>
          </a:r>
          <a:endParaRPr lang="en-US" sz="1700" kern="1200"/>
        </a:p>
      </dsp:txBody>
      <dsp:txXfrm>
        <a:off x="672225" y="152"/>
        <a:ext cx="2534697" cy="1520818"/>
      </dsp:txXfrm>
    </dsp:sp>
    <dsp:sp modelId="{3F9114E5-59A7-4B7E-B10D-137201021520}">
      <dsp:nvSpPr>
        <dsp:cNvPr id="0" name=""/>
        <dsp:cNvSpPr/>
      </dsp:nvSpPr>
      <dsp:spPr>
        <a:xfrm>
          <a:off x="3460393" y="152"/>
          <a:ext cx="2534697" cy="1520818"/>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No rebound or responds to 2nd dose</a:t>
          </a:r>
          <a:endParaRPr lang="en-US" sz="1700" kern="1200"/>
        </a:p>
      </dsp:txBody>
      <dsp:txXfrm>
        <a:off x="3460393" y="152"/>
        <a:ext cx="2534697" cy="1520818"/>
      </dsp:txXfrm>
    </dsp:sp>
    <dsp:sp modelId="{24C817CE-C069-4AB5-ABFD-4CE39C52F440}">
      <dsp:nvSpPr>
        <dsp:cNvPr id="0" name=""/>
        <dsp:cNvSpPr/>
      </dsp:nvSpPr>
      <dsp:spPr>
        <a:xfrm>
          <a:off x="6248560" y="152"/>
          <a:ext cx="2534697" cy="1520818"/>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Not having to avoid taking e.g. at work due to side effects </a:t>
          </a:r>
          <a:endParaRPr lang="en-US" sz="1700" kern="1200"/>
        </a:p>
      </dsp:txBody>
      <dsp:txXfrm>
        <a:off x="6248560" y="152"/>
        <a:ext cx="2534697" cy="1520818"/>
      </dsp:txXfrm>
    </dsp:sp>
    <dsp:sp modelId="{EC21141D-ACCE-47D6-B2E1-432EC65E76F5}">
      <dsp:nvSpPr>
        <dsp:cNvPr id="0" name=""/>
        <dsp:cNvSpPr/>
      </dsp:nvSpPr>
      <dsp:spPr>
        <a:xfrm>
          <a:off x="672225" y="1774440"/>
          <a:ext cx="2534697" cy="1520818"/>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Not having to use further acute analgesia within 24 hours </a:t>
          </a:r>
          <a:endParaRPr lang="en-US" sz="1700" kern="1200"/>
        </a:p>
      </dsp:txBody>
      <dsp:txXfrm>
        <a:off x="672225" y="1774440"/>
        <a:ext cx="2534697" cy="1520818"/>
      </dsp:txXfrm>
    </dsp:sp>
    <dsp:sp modelId="{220E227F-C2AF-4FE9-803D-5473765DB990}">
      <dsp:nvSpPr>
        <dsp:cNvPr id="0" name=""/>
        <dsp:cNvSpPr/>
      </dsp:nvSpPr>
      <dsp:spPr>
        <a:xfrm>
          <a:off x="3460393" y="1774440"/>
          <a:ext cx="2534697" cy="1520818"/>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Feels like can function again </a:t>
          </a:r>
          <a:endParaRPr lang="en-US" sz="1700" kern="1200"/>
        </a:p>
      </dsp:txBody>
      <dsp:txXfrm>
        <a:off x="3460393" y="1774440"/>
        <a:ext cx="2534697" cy="1520818"/>
      </dsp:txXfrm>
    </dsp:sp>
    <dsp:sp modelId="{5ACED2B0-4FDB-4069-AEEB-6AA5258D3DBC}">
      <dsp:nvSpPr>
        <dsp:cNvPr id="0" name=""/>
        <dsp:cNvSpPr/>
      </dsp:nvSpPr>
      <dsp:spPr>
        <a:xfrm>
          <a:off x="6248560" y="1774440"/>
          <a:ext cx="2534697" cy="1520818"/>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GB" sz="1700" kern="1200"/>
            <a:t>If not achieving this in good proportion of attacks</a:t>
          </a:r>
          <a:endParaRPr lang="en-US" sz="1700" kern="1200"/>
        </a:p>
        <a:p>
          <a:pPr marL="114300" lvl="1" indent="-114300" algn="l" defTabSz="577850">
            <a:lnSpc>
              <a:spcPct val="90000"/>
            </a:lnSpc>
            <a:spcBef>
              <a:spcPct val="0"/>
            </a:spcBef>
            <a:spcAft>
              <a:spcPct val="15000"/>
            </a:spcAft>
            <a:buChar char="•"/>
          </a:pPr>
          <a:r>
            <a:rPr lang="en-GB" sz="1300" kern="1200"/>
            <a:t>Switch</a:t>
          </a:r>
          <a:endParaRPr lang="en-US" sz="1300" kern="1200"/>
        </a:p>
        <a:p>
          <a:pPr marL="114300" lvl="1" indent="-114300" algn="l" defTabSz="577850">
            <a:lnSpc>
              <a:spcPct val="90000"/>
            </a:lnSpc>
            <a:spcBef>
              <a:spcPct val="0"/>
            </a:spcBef>
            <a:spcAft>
              <a:spcPct val="15000"/>
            </a:spcAft>
            <a:buChar char="•"/>
          </a:pPr>
          <a:r>
            <a:rPr lang="en-GB" sz="1300" kern="1200"/>
            <a:t>Increase the dose </a:t>
          </a:r>
          <a:endParaRPr lang="en-US" sz="1300" kern="1200"/>
        </a:p>
        <a:p>
          <a:pPr marL="114300" lvl="1" indent="-114300" algn="l" defTabSz="577850">
            <a:lnSpc>
              <a:spcPct val="90000"/>
            </a:lnSpc>
            <a:spcBef>
              <a:spcPct val="0"/>
            </a:spcBef>
            <a:spcAft>
              <a:spcPct val="15000"/>
            </a:spcAft>
            <a:buChar char="•"/>
          </a:pPr>
          <a:r>
            <a:rPr lang="en-GB" sz="1300" kern="1200"/>
            <a:t>If two or more triptans tried – CCRP eligible</a:t>
          </a:r>
          <a:endParaRPr lang="en-US" sz="1300" kern="1200"/>
        </a:p>
      </dsp:txBody>
      <dsp:txXfrm>
        <a:off x="6248560" y="1774440"/>
        <a:ext cx="2534697" cy="152081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FB14B2-CD52-9E84-B3E7-49A90F3A72A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6DAE5F9-C39F-2ECF-0C06-D0122807D4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23FF85-4E34-4546-B772-76DFA4A6051B}" type="datetimeFigureOut">
              <a:rPr lang="en-US" smtClean="0"/>
              <a:t>9/2/2026</a:t>
            </a:fld>
            <a:endParaRPr lang="en-US"/>
          </a:p>
        </p:txBody>
      </p:sp>
      <p:sp>
        <p:nvSpPr>
          <p:cNvPr id="4" name="Footer Placeholder 3">
            <a:extLst>
              <a:ext uri="{FF2B5EF4-FFF2-40B4-BE49-F238E27FC236}">
                <a16:creationId xmlns:a16="http://schemas.microsoft.com/office/drawing/2014/main" id="{D37F3243-F9C0-85BE-2E9C-191F612CFE8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CEBE2E3-8654-B63F-B7D6-9549069476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BF7180-4EDD-4E08-9775-7398C11D66ED}" type="slidenum">
              <a:rPr lang="en-US" smtClean="0"/>
              <a:t>‹#›</a:t>
            </a:fld>
            <a:endParaRPr lang="en-US"/>
          </a:p>
        </p:txBody>
      </p:sp>
    </p:spTree>
    <p:extLst>
      <p:ext uri="{BB962C8B-B14F-4D97-AF65-F5344CB8AC3E}">
        <p14:creationId xmlns:p14="http://schemas.microsoft.com/office/powerpoint/2010/main" val="281214303"/>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13T12:12:39.245"/>
    </inkml:context>
    <inkml:brush xml:id="br0">
      <inkml:brushProperty name="width" value="0.1" units="cm"/>
      <inkml:brushProperty name="height" value="0.1" units="cm"/>
      <inkml:brushProperty name="color" value="#E71224"/>
    </inkml:brush>
  </inkml:definitions>
  <inkml:trace contextRef="#ctx0" brushRef="#br0">30433 4064 16383 0 0,'5'2'0'0'0,"8"5"0"0"0,9 5 0 0 0,8 4 0 0 0,7 3 0 0 0,6 3 0 0 0,7 3 0 0 0,3 2 0 0 0,4 1 0 0 0,2 2 0 0 0,0-2 0 0 0,0 0 0 0 0,1 0 0 0 0,-1-1 0 0 0,-2 0 0 0 0,-1-1 0 0 0,-2-1 0 0 0,-2-2 0 0 0,-3 0 0 0 0,-4-1 0 0 0,-4-1 0 0 0,-5-3 0 0 0,-3 0 0 0 0,-3-3 0 0 0,1 2 0 0 0,0 0 0 0 0,2 2 0 0 0,1 1 0 0 0,0 0 0 0 0,2 2 0 0 0,0 0 0 0 0,1 0 0 0 0,1 0 0 0 0,1 0 0 0 0,3 1 0 0 0,7 5 0 0 0,6 4 0 0 0,3 2 0 0 0,3 3 0 0 0,0 0 0 0 0,-2 0 0 0 0,-2 1 0 0 0,-2-3 0 0 0,-1 0 0 0 0,-3-3 0 0 0,-1-1 0 0 0,-2-2 0 0 0,-1 1 0 0 0,1 0 0 0 0,-1 0 0 0 0,0 0 0 0 0,0 0 0 0 0,-2-1 0 0 0,-2-1 0 0 0,-3-2 0 0 0,-2 0 0 0 0,0 0 0 0 0,-2-1 0 0 0,0 1 0 0 0,0 1 0 0 0,0 1 0 0 0,0 1 0 0 0,1-1 0 0 0,1 2 0 0 0,-1-1 0 0 0,1-1 0 0 0,-1-2 0 0 0,-1-1 0 0 0,-1-1 0 0 0,0 2 0 0 0,0 0 0 0 0,0 1 0 0 0,1 2 0 0 0,0-1 0 0 0,0 0 0 0 0,0-2 0 0 0,-1-1 0 0 0,-4-3 0 0 0,-4-3 0 0 0,-6-4 0 0 0,-4-5 0 0 0,-3-4 0 0 0,-4-3 0 0 0,-2-1 0 0 0,-1-2 0 0 0,-1-1 0 0 0,1 0 0 0 0,-1 0 0 0 0,1 2 0 0 0,-1 0 0 0 0,1 0 0 0 0,1 0 0 0 0,-2 0 0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13T12:12:39.246"/>
    </inkml:context>
    <inkml:brush xml:id="br0">
      <inkml:brushProperty name="width" value="0.1" units="cm"/>
      <inkml:brushProperty name="height" value="0.1" units="cm"/>
      <inkml:brushProperty name="color" value="#E71224"/>
    </inkml:brush>
  </inkml:definitions>
  <inkml:trace contextRef="#ctx0" brushRef="#br0">33775 3639 16383 0 0,'-7'5'0'0'0,"-6"7"0"0"0,-6 6 0 0 0,-5 4 0 0 0,-3 5 0 0 0,-4 1 0 0 0,-2 2 0 0 0,-2 1 0 0 0,-1-1 0 0 0,-1 0 0 0 0,1 0 0 0 0,-1-1 0 0 0,1 0 0 0 0,2-3 0 0 0,2 0 0 0 0,1 0 0 0 0,0 1 0 0 0,0 0 0 0 0,0 1 0 0 0,-2 1 0 0 0,-1 0 0 0 0,-1 0 0 0 0,-1 1 0 0 0,-1 3 0 0 0,-3 0 0 0 0,-1 3 0 0 0,-1 2 0 0 0,-1 1 0 0 0,-1 0 0 0 0,2 0 0 0 0,1 0 0 0 0,1-2 0 0 0,2 1 0 0 0,1-2 0 0 0,0 0 0 0 0,1-3 0 0 0,0-1 0 0 0,0-2 0 0 0,0 0 0 0 0,0-1 0 0 0,0 0 0 0 0,-1-1 0 0 0,0 1 0 0 0,-2 1 0 0 0,-2 2 0 0 0,-1 1 0 0 0,-1 2 0 0 0,1 1 0 0 0,1 0 0 0 0,1 0 0 0 0,2 1 0 0 0,1 0 0 0 0,0-1 0 0 0,1 1 0 0 0,0-1 0 0 0,0 1 0 0 0,0-1 0 0 0,0-1 0 0 0,1-2 0 0 0,1-1 0 0 0,3-1 0 0 0,0-1 0 0 0,1-1 0 0 0,1 0 0 0 0,0-1 0 0 0,1 1 0 0 0,-1 0 0 0 0,0 1 0 0 0,0 1 0 0 0,0-1 0 0 0,0 0 0 0 0,1-1 0 0 0,2-2 0 0 0,3-3 0 0 0,2-4 0 0 0,3-2 0 0 0,2-3 0 0 0,1-3 0 0 0,1-2 0 0 0,0-2 0 0 0,1-1 0 0 0,2 0 0 0 0,1 0 0 0 0,2-2 0 0 0,0 1 0 0 0,1-1 0 0 0,0 1 0 0 0,0 0 0 0 0,0 1 0 0 0,0 0 0 0 0,0 0 0 0 0,-1 0 0 0 0,1 0 0 0 0,0 1 0 0 0,0-1 0 0 0,-1 0 0 0 0,0 1 0 0 0,-2 0 0 0 0,-3 5 0 0 0,-3 4 0 0 0,-4 5 0 0 0,-3 3 0 0 0,-2 3 0 0 0,-3 1 0 0 0,0 1 0 0 0,2 0 0 0 0,0 0 0 0 0,2 0 0 0 0,2-3 0 0 0,3-5 0 0 0,3-4 0 0 0,3-5 0 0 0,2-3 0 0 0,3-2 0 0 0,0-1 0 0 0,1-1 0 0 0,1-1 0 0 0,-1-1 0 0 0,0-2 0 0 0,2-1 0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13T12:12:39.247"/>
    </inkml:context>
    <inkml:brush xml:id="br0">
      <inkml:brushProperty name="width" value="0.1" units="cm"/>
      <inkml:brushProperty name="height" value="0.1" units="cm"/>
      <inkml:brushProperty name="color" value="#E71224"/>
    </inkml:brush>
  </inkml:definitions>
  <inkml:trace contextRef="#ctx0" brushRef="#br0">40838 6710 16383 0 0,'0'0'0'0'0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5CC398-6116-4BD2-9FAD-9822FDA158BE}" type="datetimeFigureOut">
              <a:rPr lang="en-US" smtClean="0"/>
              <a:t>9/2/2026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EFF46E-6B43-41F9-9272-B566D03A251C}" type="slidenum">
              <a:rPr lang="en-US" smtClean="0"/>
              <a:t>‹#›</a:t>
            </a:fld>
            <a:endParaRPr lang="en-US"/>
          </a:p>
        </p:txBody>
      </p:sp>
    </p:spTree>
    <p:extLst>
      <p:ext uri="{BB962C8B-B14F-4D97-AF65-F5344CB8AC3E}">
        <p14:creationId xmlns:p14="http://schemas.microsoft.com/office/powerpoint/2010/main" val="191644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EFF46E-6B43-41F9-9272-B566D03A251C}" type="slidenum">
              <a:rPr lang="en-US" smtClean="0"/>
              <a:t>1</a:t>
            </a:fld>
            <a:endParaRPr lang="en-US"/>
          </a:p>
        </p:txBody>
      </p:sp>
    </p:spTree>
    <p:extLst>
      <p:ext uri="{BB962C8B-B14F-4D97-AF65-F5344CB8AC3E}">
        <p14:creationId xmlns:p14="http://schemas.microsoft.com/office/powerpoint/2010/main" val="492826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George Cruikshank 1800s</a:t>
            </a:r>
          </a:p>
        </p:txBody>
      </p:sp>
      <p:sp>
        <p:nvSpPr>
          <p:cNvPr id="4" name="Slide Number Placeholder 3"/>
          <p:cNvSpPr>
            <a:spLocks noGrp="1"/>
          </p:cNvSpPr>
          <p:nvPr>
            <p:ph type="sldNum" sz="quarter" idx="5"/>
          </p:nvPr>
        </p:nvSpPr>
        <p:spPr/>
        <p:txBody>
          <a:bodyPr/>
          <a:lstStyle/>
          <a:p>
            <a:fld id="{38EFF46E-6B43-41F9-9272-B566D03A251C}" type="slidenum">
              <a:rPr lang="en-US" smtClean="0"/>
              <a:t>3</a:t>
            </a:fld>
            <a:endParaRPr lang="en-US"/>
          </a:p>
        </p:txBody>
      </p:sp>
    </p:spTree>
    <p:extLst>
      <p:ext uri="{BB962C8B-B14F-4D97-AF65-F5344CB8AC3E}">
        <p14:creationId xmlns:p14="http://schemas.microsoft.com/office/powerpoint/2010/main" val="1465089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424242"/>
                </a:solidFill>
                <a:highlight>
                  <a:srgbClr val="FFFFFF"/>
                </a:highlight>
              </a:rPr>
              <a:t>Migraine starts as altered brain excitability and sensory processing. The hypothalamus/brainstem lower the attack threshold, the </a:t>
            </a:r>
            <a:r>
              <a:rPr lang="en-US" err="1">
                <a:solidFill>
                  <a:srgbClr val="424242"/>
                </a:solidFill>
                <a:highlight>
                  <a:srgbClr val="FFFFFF"/>
                </a:highlight>
              </a:rPr>
              <a:t>trigeminovascular</a:t>
            </a:r>
            <a:r>
              <a:rPr lang="en-US">
                <a:solidFill>
                  <a:srgbClr val="424242"/>
                </a:solidFill>
                <a:highlight>
                  <a:srgbClr val="FFFFFF"/>
                </a:highlight>
              </a:rPr>
              <a:t> system then generates the headache, CGRP amplifies the signal, aura is usually a cortical spreading </a:t>
            </a:r>
            <a:r>
              <a:rPr lang="en-US" err="1">
                <a:solidFill>
                  <a:srgbClr val="424242"/>
                </a:solidFill>
                <a:highlight>
                  <a:srgbClr val="FFFFFF"/>
                </a:highlight>
              </a:rPr>
              <a:t>depolarisation</a:t>
            </a:r>
            <a:r>
              <a:rPr lang="en-US">
                <a:solidFill>
                  <a:srgbClr val="424242"/>
                </a:solidFill>
                <a:highlight>
                  <a:srgbClr val="FFFFFF"/>
                </a:highlight>
              </a:rPr>
              <a:t> phenomenon, and repeated attacks can ‘turn up the volume’ in the CNS so touch starts to hurt and attacks become more frequent.”</a:t>
            </a:r>
          </a:p>
          <a:p>
            <a:r>
              <a:rPr lang="en-GB">
                <a:solidFill>
                  <a:srgbClr val="424242"/>
                </a:solidFill>
                <a:highlight>
                  <a:srgbClr val="FFFFFF"/>
                </a:highlight>
              </a:rPr>
              <a:t>Breaking down each point</a:t>
            </a:r>
            <a:endParaRPr lang="en-GB"/>
          </a:p>
          <a:p>
            <a:pPr marL="285750" indent="-285750">
              <a:buFont typeface="Arial"/>
              <a:buChar char="•"/>
            </a:pPr>
            <a:r>
              <a:rPr lang="en-US">
                <a:solidFill>
                  <a:srgbClr val="424242"/>
                </a:solidFill>
                <a:highlight>
                  <a:srgbClr val="FFFFFF"/>
                </a:highlight>
              </a:rPr>
              <a:t>Premonitory phase = hypothalamus/brainstem activation</a:t>
            </a:r>
            <a:br>
              <a:rPr lang="en-US">
                <a:highlight>
                  <a:srgbClr val="FFFFFF"/>
                </a:highlight>
                <a:cs typeface="+mn-lt"/>
              </a:rPr>
            </a:br>
            <a:r>
              <a:rPr lang="en-US">
                <a:solidFill>
                  <a:srgbClr val="424242"/>
                </a:solidFill>
                <a:highlight>
                  <a:srgbClr val="FFFFFF"/>
                </a:highlight>
              </a:rPr>
              <a:t>Think of this as the brain’s homeostasis and arousal network starting to misfire before pain begins. That fits the yawning, thirst, food craving, mood change, fatigue, neck stiffness, and light/sound sensitivity people report hours to days before headache. </a:t>
            </a:r>
            <a:endParaRPr lang="en-US">
              <a:solidFill>
                <a:srgbClr val="2563EB"/>
              </a:solidFill>
              <a:highlight>
                <a:srgbClr val="EDF4FF"/>
              </a:highlight>
            </a:endParaRPr>
          </a:p>
          <a:p>
            <a:pPr marL="285750" indent="-285750">
              <a:buFont typeface="Arial"/>
              <a:buChar char="•"/>
            </a:pPr>
            <a:endParaRPr lang="en-US">
              <a:solidFill>
                <a:srgbClr val="424242"/>
              </a:solidFill>
              <a:highlight>
                <a:srgbClr val="FFFFFF"/>
              </a:highlight>
            </a:endParaRPr>
          </a:p>
          <a:p>
            <a:pPr marL="285750" indent="-285750">
              <a:buFont typeface="Arial"/>
              <a:buChar char="•"/>
            </a:pPr>
            <a:r>
              <a:rPr lang="en-US" err="1">
                <a:solidFill>
                  <a:srgbClr val="424242"/>
                </a:solidFill>
                <a:highlight>
                  <a:srgbClr val="FFFFFF"/>
                </a:highlight>
              </a:rPr>
              <a:t>Trigeminovascular</a:t>
            </a:r>
            <a:r>
              <a:rPr lang="en-US">
                <a:solidFill>
                  <a:srgbClr val="424242"/>
                </a:solidFill>
                <a:highlight>
                  <a:srgbClr val="FFFFFF"/>
                </a:highlight>
              </a:rPr>
              <a:t> activation = the pain phase</a:t>
            </a:r>
            <a:br>
              <a:rPr lang="en-US">
                <a:highlight>
                  <a:srgbClr val="FFFFFF"/>
                </a:highlight>
                <a:cs typeface="+mn-lt"/>
              </a:rPr>
            </a:br>
            <a:r>
              <a:rPr lang="en-US">
                <a:solidFill>
                  <a:srgbClr val="424242"/>
                </a:solidFill>
                <a:highlight>
                  <a:srgbClr val="FFFFFF"/>
                </a:highlight>
              </a:rPr>
              <a:t>This is the pain-generating circuit. Nociceptors in the meninges and large cranial vessels send signals via the trigeminal system to the brainstem and thalamus, producing the headache and associated nausea, photophobia and phonophobia. </a:t>
            </a:r>
            <a:endParaRPr lang="en-US">
              <a:solidFill>
                <a:srgbClr val="2563EB"/>
              </a:solidFill>
              <a:highlight>
                <a:srgbClr val="EDF4FF"/>
              </a:highlight>
            </a:endParaRPr>
          </a:p>
          <a:p>
            <a:pPr marL="285750" indent="-285750">
              <a:buFont typeface="Arial"/>
              <a:buChar char="•"/>
            </a:pPr>
            <a:endParaRPr lang="en-US">
              <a:solidFill>
                <a:srgbClr val="424242"/>
              </a:solidFill>
              <a:highlight>
                <a:srgbClr val="FFFFFF"/>
              </a:highlight>
            </a:endParaRPr>
          </a:p>
          <a:p>
            <a:pPr marL="285750" indent="-285750">
              <a:buFont typeface="Arial"/>
              <a:buChar char="•"/>
            </a:pPr>
            <a:r>
              <a:rPr lang="en-US">
                <a:solidFill>
                  <a:srgbClr val="424242"/>
                </a:solidFill>
                <a:highlight>
                  <a:srgbClr val="FFFFFF"/>
                </a:highlight>
              </a:rPr>
              <a:t>CGRP = the key amplifier</a:t>
            </a:r>
            <a:br>
              <a:rPr lang="en-US">
                <a:highlight>
                  <a:srgbClr val="FFFFFF"/>
                </a:highlight>
                <a:cs typeface="+mn-lt"/>
              </a:rPr>
            </a:br>
            <a:r>
              <a:rPr lang="en-US">
                <a:solidFill>
                  <a:srgbClr val="424242"/>
                </a:solidFill>
                <a:highlight>
                  <a:srgbClr val="FFFFFF"/>
                </a:highlight>
              </a:rPr>
              <a:t>CGRP is best described as a chemical messenger that boosts trigeminal pain </a:t>
            </a:r>
            <a:r>
              <a:rPr lang="en-US" err="1">
                <a:solidFill>
                  <a:srgbClr val="424242"/>
                </a:solidFill>
                <a:highlight>
                  <a:srgbClr val="FFFFFF"/>
                </a:highlight>
              </a:rPr>
              <a:t>signalling</a:t>
            </a:r>
            <a:r>
              <a:rPr lang="en-US">
                <a:solidFill>
                  <a:srgbClr val="424242"/>
                </a:solidFill>
                <a:highlight>
                  <a:srgbClr val="FFFFFF"/>
                </a:highlight>
              </a:rPr>
              <a:t> and contributes to neurogenic inflammation/</a:t>
            </a:r>
            <a:r>
              <a:rPr lang="en-US" err="1">
                <a:solidFill>
                  <a:srgbClr val="424242"/>
                </a:solidFill>
                <a:highlight>
                  <a:srgbClr val="FFFFFF"/>
                </a:highlight>
              </a:rPr>
              <a:t>sensitisation</a:t>
            </a:r>
            <a:r>
              <a:rPr lang="en-US">
                <a:solidFill>
                  <a:srgbClr val="424242"/>
                </a:solidFill>
                <a:highlight>
                  <a:srgbClr val="FFFFFF"/>
                </a:highlight>
              </a:rPr>
              <a:t>. It is not “the whole disease”, but it is a very important part of the cascade — which is why CGRP-targeted treatments work. </a:t>
            </a:r>
            <a:r>
              <a:rPr lang="en-US">
                <a:solidFill>
                  <a:srgbClr val="2563EB"/>
                </a:solidFill>
                <a:highlight>
                  <a:srgbClr val="EDF4FF"/>
                </a:highlight>
              </a:rPr>
              <a:t>1</a:t>
            </a:r>
            <a:r>
              <a:rPr lang="en-US">
                <a:solidFill>
                  <a:srgbClr val="424242"/>
                </a:solidFill>
                <a:highlight>
                  <a:srgbClr val="FFFFFF"/>
                </a:highlight>
              </a:rPr>
              <a:t> </a:t>
            </a:r>
            <a:endParaRPr lang="en-GB"/>
          </a:p>
          <a:p>
            <a:pPr marL="285750" indent="-285750">
              <a:buFont typeface="Arial"/>
              <a:buChar char="•"/>
            </a:pPr>
            <a:endParaRPr lang="en-US">
              <a:solidFill>
                <a:srgbClr val="424242"/>
              </a:solidFill>
              <a:highlight>
                <a:srgbClr val="FFFFFF"/>
              </a:highlight>
            </a:endParaRPr>
          </a:p>
          <a:p>
            <a:pPr marL="285750" indent="-285750">
              <a:buFont typeface="Arial"/>
              <a:buChar char="•"/>
            </a:pPr>
            <a:r>
              <a:rPr lang="en-US">
                <a:solidFill>
                  <a:srgbClr val="424242"/>
                </a:solidFill>
                <a:highlight>
                  <a:srgbClr val="FFFFFF"/>
                </a:highlight>
              </a:rPr>
              <a:t>Aura = cortical spreading </a:t>
            </a:r>
            <a:r>
              <a:rPr lang="en-US" err="1">
                <a:solidFill>
                  <a:srgbClr val="424242"/>
                </a:solidFill>
                <a:highlight>
                  <a:srgbClr val="FFFFFF"/>
                </a:highlight>
              </a:rPr>
              <a:t>depolarisation</a:t>
            </a:r>
            <a:br>
              <a:rPr lang="en-US">
                <a:highlight>
                  <a:srgbClr val="FFFFFF"/>
                </a:highlight>
                <a:cs typeface="+mn-lt"/>
              </a:rPr>
            </a:br>
            <a:r>
              <a:rPr lang="en-US">
                <a:solidFill>
                  <a:srgbClr val="424242"/>
                </a:solidFill>
                <a:highlight>
                  <a:srgbClr val="FFFFFF"/>
                </a:highlight>
              </a:rPr>
              <a:t>Aura is most plausibly a slow wave of neuronal/glial </a:t>
            </a:r>
            <a:r>
              <a:rPr lang="en-US" err="1">
                <a:solidFill>
                  <a:srgbClr val="424242"/>
                </a:solidFill>
                <a:highlight>
                  <a:srgbClr val="FFFFFF"/>
                </a:highlight>
              </a:rPr>
              <a:t>depolarisation</a:t>
            </a:r>
            <a:r>
              <a:rPr lang="en-US">
                <a:solidFill>
                  <a:srgbClr val="424242"/>
                </a:solidFill>
                <a:highlight>
                  <a:srgbClr val="FFFFFF"/>
                </a:highlight>
              </a:rPr>
              <a:t> across the cortex. If it involves visual cortex you get visual aura; if sensory/language cortex, sensory or speech symptoms. NICE describes aura as fully reversible neurological symptoms developing gradually and lasting 5–60 minutes. </a:t>
            </a:r>
            <a:endParaRPr lang="en-US">
              <a:solidFill>
                <a:srgbClr val="2563EB"/>
              </a:solidFill>
              <a:highlight>
                <a:srgbClr val="EDF4FF"/>
              </a:highlight>
            </a:endParaRPr>
          </a:p>
          <a:p>
            <a:pPr marL="285750" indent="-285750">
              <a:buFont typeface="Arial"/>
              <a:buChar char="•"/>
            </a:pPr>
            <a:endParaRPr lang="en-US">
              <a:solidFill>
                <a:srgbClr val="424242"/>
              </a:solidFill>
              <a:highlight>
                <a:srgbClr val="FFFFFF"/>
              </a:highlight>
            </a:endParaRPr>
          </a:p>
          <a:p>
            <a:pPr marL="285750" indent="-285750">
              <a:buFont typeface="Arial"/>
              <a:buChar char="•"/>
            </a:pPr>
            <a:r>
              <a:rPr lang="en-US">
                <a:solidFill>
                  <a:srgbClr val="424242"/>
                </a:solidFill>
                <a:highlight>
                  <a:srgbClr val="FFFFFF"/>
                </a:highlight>
              </a:rPr>
              <a:t>Central </a:t>
            </a:r>
            <a:r>
              <a:rPr lang="en-US" err="1">
                <a:solidFill>
                  <a:srgbClr val="424242"/>
                </a:solidFill>
                <a:highlight>
                  <a:srgbClr val="FFFFFF"/>
                </a:highlight>
              </a:rPr>
              <a:t>sensitisation</a:t>
            </a:r>
            <a:r>
              <a:rPr lang="en-US">
                <a:solidFill>
                  <a:srgbClr val="424242"/>
                </a:solidFill>
                <a:highlight>
                  <a:srgbClr val="FFFFFF"/>
                </a:highlight>
              </a:rPr>
              <a:t> = the nervous system turns up the gain</a:t>
            </a:r>
            <a:endParaRPr lang="en-US">
              <a:highlight>
                <a:srgbClr val="FFFFFF"/>
              </a:highlight>
              <a:cs typeface="+mn-lt"/>
            </a:endParaRPr>
          </a:p>
          <a:p>
            <a:pPr marL="285750" indent="-285750">
              <a:buFont typeface="Arial"/>
              <a:buChar char="•"/>
            </a:pPr>
            <a:endParaRPr lang="en-US">
              <a:solidFill>
                <a:srgbClr val="424242"/>
              </a:solidFill>
              <a:highlight>
                <a:srgbClr val="FFFFFF"/>
              </a:highlight>
            </a:endParaRPr>
          </a:p>
          <a:p>
            <a:r>
              <a:rPr lang="en-GB">
                <a:solidFill>
                  <a:srgbClr val="424242"/>
                </a:solidFill>
                <a:highlight>
                  <a:srgbClr val="FFFFFF"/>
                </a:highlight>
              </a:rPr>
              <a:t>Summary: </a:t>
            </a:r>
            <a:endParaRPr lang="en-GB"/>
          </a:p>
          <a:p>
            <a:r>
              <a:rPr lang="en-US">
                <a:solidFill>
                  <a:srgbClr val="424242"/>
                </a:solidFill>
                <a:highlight>
                  <a:srgbClr val="FFFFFF"/>
                </a:highlight>
              </a:rPr>
              <a:t>Migraine is a reversible brain-state disorder:</a:t>
            </a:r>
            <a:br>
              <a:rPr lang="en-US">
                <a:highlight>
                  <a:srgbClr val="FFFFFF"/>
                </a:highlight>
                <a:cs typeface="+mn-lt"/>
              </a:rPr>
            </a:br>
            <a:r>
              <a:rPr lang="en-US">
                <a:solidFill>
                  <a:srgbClr val="424242"/>
                </a:solidFill>
                <a:highlight>
                  <a:srgbClr val="FFFFFF"/>
                </a:highlight>
              </a:rPr>
              <a:t>hypothalamus/brainstem trigger → </a:t>
            </a:r>
            <a:r>
              <a:rPr lang="en-US" err="1">
                <a:solidFill>
                  <a:srgbClr val="424242"/>
                </a:solidFill>
                <a:highlight>
                  <a:srgbClr val="FFFFFF"/>
                </a:highlight>
              </a:rPr>
              <a:t>trigeminovascular</a:t>
            </a:r>
            <a:r>
              <a:rPr lang="en-US">
                <a:solidFill>
                  <a:srgbClr val="424242"/>
                </a:solidFill>
                <a:highlight>
                  <a:srgbClr val="FFFFFF"/>
                </a:highlight>
              </a:rPr>
              <a:t> pain pathway activates → CGRP amplifies </a:t>
            </a:r>
            <a:r>
              <a:rPr lang="en-US" err="1">
                <a:solidFill>
                  <a:srgbClr val="424242"/>
                </a:solidFill>
                <a:highlight>
                  <a:srgbClr val="FFFFFF"/>
                </a:highlight>
              </a:rPr>
              <a:t>signalling</a:t>
            </a:r>
            <a:endParaRPr lang="en-GB"/>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8EFF46E-6B43-41F9-9272-B566D03A251C}" type="slidenum">
              <a:rPr lang="en-US" smtClean="0"/>
              <a:t>6</a:t>
            </a:fld>
            <a:endParaRPr lang="en-US"/>
          </a:p>
        </p:txBody>
      </p:sp>
    </p:spTree>
    <p:extLst>
      <p:ext uri="{BB962C8B-B14F-4D97-AF65-F5344CB8AC3E}">
        <p14:creationId xmlns:p14="http://schemas.microsoft.com/office/powerpoint/2010/main" val="30720535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424242"/>
                </a:solidFill>
                <a:highlight>
                  <a:srgbClr val="FFFFFF"/>
                </a:highlight>
              </a:rPr>
              <a:t>The proposed link to pain is that this cortical event is not confined to the cortex: it generates local biochemical changes, including extracellular potassium, glutamate, ATP, hydrogen ions and nitric oxide, which may diffuse towards the pia and meninges and activate meningeal nociceptors. That provides a route into the </a:t>
            </a:r>
            <a:r>
              <a:rPr lang="en-US" dirty="0" err="1">
                <a:solidFill>
                  <a:srgbClr val="424242"/>
                </a:solidFill>
                <a:highlight>
                  <a:srgbClr val="FFFFFF"/>
                </a:highlight>
              </a:rPr>
              <a:t>trigeminovascular</a:t>
            </a:r>
            <a:r>
              <a:rPr lang="en-US" dirty="0">
                <a:solidFill>
                  <a:srgbClr val="424242"/>
                </a:solidFill>
                <a:highlight>
                  <a:srgbClr val="FFFFFF"/>
                </a:highlight>
              </a:rPr>
              <a:t> system. </a:t>
            </a:r>
            <a:endParaRPr lang="en-US" dirty="0"/>
          </a:p>
        </p:txBody>
      </p:sp>
      <p:sp>
        <p:nvSpPr>
          <p:cNvPr id="4" name="Slide Number Placeholder 3"/>
          <p:cNvSpPr>
            <a:spLocks noGrp="1"/>
          </p:cNvSpPr>
          <p:nvPr>
            <p:ph type="sldNum" sz="quarter" idx="5"/>
          </p:nvPr>
        </p:nvSpPr>
        <p:spPr/>
        <p:txBody>
          <a:bodyPr/>
          <a:lstStyle/>
          <a:p>
            <a:fld id="{38EFF46E-6B43-41F9-9272-B566D03A251C}" type="slidenum">
              <a:rPr lang="en-US" smtClean="0"/>
              <a:t>10</a:t>
            </a:fld>
            <a:endParaRPr lang="en-US"/>
          </a:p>
        </p:txBody>
      </p:sp>
    </p:spTree>
    <p:extLst>
      <p:ext uri="{BB962C8B-B14F-4D97-AF65-F5344CB8AC3E}">
        <p14:creationId xmlns:p14="http://schemas.microsoft.com/office/powerpoint/2010/main" val="1502556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071DF-8659-4232-15B8-8F1EC8F0B5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EE9EA0-0FD4-E7DE-5AEB-09F62A89BA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E2D2A7-E495-EA31-530E-42DE85B003C5}"/>
              </a:ext>
            </a:extLst>
          </p:cNvPr>
          <p:cNvSpPr>
            <a:spLocks noGrp="1"/>
          </p:cNvSpPr>
          <p:nvPr>
            <p:ph type="body" idx="1"/>
          </p:nvPr>
        </p:nvSpPr>
        <p:spPr/>
        <p:txBody>
          <a:bodyPr/>
          <a:lstStyle/>
          <a:p>
            <a:r>
              <a:rPr lang="en-US">
                <a:latin typeface="Calibri"/>
                <a:ea typeface="Calibri"/>
                <a:cs typeface="Calibri"/>
              </a:rPr>
              <a:t>Rimegepant: </a:t>
            </a:r>
            <a:r>
              <a:rPr lang="en-US">
                <a:solidFill>
                  <a:srgbClr val="424242"/>
                </a:solidFill>
              </a:rPr>
              <a:t>2-hour pain freedom about 19–21% vs 11–14% placebo; pain relief about 56–59% vs 43–46% placebo</a:t>
            </a:r>
          </a:p>
          <a:p>
            <a:endParaRPr lang="en-US">
              <a:solidFill>
                <a:srgbClr val="424242"/>
              </a:solidFill>
              <a:latin typeface="Aptos"/>
              <a:ea typeface="Calibri"/>
              <a:cs typeface="Calibri"/>
            </a:endParaRPr>
          </a:p>
          <a:p>
            <a:r>
              <a:rPr lang="en-US" err="1">
                <a:solidFill>
                  <a:srgbClr val="424242"/>
                </a:solidFill>
                <a:latin typeface="Aptos"/>
                <a:ea typeface="Calibri"/>
                <a:cs typeface="Calibri"/>
              </a:rPr>
              <a:t>Atogepant</a:t>
            </a:r>
            <a:r>
              <a:rPr lang="en-US">
                <a:solidFill>
                  <a:srgbClr val="424242"/>
                </a:solidFill>
                <a:latin typeface="Aptos"/>
                <a:ea typeface="Calibri"/>
                <a:cs typeface="Calibri"/>
              </a:rPr>
              <a:t>: </a:t>
            </a:r>
            <a:r>
              <a:rPr lang="en-US">
                <a:solidFill>
                  <a:srgbClr val="424242"/>
                </a:solidFill>
              </a:rPr>
              <a:t>2-hour pain freedom 24.3% vs 13.1% placebo; pain relief 72.1% vs 54.4% placebo</a:t>
            </a:r>
            <a:endParaRPr lang="en-US">
              <a:solidFill>
                <a:srgbClr val="424242"/>
              </a:solidFill>
              <a:latin typeface="Aptos"/>
              <a:ea typeface="Calibri"/>
              <a:cs typeface="Calibri"/>
            </a:endParaRPr>
          </a:p>
        </p:txBody>
      </p:sp>
      <p:sp>
        <p:nvSpPr>
          <p:cNvPr id="4" name="Slide Number Placeholder 3">
            <a:extLst>
              <a:ext uri="{FF2B5EF4-FFF2-40B4-BE49-F238E27FC236}">
                <a16:creationId xmlns:a16="http://schemas.microsoft.com/office/drawing/2014/main" id="{74D34F03-EC1D-2A33-0DC7-864DD930DBEE}"/>
              </a:ext>
            </a:extLst>
          </p:cNvPr>
          <p:cNvSpPr>
            <a:spLocks noGrp="1"/>
          </p:cNvSpPr>
          <p:nvPr>
            <p:ph type="sldNum" sz="quarter" idx="5"/>
          </p:nvPr>
        </p:nvSpPr>
        <p:spPr/>
        <p:txBody>
          <a:bodyPr/>
          <a:lstStyle/>
          <a:p>
            <a:fld id="{38EFF46E-6B43-41F9-9272-B566D03A251C}" type="slidenum">
              <a:rPr lang="en-US" smtClean="0"/>
              <a:t>18</a:t>
            </a:fld>
            <a:endParaRPr lang="en-US"/>
          </a:p>
        </p:txBody>
      </p:sp>
    </p:spTree>
    <p:extLst>
      <p:ext uri="{BB962C8B-B14F-4D97-AF65-F5344CB8AC3E}">
        <p14:creationId xmlns:p14="http://schemas.microsoft.com/office/powerpoint/2010/main" val="378749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Rimegepant: </a:t>
            </a:r>
            <a:r>
              <a:rPr lang="en-US">
                <a:solidFill>
                  <a:srgbClr val="424242"/>
                </a:solidFill>
              </a:rPr>
              <a:t>2-hour pain freedom about 19–21% vs 11–14% placebo; pain relief about 56–59% vs 43–46% placebo</a:t>
            </a:r>
          </a:p>
          <a:p>
            <a:endParaRPr lang="en-US">
              <a:solidFill>
                <a:srgbClr val="424242"/>
              </a:solidFill>
              <a:latin typeface="Aptos"/>
              <a:ea typeface="Calibri"/>
              <a:cs typeface="Calibri"/>
            </a:endParaRPr>
          </a:p>
          <a:p>
            <a:r>
              <a:rPr lang="en-US" err="1">
                <a:solidFill>
                  <a:srgbClr val="424242"/>
                </a:solidFill>
                <a:latin typeface="Aptos"/>
                <a:ea typeface="Calibri"/>
                <a:cs typeface="Calibri"/>
              </a:rPr>
              <a:t>Atogepant</a:t>
            </a:r>
            <a:r>
              <a:rPr lang="en-US">
                <a:solidFill>
                  <a:srgbClr val="424242"/>
                </a:solidFill>
                <a:latin typeface="Aptos"/>
                <a:ea typeface="Calibri"/>
                <a:cs typeface="Calibri"/>
              </a:rPr>
              <a:t>: </a:t>
            </a:r>
            <a:r>
              <a:rPr lang="en-US">
                <a:solidFill>
                  <a:srgbClr val="424242"/>
                </a:solidFill>
              </a:rPr>
              <a:t>2-hour pain freedom 24.3% vs 13.1% placebo; pain relief 72.1% vs 54.4% placebo</a:t>
            </a:r>
            <a:endParaRPr lang="en-US">
              <a:solidFill>
                <a:srgbClr val="424242"/>
              </a:solidFill>
              <a:latin typeface="Aptos"/>
              <a:ea typeface="Calibri"/>
              <a:cs typeface="Calibri"/>
            </a:endParaRPr>
          </a:p>
        </p:txBody>
      </p:sp>
      <p:sp>
        <p:nvSpPr>
          <p:cNvPr id="4" name="Slide Number Placeholder 3"/>
          <p:cNvSpPr>
            <a:spLocks noGrp="1"/>
          </p:cNvSpPr>
          <p:nvPr>
            <p:ph type="sldNum" sz="quarter" idx="5"/>
          </p:nvPr>
        </p:nvSpPr>
        <p:spPr/>
        <p:txBody>
          <a:bodyPr/>
          <a:lstStyle/>
          <a:p>
            <a:fld id="{38EFF46E-6B43-41F9-9272-B566D03A251C}" type="slidenum">
              <a:rPr lang="en-US" smtClean="0"/>
              <a:t>19</a:t>
            </a:fld>
            <a:endParaRPr lang="en-US"/>
          </a:p>
        </p:txBody>
      </p:sp>
    </p:spTree>
    <p:extLst>
      <p:ext uri="{BB962C8B-B14F-4D97-AF65-F5344CB8AC3E}">
        <p14:creationId xmlns:p14="http://schemas.microsoft.com/office/powerpoint/2010/main" val="26875925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424242"/>
                </a:solidFill>
                <a:highlight>
                  <a:srgbClr val="FFFFFF"/>
                </a:highlight>
              </a:rPr>
              <a:t> The best-supported mechanisms are central </a:t>
            </a:r>
            <a:r>
              <a:rPr lang="en-US" err="1">
                <a:solidFill>
                  <a:srgbClr val="424242"/>
                </a:solidFill>
                <a:highlight>
                  <a:srgbClr val="FFFFFF"/>
                </a:highlight>
              </a:rPr>
              <a:t>sensitisation</a:t>
            </a:r>
            <a:r>
              <a:rPr lang="en-US">
                <a:solidFill>
                  <a:srgbClr val="424242"/>
                </a:solidFill>
                <a:highlight>
                  <a:srgbClr val="FFFFFF"/>
                </a:highlight>
              </a:rPr>
              <a:t>, reduced descending pain inhibition, and increased excitability of the trigeminal/cortical pain system. </a:t>
            </a:r>
          </a:p>
          <a:p>
            <a:r>
              <a:rPr lang="en-US">
                <a:solidFill>
                  <a:srgbClr val="424242"/>
                </a:solidFill>
                <a:highlight>
                  <a:srgbClr val="FFFFFF"/>
                </a:highlight>
              </a:rPr>
              <a:t>In practical terms, frequent use of triptans, opioids, combination analgesics, and related agents may:</a:t>
            </a:r>
            <a:endParaRPr lang="en-GB"/>
          </a:p>
          <a:p>
            <a:pPr marL="285750" indent="-285750">
              <a:buFont typeface="Arial"/>
              <a:buChar char="•"/>
            </a:pPr>
            <a:r>
              <a:rPr lang="en-US" err="1">
                <a:solidFill>
                  <a:srgbClr val="424242"/>
                </a:solidFill>
                <a:highlight>
                  <a:srgbClr val="FFFFFF"/>
                </a:highlight>
              </a:rPr>
              <a:t>sensitise</a:t>
            </a:r>
            <a:r>
              <a:rPr lang="en-US">
                <a:solidFill>
                  <a:srgbClr val="424242"/>
                </a:solidFill>
                <a:highlight>
                  <a:srgbClr val="FFFFFF"/>
                </a:highlight>
              </a:rPr>
              <a:t> trigeminal pathways and promote allodynia,</a:t>
            </a:r>
            <a:endParaRPr lang="en-GB"/>
          </a:p>
          <a:p>
            <a:pPr marL="285750" indent="-285750">
              <a:buFont typeface="Arial"/>
              <a:buChar char="•"/>
            </a:pPr>
            <a:r>
              <a:rPr lang="en-US">
                <a:solidFill>
                  <a:srgbClr val="424242"/>
                </a:solidFill>
                <a:highlight>
                  <a:srgbClr val="FFFFFF"/>
                </a:highlight>
              </a:rPr>
              <a:t>facilitate cortical spreading depression / cortical hyperexcitability,</a:t>
            </a:r>
            <a:endParaRPr lang="en-GB"/>
          </a:p>
          <a:p>
            <a:pPr marL="285750" indent="-285750">
              <a:buFont typeface="Arial"/>
              <a:buChar char="•"/>
            </a:pPr>
            <a:r>
              <a:rPr lang="en-US">
                <a:solidFill>
                  <a:srgbClr val="424242"/>
                </a:solidFill>
                <a:highlight>
                  <a:srgbClr val="FFFFFF"/>
                </a:highlight>
              </a:rPr>
              <a:t>alter serotonergic and endocannabinoid modulation,</a:t>
            </a:r>
            <a:endParaRPr lang="en-GB"/>
          </a:p>
          <a:p>
            <a:pPr marL="285750" indent="-285750">
              <a:buFont typeface="Arial"/>
              <a:buChar char="•"/>
            </a:pPr>
            <a:r>
              <a:rPr lang="en-US">
                <a:solidFill>
                  <a:srgbClr val="424242"/>
                </a:solidFill>
                <a:highlight>
                  <a:srgbClr val="FFFFFF"/>
                </a:highlight>
              </a:rPr>
              <a:t>increase CGRP-related pronociceptive </a:t>
            </a:r>
            <a:r>
              <a:rPr lang="en-US" err="1">
                <a:solidFill>
                  <a:srgbClr val="424242"/>
                </a:solidFill>
                <a:highlight>
                  <a:srgbClr val="FFFFFF"/>
                </a:highlight>
              </a:rPr>
              <a:t>signalling</a:t>
            </a:r>
            <a:r>
              <a:rPr lang="en-US">
                <a:solidFill>
                  <a:srgbClr val="424242"/>
                </a:solidFill>
                <a:highlight>
                  <a:srgbClr val="FFFFFF"/>
                </a:highlight>
              </a:rPr>
              <a:t>,</a:t>
            </a:r>
            <a:endParaRPr lang="en-GB"/>
          </a:p>
          <a:p>
            <a:pPr marL="285750" indent="-285750">
              <a:buFont typeface="Arial"/>
              <a:buChar char="•"/>
            </a:pPr>
            <a:r>
              <a:rPr lang="en-US">
                <a:solidFill>
                  <a:srgbClr val="424242"/>
                </a:solidFill>
                <a:highlight>
                  <a:srgbClr val="FFFFFF"/>
                </a:highlight>
              </a:rPr>
              <a:t>for some drugs, produce dependence-like </a:t>
            </a:r>
            <a:r>
              <a:rPr lang="en-US" err="1">
                <a:solidFill>
                  <a:srgbClr val="424242"/>
                </a:solidFill>
                <a:highlight>
                  <a:srgbClr val="FFFFFF"/>
                </a:highlight>
              </a:rPr>
              <a:t>behaviour</a:t>
            </a:r>
            <a:r>
              <a:rPr lang="en-US">
                <a:solidFill>
                  <a:srgbClr val="424242"/>
                </a:solidFill>
                <a:highlight>
                  <a:srgbClr val="FFFFFF"/>
                </a:highlight>
              </a:rPr>
              <a:t> that perpetuates overuse</a:t>
            </a:r>
            <a:endParaRPr lang="en-GB"/>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8EFF46E-6B43-41F9-9272-B566D03A251C}" type="slidenum">
              <a:rPr lang="en-US" smtClean="0"/>
              <a:t>22</a:t>
            </a:fld>
            <a:endParaRPr lang="en-US"/>
          </a:p>
        </p:txBody>
      </p:sp>
    </p:spTree>
    <p:extLst>
      <p:ext uri="{BB962C8B-B14F-4D97-AF65-F5344CB8AC3E}">
        <p14:creationId xmlns:p14="http://schemas.microsoft.com/office/powerpoint/2010/main" val="16280588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solidFill>
                  <a:srgbClr val="424242"/>
                </a:solidFill>
                <a:highlight>
                  <a:srgbClr val="FFFFFF"/>
                </a:highlight>
              </a:rPr>
              <a:t>gepants</a:t>
            </a:r>
            <a:r>
              <a:rPr lang="en-US">
                <a:solidFill>
                  <a:srgbClr val="424242"/>
                </a:solidFill>
                <a:highlight>
                  <a:srgbClr val="FFFFFF"/>
                </a:highlight>
              </a:rPr>
              <a:t> do not cause classic direct vasoconstriction like triptans, but they block CGRP, which is a key endogenous vasodilator. In people who already have Raynaud’s or other microvascular vulnerability, removing that CGRP-mediated “protection” may let vasospasm become more likely or more symptomatic</a:t>
            </a:r>
            <a:endParaRPr lang="en-US"/>
          </a:p>
        </p:txBody>
      </p:sp>
      <p:sp>
        <p:nvSpPr>
          <p:cNvPr id="4" name="Slide Number Placeholder 3"/>
          <p:cNvSpPr>
            <a:spLocks noGrp="1"/>
          </p:cNvSpPr>
          <p:nvPr>
            <p:ph type="sldNum" sz="quarter" idx="5"/>
          </p:nvPr>
        </p:nvSpPr>
        <p:spPr/>
        <p:txBody>
          <a:bodyPr/>
          <a:lstStyle/>
          <a:p>
            <a:fld id="{38EFF46E-6B43-41F9-9272-B566D03A251C}" type="slidenum">
              <a:rPr lang="en-US" smtClean="0"/>
              <a:t>30</a:t>
            </a:fld>
            <a:endParaRPr lang="en-US"/>
          </a:p>
        </p:txBody>
      </p:sp>
    </p:spTree>
    <p:extLst>
      <p:ext uri="{BB962C8B-B14F-4D97-AF65-F5344CB8AC3E}">
        <p14:creationId xmlns:p14="http://schemas.microsoft.com/office/powerpoint/2010/main" val="12634483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pic>
        <p:nvPicPr>
          <p:cNvPr id="8" name="Picture 7" descr="A close up of a colorful background&#10;&#10;AI-generated content may be incorrect.">
            <a:extLst>
              <a:ext uri="{FF2B5EF4-FFF2-40B4-BE49-F238E27FC236}">
                <a16:creationId xmlns:a16="http://schemas.microsoft.com/office/drawing/2014/main" id="{C9D2B7C3-93C4-3719-D2A9-FBE9AFC2AC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94"/>
            <a:ext cx="12192000" cy="6858000"/>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57200" y="2054227"/>
            <a:ext cx="8229600" cy="4727574"/>
          </a:xfrm>
          <a:prstGeom prst="rect">
            <a:avLst/>
          </a:prstGeom>
        </p:spPr>
        <p:txBody>
          <a:bodyPr vert="horz" lIns="91440" tIns="45720" rIns="91440" bIns="45720" rtlCol="0" anchor="b">
            <a:normAutofit/>
          </a:bodyPr>
          <a:lstStyle>
            <a:lvl1pPr>
              <a:defRPr lang="en-US" sz="96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57200" y="457200"/>
            <a:ext cx="3424518" cy="1139825"/>
          </a:xfrm>
        </p:spPr>
        <p:txBody>
          <a:bodyPr vert="horz" lIns="91440" tIns="45720" rIns="91440" bIns="45720" rtlCol="0" anchor="b">
            <a:normAutofit/>
          </a:bodyPr>
          <a:lstStyle>
            <a:lvl1pPr marL="0" indent="0">
              <a:lnSpc>
                <a:spcPct val="100000"/>
              </a:lnSpc>
              <a:spcBef>
                <a:spcPts val="0"/>
              </a:spcBef>
              <a:buNone/>
              <a:defRPr lang="en-US" sz="2000" dirty="0"/>
            </a:lvl1pPr>
          </a:lstStyle>
          <a:p>
            <a:pPr lvl="0"/>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6200" y="76200"/>
            <a:ext cx="1295400" cy="381000"/>
          </a:xfrm>
        </p:spPr>
        <p:txBody>
          <a:bodyPr/>
          <a:lstStyle/>
          <a:p>
            <a:fld id="{B3CFBE15-E4BE-4B42-AEEE-ED6C6B9CFCE2}" type="datetime1">
              <a:rPr lang="en-US" smtClean="0"/>
              <a:t>9/2/2026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1578857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6D8A5A2A-9561-6566-F92F-F70D32882A3B}"/>
              </a:ext>
            </a:extLst>
          </p:cNvPr>
          <p:cNvSpPr>
            <a:spLocks noGrp="1"/>
          </p:cNvSpPr>
          <p:nvPr>
            <p:ph type="title"/>
          </p:nvPr>
        </p:nvSpPr>
        <p:spPr>
          <a:xfrm>
            <a:off x="457200" y="490128"/>
            <a:ext cx="11277599" cy="914400"/>
          </a:xfrm>
          <a:prstGeom prst="rect">
            <a:avLst/>
          </a:prstGeom>
        </p:spPr>
        <p:txBody>
          <a:bodyPr vert="horz" lIns="91440" tIns="45720" rIns="91440" bIns="45720" rtlCol="0" anchor="t">
            <a:normAutofit/>
          </a:bodyPr>
          <a:lstStyle/>
          <a:p>
            <a:r>
              <a:rPr lang="en-US"/>
              <a:t>Click to edit Master title style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76200" y="76200"/>
            <a:ext cx="1295400" cy="381000"/>
          </a:xfrm>
        </p:spPr>
        <p:txBody>
          <a:bodyPr/>
          <a:lstStyle/>
          <a:p>
            <a:fld id="{94040C0B-3638-F744-9F98-D66CEC428329}" type="datetime1">
              <a:rPr lang="en-US" smtClean="0"/>
              <a:t>9/2/2026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13" name="Text Placeholder 2">
            <a:extLst>
              <a:ext uri="{FF2B5EF4-FFF2-40B4-BE49-F238E27FC236}">
                <a16:creationId xmlns:a16="http://schemas.microsoft.com/office/drawing/2014/main" id="{0F542A43-84A6-50F4-C658-B1BBDDAD8C0D}"/>
              </a:ext>
            </a:extLst>
          </p:cNvPr>
          <p:cNvSpPr>
            <a:spLocks noGrp="1"/>
          </p:cNvSpPr>
          <p:nvPr>
            <p:ph idx="1"/>
          </p:nvPr>
        </p:nvSpPr>
        <p:spPr>
          <a:xfrm>
            <a:off x="457200" y="1861728"/>
            <a:ext cx="11277599" cy="4539072"/>
          </a:xfrm>
          <a:prstGeom prst="rect">
            <a:avLst/>
          </a:prstGeom>
        </p:spPr>
        <p:txBody>
          <a:bodyPr vert="horz" lIns="91440" tIns="45720" rIns="91440" bIns="45720" rtlCol="0">
            <a:normAutofit/>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402290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ith Pictur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05031BA-FE29-1272-03FA-2B84A991745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094"/>
            <a:ext cx="12192000" cy="6858000"/>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57200" y="5257800"/>
            <a:ext cx="11277600" cy="685800"/>
          </a:xfrm>
          <a:prstGeom prst="rect">
            <a:avLst/>
          </a:prstGeom>
        </p:spPr>
        <p:txBody>
          <a:bodyPr vert="horz" lIns="91440" tIns="45720" rIns="91440" bIns="45720" rtlCol="0" anchor="t">
            <a:normAutofit/>
          </a:bodyPr>
          <a:lstStyle>
            <a:lvl1pPr>
              <a:defRPr lang="en-US" sz="6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57201" y="6019799"/>
            <a:ext cx="11277598" cy="381000"/>
          </a:xfrm>
        </p:spPr>
        <p:txBody>
          <a:bodyPr vert="horz" lIns="91440" tIns="45720" rIns="91440" bIns="45720" rtlCol="0" anchor="b">
            <a:normAutofit/>
          </a:bodyPr>
          <a:lstStyle>
            <a:lvl1pPr marL="0" indent="0">
              <a:lnSpc>
                <a:spcPct val="100000"/>
              </a:lnSpc>
              <a:buNone/>
              <a:defRPr lang="en-US" sz="2000" dirty="0"/>
            </a:lvl1pPr>
          </a:lstStyle>
          <a:p>
            <a:pPr lvl="0"/>
            <a:r>
              <a:rPr lang="en-US"/>
              <a:t>Click to edit Master subtitle style</a:t>
            </a:r>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p:txBody>
          <a:bodyPr/>
          <a:lstStyle/>
          <a:p>
            <a:fld id="{D9EF7764-3766-AD43-917F-3181D2483C36}" type="datetime1">
              <a:rPr lang="en-US" smtClean="0"/>
              <a:t>9/2/2026</a:t>
            </a:fld>
            <a:endParaRPr lang="en-US"/>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p>
            <a:r>
              <a:rPr lang="en-US"/>
              <a:t>Sample Footer Text</a:t>
            </a:r>
          </a:p>
        </p:txBody>
      </p:sp>
      <p:sp>
        <p:nvSpPr>
          <p:cNvPr id="10" name="Picture Placeholder 4">
            <a:extLst>
              <a:ext uri="{FF2B5EF4-FFF2-40B4-BE49-F238E27FC236}">
                <a16:creationId xmlns:a16="http://schemas.microsoft.com/office/drawing/2014/main" id="{7071A80C-9405-B736-DA8E-7C6B87617DC7}"/>
              </a:ext>
            </a:extLst>
          </p:cNvPr>
          <p:cNvSpPr>
            <a:spLocks noGrp="1"/>
          </p:cNvSpPr>
          <p:nvPr>
            <p:ph type="pic" sz="quarter" idx="17" hasCustomPrompt="1"/>
          </p:nvPr>
        </p:nvSpPr>
        <p:spPr>
          <a:xfrm>
            <a:off x="457200" y="457199"/>
            <a:ext cx="11274552" cy="4572001"/>
          </a:xfrm>
          <a:blipFill>
            <a:blip r:embed="rId3" cstate="email">
              <a:alphaModFix amt="60000"/>
              <a:extLst>
                <a:ext uri="{28A0092B-C50C-407E-A947-70E740481C1C}">
                  <a14:useLocalDpi xmlns:a14="http://schemas.microsoft.com/office/drawing/2010/main"/>
                </a:ext>
              </a:extLst>
            </a:blip>
            <a:stretch>
              <a:fillRect/>
            </a:stretch>
          </a:blipFill>
        </p:spPr>
        <p:txBody>
          <a:bodyPr/>
          <a:lstStyle>
            <a:lvl1pPr>
              <a:defRPr/>
            </a:lvl1pPr>
          </a:lstStyle>
          <a:p>
            <a:r>
              <a:rPr lang="en-US"/>
              <a:t>   </a:t>
            </a:r>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25460713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ith Pictur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3E88507-42ED-EBB5-0C22-CA3A46666AB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052" y="3175"/>
            <a:ext cx="12186353" cy="6854823"/>
          </a:xfrm>
          <a:custGeom>
            <a:avLst/>
            <a:gdLst>
              <a:gd name="csX0" fmla="*/ 0 w 12186355"/>
              <a:gd name="csY0" fmla="*/ 0 h 6854824"/>
              <a:gd name="csX1" fmla="*/ 12186355 w 12186355"/>
              <a:gd name="csY1" fmla="*/ 0 h 6854824"/>
              <a:gd name="csX2" fmla="*/ 12186355 w 12186355"/>
              <a:gd name="csY2" fmla="*/ 454025 h 6854824"/>
              <a:gd name="csX3" fmla="*/ 4798004 w 12186355"/>
              <a:gd name="csY3" fmla="*/ 454025 h 6854824"/>
              <a:gd name="csX4" fmla="*/ 4798004 w 12186355"/>
              <a:gd name="csY4" fmla="*/ 6397625 h 6854824"/>
              <a:gd name="csX5" fmla="*/ 12186355 w 12186355"/>
              <a:gd name="csY5" fmla="*/ 6397625 h 6854824"/>
              <a:gd name="csX6" fmla="*/ 12186355 w 12186355"/>
              <a:gd name="csY6" fmla="*/ 6854824 h 6854824"/>
              <a:gd name="csX7" fmla="*/ 0 w 12186355"/>
              <a:gd name="csY7" fmla="*/ 6854824 h 68548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86355" h="6854824">
                <a:moveTo>
                  <a:pt x="0" y="0"/>
                </a:moveTo>
                <a:lnTo>
                  <a:pt x="12186355" y="0"/>
                </a:lnTo>
                <a:lnTo>
                  <a:pt x="12186355" y="454025"/>
                </a:lnTo>
                <a:lnTo>
                  <a:pt x="4798004" y="454025"/>
                </a:lnTo>
                <a:lnTo>
                  <a:pt x="4798004" y="6397625"/>
                </a:lnTo>
                <a:lnTo>
                  <a:pt x="12186355" y="6397625"/>
                </a:lnTo>
                <a:lnTo>
                  <a:pt x="12186355" y="6854824"/>
                </a:lnTo>
                <a:lnTo>
                  <a:pt x="0" y="6854824"/>
                </a:lnTo>
                <a:close/>
              </a:path>
            </a:pathLst>
          </a:cu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57200" y="457200"/>
            <a:ext cx="3886198" cy="4513974"/>
          </a:xfrm>
          <a:prstGeom prst="rect">
            <a:avLst/>
          </a:prstGeom>
        </p:spPr>
        <p:txBody>
          <a:bodyPr vert="horz" lIns="91440" tIns="45720" rIns="91440" bIns="45720" rtlCol="0" anchor="t">
            <a:normAutofit/>
          </a:bodyPr>
          <a:lstStyle>
            <a:lvl1pPr>
              <a:defRPr lang="en-US" sz="48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57199" y="5425200"/>
            <a:ext cx="3886200" cy="975600"/>
          </a:xfrm>
        </p:spPr>
        <p:txBody>
          <a:bodyPr vert="horz" lIns="91440" tIns="45720" rIns="91440" bIns="45720" rtlCol="0" anchor="b">
            <a:normAutofit/>
          </a:bodyPr>
          <a:lstStyle>
            <a:lvl1pPr marL="0" indent="0">
              <a:lnSpc>
                <a:spcPct val="100000"/>
              </a:lnSpc>
              <a:spcBef>
                <a:spcPts val="0"/>
              </a:spcBef>
              <a:buNone/>
              <a:defRPr lang="en-US" sz="2000" dirty="0"/>
            </a:lvl1pPr>
          </a:lstStyle>
          <a:p>
            <a:pPr lvl="0"/>
            <a:r>
              <a:rPr lang="en-US"/>
              <a:t>Click to edit Master subtitle style</a:t>
            </a:r>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76200" y="76201"/>
            <a:ext cx="1295400" cy="380999"/>
          </a:xfrm>
        </p:spPr>
        <p:txBody>
          <a:bodyPr/>
          <a:lstStyle/>
          <a:p>
            <a:fld id="{BD2E1884-4CA3-F14A-A3FE-9D94D32D34BF}" type="datetime1">
              <a:rPr lang="en-US" smtClean="0"/>
              <a:t>9/2/2026</a:t>
            </a:fld>
            <a:endParaRPr lang="en-US"/>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6096000" y="76202"/>
            <a:ext cx="6019800" cy="365124"/>
          </a:xfrm>
        </p:spPr>
        <p:txBody>
          <a:bodyPr/>
          <a:lstStyle/>
          <a:p>
            <a:r>
              <a:rPr lang="en-US"/>
              <a:t>Sample Footer Text</a:t>
            </a:r>
          </a:p>
        </p:txBody>
      </p:sp>
      <p:sp>
        <p:nvSpPr>
          <p:cNvPr id="5" name="Picture Placeholder 10">
            <a:extLst>
              <a:ext uri="{FF2B5EF4-FFF2-40B4-BE49-F238E27FC236}">
                <a16:creationId xmlns:a16="http://schemas.microsoft.com/office/drawing/2014/main" id="{9B516699-87B0-CAF3-CAD8-AA40FF750A2A}"/>
              </a:ext>
            </a:extLst>
          </p:cNvPr>
          <p:cNvSpPr>
            <a:spLocks noGrp="1"/>
          </p:cNvSpPr>
          <p:nvPr>
            <p:ph type="pic" sz="quarter" idx="13" hasCustomPrompt="1"/>
          </p:nvPr>
        </p:nvSpPr>
        <p:spPr>
          <a:xfrm>
            <a:off x="4794950" y="457200"/>
            <a:ext cx="7388352" cy="5943600"/>
          </a:xfrm>
          <a:blipFill>
            <a:blip r:embed="rId3" cstate="email">
              <a:alphaModFix amt="60000"/>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US"/>
              <a:t>   </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10820400" y="6416675"/>
            <a:ext cx="1295400" cy="365125"/>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39112450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with Picture 3">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FA396DB-37C9-E6F8-96EC-A98E7090367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flipV="1">
            <a:off x="5649" y="3174"/>
            <a:ext cx="12186352" cy="6854823"/>
          </a:xfrm>
          <a:custGeom>
            <a:avLst/>
            <a:gdLst>
              <a:gd name="csX0" fmla="*/ 0 w 12186353"/>
              <a:gd name="csY0" fmla="*/ 6854824 h 6854824"/>
              <a:gd name="csX1" fmla="*/ 12186353 w 12186353"/>
              <a:gd name="csY1" fmla="*/ 6854824 h 6854824"/>
              <a:gd name="csX2" fmla="*/ 12186353 w 12186353"/>
              <a:gd name="csY2" fmla="*/ 0 h 6854824"/>
              <a:gd name="csX3" fmla="*/ 0 w 12186353"/>
              <a:gd name="csY3" fmla="*/ 0 h 6854824"/>
              <a:gd name="csX4" fmla="*/ 0 w 12186353"/>
              <a:gd name="csY4" fmla="*/ 457198 h 6854824"/>
              <a:gd name="csX5" fmla="*/ 7418624 w 12186353"/>
              <a:gd name="csY5" fmla="*/ 457198 h 6854824"/>
              <a:gd name="csX6" fmla="*/ 7418624 w 12186353"/>
              <a:gd name="csY6" fmla="*/ 6400798 h 6854824"/>
              <a:gd name="csX7" fmla="*/ 0 w 12186353"/>
              <a:gd name="csY7" fmla="*/ 6400798 h 68548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86353" h="6854824">
                <a:moveTo>
                  <a:pt x="0" y="6854824"/>
                </a:moveTo>
                <a:lnTo>
                  <a:pt x="12186353" y="6854824"/>
                </a:lnTo>
                <a:lnTo>
                  <a:pt x="12186353" y="0"/>
                </a:lnTo>
                <a:lnTo>
                  <a:pt x="0" y="0"/>
                </a:lnTo>
                <a:lnTo>
                  <a:pt x="0" y="457198"/>
                </a:lnTo>
                <a:lnTo>
                  <a:pt x="7418624" y="457198"/>
                </a:lnTo>
                <a:lnTo>
                  <a:pt x="7418624" y="6400798"/>
                </a:lnTo>
                <a:lnTo>
                  <a:pt x="0" y="6400798"/>
                </a:lnTo>
                <a:close/>
              </a:path>
            </a:pathLst>
          </a:cu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918702" y="1856835"/>
            <a:ext cx="3816098" cy="3048276"/>
          </a:xfrm>
          <a:prstGeom prst="rect">
            <a:avLst/>
          </a:prstGeom>
        </p:spPr>
        <p:txBody>
          <a:bodyPr vert="horz" lIns="91440" tIns="45720" rIns="91440" bIns="45720" rtlCol="0" anchor="b">
            <a:normAutofit/>
          </a:bodyPr>
          <a:lstStyle>
            <a:lvl1pPr>
              <a:defRPr lang="en-US" sz="44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918702" y="5362310"/>
            <a:ext cx="3816098" cy="1026767"/>
          </a:xfrm>
        </p:spPr>
        <p:txBody>
          <a:bodyPr vert="horz" lIns="91440" tIns="45720" rIns="91440" bIns="45720" rtlCol="0">
            <a:normAutofit/>
          </a:bodyPr>
          <a:lstStyle>
            <a:lvl1pPr marL="0" indent="0">
              <a:lnSpc>
                <a:spcPct val="100000"/>
              </a:lnSpc>
              <a:buNone/>
              <a:defRPr lang="en-US" sz="2000" dirty="0"/>
            </a:lvl1pPr>
          </a:lstStyle>
          <a:p>
            <a:pPr lvl="0"/>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6200" y="76201"/>
            <a:ext cx="1295400" cy="380999"/>
          </a:xfrm>
        </p:spPr>
        <p:txBody>
          <a:bodyPr/>
          <a:lstStyle>
            <a:lvl1pPr>
              <a:defRPr>
                <a:solidFill>
                  <a:schemeClr val="tx1"/>
                </a:solidFill>
                <a:effectLst/>
              </a:defRPr>
            </a:lvl1pPr>
          </a:lstStyle>
          <a:p>
            <a:fld id="{3DCB9363-2EBD-E747-A181-1D3A08C65245}" type="datetime1">
              <a:rPr lang="en-US" smtClean="0"/>
              <a:t>9/2/2026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096000" y="76201"/>
            <a:ext cx="6019800" cy="380999"/>
          </a:xfrm>
        </p:spPr>
        <p:txBody>
          <a:bodyPr/>
          <a:lstStyle/>
          <a:p>
            <a:r>
              <a:rPr lang="en-US"/>
              <a:t>Sample Footer Text</a:t>
            </a:r>
          </a:p>
        </p:txBody>
      </p:sp>
      <p:sp>
        <p:nvSpPr>
          <p:cNvPr id="9" name="Picture Placeholder 13">
            <a:extLst>
              <a:ext uri="{FF2B5EF4-FFF2-40B4-BE49-F238E27FC236}">
                <a16:creationId xmlns:a16="http://schemas.microsoft.com/office/drawing/2014/main" id="{29ACD8CA-973C-C07A-B4B5-1C33BD62674E}"/>
              </a:ext>
            </a:extLst>
          </p:cNvPr>
          <p:cNvSpPr>
            <a:spLocks noGrp="1"/>
          </p:cNvSpPr>
          <p:nvPr>
            <p:ph type="pic" sz="quarter" idx="14" hasCustomPrompt="1"/>
          </p:nvPr>
        </p:nvSpPr>
        <p:spPr>
          <a:xfrm>
            <a:off x="1" y="457200"/>
            <a:ext cx="7424272" cy="59436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a:blip r:embed="rId3" cstate="email">
              <a:alphaModFix amt="60000"/>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   </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414566599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31CBD8CA-F53F-CFB6-D102-6C4CA833B8E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649" y="3174"/>
            <a:ext cx="12186353" cy="6854824"/>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57200" y="457200"/>
            <a:ext cx="8229600" cy="5414681"/>
          </a:xfrm>
          <a:prstGeom prst="rect">
            <a:avLst/>
          </a:prstGeom>
        </p:spPr>
        <p:txBody>
          <a:bodyPr vert="horz" lIns="91440" tIns="45720" rIns="91440" bIns="45720" rtlCol="0" anchor="b">
            <a:normAutofit/>
          </a:bodyPr>
          <a:lstStyle>
            <a:lvl1pPr>
              <a:defRPr lang="en-US" sz="96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57200" y="5943599"/>
            <a:ext cx="10896600" cy="461681"/>
          </a:xfrm>
        </p:spPr>
        <p:txBody>
          <a:bodyPr vert="horz" lIns="91440" tIns="45720" rIns="91440" bIns="45720" rtlCol="0" anchor="b">
            <a:normAutofit/>
          </a:bodyPr>
          <a:lstStyle>
            <a:lvl1pPr marL="0" indent="0">
              <a:buNone/>
              <a:defRPr lang="en-US" sz="2000" dirty="0"/>
            </a:lvl1pPr>
          </a:lstStyle>
          <a:p>
            <a:pPr lvl="0"/>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6200" y="87593"/>
            <a:ext cx="914400" cy="365125"/>
          </a:xfrm>
        </p:spPr>
        <p:txBody>
          <a:bodyPr/>
          <a:lstStyle/>
          <a:p>
            <a:fld id="{A43625EB-9CE7-FE4A-962B-ADA6590F06B0}" type="datetime1">
              <a:rPr lang="en-US" smtClean="0"/>
              <a:t>9/2/2026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9310395" y="87593"/>
            <a:ext cx="2805405" cy="365125"/>
          </a:xfrm>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353800" y="6400800"/>
            <a:ext cx="762000" cy="381000"/>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55058036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D933488-440B-D134-7B68-A14A7114C14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649" y="3174"/>
            <a:ext cx="12186353" cy="6854823"/>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717588" y="457200"/>
            <a:ext cx="8723871" cy="4419600"/>
          </a:xfrm>
          <a:prstGeom prst="rect">
            <a:avLst/>
          </a:prstGeom>
        </p:spPr>
        <p:txBody>
          <a:bodyPr anchor="b">
            <a:normAutofit/>
          </a:bodyPr>
          <a:lstStyle>
            <a:lvl1pPr algn="ctr">
              <a:defRPr sz="80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467100" y="5483226"/>
            <a:ext cx="5257800" cy="917574"/>
          </a:xfrm>
        </p:spPr>
        <p:txBody>
          <a:bodyPr anchor="b">
            <a:normAutofit/>
          </a:bodyPr>
          <a:lstStyle>
            <a:lvl1pPr marL="0" indent="0" algn="ctr">
              <a:lnSpc>
                <a:spcPct val="100000"/>
              </a:lnSpc>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88E0F305-9E38-2F43-A154-0A13A54C557F}" type="datetime1">
              <a:rPr lang="en-US" smtClean="0"/>
              <a:t>9/2/2026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0626967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4">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D933488-440B-D134-7B68-A14A7114C14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649" y="3174"/>
            <a:ext cx="12186352" cy="6854823"/>
          </a:xfrm>
          <a:prstGeom prst="rect">
            <a:avLst/>
          </a:prstGeom>
        </p:spPr>
      </p:pic>
      <p:sp>
        <p:nvSpPr>
          <p:cNvPr id="9" name="Title 8">
            <a:extLst>
              <a:ext uri="{FF2B5EF4-FFF2-40B4-BE49-F238E27FC236}">
                <a16:creationId xmlns:a16="http://schemas.microsoft.com/office/drawing/2014/main" id="{DDDC27D1-1506-B7FD-BBD8-570878A444FC}"/>
              </a:ext>
            </a:extLst>
          </p:cNvPr>
          <p:cNvSpPr>
            <a:spLocks noGrp="1"/>
          </p:cNvSpPr>
          <p:nvPr>
            <p:ph type="title"/>
          </p:nvPr>
        </p:nvSpPr>
        <p:spPr>
          <a:xfrm>
            <a:off x="457200" y="457200"/>
            <a:ext cx="7380952" cy="6277097"/>
          </a:xfrm>
        </p:spPr>
        <p:txBody>
          <a:bodyPr anchor="b"/>
          <a:lstStyle>
            <a:lvl1pPr>
              <a:defRPr sz="80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295354" y="457200"/>
            <a:ext cx="3439445" cy="2971800"/>
          </a:xfrm>
        </p:spPr>
        <p:txBody>
          <a:bodyPr anchor="t">
            <a:normAutofit/>
          </a:bodyPr>
          <a:lstStyle>
            <a:lvl1pPr marL="0" indent="0" algn="r">
              <a:lnSpc>
                <a:spcPct val="100000"/>
              </a:lnSpc>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B9258CAE-C0F2-B346-BD4B-417B70F2F6EB}" type="datetime1">
              <a:rPr lang="en-US" smtClean="0"/>
              <a:t>9/2/2026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30703248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2"/>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B2BFDAB-1042-6B32-CEEF-4E400B77CFC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3174"/>
            <a:ext cx="12192002" cy="6854824"/>
          </a:xfrm>
          <a:custGeom>
            <a:avLst/>
            <a:gdLst>
              <a:gd name="csX0" fmla="*/ 0 w 5650525"/>
              <a:gd name="csY0" fmla="*/ 0 h 6854824"/>
              <a:gd name="csX1" fmla="*/ 5650525 w 5650525"/>
              <a:gd name="csY1" fmla="*/ 0 h 6854824"/>
              <a:gd name="csX2" fmla="*/ 5650525 w 5650525"/>
              <a:gd name="csY2" fmla="*/ 6854824 h 6854824"/>
              <a:gd name="csX3" fmla="*/ 0 w 5650525"/>
              <a:gd name="csY3" fmla="*/ 6854824 h 6854824"/>
            </a:gdLst>
            <a:ahLst/>
            <a:cxnLst>
              <a:cxn ang="0">
                <a:pos x="csX0" y="csY0"/>
              </a:cxn>
              <a:cxn ang="0">
                <a:pos x="csX1" y="csY1"/>
              </a:cxn>
              <a:cxn ang="0">
                <a:pos x="csX2" y="csY2"/>
              </a:cxn>
              <a:cxn ang="0">
                <a:pos x="csX3" y="csY3"/>
              </a:cxn>
            </a:cxnLst>
            <a:rect l="l" t="t" r="r" b="b"/>
            <a:pathLst>
              <a:path w="5650525" h="6854824">
                <a:moveTo>
                  <a:pt x="0" y="0"/>
                </a:moveTo>
                <a:lnTo>
                  <a:pt x="5650525" y="0"/>
                </a:lnTo>
                <a:lnTo>
                  <a:pt x="5650525" y="6854824"/>
                </a:lnTo>
                <a:lnTo>
                  <a:pt x="0" y="6854824"/>
                </a:lnTo>
                <a:close/>
              </a:path>
            </a:pathLst>
          </a:cu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457199" y="457200"/>
            <a:ext cx="7845553" cy="6172200"/>
          </a:xfrm>
          <a:prstGeom prst="rect">
            <a:avLst/>
          </a:prstGeom>
        </p:spPr>
        <p:txBody>
          <a:bodyPr vert="horz" lIns="91440" tIns="45720" rIns="91440" bIns="45720" rtlCol="0" anchor="b">
            <a:normAutofit/>
          </a:bodyPr>
          <a:lstStyle>
            <a:lvl1pPr>
              <a:defRPr lang="en-US" sz="6000" dirty="0"/>
            </a:lvl1pPr>
          </a:lstStyle>
          <a:p>
            <a:pPr lvl="0"/>
            <a:r>
              <a:rPr lang="en-US"/>
              <a:t>Section Header</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6201" y="76201"/>
            <a:ext cx="914400" cy="381000"/>
          </a:xfrm>
        </p:spPr>
        <p:txBody>
          <a:bodyPr/>
          <a:lstStyle/>
          <a:p>
            <a:fld id="{51EF5BDB-72C5-6C45-B365-DB2A3AA7E4EB}" type="datetime1">
              <a:rPr lang="en-US" smtClean="0"/>
              <a:t>9/2/2026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096000" y="76201"/>
            <a:ext cx="6019800" cy="365125"/>
          </a:xfrm>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353800" y="6400800"/>
            <a:ext cx="762000" cy="381000"/>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337823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Ref idx="1001">
        <a:schemeClr val="bg2"/>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515063-D727-8995-60D3-02623A7C2AF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649" y="3174"/>
            <a:ext cx="12186352" cy="6854823"/>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457199" y="457200"/>
            <a:ext cx="9982201" cy="6172200"/>
          </a:xfrm>
          <a:prstGeom prst="rect">
            <a:avLst/>
          </a:prstGeom>
        </p:spPr>
        <p:txBody>
          <a:bodyPr vert="horz" lIns="91440" tIns="45720" rIns="91440" bIns="45720" rtlCol="0" anchor="b">
            <a:normAutofit/>
          </a:bodyPr>
          <a:lstStyle>
            <a:lvl1pPr>
              <a:defRPr lang="en-US" sz="6000" dirty="0"/>
            </a:lvl1pPr>
          </a:lstStyle>
          <a:p>
            <a:pPr lvl="0"/>
            <a:r>
              <a:rPr lang="en-US"/>
              <a:t>Section Header</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76201" y="76201"/>
            <a:ext cx="914400" cy="381000"/>
          </a:xfrm>
        </p:spPr>
        <p:txBody>
          <a:bodyPr/>
          <a:lstStyle/>
          <a:p>
            <a:fld id="{FF6B260B-9C30-8041-A127-55431CED219C}" type="datetime1">
              <a:rPr lang="en-US" smtClean="0"/>
              <a:t>9/2/2026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096000" y="76201"/>
            <a:ext cx="6019800" cy="365125"/>
          </a:xfrm>
        </p:spPr>
        <p:txBody>
          <a:bodyPr/>
          <a:lstStyle/>
          <a:p>
            <a:r>
              <a:rPr lang="en-US"/>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353800" y="6400800"/>
            <a:ext cx="762000" cy="381000"/>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63934272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0E223EA-E781-514C-FE24-98349C5AF91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custGeom>
            <a:avLst/>
            <a:gdLst>
              <a:gd name="csX0" fmla="*/ 0 w 6386732"/>
              <a:gd name="csY0" fmla="*/ 0 h 6858000"/>
              <a:gd name="csX1" fmla="*/ 6386732 w 6386732"/>
              <a:gd name="csY1" fmla="*/ 0 h 6858000"/>
              <a:gd name="csX2" fmla="*/ 6386732 w 6386732"/>
              <a:gd name="csY2" fmla="*/ 6858000 h 6858000"/>
              <a:gd name="csX3" fmla="*/ 0 w 6386732"/>
              <a:gd name="csY3" fmla="*/ 6858000 h 6858000"/>
            </a:gdLst>
            <a:ahLst/>
            <a:cxnLst>
              <a:cxn ang="0">
                <a:pos x="csX0" y="csY0"/>
              </a:cxn>
              <a:cxn ang="0">
                <a:pos x="csX1" y="csY1"/>
              </a:cxn>
              <a:cxn ang="0">
                <a:pos x="csX2" y="csY2"/>
              </a:cxn>
              <a:cxn ang="0">
                <a:pos x="csX3" y="csY3"/>
              </a:cxn>
            </a:cxnLst>
            <a:rect l="l" t="t" r="r" b="b"/>
            <a:pathLst>
              <a:path w="6386732" h="6858000">
                <a:moveTo>
                  <a:pt x="0" y="0"/>
                </a:moveTo>
                <a:lnTo>
                  <a:pt x="6386732" y="0"/>
                </a:lnTo>
                <a:lnTo>
                  <a:pt x="6386732" y="6858000"/>
                </a:lnTo>
                <a:lnTo>
                  <a:pt x="0" y="6858000"/>
                </a:lnTo>
                <a:close/>
              </a:path>
            </a:pathLst>
          </a:cu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934200" y="457200"/>
            <a:ext cx="4800600" cy="2540756"/>
          </a:xfrm>
          <a:prstGeom prst="rect">
            <a:avLst/>
          </a:prstGeom>
        </p:spPr>
        <p:txBody>
          <a:bodyPr anchor="b">
            <a:normAutofit/>
          </a:bodyPr>
          <a:lstStyle>
            <a:lvl1pPr>
              <a:defRPr sz="6000">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F63FFE14-963B-F240-A047-D4733954729E}" type="datetime1">
              <a:rPr lang="en-US" smtClean="0"/>
              <a:t>9/2/2026</a:t>
            </a:fld>
            <a:endParaRPr lang="en-US"/>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934200" y="3455158"/>
            <a:ext cx="4800600" cy="2945641"/>
          </a:xfrm>
        </p:spPr>
        <p:txBody>
          <a:bodyPr>
            <a:normAutofit/>
          </a:bodyPr>
          <a:lstStyle>
            <a:lvl1pPr marL="457200" indent="-457200">
              <a:spcBef>
                <a:spcPts val="0"/>
              </a:spcBef>
              <a:buFont typeface="+mj-lt"/>
              <a:buAutoNum type="arabicPeriod"/>
              <a:defRPr sz="2000">
                <a:solidFill>
                  <a:schemeClr val="tx1"/>
                </a:solidFill>
              </a:defRPr>
            </a:lvl1pPr>
            <a:lvl2pPr marL="685800" indent="-457200">
              <a:spcBef>
                <a:spcPts val="0"/>
              </a:spcBef>
              <a:buFont typeface="+mj-lt"/>
              <a:buAutoNum type="arabicPeriod"/>
              <a:defRPr sz="2000">
                <a:solidFill>
                  <a:schemeClr val="tx1"/>
                </a:solidFill>
              </a:defRPr>
            </a:lvl2pPr>
            <a:lvl3pPr marL="800100" indent="-342900">
              <a:spcBef>
                <a:spcPts val="0"/>
              </a:spcBef>
              <a:buFont typeface="+mj-lt"/>
              <a:buAutoNum type="arabicPeriod"/>
              <a:defRPr sz="2000">
                <a:solidFill>
                  <a:schemeClr val="tx1"/>
                </a:solidFill>
              </a:defRPr>
            </a:lvl3pPr>
            <a:lvl4pPr marL="1028700" indent="-342900">
              <a:spcBef>
                <a:spcPts val="0"/>
              </a:spcBef>
              <a:buFont typeface="+mj-lt"/>
              <a:buAutoNum type="arabicPeriod"/>
              <a:defRPr sz="2000">
                <a:solidFill>
                  <a:schemeClr val="tx1"/>
                </a:solidFill>
              </a:defRPr>
            </a:lvl4pPr>
            <a:lvl5pPr marL="1257300" indent="-342900">
              <a:spcBef>
                <a:spcPts val="0"/>
              </a:spcBef>
              <a:buFont typeface="+mj-lt"/>
              <a:buAutoNum type="arabicPeriod"/>
              <a:defRPr sz="2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7953381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6842E55-F2D0-924E-CEFB-721E6B52AAD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57200" y="457200"/>
            <a:ext cx="8718468" cy="2540756"/>
          </a:xfrm>
          <a:prstGeom prst="rect">
            <a:avLst/>
          </a:prstGeom>
        </p:spPr>
        <p:txBody>
          <a:bodyPr anchor="b">
            <a:normAutofit/>
          </a:bodyPr>
          <a:lstStyle>
            <a:lvl1pPr>
              <a:defRPr sz="6000">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AEC70E42-D83C-0945-8790-6453F9081E20}" type="datetime1">
              <a:rPr lang="en-US" smtClean="0"/>
              <a:t>9/2/2026</a:t>
            </a:fld>
            <a:endParaRPr lang="en-US"/>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457200" y="3455158"/>
            <a:ext cx="8718468" cy="2945641"/>
          </a:xfrm>
        </p:spPr>
        <p:txBody>
          <a:bodyPr>
            <a:normAutofit/>
          </a:bodyPr>
          <a:lstStyle>
            <a:lvl1pPr marL="457200" indent="-457200">
              <a:spcBef>
                <a:spcPts val="0"/>
              </a:spcBef>
              <a:buFont typeface="+mj-lt"/>
              <a:buAutoNum type="arabicPeriod"/>
              <a:defRPr sz="2000">
                <a:solidFill>
                  <a:schemeClr val="tx1"/>
                </a:solidFill>
              </a:defRPr>
            </a:lvl1pPr>
            <a:lvl2pPr marL="685800" indent="-457200">
              <a:spcBef>
                <a:spcPts val="0"/>
              </a:spcBef>
              <a:buFont typeface="+mj-lt"/>
              <a:buAutoNum type="arabicPeriod"/>
              <a:defRPr sz="2000">
                <a:solidFill>
                  <a:schemeClr val="tx1"/>
                </a:solidFill>
              </a:defRPr>
            </a:lvl2pPr>
            <a:lvl3pPr marL="800100" indent="-342900">
              <a:spcBef>
                <a:spcPts val="0"/>
              </a:spcBef>
              <a:buFont typeface="+mj-lt"/>
              <a:buAutoNum type="arabicPeriod"/>
              <a:defRPr sz="2000">
                <a:solidFill>
                  <a:schemeClr val="tx1"/>
                </a:solidFill>
              </a:defRPr>
            </a:lvl3pPr>
            <a:lvl4pPr marL="1028700" indent="-342900">
              <a:spcBef>
                <a:spcPts val="0"/>
              </a:spcBef>
              <a:buFont typeface="+mj-lt"/>
              <a:buAutoNum type="arabicPeriod"/>
              <a:defRPr sz="2000">
                <a:solidFill>
                  <a:schemeClr val="tx1"/>
                </a:solidFill>
              </a:defRPr>
            </a:lvl4pPr>
            <a:lvl5pPr marL="1257300" indent="-342900">
              <a:spcBef>
                <a:spcPts val="0"/>
              </a:spcBef>
              <a:buFont typeface="+mj-lt"/>
              <a:buAutoNum type="arabicPeriod"/>
              <a:defRPr sz="2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9524547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with Picture ">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FEFDED5-938A-286B-8D7B-122F48C83FF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custGeom>
            <a:avLst/>
            <a:gdLst>
              <a:gd name="csX0" fmla="*/ 0 w 12192000"/>
              <a:gd name="csY0" fmla="*/ 0 h 6858000"/>
              <a:gd name="csX1" fmla="*/ 12192000 w 12192000"/>
              <a:gd name="csY1" fmla="*/ 0 h 6858000"/>
              <a:gd name="csX2" fmla="*/ 12192000 w 12192000"/>
              <a:gd name="csY2" fmla="*/ 457200 h 6858000"/>
              <a:gd name="csX3" fmla="*/ 5715000 w 12192000"/>
              <a:gd name="csY3" fmla="*/ 457200 h 6858000"/>
              <a:gd name="csX4" fmla="*/ 5715000 w 12192000"/>
              <a:gd name="csY4" fmla="*/ 6400800 h 6858000"/>
              <a:gd name="csX5" fmla="*/ 12192000 w 12192000"/>
              <a:gd name="csY5" fmla="*/ 6400800 h 6858000"/>
              <a:gd name="csX6" fmla="*/ 12192000 w 12192000"/>
              <a:gd name="csY6" fmla="*/ 6858000 h 6858000"/>
              <a:gd name="csX7" fmla="*/ 0 w 12192000"/>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58000">
                <a:moveTo>
                  <a:pt x="0" y="0"/>
                </a:moveTo>
                <a:lnTo>
                  <a:pt x="12192000" y="0"/>
                </a:lnTo>
                <a:lnTo>
                  <a:pt x="12192000" y="457200"/>
                </a:lnTo>
                <a:lnTo>
                  <a:pt x="5715000" y="457200"/>
                </a:lnTo>
                <a:lnTo>
                  <a:pt x="5715000" y="6400800"/>
                </a:lnTo>
                <a:lnTo>
                  <a:pt x="12192000" y="6400800"/>
                </a:lnTo>
                <a:lnTo>
                  <a:pt x="12192000" y="6858000"/>
                </a:lnTo>
                <a:lnTo>
                  <a:pt x="0" y="6858000"/>
                </a:lnTo>
                <a:close/>
              </a:path>
            </a:pathLst>
          </a:cu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57200" y="457200"/>
            <a:ext cx="4800600" cy="2540758"/>
          </a:xfrm>
          <a:prstGeom prst="rect">
            <a:avLst/>
          </a:prstGeom>
        </p:spPr>
        <p:txBody>
          <a:bodyPr anchor="t">
            <a:normAutofit/>
          </a:bodyPr>
          <a:lstStyle>
            <a:lvl1pPr>
              <a:defRPr sz="6000">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BC14B53C-24D5-7E4A-A014-94F398D5C635}" type="datetime1">
              <a:rPr lang="en-US" smtClean="0"/>
              <a:t>9/2/2026</a:t>
            </a:fld>
            <a:endParaRPr lang="en-US"/>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Sample Footer Text</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457200" y="3455158"/>
            <a:ext cx="4800601" cy="2945642"/>
          </a:xfrm>
        </p:spPr>
        <p:txBody>
          <a:bodyPr>
            <a:normAutofit/>
          </a:bodyPr>
          <a:lstStyle>
            <a:lvl1pPr marL="457200" indent="-457200">
              <a:spcBef>
                <a:spcPts val="0"/>
              </a:spcBef>
              <a:buFont typeface="+mj-lt"/>
              <a:buAutoNum type="arabicPeriod"/>
              <a:defRPr sz="2000">
                <a:solidFill>
                  <a:schemeClr val="tx1"/>
                </a:solidFill>
              </a:defRPr>
            </a:lvl1pPr>
            <a:lvl2pPr marL="685800" indent="-457200">
              <a:spcBef>
                <a:spcPts val="0"/>
              </a:spcBef>
              <a:buFont typeface="+mj-lt"/>
              <a:buAutoNum type="arabicPeriod"/>
              <a:defRPr sz="2000">
                <a:solidFill>
                  <a:schemeClr val="tx1"/>
                </a:solidFill>
              </a:defRPr>
            </a:lvl2pPr>
            <a:lvl3pPr marL="800100" indent="-342900">
              <a:spcBef>
                <a:spcPts val="0"/>
              </a:spcBef>
              <a:buFont typeface="+mj-lt"/>
              <a:buAutoNum type="arabicPeriod"/>
              <a:defRPr sz="2000">
                <a:solidFill>
                  <a:schemeClr val="tx1"/>
                </a:solidFill>
              </a:defRPr>
            </a:lvl3pPr>
            <a:lvl4pPr marL="1028700" indent="-342900">
              <a:spcBef>
                <a:spcPts val="0"/>
              </a:spcBef>
              <a:buFont typeface="+mj-lt"/>
              <a:buAutoNum type="arabicPeriod"/>
              <a:defRPr sz="2000">
                <a:solidFill>
                  <a:schemeClr val="tx1"/>
                </a:solidFill>
              </a:defRPr>
            </a:lvl4pPr>
            <a:lvl5pPr marL="1257300" indent="-342900">
              <a:spcBef>
                <a:spcPts val="0"/>
              </a:spcBef>
              <a:buFont typeface="+mj-lt"/>
              <a:buAutoNum type="arabicPeriod"/>
              <a:defRPr sz="2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9">
            <a:extLst>
              <a:ext uri="{FF2B5EF4-FFF2-40B4-BE49-F238E27FC236}">
                <a16:creationId xmlns:a16="http://schemas.microsoft.com/office/drawing/2014/main" id="{CF711452-E8CD-4198-878F-62016D1DDAAE}"/>
              </a:ext>
            </a:extLst>
          </p:cNvPr>
          <p:cNvSpPr>
            <a:spLocks noGrp="1"/>
          </p:cNvSpPr>
          <p:nvPr>
            <p:ph type="pic" sz="quarter" idx="14" hasCustomPrompt="1"/>
          </p:nvPr>
        </p:nvSpPr>
        <p:spPr>
          <a:xfrm>
            <a:off x="5715000" y="457200"/>
            <a:ext cx="6480048" cy="5943600"/>
          </a:xfrm>
          <a:blipFill dpi="0" rotWithShape="1">
            <a:blip r:embed="rId3" cstate="email">
              <a:alphaModFix amt="60000"/>
              <a:extLst>
                <a:ext uri="{28A0092B-C50C-407E-A947-70E740481C1C}">
                  <a14:useLocalDpi xmlns:a14="http://schemas.microsoft.com/office/drawing/2010/main"/>
                </a:ext>
              </a:extLst>
            </a:blip>
            <a:srcRect/>
            <a:stretch>
              <a:fillRect/>
            </a:stretch>
          </a:blipFill>
        </p:spPr>
        <p:txBody>
          <a:bodyPr/>
          <a:lstStyle>
            <a:lvl1pPr>
              <a:defRPr/>
            </a:lvl1pPr>
          </a:lstStyle>
          <a:p>
            <a:r>
              <a:rPr lang="en-US"/>
              <a:t>   </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840891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E04AEF0-FD49-9901-2650-A660E32BBD0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flipH="1" flipV="1">
            <a:off x="5649" y="3174"/>
            <a:ext cx="12186352" cy="6854823"/>
          </a:xfrm>
          <a:prstGeom prst="rect">
            <a:avLst/>
          </a:prstGeom>
        </p:spPr>
      </p:pic>
      <p:sp>
        <p:nvSpPr>
          <p:cNvPr id="9" name="Title 8">
            <a:extLst>
              <a:ext uri="{FF2B5EF4-FFF2-40B4-BE49-F238E27FC236}">
                <a16:creationId xmlns:a16="http://schemas.microsoft.com/office/drawing/2014/main" id="{1559CC2E-67E0-CD45-1923-3D29474D2A5B}"/>
              </a:ext>
            </a:extLst>
          </p:cNvPr>
          <p:cNvSpPr>
            <a:spLocks noGrp="1"/>
          </p:cNvSpPr>
          <p:nvPr>
            <p:ph type="title"/>
          </p:nvPr>
        </p:nvSpPr>
        <p:spPr>
          <a:xfrm>
            <a:off x="6934200" y="510298"/>
            <a:ext cx="4800600" cy="3381766"/>
          </a:xfrm>
        </p:spPr>
        <p:txBody>
          <a:bodyPr anchor="b"/>
          <a:lstStyle/>
          <a:p>
            <a:r>
              <a:rPr lang="en-US"/>
              <a:t>Click to edit Master title style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4123D06D-70B8-D14B-A67C-9271374366C3}" type="datetime1">
              <a:rPr lang="en-US" smtClean="0"/>
              <a:t>9/2/2026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11" name="Content Placeholder 11">
            <a:extLst>
              <a:ext uri="{FF2B5EF4-FFF2-40B4-BE49-F238E27FC236}">
                <a16:creationId xmlns:a16="http://schemas.microsoft.com/office/drawing/2014/main" id="{7EBA0937-B41B-914E-2AAC-46E2E3534AD2}"/>
              </a:ext>
            </a:extLst>
          </p:cNvPr>
          <p:cNvSpPr>
            <a:spLocks noGrp="1"/>
          </p:cNvSpPr>
          <p:nvPr>
            <p:ph sz="quarter" idx="15"/>
          </p:nvPr>
        </p:nvSpPr>
        <p:spPr>
          <a:xfrm>
            <a:off x="6934200" y="4343400"/>
            <a:ext cx="4800600" cy="2057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8375406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6C589F9-B5E9-4B33-8105-9AC2FFA5989C}"/>
              </a:ext>
            </a:extLst>
          </p:cNvPr>
          <p:cNvPicPr/>
          <p:nvPr userDrawn="1"/>
        </p:nvPicPr>
        <p:blipFill>
          <a:blip r:embed="rId2">
            <a:extLst>
              <a:ext uri="{28A0092B-C50C-407E-A947-70E740481C1C}">
                <a14:useLocalDpi xmlns:a14="http://schemas.microsoft.com/office/drawing/2010/main" val="0"/>
              </a:ext>
            </a:extLst>
          </a:blip>
          <a:srcRect/>
          <a:stretch/>
        </p:blipFill>
        <p:spPr>
          <a:xfrm>
            <a:off x="5649" y="3174"/>
            <a:ext cx="12186352" cy="6854823"/>
          </a:xfrm>
          <a:prstGeom prst="rect">
            <a:avLst/>
          </a:prstGeom>
        </p:spPr>
      </p:pic>
      <p:sp>
        <p:nvSpPr>
          <p:cNvPr id="8" name="Title 7">
            <a:extLst>
              <a:ext uri="{FF2B5EF4-FFF2-40B4-BE49-F238E27FC236}">
                <a16:creationId xmlns:a16="http://schemas.microsoft.com/office/drawing/2014/main" id="{CB78262B-02D6-47C9-67D0-07D0F3357461}"/>
              </a:ext>
            </a:extLst>
          </p:cNvPr>
          <p:cNvSpPr>
            <a:spLocks noGrp="1"/>
          </p:cNvSpPr>
          <p:nvPr>
            <p:ph type="title"/>
          </p:nvPr>
        </p:nvSpPr>
        <p:spPr>
          <a:xfrm>
            <a:off x="457200" y="908537"/>
            <a:ext cx="4800600" cy="2983527"/>
          </a:xfrm>
        </p:spPr>
        <p:txBody>
          <a:bodyPr anchor="b"/>
          <a:lstStyle/>
          <a:p>
            <a:r>
              <a:rPr lang="en-US"/>
              <a:t>Click to edit Master title style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5AE1D74-C13D-F14A-9B9E-EB7933559C88}" type="datetime1">
              <a:rPr lang="en-US" smtClean="0"/>
              <a:t>9/2/2026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12" name="Content Placeholder 11">
            <a:extLst>
              <a:ext uri="{FF2B5EF4-FFF2-40B4-BE49-F238E27FC236}">
                <a16:creationId xmlns:a16="http://schemas.microsoft.com/office/drawing/2014/main" id="{2DBB5A5D-0276-D53B-63DA-FE8A52528AC6}"/>
              </a:ext>
            </a:extLst>
          </p:cNvPr>
          <p:cNvSpPr>
            <a:spLocks noGrp="1"/>
          </p:cNvSpPr>
          <p:nvPr>
            <p:ph sz="quarter" idx="15"/>
          </p:nvPr>
        </p:nvSpPr>
        <p:spPr>
          <a:xfrm>
            <a:off x="457200" y="4343400"/>
            <a:ext cx="4800600" cy="2057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40525019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4">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84CEF6-557E-9804-CC9A-89809A5FF7C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flipV="1">
            <a:off x="5649" y="3174"/>
            <a:ext cx="12186352" cy="6854823"/>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200" y="1600200"/>
            <a:ext cx="3657600" cy="3657600"/>
          </a:xfrm>
          <a:prstGeom prst="rect">
            <a:avLst/>
          </a:prstGeom>
        </p:spPr>
        <p:txBody>
          <a:bodyPr anchor="ctr">
            <a:normAutofit/>
          </a:bodyPr>
          <a:lstStyle>
            <a:lvl1pPr>
              <a:defRPr sz="3600"/>
            </a:lvl1pPr>
          </a:lstStyle>
          <a:p>
            <a:r>
              <a:rPr lang="en-US"/>
              <a:t>Click to edit Master title style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76200" y="76200"/>
            <a:ext cx="1447800" cy="381000"/>
          </a:xfrm>
        </p:spPr>
        <p:txBody>
          <a:bodyPr/>
          <a:lstStyle/>
          <a:p>
            <a:fld id="{04FB7707-CCB1-0246-9925-E5DB223369A7}" type="datetime1">
              <a:rPr lang="en-US" smtClean="0"/>
              <a:t>9/2/2026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9" name="Content Placeholder 7">
            <a:extLst>
              <a:ext uri="{FF2B5EF4-FFF2-40B4-BE49-F238E27FC236}">
                <a16:creationId xmlns:a16="http://schemas.microsoft.com/office/drawing/2014/main" id="{847EA967-03AF-58FD-4A3C-C4F2DD0449F3}"/>
              </a:ext>
            </a:extLst>
          </p:cNvPr>
          <p:cNvSpPr>
            <a:spLocks noGrp="1"/>
          </p:cNvSpPr>
          <p:nvPr>
            <p:ph sz="quarter" idx="14"/>
          </p:nvPr>
        </p:nvSpPr>
        <p:spPr>
          <a:xfrm>
            <a:off x="5105400" y="1600200"/>
            <a:ext cx="5565663" cy="3657600"/>
          </a:xfrm>
        </p:spPr>
        <p:txBody>
          <a:bodyPr anchor="ctr"/>
          <a:lstStyle>
            <a:lvl1pPr>
              <a:lnSpc>
                <a:spcPct val="100000"/>
              </a:lnSpc>
              <a:spcBef>
                <a:spcPts val="0"/>
              </a:spcBef>
              <a:spcAft>
                <a:spcPts val="600"/>
              </a:spcAft>
              <a:defRPr b="0"/>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9269076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5">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0BAAE26-8B0A-A488-121D-8BF5642E9046}"/>
              </a:ext>
            </a:extLst>
          </p:cNvPr>
          <p:cNvSpPr>
            <a:spLocks noGrp="1"/>
          </p:cNvSpPr>
          <p:nvPr>
            <p:ph type="title"/>
          </p:nvPr>
        </p:nvSpPr>
        <p:spPr>
          <a:xfrm>
            <a:off x="457200" y="1386993"/>
            <a:ext cx="3657600" cy="4083579"/>
          </a:xfrm>
          <a:prstGeom prst="rect">
            <a:avLst/>
          </a:prstGeom>
        </p:spPr>
        <p:txBody>
          <a:bodyPr anchor="ctr">
            <a:normAutofit/>
          </a:bodyPr>
          <a:lstStyle>
            <a:lvl1pPr>
              <a:defRPr sz="3600"/>
            </a:lvl1pPr>
          </a:lstStyle>
          <a:p>
            <a:r>
              <a:rPr lang="en-US"/>
              <a:t>Click to edit Master title style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76200" y="76200"/>
            <a:ext cx="1447800" cy="381000"/>
          </a:xfrm>
        </p:spPr>
        <p:txBody>
          <a:bodyPr/>
          <a:lstStyle/>
          <a:p>
            <a:fld id="{AE76B46A-8201-CC4A-8088-50255B4B9D0D}" type="datetime1">
              <a:rPr lang="en-US" smtClean="0"/>
              <a:t>9/2/2026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105400" y="1386993"/>
            <a:ext cx="6629400" cy="4083579"/>
          </a:xfrm>
        </p:spPr>
        <p:txBody>
          <a:bodyPr anchor="ctr"/>
          <a:lstStyle>
            <a:lvl1pPr>
              <a:lnSpc>
                <a:spcPct val="100000"/>
              </a:lnSpc>
              <a:spcBef>
                <a:spcPts val="0"/>
              </a:spcBef>
              <a:spcAft>
                <a:spcPts val="600"/>
              </a:spcAft>
              <a:defRPr b="0"/>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1481966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6">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960BFB7-1A46-3D6C-10AE-175CE77B8EBC}"/>
              </a:ext>
            </a:extLst>
          </p:cNvPr>
          <p:cNvSpPr>
            <a:spLocks noGrp="1"/>
          </p:cNvSpPr>
          <p:nvPr>
            <p:ph type="title"/>
          </p:nvPr>
        </p:nvSpPr>
        <p:spPr>
          <a:xfrm>
            <a:off x="457200" y="1386993"/>
            <a:ext cx="3657600" cy="4083579"/>
          </a:xfrm>
          <a:prstGeom prst="rect">
            <a:avLst/>
          </a:prstGeom>
        </p:spPr>
        <p:txBody>
          <a:bodyPr anchor="ctr">
            <a:normAutofit/>
          </a:bodyPr>
          <a:lstStyle>
            <a:lvl1pPr>
              <a:defRPr sz="3600"/>
            </a:lvl1pPr>
          </a:lstStyle>
          <a:p>
            <a:r>
              <a:rPr lang="en-US"/>
              <a:t>Click to edit Master title style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76200" y="76200"/>
            <a:ext cx="1447800" cy="381000"/>
          </a:xfrm>
        </p:spPr>
        <p:txBody>
          <a:bodyPr/>
          <a:lstStyle/>
          <a:p>
            <a:fld id="{0F2D9860-67F8-974D-8794-2C5A1B3DA504}" type="datetime1">
              <a:rPr lang="en-US" smtClean="0"/>
              <a:t>9/2/2026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105400" y="1050111"/>
            <a:ext cx="6629400" cy="4940661"/>
          </a:xfrm>
        </p:spPr>
        <p:txBody>
          <a:bodyPr anchor="ct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8915351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7">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DB91743-0D30-2350-EB44-06EFA20D93F8}"/>
              </a:ext>
            </a:extLst>
          </p:cNvPr>
          <p:cNvSpPr>
            <a:spLocks noGrp="1"/>
          </p:cNvSpPr>
          <p:nvPr>
            <p:ph type="title"/>
          </p:nvPr>
        </p:nvSpPr>
        <p:spPr>
          <a:xfrm>
            <a:off x="457200" y="1386993"/>
            <a:ext cx="3657600" cy="4083579"/>
          </a:xfrm>
          <a:prstGeom prst="rect">
            <a:avLst/>
          </a:prstGeom>
        </p:spPr>
        <p:txBody>
          <a:bodyPr anchor="ctr">
            <a:normAutofit/>
          </a:bodyPr>
          <a:lstStyle>
            <a:lvl1pPr>
              <a:defRPr sz="3600"/>
            </a:lvl1pPr>
          </a:lstStyle>
          <a:p>
            <a:r>
              <a:rPr lang="en-US"/>
              <a:t>Click to edit Master title style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76200" y="76200"/>
            <a:ext cx="1447800" cy="381000"/>
          </a:xfrm>
        </p:spPr>
        <p:txBody>
          <a:bodyPr/>
          <a:lstStyle/>
          <a:p>
            <a:fld id="{8351A969-2D26-4F49-AF79-EF4D76632F71}" type="datetime1">
              <a:rPr lang="en-US" smtClean="0"/>
              <a:t>9/2/2026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3" name="Content Placeholder 7">
            <a:extLst>
              <a:ext uri="{FF2B5EF4-FFF2-40B4-BE49-F238E27FC236}">
                <a16:creationId xmlns:a16="http://schemas.microsoft.com/office/drawing/2014/main" id="{02E3AAFD-6A60-1D0B-28FF-0B5CB92D6A3C}"/>
              </a:ext>
            </a:extLst>
          </p:cNvPr>
          <p:cNvSpPr>
            <a:spLocks noGrp="1"/>
          </p:cNvSpPr>
          <p:nvPr>
            <p:ph sz="quarter" idx="14"/>
          </p:nvPr>
        </p:nvSpPr>
        <p:spPr>
          <a:xfrm>
            <a:off x="5105400" y="457200"/>
            <a:ext cx="6629400" cy="5943600"/>
          </a:xfrm>
        </p:spPr>
        <p:txBody>
          <a:bodyPr anchor="ctr"/>
          <a:lstStyle>
            <a:lvl1pPr>
              <a:lnSpc>
                <a:spcPct val="100000"/>
              </a:lnSpc>
              <a:spcBef>
                <a:spcPts val="0"/>
              </a:spcBef>
              <a:spcAft>
                <a:spcPts val="600"/>
              </a:spcAft>
              <a:defRPr b="0"/>
            </a:lvl1pPr>
            <a:lvl2pPr>
              <a:lnSpc>
                <a:spcPct val="100000"/>
              </a:lnSpc>
              <a:spcBef>
                <a:spcPts val="0"/>
              </a:spcBef>
              <a:spcAft>
                <a:spcPts val="600"/>
              </a:spcAft>
              <a:defRPr/>
            </a:lvl2pPr>
            <a:lvl3pPr>
              <a:lnSpc>
                <a:spcPct val="100000"/>
              </a:lnSpc>
              <a:spcBef>
                <a:spcPts val="0"/>
              </a:spcBef>
              <a:spcAft>
                <a:spcPts val="600"/>
              </a:spcAft>
              <a:defRPr/>
            </a:lvl3pPr>
            <a:lvl4pPr>
              <a:lnSpc>
                <a:spcPct val="100000"/>
              </a:lnSpc>
              <a:spcBef>
                <a:spcPts val="0"/>
              </a:spcBef>
              <a:spcAft>
                <a:spcPts val="600"/>
              </a:spcAft>
              <a:defRPr/>
            </a:lvl4pPr>
            <a:lvl5pPr>
              <a:lnSpc>
                <a:spcPct val="100000"/>
              </a:lnSpc>
              <a:spcBef>
                <a:spcPts val="0"/>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1326549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ith Pictur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D313C0D-237C-145D-6D99-0704931ED3D9}"/>
              </a:ext>
            </a:extLst>
          </p:cNvPr>
          <p:cNvPicPr/>
          <p:nvPr userDrawn="1"/>
        </p:nvPicPr>
        <p:blipFill>
          <a:blip r:embed="rId2">
            <a:extLst>
              <a:ext uri="{28A0092B-C50C-407E-A947-70E740481C1C}">
                <a14:useLocalDpi xmlns:a14="http://schemas.microsoft.com/office/drawing/2010/main" val="0"/>
              </a:ext>
            </a:extLst>
          </a:blip>
          <a:srcRect/>
          <a:stretch/>
        </p:blipFill>
        <p:spPr>
          <a:xfrm>
            <a:off x="5649" y="3174"/>
            <a:ext cx="12186352" cy="6854823"/>
          </a:xfrm>
          <a:custGeom>
            <a:avLst/>
            <a:gdLst>
              <a:gd name="csX0" fmla="*/ 0 w 12186352"/>
              <a:gd name="csY0" fmla="*/ 0 h 6854823"/>
              <a:gd name="csX1" fmla="*/ 12186352 w 12186352"/>
              <a:gd name="csY1" fmla="*/ 0 h 6854823"/>
              <a:gd name="csX2" fmla="*/ 12186352 w 12186352"/>
              <a:gd name="csY2" fmla="*/ 454026 h 6854823"/>
              <a:gd name="csX3" fmla="*/ 3827047 w 12186352"/>
              <a:gd name="csY3" fmla="*/ 454026 h 6854823"/>
              <a:gd name="csX4" fmla="*/ 3827047 w 12186352"/>
              <a:gd name="csY4" fmla="*/ 6397626 h 6854823"/>
              <a:gd name="csX5" fmla="*/ 12186352 w 12186352"/>
              <a:gd name="csY5" fmla="*/ 6397626 h 6854823"/>
              <a:gd name="csX6" fmla="*/ 12186352 w 12186352"/>
              <a:gd name="csY6" fmla="*/ 6854823 h 6854823"/>
              <a:gd name="csX7" fmla="*/ 0 w 12186352"/>
              <a:gd name="csY7" fmla="*/ 6854823 h 6854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86352" h="6854823">
                <a:moveTo>
                  <a:pt x="0" y="0"/>
                </a:moveTo>
                <a:lnTo>
                  <a:pt x="12186352" y="0"/>
                </a:lnTo>
                <a:lnTo>
                  <a:pt x="12186352" y="454026"/>
                </a:lnTo>
                <a:lnTo>
                  <a:pt x="3827047" y="454026"/>
                </a:lnTo>
                <a:lnTo>
                  <a:pt x="3827047" y="6397626"/>
                </a:lnTo>
                <a:lnTo>
                  <a:pt x="12186352" y="6397626"/>
                </a:lnTo>
                <a:lnTo>
                  <a:pt x="12186352" y="6854823"/>
                </a:lnTo>
                <a:lnTo>
                  <a:pt x="0" y="6854823"/>
                </a:lnTo>
                <a:close/>
              </a:path>
            </a:pathLst>
          </a:custGeom>
        </p:spPr>
      </p:pic>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92102" y="457200"/>
            <a:ext cx="2887123" cy="2514601"/>
          </a:xfrm>
          <a:prstGeom prst="rect">
            <a:avLst/>
          </a:prstGeom>
        </p:spPr>
        <p:txBody>
          <a:bodyPr anchor="b"/>
          <a:lstStyle/>
          <a:p>
            <a:r>
              <a:rPr lang="en-US"/>
              <a:t>Click to edit Master title style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6200" y="76201"/>
            <a:ext cx="1295400" cy="380999"/>
          </a:xfrm>
        </p:spPr>
        <p:txBody>
          <a:bodyPr/>
          <a:lstStyle>
            <a:lvl1pPr>
              <a:defRPr>
                <a:solidFill>
                  <a:schemeClr val="tx1"/>
                </a:solidFill>
                <a:effectLst/>
              </a:defRPr>
            </a:lvl1pPr>
          </a:lstStyle>
          <a:p>
            <a:fld id="{383FCCD6-08E9-5F43-B78A-D6D06FA7D888}" type="datetime1">
              <a:rPr lang="en-US" smtClean="0"/>
              <a:t>9/2/2026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096000" y="76201"/>
            <a:ext cx="6019800" cy="380999"/>
          </a:xfrm>
        </p:spPr>
        <p:txBody>
          <a:bodyPr/>
          <a:lstStyle/>
          <a:p>
            <a:r>
              <a:rPr lang="en-US"/>
              <a:t>Sample Footer Text</a:t>
            </a:r>
          </a:p>
        </p:txBody>
      </p:sp>
      <p:sp>
        <p:nvSpPr>
          <p:cNvPr id="11" name="Content Placeholder 7">
            <a:extLst>
              <a:ext uri="{FF2B5EF4-FFF2-40B4-BE49-F238E27FC236}">
                <a16:creationId xmlns:a16="http://schemas.microsoft.com/office/drawing/2014/main" id="{983E9A5C-C933-60D2-BA0B-5D63E2467D6A}"/>
              </a:ext>
            </a:extLst>
          </p:cNvPr>
          <p:cNvSpPr>
            <a:spLocks noGrp="1"/>
          </p:cNvSpPr>
          <p:nvPr>
            <p:ph sz="quarter" idx="15"/>
          </p:nvPr>
        </p:nvSpPr>
        <p:spPr>
          <a:xfrm>
            <a:off x="492102" y="3429000"/>
            <a:ext cx="2887123" cy="2971799"/>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9">
            <a:extLst>
              <a:ext uri="{FF2B5EF4-FFF2-40B4-BE49-F238E27FC236}">
                <a16:creationId xmlns:a16="http://schemas.microsoft.com/office/drawing/2014/main" id="{74DB69AA-A231-8C00-D853-CD5E094B0681}"/>
              </a:ext>
            </a:extLst>
          </p:cNvPr>
          <p:cNvSpPr>
            <a:spLocks noGrp="1"/>
          </p:cNvSpPr>
          <p:nvPr>
            <p:ph type="pic" sz="quarter" idx="13" hasCustomPrompt="1"/>
          </p:nvPr>
        </p:nvSpPr>
        <p:spPr>
          <a:xfrm>
            <a:off x="3832696" y="457200"/>
            <a:ext cx="8359305" cy="59436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3"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a:t>   </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820400" y="6400799"/>
            <a:ext cx="1295400" cy="381001"/>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6758158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Pictur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7314FBE-6941-996E-732C-BE9042D03FAC}"/>
              </a:ext>
            </a:extLst>
          </p:cNvPr>
          <p:cNvPicPr/>
          <p:nvPr userDrawn="1"/>
        </p:nvPicPr>
        <p:blipFill>
          <a:blip r:embed="rId2">
            <a:extLst>
              <a:ext uri="{28A0092B-C50C-407E-A947-70E740481C1C}">
                <a14:useLocalDpi xmlns:a14="http://schemas.microsoft.com/office/drawing/2010/main" val="0"/>
              </a:ext>
            </a:extLst>
          </a:blip>
          <a:srcRect/>
          <a:stretch/>
        </p:blipFill>
        <p:spPr>
          <a:xfrm>
            <a:off x="5649" y="3174"/>
            <a:ext cx="12186352" cy="6854823"/>
          </a:xfrm>
          <a:custGeom>
            <a:avLst/>
            <a:gdLst>
              <a:gd name="csX0" fmla="*/ 451551 w 12186352"/>
              <a:gd name="csY0" fmla="*/ 454026 h 6854823"/>
              <a:gd name="csX1" fmla="*/ 451551 w 12186352"/>
              <a:gd name="csY1" fmla="*/ 4568825 h 6854823"/>
              <a:gd name="csX2" fmla="*/ 11729151 w 12186352"/>
              <a:gd name="csY2" fmla="*/ 4568825 h 6854823"/>
              <a:gd name="csX3" fmla="*/ 11729151 w 12186352"/>
              <a:gd name="csY3" fmla="*/ 454026 h 6854823"/>
              <a:gd name="csX4" fmla="*/ 0 w 12186352"/>
              <a:gd name="csY4" fmla="*/ 0 h 6854823"/>
              <a:gd name="csX5" fmla="*/ 12186352 w 12186352"/>
              <a:gd name="csY5" fmla="*/ 0 h 6854823"/>
              <a:gd name="csX6" fmla="*/ 12186352 w 12186352"/>
              <a:gd name="csY6" fmla="*/ 6854823 h 6854823"/>
              <a:gd name="csX7" fmla="*/ 0 w 12186352"/>
              <a:gd name="csY7" fmla="*/ 6854823 h 6854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86352" h="6854823">
                <a:moveTo>
                  <a:pt x="451551" y="454026"/>
                </a:moveTo>
                <a:lnTo>
                  <a:pt x="451551" y="4568825"/>
                </a:lnTo>
                <a:lnTo>
                  <a:pt x="11729151" y="4568825"/>
                </a:lnTo>
                <a:lnTo>
                  <a:pt x="11729151" y="454026"/>
                </a:lnTo>
                <a:close/>
                <a:moveTo>
                  <a:pt x="0" y="0"/>
                </a:moveTo>
                <a:lnTo>
                  <a:pt x="12186352" y="0"/>
                </a:lnTo>
                <a:lnTo>
                  <a:pt x="12186352" y="6854823"/>
                </a:lnTo>
                <a:lnTo>
                  <a:pt x="0" y="6854823"/>
                </a:lnTo>
                <a:close/>
              </a:path>
            </a:pathLst>
          </a:custGeom>
        </p:spPr>
      </p:pic>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5029201"/>
            <a:ext cx="3810000" cy="1371600"/>
          </a:xfrm>
          <a:prstGeom prst="rect">
            <a:avLst/>
          </a:prstGeom>
        </p:spPr>
        <p:txBody>
          <a:bodyPr anchor="t">
            <a:normAutofit/>
          </a:bodyPr>
          <a:lstStyle>
            <a:lvl1pPr>
              <a:defRPr sz="3600"/>
            </a:lvl1pPr>
          </a:lstStyle>
          <a:p>
            <a:r>
              <a:rPr lang="en-US"/>
              <a:t>Click to edit Master title style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D5752D2-CCDE-DA48-AA88-B770548F7575}" type="datetime1">
              <a:rPr lang="en-US" smtClean="0"/>
              <a:t>9/2/2026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9" name="Picture Placeholder 10">
            <a:extLst>
              <a:ext uri="{FF2B5EF4-FFF2-40B4-BE49-F238E27FC236}">
                <a16:creationId xmlns:a16="http://schemas.microsoft.com/office/drawing/2014/main" id="{4D0830D9-CC27-C2C3-C727-D0E6E595B28C}"/>
              </a:ext>
            </a:extLst>
          </p:cNvPr>
          <p:cNvSpPr>
            <a:spLocks noGrp="1"/>
          </p:cNvSpPr>
          <p:nvPr>
            <p:ph type="pic" sz="quarter" idx="13" hasCustomPrompt="1"/>
          </p:nvPr>
        </p:nvSpPr>
        <p:spPr>
          <a:xfrm>
            <a:off x="457200" y="457200"/>
            <a:ext cx="11277600" cy="4114799"/>
          </a:xfrm>
          <a:blipFill dpi="0" rotWithShape="1">
            <a:blip r:embed="rId3"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718751" y="5029200"/>
            <a:ext cx="7016048" cy="1371600"/>
          </a:xfrm>
        </p:spPr>
        <p:txBody>
          <a:bodyPr vert="horz" lIns="91440" tIns="45720" rIns="91440" bIns="45720" rtlCol="0">
            <a:normAutofit/>
          </a:bodyPr>
          <a:lstStyle>
            <a:lvl1pPr marL="0" indent="0">
              <a:lnSpc>
                <a:spcPct val="100000"/>
              </a:lnSpc>
              <a:spcBef>
                <a:spcPts val="0"/>
              </a:spcBef>
              <a:buNone/>
              <a:defRPr lang="en-US" dirty="0"/>
            </a:lvl1pPr>
            <a:lvl2pPr marL="228600" indent="0">
              <a:lnSpc>
                <a:spcPct val="100000"/>
              </a:lnSpc>
              <a:spcBef>
                <a:spcPts val="0"/>
              </a:spcBef>
              <a:buNone/>
              <a:defRPr lang="en-US" dirty="0"/>
            </a:lvl2pPr>
            <a:lvl3pPr marL="457200" indent="0">
              <a:lnSpc>
                <a:spcPct val="100000"/>
              </a:lnSpc>
              <a:spcBef>
                <a:spcPts val="0"/>
              </a:spcBef>
              <a:buNone/>
              <a:defRPr lang="en-US" dirty="0"/>
            </a:lvl3pPr>
            <a:lvl4pPr marL="685800" indent="0">
              <a:lnSpc>
                <a:spcPct val="100000"/>
              </a:lnSpc>
              <a:spcBef>
                <a:spcPts val="0"/>
              </a:spcBef>
              <a:buNone/>
              <a:defRPr lang="en-US" dirty="0"/>
            </a:lvl4pPr>
            <a:lvl5pPr marL="914400" indent="0">
              <a:lnSpc>
                <a:spcPct val="100000"/>
              </a:lnSpc>
              <a:spcBef>
                <a:spcPts val="0"/>
              </a:spcBef>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0940907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with Picture 3">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3CB3BA5-C3CC-30C6-920A-AFE4D14AF261}"/>
              </a:ext>
            </a:extLst>
          </p:cNvPr>
          <p:cNvPicPr/>
          <p:nvPr userDrawn="1"/>
        </p:nvPicPr>
        <p:blipFill>
          <a:blip r:embed="rId2">
            <a:extLst>
              <a:ext uri="{28A0092B-C50C-407E-A947-70E740481C1C}">
                <a14:useLocalDpi xmlns:a14="http://schemas.microsoft.com/office/drawing/2010/main" val="0"/>
              </a:ext>
            </a:extLst>
          </a:blip>
          <a:srcRect/>
          <a:stretch/>
        </p:blipFill>
        <p:spPr>
          <a:xfrm flipH="1">
            <a:off x="5648" y="3177"/>
            <a:ext cx="12186352" cy="6854823"/>
          </a:xfrm>
          <a:custGeom>
            <a:avLst/>
            <a:gdLst>
              <a:gd name="csX0" fmla="*/ 12186352 w 12186352"/>
              <a:gd name="csY0" fmla="*/ 0 h 6854823"/>
              <a:gd name="csX1" fmla="*/ 0 w 12186352"/>
              <a:gd name="csY1" fmla="*/ 0 h 6854823"/>
              <a:gd name="csX2" fmla="*/ 0 w 12186352"/>
              <a:gd name="csY2" fmla="*/ 6854823 h 6854823"/>
              <a:gd name="csX3" fmla="*/ 12186352 w 12186352"/>
              <a:gd name="csY3" fmla="*/ 6854823 h 6854823"/>
              <a:gd name="csX4" fmla="*/ 12186352 w 12186352"/>
              <a:gd name="csY4" fmla="*/ 6397623 h 6854823"/>
              <a:gd name="csX5" fmla="*/ 4761059 w 12186352"/>
              <a:gd name="csY5" fmla="*/ 6397623 h 6854823"/>
              <a:gd name="csX6" fmla="*/ 4761059 w 12186352"/>
              <a:gd name="csY6" fmla="*/ 454023 h 6854823"/>
              <a:gd name="csX7" fmla="*/ 12186352 w 12186352"/>
              <a:gd name="csY7" fmla="*/ 454023 h 6854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86352" h="6854823">
                <a:moveTo>
                  <a:pt x="12186352" y="0"/>
                </a:moveTo>
                <a:lnTo>
                  <a:pt x="0" y="0"/>
                </a:lnTo>
                <a:lnTo>
                  <a:pt x="0" y="6854823"/>
                </a:lnTo>
                <a:lnTo>
                  <a:pt x="12186352" y="6854823"/>
                </a:lnTo>
                <a:lnTo>
                  <a:pt x="12186352" y="6397623"/>
                </a:lnTo>
                <a:lnTo>
                  <a:pt x="4761059" y="6397623"/>
                </a:lnTo>
                <a:lnTo>
                  <a:pt x="4761059" y="454023"/>
                </a:lnTo>
                <a:lnTo>
                  <a:pt x="12186352" y="454023"/>
                </a:lnTo>
                <a:close/>
              </a:path>
            </a:pathLst>
          </a:custGeom>
        </p:spPr>
      </p:pic>
      <p:sp>
        <p:nvSpPr>
          <p:cNvPr id="3" name="Title 1">
            <a:extLst>
              <a:ext uri="{FF2B5EF4-FFF2-40B4-BE49-F238E27FC236}">
                <a16:creationId xmlns:a16="http://schemas.microsoft.com/office/drawing/2014/main" id="{1B804614-19A7-C141-7231-844689471208}"/>
              </a:ext>
            </a:extLst>
          </p:cNvPr>
          <p:cNvSpPr>
            <a:spLocks noGrp="1"/>
          </p:cNvSpPr>
          <p:nvPr>
            <p:ph type="title"/>
          </p:nvPr>
        </p:nvSpPr>
        <p:spPr>
          <a:xfrm>
            <a:off x="7890964" y="457200"/>
            <a:ext cx="3843837" cy="1710063"/>
          </a:xfrm>
          <a:prstGeom prst="rect">
            <a:avLst/>
          </a:prstGeom>
        </p:spPr>
        <p:txBody>
          <a:bodyPr anchor="b">
            <a:normAutofit/>
          </a:bodyPr>
          <a:lstStyle>
            <a:lvl1pPr>
              <a:defRPr sz="3600"/>
            </a:lvl1pPr>
          </a:lstStyle>
          <a:p>
            <a:r>
              <a:rPr lang="en-US"/>
              <a:t>Click to edit Master title style</a:t>
            </a:r>
          </a:p>
        </p:txBody>
      </p:sp>
      <p:sp>
        <p:nvSpPr>
          <p:cNvPr id="7" name="Date Placeholder 3">
            <a:extLst>
              <a:ext uri="{FF2B5EF4-FFF2-40B4-BE49-F238E27FC236}">
                <a16:creationId xmlns:a16="http://schemas.microsoft.com/office/drawing/2014/main" id="{30915B74-DE73-85C6-5754-84F12F96E928}"/>
              </a:ext>
            </a:extLst>
          </p:cNvPr>
          <p:cNvSpPr>
            <a:spLocks noGrp="1"/>
          </p:cNvSpPr>
          <p:nvPr>
            <p:ph type="dt" sz="half" idx="15"/>
          </p:nvPr>
        </p:nvSpPr>
        <p:spPr>
          <a:xfrm>
            <a:off x="76200" y="76200"/>
            <a:ext cx="1295401" cy="381000"/>
          </a:xfrm>
        </p:spPr>
        <p:txBody>
          <a:bodyPr/>
          <a:lstStyle/>
          <a:p>
            <a:fld id="{2E2458BC-FE32-0A45-9DD7-ED7D64447D19}" type="datetime1">
              <a:rPr lang="en-US" smtClean="0"/>
              <a:t>9/2/2026</a:t>
            </a:fld>
            <a:endParaRPr lang="en-US"/>
          </a:p>
        </p:txBody>
      </p:sp>
      <p:sp>
        <p:nvSpPr>
          <p:cNvPr id="6" name="Footer Placeholder 8">
            <a:extLst>
              <a:ext uri="{FF2B5EF4-FFF2-40B4-BE49-F238E27FC236}">
                <a16:creationId xmlns:a16="http://schemas.microsoft.com/office/drawing/2014/main" id="{AF0EABC9-86BA-DDCF-A091-AB6C3E9C93F9}"/>
              </a:ext>
            </a:extLst>
          </p:cNvPr>
          <p:cNvSpPr>
            <a:spLocks noGrp="1"/>
          </p:cNvSpPr>
          <p:nvPr>
            <p:ph type="ftr" sz="quarter" idx="16"/>
          </p:nvPr>
        </p:nvSpPr>
        <p:spPr>
          <a:xfrm>
            <a:off x="6096000" y="76200"/>
            <a:ext cx="6019800" cy="384048"/>
          </a:xfrm>
        </p:spPr>
        <p:txBody>
          <a:bodyPr/>
          <a:lstStyle/>
          <a:p>
            <a:r>
              <a:rPr lang="en-US"/>
              <a:t>Sample Footer Text</a:t>
            </a:r>
          </a:p>
        </p:txBody>
      </p:sp>
      <p:sp>
        <p:nvSpPr>
          <p:cNvPr id="4" name="Picture Placeholder 10">
            <a:extLst>
              <a:ext uri="{FF2B5EF4-FFF2-40B4-BE49-F238E27FC236}">
                <a16:creationId xmlns:a16="http://schemas.microsoft.com/office/drawing/2014/main" id="{B4F324D2-4F52-DFB7-CF7C-C3182974B46A}"/>
              </a:ext>
            </a:extLst>
          </p:cNvPr>
          <p:cNvSpPr>
            <a:spLocks noGrp="1"/>
          </p:cNvSpPr>
          <p:nvPr>
            <p:ph type="pic" sz="quarter" idx="13" hasCustomPrompt="1"/>
          </p:nvPr>
        </p:nvSpPr>
        <p:spPr>
          <a:xfrm>
            <a:off x="1" y="457200"/>
            <a:ext cx="7430940" cy="5943600"/>
          </a:xfrm>
          <a:blipFill>
            <a:blip r:embed="rId3" cstate="email">
              <a:alphaModFix amt="60000"/>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US"/>
              <a:t>   </a:t>
            </a:r>
          </a:p>
        </p:txBody>
      </p:sp>
      <p:sp>
        <p:nvSpPr>
          <p:cNvPr id="5" name="Content Placeholder 7">
            <a:extLst>
              <a:ext uri="{FF2B5EF4-FFF2-40B4-BE49-F238E27FC236}">
                <a16:creationId xmlns:a16="http://schemas.microsoft.com/office/drawing/2014/main" id="{C8445A35-FB03-D828-D87E-A268F3E1E0A3}"/>
              </a:ext>
            </a:extLst>
          </p:cNvPr>
          <p:cNvSpPr>
            <a:spLocks noGrp="1"/>
          </p:cNvSpPr>
          <p:nvPr>
            <p:ph sz="quarter" idx="14"/>
          </p:nvPr>
        </p:nvSpPr>
        <p:spPr>
          <a:xfrm>
            <a:off x="7890964" y="2624462"/>
            <a:ext cx="3843837" cy="3776337"/>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9">
            <a:extLst>
              <a:ext uri="{FF2B5EF4-FFF2-40B4-BE49-F238E27FC236}">
                <a16:creationId xmlns:a16="http://schemas.microsoft.com/office/drawing/2014/main" id="{C5C69391-C5F6-E4C0-A8D2-D378757ACC43}"/>
              </a:ext>
            </a:extLst>
          </p:cNvPr>
          <p:cNvSpPr>
            <a:spLocks noGrp="1"/>
          </p:cNvSpPr>
          <p:nvPr>
            <p:ph type="sldNum" sz="quarter" idx="17"/>
          </p:nvPr>
        </p:nvSpPr>
        <p:spPr>
          <a:xfrm>
            <a:off x="10820400" y="6400800"/>
            <a:ext cx="1295399" cy="381000"/>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9660822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ith Picture 4">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78C312-FD23-D608-5B72-5DB439895604}"/>
              </a:ext>
            </a:extLst>
          </p:cNvPr>
          <p:cNvPicPr/>
          <p:nvPr userDrawn="1"/>
        </p:nvPicPr>
        <p:blipFill>
          <a:blip r:embed="rId2">
            <a:extLst>
              <a:ext uri="{28A0092B-C50C-407E-A947-70E740481C1C}">
                <a14:useLocalDpi xmlns:a14="http://schemas.microsoft.com/office/drawing/2010/main" val="0"/>
              </a:ext>
            </a:extLst>
          </a:blip>
          <a:srcRect/>
          <a:stretch/>
        </p:blipFill>
        <p:spPr>
          <a:xfrm>
            <a:off x="5649" y="3174"/>
            <a:ext cx="12186352" cy="6854823"/>
          </a:xfrm>
          <a:custGeom>
            <a:avLst/>
            <a:gdLst>
              <a:gd name="csX0" fmla="*/ 0 w 12186352"/>
              <a:gd name="csY0" fmla="*/ 0 h 6854823"/>
              <a:gd name="csX1" fmla="*/ 12186352 w 12186352"/>
              <a:gd name="csY1" fmla="*/ 0 h 6854823"/>
              <a:gd name="csX2" fmla="*/ 12186352 w 12186352"/>
              <a:gd name="csY2" fmla="*/ 454026 h 6854823"/>
              <a:gd name="csX3" fmla="*/ 4755412 w 12186352"/>
              <a:gd name="csY3" fmla="*/ 454026 h 6854823"/>
              <a:gd name="csX4" fmla="*/ 4755412 w 12186352"/>
              <a:gd name="csY4" fmla="*/ 6397626 h 6854823"/>
              <a:gd name="csX5" fmla="*/ 12186352 w 12186352"/>
              <a:gd name="csY5" fmla="*/ 6397626 h 6854823"/>
              <a:gd name="csX6" fmla="*/ 12186352 w 12186352"/>
              <a:gd name="csY6" fmla="*/ 6854823 h 6854823"/>
              <a:gd name="csX7" fmla="*/ 0 w 12186352"/>
              <a:gd name="csY7" fmla="*/ 6854823 h 6854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86352" h="6854823">
                <a:moveTo>
                  <a:pt x="0" y="0"/>
                </a:moveTo>
                <a:lnTo>
                  <a:pt x="12186352" y="0"/>
                </a:lnTo>
                <a:lnTo>
                  <a:pt x="12186352" y="454026"/>
                </a:lnTo>
                <a:lnTo>
                  <a:pt x="4755412" y="454026"/>
                </a:lnTo>
                <a:lnTo>
                  <a:pt x="4755412" y="6397626"/>
                </a:lnTo>
                <a:lnTo>
                  <a:pt x="12186352" y="6397626"/>
                </a:lnTo>
                <a:lnTo>
                  <a:pt x="12186352" y="6854823"/>
                </a:lnTo>
                <a:lnTo>
                  <a:pt x="0" y="6854823"/>
                </a:lnTo>
                <a:close/>
              </a:path>
            </a:pathLst>
          </a:custGeom>
        </p:spPr>
      </p:pic>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457200"/>
            <a:ext cx="3813714" cy="1710064"/>
          </a:xfrm>
          <a:prstGeom prst="rect">
            <a:avLst/>
          </a:prstGeom>
        </p:spPr>
        <p:txBody>
          <a:bodyPr anchor="b">
            <a:normAutofit/>
          </a:bodyPr>
          <a:lstStyle>
            <a:lvl1pPr>
              <a:defRPr sz="3600"/>
            </a:lvl1pPr>
          </a:lstStyle>
          <a:p>
            <a:r>
              <a:rPr lang="en-US"/>
              <a:t>Click to edit Master title style</a:t>
            </a:r>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76200" y="76201"/>
            <a:ext cx="1295400" cy="381000"/>
          </a:xfrm>
        </p:spPr>
        <p:txBody>
          <a:bodyPr/>
          <a:lstStyle/>
          <a:p>
            <a:fld id="{1233975F-0E53-0840-98CD-E03B319E6BC3}" type="datetime1">
              <a:rPr lang="en-US" smtClean="0"/>
              <a:t>9/2/2026</a:t>
            </a:fld>
            <a:endParaRPr lang="en-US"/>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6096000" y="76201"/>
            <a:ext cx="6019799" cy="381000"/>
          </a:xfrm>
        </p:spPr>
        <p:txBody>
          <a:bodyPr/>
          <a:lstStyle/>
          <a:p>
            <a:r>
              <a:rPr lang="en-US"/>
              <a:t>Sample Footer Text</a:t>
            </a:r>
          </a:p>
        </p:txBody>
      </p:sp>
      <p:sp>
        <p:nvSpPr>
          <p:cNvPr id="6" name="Content Placeholder 7">
            <a:extLst>
              <a:ext uri="{FF2B5EF4-FFF2-40B4-BE49-F238E27FC236}">
                <a16:creationId xmlns:a16="http://schemas.microsoft.com/office/drawing/2014/main" id="{C04AEB09-C22F-E34F-DEF8-A875003EEE36}"/>
              </a:ext>
            </a:extLst>
          </p:cNvPr>
          <p:cNvSpPr>
            <a:spLocks noGrp="1"/>
          </p:cNvSpPr>
          <p:nvPr>
            <p:ph sz="quarter" idx="18"/>
          </p:nvPr>
        </p:nvSpPr>
        <p:spPr>
          <a:xfrm>
            <a:off x="457201" y="2621290"/>
            <a:ext cx="3813714" cy="3779510"/>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10">
            <a:extLst>
              <a:ext uri="{FF2B5EF4-FFF2-40B4-BE49-F238E27FC236}">
                <a16:creationId xmlns:a16="http://schemas.microsoft.com/office/drawing/2014/main" id="{B255439D-9DD5-19F0-DFF1-101A9899DFC7}"/>
              </a:ext>
            </a:extLst>
          </p:cNvPr>
          <p:cNvSpPr>
            <a:spLocks noGrp="1"/>
          </p:cNvSpPr>
          <p:nvPr>
            <p:ph type="pic" sz="quarter" idx="13" hasCustomPrompt="1"/>
          </p:nvPr>
        </p:nvSpPr>
        <p:spPr>
          <a:xfrm>
            <a:off x="4761061" y="457200"/>
            <a:ext cx="7430940" cy="5943600"/>
          </a:xfrm>
          <a:blipFill>
            <a:blip r:embed="rId3" cstate="email">
              <a:alphaModFix amt="60000"/>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US"/>
              <a:t>   </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0820400" y="6400800"/>
            <a:ext cx="1295400" cy="381000"/>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40737075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with Picture 5">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5DD87899-462F-D06B-5D64-3ED065B39543}"/>
              </a:ext>
            </a:extLst>
          </p:cNvPr>
          <p:cNvSpPr>
            <a:spLocks noGrp="1"/>
          </p:cNvSpPr>
          <p:nvPr>
            <p:ph type="title"/>
          </p:nvPr>
        </p:nvSpPr>
        <p:spPr>
          <a:xfrm>
            <a:off x="6999060" y="457200"/>
            <a:ext cx="4735740" cy="1306009"/>
          </a:xfrm>
          <a:prstGeom prst="rect">
            <a:avLst/>
          </a:prstGeom>
        </p:spPr>
        <p:txBody>
          <a:bodyPr anchor="b"/>
          <a:lstStyle/>
          <a:p>
            <a:r>
              <a:rPr lang="en-US"/>
              <a:t>Click to edit Master title style</a:t>
            </a:r>
          </a:p>
        </p:txBody>
      </p:sp>
      <p:sp>
        <p:nvSpPr>
          <p:cNvPr id="4" name="Date Placeholder 4">
            <a:extLst>
              <a:ext uri="{FF2B5EF4-FFF2-40B4-BE49-F238E27FC236}">
                <a16:creationId xmlns:a16="http://schemas.microsoft.com/office/drawing/2014/main" id="{634F943B-FBB0-AD70-5392-FF1249A8D95F}"/>
              </a:ext>
            </a:extLst>
          </p:cNvPr>
          <p:cNvSpPr>
            <a:spLocks noGrp="1"/>
          </p:cNvSpPr>
          <p:nvPr>
            <p:ph type="dt" sz="half" idx="10"/>
          </p:nvPr>
        </p:nvSpPr>
        <p:spPr>
          <a:xfrm>
            <a:off x="76201" y="76201"/>
            <a:ext cx="1295400" cy="380999"/>
          </a:xfrm>
        </p:spPr>
        <p:txBody>
          <a:bodyPr/>
          <a:lstStyle/>
          <a:p>
            <a:fld id="{D0CA20AB-D25D-704E-83C3-6B013E02E645}" type="datetime1">
              <a:rPr lang="en-US" smtClean="0"/>
              <a:t>9/2/2026</a:t>
            </a:fld>
            <a:endParaRPr lang="en-US"/>
          </a:p>
        </p:txBody>
      </p:sp>
      <p:sp>
        <p:nvSpPr>
          <p:cNvPr id="9" name="Footer Placeholder 5">
            <a:extLst>
              <a:ext uri="{FF2B5EF4-FFF2-40B4-BE49-F238E27FC236}">
                <a16:creationId xmlns:a16="http://schemas.microsoft.com/office/drawing/2014/main" id="{53A7B337-CA3D-E1B0-7039-CA1FCFDEEFF1}"/>
              </a:ext>
            </a:extLst>
          </p:cNvPr>
          <p:cNvSpPr>
            <a:spLocks noGrp="1"/>
          </p:cNvSpPr>
          <p:nvPr>
            <p:ph type="ftr" sz="quarter" idx="11"/>
          </p:nvPr>
        </p:nvSpPr>
        <p:spPr>
          <a:xfrm>
            <a:off x="6096000" y="76201"/>
            <a:ext cx="6019799" cy="380999"/>
          </a:xfrm>
        </p:spPr>
        <p:txBody>
          <a:bodyPr/>
          <a:lstStyle>
            <a:lvl1pPr>
              <a:defRPr>
                <a:solidFill>
                  <a:schemeClr val="tx1"/>
                </a:solidFill>
                <a:effectLst/>
              </a:defRPr>
            </a:lvl1pPr>
          </a:lstStyle>
          <a:p>
            <a:r>
              <a:rPr lang="en-US"/>
              <a:t>Sample Footer Text</a:t>
            </a:r>
          </a:p>
        </p:txBody>
      </p:sp>
      <p:sp>
        <p:nvSpPr>
          <p:cNvPr id="6" name="Picture Placeholder 10">
            <a:extLst>
              <a:ext uri="{FF2B5EF4-FFF2-40B4-BE49-F238E27FC236}">
                <a16:creationId xmlns:a16="http://schemas.microsoft.com/office/drawing/2014/main" id="{805F337F-4512-E680-8F5A-95C181282643}"/>
              </a:ext>
            </a:extLst>
          </p:cNvPr>
          <p:cNvSpPr>
            <a:spLocks noGrp="1"/>
          </p:cNvSpPr>
          <p:nvPr>
            <p:ph type="pic" sz="quarter" idx="13" hasCustomPrompt="1"/>
          </p:nvPr>
        </p:nvSpPr>
        <p:spPr>
          <a:xfrm>
            <a:off x="1" y="457200"/>
            <a:ext cx="6492240" cy="5943600"/>
          </a:xfrm>
          <a:blipFill>
            <a:blip r:embed="rId2" cstate="email">
              <a:alphaModFix amt="60000"/>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US"/>
              <a:t>   </a:t>
            </a:r>
          </a:p>
        </p:txBody>
      </p:sp>
      <p:sp>
        <p:nvSpPr>
          <p:cNvPr id="3" name="Content Placeholder 7">
            <a:extLst>
              <a:ext uri="{FF2B5EF4-FFF2-40B4-BE49-F238E27FC236}">
                <a16:creationId xmlns:a16="http://schemas.microsoft.com/office/drawing/2014/main" id="{C68F33D8-4565-CA0E-DF2E-27FBE006F917}"/>
              </a:ext>
            </a:extLst>
          </p:cNvPr>
          <p:cNvSpPr>
            <a:spLocks noGrp="1"/>
          </p:cNvSpPr>
          <p:nvPr>
            <p:ph sz="quarter" idx="14"/>
          </p:nvPr>
        </p:nvSpPr>
        <p:spPr>
          <a:xfrm>
            <a:off x="6999060" y="2209800"/>
            <a:ext cx="4735740" cy="4191000"/>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6">
            <a:extLst>
              <a:ext uri="{FF2B5EF4-FFF2-40B4-BE49-F238E27FC236}">
                <a16:creationId xmlns:a16="http://schemas.microsoft.com/office/drawing/2014/main" id="{A52E7D2F-742D-CB2D-2766-5AF678F3B879}"/>
              </a:ext>
            </a:extLst>
          </p:cNvPr>
          <p:cNvSpPr>
            <a:spLocks noGrp="1"/>
          </p:cNvSpPr>
          <p:nvPr>
            <p:ph type="sldNum" sz="quarter" idx="12"/>
          </p:nvPr>
        </p:nvSpPr>
        <p:spPr>
          <a:xfrm>
            <a:off x="10820399" y="6400800"/>
            <a:ext cx="1295399" cy="381000"/>
          </a:xfrm>
        </p:spPr>
        <p:txBody>
          <a:bodyPr/>
          <a:lstStyle>
            <a:lvl1pPr>
              <a:defRPr>
                <a:solidFill>
                  <a:schemeClr val="tx1"/>
                </a:solidFill>
                <a:effectLst/>
              </a:defRPr>
            </a:lvl1pPr>
          </a:lstStyle>
          <a:p>
            <a:fld id="{AEAA3239-9EA4-4A65-A281-97F994456D9F}" type="slidenum">
              <a:rPr lang="en-US" smtClean="0"/>
              <a:t>‹#›</a:t>
            </a:fld>
            <a:endParaRPr lang="en-US"/>
          </a:p>
        </p:txBody>
      </p:sp>
    </p:spTree>
    <p:extLst>
      <p:ext uri="{BB962C8B-B14F-4D97-AF65-F5344CB8AC3E}">
        <p14:creationId xmlns:p14="http://schemas.microsoft.com/office/powerpoint/2010/main" val="40697869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with Picture 6">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E2693257-E100-0525-B4C7-8CA75053567B}"/>
              </a:ext>
            </a:extLst>
          </p:cNvPr>
          <p:cNvSpPr>
            <a:spLocks noGrp="1"/>
          </p:cNvSpPr>
          <p:nvPr>
            <p:ph type="title"/>
          </p:nvPr>
        </p:nvSpPr>
        <p:spPr>
          <a:xfrm>
            <a:off x="445860" y="457200"/>
            <a:ext cx="4796699" cy="1306009"/>
          </a:xfrm>
          <a:prstGeom prst="rect">
            <a:avLst/>
          </a:prstGeom>
        </p:spPr>
        <p:txBody>
          <a:bodyPr anchor="b"/>
          <a:lstStyle/>
          <a:p>
            <a:r>
              <a:rPr lang="en-US"/>
              <a:t>Click to edit Master title style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6200" y="76201"/>
            <a:ext cx="1295401" cy="380999"/>
          </a:xfrm>
        </p:spPr>
        <p:txBody>
          <a:bodyPr/>
          <a:lstStyle/>
          <a:p>
            <a:fld id="{B31F77D0-31D8-5446-A1F3-FE6147C324EC}" type="datetime1">
              <a:rPr lang="en-US" smtClean="0"/>
              <a:t>9/2/2026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096000" y="76202"/>
            <a:ext cx="6019800" cy="380998"/>
          </a:xfrm>
        </p:spPr>
        <p:txBody>
          <a:bodyPr/>
          <a:lstStyle>
            <a:lvl1pPr>
              <a:defRPr>
                <a:solidFill>
                  <a:schemeClr val="tx1"/>
                </a:solidFill>
                <a:effectLst/>
              </a:defRPr>
            </a:lvl1pPr>
          </a:lstStyle>
          <a:p>
            <a:r>
              <a:rPr lang="en-US"/>
              <a:t>Sample Footer Text</a:t>
            </a:r>
          </a:p>
        </p:txBody>
      </p:sp>
      <p:sp>
        <p:nvSpPr>
          <p:cNvPr id="4" name="Content Placeholder 7">
            <a:extLst>
              <a:ext uri="{FF2B5EF4-FFF2-40B4-BE49-F238E27FC236}">
                <a16:creationId xmlns:a16="http://schemas.microsoft.com/office/drawing/2014/main" id="{EAC9A1BA-A83A-E476-1A91-3DB0B544DF34}"/>
              </a:ext>
            </a:extLst>
          </p:cNvPr>
          <p:cNvSpPr>
            <a:spLocks noGrp="1"/>
          </p:cNvSpPr>
          <p:nvPr>
            <p:ph sz="quarter" idx="14"/>
          </p:nvPr>
        </p:nvSpPr>
        <p:spPr>
          <a:xfrm>
            <a:off x="484835" y="2209800"/>
            <a:ext cx="4735740" cy="4191000"/>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10">
            <a:extLst>
              <a:ext uri="{FF2B5EF4-FFF2-40B4-BE49-F238E27FC236}">
                <a16:creationId xmlns:a16="http://schemas.microsoft.com/office/drawing/2014/main" id="{A90998F5-C9FB-EC52-B802-B62AA63E4263}"/>
              </a:ext>
            </a:extLst>
          </p:cNvPr>
          <p:cNvSpPr>
            <a:spLocks noGrp="1"/>
          </p:cNvSpPr>
          <p:nvPr>
            <p:ph type="pic" sz="quarter" idx="13" hasCustomPrompt="1"/>
          </p:nvPr>
        </p:nvSpPr>
        <p:spPr>
          <a:xfrm>
            <a:off x="5699761" y="457200"/>
            <a:ext cx="6492240" cy="5943600"/>
          </a:xfrm>
          <a:blipFill>
            <a:blip r:embed="rId2" cstate="email">
              <a:alphaModFix amt="60000"/>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US"/>
              <a:t>   </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820400" y="6400800"/>
            <a:ext cx="1295400" cy="381000"/>
          </a:xfrm>
        </p:spPr>
        <p:txBody>
          <a:bodyPr/>
          <a:lstStyle>
            <a:lvl1pPr>
              <a:defRPr>
                <a:solidFill>
                  <a:schemeClr val="tx1"/>
                </a:solidFill>
                <a:effectLst/>
              </a:defRPr>
            </a:lvl1pPr>
          </a:lstStyle>
          <a:p>
            <a:fld id="{AEAA3239-9EA4-4A65-A281-97F994456D9F}" type="slidenum">
              <a:rPr lang="en-US" smtClean="0"/>
              <a:t>‹#›</a:t>
            </a:fld>
            <a:endParaRPr lang="en-US"/>
          </a:p>
        </p:txBody>
      </p:sp>
    </p:spTree>
    <p:extLst>
      <p:ext uri="{BB962C8B-B14F-4D97-AF65-F5344CB8AC3E}">
        <p14:creationId xmlns:p14="http://schemas.microsoft.com/office/powerpoint/2010/main" val="39606013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with Picture 7">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3E46F2B-72CE-C947-0021-F34244B43444}"/>
              </a:ext>
            </a:extLst>
          </p:cNvPr>
          <p:cNvPicPr/>
          <p:nvPr userDrawn="1"/>
        </p:nvPicPr>
        <p:blipFill>
          <a:blip r:embed="rId2">
            <a:extLst>
              <a:ext uri="{28A0092B-C50C-407E-A947-70E740481C1C}">
                <a14:useLocalDpi xmlns:a14="http://schemas.microsoft.com/office/drawing/2010/main" val="0"/>
              </a:ext>
            </a:extLst>
          </a:blip>
          <a:srcRect/>
          <a:stretch/>
        </p:blipFill>
        <p:spPr>
          <a:xfrm>
            <a:off x="5649" y="3174"/>
            <a:ext cx="12186352" cy="6854823"/>
          </a:xfrm>
          <a:custGeom>
            <a:avLst/>
            <a:gdLst>
              <a:gd name="csX0" fmla="*/ 451551 w 12186352"/>
              <a:gd name="csY0" fmla="*/ 454026 h 6854823"/>
              <a:gd name="csX1" fmla="*/ 451551 w 12186352"/>
              <a:gd name="csY1" fmla="*/ 3654426 h 6854823"/>
              <a:gd name="csX2" fmla="*/ 11729151 w 12186352"/>
              <a:gd name="csY2" fmla="*/ 3654426 h 6854823"/>
              <a:gd name="csX3" fmla="*/ 11729151 w 12186352"/>
              <a:gd name="csY3" fmla="*/ 454026 h 6854823"/>
              <a:gd name="csX4" fmla="*/ 0 w 12186352"/>
              <a:gd name="csY4" fmla="*/ 0 h 6854823"/>
              <a:gd name="csX5" fmla="*/ 12186352 w 12186352"/>
              <a:gd name="csY5" fmla="*/ 0 h 6854823"/>
              <a:gd name="csX6" fmla="*/ 12186352 w 12186352"/>
              <a:gd name="csY6" fmla="*/ 6854823 h 6854823"/>
              <a:gd name="csX7" fmla="*/ 0 w 12186352"/>
              <a:gd name="csY7" fmla="*/ 6854823 h 6854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86352" h="6854823">
                <a:moveTo>
                  <a:pt x="451551" y="454026"/>
                </a:moveTo>
                <a:lnTo>
                  <a:pt x="451551" y="3654426"/>
                </a:lnTo>
                <a:lnTo>
                  <a:pt x="11729151" y="3654426"/>
                </a:lnTo>
                <a:lnTo>
                  <a:pt x="11729151" y="454026"/>
                </a:lnTo>
                <a:close/>
                <a:moveTo>
                  <a:pt x="0" y="0"/>
                </a:moveTo>
                <a:lnTo>
                  <a:pt x="12186352" y="0"/>
                </a:lnTo>
                <a:lnTo>
                  <a:pt x="12186352" y="6854823"/>
                </a:lnTo>
                <a:lnTo>
                  <a:pt x="0" y="6854823"/>
                </a:lnTo>
                <a:close/>
              </a:path>
            </a:pathLst>
          </a:custGeom>
        </p:spPr>
      </p:pic>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199" y="4111624"/>
            <a:ext cx="3219343" cy="2289175"/>
          </a:xfrm>
          <a:prstGeom prst="rect">
            <a:avLst/>
          </a:prstGeom>
        </p:spPr>
        <p:txBody>
          <a:bodyPr anchor="t">
            <a:normAutofit/>
          </a:bodyPr>
          <a:lstStyle>
            <a:lvl1pPr>
              <a:defRPr sz="3600"/>
            </a:lvl1pPr>
          </a:lstStyle>
          <a:p>
            <a:r>
              <a:rPr lang="en-US"/>
              <a:t>Click to edit Master title style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2005CF00-6C05-B849-B141-54CC9A394B3C}" type="datetime1">
              <a:rPr lang="en-US" smtClean="0"/>
              <a:t>9/2/2026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9" name="Picture Placeholder 10">
            <a:extLst>
              <a:ext uri="{FF2B5EF4-FFF2-40B4-BE49-F238E27FC236}">
                <a16:creationId xmlns:a16="http://schemas.microsoft.com/office/drawing/2014/main" id="{5CCD5774-AB2C-F489-2BCD-75A5731FA857}"/>
              </a:ext>
            </a:extLst>
          </p:cNvPr>
          <p:cNvSpPr>
            <a:spLocks noGrp="1"/>
          </p:cNvSpPr>
          <p:nvPr>
            <p:ph type="pic" sz="quarter" idx="13" hasCustomPrompt="1"/>
          </p:nvPr>
        </p:nvSpPr>
        <p:spPr>
          <a:xfrm>
            <a:off x="457200" y="457200"/>
            <a:ext cx="11277600" cy="3200400"/>
          </a:xfrm>
          <a:blipFill>
            <a:blip r:embed="rId3" cstate="email">
              <a:alphaModFix amt="60000"/>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28092" y="4111624"/>
            <a:ext cx="7606708" cy="2289176"/>
          </a:xfrm>
        </p:spPr>
        <p:txBody>
          <a:bodyPr vert="horz" lIns="91440" tIns="45720" rIns="91440" bIns="45720" rtlCol="0">
            <a:normAutofit/>
          </a:bodyPr>
          <a:lstStyle>
            <a:lvl1pPr marL="0" indent="0">
              <a:buNone/>
              <a:defRPr lang="en-US" b="0"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8828326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Picture 8">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64D3EA0-3FE9-3CAB-830E-268B27509F72}"/>
              </a:ext>
            </a:extLst>
          </p:cNvPr>
          <p:cNvPicPr/>
          <p:nvPr userDrawn="1"/>
        </p:nvPicPr>
        <p:blipFill>
          <a:blip r:embed="rId2">
            <a:extLst>
              <a:ext uri="{28A0092B-C50C-407E-A947-70E740481C1C}">
                <a14:useLocalDpi xmlns:a14="http://schemas.microsoft.com/office/drawing/2010/main" val="0"/>
              </a:ext>
            </a:extLst>
          </a:blip>
          <a:srcRect/>
          <a:stretch/>
        </p:blipFill>
        <p:spPr>
          <a:xfrm flipV="1">
            <a:off x="5649" y="3174"/>
            <a:ext cx="12186352" cy="6854823"/>
          </a:xfrm>
          <a:custGeom>
            <a:avLst/>
            <a:gdLst>
              <a:gd name="csX0" fmla="*/ 451551 w 12186352"/>
              <a:gd name="csY0" fmla="*/ 3638875 h 6854823"/>
              <a:gd name="csX1" fmla="*/ 451551 w 12186352"/>
              <a:gd name="csY1" fmla="*/ 438477 h 6854823"/>
              <a:gd name="csX2" fmla="*/ 11729151 w 12186352"/>
              <a:gd name="csY2" fmla="*/ 438477 h 6854823"/>
              <a:gd name="csX3" fmla="*/ 11729151 w 12186352"/>
              <a:gd name="csY3" fmla="*/ 3638875 h 6854823"/>
              <a:gd name="csX4" fmla="*/ 0 w 12186352"/>
              <a:gd name="csY4" fmla="*/ 6854823 h 6854823"/>
              <a:gd name="csX5" fmla="*/ 12186352 w 12186352"/>
              <a:gd name="csY5" fmla="*/ 6854823 h 6854823"/>
              <a:gd name="csX6" fmla="*/ 12186352 w 12186352"/>
              <a:gd name="csY6" fmla="*/ 0 h 6854823"/>
              <a:gd name="csX7" fmla="*/ 0 w 12186352"/>
              <a:gd name="csY7" fmla="*/ 0 h 6854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86352" h="6854823">
                <a:moveTo>
                  <a:pt x="451551" y="3638875"/>
                </a:moveTo>
                <a:lnTo>
                  <a:pt x="451551" y="438477"/>
                </a:lnTo>
                <a:lnTo>
                  <a:pt x="11729151" y="438477"/>
                </a:lnTo>
                <a:lnTo>
                  <a:pt x="11729151" y="3638875"/>
                </a:lnTo>
                <a:close/>
                <a:moveTo>
                  <a:pt x="0" y="6854823"/>
                </a:moveTo>
                <a:lnTo>
                  <a:pt x="12186352" y="6854823"/>
                </a:lnTo>
                <a:lnTo>
                  <a:pt x="12186352" y="0"/>
                </a:lnTo>
                <a:lnTo>
                  <a:pt x="0" y="0"/>
                </a:lnTo>
                <a:close/>
              </a:path>
            </a:pathLst>
          </a:custGeom>
        </p:spPr>
      </p:pic>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457200"/>
            <a:ext cx="3200400" cy="2307896"/>
          </a:xfrm>
          <a:prstGeom prst="rect">
            <a:avLst/>
          </a:prstGeom>
        </p:spPr>
        <p:txBody>
          <a:bodyPr anchor="t">
            <a:normAutofit/>
          </a:bodyPr>
          <a:lstStyle>
            <a:lvl1pPr>
              <a:defRPr sz="3600"/>
            </a:lvl1pPr>
          </a:lstStyle>
          <a:p>
            <a:r>
              <a:rPr lang="en-US"/>
              <a:t>Click to edit Master title style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6201" y="76201"/>
            <a:ext cx="1295400" cy="381000"/>
          </a:xfrm>
        </p:spPr>
        <p:txBody>
          <a:bodyPr/>
          <a:lstStyle/>
          <a:p>
            <a:fld id="{66499679-3EA0-9342-AF62-C5FAA18B6EFA}" type="datetime1">
              <a:rPr lang="en-US" smtClean="0"/>
              <a:t>9/2/2026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6096000" y="76201"/>
            <a:ext cx="6019800" cy="381000"/>
          </a:xfrm>
        </p:spPr>
        <p:txBody>
          <a:bodyPr/>
          <a:lstStyle/>
          <a:p>
            <a:r>
              <a:rPr lang="en-US"/>
              <a:t>Sample Footer Text</a:t>
            </a:r>
          </a:p>
        </p:txBody>
      </p:sp>
      <p:sp>
        <p:nvSpPr>
          <p:cNvPr id="11" name="Content Placeholder 7">
            <a:extLst>
              <a:ext uri="{FF2B5EF4-FFF2-40B4-BE49-F238E27FC236}">
                <a16:creationId xmlns:a16="http://schemas.microsoft.com/office/drawing/2014/main" id="{FAF7E276-884D-AF00-1E18-715F56A8A905}"/>
              </a:ext>
            </a:extLst>
          </p:cNvPr>
          <p:cNvSpPr>
            <a:spLocks noGrp="1"/>
          </p:cNvSpPr>
          <p:nvPr>
            <p:ph sz="quarter" idx="15"/>
          </p:nvPr>
        </p:nvSpPr>
        <p:spPr>
          <a:xfrm>
            <a:off x="4122370" y="457200"/>
            <a:ext cx="7612430" cy="2307896"/>
          </a:xfrm>
        </p:spPr>
        <p:txBody>
          <a:bodyPr vert="horz" lIns="91440" tIns="45720" rIns="91440" bIns="45720" rtlCol="0">
            <a:normAutofit/>
          </a:bodyPr>
          <a:lstStyle>
            <a:lvl1pPr marL="0" indent="0">
              <a:buNone/>
              <a:defRPr lang="en-US" b="0"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10">
            <a:extLst>
              <a:ext uri="{FF2B5EF4-FFF2-40B4-BE49-F238E27FC236}">
                <a16:creationId xmlns:a16="http://schemas.microsoft.com/office/drawing/2014/main" id="{B1DE11C5-B5A8-F8F8-2A43-C0C95802637E}"/>
              </a:ext>
            </a:extLst>
          </p:cNvPr>
          <p:cNvSpPr>
            <a:spLocks noGrp="1"/>
          </p:cNvSpPr>
          <p:nvPr>
            <p:ph type="pic" sz="quarter" idx="13" hasCustomPrompt="1"/>
          </p:nvPr>
        </p:nvSpPr>
        <p:spPr>
          <a:xfrm>
            <a:off x="457200" y="3219122"/>
            <a:ext cx="11277600" cy="3200398"/>
          </a:xfrm>
          <a:blipFill>
            <a:blip r:embed="rId3" cstate="email">
              <a:alphaModFix amt="60000"/>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US"/>
              <a:t>   </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820400" y="6400800"/>
            <a:ext cx="1295399" cy="381000"/>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5536262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Picture 9">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C268A4B-F698-5EDC-1790-BA10F89CD8F3}"/>
              </a:ext>
            </a:extLst>
          </p:cNvPr>
          <p:cNvPicPr/>
          <p:nvPr userDrawn="1"/>
        </p:nvPicPr>
        <p:blipFill>
          <a:blip r:embed="rId2">
            <a:extLst>
              <a:ext uri="{28A0092B-C50C-407E-A947-70E740481C1C}">
                <a14:useLocalDpi xmlns:a14="http://schemas.microsoft.com/office/drawing/2010/main" val="0"/>
              </a:ext>
            </a:extLst>
          </a:blip>
          <a:srcRect/>
          <a:stretch/>
        </p:blipFill>
        <p:spPr>
          <a:xfrm flipH="1">
            <a:off x="5649" y="3174"/>
            <a:ext cx="12186352" cy="6854823"/>
          </a:xfrm>
          <a:custGeom>
            <a:avLst/>
            <a:gdLst>
              <a:gd name="csX0" fmla="*/ 12186352 w 12186352"/>
              <a:gd name="csY0" fmla="*/ 0 h 6854823"/>
              <a:gd name="csX1" fmla="*/ 0 w 12186352"/>
              <a:gd name="csY1" fmla="*/ 0 h 6854823"/>
              <a:gd name="csX2" fmla="*/ 0 w 12186352"/>
              <a:gd name="csY2" fmla="*/ 6854823 h 6854823"/>
              <a:gd name="csX3" fmla="*/ 12186352 w 12186352"/>
              <a:gd name="csY3" fmla="*/ 6854823 h 6854823"/>
              <a:gd name="csX4" fmla="*/ 12186352 w 12186352"/>
              <a:gd name="csY4" fmla="*/ 6397626 h 6854823"/>
              <a:gd name="csX5" fmla="*/ 7467253 w 12186352"/>
              <a:gd name="csY5" fmla="*/ 6397626 h 6854823"/>
              <a:gd name="csX6" fmla="*/ 7467253 w 12186352"/>
              <a:gd name="csY6" fmla="*/ 454025 h 6854823"/>
              <a:gd name="csX7" fmla="*/ 12186352 w 12186352"/>
              <a:gd name="csY7" fmla="*/ 454025 h 6854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86352" h="6854823">
                <a:moveTo>
                  <a:pt x="12186352" y="0"/>
                </a:moveTo>
                <a:lnTo>
                  <a:pt x="0" y="0"/>
                </a:lnTo>
                <a:lnTo>
                  <a:pt x="0" y="6854823"/>
                </a:lnTo>
                <a:lnTo>
                  <a:pt x="12186352" y="6854823"/>
                </a:lnTo>
                <a:lnTo>
                  <a:pt x="12186352" y="6397626"/>
                </a:lnTo>
                <a:lnTo>
                  <a:pt x="7467253" y="6397626"/>
                </a:lnTo>
                <a:lnTo>
                  <a:pt x="7467253" y="454025"/>
                </a:lnTo>
                <a:lnTo>
                  <a:pt x="12186352" y="454025"/>
                </a:lnTo>
                <a:close/>
              </a:path>
            </a:pathLst>
          </a:custGeom>
        </p:spPr>
      </p:pic>
      <p:sp>
        <p:nvSpPr>
          <p:cNvPr id="12" name="Title 1">
            <a:extLst>
              <a:ext uri="{FF2B5EF4-FFF2-40B4-BE49-F238E27FC236}">
                <a16:creationId xmlns:a16="http://schemas.microsoft.com/office/drawing/2014/main" id="{93B9DEC9-1D26-F04D-4F91-7BE751BC626C}"/>
              </a:ext>
            </a:extLst>
          </p:cNvPr>
          <p:cNvSpPr>
            <a:spLocks noGrp="1"/>
          </p:cNvSpPr>
          <p:nvPr>
            <p:ph type="title"/>
          </p:nvPr>
        </p:nvSpPr>
        <p:spPr>
          <a:xfrm>
            <a:off x="5181949" y="457199"/>
            <a:ext cx="6552851" cy="1555845"/>
          </a:xfrm>
          <a:prstGeom prst="rect">
            <a:avLst/>
          </a:prstGeom>
        </p:spPr>
        <p:txBody>
          <a:bodyPr anchor="b"/>
          <a:lstStyle/>
          <a:p>
            <a:r>
              <a:rPr lang="en-US"/>
              <a:t>Click to edit Master title style</a:t>
            </a:r>
          </a:p>
        </p:txBody>
      </p:sp>
      <p:sp>
        <p:nvSpPr>
          <p:cNvPr id="7" name="Date Placeholder 8">
            <a:extLst>
              <a:ext uri="{FF2B5EF4-FFF2-40B4-BE49-F238E27FC236}">
                <a16:creationId xmlns:a16="http://schemas.microsoft.com/office/drawing/2014/main" id="{1E168D7B-B77A-72AC-AA72-64FBAA8D378C}"/>
              </a:ext>
            </a:extLst>
          </p:cNvPr>
          <p:cNvSpPr>
            <a:spLocks noGrp="1"/>
          </p:cNvSpPr>
          <p:nvPr>
            <p:ph type="dt" sz="half" idx="15"/>
          </p:nvPr>
        </p:nvSpPr>
        <p:spPr>
          <a:xfrm>
            <a:off x="76200" y="76201"/>
            <a:ext cx="1295400" cy="380998"/>
          </a:xfrm>
        </p:spPr>
        <p:txBody>
          <a:bodyPr/>
          <a:lstStyle/>
          <a:p>
            <a:fld id="{3C97155C-DE68-4440-8202-CC9478E27F07}" type="datetime1">
              <a:rPr lang="en-US" smtClean="0"/>
              <a:t>9/2/2026</a:t>
            </a:fld>
            <a:endParaRPr lang="en-US"/>
          </a:p>
        </p:txBody>
      </p:sp>
      <p:sp>
        <p:nvSpPr>
          <p:cNvPr id="6" name="Footer Placeholder 9">
            <a:extLst>
              <a:ext uri="{FF2B5EF4-FFF2-40B4-BE49-F238E27FC236}">
                <a16:creationId xmlns:a16="http://schemas.microsoft.com/office/drawing/2014/main" id="{4014B883-B832-AE53-6858-8E25B13C5BC7}"/>
              </a:ext>
            </a:extLst>
          </p:cNvPr>
          <p:cNvSpPr>
            <a:spLocks noGrp="1"/>
          </p:cNvSpPr>
          <p:nvPr>
            <p:ph type="ftr" sz="quarter" idx="16"/>
          </p:nvPr>
        </p:nvSpPr>
        <p:spPr>
          <a:xfrm>
            <a:off x="6096000" y="76201"/>
            <a:ext cx="6019800" cy="380998"/>
          </a:xfrm>
        </p:spPr>
        <p:txBody>
          <a:bodyPr/>
          <a:lstStyle/>
          <a:p>
            <a:r>
              <a:rPr lang="en-US"/>
              <a:t>Sample Footer Text</a:t>
            </a:r>
          </a:p>
        </p:txBody>
      </p:sp>
      <p:sp>
        <p:nvSpPr>
          <p:cNvPr id="4" name="Picture Placeholder 13">
            <a:extLst>
              <a:ext uri="{FF2B5EF4-FFF2-40B4-BE49-F238E27FC236}">
                <a16:creationId xmlns:a16="http://schemas.microsoft.com/office/drawing/2014/main" id="{CC1B439C-57E0-A299-9A98-A81BFA738C83}"/>
              </a:ext>
            </a:extLst>
          </p:cNvPr>
          <p:cNvSpPr>
            <a:spLocks noGrp="1"/>
          </p:cNvSpPr>
          <p:nvPr>
            <p:ph type="pic" sz="quarter" idx="13" hasCustomPrompt="1"/>
          </p:nvPr>
        </p:nvSpPr>
        <p:spPr>
          <a:xfrm>
            <a:off x="0" y="457199"/>
            <a:ext cx="4724748" cy="5943601"/>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a:blip r:embed="rId3" cstate="email">
              <a:alphaModFix amt="60000"/>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   </a:t>
            </a:r>
          </a:p>
        </p:txBody>
      </p:sp>
      <p:sp>
        <p:nvSpPr>
          <p:cNvPr id="5" name="Content Placeholder 7">
            <a:extLst>
              <a:ext uri="{FF2B5EF4-FFF2-40B4-BE49-F238E27FC236}">
                <a16:creationId xmlns:a16="http://schemas.microsoft.com/office/drawing/2014/main" id="{7D22B98A-40DC-D510-5762-8D7E05344EF8}"/>
              </a:ext>
            </a:extLst>
          </p:cNvPr>
          <p:cNvSpPr>
            <a:spLocks noGrp="1"/>
          </p:cNvSpPr>
          <p:nvPr>
            <p:ph sz="quarter" idx="14"/>
          </p:nvPr>
        </p:nvSpPr>
        <p:spPr>
          <a:xfrm>
            <a:off x="5181949" y="2470242"/>
            <a:ext cx="6552851" cy="3930558"/>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11">
            <a:extLst>
              <a:ext uri="{FF2B5EF4-FFF2-40B4-BE49-F238E27FC236}">
                <a16:creationId xmlns:a16="http://schemas.microsoft.com/office/drawing/2014/main" id="{7CA11211-0281-DD36-148E-3ABC6374978F}"/>
              </a:ext>
            </a:extLst>
          </p:cNvPr>
          <p:cNvSpPr>
            <a:spLocks noGrp="1"/>
          </p:cNvSpPr>
          <p:nvPr>
            <p:ph type="sldNum" sz="quarter" idx="17"/>
          </p:nvPr>
        </p:nvSpPr>
        <p:spPr>
          <a:xfrm>
            <a:off x="10820400" y="6400800"/>
            <a:ext cx="1295400" cy="381000"/>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392797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Picture 10">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D4C1286-F0A1-DDC1-4A24-85A9D3462CB1}"/>
              </a:ext>
            </a:extLst>
          </p:cNvPr>
          <p:cNvPicPr/>
          <p:nvPr userDrawn="1"/>
        </p:nvPicPr>
        <p:blipFill>
          <a:blip r:embed="rId2">
            <a:extLst>
              <a:ext uri="{28A0092B-C50C-407E-A947-70E740481C1C}">
                <a14:useLocalDpi xmlns:a14="http://schemas.microsoft.com/office/drawing/2010/main" val="0"/>
              </a:ext>
            </a:extLst>
          </a:blip>
          <a:srcRect/>
          <a:stretch/>
        </p:blipFill>
        <p:spPr>
          <a:xfrm>
            <a:off x="5649" y="3174"/>
            <a:ext cx="12186352" cy="6854823"/>
          </a:xfrm>
          <a:custGeom>
            <a:avLst/>
            <a:gdLst>
              <a:gd name="csX0" fmla="*/ 0 w 12186352"/>
              <a:gd name="csY0" fmla="*/ 0 h 6854823"/>
              <a:gd name="csX1" fmla="*/ 12186352 w 12186352"/>
              <a:gd name="csY1" fmla="*/ 0 h 6854823"/>
              <a:gd name="csX2" fmla="*/ 12186352 w 12186352"/>
              <a:gd name="csY2" fmla="*/ 454025 h 6854823"/>
              <a:gd name="csX3" fmla="*/ 7461604 w 12186352"/>
              <a:gd name="csY3" fmla="*/ 454025 h 6854823"/>
              <a:gd name="csX4" fmla="*/ 7461604 w 12186352"/>
              <a:gd name="csY4" fmla="*/ 6397626 h 6854823"/>
              <a:gd name="csX5" fmla="*/ 12186352 w 12186352"/>
              <a:gd name="csY5" fmla="*/ 6397626 h 6854823"/>
              <a:gd name="csX6" fmla="*/ 12186352 w 12186352"/>
              <a:gd name="csY6" fmla="*/ 6854823 h 6854823"/>
              <a:gd name="csX7" fmla="*/ 0 w 12186352"/>
              <a:gd name="csY7" fmla="*/ 6854823 h 6854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86352" h="6854823">
                <a:moveTo>
                  <a:pt x="0" y="0"/>
                </a:moveTo>
                <a:lnTo>
                  <a:pt x="12186352" y="0"/>
                </a:lnTo>
                <a:lnTo>
                  <a:pt x="12186352" y="454025"/>
                </a:lnTo>
                <a:lnTo>
                  <a:pt x="7461604" y="454025"/>
                </a:lnTo>
                <a:lnTo>
                  <a:pt x="7461604" y="6397626"/>
                </a:lnTo>
                <a:lnTo>
                  <a:pt x="12186352" y="6397626"/>
                </a:lnTo>
                <a:lnTo>
                  <a:pt x="12186352" y="6854823"/>
                </a:lnTo>
                <a:lnTo>
                  <a:pt x="0" y="6854823"/>
                </a:lnTo>
                <a:close/>
              </a:path>
            </a:pathLst>
          </a:custGeom>
        </p:spPr>
      </p:pic>
      <p:sp>
        <p:nvSpPr>
          <p:cNvPr id="3" name="Title 1">
            <a:extLst>
              <a:ext uri="{FF2B5EF4-FFF2-40B4-BE49-F238E27FC236}">
                <a16:creationId xmlns:a16="http://schemas.microsoft.com/office/drawing/2014/main" id="{D7F3BC77-0C60-6C24-E5FE-6B80D4812824}"/>
              </a:ext>
            </a:extLst>
          </p:cNvPr>
          <p:cNvSpPr>
            <a:spLocks noGrp="1"/>
          </p:cNvSpPr>
          <p:nvPr>
            <p:ph type="title"/>
          </p:nvPr>
        </p:nvSpPr>
        <p:spPr>
          <a:xfrm>
            <a:off x="457200" y="457200"/>
            <a:ext cx="6549553" cy="1549495"/>
          </a:xfrm>
          <a:prstGeom prst="rect">
            <a:avLst/>
          </a:prstGeom>
        </p:spPr>
        <p:txBody>
          <a:bodyPr anchor="b"/>
          <a:lstStyle/>
          <a:p>
            <a:r>
              <a:rPr lang="en-US"/>
              <a:t>Click to edit Master title style</a:t>
            </a:r>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a:xfrm>
            <a:off x="76200" y="76201"/>
            <a:ext cx="1295400" cy="380999"/>
          </a:xfrm>
        </p:spPr>
        <p:txBody>
          <a:bodyPr/>
          <a:lstStyle/>
          <a:p>
            <a:fld id="{2B9DA8F7-1BE7-954A-B654-92996DBA4E86}" type="datetime1">
              <a:rPr lang="en-US" smtClean="0"/>
              <a:t>9/2/2026</a:t>
            </a:fld>
            <a:endParaRPr lang="en-US"/>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6096000" y="76201"/>
            <a:ext cx="6019800" cy="380998"/>
          </a:xfrm>
        </p:spPr>
        <p:txBody>
          <a:bodyPr/>
          <a:lstStyle/>
          <a:p>
            <a:r>
              <a:rPr lang="en-US"/>
              <a:t>Sample Footer Text</a:t>
            </a:r>
          </a:p>
        </p:txBody>
      </p:sp>
      <p:sp>
        <p:nvSpPr>
          <p:cNvPr id="15" name="Content Placeholder 7">
            <a:extLst>
              <a:ext uri="{FF2B5EF4-FFF2-40B4-BE49-F238E27FC236}">
                <a16:creationId xmlns:a16="http://schemas.microsoft.com/office/drawing/2014/main" id="{F0A2831D-F063-09A6-A707-24AC43E312D9}"/>
              </a:ext>
            </a:extLst>
          </p:cNvPr>
          <p:cNvSpPr>
            <a:spLocks noGrp="1"/>
          </p:cNvSpPr>
          <p:nvPr>
            <p:ph sz="quarter" idx="14"/>
          </p:nvPr>
        </p:nvSpPr>
        <p:spPr>
          <a:xfrm>
            <a:off x="453902" y="2470242"/>
            <a:ext cx="6552851" cy="3930558"/>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13">
            <a:extLst>
              <a:ext uri="{FF2B5EF4-FFF2-40B4-BE49-F238E27FC236}">
                <a16:creationId xmlns:a16="http://schemas.microsoft.com/office/drawing/2014/main" id="{FEC7CBEB-1BF7-2607-DBAA-531A9067F8B1}"/>
              </a:ext>
            </a:extLst>
          </p:cNvPr>
          <p:cNvSpPr>
            <a:spLocks noGrp="1"/>
          </p:cNvSpPr>
          <p:nvPr>
            <p:ph type="pic" sz="quarter" idx="19" hasCustomPrompt="1"/>
          </p:nvPr>
        </p:nvSpPr>
        <p:spPr>
          <a:xfrm>
            <a:off x="7467253" y="457199"/>
            <a:ext cx="4724748" cy="5943601"/>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a:blip r:embed="rId3" cstate="email">
              <a:alphaModFix amt="60000"/>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r>
              <a:rPr lang="en-US"/>
              <a:t>   </a:t>
            </a:r>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10820400" y="6400800"/>
            <a:ext cx="1295400" cy="381000"/>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9776884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Picture 11">
    <p:bg>
      <p:bgRef idx="1001">
        <a:schemeClr val="bg2"/>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C1A7354-C3D2-8AD8-40DE-4E850BDFCC68}"/>
              </a:ext>
            </a:extLst>
          </p:cNvPr>
          <p:cNvPicPr/>
          <p:nvPr userDrawn="1"/>
        </p:nvPicPr>
        <p:blipFill>
          <a:blip r:embed="rId2">
            <a:extLst>
              <a:ext uri="{28A0092B-C50C-407E-A947-70E740481C1C}">
                <a14:useLocalDpi xmlns:a14="http://schemas.microsoft.com/office/drawing/2010/main" val="0"/>
              </a:ext>
            </a:extLst>
          </a:blip>
          <a:srcRect/>
          <a:stretch/>
        </p:blipFill>
        <p:spPr>
          <a:xfrm flipH="1">
            <a:off x="5649" y="3174"/>
            <a:ext cx="12186352" cy="6854823"/>
          </a:xfrm>
          <a:custGeom>
            <a:avLst/>
            <a:gdLst>
              <a:gd name="csX0" fmla="*/ 6533074 w 12186352"/>
              <a:gd name="csY0" fmla="*/ 1858587 h 6854823"/>
              <a:gd name="csX1" fmla="*/ 6533074 w 12186352"/>
              <a:gd name="csY1" fmla="*/ 6397626 h 6854823"/>
              <a:gd name="csX2" fmla="*/ 3 w 12186352"/>
              <a:gd name="csY2" fmla="*/ 6397626 h 6854823"/>
              <a:gd name="csX3" fmla="*/ 3 w 12186352"/>
              <a:gd name="csY3" fmla="*/ 1858587 h 6854823"/>
              <a:gd name="csX4" fmla="*/ 12186352 w 12186352"/>
              <a:gd name="csY4" fmla="*/ 0 h 6854823"/>
              <a:gd name="csX5" fmla="*/ 0 w 12186352"/>
              <a:gd name="csY5" fmla="*/ 0 h 6854823"/>
              <a:gd name="csX6" fmla="*/ 0 w 12186352"/>
              <a:gd name="csY6" fmla="*/ 6854823 h 6854823"/>
              <a:gd name="csX7" fmla="*/ 12186352 w 12186352"/>
              <a:gd name="csY7" fmla="*/ 6854823 h 6854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86352" h="6854823">
                <a:moveTo>
                  <a:pt x="6533074" y="1858587"/>
                </a:moveTo>
                <a:lnTo>
                  <a:pt x="6533074" y="6397626"/>
                </a:lnTo>
                <a:lnTo>
                  <a:pt x="3" y="6397626"/>
                </a:lnTo>
                <a:lnTo>
                  <a:pt x="3" y="1858587"/>
                </a:lnTo>
                <a:close/>
                <a:moveTo>
                  <a:pt x="12186352" y="0"/>
                </a:moveTo>
                <a:lnTo>
                  <a:pt x="0" y="0"/>
                </a:lnTo>
                <a:lnTo>
                  <a:pt x="0" y="6854823"/>
                </a:lnTo>
                <a:lnTo>
                  <a:pt x="12186352" y="6854823"/>
                </a:lnTo>
                <a:close/>
              </a:path>
            </a:pathLst>
          </a:custGeom>
        </p:spPr>
      </p:pic>
      <p:sp>
        <p:nvSpPr>
          <p:cNvPr id="3" name="Title 1">
            <a:extLst>
              <a:ext uri="{FF2B5EF4-FFF2-40B4-BE49-F238E27FC236}">
                <a16:creationId xmlns:a16="http://schemas.microsoft.com/office/drawing/2014/main" id="{0E2067BC-DC4F-D794-A7F8-65900B7934E0}"/>
              </a:ext>
            </a:extLst>
          </p:cNvPr>
          <p:cNvSpPr>
            <a:spLocks noGrp="1"/>
          </p:cNvSpPr>
          <p:nvPr>
            <p:ph type="title"/>
          </p:nvPr>
        </p:nvSpPr>
        <p:spPr>
          <a:xfrm>
            <a:off x="457200" y="490161"/>
            <a:ext cx="11277599" cy="914400"/>
          </a:xfrm>
          <a:prstGeom prst="rect">
            <a:avLst/>
          </a:prstGeom>
        </p:spPr>
        <p:txBody>
          <a:bodyPr anchor="b"/>
          <a:lstStyle/>
          <a:p>
            <a:r>
              <a:rPr lang="en-US"/>
              <a:t>Click to edit Master title style</a:t>
            </a:r>
          </a:p>
        </p:txBody>
      </p:sp>
      <p:sp>
        <p:nvSpPr>
          <p:cNvPr id="7" name="Date Placeholder 3">
            <a:extLst>
              <a:ext uri="{FF2B5EF4-FFF2-40B4-BE49-F238E27FC236}">
                <a16:creationId xmlns:a16="http://schemas.microsoft.com/office/drawing/2014/main" id="{61FAF02C-8E8E-0257-0307-15E6853700FC}"/>
              </a:ext>
            </a:extLst>
          </p:cNvPr>
          <p:cNvSpPr>
            <a:spLocks noGrp="1"/>
          </p:cNvSpPr>
          <p:nvPr>
            <p:ph type="dt" sz="half" idx="15"/>
          </p:nvPr>
        </p:nvSpPr>
        <p:spPr>
          <a:xfrm>
            <a:off x="76201" y="76201"/>
            <a:ext cx="1295400" cy="380999"/>
          </a:xfrm>
        </p:spPr>
        <p:txBody>
          <a:bodyPr/>
          <a:lstStyle/>
          <a:p>
            <a:fld id="{5447FF96-6068-D045-B983-6A2E1F44124F}" type="datetime1">
              <a:rPr lang="en-US" smtClean="0"/>
              <a:t>9/2/2026</a:t>
            </a:fld>
            <a:endParaRPr lang="en-US"/>
          </a:p>
        </p:txBody>
      </p:sp>
      <p:sp>
        <p:nvSpPr>
          <p:cNvPr id="6" name="Footer Placeholder 8">
            <a:extLst>
              <a:ext uri="{FF2B5EF4-FFF2-40B4-BE49-F238E27FC236}">
                <a16:creationId xmlns:a16="http://schemas.microsoft.com/office/drawing/2014/main" id="{12F6119E-6325-71C5-AFDB-160A100A21B2}"/>
              </a:ext>
            </a:extLst>
          </p:cNvPr>
          <p:cNvSpPr>
            <a:spLocks noGrp="1"/>
          </p:cNvSpPr>
          <p:nvPr>
            <p:ph type="ftr" sz="quarter" idx="16"/>
          </p:nvPr>
        </p:nvSpPr>
        <p:spPr>
          <a:xfrm>
            <a:off x="6096000" y="76201"/>
            <a:ext cx="6019800" cy="380999"/>
          </a:xfrm>
        </p:spPr>
        <p:txBody>
          <a:bodyPr/>
          <a:lstStyle/>
          <a:p>
            <a:r>
              <a:rPr lang="en-US"/>
              <a:t>Sample Footer Text</a:t>
            </a:r>
          </a:p>
        </p:txBody>
      </p:sp>
      <p:sp>
        <p:nvSpPr>
          <p:cNvPr id="5" name="Content Placeholder 7">
            <a:extLst>
              <a:ext uri="{FF2B5EF4-FFF2-40B4-BE49-F238E27FC236}">
                <a16:creationId xmlns:a16="http://schemas.microsoft.com/office/drawing/2014/main" id="{DAF060C4-6682-AB70-5937-47DB8276FDCD}"/>
              </a:ext>
            </a:extLst>
          </p:cNvPr>
          <p:cNvSpPr>
            <a:spLocks noGrp="1"/>
          </p:cNvSpPr>
          <p:nvPr>
            <p:ph sz="quarter" idx="14"/>
          </p:nvPr>
        </p:nvSpPr>
        <p:spPr>
          <a:xfrm>
            <a:off x="457200" y="1861761"/>
            <a:ext cx="4744527" cy="4539039"/>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11">
            <a:extLst>
              <a:ext uri="{FF2B5EF4-FFF2-40B4-BE49-F238E27FC236}">
                <a16:creationId xmlns:a16="http://schemas.microsoft.com/office/drawing/2014/main" id="{4E3FB443-D4CA-E6C5-2187-4A649A47F28A}"/>
              </a:ext>
            </a:extLst>
          </p:cNvPr>
          <p:cNvSpPr>
            <a:spLocks noGrp="1"/>
          </p:cNvSpPr>
          <p:nvPr>
            <p:ph type="pic" sz="quarter" idx="13" hasCustomPrompt="1"/>
          </p:nvPr>
        </p:nvSpPr>
        <p:spPr>
          <a:xfrm>
            <a:off x="5658927" y="1861761"/>
            <a:ext cx="6533071" cy="4539039"/>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3" cstate="email">
              <a:alphaModFix amt="60000"/>
              <a:extLst>
                <a:ext uri="{28A0092B-C50C-407E-A947-70E740481C1C}">
                  <a14:useLocalDpi xmlns:a14="http://schemas.microsoft.com/office/drawing/2010/main"/>
                </a:ext>
              </a:extLst>
            </a:blip>
            <a:stretch>
              <a:fillRect/>
            </a:stretch>
          </a:blipFill>
        </p:spPr>
        <p:txBody>
          <a:bodyPr vert="horz" wrap="square" lIns="91440" tIns="45720" rIns="91440" bIns="45720" rtlCol="0">
            <a:noAutofit/>
          </a:bodyPr>
          <a:lstStyle>
            <a:lvl1pPr>
              <a:defRPr lang="en-US" dirty="0"/>
            </a:lvl1pPr>
          </a:lstStyle>
          <a:p>
            <a:pPr marL="0" lvl="0" indent="0">
              <a:buNone/>
            </a:pPr>
            <a:r>
              <a:rPr lang="en-US"/>
              <a:t>   </a:t>
            </a:r>
          </a:p>
        </p:txBody>
      </p:sp>
      <p:sp>
        <p:nvSpPr>
          <p:cNvPr id="11" name="Slide Number Placeholder 9">
            <a:extLst>
              <a:ext uri="{FF2B5EF4-FFF2-40B4-BE49-F238E27FC236}">
                <a16:creationId xmlns:a16="http://schemas.microsoft.com/office/drawing/2014/main" id="{339D0113-D166-6E44-FF30-39C61CD13791}"/>
              </a:ext>
            </a:extLst>
          </p:cNvPr>
          <p:cNvSpPr>
            <a:spLocks noGrp="1"/>
          </p:cNvSpPr>
          <p:nvPr>
            <p:ph type="sldNum" sz="quarter" idx="17"/>
          </p:nvPr>
        </p:nvSpPr>
        <p:spPr>
          <a:xfrm>
            <a:off x="10820400" y="6400800"/>
            <a:ext cx="1295400" cy="381000"/>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972742715"/>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with Picture 12">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ABB22AD-DA7B-73AE-1F66-31345119900C}"/>
              </a:ext>
            </a:extLst>
          </p:cNvPr>
          <p:cNvPicPr/>
          <p:nvPr userDrawn="1"/>
        </p:nvPicPr>
        <p:blipFill>
          <a:blip r:embed="rId2">
            <a:extLst>
              <a:ext uri="{28A0092B-C50C-407E-A947-70E740481C1C}">
                <a14:useLocalDpi xmlns:a14="http://schemas.microsoft.com/office/drawing/2010/main" val="0"/>
              </a:ext>
            </a:extLst>
          </a:blip>
          <a:srcRect/>
          <a:stretch/>
        </p:blipFill>
        <p:spPr>
          <a:xfrm flipH="1">
            <a:off x="5649" y="3174"/>
            <a:ext cx="12186352" cy="6854823"/>
          </a:xfrm>
          <a:custGeom>
            <a:avLst/>
            <a:gdLst>
              <a:gd name="csX0" fmla="*/ 7315201 w 12186352"/>
              <a:gd name="csY0" fmla="*/ 1858587 h 6854823"/>
              <a:gd name="csX1" fmla="*/ 7315201 w 12186352"/>
              <a:gd name="csY1" fmla="*/ 6397626 h 6854823"/>
              <a:gd name="csX2" fmla="*/ 2 w 12186352"/>
              <a:gd name="csY2" fmla="*/ 6397626 h 6854823"/>
              <a:gd name="csX3" fmla="*/ 2 w 12186352"/>
              <a:gd name="csY3" fmla="*/ 1858587 h 6854823"/>
              <a:gd name="csX4" fmla="*/ 457201 w 12186352"/>
              <a:gd name="csY4" fmla="*/ 1858587 h 6854823"/>
              <a:gd name="csX5" fmla="*/ 6533074 w 12186352"/>
              <a:gd name="csY5" fmla="*/ 1858587 h 6854823"/>
              <a:gd name="csX6" fmla="*/ 12186352 w 12186352"/>
              <a:gd name="csY6" fmla="*/ 0 h 6854823"/>
              <a:gd name="csX7" fmla="*/ 0 w 12186352"/>
              <a:gd name="csY7" fmla="*/ 0 h 6854823"/>
              <a:gd name="csX8" fmla="*/ 0 w 12186352"/>
              <a:gd name="csY8" fmla="*/ 6854823 h 6854823"/>
              <a:gd name="csX9" fmla="*/ 12186352 w 12186352"/>
              <a:gd name="csY9" fmla="*/ 6854823 h 6854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2186352" h="6854823">
                <a:moveTo>
                  <a:pt x="7315201" y="1858587"/>
                </a:moveTo>
                <a:lnTo>
                  <a:pt x="7315201" y="6397626"/>
                </a:lnTo>
                <a:lnTo>
                  <a:pt x="2" y="6397626"/>
                </a:lnTo>
                <a:lnTo>
                  <a:pt x="2" y="1858587"/>
                </a:lnTo>
                <a:lnTo>
                  <a:pt x="457201" y="1858587"/>
                </a:lnTo>
                <a:lnTo>
                  <a:pt x="6533074" y="1858587"/>
                </a:lnTo>
                <a:close/>
                <a:moveTo>
                  <a:pt x="12186352" y="0"/>
                </a:moveTo>
                <a:lnTo>
                  <a:pt x="0" y="0"/>
                </a:lnTo>
                <a:lnTo>
                  <a:pt x="0" y="6854823"/>
                </a:lnTo>
                <a:lnTo>
                  <a:pt x="12186352" y="6854823"/>
                </a:lnTo>
                <a:close/>
              </a:path>
            </a:pathLst>
          </a:custGeom>
        </p:spPr>
      </p:pic>
      <p:sp>
        <p:nvSpPr>
          <p:cNvPr id="3" name="Title 1">
            <a:extLst>
              <a:ext uri="{FF2B5EF4-FFF2-40B4-BE49-F238E27FC236}">
                <a16:creationId xmlns:a16="http://schemas.microsoft.com/office/drawing/2014/main" id="{0FFB7B32-3B46-FEC3-8857-8E1A162E4308}"/>
              </a:ext>
            </a:extLst>
          </p:cNvPr>
          <p:cNvSpPr>
            <a:spLocks noGrp="1"/>
          </p:cNvSpPr>
          <p:nvPr>
            <p:ph type="title"/>
          </p:nvPr>
        </p:nvSpPr>
        <p:spPr>
          <a:xfrm>
            <a:off x="457200" y="497349"/>
            <a:ext cx="11277599" cy="914400"/>
          </a:xfrm>
          <a:prstGeom prst="rect">
            <a:avLst/>
          </a:prstGeom>
        </p:spPr>
        <p:txBody>
          <a:bodyPr anchor="b"/>
          <a:lstStyle/>
          <a:p>
            <a:r>
              <a:rPr lang="en-US"/>
              <a:t>Click to edit Master title style</a:t>
            </a:r>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76201" y="76201"/>
            <a:ext cx="1295400" cy="380999"/>
          </a:xfrm>
        </p:spPr>
        <p:txBody>
          <a:bodyPr/>
          <a:lstStyle/>
          <a:p>
            <a:fld id="{C195F3F8-9E31-7F42-8188-F6043F071A39}" type="datetime1">
              <a:rPr lang="en-US" smtClean="0"/>
              <a:t>9/2/2026</a:t>
            </a:fld>
            <a:endParaRPr lang="en-US"/>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095999" y="76201"/>
            <a:ext cx="6019800" cy="380999"/>
          </a:xfrm>
        </p:spPr>
        <p:txBody>
          <a:bodyPr/>
          <a:lstStyle/>
          <a:p>
            <a:r>
              <a:rPr lang="en-US"/>
              <a:t>Sample Footer Text</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57201" y="1861761"/>
            <a:ext cx="3886199" cy="4539039"/>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5">
            <a:extLst>
              <a:ext uri="{FF2B5EF4-FFF2-40B4-BE49-F238E27FC236}">
                <a16:creationId xmlns:a16="http://schemas.microsoft.com/office/drawing/2014/main" id="{9BB8F855-8399-5C2F-8FFE-3445E6ACC133}"/>
              </a:ext>
            </a:extLst>
          </p:cNvPr>
          <p:cNvSpPr>
            <a:spLocks noGrp="1"/>
          </p:cNvSpPr>
          <p:nvPr>
            <p:ph type="pic" sz="quarter" idx="13" hasCustomPrompt="1"/>
          </p:nvPr>
        </p:nvSpPr>
        <p:spPr>
          <a:xfrm>
            <a:off x="4876800" y="1861761"/>
            <a:ext cx="7315199" cy="4539039"/>
          </a:xfrm>
          <a:custGeom>
            <a:avLst/>
            <a:gdLst>
              <a:gd name="connsiteX0" fmla="*/ 0 w 5560101"/>
              <a:gd name="connsiteY0" fmla="*/ 0 h 4074407"/>
              <a:gd name="connsiteX1" fmla="*/ 5560101 w 5560101"/>
              <a:gd name="connsiteY1" fmla="*/ 0 h 4074407"/>
              <a:gd name="connsiteX2" fmla="*/ 5560101 w 5560101"/>
              <a:gd name="connsiteY2" fmla="*/ 4074407 h 4074407"/>
              <a:gd name="connsiteX3" fmla="*/ 0 w 5560101"/>
              <a:gd name="connsiteY3" fmla="*/ 4074407 h 4074407"/>
            </a:gdLst>
            <a:ahLst/>
            <a:cxnLst>
              <a:cxn ang="0">
                <a:pos x="connsiteX0" y="connsiteY0"/>
              </a:cxn>
              <a:cxn ang="0">
                <a:pos x="connsiteX1" y="connsiteY1"/>
              </a:cxn>
              <a:cxn ang="0">
                <a:pos x="connsiteX2" y="connsiteY2"/>
              </a:cxn>
              <a:cxn ang="0">
                <a:pos x="connsiteX3" y="connsiteY3"/>
              </a:cxn>
            </a:cxnLst>
            <a:rect l="l" t="t" r="r" b="b"/>
            <a:pathLst>
              <a:path w="5560101" h="4074407">
                <a:moveTo>
                  <a:pt x="0" y="0"/>
                </a:moveTo>
                <a:lnTo>
                  <a:pt x="5560101" y="0"/>
                </a:lnTo>
                <a:lnTo>
                  <a:pt x="5560101" y="4074407"/>
                </a:lnTo>
                <a:lnTo>
                  <a:pt x="0" y="4074407"/>
                </a:lnTo>
                <a:close/>
              </a:path>
            </a:pathLst>
          </a:custGeom>
          <a:blipFill>
            <a:blip r:embed="rId3" cstate="email">
              <a:alphaModFix amt="60000"/>
              <a:extLst>
                <a:ext uri="{28A0092B-C50C-407E-A947-70E740481C1C}">
                  <a14:useLocalDpi xmlns:a14="http://schemas.microsoft.com/office/drawing/2010/main"/>
                </a:ext>
              </a:extLst>
            </a:blip>
            <a:stretch>
              <a:fillRect/>
            </a:stretch>
          </a:blipFill>
        </p:spPr>
        <p:txBody>
          <a:bodyPr vert="horz" wrap="square" lIns="91440" tIns="45720" rIns="91440" bIns="45720" rtlCol="0">
            <a:noAutofit/>
          </a:bodyPr>
          <a:lstStyle>
            <a:lvl1pPr>
              <a:defRPr lang="en-US" dirty="0"/>
            </a:lvl1pPr>
          </a:lstStyle>
          <a:p>
            <a:pPr marL="0" lvl="0" indent="0">
              <a:buNone/>
            </a:pPr>
            <a:r>
              <a:rPr lang="en-US"/>
              <a:t>   </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820400" y="6400800"/>
            <a:ext cx="1295399" cy="381000"/>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5078864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with Picture 13">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7870277-9BEA-773F-5ABC-0478C95CF73B}"/>
              </a:ext>
            </a:extLst>
          </p:cNvPr>
          <p:cNvPicPr/>
          <p:nvPr userDrawn="1"/>
        </p:nvPicPr>
        <p:blipFill>
          <a:blip r:embed="rId2">
            <a:extLst>
              <a:ext uri="{28A0092B-C50C-407E-A947-70E740481C1C}">
                <a14:useLocalDpi xmlns:a14="http://schemas.microsoft.com/office/drawing/2010/main" val="0"/>
              </a:ext>
            </a:extLst>
          </a:blip>
          <a:srcRect/>
          <a:stretch/>
        </p:blipFill>
        <p:spPr>
          <a:xfrm>
            <a:off x="5649" y="3174"/>
            <a:ext cx="12186352" cy="6854823"/>
          </a:xfrm>
          <a:custGeom>
            <a:avLst/>
            <a:gdLst>
              <a:gd name="csX0" fmla="*/ 0 w 12186352"/>
              <a:gd name="csY0" fmla="*/ 0 h 6854823"/>
              <a:gd name="csX1" fmla="*/ 12186352 w 12186352"/>
              <a:gd name="csY1" fmla="*/ 0 h 6854823"/>
              <a:gd name="csX2" fmla="*/ 12186352 w 12186352"/>
              <a:gd name="csY2" fmla="*/ 6854823 h 6854823"/>
              <a:gd name="csX3" fmla="*/ 0 w 12186352"/>
              <a:gd name="csY3" fmla="*/ 6854823 h 6854823"/>
              <a:gd name="csX4" fmla="*/ 0 w 12186352"/>
              <a:gd name="csY4" fmla="*/ 6377154 h 6854823"/>
              <a:gd name="csX5" fmla="*/ 6527422 w 12186352"/>
              <a:gd name="csY5" fmla="*/ 6377154 h 6854823"/>
              <a:gd name="csX6" fmla="*/ 6527422 w 12186352"/>
              <a:gd name="csY6" fmla="*/ 1858587 h 6854823"/>
              <a:gd name="csX7" fmla="*/ 0 w 12186352"/>
              <a:gd name="csY7" fmla="*/ 1858587 h 6854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86352" h="6854823">
                <a:moveTo>
                  <a:pt x="0" y="0"/>
                </a:moveTo>
                <a:lnTo>
                  <a:pt x="12186352" y="0"/>
                </a:lnTo>
                <a:lnTo>
                  <a:pt x="12186352" y="6854823"/>
                </a:lnTo>
                <a:lnTo>
                  <a:pt x="0" y="6854823"/>
                </a:lnTo>
                <a:lnTo>
                  <a:pt x="0" y="6377154"/>
                </a:lnTo>
                <a:lnTo>
                  <a:pt x="6527422" y="6377154"/>
                </a:lnTo>
                <a:lnTo>
                  <a:pt x="6527422" y="1858587"/>
                </a:lnTo>
                <a:lnTo>
                  <a:pt x="0" y="1858587"/>
                </a:lnTo>
                <a:close/>
              </a:path>
            </a:pathLst>
          </a:custGeom>
        </p:spPr>
      </p:pic>
      <p:sp>
        <p:nvSpPr>
          <p:cNvPr id="7" name="Title 1">
            <a:extLst>
              <a:ext uri="{FF2B5EF4-FFF2-40B4-BE49-F238E27FC236}">
                <a16:creationId xmlns:a16="http://schemas.microsoft.com/office/drawing/2014/main" id="{C5CBF9ED-624B-FB83-6E83-BB42410F285F}"/>
              </a:ext>
            </a:extLst>
          </p:cNvPr>
          <p:cNvSpPr>
            <a:spLocks noGrp="1"/>
          </p:cNvSpPr>
          <p:nvPr>
            <p:ph type="title"/>
          </p:nvPr>
        </p:nvSpPr>
        <p:spPr>
          <a:xfrm>
            <a:off x="457200" y="490162"/>
            <a:ext cx="11277597" cy="914400"/>
          </a:xfrm>
          <a:prstGeom prst="rect">
            <a:avLst/>
          </a:prstGeom>
        </p:spPr>
        <p:txBody>
          <a:bodyPr anchor="b"/>
          <a:lstStyle/>
          <a:p>
            <a:r>
              <a:rPr lang="en-US"/>
              <a:t>Click to edit Master title style</a:t>
            </a:r>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76201" y="76201"/>
            <a:ext cx="1295400" cy="380999"/>
          </a:xfrm>
        </p:spPr>
        <p:txBody>
          <a:bodyPr/>
          <a:lstStyle/>
          <a:p>
            <a:fld id="{AE8BA31F-10E3-B74C-A113-9DB8A6700F67}" type="datetime1">
              <a:rPr lang="en-US" smtClean="0"/>
              <a:t>9/2/2026</a:t>
            </a:fld>
            <a:endParaRPr lang="en-US"/>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096001" y="76201"/>
            <a:ext cx="6019798" cy="380999"/>
          </a:xfrm>
        </p:spPr>
        <p:txBody>
          <a:bodyPr/>
          <a:lstStyle/>
          <a:p>
            <a:r>
              <a:rPr lang="en-US"/>
              <a:t>Sample Footer Text</a:t>
            </a:r>
          </a:p>
        </p:txBody>
      </p:sp>
      <p:sp>
        <p:nvSpPr>
          <p:cNvPr id="8" name="Picture Placeholder 11">
            <a:extLst>
              <a:ext uri="{FF2B5EF4-FFF2-40B4-BE49-F238E27FC236}">
                <a16:creationId xmlns:a16="http://schemas.microsoft.com/office/drawing/2014/main" id="{9BCDC3DB-8BBB-CC92-23DB-44BEC6BD61F7}"/>
              </a:ext>
            </a:extLst>
          </p:cNvPr>
          <p:cNvSpPr>
            <a:spLocks noGrp="1"/>
          </p:cNvSpPr>
          <p:nvPr>
            <p:ph type="pic" sz="quarter" idx="19" hasCustomPrompt="1"/>
          </p:nvPr>
        </p:nvSpPr>
        <p:spPr>
          <a:xfrm>
            <a:off x="0" y="1861761"/>
            <a:ext cx="6533071" cy="4518567"/>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3" cstate="email">
              <a:alphaModFix amt="60000"/>
              <a:extLst>
                <a:ext uri="{28A0092B-C50C-407E-A947-70E740481C1C}">
                  <a14:useLocalDpi xmlns:a14="http://schemas.microsoft.com/office/drawing/2010/main"/>
                </a:ext>
              </a:extLst>
            </a:blip>
            <a:stretch>
              <a:fillRect/>
            </a:stretch>
          </a:blipFill>
        </p:spPr>
        <p:txBody>
          <a:bodyPr vert="horz" wrap="square" lIns="91440" tIns="45720" rIns="91440" bIns="45720" rtlCol="0">
            <a:noAutofit/>
          </a:bodyPr>
          <a:lstStyle>
            <a:lvl1pPr>
              <a:defRPr lang="en-US" dirty="0"/>
            </a:lvl1pPr>
          </a:lstStyle>
          <a:p>
            <a:pPr marL="0" lvl="0" indent="0">
              <a:buNone/>
            </a:pPr>
            <a:r>
              <a:rPr lang="en-US"/>
              <a:t>   </a:t>
            </a:r>
          </a:p>
        </p:txBody>
      </p:sp>
      <p:sp>
        <p:nvSpPr>
          <p:cNvPr id="6" name="Content Placeholder 7">
            <a:extLst>
              <a:ext uri="{FF2B5EF4-FFF2-40B4-BE49-F238E27FC236}">
                <a16:creationId xmlns:a16="http://schemas.microsoft.com/office/drawing/2014/main" id="{7C7B1CAB-4A9F-B8E9-3C1E-15C58564C1FF}"/>
              </a:ext>
            </a:extLst>
          </p:cNvPr>
          <p:cNvSpPr>
            <a:spLocks noGrp="1"/>
          </p:cNvSpPr>
          <p:nvPr>
            <p:ph sz="quarter" idx="18"/>
          </p:nvPr>
        </p:nvSpPr>
        <p:spPr>
          <a:xfrm>
            <a:off x="6990270" y="1861761"/>
            <a:ext cx="4744527" cy="4539039"/>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744199" y="6400800"/>
            <a:ext cx="1371599" cy="381000"/>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3761393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with Picture 14">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D7B64117-148B-10E8-7721-A4C85F0BDEAD}"/>
              </a:ext>
            </a:extLst>
          </p:cNvPr>
          <p:cNvSpPr>
            <a:spLocks noGrp="1"/>
          </p:cNvSpPr>
          <p:nvPr>
            <p:ph type="title"/>
          </p:nvPr>
        </p:nvSpPr>
        <p:spPr>
          <a:xfrm>
            <a:off x="4480561" y="457200"/>
            <a:ext cx="7254240" cy="1173708"/>
          </a:xfrm>
          <a:prstGeom prst="rect">
            <a:avLst/>
          </a:prstGeom>
        </p:spPr>
        <p:txBody>
          <a:bodyPr anchor="b"/>
          <a:lstStyle/>
          <a:p>
            <a:r>
              <a:rPr lang="en-US"/>
              <a:t>Click to edit Master title style</a:t>
            </a:r>
          </a:p>
        </p:txBody>
      </p:sp>
      <p:sp>
        <p:nvSpPr>
          <p:cNvPr id="12" name="Date Placeholder 3">
            <a:extLst>
              <a:ext uri="{FF2B5EF4-FFF2-40B4-BE49-F238E27FC236}">
                <a16:creationId xmlns:a16="http://schemas.microsoft.com/office/drawing/2014/main" id="{CACEC350-F243-8E48-2F30-905D6999DFE7}"/>
              </a:ext>
            </a:extLst>
          </p:cNvPr>
          <p:cNvSpPr>
            <a:spLocks noGrp="1"/>
          </p:cNvSpPr>
          <p:nvPr>
            <p:ph type="dt" sz="half" idx="15"/>
          </p:nvPr>
        </p:nvSpPr>
        <p:spPr>
          <a:xfrm>
            <a:off x="76200" y="76200"/>
            <a:ext cx="1295401" cy="380999"/>
          </a:xfrm>
        </p:spPr>
        <p:txBody>
          <a:bodyPr/>
          <a:lstStyle/>
          <a:p>
            <a:fld id="{3596BBB1-49AB-C544-9861-84EE6CF53403}" type="datetime1">
              <a:rPr lang="en-US" smtClean="0"/>
              <a:t>9/2/2026</a:t>
            </a:fld>
            <a:endParaRPr lang="en-US"/>
          </a:p>
        </p:txBody>
      </p:sp>
      <p:sp>
        <p:nvSpPr>
          <p:cNvPr id="10" name="Footer Placeholder 8">
            <a:extLst>
              <a:ext uri="{FF2B5EF4-FFF2-40B4-BE49-F238E27FC236}">
                <a16:creationId xmlns:a16="http://schemas.microsoft.com/office/drawing/2014/main" id="{693FD3A5-45B7-3678-FCC8-1AA49237E7B7}"/>
              </a:ext>
            </a:extLst>
          </p:cNvPr>
          <p:cNvSpPr>
            <a:spLocks noGrp="1"/>
          </p:cNvSpPr>
          <p:nvPr>
            <p:ph type="ftr" sz="quarter" idx="16"/>
          </p:nvPr>
        </p:nvSpPr>
        <p:spPr>
          <a:xfrm>
            <a:off x="6096000" y="76201"/>
            <a:ext cx="6019800" cy="381000"/>
          </a:xfrm>
        </p:spPr>
        <p:txBody>
          <a:bodyPr/>
          <a:lstStyle/>
          <a:p>
            <a:r>
              <a:rPr lang="en-US"/>
              <a:t>Sample Footer Text</a:t>
            </a:r>
          </a:p>
        </p:txBody>
      </p:sp>
      <p:sp>
        <p:nvSpPr>
          <p:cNvPr id="4" name="Picture Placeholder 10">
            <a:extLst>
              <a:ext uri="{FF2B5EF4-FFF2-40B4-BE49-F238E27FC236}">
                <a16:creationId xmlns:a16="http://schemas.microsoft.com/office/drawing/2014/main" id="{90E31D68-951A-2336-5424-6671B2E929A3}"/>
              </a:ext>
            </a:extLst>
          </p:cNvPr>
          <p:cNvSpPr>
            <a:spLocks noGrp="1"/>
          </p:cNvSpPr>
          <p:nvPr>
            <p:ph type="pic" sz="quarter" idx="13" hasCustomPrompt="1"/>
          </p:nvPr>
        </p:nvSpPr>
        <p:spPr>
          <a:xfrm>
            <a:off x="0" y="457199"/>
            <a:ext cx="4023360" cy="5943601"/>
          </a:xfrm>
          <a:blipFill>
            <a:blip r:embed="rId2" cstate="email">
              <a:alphaModFix amt="60000"/>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US"/>
              <a:t>   </a:t>
            </a:r>
          </a:p>
        </p:txBody>
      </p:sp>
      <p:sp>
        <p:nvSpPr>
          <p:cNvPr id="7" name="Content Placeholder 7">
            <a:extLst>
              <a:ext uri="{FF2B5EF4-FFF2-40B4-BE49-F238E27FC236}">
                <a16:creationId xmlns:a16="http://schemas.microsoft.com/office/drawing/2014/main" id="{679495B1-3D42-5CC6-1177-BBB5CCDEF14A}"/>
              </a:ext>
            </a:extLst>
          </p:cNvPr>
          <p:cNvSpPr>
            <a:spLocks noGrp="1"/>
          </p:cNvSpPr>
          <p:nvPr>
            <p:ph sz="quarter" idx="14"/>
          </p:nvPr>
        </p:nvSpPr>
        <p:spPr>
          <a:xfrm>
            <a:off x="4480560" y="2088108"/>
            <a:ext cx="7254240" cy="4312692"/>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9">
            <a:extLst>
              <a:ext uri="{FF2B5EF4-FFF2-40B4-BE49-F238E27FC236}">
                <a16:creationId xmlns:a16="http://schemas.microsoft.com/office/drawing/2014/main" id="{05F3D1FB-5F83-6976-2FDE-42146116FF09}"/>
              </a:ext>
            </a:extLst>
          </p:cNvPr>
          <p:cNvSpPr>
            <a:spLocks noGrp="1"/>
          </p:cNvSpPr>
          <p:nvPr>
            <p:ph type="sldNum" sz="quarter" idx="17"/>
          </p:nvPr>
        </p:nvSpPr>
        <p:spPr>
          <a:xfrm>
            <a:off x="10820400" y="6400800"/>
            <a:ext cx="1295400" cy="381000"/>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0799621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with Picture 15">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0E5C046-40A5-D694-E725-EA0ABE0B80B9}"/>
              </a:ext>
            </a:extLst>
          </p:cNvPr>
          <p:cNvSpPr>
            <a:spLocks noGrp="1"/>
          </p:cNvSpPr>
          <p:nvPr>
            <p:ph type="title"/>
          </p:nvPr>
        </p:nvSpPr>
        <p:spPr>
          <a:xfrm>
            <a:off x="457201" y="457199"/>
            <a:ext cx="7254239" cy="1173712"/>
          </a:xfrm>
          <a:prstGeom prst="rect">
            <a:avLst/>
          </a:prstGeom>
        </p:spPr>
        <p:txBody>
          <a:bodyPr anchor="b"/>
          <a:lstStyle/>
          <a:p>
            <a:r>
              <a:rPr lang="en-US"/>
              <a:t>Click to edit Master title style</a:t>
            </a:r>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76201" y="76200"/>
            <a:ext cx="1295400" cy="380999"/>
          </a:xfrm>
        </p:spPr>
        <p:txBody>
          <a:bodyPr/>
          <a:lstStyle/>
          <a:p>
            <a:fld id="{9D50FFC8-0737-944F-9B20-403A2248B3E7}" type="datetime1">
              <a:rPr lang="en-US" smtClean="0"/>
              <a:t>9/2/2026</a:t>
            </a:fld>
            <a:endParaRPr lang="en-US"/>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6096000" y="76200"/>
            <a:ext cx="6019800" cy="380999"/>
          </a:xfrm>
        </p:spPr>
        <p:txBody>
          <a:bodyPr/>
          <a:lstStyle/>
          <a:p>
            <a:r>
              <a:rPr lang="en-US"/>
              <a:t>Sample Footer Text</a:t>
            </a:r>
          </a:p>
        </p:txBody>
      </p:sp>
      <p:sp>
        <p:nvSpPr>
          <p:cNvPr id="6" name="Content Placeholder 7">
            <a:extLst>
              <a:ext uri="{FF2B5EF4-FFF2-40B4-BE49-F238E27FC236}">
                <a16:creationId xmlns:a16="http://schemas.microsoft.com/office/drawing/2014/main" id="{4E5FB0DF-C175-C1BD-BDD9-3536A2F7E448}"/>
              </a:ext>
            </a:extLst>
          </p:cNvPr>
          <p:cNvSpPr>
            <a:spLocks noGrp="1"/>
          </p:cNvSpPr>
          <p:nvPr>
            <p:ph sz="quarter" idx="18"/>
          </p:nvPr>
        </p:nvSpPr>
        <p:spPr>
          <a:xfrm>
            <a:off x="457201" y="2088108"/>
            <a:ext cx="7254240" cy="4312692"/>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10">
            <a:extLst>
              <a:ext uri="{FF2B5EF4-FFF2-40B4-BE49-F238E27FC236}">
                <a16:creationId xmlns:a16="http://schemas.microsoft.com/office/drawing/2014/main" id="{7C20B94A-DE1D-8112-79D8-ADD778F243A9}"/>
              </a:ext>
            </a:extLst>
          </p:cNvPr>
          <p:cNvSpPr>
            <a:spLocks noGrp="1"/>
          </p:cNvSpPr>
          <p:nvPr>
            <p:ph type="pic" sz="quarter" idx="13" hasCustomPrompt="1"/>
          </p:nvPr>
        </p:nvSpPr>
        <p:spPr>
          <a:xfrm>
            <a:off x="8168640" y="457199"/>
            <a:ext cx="4023360" cy="5943601"/>
          </a:xfrm>
          <a:blipFill>
            <a:blip r:embed="rId2" cstate="email">
              <a:alphaModFix amt="60000"/>
              <a:extLst>
                <a:ext uri="{28A0092B-C50C-407E-A947-70E740481C1C}">
                  <a14:useLocalDpi xmlns:a14="http://schemas.microsoft.com/office/drawing/2010/main"/>
                </a:ext>
              </a:extLst>
            </a:blip>
            <a:stretch>
              <a:fillRect/>
            </a:stretch>
          </a:blipFill>
        </p:spPr>
        <p:txBody>
          <a:bodyPr/>
          <a:lstStyle>
            <a:lvl1pPr marL="0" indent="0">
              <a:buNone/>
              <a:defRPr/>
            </a:lvl1pPr>
          </a:lstStyle>
          <a:p>
            <a:r>
              <a:rPr lang="en-US"/>
              <a:t>   </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820400" y="6400800"/>
            <a:ext cx="1295400" cy="381000"/>
          </a:xfrm>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2044310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Picture 16">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5160961-81A4-744C-57F0-3A91AB73281C}"/>
              </a:ext>
            </a:extLst>
          </p:cNvPr>
          <p:cNvPicPr/>
          <p:nvPr userDrawn="1"/>
        </p:nvPicPr>
        <p:blipFill>
          <a:blip r:embed="rId2">
            <a:extLst>
              <a:ext uri="{28A0092B-C50C-407E-A947-70E740481C1C}">
                <a14:useLocalDpi xmlns:a14="http://schemas.microsoft.com/office/drawing/2010/main" val="0"/>
              </a:ext>
            </a:extLst>
          </a:blip>
          <a:srcRect/>
          <a:stretch/>
        </p:blipFill>
        <p:spPr>
          <a:xfrm>
            <a:off x="5649" y="3174"/>
            <a:ext cx="12186352" cy="6854823"/>
          </a:xfrm>
          <a:custGeom>
            <a:avLst/>
            <a:gdLst>
              <a:gd name="csX0" fmla="*/ 451551 w 12186352"/>
              <a:gd name="csY0" fmla="*/ 2354110 h 6854823"/>
              <a:gd name="csX1" fmla="*/ 451551 w 12186352"/>
              <a:gd name="csY1" fmla="*/ 6397626 h 6854823"/>
              <a:gd name="csX2" fmla="*/ 5480751 w 12186352"/>
              <a:gd name="csY2" fmla="*/ 6397626 h 6854823"/>
              <a:gd name="csX3" fmla="*/ 5480751 w 12186352"/>
              <a:gd name="csY3" fmla="*/ 2354110 h 6854823"/>
              <a:gd name="csX4" fmla="*/ 0 w 12186352"/>
              <a:gd name="csY4" fmla="*/ 0 h 6854823"/>
              <a:gd name="csX5" fmla="*/ 12186352 w 12186352"/>
              <a:gd name="csY5" fmla="*/ 0 h 6854823"/>
              <a:gd name="csX6" fmla="*/ 12186352 w 12186352"/>
              <a:gd name="csY6" fmla="*/ 6854823 h 6854823"/>
              <a:gd name="csX7" fmla="*/ 0 w 12186352"/>
              <a:gd name="csY7" fmla="*/ 6854823 h 6854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86352" h="6854823">
                <a:moveTo>
                  <a:pt x="451551" y="2354110"/>
                </a:moveTo>
                <a:lnTo>
                  <a:pt x="451551" y="6397626"/>
                </a:lnTo>
                <a:lnTo>
                  <a:pt x="5480751" y="6397626"/>
                </a:lnTo>
                <a:lnTo>
                  <a:pt x="5480751" y="2354110"/>
                </a:lnTo>
                <a:close/>
                <a:moveTo>
                  <a:pt x="0" y="0"/>
                </a:moveTo>
                <a:lnTo>
                  <a:pt x="12186352" y="0"/>
                </a:lnTo>
                <a:lnTo>
                  <a:pt x="12186352" y="6854823"/>
                </a:lnTo>
                <a:lnTo>
                  <a:pt x="0" y="6854823"/>
                </a:lnTo>
                <a:close/>
              </a:path>
            </a:pathLst>
          </a:custGeom>
        </p:spPr>
      </p:pic>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0" y="457201"/>
            <a:ext cx="5029200" cy="1519083"/>
          </a:xfrm>
          <a:prstGeom prst="rect">
            <a:avLst/>
          </a:prstGeom>
        </p:spPr>
        <p:txBody>
          <a:bodyPr anchor="t">
            <a:normAutofit/>
          </a:bodyPr>
          <a:lstStyle>
            <a:lvl1pPr>
              <a:defRPr sz="3600"/>
            </a:lvl1pPr>
          </a:lstStyle>
          <a:p>
            <a:r>
              <a:rPr lang="en-US"/>
              <a:t>Click to edit Master title style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FE45DA7B-3D23-9747-B64E-78D5DD68C6C7}" type="datetime1">
              <a:rPr lang="en-US" smtClean="0"/>
              <a:t>9/2/2026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10" name="Picture Placeholder 10">
            <a:extLst>
              <a:ext uri="{FF2B5EF4-FFF2-40B4-BE49-F238E27FC236}">
                <a16:creationId xmlns:a16="http://schemas.microsoft.com/office/drawing/2014/main" id="{802CE9A6-F23E-1299-6CEA-8B0DBFBE2016}"/>
              </a:ext>
            </a:extLst>
          </p:cNvPr>
          <p:cNvSpPr>
            <a:spLocks noGrp="1"/>
          </p:cNvSpPr>
          <p:nvPr>
            <p:ph type="pic" sz="quarter" idx="13" hasCustomPrompt="1"/>
          </p:nvPr>
        </p:nvSpPr>
        <p:spPr>
          <a:xfrm>
            <a:off x="457200" y="2357283"/>
            <a:ext cx="5029199" cy="4043516"/>
          </a:xfrm>
          <a:blipFill dpi="0" rotWithShape="1">
            <a:blip r:embed="rId3"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457200"/>
            <a:ext cx="5638799" cy="5943599"/>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1931057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with Picture 17">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292B07A-D9A0-38E9-B941-74C38124D599}"/>
              </a:ext>
            </a:extLst>
          </p:cNvPr>
          <p:cNvPicPr/>
          <p:nvPr userDrawn="1"/>
        </p:nvPicPr>
        <p:blipFill>
          <a:blip r:embed="rId2">
            <a:extLst>
              <a:ext uri="{28A0092B-C50C-407E-A947-70E740481C1C}">
                <a14:useLocalDpi xmlns:a14="http://schemas.microsoft.com/office/drawing/2010/main" val="0"/>
              </a:ext>
            </a:extLst>
          </a:blip>
          <a:srcRect/>
          <a:stretch/>
        </p:blipFill>
        <p:spPr>
          <a:xfrm>
            <a:off x="5649" y="3174"/>
            <a:ext cx="12186352" cy="6854823"/>
          </a:xfrm>
          <a:custGeom>
            <a:avLst/>
            <a:gdLst>
              <a:gd name="csX0" fmla="*/ 451551 w 12186352"/>
              <a:gd name="csY0" fmla="*/ 2354110 h 6854823"/>
              <a:gd name="csX1" fmla="*/ 451551 w 12186352"/>
              <a:gd name="csY1" fmla="*/ 6397626 h 6854823"/>
              <a:gd name="csX2" fmla="*/ 5480751 w 12186352"/>
              <a:gd name="csY2" fmla="*/ 6397626 h 6854823"/>
              <a:gd name="csX3" fmla="*/ 5480751 w 12186352"/>
              <a:gd name="csY3" fmla="*/ 2354110 h 6854823"/>
              <a:gd name="csX4" fmla="*/ 0 w 12186352"/>
              <a:gd name="csY4" fmla="*/ 0 h 6854823"/>
              <a:gd name="csX5" fmla="*/ 12186352 w 12186352"/>
              <a:gd name="csY5" fmla="*/ 0 h 6854823"/>
              <a:gd name="csX6" fmla="*/ 12186352 w 12186352"/>
              <a:gd name="csY6" fmla="*/ 6854823 h 6854823"/>
              <a:gd name="csX7" fmla="*/ 0 w 12186352"/>
              <a:gd name="csY7" fmla="*/ 6854823 h 6854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86352" h="6854823">
                <a:moveTo>
                  <a:pt x="451551" y="2354110"/>
                </a:moveTo>
                <a:lnTo>
                  <a:pt x="451551" y="6397626"/>
                </a:lnTo>
                <a:lnTo>
                  <a:pt x="5480751" y="6397626"/>
                </a:lnTo>
                <a:lnTo>
                  <a:pt x="5480751" y="2354110"/>
                </a:lnTo>
                <a:close/>
                <a:moveTo>
                  <a:pt x="0" y="0"/>
                </a:moveTo>
                <a:lnTo>
                  <a:pt x="12186352" y="0"/>
                </a:lnTo>
                <a:lnTo>
                  <a:pt x="12186352" y="6854823"/>
                </a:lnTo>
                <a:lnTo>
                  <a:pt x="0" y="6854823"/>
                </a:lnTo>
                <a:close/>
              </a:path>
            </a:pathLst>
          </a:custGeom>
        </p:spPr>
      </p:pic>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57201" y="457200"/>
            <a:ext cx="3716844" cy="1919945"/>
          </a:xfrm>
          <a:prstGeom prst="rect">
            <a:avLst/>
          </a:prstGeom>
        </p:spPr>
        <p:txBody>
          <a:bodyPr anchor="t">
            <a:normAutofit/>
          </a:bodyPr>
          <a:lstStyle>
            <a:lvl1pPr>
              <a:defRPr sz="3600"/>
            </a:lvl1pPr>
          </a:lstStyle>
          <a:p>
            <a:r>
              <a:rPr lang="en-US"/>
              <a:t>Click to edit Master title style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313040DD-291F-D14A-B0CD-056B01183946}" type="datetime1">
              <a:rPr lang="en-US" smtClean="0"/>
              <a:t>9/2/2026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9" name="Picture Placeholder 10">
            <a:extLst>
              <a:ext uri="{FF2B5EF4-FFF2-40B4-BE49-F238E27FC236}">
                <a16:creationId xmlns:a16="http://schemas.microsoft.com/office/drawing/2014/main" id="{115A2C62-B33D-41E9-D363-2E5B5EC4C673}"/>
              </a:ext>
            </a:extLst>
          </p:cNvPr>
          <p:cNvSpPr>
            <a:spLocks noGrp="1"/>
          </p:cNvSpPr>
          <p:nvPr>
            <p:ph type="pic" sz="quarter" idx="13" hasCustomPrompt="1"/>
          </p:nvPr>
        </p:nvSpPr>
        <p:spPr>
          <a:xfrm>
            <a:off x="457200" y="2743200"/>
            <a:ext cx="3716845" cy="3657600"/>
          </a:xfrm>
          <a:blipFill dpi="0" rotWithShape="1">
            <a:blip r:embed="rId3"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724399" y="457201"/>
            <a:ext cx="7010401" cy="5943599"/>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8972491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Number Large">
    <p:bg>
      <p:bgRef idx="1001">
        <a:schemeClr val="bg2"/>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D779F90-4233-5235-D44A-38B021C817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Title 7">
            <a:extLst>
              <a:ext uri="{FF2B5EF4-FFF2-40B4-BE49-F238E27FC236}">
                <a16:creationId xmlns:a16="http://schemas.microsoft.com/office/drawing/2014/main" id="{DD16EBF9-B68A-0B06-1D11-8A73C8F97835}"/>
              </a:ext>
            </a:extLst>
          </p:cNvPr>
          <p:cNvSpPr>
            <a:spLocks noGrp="1"/>
          </p:cNvSpPr>
          <p:nvPr>
            <p:ph type="title"/>
          </p:nvPr>
        </p:nvSpPr>
        <p:spPr>
          <a:xfrm>
            <a:off x="457200" y="5349242"/>
            <a:ext cx="5638800" cy="1051558"/>
          </a:xfrm>
        </p:spPr>
        <p:txBody>
          <a:bodyPr anchor="b"/>
          <a:lstStyle>
            <a:lvl1pPr>
              <a:lnSpc>
                <a:spcPct val="110000"/>
              </a:lnSpc>
              <a:defRPr sz="2000">
                <a:latin typeface="+mn-lt"/>
              </a:defRPr>
            </a:lvl1pPr>
          </a:lstStyle>
          <a:p>
            <a:r>
              <a:rPr lang="en-US"/>
              <a:t>Click to edit Master title style</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defRPr>
            </a:lvl1pPr>
          </a:lstStyle>
          <a:p>
            <a:fld id="{F20AA6F4-6FEB-A645-BC84-8FD86BB56A56}" type="datetime1">
              <a:rPr lang="en-US" smtClean="0"/>
              <a:t>9/2/2026</a:t>
            </a:fld>
            <a:endParaRPr lang="en-US"/>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10" name="Content Placeholder 10">
            <a:extLst>
              <a:ext uri="{FF2B5EF4-FFF2-40B4-BE49-F238E27FC236}">
                <a16:creationId xmlns:a16="http://schemas.microsoft.com/office/drawing/2014/main" id="{FC49D795-05CD-88A6-65D2-CE59AB098CDC}"/>
              </a:ext>
            </a:extLst>
          </p:cNvPr>
          <p:cNvSpPr>
            <a:spLocks noGrp="1"/>
          </p:cNvSpPr>
          <p:nvPr>
            <p:ph sz="quarter" idx="14" hasCustomPrompt="1"/>
          </p:nvPr>
        </p:nvSpPr>
        <p:spPr>
          <a:xfrm>
            <a:off x="457200" y="152400"/>
            <a:ext cx="11277600" cy="4434840"/>
          </a:xfrm>
        </p:spPr>
        <p:txBody>
          <a:bodyPr anchor="t"/>
          <a:lstStyle>
            <a:lvl1pPr>
              <a:lnSpc>
                <a:spcPct val="90000"/>
              </a:lnSpc>
              <a:defRPr sz="30000">
                <a:latin typeface="+mj-lt"/>
              </a:defRPr>
            </a:lvl1pPr>
          </a:lstStyle>
          <a:p>
            <a:pPr lvl="0"/>
            <a:r>
              <a:rPr lang="en-US"/>
              <a:t>XX%</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119919895"/>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Number Large 2">
    <p:bg>
      <p:bgRef idx="1001">
        <a:schemeClr val="bg2"/>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D779F90-4233-5235-D44A-38B021C817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Title 7">
            <a:extLst>
              <a:ext uri="{FF2B5EF4-FFF2-40B4-BE49-F238E27FC236}">
                <a16:creationId xmlns:a16="http://schemas.microsoft.com/office/drawing/2014/main" id="{362229AA-0D53-41CE-F2F6-A43A58F408A6}"/>
              </a:ext>
            </a:extLst>
          </p:cNvPr>
          <p:cNvSpPr>
            <a:spLocks noGrp="1"/>
          </p:cNvSpPr>
          <p:nvPr>
            <p:ph type="title"/>
          </p:nvPr>
        </p:nvSpPr>
        <p:spPr>
          <a:xfrm>
            <a:off x="457200" y="5334002"/>
            <a:ext cx="5638800" cy="1066798"/>
          </a:xfrm>
        </p:spPr>
        <p:txBody>
          <a:bodyPr anchor="b"/>
          <a:lstStyle>
            <a:lvl1pPr>
              <a:lnSpc>
                <a:spcPct val="110000"/>
              </a:lnSpc>
              <a:defRPr sz="2000">
                <a:latin typeface="+mn-lt"/>
              </a:defRPr>
            </a:lvl1pPr>
          </a:lstStyle>
          <a:p>
            <a:r>
              <a:rPr lang="en-US"/>
              <a:t>Click to edit Master title style</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defRPr>
            </a:lvl1pPr>
          </a:lstStyle>
          <a:p>
            <a:fld id="{019C1F0A-369C-694C-9034-23649A99EDDB}" type="datetime1">
              <a:rPr lang="en-US" smtClean="0"/>
              <a:t>9/2/2026</a:t>
            </a:fld>
            <a:endParaRPr lang="en-US"/>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10" name="Content Placeholder 10">
            <a:extLst>
              <a:ext uri="{FF2B5EF4-FFF2-40B4-BE49-F238E27FC236}">
                <a16:creationId xmlns:a16="http://schemas.microsoft.com/office/drawing/2014/main" id="{2685CAE8-3040-D343-9736-69ED07ADEE28}"/>
              </a:ext>
            </a:extLst>
          </p:cNvPr>
          <p:cNvSpPr>
            <a:spLocks noGrp="1"/>
          </p:cNvSpPr>
          <p:nvPr>
            <p:ph sz="quarter" idx="14" hasCustomPrompt="1"/>
          </p:nvPr>
        </p:nvSpPr>
        <p:spPr>
          <a:xfrm>
            <a:off x="457200" y="152400"/>
            <a:ext cx="11277600" cy="4434840"/>
          </a:xfrm>
        </p:spPr>
        <p:txBody>
          <a:bodyPr anchor="t"/>
          <a:lstStyle>
            <a:lvl1pPr>
              <a:lnSpc>
                <a:spcPct val="90000"/>
              </a:lnSpc>
              <a:defRPr sz="30000">
                <a:latin typeface="+mj-lt"/>
              </a:defRPr>
            </a:lvl1pPr>
          </a:lstStyle>
          <a:p>
            <a:pPr lvl="0"/>
            <a:r>
              <a:rPr lang="en-US"/>
              <a:t>XX%</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419981247"/>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Number Large 3">
    <p:bg>
      <p:bgRef idx="1001">
        <a:schemeClr val="bg2"/>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D779F90-4233-5235-D44A-38B021C817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Title 7">
            <a:extLst>
              <a:ext uri="{FF2B5EF4-FFF2-40B4-BE49-F238E27FC236}">
                <a16:creationId xmlns:a16="http://schemas.microsoft.com/office/drawing/2014/main" id="{F9AC97C7-C18C-1AFB-595D-1164216CB3A0}"/>
              </a:ext>
            </a:extLst>
          </p:cNvPr>
          <p:cNvSpPr>
            <a:spLocks noGrp="1"/>
          </p:cNvSpPr>
          <p:nvPr>
            <p:ph type="title"/>
          </p:nvPr>
        </p:nvSpPr>
        <p:spPr>
          <a:xfrm>
            <a:off x="8991600" y="457200"/>
            <a:ext cx="2743200" cy="5943600"/>
          </a:xfrm>
        </p:spPr>
        <p:txBody>
          <a:bodyPr anchor="ctr"/>
          <a:lstStyle>
            <a:lvl1pPr>
              <a:lnSpc>
                <a:spcPct val="110000"/>
              </a:lnSpc>
              <a:defRPr sz="2000">
                <a:latin typeface="+mn-lt"/>
              </a:defRPr>
            </a:lvl1pPr>
          </a:lstStyle>
          <a:p>
            <a:r>
              <a:rPr lang="en-US"/>
              <a:t>Click to edit Master title style</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defRPr>
            </a:lvl1pPr>
          </a:lstStyle>
          <a:p>
            <a:fld id="{C05CB68B-3B3F-204E-812A-7CA74DAAFECC}" type="datetime1">
              <a:rPr lang="en-US" smtClean="0"/>
              <a:t>9/2/2026</a:t>
            </a:fld>
            <a:endParaRPr lang="en-US"/>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11" name="Content Placeholder 10">
            <a:extLst>
              <a:ext uri="{FF2B5EF4-FFF2-40B4-BE49-F238E27FC236}">
                <a16:creationId xmlns:a16="http://schemas.microsoft.com/office/drawing/2014/main" id="{0794CDEE-6628-D8C2-4DD7-A2AF2B148E2B}"/>
              </a:ext>
            </a:extLst>
          </p:cNvPr>
          <p:cNvSpPr>
            <a:spLocks noGrp="1"/>
          </p:cNvSpPr>
          <p:nvPr>
            <p:ph sz="quarter" idx="14" hasCustomPrompt="1"/>
          </p:nvPr>
        </p:nvSpPr>
        <p:spPr>
          <a:xfrm>
            <a:off x="457200" y="762000"/>
            <a:ext cx="8077200" cy="5943600"/>
          </a:xfrm>
        </p:spPr>
        <p:txBody>
          <a:bodyPr anchor="ctr"/>
          <a:lstStyle>
            <a:lvl1pPr>
              <a:lnSpc>
                <a:spcPct val="90000"/>
              </a:lnSpc>
              <a:defRPr sz="30000">
                <a:latin typeface="+mj-lt"/>
              </a:defRPr>
            </a:lvl1pPr>
          </a:lstStyle>
          <a:p>
            <a:pPr lvl="0"/>
            <a:r>
              <a:rPr lang="en-US"/>
              <a:t>XX%</a:t>
            </a:r>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2775854323"/>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atement">
    <p:bg>
      <p:bgRef idx="1001">
        <a:schemeClr val="bg2"/>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A83016C-84F5-4C07-5F48-21162DFAD73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D963A025-A5F8-BC41-857C-074A129970DD}" type="datetime1">
              <a:rPr lang="en-US" smtClean="0"/>
              <a:t>9/2/2026</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57200" y="457200"/>
            <a:ext cx="7848600" cy="5943600"/>
          </a:xfrm>
        </p:spPr>
        <p:txBody>
          <a:bodyPr anchor="ctr">
            <a:normAutofit/>
          </a:bodyPr>
          <a:lstStyle>
            <a:lvl1pPr marL="0" indent="0">
              <a:lnSpc>
                <a:spcPct val="90000"/>
              </a:lnSpc>
              <a:spcBef>
                <a:spcPts val="0"/>
              </a:spcBef>
              <a:buNone/>
              <a:defRPr sz="6000" b="0">
                <a:latin typeface="+mj-lt"/>
              </a:defRPr>
            </a:lvl1pPr>
            <a:lvl2pPr marL="228600" indent="0">
              <a:lnSpc>
                <a:spcPct val="90000"/>
              </a:lnSpc>
              <a:spcBef>
                <a:spcPts val="0"/>
              </a:spcBef>
              <a:buNone/>
              <a:defRPr sz="6000" b="0">
                <a:latin typeface="+mj-lt"/>
              </a:defRPr>
            </a:lvl2pPr>
            <a:lvl3pPr marL="457200" indent="0">
              <a:lnSpc>
                <a:spcPct val="90000"/>
              </a:lnSpc>
              <a:spcBef>
                <a:spcPts val="0"/>
              </a:spcBef>
              <a:buNone/>
              <a:defRPr sz="6000" b="0">
                <a:latin typeface="+mj-lt"/>
              </a:defRPr>
            </a:lvl3pPr>
            <a:lvl4pPr marL="685800" indent="0">
              <a:lnSpc>
                <a:spcPct val="90000"/>
              </a:lnSpc>
              <a:spcBef>
                <a:spcPts val="0"/>
              </a:spcBef>
              <a:buNone/>
              <a:defRPr sz="6000" b="0">
                <a:latin typeface="+mj-lt"/>
              </a:defRPr>
            </a:lvl4pPr>
            <a:lvl5pPr marL="914400" indent="0">
              <a:lnSpc>
                <a:spcPct val="90000"/>
              </a:lnSpc>
              <a:spcBef>
                <a:spcPts val="0"/>
              </a:spcBef>
              <a:buNone/>
              <a:defRPr sz="6000" b="0">
                <a:latin typeface="+mj-lt"/>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67067178"/>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tatement 2">
    <p:bg>
      <p:bgRef idx="1001">
        <a:schemeClr val="bg2"/>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A83016C-84F5-4C07-5F48-21162DFAD73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67E1A02B-DBB0-A046-81B0-FEDCAC57CE71}" type="datetime1">
              <a:rPr lang="en-US" smtClean="0"/>
              <a:t>9/2/2026</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Sample Footer Text</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57200" y="457200"/>
            <a:ext cx="7848600" cy="5943600"/>
          </a:xfrm>
        </p:spPr>
        <p:txBody>
          <a:bodyPr anchor="b">
            <a:normAutofit/>
          </a:bodyPr>
          <a:lstStyle>
            <a:lvl1pPr marL="0" indent="0">
              <a:lnSpc>
                <a:spcPct val="90000"/>
              </a:lnSpc>
              <a:spcBef>
                <a:spcPts val="0"/>
              </a:spcBef>
              <a:buNone/>
              <a:defRPr sz="6000" b="0">
                <a:latin typeface="+mj-lt"/>
              </a:defRPr>
            </a:lvl1pPr>
            <a:lvl2pPr marL="228600" indent="0">
              <a:lnSpc>
                <a:spcPct val="90000"/>
              </a:lnSpc>
              <a:spcBef>
                <a:spcPts val="0"/>
              </a:spcBef>
              <a:buNone/>
              <a:defRPr sz="6000" b="0">
                <a:latin typeface="+mj-lt"/>
              </a:defRPr>
            </a:lvl2pPr>
            <a:lvl3pPr marL="457200" indent="0">
              <a:lnSpc>
                <a:spcPct val="90000"/>
              </a:lnSpc>
              <a:spcBef>
                <a:spcPts val="0"/>
              </a:spcBef>
              <a:buNone/>
              <a:defRPr sz="6000" b="0">
                <a:latin typeface="+mj-lt"/>
              </a:defRPr>
            </a:lvl3pPr>
            <a:lvl4pPr marL="685800" indent="0">
              <a:lnSpc>
                <a:spcPct val="90000"/>
              </a:lnSpc>
              <a:spcBef>
                <a:spcPts val="0"/>
              </a:spcBef>
              <a:buNone/>
              <a:defRPr sz="6000" b="0">
                <a:latin typeface="+mj-lt"/>
              </a:defRPr>
            </a:lvl4pPr>
            <a:lvl5pPr marL="914400" indent="0">
              <a:lnSpc>
                <a:spcPct val="90000"/>
              </a:lnSpc>
              <a:spcBef>
                <a:spcPts val="0"/>
              </a:spcBef>
              <a:buNone/>
              <a:defRPr sz="6000" b="0">
                <a:latin typeface="+mj-lt"/>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428282128"/>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tatement 3">
    <p:bg>
      <p:bgRef idx="1001">
        <a:schemeClr val="bg2"/>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A83016C-84F5-4C07-5F48-21162DFAD73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192E1041-C021-CE4A-9D2F-9EE16EB193AE}" type="datetime1">
              <a:rPr lang="en-US" smtClean="0"/>
              <a:t>9/2/2026</a:t>
            </a:fld>
            <a:endParaRPr lang="en-US"/>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57200" y="457200"/>
            <a:ext cx="7848600" cy="5943600"/>
          </a:xfrm>
        </p:spPr>
        <p:txBody>
          <a:bodyPr anchor="t">
            <a:normAutofit/>
          </a:bodyPr>
          <a:lstStyle>
            <a:lvl1pPr marL="0" indent="0">
              <a:lnSpc>
                <a:spcPct val="90000"/>
              </a:lnSpc>
              <a:spcBef>
                <a:spcPts val="0"/>
              </a:spcBef>
              <a:buNone/>
              <a:defRPr sz="6000" b="0">
                <a:solidFill>
                  <a:schemeClr val="tx1"/>
                </a:solidFill>
                <a:latin typeface="+mj-lt"/>
              </a:defRPr>
            </a:lvl1pPr>
            <a:lvl2pPr marL="228600" indent="0">
              <a:lnSpc>
                <a:spcPct val="90000"/>
              </a:lnSpc>
              <a:spcBef>
                <a:spcPts val="0"/>
              </a:spcBef>
              <a:buNone/>
              <a:defRPr sz="6000" b="0">
                <a:solidFill>
                  <a:schemeClr val="tx1"/>
                </a:solidFill>
                <a:latin typeface="+mj-lt"/>
              </a:defRPr>
            </a:lvl2pPr>
            <a:lvl3pPr marL="457200" indent="0">
              <a:lnSpc>
                <a:spcPct val="90000"/>
              </a:lnSpc>
              <a:spcBef>
                <a:spcPts val="0"/>
              </a:spcBef>
              <a:buNone/>
              <a:defRPr sz="6000" b="0">
                <a:solidFill>
                  <a:schemeClr val="tx1"/>
                </a:solidFill>
                <a:latin typeface="+mj-lt"/>
              </a:defRPr>
            </a:lvl3pPr>
            <a:lvl4pPr marL="685800" indent="0">
              <a:lnSpc>
                <a:spcPct val="90000"/>
              </a:lnSpc>
              <a:spcBef>
                <a:spcPts val="0"/>
              </a:spcBef>
              <a:buNone/>
              <a:defRPr sz="6000" b="0">
                <a:solidFill>
                  <a:schemeClr val="tx1"/>
                </a:solidFill>
                <a:latin typeface="+mj-lt"/>
              </a:defRPr>
            </a:lvl4pPr>
            <a:lvl5pPr marL="914400" indent="0">
              <a:lnSpc>
                <a:spcPct val="90000"/>
              </a:lnSpc>
              <a:spcBef>
                <a:spcPts val="0"/>
              </a:spcBef>
              <a:buNone/>
              <a:defRPr sz="6000" b="0">
                <a:solidFill>
                  <a:schemeClr val="tx1"/>
                </a:solidFill>
                <a:latin typeface="+mj-lt"/>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413817368"/>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BD18808-DE46-2A18-8307-D05A834D308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9" name="Title 1">
            <a:extLst>
              <a:ext uri="{FF2B5EF4-FFF2-40B4-BE49-F238E27FC236}">
                <a16:creationId xmlns:a16="http://schemas.microsoft.com/office/drawing/2014/main" id="{79726570-6B1E-6E56-BA3E-287729FA2846}"/>
              </a:ext>
            </a:extLst>
          </p:cNvPr>
          <p:cNvSpPr>
            <a:spLocks noGrp="1"/>
          </p:cNvSpPr>
          <p:nvPr>
            <p:ph type="title" hasCustomPrompt="1"/>
          </p:nvPr>
        </p:nvSpPr>
        <p:spPr>
          <a:xfrm>
            <a:off x="8991598" y="457200"/>
            <a:ext cx="2743200" cy="5943600"/>
          </a:xfrm>
          <a:prstGeom prst="rect">
            <a:avLst/>
          </a:prstGeom>
        </p:spPr>
        <p:txBody>
          <a:bodyPr anchor="b">
            <a:normAutofit/>
          </a:bodyPr>
          <a:lstStyle>
            <a:lvl1pPr>
              <a:lnSpc>
                <a:spcPct val="120000"/>
              </a:lnSpc>
              <a:defRPr sz="2000" b="0" i="0" spc="0">
                <a:solidFill>
                  <a:schemeClr val="tx1"/>
                </a:solidFill>
                <a:latin typeface="+mn-lt"/>
              </a:defRPr>
            </a:lvl1pPr>
          </a:lstStyle>
          <a:p>
            <a:r>
              <a:rPr lang="en-US"/>
              <a:t>Quote Author</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solidFill>
                  <a:schemeClr val="tx1"/>
                </a:solidFill>
              </a:defRPr>
            </a:lvl1pPr>
          </a:lstStyle>
          <a:p>
            <a:fld id="{B19110DB-B309-8C4D-B2B7-2B6318BF3864}" type="datetime1">
              <a:rPr lang="en-US" smtClean="0"/>
              <a:t>9/2/2026</a:t>
            </a:fld>
            <a:endParaRPr lang="en-US"/>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7" name="Content Placeholder 7">
            <a:extLst>
              <a:ext uri="{FF2B5EF4-FFF2-40B4-BE49-F238E27FC236}">
                <a16:creationId xmlns:a16="http://schemas.microsoft.com/office/drawing/2014/main" id="{F2B13095-060E-7C64-69EA-E7821D5019ED}"/>
              </a:ext>
            </a:extLst>
          </p:cNvPr>
          <p:cNvSpPr>
            <a:spLocks noGrp="1"/>
          </p:cNvSpPr>
          <p:nvPr>
            <p:ph sz="quarter" idx="15" hasCustomPrompt="1"/>
          </p:nvPr>
        </p:nvSpPr>
        <p:spPr>
          <a:xfrm>
            <a:off x="457200" y="457200"/>
            <a:ext cx="7848600" cy="5943600"/>
          </a:xfrm>
        </p:spPr>
        <p:txBody>
          <a:bodyPr anchor="t"/>
          <a:lstStyle>
            <a:lvl1pPr>
              <a:lnSpc>
                <a:spcPct val="90000"/>
              </a:lnSpc>
              <a:defRPr sz="6000">
                <a:latin typeface="+mj-lt"/>
              </a:defRPr>
            </a:lvl1pPr>
          </a:lstStyle>
          <a:p>
            <a:pPr lvl="0"/>
            <a:r>
              <a:rPr lang="en-US"/>
              <a:t>Click to add Quote</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192753556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BD18808-DE46-2A18-8307-D05A834D308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9" name="Title 1">
            <a:extLst>
              <a:ext uri="{FF2B5EF4-FFF2-40B4-BE49-F238E27FC236}">
                <a16:creationId xmlns:a16="http://schemas.microsoft.com/office/drawing/2014/main" id="{79726570-6B1E-6E56-BA3E-287729FA2846}"/>
              </a:ext>
            </a:extLst>
          </p:cNvPr>
          <p:cNvSpPr>
            <a:spLocks noGrp="1"/>
          </p:cNvSpPr>
          <p:nvPr>
            <p:ph type="title" hasCustomPrompt="1"/>
          </p:nvPr>
        </p:nvSpPr>
        <p:spPr>
          <a:xfrm>
            <a:off x="457200" y="5937084"/>
            <a:ext cx="9144000" cy="466344"/>
          </a:xfrm>
          <a:prstGeom prst="rect">
            <a:avLst/>
          </a:prstGeom>
        </p:spPr>
        <p:txBody>
          <a:bodyPr anchor="b">
            <a:normAutofit/>
          </a:bodyPr>
          <a:lstStyle>
            <a:lvl1pPr>
              <a:lnSpc>
                <a:spcPct val="120000"/>
              </a:lnSpc>
              <a:defRPr sz="2000" b="0" i="0" spc="0">
                <a:solidFill>
                  <a:schemeClr val="tx1"/>
                </a:solidFill>
                <a:latin typeface="+mn-lt"/>
              </a:defRPr>
            </a:lvl1pPr>
          </a:lstStyle>
          <a:p>
            <a:r>
              <a:rPr lang="en-US"/>
              <a:t>Quote Author</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solidFill>
                  <a:schemeClr val="tx1"/>
                </a:solidFill>
              </a:defRPr>
            </a:lvl1pPr>
          </a:lstStyle>
          <a:p>
            <a:fld id="{FCCD263F-17D1-DD49-AE75-3B385E0CFFA9}" type="datetime1">
              <a:rPr lang="en-US" smtClean="0"/>
              <a:t>9/2/2026</a:t>
            </a:fld>
            <a:endParaRPr lang="en-US"/>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6" name="Content Placeholder 7">
            <a:extLst>
              <a:ext uri="{FF2B5EF4-FFF2-40B4-BE49-F238E27FC236}">
                <a16:creationId xmlns:a16="http://schemas.microsoft.com/office/drawing/2014/main" id="{58A7DA2E-06EC-D8CE-ACE3-28D98B5AC26C}"/>
              </a:ext>
            </a:extLst>
          </p:cNvPr>
          <p:cNvSpPr>
            <a:spLocks noGrp="1"/>
          </p:cNvSpPr>
          <p:nvPr>
            <p:ph sz="quarter" idx="15" hasCustomPrompt="1"/>
          </p:nvPr>
        </p:nvSpPr>
        <p:spPr>
          <a:xfrm>
            <a:off x="457200" y="454572"/>
            <a:ext cx="11277600" cy="5417308"/>
          </a:xfrm>
        </p:spPr>
        <p:txBody>
          <a:bodyPr anchor="b"/>
          <a:lstStyle>
            <a:lvl1pPr>
              <a:lnSpc>
                <a:spcPct val="90000"/>
              </a:lnSpc>
              <a:defRPr sz="6000">
                <a:latin typeface="+mj-lt"/>
              </a:defRPr>
            </a:lvl1pPr>
          </a:lstStyle>
          <a:p>
            <a:pPr lvl="0"/>
            <a:r>
              <a:rPr lang="en-US"/>
              <a:t>Click to add Quote</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28916227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BD18808-DE46-2A18-8307-D05A834D3087}"/>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9" name="Title 1">
            <a:extLst>
              <a:ext uri="{FF2B5EF4-FFF2-40B4-BE49-F238E27FC236}">
                <a16:creationId xmlns:a16="http://schemas.microsoft.com/office/drawing/2014/main" id="{79726570-6B1E-6E56-BA3E-287729FA2846}"/>
              </a:ext>
            </a:extLst>
          </p:cNvPr>
          <p:cNvSpPr>
            <a:spLocks noGrp="1"/>
          </p:cNvSpPr>
          <p:nvPr>
            <p:ph type="title" hasCustomPrompt="1"/>
          </p:nvPr>
        </p:nvSpPr>
        <p:spPr>
          <a:xfrm>
            <a:off x="8763000" y="457200"/>
            <a:ext cx="2971800" cy="5946228"/>
          </a:xfrm>
          <a:prstGeom prst="rect">
            <a:avLst/>
          </a:prstGeom>
        </p:spPr>
        <p:txBody>
          <a:bodyPr anchor="ctr">
            <a:normAutofit/>
          </a:bodyPr>
          <a:lstStyle>
            <a:lvl1pPr>
              <a:lnSpc>
                <a:spcPct val="120000"/>
              </a:lnSpc>
              <a:defRPr sz="2000" b="0" i="0" spc="0">
                <a:solidFill>
                  <a:schemeClr val="tx1"/>
                </a:solidFill>
                <a:latin typeface="+mn-lt"/>
              </a:defRPr>
            </a:lvl1pPr>
          </a:lstStyle>
          <a:p>
            <a:r>
              <a:rPr lang="en-US"/>
              <a:t>Quote Author</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solidFill>
                  <a:schemeClr val="tx1"/>
                </a:solidFill>
              </a:defRPr>
            </a:lvl1pPr>
          </a:lstStyle>
          <a:p>
            <a:fld id="{1664374B-BFF6-3C4D-A435-E85D19EC7285}" type="datetime1">
              <a:rPr lang="en-US" smtClean="0"/>
              <a:t>9/2/2026</a:t>
            </a:fld>
            <a:endParaRPr lang="en-US"/>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solidFill>
                  <a:schemeClr val="tx1"/>
                </a:solidFill>
              </a:defRPr>
            </a:lvl1pPr>
          </a:lstStyle>
          <a:p>
            <a:r>
              <a:rPr lang="en-US"/>
              <a:t>Sample Footer Text</a:t>
            </a:r>
          </a:p>
        </p:txBody>
      </p:sp>
      <p:sp>
        <p:nvSpPr>
          <p:cNvPr id="8" name="Content Placeholder 7">
            <a:extLst>
              <a:ext uri="{FF2B5EF4-FFF2-40B4-BE49-F238E27FC236}">
                <a16:creationId xmlns:a16="http://schemas.microsoft.com/office/drawing/2014/main" id="{3BD97FB3-18C6-51BD-4179-B642A2A709C5}"/>
              </a:ext>
            </a:extLst>
          </p:cNvPr>
          <p:cNvSpPr>
            <a:spLocks noGrp="1"/>
          </p:cNvSpPr>
          <p:nvPr>
            <p:ph sz="quarter" idx="15" hasCustomPrompt="1"/>
          </p:nvPr>
        </p:nvSpPr>
        <p:spPr>
          <a:xfrm>
            <a:off x="457200" y="457200"/>
            <a:ext cx="7848600" cy="5943600"/>
          </a:xfrm>
        </p:spPr>
        <p:txBody>
          <a:bodyPr anchor="ctr"/>
          <a:lstStyle>
            <a:lvl1pPr>
              <a:lnSpc>
                <a:spcPct val="90000"/>
              </a:lnSpc>
              <a:defRPr sz="6000">
                <a:latin typeface="+mj-lt"/>
              </a:defRPr>
            </a:lvl1pPr>
          </a:lstStyle>
          <a:p>
            <a:pPr lvl="0"/>
            <a:r>
              <a:rPr lang="en-US"/>
              <a:t>Click to add Quote</a:t>
            </a:r>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2552373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5431640-8AD9-CB9D-CC0B-964AF3B74D51}"/>
              </a:ext>
            </a:extLst>
          </p:cNvPr>
          <p:cNvSpPr>
            <a:spLocks noGrp="1"/>
          </p:cNvSpPr>
          <p:nvPr>
            <p:ph type="title"/>
          </p:nvPr>
        </p:nvSpPr>
        <p:spPr>
          <a:xfrm>
            <a:off x="457201" y="457201"/>
            <a:ext cx="11277598" cy="914400"/>
          </a:xfrm>
          <a:prstGeom prst="rect">
            <a:avLst/>
          </a:prstGeom>
        </p:spPr>
        <p:txBody>
          <a:bodyPr anchor="t"/>
          <a:lstStyle/>
          <a:p>
            <a:r>
              <a:rPr lang="en-US"/>
              <a:t>Click to edit Master title style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E9C4FF47-482A-5A42-BC2B-D17760A60D7C}" type="datetime1">
              <a:rPr lang="en-US" smtClean="0"/>
              <a:t>9/2/2026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Sample Footer Text</a:t>
            </a:r>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457200" y="1825624"/>
            <a:ext cx="5230495" cy="4575175"/>
          </a:xfrm>
        </p:spPr>
        <p:txBody>
          <a:bodyPr/>
          <a:lstStyle>
            <a:lvl1pPr>
              <a:lnSpc>
                <a:spcPct val="100000"/>
              </a:lnSpc>
              <a:spcBef>
                <a:spcPts val="0"/>
              </a:spcBef>
              <a:defRPr b="0"/>
            </a:lvl1pPr>
            <a:lvl2pPr>
              <a:lnSpc>
                <a:spcPct val="100000"/>
              </a:lnSpc>
              <a:spcBef>
                <a:spcPts val="0"/>
              </a:spcBef>
              <a:defRPr/>
            </a:lvl2pPr>
            <a:lvl3pPr>
              <a:lnSpc>
                <a:spcPct val="100000"/>
              </a:lnSpc>
              <a:spcBef>
                <a:spcPts val="0"/>
              </a:spcBef>
              <a:defRPr/>
            </a:lvl3pPr>
            <a:lvl4pPr>
              <a:lnSpc>
                <a:spcPct val="100000"/>
              </a:lnSpc>
              <a:spcBef>
                <a:spcPts val="0"/>
              </a:spcBef>
              <a:defRPr/>
            </a:lvl4pPr>
            <a:lvl5pPr>
              <a:lnSpc>
                <a:spcPct val="100000"/>
              </a:lnSpc>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504307" y="1825625"/>
            <a:ext cx="5230493" cy="4575174"/>
          </a:xfrm>
        </p:spPr>
        <p:txBody>
          <a:bodyPr/>
          <a:lstStyle>
            <a:lvl1pPr>
              <a:lnSpc>
                <a:spcPct val="100000"/>
              </a:lnSpc>
              <a:spcBef>
                <a:spcPts val="0"/>
              </a:spcBef>
              <a:defRPr b="0"/>
            </a:lvl1pPr>
            <a:lvl2pPr>
              <a:lnSpc>
                <a:spcPct val="100000"/>
              </a:lnSpc>
              <a:spcBef>
                <a:spcPts val="0"/>
              </a:spcBef>
              <a:defRPr/>
            </a:lvl2pPr>
            <a:lvl3pPr>
              <a:lnSpc>
                <a:spcPct val="100000"/>
              </a:lnSpc>
              <a:spcBef>
                <a:spcPts val="0"/>
              </a:spcBef>
              <a:defRPr/>
            </a:lvl3pPr>
            <a:lvl4pPr>
              <a:lnSpc>
                <a:spcPct val="100000"/>
              </a:lnSpc>
              <a:spcBef>
                <a:spcPts val="0"/>
              </a:spcBef>
              <a:defRPr/>
            </a:lvl4pPr>
            <a:lvl5pPr>
              <a:lnSpc>
                <a:spcPct val="100000"/>
              </a:lnSpc>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384898708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CDF3CAC-6CE7-7E83-9091-EB44FB9BBAEA}"/>
              </a:ext>
            </a:extLst>
          </p:cNvPr>
          <p:cNvSpPr>
            <a:spLocks noGrp="1"/>
          </p:cNvSpPr>
          <p:nvPr>
            <p:ph type="title"/>
          </p:nvPr>
        </p:nvSpPr>
        <p:spPr>
          <a:xfrm>
            <a:off x="457200" y="457200"/>
            <a:ext cx="11277600" cy="914400"/>
          </a:xfrm>
          <a:prstGeom prst="rect">
            <a:avLst/>
          </a:prstGeom>
        </p:spPr>
        <p:txBody>
          <a:bodyPr anchor="t"/>
          <a:lstStyle/>
          <a:p>
            <a:r>
              <a:rPr lang="en-US"/>
              <a:t>Click to edit Master title style</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A0E0A138-5AFC-9A4D-A014-96125C4D80CC}" type="datetime1">
              <a:rPr lang="en-US" smtClean="0"/>
              <a:t>9/2/2026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Sample Footer Text</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57200" y="1823847"/>
            <a:ext cx="5227320" cy="354857"/>
          </a:xfrm>
        </p:spPr>
        <p:txBody>
          <a:bodyPr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457200" y="2286000"/>
            <a:ext cx="5227638" cy="4114800"/>
          </a:xfrm>
        </p:spPr>
        <p:txBody>
          <a:bodyPr/>
          <a:lstStyle>
            <a:lvl1pPr>
              <a:lnSpc>
                <a:spcPct val="100000"/>
              </a:lnSpc>
              <a:spcBef>
                <a:spcPts val="0"/>
              </a:spcBef>
              <a:defRPr b="0"/>
            </a:lvl1pPr>
            <a:lvl2pPr>
              <a:lnSpc>
                <a:spcPct val="100000"/>
              </a:lnSpc>
              <a:spcBef>
                <a:spcPts val="0"/>
              </a:spcBef>
              <a:defRPr/>
            </a:lvl2pPr>
            <a:lvl3pPr>
              <a:lnSpc>
                <a:spcPct val="100000"/>
              </a:lnSpc>
              <a:spcBef>
                <a:spcPts val="0"/>
              </a:spcBef>
              <a:defRPr/>
            </a:lvl3pPr>
            <a:lvl4pPr>
              <a:lnSpc>
                <a:spcPct val="100000"/>
              </a:lnSpc>
              <a:spcBef>
                <a:spcPts val="0"/>
              </a:spcBef>
              <a:defRPr/>
            </a:lvl4pPr>
            <a:lvl5pPr>
              <a:lnSpc>
                <a:spcPct val="100000"/>
              </a:lnSpc>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501381" y="1823847"/>
            <a:ext cx="5233417" cy="354858"/>
          </a:xfrm>
        </p:spPr>
        <p:txBody>
          <a:bodyPr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501092" y="2286000"/>
            <a:ext cx="5233708" cy="4114800"/>
          </a:xfrm>
        </p:spPr>
        <p:txBody>
          <a:bodyPr/>
          <a:lstStyle>
            <a:lvl1pPr>
              <a:lnSpc>
                <a:spcPct val="100000"/>
              </a:lnSpc>
              <a:spcBef>
                <a:spcPts val="0"/>
              </a:spcBef>
              <a:defRPr b="0"/>
            </a:lvl1pPr>
            <a:lvl2pPr>
              <a:lnSpc>
                <a:spcPct val="100000"/>
              </a:lnSpc>
              <a:spcBef>
                <a:spcPts val="0"/>
              </a:spcBef>
              <a:defRPr/>
            </a:lvl2pPr>
            <a:lvl3pPr>
              <a:lnSpc>
                <a:spcPct val="100000"/>
              </a:lnSpc>
              <a:spcBef>
                <a:spcPts val="0"/>
              </a:spcBef>
              <a:defRPr/>
            </a:lvl3pPr>
            <a:lvl4pPr>
              <a:lnSpc>
                <a:spcPct val="100000"/>
              </a:lnSpc>
              <a:spcBef>
                <a:spcPts val="0"/>
              </a:spcBef>
              <a:defRPr/>
            </a:lvl4pPr>
            <a:lvl5pPr>
              <a:lnSpc>
                <a:spcPct val="100000"/>
              </a:lnSpc>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51419061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457200" y="457201"/>
            <a:ext cx="11277600" cy="914400"/>
          </a:xfrm>
          <a:prstGeom prst="rect">
            <a:avLst/>
          </a:prstGeom>
        </p:spPr>
        <p:txBody>
          <a:bodyPr anchor="t"/>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3BF1EA9-87CF-8343-9776-D1D52A179B2E}" type="datetime1">
              <a:rPr lang="en-US" smtClean="0"/>
              <a:t>9/2/2026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3908221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889506F-D76B-DF43-A96B-B8A73BD734D5}" type="datetime1">
              <a:rPr lang="en-US" smtClean="0"/>
              <a:t>9/2/2026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54237993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DB8EF09-85B4-2CB8-82A3-EECAE01D45AD}"/>
              </a:ext>
            </a:extLst>
          </p:cNvPr>
          <p:cNvPicPr/>
          <p:nvPr userDrawn="1"/>
        </p:nvPicPr>
        <p:blipFill>
          <a:blip r:embed="rId2">
            <a:extLst>
              <a:ext uri="{28A0092B-C50C-407E-A947-70E740481C1C}">
                <a14:useLocalDpi xmlns:a14="http://schemas.microsoft.com/office/drawing/2010/main" val="0"/>
              </a:ext>
            </a:extLst>
          </a:blip>
          <a:srcRect/>
          <a:stretch/>
        </p:blipFill>
        <p:spPr>
          <a:xfrm>
            <a:off x="5649" y="3174"/>
            <a:ext cx="12186352" cy="6854823"/>
          </a:xfrm>
          <a:prstGeom prst="rect">
            <a:avLst/>
          </a:prstGeom>
        </p:spPr>
      </p:pic>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457200" y="457201"/>
            <a:ext cx="3810000" cy="1676400"/>
          </a:xfrm>
          <a:prstGeom prst="rect">
            <a:avLst/>
          </a:prstGeom>
        </p:spPr>
        <p:txBody>
          <a:bodyPr anchor="t">
            <a:normAutofit/>
          </a:bodyPr>
          <a:lstStyle>
            <a:lvl1pPr>
              <a:defRPr sz="3600"/>
            </a:lvl1pPr>
          </a:lstStyle>
          <a:p>
            <a:r>
              <a:rPr lang="en-US"/>
              <a:t>Click to edit Master title style</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B2777B30-84C4-E14A-AD9D-99C744B58D2B}" type="datetime1">
              <a:rPr lang="en-US" smtClean="0"/>
              <a:t>9/2/2026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Sample Footer Text</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457200" y="2458616"/>
            <a:ext cx="3810000" cy="3942184"/>
          </a:xfrm>
        </p:spPr>
        <p:txBody>
          <a:bodyPr anchor="t">
            <a:normAutofit/>
          </a:bodyPr>
          <a:lstStyle>
            <a:lvl1pPr marL="0" indent="0">
              <a:lnSpc>
                <a:spcPct val="100000"/>
              </a:lnSpc>
              <a:spcBef>
                <a:spcPts val="0"/>
              </a:spcBef>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4800600" y="457200"/>
            <a:ext cx="6934200" cy="5943600"/>
          </a:xfrm>
        </p:spPr>
        <p:txBody>
          <a:bodyPr vert="horz" lIns="91440" tIns="45720" rIns="91440" bIns="45720" rtlCol="0">
            <a:normAutofit/>
          </a:bodyPr>
          <a:lstStyle>
            <a:lvl1pPr>
              <a:spcBef>
                <a:spcPts val="0"/>
              </a:spcBef>
              <a:defRPr lang="en-US" b="0" dirty="0"/>
            </a:lvl1pPr>
            <a:lvl2pPr>
              <a:spcBef>
                <a:spcPts val="0"/>
              </a:spcBef>
              <a:defRPr lang="en-US" dirty="0"/>
            </a:lvl2pPr>
            <a:lvl3pPr>
              <a:spcBef>
                <a:spcPts val="0"/>
              </a:spcBef>
              <a:defRPr lang="en-US" dirty="0"/>
            </a:lvl3pPr>
            <a:lvl4pPr>
              <a:spcBef>
                <a:spcPts val="0"/>
              </a:spcBef>
              <a:defRPr lang="en-US" dirty="0"/>
            </a:lvl4pPr>
            <a:lvl5pPr>
              <a:spcBef>
                <a:spcPts val="0"/>
              </a:spcBef>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05879567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0935E8B-BB8A-9B48-4EC5-768D5E3A1DD2}"/>
              </a:ext>
            </a:extLst>
          </p:cNvPr>
          <p:cNvPicPr/>
          <p:nvPr userDrawn="1"/>
        </p:nvPicPr>
        <p:blipFill>
          <a:blip r:embed="rId2">
            <a:extLst>
              <a:ext uri="{28A0092B-C50C-407E-A947-70E740481C1C}">
                <a14:useLocalDpi xmlns:a14="http://schemas.microsoft.com/office/drawing/2010/main" val="0"/>
              </a:ext>
            </a:extLst>
          </a:blip>
          <a:srcRect/>
          <a:stretch/>
        </p:blipFill>
        <p:spPr>
          <a:xfrm flipH="1">
            <a:off x="5649" y="3174"/>
            <a:ext cx="12186352" cy="6854823"/>
          </a:xfrm>
          <a:custGeom>
            <a:avLst/>
            <a:gdLst>
              <a:gd name="csX0" fmla="*/ 7467602 w 12186353"/>
              <a:gd name="csY0" fmla="*/ 454026 h 6854823"/>
              <a:gd name="csX1" fmla="*/ 7467602 w 12186353"/>
              <a:gd name="csY1" fmla="*/ 6397626 h 6854823"/>
              <a:gd name="csX2" fmla="*/ 457203 w 12186353"/>
              <a:gd name="csY2" fmla="*/ 6397626 h 6854823"/>
              <a:gd name="csX3" fmla="*/ 457203 w 12186353"/>
              <a:gd name="csY3" fmla="*/ 454026 h 6854823"/>
              <a:gd name="csX4" fmla="*/ 12186353 w 12186353"/>
              <a:gd name="csY4" fmla="*/ 0 h 6854823"/>
              <a:gd name="csX5" fmla="*/ 0 w 12186353"/>
              <a:gd name="csY5" fmla="*/ 0 h 6854823"/>
              <a:gd name="csX6" fmla="*/ 0 w 12186353"/>
              <a:gd name="csY6" fmla="*/ 6854823 h 6854823"/>
              <a:gd name="csX7" fmla="*/ 12186353 w 12186353"/>
              <a:gd name="csY7" fmla="*/ 6854823 h 6854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86353" h="6854823">
                <a:moveTo>
                  <a:pt x="7467602" y="454026"/>
                </a:moveTo>
                <a:lnTo>
                  <a:pt x="7467602" y="6397626"/>
                </a:lnTo>
                <a:lnTo>
                  <a:pt x="457203" y="6397626"/>
                </a:lnTo>
                <a:lnTo>
                  <a:pt x="457203" y="454026"/>
                </a:lnTo>
                <a:close/>
                <a:moveTo>
                  <a:pt x="12186353" y="0"/>
                </a:moveTo>
                <a:lnTo>
                  <a:pt x="0" y="0"/>
                </a:lnTo>
                <a:lnTo>
                  <a:pt x="0" y="6854823"/>
                </a:lnTo>
                <a:lnTo>
                  <a:pt x="12186353" y="6854823"/>
                </a:lnTo>
                <a:close/>
              </a:path>
            </a:pathLst>
          </a:custGeom>
        </p:spPr>
      </p:pic>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57200" y="457200"/>
            <a:ext cx="3810000" cy="2971800"/>
          </a:xfrm>
          <a:prstGeom prst="rect">
            <a:avLst/>
          </a:prstGeom>
        </p:spPr>
        <p:txBody>
          <a:bodyPr anchor="t">
            <a:normAutofit/>
          </a:bodyPr>
          <a:lstStyle>
            <a:lvl1pPr>
              <a:defRPr sz="3600"/>
            </a:lvl1pPr>
          </a:lstStyle>
          <a:p>
            <a:r>
              <a:rPr lang="en-US"/>
              <a:t>Click to edit Master title style</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DAB2B00D-D41F-AF4D-9311-8F7464F57478}" type="datetime1">
              <a:rPr lang="en-US" smtClean="0"/>
              <a:t>9/2/2026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a:t>Sample Footer Text</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457200" y="3810000"/>
            <a:ext cx="3810000" cy="2590800"/>
          </a:xfrm>
        </p:spPr>
        <p:txBody>
          <a:bodyPr anchor="b"/>
          <a:lstStyle>
            <a:lvl1pPr marL="0" indent="0">
              <a:lnSpc>
                <a:spcPct val="100000"/>
              </a:lnSpc>
              <a:spcBef>
                <a:spcPts val="0"/>
              </a:spcBef>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Picture Placeholder 2">
            <a:extLst>
              <a:ext uri="{FF2B5EF4-FFF2-40B4-BE49-F238E27FC236}">
                <a16:creationId xmlns:a16="http://schemas.microsoft.com/office/drawing/2014/main" id="{0D567F4A-97DA-0A34-ED21-0C003CA8AF5F}"/>
              </a:ext>
            </a:extLst>
          </p:cNvPr>
          <p:cNvSpPr>
            <a:spLocks noGrp="1"/>
          </p:cNvSpPr>
          <p:nvPr>
            <p:ph type="pic" idx="1" hasCustomPrompt="1"/>
          </p:nvPr>
        </p:nvSpPr>
        <p:spPr>
          <a:xfrm>
            <a:off x="4724400" y="457200"/>
            <a:ext cx="7010399" cy="5943600"/>
          </a:xfrm>
          <a:blipFill>
            <a:blip r:embed="rId3" cstate="email">
              <a:alphaModFix amt="60000"/>
              <a:extLst>
                <a:ext uri="{28A0092B-C50C-407E-A947-70E740481C1C}">
                  <a14:useLocalDpi xmlns:a14="http://schemas.microsoft.com/office/drawing/2010/main"/>
                </a:ext>
              </a:extLst>
            </a:blip>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142496092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2"/>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087CE1-ACE0-D6A3-D3B7-DF95BF55950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649" y="3174"/>
            <a:ext cx="12186352" cy="6854823"/>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199" y="457200"/>
            <a:ext cx="8305801" cy="2971800"/>
          </a:xfrm>
          <a:prstGeom prst="rect">
            <a:avLst/>
          </a:prstGeom>
        </p:spPr>
        <p:txBody>
          <a:bodyPr anchor="b">
            <a:normAutofit/>
          </a:bodyPr>
          <a:lstStyle>
            <a:lvl1pPr>
              <a:defRPr sz="6000">
                <a:solidFill>
                  <a:schemeClr val="tx1"/>
                </a:solidFill>
              </a:defRPr>
            </a:lvl1pPr>
          </a:lstStyle>
          <a:p>
            <a:r>
              <a:rPr lang="en-US"/>
              <a:t>Click to edit Master title style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ED1D72C-8184-5840-B481-389540A01A17}" type="datetime1">
              <a:rPr lang="en-US" smtClean="0"/>
              <a:t>9/2/2026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57198" y="3733800"/>
            <a:ext cx="11277599" cy="2666998"/>
          </a:xfrm>
        </p:spPr>
        <p:txBody>
          <a:bodyPr/>
          <a:lstStyle>
            <a:lvl1pPr marL="0" indent="0">
              <a:lnSpc>
                <a:spcPct val="100000"/>
              </a:lnSpc>
              <a:spcBef>
                <a:spcPts val="0"/>
              </a:spcBef>
              <a:buNone/>
              <a:defRPr>
                <a:solidFill>
                  <a:schemeClr val="tx1"/>
                </a:solidFill>
              </a:defRPr>
            </a:lvl1pPr>
            <a:lvl2pPr marL="228600" indent="0">
              <a:lnSpc>
                <a:spcPct val="100000"/>
              </a:lnSpc>
              <a:spcBef>
                <a:spcPts val="0"/>
              </a:spcBef>
              <a:buNone/>
              <a:defRPr>
                <a:solidFill>
                  <a:schemeClr val="tx1"/>
                </a:solidFill>
              </a:defRPr>
            </a:lvl2pPr>
            <a:lvl3pPr marL="457200" indent="0">
              <a:lnSpc>
                <a:spcPct val="100000"/>
              </a:lnSpc>
              <a:spcBef>
                <a:spcPts val="0"/>
              </a:spcBef>
              <a:buNone/>
              <a:defRPr>
                <a:solidFill>
                  <a:schemeClr val="tx1"/>
                </a:solidFill>
              </a:defRPr>
            </a:lvl3pPr>
            <a:lvl4pPr marL="685800" indent="0">
              <a:lnSpc>
                <a:spcPct val="100000"/>
              </a:lnSpc>
              <a:spcBef>
                <a:spcPts val="0"/>
              </a:spcBef>
              <a:buNone/>
              <a:defRPr>
                <a:solidFill>
                  <a:schemeClr val="tx1"/>
                </a:solidFill>
              </a:defRPr>
            </a:lvl4pPr>
            <a:lvl5pPr marL="914400" indent="0">
              <a:lnSpc>
                <a:spcPct val="100000"/>
              </a:lnSpc>
              <a:spcBef>
                <a:spcPts val="0"/>
              </a:spcBef>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241661672"/>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2"/>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DF1DC1-62BC-8F1C-64E5-A5FBEAB8F4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649" y="3174"/>
            <a:ext cx="12186352" cy="6854823"/>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201" y="457200"/>
            <a:ext cx="5638799" cy="2971800"/>
          </a:xfrm>
          <a:prstGeom prst="rect">
            <a:avLst/>
          </a:prstGeom>
        </p:spPr>
        <p:txBody>
          <a:bodyPr anchor="t">
            <a:noAutofit/>
          </a:bodyPr>
          <a:lstStyle>
            <a:lvl1pPr>
              <a:defRPr sz="6000"/>
            </a:lvl1pPr>
          </a:lstStyle>
          <a:p>
            <a:r>
              <a:rPr lang="en-US"/>
              <a:t>Click to edit Master title style</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B32C1FE-0BA1-514C-8495-D43A7528783D}" type="datetime1">
              <a:rPr lang="en-US" smtClean="0"/>
              <a:t>9/2/2026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Sample Footer Text</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57201" y="3810000"/>
            <a:ext cx="8382000" cy="2590800"/>
          </a:xfrm>
        </p:spPr>
        <p:txBody>
          <a:bodyPr anchor="b">
            <a:normAutofit/>
          </a:bodyPr>
          <a:lstStyle>
            <a:lvl1pPr marL="0" indent="0">
              <a:lnSpc>
                <a:spcPct val="100000"/>
              </a:lnSpc>
              <a:spcBef>
                <a:spcPts val="0"/>
              </a:spcBef>
              <a:buNone/>
              <a:defRPr sz="2000"/>
            </a:lvl1pPr>
            <a:lvl2pPr marL="228600" indent="0">
              <a:lnSpc>
                <a:spcPct val="100000"/>
              </a:lnSpc>
              <a:spcBef>
                <a:spcPts val="0"/>
              </a:spcBef>
              <a:buNone/>
              <a:defRPr sz="2000"/>
            </a:lvl2pPr>
            <a:lvl3pPr marL="457200" indent="0">
              <a:lnSpc>
                <a:spcPct val="100000"/>
              </a:lnSpc>
              <a:spcBef>
                <a:spcPts val="0"/>
              </a:spcBef>
              <a:buNone/>
              <a:defRPr sz="2000"/>
            </a:lvl3pPr>
            <a:lvl4pPr marL="685800" indent="0">
              <a:lnSpc>
                <a:spcPct val="100000"/>
              </a:lnSpc>
              <a:spcBef>
                <a:spcPts val="0"/>
              </a:spcBef>
              <a:buNone/>
              <a:defRPr sz="2000"/>
            </a:lvl4pPr>
            <a:lvl5pPr marL="914400" indent="0">
              <a:lnSpc>
                <a:spcPct val="100000"/>
              </a:lnSpc>
              <a:spcBef>
                <a:spcPts val="0"/>
              </a:spcBef>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a:p>
        </p:txBody>
      </p:sp>
    </p:spTree>
    <p:extLst>
      <p:ext uri="{BB962C8B-B14F-4D97-AF65-F5344CB8AC3E}">
        <p14:creationId xmlns:p14="http://schemas.microsoft.com/office/powerpoint/2010/main" val="2913855209"/>
      </p:ext>
    </p:extLst>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0186305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57200" y="457201"/>
            <a:ext cx="11277600" cy="9144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57200" y="1752601"/>
            <a:ext cx="11277599" cy="46481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76200" y="76201"/>
            <a:ext cx="1447800" cy="381000"/>
          </a:xfrm>
          <a:prstGeom prst="rect">
            <a:avLst/>
          </a:prstGeom>
        </p:spPr>
        <p:txBody>
          <a:bodyPr vert="horz" lIns="91440" tIns="45720" rIns="91440" bIns="45720" rtlCol="0" anchor="t"/>
          <a:lstStyle>
            <a:lvl1pPr algn="l" rtl="0">
              <a:defRPr sz="900" b="0" i="0" cap="all" spc="50" baseline="0">
                <a:solidFill>
                  <a:schemeClr val="tx1"/>
                </a:solidFill>
                <a:latin typeface="+mn-lt"/>
              </a:defRPr>
            </a:lvl1pPr>
          </a:lstStyle>
          <a:p>
            <a:fld id="{ABF82D58-E94F-DA46-9A9B-DBAB917AB2DD}" type="datetime1">
              <a:rPr lang="en-US" smtClean="0"/>
              <a:pPr/>
              <a:t>9/2/2026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6096000" y="76201"/>
            <a:ext cx="6019800" cy="381000"/>
          </a:xfrm>
          <a:prstGeom prst="rect">
            <a:avLst/>
          </a:prstGeom>
        </p:spPr>
        <p:txBody>
          <a:bodyPr vert="horz" lIns="91440" tIns="45720" rIns="91440" bIns="45720" rtlCol="0" anchor="t"/>
          <a:lstStyle>
            <a:lvl1pPr algn="r" rtl="0">
              <a:defRPr sz="900" b="0" i="0" cap="all" spc="50" baseline="0">
                <a:solidFill>
                  <a:schemeClr val="tx1"/>
                </a:solidFill>
                <a:latin typeface="+mn-lt"/>
              </a:defRPr>
            </a:lvl1pPr>
          </a:lstStyle>
          <a:p>
            <a:r>
              <a:rPr lang="en-US"/>
              <a:t>Sample Footer Text</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0820400" y="6400800"/>
            <a:ext cx="1295400" cy="381000"/>
          </a:xfrm>
          <a:prstGeom prst="rect">
            <a:avLst/>
          </a:prstGeom>
        </p:spPr>
        <p:txBody>
          <a:bodyPr vert="horz" lIns="91440" tIns="45720" rIns="91440" bIns="45720" rtlCol="0" anchor="b"/>
          <a:lstStyle>
            <a:lvl1pPr algn="r" rtl="0">
              <a:defRPr sz="900" b="0" i="0" cap="all" spc="50" baseline="0">
                <a:solidFill>
                  <a:schemeClr val="tx1"/>
                </a:solidFill>
                <a:latin typeface="+mn-lt"/>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215406036"/>
      </p:ext>
    </p:extLst>
  </p:cSld>
  <p:clrMap bg1="lt1" tx1="dk1" bg2="lt2" tx2="dk2" accent1="accent1" accent2="accent2" accent3="accent3" accent4="accent4" accent5="accent5" accent6="accent6" hlink="hlink" folHlink="folHlink"/>
  <p:sldLayoutIdLst>
    <p:sldLayoutId id="2147483980" r:id="rId1"/>
    <p:sldLayoutId id="2147483981" r:id="rId2"/>
    <p:sldLayoutId id="2147483982" r:id="rId3"/>
    <p:sldLayoutId id="2147483983" r:id="rId4"/>
    <p:sldLayoutId id="2147483984" r:id="rId5"/>
    <p:sldLayoutId id="2147483985" r:id="rId6"/>
    <p:sldLayoutId id="2147483986" r:id="rId7"/>
    <p:sldLayoutId id="2147483987" r:id="rId8"/>
    <p:sldLayoutId id="2147483988" r:id="rId9"/>
    <p:sldLayoutId id="2147483989" r:id="rId10"/>
    <p:sldLayoutId id="2147483990" r:id="rId11"/>
    <p:sldLayoutId id="2147483991" r:id="rId12"/>
    <p:sldLayoutId id="2147483992" r:id="rId13"/>
    <p:sldLayoutId id="2147483993" r:id="rId14"/>
    <p:sldLayoutId id="2147483994" r:id="rId15"/>
    <p:sldLayoutId id="2147483995" r:id="rId16"/>
    <p:sldLayoutId id="2147483996" r:id="rId17"/>
    <p:sldLayoutId id="2147483997" r:id="rId18"/>
    <p:sldLayoutId id="2147483998" r:id="rId19"/>
    <p:sldLayoutId id="2147483999" r:id="rId20"/>
    <p:sldLayoutId id="2147484000" r:id="rId21"/>
    <p:sldLayoutId id="2147484001" r:id="rId22"/>
    <p:sldLayoutId id="2147484002" r:id="rId23"/>
    <p:sldLayoutId id="2147484003" r:id="rId24"/>
    <p:sldLayoutId id="2147484004" r:id="rId25"/>
    <p:sldLayoutId id="2147484005" r:id="rId26"/>
    <p:sldLayoutId id="2147484006" r:id="rId27"/>
    <p:sldLayoutId id="2147484007" r:id="rId28"/>
    <p:sldLayoutId id="2147484008" r:id="rId29"/>
    <p:sldLayoutId id="2147484009" r:id="rId30"/>
    <p:sldLayoutId id="2147484010" r:id="rId31"/>
    <p:sldLayoutId id="2147484011" r:id="rId32"/>
    <p:sldLayoutId id="2147484012" r:id="rId33"/>
    <p:sldLayoutId id="2147484013" r:id="rId34"/>
    <p:sldLayoutId id="2147484014" r:id="rId35"/>
    <p:sldLayoutId id="2147484015" r:id="rId36"/>
    <p:sldLayoutId id="2147484016" r:id="rId37"/>
    <p:sldLayoutId id="2147484017" r:id="rId38"/>
    <p:sldLayoutId id="2147484018" r:id="rId39"/>
    <p:sldLayoutId id="2147484019" r:id="rId40"/>
    <p:sldLayoutId id="2147484020" r:id="rId41"/>
    <p:sldLayoutId id="2147484021" r:id="rId42"/>
    <p:sldLayoutId id="2147484022" r:id="rId43"/>
    <p:sldLayoutId id="2147484023" r:id="rId44"/>
    <p:sldLayoutId id="2147484024" r:id="rId45"/>
    <p:sldLayoutId id="2147484025" r:id="rId46"/>
    <p:sldLayoutId id="2147484026" r:id="rId47"/>
    <p:sldLayoutId id="2147484027" r:id="rId48"/>
    <p:sldLayoutId id="2147484028" r:id="rId49"/>
    <p:sldLayoutId id="2147484029" r:id="rId50"/>
    <p:sldLayoutId id="2147484030" r:id="rId51"/>
    <p:sldLayoutId id="2147484031" r:id="rId52"/>
    <p:sldLayoutId id="2147484032" r:id="rId53"/>
    <p:sldLayoutId id="2147484033" r:id="rId54"/>
  </p:sldLayoutIdLst>
  <p:hf sldNum="0" hdr="0" ftr="0" dt="0"/>
  <p:txStyles>
    <p:titleStyle>
      <a:lvl1pPr algn="l" defTabSz="914400" rtl="0" eaLnBrk="1" latinLnBrk="0" hangingPunct="1">
        <a:lnSpc>
          <a:spcPct val="80000"/>
        </a:lnSpc>
        <a:spcBef>
          <a:spcPct val="0"/>
        </a:spcBef>
        <a:buNone/>
        <a:defRPr sz="3600" b="0" kern="1200" spc="0" baseline="0">
          <a:solidFill>
            <a:schemeClr val="tx1"/>
          </a:solidFill>
          <a:latin typeface="+mj-lt"/>
          <a:ea typeface="+mj-ea"/>
          <a:cs typeface="Biome" panose="020B0503030204020804" pitchFamily="34" charset="0"/>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b="0" i="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b="0" i="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b="0" i="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b="0" i="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3" orient="horz" pos="2160" userDrawn="1">
          <p15:clr>
            <a:srgbClr val="F26B43"/>
          </p15:clr>
        </p15:guide>
        <p15:guide id="24" pos="3840" userDrawn="1">
          <p15:clr>
            <a:srgbClr val="F26B43"/>
          </p15:clr>
        </p15:guide>
        <p15:guide id="31" orient="horz" pos="48" userDrawn="1">
          <p15:clr>
            <a:srgbClr val="F26B43"/>
          </p15:clr>
        </p15:guide>
        <p15:guide id="32" orient="horz" pos="4272" userDrawn="1">
          <p15:clr>
            <a:srgbClr val="F26B43"/>
          </p15:clr>
        </p15:guide>
        <p15:guide id="33" pos="48" userDrawn="1">
          <p15:clr>
            <a:srgbClr val="F26B43"/>
          </p15:clr>
        </p15:guide>
        <p15:guide id="34" pos="7632" userDrawn="1">
          <p15:clr>
            <a:srgbClr val="F26B43"/>
          </p15:clr>
        </p15:guide>
        <p15:guide id="35" orient="horz" pos="288" userDrawn="1">
          <p15:clr>
            <a:srgbClr val="F26B43"/>
          </p15:clr>
        </p15:guide>
        <p15:guide id="36" orient="horz" pos="4032" userDrawn="1">
          <p15:clr>
            <a:srgbClr val="F26B43"/>
          </p15:clr>
        </p15:guide>
        <p15:guide id="37" pos="7392" userDrawn="1">
          <p15:clr>
            <a:srgbClr val="F26B43"/>
          </p15:clr>
        </p15:guide>
        <p15:guide id="38" pos="28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xml"/><Relationship Id="rId1" Type="http://schemas.openxmlformats.org/officeDocument/2006/relationships/slideLayout" Target="../slideLayouts/slideLayout50.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5.png"/><Relationship Id="rId1" Type="http://schemas.openxmlformats.org/officeDocument/2006/relationships/slideLayout" Target="../slideLayouts/slideLayout13.xml"/><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500.png"/><Relationship Id="rId5" Type="http://schemas.openxmlformats.org/officeDocument/2006/relationships/customXml" Target="../ink/ink2.xml"/><Relationship Id="rId4" Type="http://schemas.openxmlformats.org/officeDocument/2006/relationships/image" Target="../media/image49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872FD-7E92-C3C8-5956-A6C41548252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01FB9CD-CBF7-C634-8B2F-5E2490FDF9F0}"/>
              </a:ext>
            </a:extLst>
          </p:cNvPr>
          <p:cNvSpPr>
            <a:spLocks noGrp="1"/>
          </p:cNvSpPr>
          <p:nvPr>
            <p:ph type="ctrTitle"/>
          </p:nvPr>
        </p:nvSpPr>
        <p:spPr/>
        <p:txBody>
          <a:bodyPr>
            <a:normAutofit/>
          </a:bodyPr>
          <a:lstStyle/>
          <a:p>
            <a:r>
              <a:rPr lang="en-US">
                <a:cs typeface="Biome"/>
              </a:rPr>
              <a:t>Migraine Management</a:t>
            </a:r>
            <a:endParaRPr lang="en-US"/>
          </a:p>
        </p:txBody>
      </p:sp>
      <p:sp>
        <p:nvSpPr>
          <p:cNvPr id="4" name="Subtitle 3">
            <a:extLst>
              <a:ext uri="{FF2B5EF4-FFF2-40B4-BE49-F238E27FC236}">
                <a16:creationId xmlns:a16="http://schemas.microsoft.com/office/drawing/2014/main" id="{D8319D33-1EDC-2FD6-1393-613ECEB01295}"/>
              </a:ext>
            </a:extLst>
          </p:cNvPr>
          <p:cNvSpPr>
            <a:spLocks noGrp="1"/>
          </p:cNvSpPr>
          <p:nvPr>
            <p:ph type="subTitle" idx="1"/>
          </p:nvPr>
        </p:nvSpPr>
        <p:spPr/>
        <p:txBody>
          <a:bodyPr anchor="t">
            <a:normAutofit fontScale="40000" lnSpcReduction="20000"/>
          </a:bodyPr>
          <a:lstStyle/>
          <a:p>
            <a:br>
              <a:rPr lang="en-US"/>
            </a:br>
            <a:r>
              <a:rPr lang="en-US" sz="8600">
                <a:latin typeface="Chamberi Super Display"/>
              </a:rPr>
              <a:t>From Science to Practice</a:t>
            </a:r>
            <a:endParaRPr lang="en-US"/>
          </a:p>
        </p:txBody>
      </p:sp>
    </p:spTree>
    <p:extLst>
      <p:ext uri="{BB962C8B-B14F-4D97-AF65-F5344CB8AC3E}">
        <p14:creationId xmlns:p14="http://schemas.microsoft.com/office/powerpoint/2010/main" val="2329614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6C0DA-0737-0345-720D-F58D2991452B}"/>
              </a:ext>
            </a:extLst>
          </p:cNvPr>
          <p:cNvSpPr>
            <a:spLocks noGrp="1"/>
          </p:cNvSpPr>
          <p:nvPr>
            <p:ph type="title"/>
          </p:nvPr>
        </p:nvSpPr>
        <p:spPr>
          <a:xfrm>
            <a:off x="457201" y="457200"/>
            <a:ext cx="5638799" cy="2971800"/>
          </a:xfrm>
        </p:spPr>
        <p:txBody>
          <a:bodyPr anchor="t">
            <a:normAutofit/>
          </a:bodyPr>
          <a:lstStyle/>
          <a:p>
            <a:r>
              <a:rPr lang="en-GB"/>
              <a:t>Introduction and Content</a:t>
            </a:r>
          </a:p>
        </p:txBody>
      </p:sp>
      <p:sp>
        <p:nvSpPr>
          <p:cNvPr id="3" name="Content Placeholder 2">
            <a:extLst>
              <a:ext uri="{FF2B5EF4-FFF2-40B4-BE49-F238E27FC236}">
                <a16:creationId xmlns:a16="http://schemas.microsoft.com/office/drawing/2014/main" id="{24E9A582-1559-FE44-53CA-3FB41D3A3D58}"/>
              </a:ext>
            </a:extLst>
          </p:cNvPr>
          <p:cNvSpPr>
            <a:spLocks noGrp="1"/>
          </p:cNvSpPr>
          <p:nvPr>
            <p:ph sz="quarter" idx="14"/>
          </p:nvPr>
        </p:nvSpPr>
        <p:spPr>
          <a:xfrm>
            <a:off x="464458" y="2286000"/>
            <a:ext cx="8374743" cy="4114800"/>
          </a:xfrm>
        </p:spPr>
        <p:txBody>
          <a:bodyPr vert="horz" lIns="91440" tIns="45720" rIns="91440" bIns="45720" rtlCol="0" anchor="b">
            <a:normAutofit/>
          </a:bodyPr>
          <a:lstStyle/>
          <a:p>
            <a:pPr>
              <a:lnSpc>
                <a:spcPct val="90000"/>
              </a:lnSpc>
              <a:spcAft>
                <a:spcPts val="600"/>
              </a:spcAft>
            </a:pPr>
            <a:r>
              <a:rPr lang="en-GB" sz="2400" b="1" dirty="0"/>
              <a:t>Dr Lauren Wellburn</a:t>
            </a:r>
            <a:endParaRPr lang="en-US" sz="2400" b="1" dirty="0"/>
          </a:p>
          <a:p>
            <a:pPr>
              <a:lnSpc>
                <a:spcPct val="90000"/>
              </a:lnSpc>
              <a:spcAft>
                <a:spcPts val="600"/>
              </a:spcAft>
            </a:pPr>
            <a:r>
              <a:rPr lang="en-GB" sz="1600" dirty="0"/>
              <a:t>GP in Leeds and GPwER Headache for Bradford Community Neurology Service </a:t>
            </a:r>
          </a:p>
          <a:p>
            <a:pPr>
              <a:lnSpc>
                <a:spcPct val="90000"/>
              </a:lnSpc>
              <a:spcAft>
                <a:spcPts val="600"/>
              </a:spcAft>
            </a:pPr>
            <a:r>
              <a:rPr lang="en-GB" sz="1600" dirty="0"/>
              <a:t>Education Fellow – National Migraine Centre </a:t>
            </a:r>
          </a:p>
          <a:p>
            <a:pPr>
              <a:lnSpc>
                <a:spcPct val="90000"/>
              </a:lnSpc>
              <a:spcAft>
                <a:spcPts val="600"/>
              </a:spcAft>
            </a:pPr>
            <a:r>
              <a:rPr lang="en-GB" sz="1600" dirty="0"/>
              <a:t>Disclosures: Honoraria for speaking AbbVie and Pfizer. Consulting/Steering Group Honoraria AbbVie and Pfizer</a:t>
            </a:r>
          </a:p>
          <a:p>
            <a:pPr>
              <a:lnSpc>
                <a:spcPct val="90000"/>
              </a:lnSpc>
              <a:spcAft>
                <a:spcPts val="600"/>
              </a:spcAft>
            </a:pPr>
            <a:endParaRPr lang="en-GB" sz="1600"/>
          </a:p>
          <a:p>
            <a:pPr>
              <a:lnSpc>
                <a:spcPct val="90000"/>
              </a:lnSpc>
              <a:spcAft>
                <a:spcPts val="600"/>
              </a:spcAft>
            </a:pPr>
            <a:endParaRPr lang="en-GB" sz="1600"/>
          </a:p>
          <a:p>
            <a:pPr>
              <a:lnSpc>
                <a:spcPct val="90000"/>
              </a:lnSpc>
              <a:spcAft>
                <a:spcPts val="600"/>
              </a:spcAft>
            </a:pPr>
            <a:r>
              <a:rPr lang="en-GB" sz="1600" b="1" dirty="0"/>
              <a:t>Aims:</a:t>
            </a:r>
          </a:p>
          <a:p>
            <a:pPr>
              <a:lnSpc>
                <a:spcPct val="90000"/>
              </a:lnSpc>
              <a:spcAft>
                <a:spcPts val="600"/>
              </a:spcAft>
            </a:pPr>
            <a:r>
              <a:rPr lang="en-GB" sz="1600" dirty="0"/>
              <a:t>1. Explain core migraine neurophysiology in clinically useful terms</a:t>
            </a:r>
          </a:p>
          <a:p>
            <a:pPr>
              <a:lnSpc>
                <a:spcPct val="90000"/>
              </a:lnSpc>
              <a:spcAft>
                <a:spcPts val="600"/>
              </a:spcAft>
            </a:pPr>
            <a:r>
              <a:rPr lang="en-GB" sz="1600" dirty="0"/>
              <a:t>2. Understand and use acute treatments more effectively</a:t>
            </a:r>
          </a:p>
          <a:p>
            <a:pPr>
              <a:lnSpc>
                <a:spcPct val="90000"/>
              </a:lnSpc>
              <a:spcAft>
                <a:spcPts val="600"/>
              </a:spcAft>
            </a:pPr>
            <a:r>
              <a:rPr lang="en-GB" sz="1600" dirty="0"/>
              <a:t>3. Recognise and manage medication overuse headache</a:t>
            </a:r>
          </a:p>
          <a:p>
            <a:pPr>
              <a:lnSpc>
                <a:spcPct val="90000"/>
              </a:lnSpc>
              <a:spcAft>
                <a:spcPts val="600"/>
              </a:spcAft>
            </a:pPr>
            <a:r>
              <a:rPr lang="en-GB" sz="1600" dirty="0"/>
              <a:t>4. Choose and escalate preventive strategies appropriately</a:t>
            </a:r>
            <a:br>
              <a:rPr lang="en-US" sz="1100" dirty="0"/>
            </a:br>
            <a:endParaRPr lang="en-US" sz="1100"/>
          </a:p>
        </p:txBody>
      </p:sp>
    </p:spTree>
    <p:extLst>
      <p:ext uri="{BB962C8B-B14F-4D97-AF65-F5344CB8AC3E}">
        <p14:creationId xmlns:p14="http://schemas.microsoft.com/office/powerpoint/2010/main" val="4178143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A4F2FC66-C7FE-98CE-D515-60D92D21AE77}"/>
              </a:ext>
            </a:extLst>
          </p:cNvPr>
          <p:cNvSpPr>
            <a:spLocks noGrp="1"/>
          </p:cNvSpPr>
          <p:nvPr>
            <p:ph type="title"/>
          </p:nvPr>
        </p:nvSpPr>
        <p:spPr>
          <a:xfrm>
            <a:off x="457200" y="457201"/>
            <a:ext cx="3810000" cy="1676400"/>
          </a:xfrm>
        </p:spPr>
        <p:txBody>
          <a:bodyPr/>
          <a:lstStyle/>
          <a:p>
            <a:r>
              <a:rPr lang="en-US" sz="4400">
                <a:cs typeface="Biome"/>
              </a:rPr>
              <a:t>Migraine in History </a:t>
            </a:r>
            <a:endParaRPr lang="en-US" sz="4400"/>
          </a:p>
        </p:txBody>
      </p:sp>
      <p:sp>
        <p:nvSpPr>
          <p:cNvPr id="15" name="Text Placeholder 2">
            <a:extLst>
              <a:ext uri="{FF2B5EF4-FFF2-40B4-BE49-F238E27FC236}">
                <a16:creationId xmlns:a16="http://schemas.microsoft.com/office/drawing/2014/main" id="{43ED7D39-275E-7E57-848B-53211F06ADBF}"/>
              </a:ext>
            </a:extLst>
          </p:cNvPr>
          <p:cNvSpPr>
            <a:spLocks noGrp="1"/>
          </p:cNvSpPr>
          <p:nvPr>
            <p:ph type="body" sz="half" idx="2"/>
          </p:nvPr>
        </p:nvSpPr>
        <p:spPr>
          <a:xfrm>
            <a:off x="457200" y="2458616"/>
            <a:ext cx="3810000" cy="3942184"/>
          </a:xfrm>
        </p:spPr>
        <p:txBody>
          <a:bodyPr>
            <a:normAutofit lnSpcReduction="10000"/>
          </a:bodyPr>
          <a:lstStyle/>
          <a:p>
            <a:pPr>
              <a:lnSpc>
                <a:spcPct val="90000"/>
              </a:lnSpc>
              <a:spcAft>
                <a:spcPts val="600"/>
              </a:spcAft>
            </a:pPr>
            <a:r>
              <a:rPr lang="en-US" sz="1800">
                <a:latin typeface="Aptos Light"/>
              </a:rPr>
              <a:t>It is said that the earliest description of migraine as a periodic syndrome appeared 3,000 B.C. in Mesopotamian poems. </a:t>
            </a:r>
            <a:br>
              <a:rPr lang="en-US" sz="1800">
                <a:latin typeface="Aptos Light"/>
              </a:rPr>
            </a:br>
            <a:endParaRPr lang="en-US" sz="1800">
              <a:latin typeface="Aptos Light"/>
            </a:endParaRPr>
          </a:p>
          <a:p>
            <a:pPr>
              <a:lnSpc>
                <a:spcPct val="90000"/>
              </a:lnSpc>
              <a:spcAft>
                <a:spcPts val="600"/>
              </a:spcAft>
            </a:pPr>
            <a:r>
              <a:rPr lang="en-US" sz="1800">
                <a:latin typeface="Aptos Light"/>
              </a:rPr>
              <a:t>Hippocrates (c.460-c.370 B.C.) provided an account of severe pain in one half of the head associated with disturbance of sight. </a:t>
            </a:r>
            <a:r>
              <a:rPr lang="en-US" sz="1800" i="1">
                <a:latin typeface="Aptos Light"/>
              </a:rPr>
              <a:t>"he seemed to see something shining before him like a light, usually in part of the right eye...a violent pain supervened in the right temple, then in all the head and neck.... vomiting, when it became possible, was able to divert the pain and render it more moderate.”</a:t>
            </a:r>
            <a:endParaRPr lang="en-US">
              <a:latin typeface="Aptos Light"/>
            </a:endParaRPr>
          </a:p>
        </p:txBody>
      </p:sp>
      <p:pic>
        <p:nvPicPr>
          <p:cNvPr id="8" name="Picture Placeholder 7">
            <a:extLst>
              <a:ext uri="{FF2B5EF4-FFF2-40B4-BE49-F238E27FC236}">
                <a16:creationId xmlns:a16="http://schemas.microsoft.com/office/drawing/2014/main" id="{BC647DA1-522F-7911-E9BB-4C0A49861E53}"/>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saturation sat="58000"/>
                    </a14:imgEffect>
                    <a14:imgEffect>
                      <a14:brightnessContrast contrast="13000"/>
                    </a14:imgEffect>
                  </a14:imgLayer>
                </a14:imgProps>
              </a:ext>
            </a:extLst>
          </a:blip>
          <a:stretch/>
        </p:blipFill>
        <p:spPr>
          <a:xfrm>
            <a:off x="4800600" y="594646"/>
            <a:ext cx="6934200" cy="5668708"/>
          </a:xfrm>
          <a:prstGeom prst="rect">
            <a:avLst/>
          </a:prstGeom>
          <a:noFill/>
          <a:effectLst>
            <a:outerShdw blurRad="50800" dist="38100" dir="2700000">
              <a:srgbClr val="000000">
                <a:alpha val="40000"/>
              </a:srgbClr>
            </a:outerShdw>
          </a:effectLst>
        </p:spPr>
      </p:pic>
    </p:spTree>
    <p:extLst>
      <p:ext uri="{BB962C8B-B14F-4D97-AF65-F5344CB8AC3E}">
        <p14:creationId xmlns:p14="http://schemas.microsoft.com/office/powerpoint/2010/main" val="2279178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0140C-021B-455D-D092-6C1D3D74A9CE}"/>
              </a:ext>
            </a:extLst>
          </p:cNvPr>
          <p:cNvSpPr>
            <a:spLocks noGrp="1"/>
          </p:cNvSpPr>
          <p:nvPr>
            <p:ph type="title"/>
          </p:nvPr>
        </p:nvSpPr>
        <p:spPr/>
        <p:txBody>
          <a:bodyPr/>
          <a:lstStyle/>
          <a:p>
            <a:r>
              <a:rPr lang="en-GB">
                <a:cs typeface="Biome"/>
              </a:rPr>
              <a:t>Migraine in the modern world</a:t>
            </a:r>
            <a:endParaRPr lang="en-GB"/>
          </a:p>
        </p:txBody>
      </p:sp>
      <p:pic>
        <p:nvPicPr>
          <p:cNvPr id="8" name="Picture Placeholder 7" descr="An aura starting on a motorway">
            <a:extLst>
              <a:ext uri="{FF2B5EF4-FFF2-40B4-BE49-F238E27FC236}">
                <a16:creationId xmlns:a16="http://schemas.microsoft.com/office/drawing/2014/main" id="{4CEAE853-8DE6-74EA-E7DC-C61BE520BF71}"/>
              </a:ext>
            </a:extLst>
          </p:cNvPr>
          <p:cNvPicPr>
            <a:picLocks noGrp="1" noChangeAspect="1"/>
          </p:cNvPicPr>
          <p:nvPr>
            <p:ph type="pic" sz="quarter" idx="14"/>
          </p:nvPr>
        </p:nvPicPr>
        <p:blipFill>
          <a:blip r:embed="rId2">
            <a:extLst>
              <a:ext uri="{BEBA8EAE-BF5A-486C-A8C5-ECC9F3942E4B}">
                <a14:imgProps xmlns:a14="http://schemas.microsoft.com/office/drawing/2010/main">
                  <a14:imgLayer r:embed="rId3">
                    <a14:imgEffect>
                      <a14:saturation sat="104000"/>
                    </a14:imgEffect>
                    <a14:imgEffect>
                      <a14:brightnessContrast bright="-21000" contrast="-44000"/>
                    </a14:imgEffect>
                  </a14:imgLayer>
                </a14:imgProps>
              </a:ext>
            </a:extLst>
          </a:blip>
          <a:srcRect r="-107" b="160"/>
          <a:stretch>
            <a:fillRect/>
          </a:stretch>
        </p:blipFill>
        <p:spPr>
          <a:xfrm>
            <a:off x="5172376" y="-8272"/>
            <a:ext cx="7016031" cy="6424936"/>
          </a:xfrm>
          <a:prstGeom prst="rect">
            <a:avLst/>
          </a:prstGeom>
          <a:blipFill dpi="0" rotWithShape="1">
            <a:blip r:embed="rId4" cstate="email">
              <a:alphaModFix amt="60000"/>
              <a:extLst>
                <a:ext uri="{28A0092B-C50C-407E-A947-70E740481C1C}">
                  <a14:useLocalDpi xmlns:a14="http://schemas.microsoft.com/office/drawing/2010/main"/>
                </a:ext>
              </a:extLst>
            </a:blip>
            <a:srcRect/>
            <a:stretch>
              <a:fillRect/>
            </a:stretch>
          </a:blipFill>
          <a:effectLst>
            <a:reflection stA="52000" endPos="35000" dir="5400000" sy="-100000" algn="bl" rotWithShape="0"/>
          </a:effectLst>
        </p:spPr>
      </p:pic>
    </p:spTree>
    <p:extLst>
      <p:ext uri="{BB962C8B-B14F-4D97-AF65-F5344CB8AC3E}">
        <p14:creationId xmlns:p14="http://schemas.microsoft.com/office/powerpoint/2010/main" val="38742783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68AAE-9712-72FC-A277-B13FAE479BFC}"/>
              </a:ext>
            </a:extLst>
          </p:cNvPr>
          <p:cNvSpPr>
            <a:spLocks noGrp="1"/>
          </p:cNvSpPr>
          <p:nvPr>
            <p:ph type="ctrTitle"/>
          </p:nvPr>
        </p:nvSpPr>
        <p:spPr/>
        <p:txBody>
          <a:bodyPr/>
          <a:lstStyle/>
          <a:p>
            <a:r>
              <a:rPr lang="en-GB">
                <a:cs typeface="Biome"/>
              </a:rPr>
              <a:t>The Science</a:t>
            </a:r>
            <a:endParaRPr lang="en-GB"/>
          </a:p>
        </p:txBody>
      </p:sp>
    </p:spTree>
    <p:extLst>
      <p:ext uri="{BB962C8B-B14F-4D97-AF65-F5344CB8AC3E}">
        <p14:creationId xmlns:p14="http://schemas.microsoft.com/office/powerpoint/2010/main" val="3492167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BE601B-8216-3DA1-657A-E3DD05DB4843}"/>
              </a:ext>
            </a:extLst>
          </p:cNvPr>
          <p:cNvSpPr>
            <a:spLocks noGrp="1"/>
          </p:cNvSpPr>
          <p:nvPr>
            <p:ph sz="quarter" idx="15"/>
          </p:nvPr>
        </p:nvSpPr>
        <p:spPr>
          <a:xfrm>
            <a:off x="457200" y="457200"/>
            <a:ext cx="7057293" cy="2954215"/>
          </a:xfrm>
        </p:spPr>
        <p:txBody>
          <a:bodyPr vert="horz" lIns="91440" tIns="45720" rIns="91440" bIns="45720" rtlCol="0" anchor="t">
            <a:normAutofit fontScale="92500" lnSpcReduction="10000"/>
          </a:bodyPr>
          <a:lstStyle/>
          <a:p>
            <a:r>
              <a:rPr lang="en-GB"/>
              <a:t>Migraine is a disorder of brain network excitability and sensory processing</a:t>
            </a:r>
          </a:p>
          <a:p>
            <a:endParaRPr lang="en-GB"/>
          </a:p>
        </p:txBody>
      </p:sp>
    </p:spTree>
    <p:extLst>
      <p:ext uri="{BB962C8B-B14F-4D97-AF65-F5344CB8AC3E}">
        <p14:creationId xmlns:p14="http://schemas.microsoft.com/office/powerpoint/2010/main" val="19809940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AB1ED1-E3AD-4F6B-DD67-41095C6F59A3}"/>
              </a:ext>
            </a:extLst>
          </p:cNvPr>
          <p:cNvSpPr>
            <a:spLocks noGrp="1"/>
          </p:cNvSpPr>
          <p:nvPr>
            <p:ph sz="quarter" idx="15"/>
          </p:nvPr>
        </p:nvSpPr>
        <p:spPr>
          <a:xfrm>
            <a:off x="242277" y="7816"/>
            <a:ext cx="11717214" cy="6637214"/>
          </a:xfrm>
        </p:spPr>
        <p:txBody>
          <a:bodyPr vert="horz" lIns="91440" tIns="45720" rIns="91440" bIns="45720" rtlCol="0" anchor="t">
            <a:noAutofit/>
          </a:bodyPr>
          <a:lstStyle/>
          <a:p>
            <a:pPr>
              <a:lnSpc>
                <a:spcPct val="120000"/>
              </a:lnSpc>
            </a:pPr>
            <a:endParaRPr lang="en-GB" sz="1400" dirty="0">
              <a:latin typeface="Calibri"/>
              <a:ea typeface="Calibri"/>
              <a:cs typeface="Calibri"/>
            </a:endParaRPr>
          </a:p>
          <a:p>
            <a:pPr>
              <a:lnSpc>
                <a:spcPct val="120000"/>
              </a:lnSpc>
            </a:pPr>
            <a:r>
              <a:rPr lang="en-GB" sz="1600" b="1" dirty="0">
                <a:latin typeface="Calibri"/>
                <a:ea typeface="Calibri"/>
                <a:cs typeface="Calibri"/>
              </a:rPr>
              <a:t>Activation</a:t>
            </a:r>
            <a:endParaRPr lang="en-GB" sz="1600" dirty="0">
              <a:latin typeface="Calibri"/>
              <a:ea typeface="Calibri"/>
              <a:cs typeface="Calibri"/>
            </a:endParaRPr>
          </a:p>
          <a:p>
            <a:pPr marL="285750" indent="-285750">
              <a:lnSpc>
                <a:spcPct val="120000"/>
              </a:lnSpc>
              <a:buFont typeface="Arial"/>
              <a:buChar char="•"/>
            </a:pPr>
            <a:r>
              <a:rPr lang="en-GB" sz="1600" dirty="0">
                <a:latin typeface="Calibri"/>
                <a:ea typeface="Calibri"/>
                <a:cs typeface="Calibri"/>
              </a:rPr>
              <a:t>Hypothalamus/brainstem generators become dysfunctional — increased activity/misfiring reduces normal inhibitory control</a:t>
            </a:r>
          </a:p>
          <a:p>
            <a:pPr marL="285750" indent="-285750">
              <a:lnSpc>
                <a:spcPct val="120000"/>
              </a:lnSpc>
              <a:buFont typeface="Arial"/>
              <a:buChar char="•"/>
            </a:pPr>
            <a:r>
              <a:rPr lang="en-GB" sz="1600" dirty="0">
                <a:latin typeface="Calibri"/>
                <a:ea typeface="Calibri"/>
                <a:cs typeface="Calibri"/>
              </a:rPr>
              <a:t>This triggers the cascade of amplification within the trigeminal nucleus and thalamus</a:t>
            </a:r>
          </a:p>
          <a:p>
            <a:pPr marL="285750" indent="-285750">
              <a:lnSpc>
                <a:spcPct val="120000"/>
              </a:lnSpc>
              <a:buFont typeface="Arial"/>
              <a:buChar char="•"/>
            </a:pPr>
            <a:r>
              <a:rPr lang="en-GB" sz="1600" dirty="0">
                <a:latin typeface="Calibri"/>
                <a:ea typeface="Calibri"/>
                <a:cs typeface="Calibri"/>
              </a:rPr>
              <a:t>Activation of trigeminal nerve fibres innervating the meningeal vessels causes release of neuropeptides (CGRP, substance P, PACAP)</a:t>
            </a:r>
          </a:p>
          <a:p>
            <a:pPr marL="285750" indent="-285750">
              <a:lnSpc>
                <a:spcPct val="120000"/>
              </a:lnSpc>
              <a:buFont typeface="Arial"/>
              <a:buChar char="•"/>
            </a:pPr>
            <a:r>
              <a:rPr lang="en-GB" sz="1600" dirty="0">
                <a:latin typeface="Calibri"/>
                <a:ea typeface="Calibri"/>
                <a:cs typeface="Calibri"/>
              </a:rPr>
              <a:t>Neuropeptide release → vessel dilation + neurogenic inflammation → sensitises nerve endings → fire more readily to normal stimuli</a:t>
            </a:r>
          </a:p>
          <a:p>
            <a:pPr>
              <a:lnSpc>
                <a:spcPct val="120000"/>
              </a:lnSpc>
            </a:pPr>
            <a:r>
              <a:rPr lang="en-GB" sz="1600" b="1" dirty="0">
                <a:latin typeface="Calibri"/>
                <a:ea typeface="Calibri"/>
                <a:cs typeface="Calibri"/>
              </a:rPr>
              <a:t>Amplification</a:t>
            </a:r>
            <a:endParaRPr lang="en-GB" sz="1600" dirty="0">
              <a:latin typeface="Calibri"/>
              <a:ea typeface="Calibri"/>
              <a:cs typeface="Calibri"/>
            </a:endParaRPr>
          </a:p>
          <a:p>
            <a:pPr marL="285750" indent="-285750">
              <a:lnSpc>
                <a:spcPct val="120000"/>
              </a:lnSpc>
              <a:buFont typeface="Arial"/>
              <a:buChar char="•"/>
            </a:pPr>
            <a:r>
              <a:rPr lang="en-GB" sz="1600" dirty="0">
                <a:latin typeface="Calibri"/>
                <a:ea typeface="Calibri"/>
                <a:cs typeface="Calibri"/>
              </a:rPr>
              <a:t>Trigeminal nucleus acts as an amplifier. It gathers input from face, forehead, neck, shoulders, and meninges, but is poor at localising signal origin</a:t>
            </a:r>
          </a:p>
          <a:p>
            <a:pPr marL="285750" indent="-285750">
              <a:lnSpc>
                <a:spcPct val="120000"/>
              </a:lnSpc>
              <a:buFont typeface="Arial"/>
              <a:buChar char="•"/>
            </a:pPr>
            <a:r>
              <a:rPr lang="en-GB" sz="1600" dirty="0">
                <a:latin typeface="Calibri"/>
                <a:ea typeface="Calibri"/>
                <a:cs typeface="Calibri"/>
              </a:rPr>
              <a:t>Relays amplified signal to the thalamus (pain modulator) → pain can be felt anywhere across this network</a:t>
            </a:r>
          </a:p>
          <a:p>
            <a:pPr marL="285750" indent="-285750">
              <a:lnSpc>
                <a:spcPct val="120000"/>
              </a:lnSpc>
              <a:buFont typeface="Arial"/>
              <a:buChar char="•"/>
            </a:pPr>
            <a:r>
              <a:rPr lang="en-GB" sz="1600" dirty="0">
                <a:latin typeface="Calibri"/>
                <a:ea typeface="Calibri"/>
                <a:cs typeface="Calibri"/>
              </a:rPr>
              <a:t>Explains why &gt;40% of attacks start in the neck, and why pain can occur in face, sinuses, teeth, or beyond (e.g. stomach)</a:t>
            </a:r>
          </a:p>
          <a:p>
            <a:pPr marL="285750" indent="-285750">
              <a:lnSpc>
                <a:spcPct val="120000"/>
              </a:lnSpc>
              <a:buFont typeface="Arial"/>
              <a:buChar char="•"/>
            </a:pPr>
            <a:r>
              <a:rPr lang="en-GB" sz="1600" dirty="0">
                <a:latin typeface="Calibri"/>
                <a:ea typeface="Calibri"/>
                <a:cs typeface="Calibri"/>
              </a:rPr>
              <a:t>CGRP released at trigeminal nucleus synapse sensitises second-order neurons → turns up the "gain," so the amplifier fires more readily and strongly</a:t>
            </a:r>
          </a:p>
          <a:p>
            <a:pPr marL="285750" indent="-285750">
              <a:lnSpc>
                <a:spcPct val="120000"/>
              </a:lnSpc>
              <a:buFont typeface="Arial"/>
              <a:buChar char="•"/>
            </a:pPr>
            <a:r>
              <a:rPr lang="en-GB" sz="1600" dirty="0">
                <a:latin typeface="Calibri"/>
                <a:ea typeface="Calibri"/>
                <a:cs typeface="Calibri"/>
              </a:rPr>
              <a:t>Amplified thalamic activity spills into shared visual/auditory circuits → normal light/sound levels perceived as amplified (photophobia/phonophobia</a:t>
            </a:r>
          </a:p>
          <a:p>
            <a:pPr marL="285750" indent="-285750">
              <a:lnSpc>
                <a:spcPct val="120000"/>
              </a:lnSpc>
              <a:buFont typeface="Arial"/>
              <a:buChar char="•"/>
            </a:pPr>
            <a:r>
              <a:rPr lang="en-GB" sz="1600" dirty="0">
                <a:latin typeface="Calibri"/>
                <a:ea typeface="Calibri"/>
                <a:cs typeface="Calibri"/>
              </a:rPr>
              <a:t>Autonomic neuronal activity is also heightened during amplification, causing symptoms such as nausea, vomiting, flushing, sweating, a fast heart rate, and cranial autonomic features like a runny/stuffy nose, watery eyes, and ear fullness</a:t>
            </a:r>
            <a:endParaRPr lang="en-GB" dirty="0">
              <a:latin typeface="Calibri"/>
              <a:ea typeface="Calibri"/>
              <a:cs typeface="Calibri"/>
            </a:endParaRPr>
          </a:p>
        </p:txBody>
      </p:sp>
    </p:spTree>
    <p:extLst>
      <p:ext uri="{BB962C8B-B14F-4D97-AF65-F5344CB8AC3E}">
        <p14:creationId xmlns:p14="http://schemas.microsoft.com/office/powerpoint/2010/main" val="2217064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FF4F00-7EBE-C345-AB80-54A44CCC99FB}"/>
              </a:ext>
            </a:extLst>
          </p:cNvPr>
          <p:cNvPicPr>
            <a:picLocks noChangeAspect="1"/>
          </p:cNvPicPr>
          <p:nvPr/>
        </p:nvPicPr>
        <p:blipFill>
          <a:blip r:embed="rId2"/>
          <a:stretch>
            <a:fillRect/>
          </a:stretch>
        </p:blipFill>
        <p:spPr>
          <a:xfrm>
            <a:off x="222739" y="994605"/>
            <a:ext cx="6725138" cy="4712481"/>
          </a:xfrm>
          <a:prstGeom prst="rect">
            <a:avLst/>
          </a:prstGeom>
          <a:noFill/>
        </p:spPr>
      </p:pic>
      <p:sp>
        <p:nvSpPr>
          <p:cNvPr id="3" name="TextBox 2">
            <a:extLst>
              <a:ext uri="{FF2B5EF4-FFF2-40B4-BE49-F238E27FC236}">
                <a16:creationId xmlns:a16="http://schemas.microsoft.com/office/drawing/2014/main" id="{1E580BC0-47D3-37F3-2CC4-ADD00888F639}"/>
              </a:ext>
            </a:extLst>
          </p:cNvPr>
          <p:cNvSpPr txBox="1"/>
          <p:nvPr/>
        </p:nvSpPr>
        <p:spPr>
          <a:xfrm>
            <a:off x="7252052" y="1332232"/>
            <a:ext cx="4730750" cy="36471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ct val="0"/>
              </a:spcBef>
              <a:spcAft>
                <a:spcPts val="600"/>
              </a:spcAft>
            </a:pPr>
            <a:endParaRPr lang="en-US" dirty="0">
              <a:latin typeface="Calibri"/>
              <a:ea typeface="Calibri"/>
              <a:cs typeface="Calibri"/>
            </a:endParaRPr>
          </a:p>
          <a:p>
            <a:pPr>
              <a:spcBef>
                <a:spcPct val="0"/>
              </a:spcBef>
              <a:spcAft>
                <a:spcPts val="600"/>
              </a:spcAft>
            </a:pPr>
            <a:r>
              <a:rPr lang="en-US" dirty="0">
                <a:latin typeface="Calibri"/>
                <a:ea typeface="Calibri"/>
                <a:cs typeface="Calibri"/>
              </a:rPr>
              <a:t>The hypothalamus is </a:t>
            </a:r>
            <a:r>
              <a:rPr lang="en-US" dirty="0" err="1">
                <a:latin typeface="Calibri"/>
                <a:ea typeface="Calibri"/>
                <a:cs typeface="Calibri"/>
              </a:rPr>
              <a:t>recognised</a:t>
            </a:r>
            <a:r>
              <a:rPr lang="en-US" dirty="0">
                <a:latin typeface="Calibri"/>
                <a:ea typeface="Calibri"/>
                <a:cs typeface="Calibri"/>
              </a:rPr>
              <a:t> as an early trigger structure because it regulates circadian rhythms, sleep, arousal, feeding and homeostasis which map onto common premonitory symptoms such as yawning, fatigue, thirst and food craving.</a:t>
            </a:r>
          </a:p>
          <a:p>
            <a:pPr marL="285750" indent="-285750">
              <a:spcBef>
                <a:spcPct val="0"/>
              </a:spcBef>
              <a:spcAft>
                <a:spcPts val="600"/>
              </a:spcAft>
              <a:buFont typeface="Arial,Sans-Serif"/>
              <a:buChar char="•"/>
            </a:pPr>
            <a:endParaRPr lang="en-US" dirty="0">
              <a:latin typeface="Calibri"/>
              <a:ea typeface="Calibri"/>
              <a:cs typeface="Calibri"/>
            </a:endParaRPr>
          </a:p>
          <a:p>
            <a:pPr>
              <a:spcBef>
                <a:spcPct val="0"/>
              </a:spcBef>
              <a:spcAft>
                <a:spcPts val="600"/>
              </a:spcAft>
            </a:pPr>
            <a:r>
              <a:rPr lang="en-US" dirty="0">
                <a:latin typeface="Calibri"/>
                <a:ea typeface="Calibri"/>
                <a:cs typeface="Calibri"/>
              </a:rPr>
              <a:t>There is also strong evidence for cortical hyperexcitability, particularly in the occipital cortex, which helps explain the visual phenomena of aura.</a:t>
            </a:r>
            <a:endParaRPr lang="en-US">
              <a:latin typeface="Calibri"/>
              <a:ea typeface="Calibri"/>
              <a:cs typeface="Calibri"/>
            </a:endParaRPr>
          </a:p>
        </p:txBody>
      </p:sp>
    </p:spTree>
    <p:extLst>
      <p:ext uri="{BB962C8B-B14F-4D97-AF65-F5344CB8AC3E}">
        <p14:creationId xmlns:p14="http://schemas.microsoft.com/office/powerpoint/2010/main" val="3800953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1476792-775D-9F00-0866-10507EBF7FA1}"/>
              </a:ext>
            </a:extLst>
          </p:cNvPr>
          <p:cNvPicPr>
            <a:picLocks noChangeAspect="1"/>
          </p:cNvPicPr>
          <p:nvPr/>
        </p:nvPicPr>
        <p:blipFill>
          <a:blip r:embed="rId2"/>
          <a:srcRect r="1536" b="14828"/>
          <a:stretch>
            <a:fillRect/>
          </a:stretch>
        </p:blipFill>
        <p:spPr>
          <a:xfrm>
            <a:off x="305254" y="615271"/>
            <a:ext cx="11574138" cy="5635328"/>
          </a:xfrm>
          <a:prstGeom prst="rect">
            <a:avLst/>
          </a:prstGeom>
        </p:spPr>
      </p:pic>
    </p:spTree>
    <p:extLst>
      <p:ext uri="{BB962C8B-B14F-4D97-AF65-F5344CB8AC3E}">
        <p14:creationId xmlns:p14="http://schemas.microsoft.com/office/powerpoint/2010/main" val="24611438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564C2-DC28-74A4-F850-2A1EB96544A9}"/>
              </a:ext>
            </a:extLst>
          </p:cNvPr>
          <p:cNvSpPr>
            <a:spLocks noGrp="1"/>
          </p:cNvSpPr>
          <p:nvPr>
            <p:ph type="title"/>
          </p:nvPr>
        </p:nvSpPr>
        <p:spPr>
          <a:xfrm>
            <a:off x="457200" y="812370"/>
            <a:ext cx="3207896" cy="4658202"/>
          </a:xfrm>
        </p:spPr>
        <p:txBody>
          <a:bodyPr/>
          <a:lstStyle/>
          <a:p>
            <a:r>
              <a:rPr lang="en-GB">
                <a:cs typeface="Biome"/>
              </a:rPr>
              <a:t>Cortical Spreading Depression</a:t>
            </a:r>
            <a:endParaRPr lang="en-GB"/>
          </a:p>
        </p:txBody>
      </p:sp>
      <p:sp>
        <p:nvSpPr>
          <p:cNvPr id="3" name="Content Placeholder 2">
            <a:extLst>
              <a:ext uri="{FF2B5EF4-FFF2-40B4-BE49-F238E27FC236}">
                <a16:creationId xmlns:a16="http://schemas.microsoft.com/office/drawing/2014/main" id="{0656ED7F-2BBE-7868-A860-D5D3668F024C}"/>
              </a:ext>
            </a:extLst>
          </p:cNvPr>
          <p:cNvSpPr>
            <a:spLocks noGrp="1"/>
          </p:cNvSpPr>
          <p:nvPr>
            <p:ph sz="quarter" idx="14"/>
          </p:nvPr>
        </p:nvSpPr>
        <p:spPr>
          <a:xfrm>
            <a:off x="3156679" y="144905"/>
            <a:ext cx="8578121" cy="6255895"/>
          </a:xfrm>
        </p:spPr>
        <p:txBody>
          <a:bodyPr vert="horz" lIns="91440" tIns="45720" rIns="91440" bIns="45720" rtlCol="0" anchor="ctr">
            <a:noAutofit/>
          </a:bodyPr>
          <a:lstStyle/>
          <a:p>
            <a:pPr marL="285750" indent="-285750">
              <a:buFont typeface="Arial"/>
              <a:buChar char="•"/>
            </a:pPr>
            <a:r>
              <a:rPr lang="en-GB" sz="2800">
                <a:solidFill>
                  <a:srgbClr val="424242"/>
                </a:solidFill>
                <a:latin typeface="Calibri"/>
                <a:ea typeface="Calibri"/>
                <a:cs typeface="Calibri"/>
              </a:rPr>
              <a:t>Migraine aura is a fully reversible focal neurological syndrome, most often visual, sensory or speech/language, which develops gradually over at least 5 minutes and lasts 5–60 minutes </a:t>
            </a:r>
            <a:endParaRPr lang="en-GB" sz="2800">
              <a:solidFill>
                <a:srgbClr val="2563EB"/>
              </a:solidFill>
              <a:latin typeface="Calibri"/>
              <a:ea typeface="Calibri"/>
              <a:cs typeface="Calibri"/>
            </a:endParaRPr>
          </a:p>
          <a:p>
            <a:pPr marL="285750" indent="-285750">
              <a:buFont typeface="Arial"/>
              <a:buChar char="•"/>
            </a:pPr>
            <a:r>
              <a:rPr lang="en-GB" sz="2800">
                <a:solidFill>
                  <a:srgbClr val="424242"/>
                </a:solidFill>
                <a:latin typeface="Calibri"/>
                <a:ea typeface="Calibri"/>
                <a:cs typeface="Calibri"/>
              </a:rPr>
              <a:t>Cortical spreading depression is a slow wave of neuronal and glial depolarisation across cortex, followed by transient suppression of activity </a:t>
            </a:r>
            <a:endParaRPr lang="en-GB" sz="2800">
              <a:solidFill>
                <a:srgbClr val="2563EB"/>
              </a:solidFill>
              <a:latin typeface="Calibri"/>
              <a:ea typeface="Calibri"/>
              <a:cs typeface="Calibri"/>
            </a:endParaRPr>
          </a:p>
          <a:p>
            <a:pPr marL="285750" indent="-285750">
              <a:buFont typeface="Arial"/>
              <a:buChar char="•"/>
            </a:pPr>
            <a:r>
              <a:rPr lang="en-GB" sz="2800">
                <a:solidFill>
                  <a:srgbClr val="424242"/>
                </a:solidFill>
                <a:latin typeface="Calibri"/>
                <a:ea typeface="Calibri"/>
                <a:cs typeface="Calibri"/>
              </a:rPr>
              <a:t>It typically starts in occipital cortex and spreads at about 2–6 mm/min, producing the stereotyped “march” of symptoms </a:t>
            </a:r>
            <a:endParaRPr lang="en-GB" sz="2800">
              <a:solidFill>
                <a:srgbClr val="2563EB"/>
              </a:solidFill>
              <a:latin typeface="Calibri"/>
              <a:ea typeface="Calibri"/>
              <a:cs typeface="Calibri"/>
            </a:endParaRPr>
          </a:p>
          <a:p>
            <a:pPr marL="285750" indent="-285750">
              <a:buFont typeface="Arial"/>
              <a:buChar char="•"/>
            </a:pPr>
            <a:r>
              <a:rPr lang="en-GB" sz="2800">
                <a:solidFill>
                  <a:srgbClr val="424242"/>
                </a:solidFill>
                <a:latin typeface="Calibri"/>
                <a:ea typeface="Calibri"/>
                <a:cs typeface="Calibri"/>
              </a:rPr>
              <a:t>It may also activate </a:t>
            </a:r>
            <a:r>
              <a:rPr lang="en-GB" sz="2800" err="1">
                <a:solidFill>
                  <a:srgbClr val="424242"/>
                </a:solidFill>
                <a:latin typeface="Calibri"/>
                <a:ea typeface="Calibri"/>
                <a:cs typeface="Calibri"/>
              </a:rPr>
              <a:t>trigeminovascular</a:t>
            </a:r>
            <a:r>
              <a:rPr lang="en-GB" sz="2800">
                <a:solidFill>
                  <a:srgbClr val="424242"/>
                </a:solidFill>
                <a:latin typeface="Calibri"/>
                <a:ea typeface="Calibri"/>
                <a:cs typeface="Calibri"/>
              </a:rPr>
              <a:t> pain pathways </a:t>
            </a:r>
          </a:p>
        </p:txBody>
      </p:sp>
    </p:spTree>
    <p:extLst>
      <p:ext uri="{BB962C8B-B14F-4D97-AF65-F5344CB8AC3E}">
        <p14:creationId xmlns:p14="http://schemas.microsoft.com/office/powerpoint/2010/main" val="4252141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983CC13D-64D0-F251-A381-FEE77B04FDE7}"/>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aturation sat="77000"/>
                    </a14:imgEffect>
                    <a14:imgEffect>
                      <a14:brightnessContrast bright="-10000" contrast="15000"/>
                    </a14:imgEffect>
                  </a14:imgLayer>
                </a14:imgProps>
              </a:ext>
            </a:extLst>
          </a:blip>
          <a:stretch/>
        </p:blipFill>
        <p:spPr>
          <a:xfrm>
            <a:off x="1256921" y="24721"/>
            <a:ext cx="9525759" cy="6808559"/>
          </a:xfrm>
          <a:prstGeom prst="rect">
            <a:avLst/>
          </a:prstGeom>
          <a:noFill/>
        </p:spPr>
      </p:pic>
    </p:spTree>
    <p:extLst>
      <p:ext uri="{BB962C8B-B14F-4D97-AF65-F5344CB8AC3E}">
        <p14:creationId xmlns:p14="http://schemas.microsoft.com/office/powerpoint/2010/main" val="1376277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0980260-4B63-AFB1-F6F3-CC3B3C3FAAE9}"/>
              </a:ext>
            </a:extLst>
          </p:cNvPr>
          <p:cNvSpPr>
            <a:spLocks noGrp="1"/>
          </p:cNvSpPr>
          <p:nvPr>
            <p:ph type="ctrTitle"/>
          </p:nvPr>
        </p:nvSpPr>
        <p:spPr>
          <a:xfrm>
            <a:off x="457199" y="457200"/>
            <a:ext cx="8651095" cy="6172200"/>
          </a:xfrm>
        </p:spPr>
        <p:txBody>
          <a:bodyPr anchor="b">
            <a:normAutofit/>
          </a:bodyPr>
          <a:lstStyle/>
          <a:p>
            <a:r>
              <a:rPr lang="en-US">
                <a:cs typeface="Biome"/>
              </a:rPr>
              <a:t>Aims of </a:t>
            </a:r>
            <a:br>
              <a:rPr lang="en-US">
                <a:cs typeface="Biome"/>
              </a:rPr>
            </a:br>
            <a:r>
              <a:rPr lang="en-US">
                <a:cs typeface="Biome"/>
              </a:rPr>
              <a:t>Acute Medication</a:t>
            </a:r>
            <a:endParaRPr lang="en-US"/>
          </a:p>
        </p:txBody>
      </p:sp>
    </p:spTree>
    <p:extLst>
      <p:ext uri="{BB962C8B-B14F-4D97-AF65-F5344CB8AC3E}">
        <p14:creationId xmlns:p14="http://schemas.microsoft.com/office/powerpoint/2010/main" val="2011656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8B055-4268-1A5D-3E99-E24855D5F28C}"/>
              </a:ext>
            </a:extLst>
          </p:cNvPr>
          <p:cNvSpPr>
            <a:spLocks noGrp="1"/>
          </p:cNvSpPr>
          <p:nvPr>
            <p:ph type="ctrTitle"/>
          </p:nvPr>
        </p:nvSpPr>
        <p:spPr>
          <a:xfrm>
            <a:off x="420913" y="377371"/>
            <a:ext cx="9906583" cy="5925458"/>
          </a:xfrm>
          <a:ln>
            <a:noFill/>
          </a:ln>
        </p:spPr>
        <p:txBody>
          <a:bodyPr>
            <a:normAutofit/>
          </a:bodyPr>
          <a:lstStyle/>
          <a:p>
            <a:pPr marL="857250" indent="-857250">
              <a:buFont typeface="Arial"/>
              <a:buChar char="•"/>
            </a:pPr>
            <a:r>
              <a:rPr lang="en-GB" sz="3600">
                <a:solidFill>
                  <a:srgbClr val="424242"/>
                </a:solidFill>
                <a:latin typeface="Calibri"/>
                <a:ea typeface="Calibri"/>
                <a:cs typeface="Calibri"/>
              </a:rPr>
              <a:t>Stop the attack early</a:t>
            </a:r>
            <a:br>
              <a:rPr lang="en-GB" sz="3600">
                <a:latin typeface="Calibri"/>
                <a:ea typeface="Calibri"/>
                <a:cs typeface="Calibri"/>
              </a:rPr>
            </a:br>
            <a:endParaRPr lang="en-GB" sz="3600">
              <a:latin typeface="Calibri"/>
              <a:ea typeface="Calibri"/>
              <a:cs typeface="Calibri"/>
            </a:endParaRPr>
          </a:p>
          <a:p>
            <a:pPr marL="857250" indent="-857250">
              <a:buFont typeface="Arial"/>
              <a:buChar char="•"/>
            </a:pPr>
            <a:r>
              <a:rPr lang="en-GB" sz="3600">
                <a:solidFill>
                  <a:srgbClr val="424242"/>
                </a:solidFill>
                <a:latin typeface="Calibri"/>
                <a:ea typeface="Calibri"/>
                <a:cs typeface="Calibri"/>
              </a:rPr>
              <a:t>Relieve pain and associated symptoms (MBS)</a:t>
            </a:r>
            <a:br>
              <a:rPr lang="en-GB" sz="3600">
                <a:latin typeface="Calibri"/>
                <a:ea typeface="Calibri"/>
                <a:cs typeface="Calibri"/>
              </a:rPr>
            </a:br>
            <a:endParaRPr lang="en-GB" sz="3600">
              <a:latin typeface="Calibri"/>
              <a:ea typeface="Calibri"/>
              <a:cs typeface="Calibri"/>
            </a:endParaRPr>
          </a:p>
          <a:p>
            <a:pPr marL="857250" indent="-857250">
              <a:buFont typeface="Arial"/>
              <a:buChar char="•"/>
            </a:pPr>
            <a:r>
              <a:rPr lang="en-GB" sz="3600">
                <a:solidFill>
                  <a:srgbClr val="424242"/>
                </a:solidFill>
                <a:latin typeface="Calibri"/>
                <a:ea typeface="Calibri"/>
                <a:cs typeface="Calibri"/>
              </a:rPr>
              <a:t>Restore function</a:t>
            </a:r>
            <a:br>
              <a:rPr lang="en-GB" sz="3600">
                <a:latin typeface="Calibri"/>
                <a:ea typeface="Calibri"/>
                <a:cs typeface="Calibri"/>
              </a:rPr>
            </a:br>
            <a:endParaRPr lang="en-GB" sz="3600">
              <a:latin typeface="Calibri"/>
              <a:ea typeface="Calibri"/>
              <a:cs typeface="Calibri"/>
            </a:endParaRPr>
          </a:p>
          <a:p>
            <a:pPr marL="857250" indent="-857250">
              <a:buFont typeface="Arial"/>
              <a:buChar char="•"/>
            </a:pPr>
            <a:r>
              <a:rPr lang="en-GB" sz="3600">
                <a:solidFill>
                  <a:srgbClr val="424242"/>
                </a:solidFill>
                <a:latin typeface="Calibri"/>
                <a:ea typeface="Calibri"/>
                <a:cs typeface="Calibri"/>
              </a:rPr>
              <a:t>Reduce repeat dosing and risk of medication-overuse headache</a:t>
            </a:r>
            <a:endParaRPr lang="en-GB" sz="3600">
              <a:latin typeface="Calibri"/>
              <a:ea typeface="Calibri"/>
              <a:cs typeface="Calibri"/>
            </a:endParaRPr>
          </a:p>
          <a:p>
            <a:endParaRPr lang="en-GB"/>
          </a:p>
        </p:txBody>
      </p:sp>
    </p:spTree>
    <p:extLst>
      <p:ext uri="{BB962C8B-B14F-4D97-AF65-F5344CB8AC3E}">
        <p14:creationId xmlns:p14="http://schemas.microsoft.com/office/powerpoint/2010/main" val="21969674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03AE2F51-8905-09D0-E544-73ADAEC6055D}"/>
              </a:ext>
            </a:extLst>
          </p:cNvPr>
          <p:cNvPicPr>
            <a:picLocks noGrp="1" noChangeAspect="1"/>
          </p:cNvPicPr>
          <p:nvPr>
            <p:ph idx="1"/>
          </p:nvPr>
        </p:nvPicPr>
        <p:blipFill>
          <a:blip r:embed="rId2"/>
          <a:stretch>
            <a:fillRect/>
          </a:stretch>
        </p:blipFill>
        <p:spPr>
          <a:xfrm>
            <a:off x="120650" y="172435"/>
            <a:ext cx="11950700" cy="6513131"/>
          </a:xfrm>
          <a:prstGeom prst="rect">
            <a:avLst/>
          </a:prstGeom>
          <a:noFill/>
        </p:spPr>
      </p:pic>
      <p:sp>
        <p:nvSpPr>
          <p:cNvPr id="5" name="TextBox 4">
            <a:extLst>
              <a:ext uri="{FF2B5EF4-FFF2-40B4-BE49-F238E27FC236}">
                <a16:creationId xmlns:a16="http://schemas.microsoft.com/office/drawing/2014/main" id="{C72CE5C8-32EF-2CAC-08F2-F1A7C8F0B01F}"/>
              </a:ext>
            </a:extLst>
          </p:cNvPr>
          <p:cNvSpPr txBox="1"/>
          <p:nvPr/>
        </p:nvSpPr>
        <p:spPr>
          <a:xfrm>
            <a:off x="6281760" y="2276035"/>
            <a:ext cx="1145438" cy="369332"/>
          </a:xfrm>
          <a:prstGeom prst="rect">
            <a:avLst/>
          </a:prstGeom>
          <a:solidFill>
            <a:schemeClr val="accent5"/>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solidFill>
                  <a:schemeClr val="bg1"/>
                </a:solidFill>
                <a:latin typeface="Arial Rounded MT Bold"/>
              </a:rPr>
              <a:t>1000mg </a:t>
            </a:r>
          </a:p>
        </p:txBody>
      </p:sp>
      <p:sp>
        <p:nvSpPr>
          <p:cNvPr id="6" name="TextBox 5">
            <a:extLst>
              <a:ext uri="{FF2B5EF4-FFF2-40B4-BE49-F238E27FC236}">
                <a16:creationId xmlns:a16="http://schemas.microsoft.com/office/drawing/2014/main" id="{2506DE0D-57F7-71E3-546E-341712144588}"/>
              </a:ext>
            </a:extLst>
          </p:cNvPr>
          <p:cNvSpPr txBox="1"/>
          <p:nvPr/>
        </p:nvSpPr>
        <p:spPr>
          <a:xfrm>
            <a:off x="9605530" y="2276034"/>
            <a:ext cx="1472009" cy="369332"/>
          </a:xfrm>
          <a:prstGeom prst="rect">
            <a:avLst/>
          </a:prstGeom>
          <a:solidFill>
            <a:schemeClr val="accent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solidFill>
                  <a:schemeClr val="bg1"/>
                </a:solidFill>
                <a:latin typeface="Arial Rounded MT Bold"/>
              </a:rPr>
              <a:t>400-600mg</a:t>
            </a:r>
          </a:p>
        </p:txBody>
      </p:sp>
      <p:sp>
        <p:nvSpPr>
          <p:cNvPr id="7" name="TextBox 6">
            <a:extLst>
              <a:ext uri="{FF2B5EF4-FFF2-40B4-BE49-F238E27FC236}">
                <a16:creationId xmlns:a16="http://schemas.microsoft.com/office/drawing/2014/main" id="{5A6A6545-2655-FB3D-7901-B08D0E9A7B74}"/>
              </a:ext>
            </a:extLst>
          </p:cNvPr>
          <p:cNvSpPr txBox="1"/>
          <p:nvPr/>
        </p:nvSpPr>
        <p:spPr>
          <a:xfrm>
            <a:off x="8117814" y="2276033"/>
            <a:ext cx="956752" cy="369332"/>
          </a:xfrm>
          <a:prstGeom prst="rect">
            <a:avLst/>
          </a:prstGeom>
          <a:solidFill>
            <a:schemeClr val="accent4"/>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solidFill>
                  <a:schemeClr val="bg1"/>
                </a:solidFill>
                <a:latin typeface="Arial Rounded MT Bold"/>
              </a:rPr>
              <a:t>900mg</a:t>
            </a:r>
          </a:p>
        </p:txBody>
      </p:sp>
      <p:sp>
        <p:nvSpPr>
          <p:cNvPr id="8" name="TextBox 7">
            <a:extLst>
              <a:ext uri="{FF2B5EF4-FFF2-40B4-BE49-F238E27FC236}">
                <a16:creationId xmlns:a16="http://schemas.microsoft.com/office/drawing/2014/main" id="{024DE8B9-3D12-E9FD-FBDB-685E6E1FFF31}"/>
              </a:ext>
            </a:extLst>
          </p:cNvPr>
          <p:cNvSpPr txBox="1"/>
          <p:nvPr/>
        </p:nvSpPr>
        <p:spPr>
          <a:xfrm>
            <a:off x="9063630" y="1953471"/>
            <a:ext cx="525655" cy="400110"/>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2000" b="1"/>
              <a:t>OR</a:t>
            </a:r>
          </a:p>
        </p:txBody>
      </p:sp>
      <p:sp>
        <p:nvSpPr>
          <p:cNvPr id="10" name="TextBox 9">
            <a:extLst>
              <a:ext uri="{FF2B5EF4-FFF2-40B4-BE49-F238E27FC236}">
                <a16:creationId xmlns:a16="http://schemas.microsoft.com/office/drawing/2014/main" id="{A89AFD5D-C092-C9F6-7F73-419AD16F41D4}"/>
              </a:ext>
            </a:extLst>
          </p:cNvPr>
          <p:cNvSpPr txBox="1"/>
          <p:nvPr/>
        </p:nvSpPr>
        <p:spPr>
          <a:xfrm>
            <a:off x="5516404" y="6002740"/>
            <a:ext cx="6372637" cy="646331"/>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t>+/- PPI  and +/- Prokinetic Anti-Emetic e.g. Metoclopramide 10mg and potentially in combination with a Triptan medication</a:t>
            </a:r>
          </a:p>
        </p:txBody>
      </p:sp>
      <p:sp>
        <p:nvSpPr>
          <p:cNvPr id="3" name="TextBox 2">
            <a:extLst>
              <a:ext uri="{FF2B5EF4-FFF2-40B4-BE49-F238E27FC236}">
                <a16:creationId xmlns:a16="http://schemas.microsoft.com/office/drawing/2014/main" id="{BE16F587-5A7E-579C-E8C8-A378CB6A1392}"/>
              </a:ext>
            </a:extLst>
          </p:cNvPr>
          <p:cNvSpPr txBox="1"/>
          <p:nvPr/>
        </p:nvSpPr>
        <p:spPr>
          <a:xfrm>
            <a:off x="9983726" y="893262"/>
            <a:ext cx="1223206" cy="461665"/>
          </a:xfrm>
          <a:prstGeom prst="rect">
            <a:avLst/>
          </a:prstGeom>
          <a:solidFill>
            <a:schemeClr val="bg2">
              <a:lumMod val="7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2400">
                <a:latin typeface="Calibri"/>
                <a:ea typeface="Calibri"/>
                <a:cs typeface="Calibri"/>
              </a:rPr>
              <a:t>Opioids</a:t>
            </a:r>
          </a:p>
        </p:txBody>
      </p:sp>
      <mc:AlternateContent xmlns:mc="http://schemas.openxmlformats.org/markup-compatibility/2006" xmlns:p14="http://schemas.microsoft.com/office/powerpoint/2010/main">
        <mc:Choice Requires="p14">
          <p:contentPart p14:bwMode="auto" r:id="rId3">
            <p14:nvContentPartPr>
              <p14:cNvPr id="9" name="Ink 8">
                <a:extLst>
                  <a:ext uri="{FF2B5EF4-FFF2-40B4-BE49-F238E27FC236}">
                    <a16:creationId xmlns:a16="http://schemas.microsoft.com/office/drawing/2014/main" id="{ED45403A-616E-2244-12A7-69068F187E75}"/>
                  </a:ext>
                </a:extLst>
              </p14:cNvPr>
              <p14:cNvContentPartPr/>
              <p14:nvPr/>
            </p14:nvContentPartPr>
            <p14:xfrm>
              <a:off x="9969396" y="720750"/>
              <a:ext cx="1244560" cy="738915"/>
            </p14:xfrm>
          </p:contentPart>
        </mc:Choice>
        <mc:Fallback xmlns="">
          <p:pic>
            <p:nvPicPr>
              <p:cNvPr id="9" name="Ink 8">
                <a:extLst>
                  <a:ext uri="{FF2B5EF4-FFF2-40B4-BE49-F238E27FC236}">
                    <a16:creationId xmlns:a16="http://schemas.microsoft.com/office/drawing/2014/main" id="{ED45403A-616E-2244-12A7-69068F187E75}"/>
                  </a:ext>
                </a:extLst>
              </p:cNvPr>
              <p:cNvPicPr/>
              <p:nvPr/>
            </p:nvPicPr>
            <p:blipFill>
              <a:blip r:embed="rId4"/>
              <a:stretch>
                <a:fillRect/>
              </a:stretch>
            </p:blipFill>
            <p:spPr>
              <a:xfrm>
                <a:off x="9951406" y="702754"/>
                <a:ext cx="1280181" cy="774547"/>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1" name="Ink 10">
                <a:extLst>
                  <a:ext uri="{FF2B5EF4-FFF2-40B4-BE49-F238E27FC236}">
                    <a16:creationId xmlns:a16="http://schemas.microsoft.com/office/drawing/2014/main" id="{7A478810-4BF0-2A99-4E50-93CA685ED98B}"/>
                  </a:ext>
                </a:extLst>
              </p14:cNvPr>
              <p14:cNvContentPartPr/>
              <p14:nvPr/>
            </p14:nvContentPartPr>
            <p14:xfrm>
              <a:off x="10069084" y="526734"/>
              <a:ext cx="1124299" cy="1030661"/>
            </p14:xfrm>
          </p:contentPart>
        </mc:Choice>
        <mc:Fallback xmlns="">
          <p:pic>
            <p:nvPicPr>
              <p:cNvPr id="11" name="Ink 10">
                <a:extLst>
                  <a:ext uri="{FF2B5EF4-FFF2-40B4-BE49-F238E27FC236}">
                    <a16:creationId xmlns:a16="http://schemas.microsoft.com/office/drawing/2014/main" id="{7A478810-4BF0-2A99-4E50-93CA685ED98B}"/>
                  </a:ext>
                </a:extLst>
              </p:cNvPr>
              <p:cNvPicPr/>
              <p:nvPr/>
            </p:nvPicPr>
            <p:blipFill>
              <a:blip r:embed="rId6"/>
              <a:stretch>
                <a:fillRect/>
              </a:stretch>
            </p:blipFill>
            <p:spPr>
              <a:xfrm>
                <a:off x="10051089" y="508741"/>
                <a:ext cx="1159928" cy="1066288"/>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2" name="Ink 11">
                <a:extLst>
                  <a:ext uri="{FF2B5EF4-FFF2-40B4-BE49-F238E27FC236}">
                    <a16:creationId xmlns:a16="http://schemas.microsoft.com/office/drawing/2014/main" id="{363A0FCF-2759-4ECF-9C95-35B5B533E9E9}"/>
                  </a:ext>
                </a:extLst>
              </p14:cNvPr>
              <p14:cNvContentPartPr/>
              <p14:nvPr/>
            </p14:nvContentPartPr>
            <p14:xfrm>
              <a:off x="14725857" y="1930652"/>
              <a:ext cx="12095" cy="12095"/>
            </p14:xfrm>
          </p:contentPart>
        </mc:Choice>
        <mc:Fallback xmlns="">
          <p:pic>
            <p:nvPicPr>
              <p:cNvPr id="12" name="Ink 11">
                <a:extLst>
                  <a:ext uri="{FF2B5EF4-FFF2-40B4-BE49-F238E27FC236}">
                    <a16:creationId xmlns:a16="http://schemas.microsoft.com/office/drawing/2014/main" id="{363A0FCF-2759-4ECF-9C95-35B5B533E9E9}"/>
                  </a:ext>
                </a:extLst>
              </p:cNvPr>
              <p:cNvPicPr/>
              <p:nvPr/>
            </p:nvPicPr>
            <p:blipFill>
              <a:blip r:embed="rId8"/>
              <a:stretch>
                <a:fillRect/>
              </a:stretch>
            </p:blipFill>
            <p:spPr>
              <a:xfrm>
                <a:off x="14121107" y="1325902"/>
                <a:ext cx="1209500" cy="1209500"/>
              </a:xfrm>
              <a:prstGeom prst="rect">
                <a:avLst/>
              </a:prstGeom>
            </p:spPr>
          </p:pic>
        </mc:Fallback>
      </mc:AlternateContent>
    </p:spTree>
    <p:extLst>
      <p:ext uri="{BB962C8B-B14F-4D97-AF65-F5344CB8AC3E}">
        <p14:creationId xmlns:p14="http://schemas.microsoft.com/office/powerpoint/2010/main" val="10535947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F0859-016F-B2D0-F8A3-A0BD8CFF0012}"/>
              </a:ext>
            </a:extLst>
          </p:cNvPr>
          <p:cNvSpPr>
            <a:spLocks noGrp="1"/>
          </p:cNvSpPr>
          <p:nvPr>
            <p:ph type="title"/>
          </p:nvPr>
        </p:nvSpPr>
        <p:spPr/>
        <p:txBody>
          <a:bodyPr/>
          <a:lstStyle/>
          <a:p>
            <a:r>
              <a:rPr lang="en-GB">
                <a:cs typeface="Biome"/>
              </a:rPr>
              <a:t>Triptans</a:t>
            </a:r>
            <a:endParaRPr lang="en-GB"/>
          </a:p>
        </p:txBody>
      </p:sp>
      <p:sp>
        <p:nvSpPr>
          <p:cNvPr id="3" name="Content Placeholder 2">
            <a:extLst>
              <a:ext uri="{FF2B5EF4-FFF2-40B4-BE49-F238E27FC236}">
                <a16:creationId xmlns:a16="http://schemas.microsoft.com/office/drawing/2014/main" id="{A5BA9177-0423-851F-B79B-775CB72AF06D}"/>
              </a:ext>
            </a:extLst>
          </p:cNvPr>
          <p:cNvSpPr>
            <a:spLocks noGrp="1"/>
          </p:cNvSpPr>
          <p:nvPr>
            <p:ph idx="1"/>
          </p:nvPr>
        </p:nvSpPr>
        <p:spPr>
          <a:xfrm>
            <a:off x="457200" y="1099728"/>
            <a:ext cx="11514943" cy="5301072"/>
          </a:xfrm>
        </p:spPr>
        <p:txBody>
          <a:bodyPr vert="horz" lIns="91440" tIns="45720" rIns="91440" bIns="45720" rtlCol="0" anchor="t">
            <a:noAutofit/>
          </a:bodyPr>
          <a:lstStyle/>
          <a:p>
            <a:pPr marL="342900" indent="-342900">
              <a:buChar char="•"/>
            </a:pPr>
            <a:r>
              <a:rPr lang="en-GB" sz="2400">
                <a:latin typeface="Calibri"/>
                <a:ea typeface="Calibri"/>
                <a:cs typeface="Calibri"/>
              </a:rPr>
              <a:t>There are 7 – Sumatriptan, Zolmitriptan, </a:t>
            </a:r>
            <a:r>
              <a:rPr lang="en-GB" sz="2400" err="1">
                <a:latin typeface="Calibri"/>
                <a:ea typeface="Calibri"/>
                <a:cs typeface="Calibri"/>
              </a:rPr>
              <a:t>Eletriptan</a:t>
            </a:r>
            <a:r>
              <a:rPr lang="en-GB" sz="2400">
                <a:latin typeface="Calibri"/>
                <a:ea typeface="Calibri"/>
                <a:cs typeface="Calibri"/>
              </a:rPr>
              <a:t>, </a:t>
            </a:r>
            <a:r>
              <a:rPr lang="en-GB" sz="2400" err="1">
                <a:latin typeface="Calibri"/>
                <a:ea typeface="Calibri"/>
                <a:cs typeface="Calibri"/>
              </a:rPr>
              <a:t>Almotriptan</a:t>
            </a:r>
            <a:r>
              <a:rPr lang="en-GB" sz="2400">
                <a:latin typeface="Calibri"/>
                <a:ea typeface="Calibri"/>
                <a:cs typeface="Calibri"/>
              </a:rPr>
              <a:t>, Rizatriptan, </a:t>
            </a:r>
            <a:r>
              <a:rPr lang="en-GB" sz="2400" u="sng">
                <a:latin typeface="Calibri"/>
                <a:ea typeface="Calibri"/>
                <a:cs typeface="Calibri"/>
              </a:rPr>
              <a:t>Naratriptan and </a:t>
            </a:r>
            <a:r>
              <a:rPr lang="en-GB" sz="2400" u="sng" err="1">
                <a:latin typeface="Calibri"/>
                <a:ea typeface="Calibri"/>
                <a:cs typeface="Calibri"/>
              </a:rPr>
              <a:t>Frovatriptan</a:t>
            </a:r>
            <a:endParaRPr lang="en-US">
              <a:latin typeface="Calibri"/>
              <a:ea typeface="Calibri"/>
              <a:cs typeface="Calibri"/>
            </a:endParaRPr>
          </a:p>
          <a:p>
            <a:pPr marL="342900" indent="-342900">
              <a:buChar char="•"/>
            </a:pPr>
            <a:r>
              <a:rPr lang="en-GB" sz="2400">
                <a:latin typeface="Calibri"/>
                <a:ea typeface="Calibri"/>
                <a:cs typeface="Calibri"/>
              </a:rPr>
              <a:t>Some have faster onset of action; some have longer half lives </a:t>
            </a:r>
          </a:p>
          <a:p>
            <a:pPr marL="342900" indent="-342900">
              <a:buChar char="•"/>
            </a:pPr>
            <a:r>
              <a:rPr lang="en-GB" sz="2400">
                <a:latin typeface="Calibri"/>
                <a:ea typeface="Calibri"/>
                <a:cs typeface="Calibri"/>
              </a:rPr>
              <a:t>Can tailor to your patient e.g. early vomiting – nasal Zolmitriptan </a:t>
            </a:r>
          </a:p>
          <a:p>
            <a:pPr marL="342900" indent="-342900">
              <a:buChar char="•"/>
            </a:pPr>
            <a:r>
              <a:rPr lang="en-GB" sz="2400">
                <a:latin typeface="Calibri"/>
                <a:ea typeface="Calibri"/>
                <a:cs typeface="Calibri"/>
              </a:rPr>
              <a:t>How to take: Take at onset of migraine (post aura if there is one)</a:t>
            </a:r>
          </a:p>
          <a:p>
            <a:pPr marL="800100" lvl="2" indent="-342900">
              <a:buFont typeface="Wingdings" panose="020B0604020202020204" pitchFamily="34" charset="0"/>
              <a:buChar char="§"/>
            </a:pPr>
            <a:r>
              <a:rPr lang="en-GB" sz="2400">
                <a:latin typeface="Calibri"/>
                <a:ea typeface="Calibri"/>
                <a:cs typeface="Calibri"/>
              </a:rPr>
              <a:t>If no effect by two hours don't repeat </a:t>
            </a:r>
          </a:p>
          <a:p>
            <a:pPr marL="800100" lvl="2" indent="-342900">
              <a:buFont typeface="Wingdings" panose="020B0604020202020204" pitchFamily="34" charset="0"/>
              <a:buChar char="§"/>
            </a:pPr>
            <a:r>
              <a:rPr lang="en-GB" sz="2400">
                <a:latin typeface="Calibri"/>
                <a:ea typeface="Calibri"/>
                <a:cs typeface="Calibri"/>
              </a:rPr>
              <a:t>If some effect but some symptoms remain or rebound then can take second in 24hrs</a:t>
            </a:r>
          </a:p>
          <a:p>
            <a:pPr marL="342900" indent="-342900">
              <a:buChar char="•"/>
            </a:pPr>
            <a:r>
              <a:rPr lang="en-GB" sz="2400">
                <a:latin typeface="Calibri"/>
                <a:ea typeface="Calibri"/>
                <a:cs typeface="Calibri"/>
              </a:rPr>
              <a:t>Max 8 days use per month </a:t>
            </a:r>
          </a:p>
          <a:p>
            <a:pPr marL="342900" indent="-342900">
              <a:buChar char="•"/>
            </a:pPr>
            <a:r>
              <a:rPr lang="en-GB" sz="2400">
                <a:latin typeface="Calibri"/>
                <a:ea typeface="Calibri"/>
                <a:cs typeface="Calibri"/>
              </a:rPr>
              <a:t>May not work every attack and may need to increase dose </a:t>
            </a:r>
          </a:p>
          <a:p>
            <a:pPr marL="342900" indent="-342900">
              <a:buChar char="•"/>
            </a:pPr>
            <a:r>
              <a:rPr lang="en-GB" sz="2400">
                <a:latin typeface="Calibri"/>
                <a:ea typeface="Calibri"/>
                <a:cs typeface="Calibri"/>
              </a:rPr>
              <a:t>Lack of response to one triptan doesn't mean lack of response to others</a:t>
            </a:r>
          </a:p>
          <a:p>
            <a:endParaRPr lang="en-GB"/>
          </a:p>
          <a:p>
            <a:endParaRPr lang="en-GB"/>
          </a:p>
        </p:txBody>
      </p:sp>
    </p:spTree>
    <p:extLst>
      <p:ext uri="{BB962C8B-B14F-4D97-AF65-F5344CB8AC3E}">
        <p14:creationId xmlns:p14="http://schemas.microsoft.com/office/powerpoint/2010/main" val="680818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E0AF5-5B8F-027E-E341-4E3243EAF25F}"/>
              </a:ext>
            </a:extLst>
          </p:cNvPr>
          <p:cNvSpPr>
            <a:spLocks noGrp="1"/>
          </p:cNvSpPr>
          <p:nvPr>
            <p:ph type="title"/>
          </p:nvPr>
        </p:nvSpPr>
        <p:spPr>
          <a:xfrm>
            <a:off x="332282" y="232348"/>
            <a:ext cx="8718468" cy="2540756"/>
          </a:xfrm>
        </p:spPr>
        <p:txBody>
          <a:bodyPr anchor="b">
            <a:normAutofit/>
          </a:bodyPr>
          <a:lstStyle/>
          <a:p>
            <a:r>
              <a:rPr lang="en-GB"/>
              <a:t>Effective acute management looks like... </a:t>
            </a:r>
          </a:p>
        </p:txBody>
      </p:sp>
      <p:graphicFrame>
        <p:nvGraphicFramePr>
          <p:cNvPr id="12" name="Content Placeholder 2">
            <a:extLst>
              <a:ext uri="{FF2B5EF4-FFF2-40B4-BE49-F238E27FC236}">
                <a16:creationId xmlns:a16="http://schemas.microsoft.com/office/drawing/2014/main" id="{F712548C-902F-82D6-2D5B-03EB85DF7D9F}"/>
              </a:ext>
            </a:extLst>
          </p:cNvPr>
          <p:cNvGraphicFramePr>
            <a:graphicFrameLocks noGrp="1"/>
          </p:cNvGraphicFramePr>
          <p:nvPr>
            <p:ph sz="quarter" idx="13"/>
            <p:extLst>
              <p:ext uri="{D42A27DB-BD31-4B8C-83A1-F6EECF244321}">
                <p14:modId xmlns:p14="http://schemas.microsoft.com/office/powerpoint/2010/main" val="3308100872"/>
              </p:ext>
            </p:extLst>
          </p:nvPr>
        </p:nvGraphicFramePr>
        <p:xfrm>
          <a:off x="-279816" y="3105388"/>
          <a:ext cx="9455484" cy="32954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44160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43D37-51D2-3DCF-E868-1694FD0E9703}"/>
              </a:ext>
            </a:extLst>
          </p:cNvPr>
          <p:cNvSpPr>
            <a:spLocks noGrp="1"/>
          </p:cNvSpPr>
          <p:nvPr>
            <p:ph type="title"/>
          </p:nvPr>
        </p:nvSpPr>
        <p:spPr/>
        <p:txBody>
          <a:bodyPr/>
          <a:lstStyle/>
          <a:p>
            <a:r>
              <a:rPr lang="en-GB">
                <a:cs typeface="Biome"/>
              </a:rPr>
              <a:t>When to consider a </a:t>
            </a:r>
            <a:r>
              <a:rPr lang="en-GB" err="1">
                <a:cs typeface="Biome"/>
              </a:rPr>
              <a:t>Gepant</a:t>
            </a:r>
            <a:endParaRPr lang="en-US" err="1"/>
          </a:p>
        </p:txBody>
      </p:sp>
      <p:sp>
        <p:nvSpPr>
          <p:cNvPr id="3" name="Content Placeholder 2">
            <a:extLst>
              <a:ext uri="{FF2B5EF4-FFF2-40B4-BE49-F238E27FC236}">
                <a16:creationId xmlns:a16="http://schemas.microsoft.com/office/drawing/2014/main" id="{946FC1C7-A51E-2CC2-0FC3-E9A739FA3F15}"/>
              </a:ext>
            </a:extLst>
          </p:cNvPr>
          <p:cNvSpPr>
            <a:spLocks noGrp="1"/>
          </p:cNvSpPr>
          <p:nvPr>
            <p:ph idx="1"/>
          </p:nvPr>
        </p:nvSpPr>
        <p:spPr>
          <a:xfrm>
            <a:off x="582118" y="1299597"/>
            <a:ext cx="3382780" cy="2128154"/>
          </a:xfrm>
          <a:custGeom>
            <a:avLst/>
            <a:gdLst>
              <a:gd name="csX0" fmla="*/ 0 w 3382780"/>
              <a:gd name="csY0" fmla="*/ 0 h 2128154"/>
              <a:gd name="csX1" fmla="*/ 575073 w 3382780"/>
              <a:gd name="csY1" fmla="*/ 0 h 2128154"/>
              <a:gd name="csX2" fmla="*/ 1183973 w 3382780"/>
              <a:gd name="csY2" fmla="*/ 0 h 2128154"/>
              <a:gd name="csX3" fmla="*/ 1759046 w 3382780"/>
              <a:gd name="csY3" fmla="*/ 0 h 2128154"/>
              <a:gd name="csX4" fmla="*/ 2401774 w 3382780"/>
              <a:gd name="csY4" fmla="*/ 0 h 2128154"/>
              <a:gd name="csX5" fmla="*/ 3382780 w 3382780"/>
              <a:gd name="csY5" fmla="*/ 0 h 2128154"/>
              <a:gd name="csX6" fmla="*/ 3382780 w 3382780"/>
              <a:gd name="csY6" fmla="*/ 532039 h 2128154"/>
              <a:gd name="csX7" fmla="*/ 3382780 w 3382780"/>
              <a:gd name="csY7" fmla="*/ 1106640 h 2128154"/>
              <a:gd name="csX8" fmla="*/ 3382780 w 3382780"/>
              <a:gd name="csY8" fmla="*/ 1596116 h 2128154"/>
              <a:gd name="csX9" fmla="*/ 3382780 w 3382780"/>
              <a:gd name="csY9" fmla="*/ 2128154 h 2128154"/>
              <a:gd name="csX10" fmla="*/ 2807707 w 3382780"/>
              <a:gd name="csY10" fmla="*/ 2128154 h 2128154"/>
              <a:gd name="csX11" fmla="*/ 2232635 w 3382780"/>
              <a:gd name="csY11" fmla="*/ 2128154 h 2128154"/>
              <a:gd name="csX12" fmla="*/ 1556079 w 3382780"/>
              <a:gd name="csY12" fmla="*/ 2128154 h 2128154"/>
              <a:gd name="csX13" fmla="*/ 879523 w 3382780"/>
              <a:gd name="csY13" fmla="*/ 2128154 h 2128154"/>
              <a:gd name="csX14" fmla="*/ 0 w 3382780"/>
              <a:gd name="csY14" fmla="*/ 2128154 h 2128154"/>
              <a:gd name="csX15" fmla="*/ 0 w 3382780"/>
              <a:gd name="csY15" fmla="*/ 1553552 h 2128154"/>
              <a:gd name="csX16" fmla="*/ 0 w 3382780"/>
              <a:gd name="csY16" fmla="*/ 978951 h 2128154"/>
              <a:gd name="csX17" fmla="*/ 0 w 3382780"/>
              <a:gd name="csY17" fmla="*/ 489475 h 2128154"/>
              <a:gd name="csX18" fmla="*/ 0 w 3382780"/>
              <a:gd name="csY18" fmla="*/ 0 h 21281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82780" h="2128154" fill="none" extrusionOk="0">
                <a:moveTo>
                  <a:pt x="0" y="0"/>
                </a:moveTo>
                <a:cubicBezTo>
                  <a:pt x="152319" y="-23782"/>
                  <a:pt x="459392" y="-27528"/>
                  <a:pt x="575073" y="0"/>
                </a:cubicBezTo>
                <a:cubicBezTo>
                  <a:pt x="690754" y="27528"/>
                  <a:pt x="896888" y="1485"/>
                  <a:pt x="1183973" y="0"/>
                </a:cubicBezTo>
                <a:cubicBezTo>
                  <a:pt x="1471058" y="-1485"/>
                  <a:pt x="1527557" y="5016"/>
                  <a:pt x="1759046" y="0"/>
                </a:cubicBezTo>
                <a:cubicBezTo>
                  <a:pt x="1990535" y="-5016"/>
                  <a:pt x="2098844" y="-15688"/>
                  <a:pt x="2401774" y="0"/>
                </a:cubicBezTo>
                <a:cubicBezTo>
                  <a:pt x="2704704" y="15688"/>
                  <a:pt x="3128624" y="-10458"/>
                  <a:pt x="3382780" y="0"/>
                </a:cubicBezTo>
                <a:cubicBezTo>
                  <a:pt x="3376522" y="185282"/>
                  <a:pt x="3380895" y="312675"/>
                  <a:pt x="3382780" y="532039"/>
                </a:cubicBezTo>
                <a:cubicBezTo>
                  <a:pt x="3384665" y="751403"/>
                  <a:pt x="3388547" y="919130"/>
                  <a:pt x="3382780" y="1106640"/>
                </a:cubicBezTo>
                <a:cubicBezTo>
                  <a:pt x="3377013" y="1294150"/>
                  <a:pt x="3372247" y="1491067"/>
                  <a:pt x="3382780" y="1596116"/>
                </a:cubicBezTo>
                <a:cubicBezTo>
                  <a:pt x="3393313" y="1701165"/>
                  <a:pt x="3396371" y="1975684"/>
                  <a:pt x="3382780" y="2128154"/>
                </a:cubicBezTo>
                <a:cubicBezTo>
                  <a:pt x="3127603" y="2155207"/>
                  <a:pt x="3051205" y="2143780"/>
                  <a:pt x="2807707" y="2128154"/>
                </a:cubicBezTo>
                <a:cubicBezTo>
                  <a:pt x="2564209" y="2112528"/>
                  <a:pt x="2420962" y="2149364"/>
                  <a:pt x="2232635" y="2128154"/>
                </a:cubicBezTo>
                <a:cubicBezTo>
                  <a:pt x="2044308" y="2106944"/>
                  <a:pt x="1851095" y="2130236"/>
                  <a:pt x="1556079" y="2128154"/>
                </a:cubicBezTo>
                <a:cubicBezTo>
                  <a:pt x="1261063" y="2126072"/>
                  <a:pt x="1026616" y="2112133"/>
                  <a:pt x="879523" y="2128154"/>
                </a:cubicBezTo>
                <a:cubicBezTo>
                  <a:pt x="732430" y="2144175"/>
                  <a:pt x="308567" y="2160438"/>
                  <a:pt x="0" y="2128154"/>
                </a:cubicBezTo>
                <a:cubicBezTo>
                  <a:pt x="17265" y="1895234"/>
                  <a:pt x="27450" y="1752705"/>
                  <a:pt x="0" y="1553552"/>
                </a:cubicBezTo>
                <a:cubicBezTo>
                  <a:pt x="-27450" y="1354399"/>
                  <a:pt x="23766" y="1117879"/>
                  <a:pt x="0" y="978951"/>
                </a:cubicBezTo>
                <a:cubicBezTo>
                  <a:pt x="-23766" y="840023"/>
                  <a:pt x="-281" y="727656"/>
                  <a:pt x="0" y="489475"/>
                </a:cubicBezTo>
                <a:cubicBezTo>
                  <a:pt x="281" y="251294"/>
                  <a:pt x="21992" y="172579"/>
                  <a:pt x="0" y="0"/>
                </a:cubicBezTo>
                <a:close/>
              </a:path>
              <a:path w="3382780" h="2128154" stroke="0" extrusionOk="0">
                <a:moveTo>
                  <a:pt x="0" y="0"/>
                </a:moveTo>
                <a:cubicBezTo>
                  <a:pt x="298677" y="6322"/>
                  <a:pt x="472038" y="-6419"/>
                  <a:pt x="642728" y="0"/>
                </a:cubicBezTo>
                <a:cubicBezTo>
                  <a:pt x="813418" y="6419"/>
                  <a:pt x="1095427" y="356"/>
                  <a:pt x="1251629" y="0"/>
                </a:cubicBezTo>
                <a:cubicBezTo>
                  <a:pt x="1407831" y="-356"/>
                  <a:pt x="1692252" y="-13555"/>
                  <a:pt x="1860529" y="0"/>
                </a:cubicBezTo>
                <a:cubicBezTo>
                  <a:pt x="2028806" y="13555"/>
                  <a:pt x="2288821" y="13098"/>
                  <a:pt x="2435602" y="0"/>
                </a:cubicBezTo>
                <a:cubicBezTo>
                  <a:pt x="2582383" y="-13098"/>
                  <a:pt x="3192947" y="16471"/>
                  <a:pt x="3382780" y="0"/>
                </a:cubicBezTo>
                <a:cubicBezTo>
                  <a:pt x="3372397" y="127317"/>
                  <a:pt x="3377651" y="350190"/>
                  <a:pt x="3382780" y="468194"/>
                </a:cubicBezTo>
                <a:cubicBezTo>
                  <a:pt x="3387909" y="586198"/>
                  <a:pt x="3380160" y="711875"/>
                  <a:pt x="3382780" y="936388"/>
                </a:cubicBezTo>
                <a:cubicBezTo>
                  <a:pt x="3385400" y="1160901"/>
                  <a:pt x="3360066" y="1192846"/>
                  <a:pt x="3382780" y="1404582"/>
                </a:cubicBezTo>
                <a:cubicBezTo>
                  <a:pt x="3405494" y="1616318"/>
                  <a:pt x="3399820" y="1883933"/>
                  <a:pt x="3382780" y="2128154"/>
                </a:cubicBezTo>
                <a:cubicBezTo>
                  <a:pt x="3207996" y="2123182"/>
                  <a:pt x="3006331" y="2102871"/>
                  <a:pt x="2773880" y="2128154"/>
                </a:cubicBezTo>
                <a:cubicBezTo>
                  <a:pt x="2541429" y="2153437"/>
                  <a:pt x="2380593" y="2155525"/>
                  <a:pt x="2198807" y="2128154"/>
                </a:cubicBezTo>
                <a:cubicBezTo>
                  <a:pt x="2017021" y="2100783"/>
                  <a:pt x="1689531" y="2150738"/>
                  <a:pt x="1488423" y="2128154"/>
                </a:cubicBezTo>
                <a:cubicBezTo>
                  <a:pt x="1287315" y="2105570"/>
                  <a:pt x="1173821" y="2120324"/>
                  <a:pt x="879523" y="2128154"/>
                </a:cubicBezTo>
                <a:cubicBezTo>
                  <a:pt x="585225" y="2135984"/>
                  <a:pt x="187250" y="2097878"/>
                  <a:pt x="0" y="2128154"/>
                </a:cubicBezTo>
                <a:cubicBezTo>
                  <a:pt x="9593" y="1893993"/>
                  <a:pt x="22512" y="1741033"/>
                  <a:pt x="0" y="1574834"/>
                </a:cubicBezTo>
                <a:cubicBezTo>
                  <a:pt x="-22512" y="1408635"/>
                  <a:pt x="-7465" y="1168001"/>
                  <a:pt x="0" y="1021514"/>
                </a:cubicBezTo>
                <a:cubicBezTo>
                  <a:pt x="7465" y="875027"/>
                  <a:pt x="27595" y="495176"/>
                  <a:pt x="0" y="0"/>
                </a:cubicBezTo>
                <a:close/>
              </a:path>
            </a:pathLst>
          </a:custGeom>
          <a:solidFill>
            <a:schemeClr val="bg2">
              <a:lumMod val="90000"/>
            </a:schemeClr>
          </a:solidFill>
          <a:ln>
            <a:solidFill>
              <a:schemeClr val="tx2"/>
            </a:solidFill>
            <a:extLst>
              <a:ext uri="{C807C97D-BFC1-408E-A445-0C87EB9F89A2}">
                <ask:lineSketchStyleProps xmlns:ask="http://schemas.microsoft.com/office/drawing/2018/sketchyshapes" sd="3499211612">
                  <ask:type>
                    <ask:lineSketchFreehand/>
                  </ask:type>
                </ask:lineSketchStyleProps>
              </a:ext>
            </a:extLst>
          </a:ln>
        </p:spPr>
        <p:txBody>
          <a:bodyPr vert="horz" lIns="91440" tIns="45720" rIns="91440" bIns="45720" rtlCol="0" anchor="t">
            <a:noAutofit/>
          </a:bodyPr>
          <a:lstStyle/>
          <a:p>
            <a:pPr algn="ctr"/>
            <a:r>
              <a:rPr lang="en-GB" sz="2400" b="1">
                <a:latin typeface="Calibri"/>
                <a:ea typeface="Calibri"/>
                <a:cs typeface="Calibri"/>
              </a:rPr>
              <a:t>Triptan Contraindication e.g. MI/CVA/IHD or uncontrolled blood pressure </a:t>
            </a:r>
            <a:endParaRPr lang="en-US" b="1">
              <a:latin typeface="Calibri"/>
              <a:ea typeface="Calibri"/>
              <a:cs typeface="Calibri"/>
            </a:endParaRPr>
          </a:p>
        </p:txBody>
      </p:sp>
      <p:sp>
        <p:nvSpPr>
          <p:cNvPr id="5" name="Content Placeholder 2">
            <a:extLst>
              <a:ext uri="{FF2B5EF4-FFF2-40B4-BE49-F238E27FC236}">
                <a16:creationId xmlns:a16="http://schemas.microsoft.com/office/drawing/2014/main" id="{9F339D57-CE75-47F0-CF14-59F1B81E0256}"/>
              </a:ext>
            </a:extLst>
          </p:cNvPr>
          <p:cNvSpPr txBox="1">
            <a:spLocks/>
          </p:cNvSpPr>
          <p:nvPr/>
        </p:nvSpPr>
        <p:spPr>
          <a:xfrm>
            <a:off x="4182256" y="2513801"/>
            <a:ext cx="3382780" cy="2128154"/>
          </a:xfrm>
          <a:custGeom>
            <a:avLst/>
            <a:gdLst>
              <a:gd name="csX0" fmla="*/ 0 w 3382780"/>
              <a:gd name="csY0" fmla="*/ 0 h 2128154"/>
              <a:gd name="csX1" fmla="*/ 608900 w 3382780"/>
              <a:gd name="csY1" fmla="*/ 0 h 2128154"/>
              <a:gd name="csX2" fmla="*/ 1217801 w 3382780"/>
              <a:gd name="csY2" fmla="*/ 0 h 2128154"/>
              <a:gd name="csX3" fmla="*/ 1894357 w 3382780"/>
              <a:gd name="csY3" fmla="*/ 0 h 2128154"/>
              <a:gd name="csX4" fmla="*/ 2604741 w 3382780"/>
              <a:gd name="csY4" fmla="*/ 0 h 2128154"/>
              <a:gd name="csX5" fmla="*/ 3382780 w 3382780"/>
              <a:gd name="csY5" fmla="*/ 0 h 2128154"/>
              <a:gd name="csX6" fmla="*/ 3382780 w 3382780"/>
              <a:gd name="csY6" fmla="*/ 553320 h 2128154"/>
              <a:gd name="csX7" fmla="*/ 3382780 w 3382780"/>
              <a:gd name="csY7" fmla="*/ 1064077 h 2128154"/>
              <a:gd name="csX8" fmla="*/ 3382780 w 3382780"/>
              <a:gd name="csY8" fmla="*/ 1574834 h 2128154"/>
              <a:gd name="csX9" fmla="*/ 3382780 w 3382780"/>
              <a:gd name="csY9" fmla="*/ 2128154 h 2128154"/>
              <a:gd name="csX10" fmla="*/ 2740052 w 3382780"/>
              <a:gd name="csY10" fmla="*/ 2128154 h 2128154"/>
              <a:gd name="csX11" fmla="*/ 2097324 w 3382780"/>
              <a:gd name="csY11" fmla="*/ 2128154 h 2128154"/>
              <a:gd name="csX12" fmla="*/ 1420768 w 3382780"/>
              <a:gd name="csY12" fmla="*/ 2128154 h 2128154"/>
              <a:gd name="csX13" fmla="*/ 811867 w 3382780"/>
              <a:gd name="csY13" fmla="*/ 2128154 h 2128154"/>
              <a:gd name="csX14" fmla="*/ 0 w 3382780"/>
              <a:gd name="csY14" fmla="*/ 2128154 h 2128154"/>
              <a:gd name="csX15" fmla="*/ 0 w 3382780"/>
              <a:gd name="csY15" fmla="*/ 1553552 h 2128154"/>
              <a:gd name="csX16" fmla="*/ 0 w 3382780"/>
              <a:gd name="csY16" fmla="*/ 1064077 h 2128154"/>
              <a:gd name="csX17" fmla="*/ 0 w 3382780"/>
              <a:gd name="csY17" fmla="*/ 532039 h 2128154"/>
              <a:gd name="csX18" fmla="*/ 0 w 3382780"/>
              <a:gd name="csY18" fmla="*/ 0 h 21281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382780" h="2128154" fill="none" extrusionOk="0">
                <a:moveTo>
                  <a:pt x="0" y="0"/>
                </a:moveTo>
                <a:cubicBezTo>
                  <a:pt x="150884" y="29734"/>
                  <a:pt x="474682" y="-2748"/>
                  <a:pt x="608900" y="0"/>
                </a:cubicBezTo>
                <a:cubicBezTo>
                  <a:pt x="743118" y="2748"/>
                  <a:pt x="1042857" y="-26058"/>
                  <a:pt x="1217801" y="0"/>
                </a:cubicBezTo>
                <a:cubicBezTo>
                  <a:pt x="1392745" y="26058"/>
                  <a:pt x="1752405" y="5024"/>
                  <a:pt x="1894357" y="0"/>
                </a:cubicBezTo>
                <a:cubicBezTo>
                  <a:pt x="2036309" y="-5024"/>
                  <a:pt x="2272143" y="-12182"/>
                  <a:pt x="2604741" y="0"/>
                </a:cubicBezTo>
                <a:cubicBezTo>
                  <a:pt x="2937339" y="12182"/>
                  <a:pt x="3141456" y="-31158"/>
                  <a:pt x="3382780" y="0"/>
                </a:cubicBezTo>
                <a:cubicBezTo>
                  <a:pt x="3387543" y="182917"/>
                  <a:pt x="3386779" y="441587"/>
                  <a:pt x="3382780" y="553320"/>
                </a:cubicBezTo>
                <a:cubicBezTo>
                  <a:pt x="3378781" y="665053"/>
                  <a:pt x="3373244" y="825152"/>
                  <a:pt x="3382780" y="1064077"/>
                </a:cubicBezTo>
                <a:cubicBezTo>
                  <a:pt x="3392316" y="1303002"/>
                  <a:pt x="3377854" y="1373677"/>
                  <a:pt x="3382780" y="1574834"/>
                </a:cubicBezTo>
                <a:cubicBezTo>
                  <a:pt x="3387706" y="1775991"/>
                  <a:pt x="3376577" y="1890854"/>
                  <a:pt x="3382780" y="2128154"/>
                </a:cubicBezTo>
                <a:cubicBezTo>
                  <a:pt x="3124000" y="2153793"/>
                  <a:pt x="2965383" y="2109451"/>
                  <a:pt x="2740052" y="2128154"/>
                </a:cubicBezTo>
                <a:cubicBezTo>
                  <a:pt x="2514721" y="2146857"/>
                  <a:pt x="2294903" y="2096283"/>
                  <a:pt x="2097324" y="2128154"/>
                </a:cubicBezTo>
                <a:cubicBezTo>
                  <a:pt x="1899745" y="2160025"/>
                  <a:pt x="1624393" y="2127089"/>
                  <a:pt x="1420768" y="2128154"/>
                </a:cubicBezTo>
                <a:cubicBezTo>
                  <a:pt x="1217143" y="2129219"/>
                  <a:pt x="1085140" y="2112507"/>
                  <a:pt x="811867" y="2128154"/>
                </a:cubicBezTo>
                <a:cubicBezTo>
                  <a:pt x="538594" y="2143801"/>
                  <a:pt x="210010" y="2144327"/>
                  <a:pt x="0" y="2128154"/>
                </a:cubicBezTo>
                <a:cubicBezTo>
                  <a:pt x="18463" y="1994459"/>
                  <a:pt x="6531" y="1709754"/>
                  <a:pt x="0" y="1553552"/>
                </a:cubicBezTo>
                <a:cubicBezTo>
                  <a:pt x="-6531" y="1397350"/>
                  <a:pt x="-7917" y="1201437"/>
                  <a:pt x="0" y="1064077"/>
                </a:cubicBezTo>
                <a:cubicBezTo>
                  <a:pt x="7917" y="926718"/>
                  <a:pt x="-13998" y="692648"/>
                  <a:pt x="0" y="532039"/>
                </a:cubicBezTo>
                <a:cubicBezTo>
                  <a:pt x="13998" y="371430"/>
                  <a:pt x="16884" y="243897"/>
                  <a:pt x="0" y="0"/>
                </a:cubicBezTo>
                <a:close/>
              </a:path>
              <a:path w="3382780" h="2128154" stroke="0" extrusionOk="0">
                <a:moveTo>
                  <a:pt x="0" y="0"/>
                </a:moveTo>
                <a:cubicBezTo>
                  <a:pt x="205533" y="-16827"/>
                  <a:pt x="453521" y="-14441"/>
                  <a:pt x="710384" y="0"/>
                </a:cubicBezTo>
                <a:cubicBezTo>
                  <a:pt x="967247" y="14441"/>
                  <a:pt x="1199804" y="13340"/>
                  <a:pt x="1353112" y="0"/>
                </a:cubicBezTo>
                <a:cubicBezTo>
                  <a:pt x="1506420" y="-13340"/>
                  <a:pt x="1739160" y="-5382"/>
                  <a:pt x="1995840" y="0"/>
                </a:cubicBezTo>
                <a:cubicBezTo>
                  <a:pt x="2252520" y="5382"/>
                  <a:pt x="2410207" y="13528"/>
                  <a:pt x="2638568" y="0"/>
                </a:cubicBezTo>
                <a:cubicBezTo>
                  <a:pt x="2866929" y="-13528"/>
                  <a:pt x="3081901" y="-10817"/>
                  <a:pt x="3382780" y="0"/>
                </a:cubicBezTo>
                <a:cubicBezTo>
                  <a:pt x="3401653" y="154940"/>
                  <a:pt x="3392230" y="404643"/>
                  <a:pt x="3382780" y="532039"/>
                </a:cubicBezTo>
                <a:cubicBezTo>
                  <a:pt x="3373330" y="659435"/>
                  <a:pt x="3372346" y="820862"/>
                  <a:pt x="3382780" y="1042795"/>
                </a:cubicBezTo>
                <a:cubicBezTo>
                  <a:pt x="3393214" y="1264728"/>
                  <a:pt x="3383415" y="1483720"/>
                  <a:pt x="3382780" y="1617397"/>
                </a:cubicBezTo>
                <a:cubicBezTo>
                  <a:pt x="3382145" y="1751074"/>
                  <a:pt x="3382273" y="1935495"/>
                  <a:pt x="3382780" y="2128154"/>
                </a:cubicBezTo>
                <a:cubicBezTo>
                  <a:pt x="3166270" y="2114007"/>
                  <a:pt x="3016055" y="2096603"/>
                  <a:pt x="2740052" y="2128154"/>
                </a:cubicBezTo>
                <a:cubicBezTo>
                  <a:pt x="2464049" y="2159705"/>
                  <a:pt x="2339074" y="2111901"/>
                  <a:pt x="2164979" y="2128154"/>
                </a:cubicBezTo>
                <a:cubicBezTo>
                  <a:pt x="1990884" y="2144407"/>
                  <a:pt x="1769388" y="2101824"/>
                  <a:pt x="1589907" y="2128154"/>
                </a:cubicBezTo>
                <a:cubicBezTo>
                  <a:pt x="1410426" y="2154484"/>
                  <a:pt x="1284482" y="2142996"/>
                  <a:pt x="1014834" y="2128154"/>
                </a:cubicBezTo>
                <a:cubicBezTo>
                  <a:pt x="745186" y="2113312"/>
                  <a:pt x="277888" y="2164127"/>
                  <a:pt x="0" y="2128154"/>
                </a:cubicBezTo>
                <a:cubicBezTo>
                  <a:pt x="-1129" y="1937664"/>
                  <a:pt x="-18633" y="1861112"/>
                  <a:pt x="0" y="1659960"/>
                </a:cubicBezTo>
                <a:cubicBezTo>
                  <a:pt x="18633" y="1458808"/>
                  <a:pt x="20555" y="1368446"/>
                  <a:pt x="0" y="1106640"/>
                </a:cubicBezTo>
                <a:cubicBezTo>
                  <a:pt x="-20555" y="844834"/>
                  <a:pt x="-10724" y="737745"/>
                  <a:pt x="0" y="574602"/>
                </a:cubicBezTo>
                <a:cubicBezTo>
                  <a:pt x="10724" y="411459"/>
                  <a:pt x="13823" y="278609"/>
                  <a:pt x="0" y="0"/>
                </a:cubicBezTo>
                <a:close/>
              </a:path>
            </a:pathLst>
          </a:custGeom>
          <a:solidFill>
            <a:schemeClr val="bg2">
              <a:lumMod val="75000"/>
            </a:schemeClr>
          </a:solidFill>
          <a:ln w="12700">
            <a:solidFill>
              <a:schemeClr val="tx1"/>
            </a:solidFill>
            <a:extLst>
              <a:ext uri="{C807C97D-BFC1-408E-A445-0C87EB9F89A2}">
                <ask:lineSketchStyleProps xmlns:ask="http://schemas.microsoft.com/office/drawing/2018/sketchyshapes" sd="894492385">
                  <a:prstGeom prst="rect">
                    <a:avLst/>
                  </a:prstGeom>
                  <ask:type>
                    <ask:lineSketchFreehand/>
                  </ask:type>
                </ask:lineSketchStyleProps>
              </a:ext>
            </a:extLst>
          </a:ln>
        </p:spPr>
        <p:txBody>
          <a:bodyPr vert="horz" lIns="91440" tIns="45720" rIns="91440" bIns="45720" rtlCol="0" anchor="t">
            <a:noAutofit/>
          </a:bodyPr>
          <a:lstStyle>
            <a:lvl1pPr marL="0" indent="0" algn="l" defTabSz="914400" rtl="0" eaLnBrk="1" latinLnBrk="0" hangingPunct="1">
              <a:lnSpc>
                <a:spcPct val="120000"/>
              </a:lnSpc>
              <a:spcBef>
                <a:spcPts val="1000"/>
              </a:spcBef>
              <a:buFont typeface="Arial" panose="020B0604020202020204" pitchFamily="34" charset="0"/>
              <a:buNone/>
              <a:defRPr sz="1400" b="0" i="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b="0" i="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b="0" i="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b="0" i="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400" b="1">
                <a:latin typeface="Calibri"/>
                <a:ea typeface="Calibri"/>
                <a:cs typeface="Calibri"/>
              </a:rPr>
              <a:t>Intolerable side effects e.g. throat tightness, somnolence, dizziness, paraesthesia</a:t>
            </a:r>
          </a:p>
        </p:txBody>
      </p:sp>
      <p:sp>
        <p:nvSpPr>
          <p:cNvPr id="7" name="Content Placeholder 2">
            <a:extLst>
              <a:ext uri="{FF2B5EF4-FFF2-40B4-BE49-F238E27FC236}">
                <a16:creationId xmlns:a16="http://schemas.microsoft.com/office/drawing/2014/main" id="{50FC9EFE-5601-EE70-2D02-287A66D2536C}"/>
              </a:ext>
            </a:extLst>
          </p:cNvPr>
          <p:cNvSpPr txBox="1">
            <a:spLocks/>
          </p:cNvSpPr>
          <p:nvPr/>
        </p:nvSpPr>
        <p:spPr>
          <a:xfrm>
            <a:off x="7807377" y="3765479"/>
            <a:ext cx="3382780" cy="2128154"/>
          </a:xfrm>
          <a:custGeom>
            <a:avLst/>
            <a:gdLst>
              <a:gd name="csX0" fmla="*/ 0 w 3382780"/>
              <a:gd name="csY0" fmla="*/ 0 h 2128154"/>
              <a:gd name="csX1" fmla="*/ 496141 w 3382780"/>
              <a:gd name="csY1" fmla="*/ 0 h 2128154"/>
              <a:gd name="csX2" fmla="*/ 1026110 w 3382780"/>
              <a:gd name="csY2" fmla="*/ 0 h 2128154"/>
              <a:gd name="csX3" fmla="*/ 1657562 w 3382780"/>
              <a:gd name="csY3" fmla="*/ 0 h 2128154"/>
              <a:gd name="csX4" fmla="*/ 2187531 w 3382780"/>
              <a:gd name="csY4" fmla="*/ 0 h 2128154"/>
              <a:gd name="csX5" fmla="*/ 2649844 w 3382780"/>
              <a:gd name="csY5" fmla="*/ 0 h 2128154"/>
              <a:gd name="csX6" fmla="*/ 3382780 w 3382780"/>
              <a:gd name="csY6" fmla="*/ 0 h 2128154"/>
              <a:gd name="csX7" fmla="*/ 3382780 w 3382780"/>
              <a:gd name="csY7" fmla="*/ 574602 h 2128154"/>
              <a:gd name="csX8" fmla="*/ 3382780 w 3382780"/>
              <a:gd name="csY8" fmla="*/ 1149203 h 2128154"/>
              <a:gd name="csX9" fmla="*/ 3382780 w 3382780"/>
              <a:gd name="csY9" fmla="*/ 1659960 h 2128154"/>
              <a:gd name="csX10" fmla="*/ 3382780 w 3382780"/>
              <a:gd name="csY10" fmla="*/ 2128154 h 2128154"/>
              <a:gd name="csX11" fmla="*/ 2785156 w 3382780"/>
              <a:gd name="csY11" fmla="*/ 2128154 h 2128154"/>
              <a:gd name="csX12" fmla="*/ 2221359 w 3382780"/>
              <a:gd name="csY12" fmla="*/ 2128154 h 2128154"/>
              <a:gd name="csX13" fmla="*/ 1691390 w 3382780"/>
              <a:gd name="csY13" fmla="*/ 2128154 h 2128154"/>
              <a:gd name="csX14" fmla="*/ 1127593 w 3382780"/>
              <a:gd name="csY14" fmla="*/ 2128154 h 2128154"/>
              <a:gd name="csX15" fmla="*/ 496141 w 3382780"/>
              <a:gd name="csY15" fmla="*/ 2128154 h 2128154"/>
              <a:gd name="csX16" fmla="*/ 0 w 3382780"/>
              <a:gd name="csY16" fmla="*/ 2128154 h 2128154"/>
              <a:gd name="csX17" fmla="*/ 0 w 3382780"/>
              <a:gd name="csY17" fmla="*/ 1659960 h 2128154"/>
              <a:gd name="csX18" fmla="*/ 0 w 3382780"/>
              <a:gd name="csY18" fmla="*/ 1191766 h 2128154"/>
              <a:gd name="csX19" fmla="*/ 0 w 3382780"/>
              <a:gd name="csY19" fmla="*/ 681009 h 2128154"/>
              <a:gd name="csX20" fmla="*/ 0 w 3382780"/>
              <a:gd name="csY20" fmla="*/ 0 h 21281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382780" h="2128154" fill="none" extrusionOk="0">
                <a:moveTo>
                  <a:pt x="0" y="0"/>
                </a:moveTo>
                <a:cubicBezTo>
                  <a:pt x="127852" y="-23766"/>
                  <a:pt x="268110" y="50247"/>
                  <a:pt x="496141" y="0"/>
                </a:cubicBezTo>
                <a:cubicBezTo>
                  <a:pt x="724172" y="-50247"/>
                  <a:pt x="778707" y="28046"/>
                  <a:pt x="1026110" y="0"/>
                </a:cubicBezTo>
                <a:cubicBezTo>
                  <a:pt x="1273513" y="-28046"/>
                  <a:pt x="1457293" y="6350"/>
                  <a:pt x="1657562" y="0"/>
                </a:cubicBezTo>
                <a:cubicBezTo>
                  <a:pt x="1857831" y="-6350"/>
                  <a:pt x="1981298" y="60105"/>
                  <a:pt x="2187531" y="0"/>
                </a:cubicBezTo>
                <a:cubicBezTo>
                  <a:pt x="2393764" y="-60105"/>
                  <a:pt x="2432971" y="44971"/>
                  <a:pt x="2649844" y="0"/>
                </a:cubicBezTo>
                <a:cubicBezTo>
                  <a:pt x="2866717" y="-44971"/>
                  <a:pt x="3235993" y="85302"/>
                  <a:pt x="3382780" y="0"/>
                </a:cubicBezTo>
                <a:cubicBezTo>
                  <a:pt x="3387097" y="262461"/>
                  <a:pt x="3381649" y="402259"/>
                  <a:pt x="3382780" y="574602"/>
                </a:cubicBezTo>
                <a:cubicBezTo>
                  <a:pt x="3383911" y="746945"/>
                  <a:pt x="3375929" y="863349"/>
                  <a:pt x="3382780" y="1149203"/>
                </a:cubicBezTo>
                <a:cubicBezTo>
                  <a:pt x="3389631" y="1435057"/>
                  <a:pt x="3325324" y="1521657"/>
                  <a:pt x="3382780" y="1659960"/>
                </a:cubicBezTo>
                <a:cubicBezTo>
                  <a:pt x="3440236" y="1798263"/>
                  <a:pt x="3359675" y="1898741"/>
                  <a:pt x="3382780" y="2128154"/>
                </a:cubicBezTo>
                <a:cubicBezTo>
                  <a:pt x="3219702" y="2183293"/>
                  <a:pt x="2954639" y="2111347"/>
                  <a:pt x="2785156" y="2128154"/>
                </a:cubicBezTo>
                <a:cubicBezTo>
                  <a:pt x="2615673" y="2144961"/>
                  <a:pt x="2358702" y="2073502"/>
                  <a:pt x="2221359" y="2128154"/>
                </a:cubicBezTo>
                <a:cubicBezTo>
                  <a:pt x="2084016" y="2182806"/>
                  <a:pt x="1890631" y="2081112"/>
                  <a:pt x="1691390" y="2128154"/>
                </a:cubicBezTo>
                <a:cubicBezTo>
                  <a:pt x="1492149" y="2175196"/>
                  <a:pt x="1248613" y="2074068"/>
                  <a:pt x="1127593" y="2128154"/>
                </a:cubicBezTo>
                <a:cubicBezTo>
                  <a:pt x="1006573" y="2182240"/>
                  <a:pt x="801809" y="2094569"/>
                  <a:pt x="496141" y="2128154"/>
                </a:cubicBezTo>
                <a:cubicBezTo>
                  <a:pt x="190473" y="2161739"/>
                  <a:pt x="231919" y="2068929"/>
                  <a:pt x="0" y="2128154"/>
                </a:cubicBezTo>
                <a:cubicBezTo>
                  <a:pt x="-22972" y="2020189"/>
                  <a:pt x="50521" y="1772016"/>
                  <a:pt x="0" y="1659960"/>
                </a:cubicBezTo>
                <a:cubicBezTo>
                  <a:pt x="-50521" y="1547904"/>
                  <a:pt x="41993" y="1296728"/>
                  <a:pt x="0" y="1191766"/>
                </a:cubicBezTo>
                <a:cubicBezTo>
                  <a:pt x="-41993" y="1086804"/>
                  <a:pt x="48672" y="844197"/>
                  <a:pt x="0" y="681009"/>
                </a:cubicBezTo>
                <a:cubicBezTo>
                  <a:pt x="-48672" y="517821"/>
                  <a:pt x="52922" y="195207"/>
                  <a:pt x="0" y="0"/>
                </a:cubicBezTo>
                <a:close/>
              </a:path>
              <a:path w="3382780" h="2128154" stroke="0" extrusionOk="0">
                <a:moveTo>
                  <a:pt x="0" y="0"/>
                </a:moveTo>
                <a:cubicBezTo>
                  <a:pt x="226971" y="-17476"/>
                  <a:pt x="258949" y="20030"/>
                  <a:pt x="462313" y="0"/>
                </a:cubicBezTo>
                <a:cubicBezTo>
                  <a:pt x="665677" y="-20030"/>
                  <a:pt x="805729" y="70329"/>
                  <a:pt x="1093766" y="0"/>
                </a:cubicBezTo>
                <a:cubicBezTo>
                  <a:pt x="1381803" y="-70329"/>
                  <a:pt x="1444991" y="13806"/>
                  <a:pt x="1725218" y="0"/>
                </a:cubicBezTo>
                <a:cubicBezTo>
                  <a:pt x="2005445" y="-13806"/>
                  <a:pt x="2188794" y="2822"/>
                  <a:pt x="2322842" y="0"/>
                </a:cubicBezTo>
                <a:cubicBezTo>
                  <a:pt x="2456890" y="-2822"/>
                  <a:pt x="2917999" y="28675"/>
                  <a:pt x="3382780" y="0"/>
                </a:cubicBezTo>
                <a:cubicBezTo>
                  <a:pt x="3409555" y="169116"/>
                  <a:pt x="3329723" y="343152"/>
                  <a:pt x="3382780" y="532039"/>
                </a:cubicBezTo>
                <a:cubicBezTo>
                  <a:pt x="3435837" y="720926"/>
                  <a:pt x="3347566" y="986744"/>
                  <a:pt x="3382780" y="1106640"/>
                </a:cubicBezTo>
                <a:cubicBezTo>
                  <a:pt x="3417994" y="1226536"/>
                  <a:pt x="3367814" y="1397678"/>
                  <a:pt x="3382780" y="1596116"/>
                </a:cubicBezTo>
                <a:cubicBezTo>
                  <a:pt x="3397746" y="1794554"/>
                  <a:pt x="3319149" y="1922465"/>
                  <a:pt x="3382780" y="2128154"/>
                </a:cubicBezTo>
                <a:cubicBezTo>
                  <a:pt x="3225053" y="2167878"/>
                  <a:pt x="3043888" y="2118055"/>
                  <a:pt x="2785156" y="2128154"/>
                </a:cubicBezTo>
                <a:cubicBezTo>
                  <a:pt x="2526424" y="2138253"/>
                  <a:pt x="2457126" y="2106518"/>
                  <a:pt x="2221359" y="2128154"/>
                </a:cubicBezTo>
                <a:cubicBezTo>
                  <a:pt x="1985592" y="2149790"/>
                  <a:pt x="1949268" y="2099316"/>
                  <a:pt x="1691390" y="2128154"/>
                </a:cubicBezTo>
                <a:cubicBezTo>
                  <a:pt x="1433512" y="2156992"/>
                  <a:pt x="1327218" y="2072047"/>
                  <a:pt x="1127593" y="2128154"/>
                </a:cubicBezTo>
                <a:cubicBezTo>
                  <a:pt x="927968" y="2184261"/>
                  <a:pt x="833024" y="2099504"/>
                  <a:pt x="631452" y="2128154"/>
                </a:cubicBezTo>
                <a:cubicBezTo>
                  <a:pt x="429880" y="2156804"/>
                  <a:pt x="229110" y="2094014"/>
                  <a:pt x="0" y="2128154"/>
                </a:cubicBezTo>
                <a:cubicBezTo>
                  <a:pt x="-16954" y="1908196"/>
                  <a:pt x="16830" y="1851121"/>
                  <a:pt x="0" y="1617397"/>
                </a:cubicBezTo>
                <a:cubicBezTo>
                  <a:pt x="-16830" y="1383673"/>
                  <a:pt x="49280" y="1176491"/>
                  <a:pt x="0" y="1042795"/>
                </a:cubicBezTo>
                <a:cubicBezTo>
                  <a:pt x="-49280" y="909099"/>
                  <a:pt x="54641" y="630563"/>
                  <a:pt x="0" y="510757"/>
                </a:cubicBezTo>
                <a:cubicBezTo>
                  <a:pt x="-54641" y="390951"/>
                  <a:pt x="43975" y="111720"/>
                  <a:pt x="0" y="0"/>
                </a:cubicBezTo>
                <a:close/>
              </a:path>
            </a:pathLst>
          </a:custGeom>
          <a:solidFill>
            <a:schemeClr val="bg2">
              <a:lumMod val="50000"/>
            </a:schemeClr>
          </a:solidFill>
          <a:ln w="12700">
            <a:solidFill>
              <a:schemeClr val="tx1"/>
            </a:solidFill>
            <a:extLst>
              <a:ext uri="{C807C97D-BFC1-408E-A445-0C87EB9F89A2}">
                <ask:lineSketchStyleProps xmlns:ask="http://schemas.microsoft.com/office/drawing/2018/sketchyshapes" sd="2175845634">
                  <a:prstGeom prst="rect">
                    <a:avLst/>
                  </a:prstGeom>
                  <ask:type>
                    <ask:lineSketchScribble/>
                  </ask:type>
                </ask:lineSketchStyleProps>
              </a:ext>
            </a:extLst>
          </a:ln>
        </p:spPr>
        <p:txBody>
          <a:bodyPr vert="horz" lIns="91440" tIns="45720" rIns="91440" bIns="45720" rtlCol="0" anchor="t">
            <a:noAutofit/>
          </a:bodyPr>
          <a:lstStyle>
            <a:lvl1pPr marL="0" indent="0" algn="l" defTabSz="914400" rtl="0" eaLnBrk="1" latinLnBrk="0" hangingPunct="1">
              <a:lnSpc>
                <a:spcPct val="120000"/>
              </a:lnSpc>
              <a:spcBef>
                <a:spcPts val="1000"/>
              </a:spcBef>
              <a:buFont typeface="Arial" panose="020B0604020202020204" pitchFamily="34" charset="0"/>
              <a:buNone/>
              <a:defRPr sz="1400" b="0" i="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b="0" i="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b="0" i="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b="0" i="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400" b="1">
                <a:latin typeface="Calibri"/>
                <a:ea typeface="Calibri"/>
                <a:cs typeface="Calibri"/>
              </a:rPr>
              <a:t>Lack of efficacy – pain freedom, MBS freedom, can they take freely e.g. at work </a:t>
            </a:r>
          </a:p>
        </p:txBody>
      </p:sp>
    </p:spTree>
    <p:extLst>
      <p:ext uri="{BB962C8B-B14F-4D97-AF65-F5344CB8AC3E}">
        <p14:creationId xmlns:p14="http://schemas.microsoft.com/office/powerpoint/2010/main" val="16551528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79418-A83D-C030-19E0-583DCE01A5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294C52-E441-A1D3-F7D8-6BD9DA63FBED}"/>
              </a:ext>
            </a:extLst>
          </p:cNvPr>
          <p:cNvSpPr>
            <a:spLocks noGrp="1"/>
          </p:cNvSpPr>
          <p:nvPr>
            <p:ph type="title"/>
          </p:nvPr>
        </p:nvSpPr>
        <p:spPr/>
        <p:txBody>
          <a:bodyPr/>
          <a:lstStyle/>
          <a:p>
            <a:r>
              <a:rPr lang="en-GB" err="1">
                <a:cs typeface="Biome"/>
              </a:rPr>
              <a:t>Gepants</a:t>
            </a:r>
            <a:r>
              <a:rPr lang="en-GB">
                <a:cs typeface="Biome"/>
              </a:rPr>
              <a:t> for acute management</a:t>
            </a:r>
            <a:endParaRPr lang="en-US" err="1"/>
          </a:p>
        </p:txBody>
      </p:sp>
      <p:sp>
        <p:nvSpPr>
          <p:cNvPr id="3" name="Content Placeholder 2">
            <a:extLst>
              <a:ext uri="{FF2B5EF4-FFF2-40B4-BE49-F238E27FC236}">
                <a16:creationId xmlns:a16="http://schemas.microsoft.com/office/drawing/2014/main" id="{91A762F6-3F4C-1885-62D0-CD81D078E457}"/>
              </a:ext>
            </a:extLst>
          </p:cNvPr>
          <p:cNvSpPr>
            <a:spLocks noGrp="1"/>
          </p:cNvSpPr>
          <p:nvPr>
            <p:ph idx="1"/>
          </p:nvPr>
        </p:nvSpPr>
        <p:spPr>
          <a:xfrm>
            <a:off x="457200" y="1099728"/>
            <a:ext cx="6132098" cy="5301072"/>
          </a:xfrm>
        </p:spPr>
        <p:txBody>
          <a:bodyPr vert="horz" lIns="91440" tIns="45720" rIns="91440" bIns="45720" rtlCol="0" anchor="t">
            <a:noAutofit/>
          </a:bodyPr>
          <a:lstStyle/>
          <a:p>
            <a:r>
              <a:rPr lang="en-GB" sz="1600" dirty="0">
                <a:latin typeface="Calibri"/>
                <a:ea typeface="Calibri"/>
                <a:cs typeface="Calibri"/>
              </a:rPr>
              <a:t>Where simple analgesia ineffective/CI and two or more triptans have (</a:t>
            </a:r>
            <a:r>
              <a:rPr lang="en-GB" sz="1600" dirty="0" err="1">
                <a:latin typeface="Calibri"/>
                <a:ea typeface="Calibri"/>
                <a:cs typeface="Calibri"/>
              </a:rPr>
              <a:t>i</a:t>
            </a:r>
            <a:r>
              <a:rPr lang="en-GB" sz="1600" dirty="0">
                <a:latin typeface="Calibri"/>
                <a:ea typeface="Calibri"/>
                <a:cs typeface="Calibri"/>
              </a:rPr>
              <a:t>) not been tolerated (ii) are ineffective or (iii) are contraindicated </a:t>
            </a:r>
          </a:p>
          <a:p>
            <a:r>
              <a:rPr lang="en-GB" sz="1600" dirty="0">
                <a:latin typeface="Calibri"/>
                <a:ea typeface="Calibri"/>
                <a:cs typeface="Calibri"/>
              </a:rPr>
              <a:t>They are small molecule oral calcitonin gene related peptide receptor antagonists – "Anti-CGRPs"</a:t>
            </a:r>
          </a:p>
          <a:p>
            <a:r>
              <a:rPr lang="en-GB" sz="1600" dirty="0">
                <a:latin typeface="Calibri"/>
                <a:ea typeface="Calibri"/>
                <a:cs typeface="Calibri"/>
              </a:rPr>
              <a:t>What is CGRP release doing in migraine: </a:t>
            </a:r>
          </a:p>
          <a:p>
            <a:pPr marL="285750" indent="-285750">
              <a:buFont typeface="Arial"/>
              <a:buChar char="•"/>
            </a:pPr>
            <a:r>
              <a:rPr lang="en-GB" sz="1600" b="1" dirty="0">
                <a:latin typeface="Calibri"/>
                <a:ea typeface="Calibri"/>
                <a:cs typeface="Calibri"/>
              </a:rPr>
              <a:t>Vasodilation</a:t>
            </a:r>
            <a:r>
              <a:rPr lang="en-GB" sz="1600" dirty="0">
                <a:latin typeface="Calibri"/>
                <a:ea typeface="Calibri"/>
                <a:cs typeface="Calibri"/>
              </a:rPr>
              <a:t> of meningeal blood vessels</a:t>
            </a:r>
            <a:endParaRPr lang="en-GB" sz="1200">
              <a:latin typeface="Calibri"/>
              <a:ea typeface="Calibri"/>
              <a:cs typeface="Calibri"/>
            </a:endParaRPr>
          </a:p>
          <a:p>
            <a:pPr marL="285750" indent="-285750">
              <a:buFont typeface="Arial"/>
              <a:buChar char="•"/>
            </a:pPr>
            <a:r>
              <a:rPr lang="en-GB" sz="1600" b="1" dirty="0">
                <a:latin typeface="Calibri"/>
                <a:ea typeface="Calibri"/>
                <a:cs typeface="Calibri"/>
              </a:rPr>
              <a:t>Neurogenic inflammation</a:t>
            </a:r>
            <a:r>
              <a:rPr lang="en-GB" sz="1600" dirty="0">
                <a:latin typeface="Calibri"/>
                <a:ea typeface="Calibri"/>
                <a:cs typeface="Calibri"/>
              </a:rPr>
              <a:t> — a local sterile inflammatory response around the meninges</a:t>
            </a:r>
            <a:endParaRPr lang="en-GB" sz="1200">
              <a:latin typeface="Calibri"/>
              <a:ea typeface="Calibri"/>
              <a:cs typeface="Calibri"/>
            </a:endParaRPr>
          </a:p>
          <a:p>
            <a:pPr marL="285750" indent="-285750">
              <a:buFont typeface="Arial"/>
              <a:buChar char="•"/>
            </a:pPr>
            <a:r>
              <a:rPr lang="en-GB" sz="1600" b="1" dirty="0">
                <a:latin typeface="Calibri"/>
                <a:ea typeface="Calibri"/>
                <a:cs typeface="Calibri"/>
              </a:rPr>
              <a:t>Peripheral sensitisation</a:t>
            </a:r>
            <a:r>
              <a:rPr lang="en-GB" sz="1600" dirty="0">
                <a:latin typeface="Calibri"/>
                <a:ea typeface="Calibri"/>
                <a:cs typeface="Calibri"/>
              </a:rPr>
              <a:t> of trigeminal nerve endings, making them fire more readily to normal stimuli (e.g. vascular pulsation → throbbing pain)</a:t>
            </a:r>
            <a:endParaRPr lang="en-GB" sz="1200">
              <a:latin typeface="Calibri"/>
              <a:ea typeface="Calibri"/>
              <a:cs typeface="Calibri"/>
            </a:endParaRPr>
          </a:p>
          <a:p>
            <a:pPr marL="285750" indent="-285750">
              <a:buFont typeface="Arial"/>
              <a:buChar char="•"/>
            </a:pPr>
            <a:r>
              <a:rPr lang="en-GB" sz="1600" b="1" dirty="0">
                <a:latin typeface="Calibri"/>
                <a:ea typeface="Calibri"/>
                <a:cs typeface="Calibri"/>
              </a:rPr>
              <a:t>Central sensitisation</a:t>
            </a:r>
            <a:r>
              <a:rPr lang="en-GB" sz="1600" dirty="0">
                <a:latin typeface="Calibri"/>
                <a:ea typeface="Calibri"/>
                <a:cs typeface="Calibri"/>
              </a:rPr>
              <a:t> — CGRP acts at the trigeminal nucleus synapse, sensitising second-order neurons and amplifying signals relayed to the thalamus</a:t>
            </a:r>
            <a:endParaRPr lang="en-GB" sz="1200">
              <a:latin typeface="Calibri"/>
              <a:ea typeface="Calibri"/>
              <a:cs typeface="Calibri"/>
            </a:endParaRPr>
          </a:p>
          <a:p>
            <a:endParaRPr lang="en-GB" sz="1800" dirty="0">
              <a:latin typeface="Calibri"/>
              <a:ea typeface="Calibri"/>
              <a:cs typeface="Calibri"/>
            </a:endParaRPr>
          </a:p>
          <a:p>
            <a:endParaRPr lang="en-GB" sz="1800" dirty="0">
              <a:latin typeface="Calibri"/>
              <a:ea typeface="Calibri"/>
              <a:cs typeface="Calibri"/>
            </a:endParaRPr>
          </a:p>
          <a:p>
            <a:endParaRPr lang="en-GB" sz="1800">
              <a:latin typeface="Calibri"/>
              <a:ea typeface="Calibri"/>
              <a:cs typeface="Calibri"/>
            </a:endParaRPr>
          </a:p>
          <a:p>
            <a:endParaRPr lang="en-GB" sz="1800" dirty="0">
              <a:latin typeface="Calibri"/>
              <a:ea typeface="Calibri"/>
              <a:cs typeface="Calibri"/>
            </a:endParaRPr>
          </a:p>
        </p:txBody>
      </p:sp>
      <p:pic>
        <p:nvPicPr>
          <p:cNvPr id="6" name="Picture 5" descr="Gepants - ScienceDirect">
            <a:extLst>
              <a:ext uri="{FF2B5EF4-FFF2-40B4-BE49-F238E27FC236}">
                <a16:creationId xmlns:a16="http://schemas.microsoft.com/office/drawing/2014/main" id="{2DDE67A7-236C-8FF8-00EC-72186CF0C531}"/>
              </a:ext>
            </a:extLst>
          </p:cNvPr>
          <p:cNvPicPr>
            <a:picLocks noChangeAspect="1"/>
          </p:cNvPicPr>
          <p:nvPr/>
        </p:nvPicPr>
        <p:blipFill>
          <a:blip r:embed="rId3"/>
          <a:stretch>
            <a:fillRect/>
          </a:stretch>
        </p:blipFill>
        <p:spPr>
          <a:xfrm>
            <a:off x="6893170" y="2328894"/>
            <a:ext cx="4843583" cy="2825440"/>
          </a:xfrm>
          <a:prstGeom prst="rect">
            <a:avLst/>
          </a:prstGeom>
        </p:spPr>
      </p:pic>
    </p:spTree>
    <p:extLst>
      <p:ext uri="{BB962C8B-B14F-4D97-AF65-F5344CB8AC3E}">
        <p14:creationId xmlns:p14="http://schemas.microsoft.com/office/powerpoint/2010/main" val="3183626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5896F-333D-5156-986F-9155784681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583AC9-7509-D0A5-5CD6-323531449AF1}"/>
              </a:ext>
            </a:extLst>
          </p:cNvPr>
          <p:cNvSpPr>
            <a:spLocks noGrp="1"/>
          </p:cNvSpPr>
          <p:nvPr>
            <p:ph type="title"/>
          </p:nvPr>
        </p:nvSpPr>
        <p:spPr/>
        <p:txBody>
          <a:bodyPr/>
          <a:lstStyle/>
          <a:p>
            <a:r>
              <a:rPr lang="en-GB" err="1">
                <a:cs typeface="Biome"/>
              </a:rPr>
              <a:t>Gepants</a:t>
            </a:r>
            <a:r>
              <a:rPr lang="en-GB">
                <a:cs typeface="Biome"/>
              </a:rPr>
              <a:t> for acute management</a:t>
            </a:r>
            <a:endParaRPr lang="en-US" err="1"/>
          </a:p>
        </p:txBody>
      </p:sp>
      <p:sp>
        <p:nvSpPr>
          <p:cNvPr id="3" name="Content Placeholder 2">
            <a:extLst>
              <a:ext uri="{FF2B5EF4-FFF2-40B4-BE49-F238E27FC236}">
                <a16:creationId xmlns:a16="http://schemas.microsoft.com/office/drawing/2014/main" id="{67F152A3-6669-9187-BA85-759772A395D1}"/>
              </a:ext>
            </a:extLst>
          </p:cNvPr>
          <p:cNvSpPr>
            <a:spLocks noGrp="1"/>
          </p:cNvSpPr>
          <p:nvPr>
            <p:ph idx="1"/>
          </p:nvPr>
        </p:nvSpPr>
        <p:spPr>
          <a:xfrm>
            <a:off x="457200" y="1099728"/>
            <a:ext cx="11514943" cy="5301072"/>
          </a:xfrm>
        </p:spPr>
        <p:txBody>
          <a:bodyPr vert="horz" lIns="91440" tIns="45720" rIns="91440" bIns="45720" rtlCol="0" anchor="t">
            <a:noAutofit/>
          </a:bodyPr>
          <a:lstStyle/>
          <a:p>
            <a:r>
              <a:rPr lang="en-GB" sz="1800" dirty="0">
                <a:latin typeface="Calibri"/>
                <a:ea typeface="Calibri"/>
                <a:cs typeface="Calibri"/>
              </a:rPr>
              <a:t>In some areas of the country prescribable as per NICE/SIGN eligibility – others require A&amp;G to neuro or specialist recommendation, some referral.</a:t>
            </a:r>
            <a:endParaRPr lang="en-US" dirty="0"/>
          </a:p>
          <a:p>
            <a:r>
              <a:rPr lang="en-GB" sz="1800" dirty="0">
                <a:latin typeface="Calibri"/>
                <a:ea typeface="Calibri"/>
                <a:cs typeface="Calibri"/>
              </a:rPr>
              <a:t>Two options for ACUTE use. </a:t>
            </a:r>
          </a:p>
          <a:p>
            <a:endParaRPr lang="en-GB"/>
          </a:p>
          <a:p>
            <a:endParaRPr lang="en-GB"/>
          </a:p>
        </p:txBody>
      </p:sp>
      <p:sp>
        <p:nvSpPr>
          <p:cNvPr id="4" name="TextBox 3">
            <a:extLst>
              <a:ext uri="{FF2B5EF4-FFF2-40B4-BE49-F238E27FC236}">
                <a16:creationId xmlns:a16="http://schemas.microsoft.com/office/drawing/2014/main" id="{26A77ED7-742B-482F-FEEF-359D47ED0427}"/>
              </a:ext>
            </a:extLst>
          </p:cNvPr>
          <p:cNvSpPr txBox="1"/>
          <p:nvPr/>
        </p:nvSpPr>
        <p:spPr>
          <a:xfrm>
            <a:off x="828783" y="2732501"/>
            <a:ext cx="4443044" cy="2636812"/>
          </a:xfrm>
          <a:custGeom>
            <a:avLst/>
            <a:gdLst>
              <a:gd name="csX0" fmla="*/ 0 w 4443044"/>
              <a:gd name="csY0" fmla="*/ 0 h 2636812"/>
              <a:gd name="csX1" fmla="*/ 510950 w 4443044"/>
              <a:gd name="csY1" fmla="*/ 0 h 2636812"/>
              <a:gd name="csX2" fmla="*/ 933039 w 4443044"/>
              <a:gd name="csY2" fmla="*/ 0 h 2636812"/>
              <a:gd name="csX3" fmla="*/ 1577281 w 4443044"/>
              <a:gd name="csY3" fmla="*/ 0 h 2636812"/>
              <a:gd name="csX4" fmla="*/ 2043800 w 4443044"/>
              <a:gd name="csY4" fmla="*/ 0 h 2636812"/>
              <a:gd name="csX5" fmla="*/ 2643611 w 4443044"/>
              <a:gd name="csY5" fmla="*/ 0 h 2636812"/>
              <a:gd name="csX6" fmla="*/ 3198992 w 4443044"/>
              <a:gd name="csY6" fmla="*/ 0 h 2636812"/>
              <a:gd name="csX7" fmla="*/ 3709942 w 4443044"/>
              <a:gd name="csY7" fmla="*/ 0 h 2636812"/>
              <a:gd name="csX8" fmla="*/ 4443044 w 4443044"/>
              <a:gd name="csY8" fmla="*/ 0 h 2636812"/>
              <a:gd name="csX9" fmla="*/ 4443044 w 4443044"/>
              <a:gd name="csY9" fmla="*/ 474626 h 2636812"/>
              <a:gd name="csX10" fmla="*/ 4443044 w 4443044"/>
              <a:gd name="csY10" fmla="*/ 975620 h 2636812"/>
              <a:gd name="csX11" fmla="*/ 4443044 w 4443044"/>
              <a:gd name="csY11" fmla="*/ 1450247 h 2636812"/>
              <a:gd name="csX12" fmla="*/ 4443044 w 4443044"/>
              <a:gd name="csY12" fmla="*/ 2003977 h 2636812"/>
              <a:gd name="csX13" fmla="*/ 4443044 w 4443044"/>
              <a:gd name="csY13" fmla="*/ 2636812 h 2636812"/>
              <a:gd name="csX14" fmla="*/ 3798803 w 4443044"/>
              <a:gd name="csY14" fmla="*/ 2636812 h 2636812"/>
              <a:gd name="csX15" fmla="*/ 3376713 w 4443044"/>
              <a:gd name="csY15" fmla="*/ 2636812 h 2636812"/>
              <a:gd name="csX16" fmla="*/ 2910194 w 4443044"/>
              <a:gd name="csY16" fmla="*/ 2636812 h 2636812"/>
              <a:gd name="csX17" fmla="*/ 2488105 w 4443044"/>
              <a:gd name="csY17" fmla="*/ 2636812 h 2636812"/>
              <a:gd name="csX18" fmla="*/ 1977155 w 4443044"/>
              <a:gd name="csY18" fmla="*/ 2636812 h 2636812"/>
              <a:gd name="csX19" fmla="*/ 1421774 w 4443044"/>
              <a:gd name="csY19" fmla="*/ 2636812 h 2636812"/>
              <a:gd name="csX20" fmla="*/ 821963 w 4443044"/>
              <a:gd name="csY20" fmla="*/ 2636812 h 2636812"/>
              <a:gd name="csX21" fmla="*/ 0 w 4443044"/>
              <a:gd name="csY21" fmla="*/ 2636812 h 2636812"/>
              <a:gd name="csX22" fmla="*/ 0 w 4443044"/>
              <a:gd name="csY22" fmla="*/ 2135818 h 2636812"/>
              <a:gd name="csX23" fmla="*/ 0 w 4443044"/>
              <a:gd name="csY23" fmla="*/ 1582087 h 2636812"/>
              <a:gd name="csX24" fmla="*/ 0 w 4443044"/>
              <a:gd name="csY24" fmla="*/ 1107461 h 2636812"/>
              <a:gd name="csX25" fmla="*/ 0 w 4443044"/>
              <a:gd name="csY25" fmla="*/ 553731 h 2636812"/>
              <a:gd name="csX26" fmla="*/ 0 w 4443044"/>
              <a:gd name="csY26" fmla="*/ 0 h 26368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4443044" h="2636812" extrusionOk="0">
                <a:moveTo>
                  <a:pt x="0" y="0"/>
                </a:moveTo>
                <a:cubicBezTo>
                  <a:pt x="225045" y="-15275"/>
                  <a:pt x="301163" y="45619"/>
                  <a:pt x="510950" y="0"/>
                </a:cubicBezTo>
                <a:cubicBezTo>
                  <a:pt x="720737" y="-45619"/>
                  <a:pt x="728621" y="20333"/>
                  <a:pt x="933039" y="0"/>
                </a:cubicBezTo>
                <a:cubicBezTo>
                  <a:pt x="1137457" y="-20333"/>
                  <a:pt x="1394820" y="45483"/>
                  <a:pt x="1577281" y="0"/>
                </a:cubicBezTo>
                <a:cubicBezTo>
                  <a:pt x="1759742" y="-45483"/>
                  <a:pt x="1949465" y="382"/>
                  <a:pt x="2043800" y="0"/>
                </a:cubicBezTo>
                <a:cubicBezTo>
                  <a:pt x="2138135" y="-382"/>
                  <a:pt x="2498827" y="34130"/>
                  <a:pt x="2643611" y="0"/>
                </a:cubicBezTo>
                <a:cubicBezTo>
                  <a:pt x="2788395" y="-34130"/>
                  <a:pt x="2980561" y="41056"/>
                  <a:pt x="3198992" y="0"/>
                </a:cubicBezTo>
                <a:cubicBezTo>
                  <a:pt x="3417423" y="-41056"/>
                  <a:pt x="3574326" y="16843"/>
                  <a:pt x="3709942" y="0"/>
                </a:cubicBezTo>
                <a:cubicBezTo>
                  <a:pt x="3845558" y="-16843"/>
                  <a:pt x="4263416" y="11995"/>
                  <a:pt x="4443044" y="0"/>
                </a:cubicBezTo>
                <a:cubicBezTo>
                  <a:pt x="4459457" y="215414"/>
                  <a:pt x="4391972" y="244054"/>
                  <a:pt x="4443044" y="474626"/>
                </a:cubicBezTo>
                <a:cubicBezTo>
                  <a:pt x="4494116" y="705198"/>
                  <a:pt x="4409676" y="838100"/>
                  <a:pt x="4443044" y="975620"/>
                </a:cubicBezTo>
                <a:cubicBezTo>
                  <a:pt x="4476412" y="1113140"/>
                  <a:pt x="4395674" y="1261147"/>
                  <a:pt x="4443044" y="1450247"/>
                </a:cubicBezTo>
                <a:cubicBezTo>
                  <a:pt x="4490414" y="1639347"/>
                  <a:pt x="4424383" y="1862384"/>
                  <a:pt x="4443044" y="2003977"/>
                </a:cubicBezTo>
                <a:cubicBezTo>
                  <a:pt x="4461705" y="2145570"/>
                  <a:pt x="4402893" y="2490285"/>
                  <a:pt x="4443044" y="2636812"/>
                </a:cubicBezTo>
                <a:cubicBezTo>
                  <a:pt x="4141214" y="2648213"/>
                  <a:pt x="3949826" y="2622412"/>
                  <a:pt x="3798803" y="2636812"/>
                </a:cubicBezTo>
                <a:cubicBezTo>
                  <a:pt x="3647780" y="2651212"/>
                  <a:pt x="3511508" y="2605254"/>
                  <a:pt x="3376713" y="2636812"/>
                </a:cubicBezTo>
                <a:cubicBezTo>
                  <a:pt x="3241918" y="2668370"/>
                  <a:pt x="3085030" y="2634784"/>
                  <a:pt x="2910194" y="2636812"/>
                </a:cubicBezTo>
                <a:cubicBezTo>
                  <a:pt x="2735358" y="2638840"/>
                  <a:pt x="2687405" y="2603019"/>
                  <a:pt x="2488105" y="2636812"/>
                </a:cubicBezTo>
                <a:cubicBezTo>
                  <a:pt x="2288805" y="2670605"/>
                  <a:pt x="2230638" y="2583726"/>
                  <a:pt x="1977155" y="2636812"/>
                </a:cubicBezTo>
                <a:cubicBezTo>
                  <a:pt x="1723672" y="2689898"/>
                  <a:pt x="1631935" y="2603222"/>
                  <a:pt x="1421774" y="2636812"/>
                </a:cubicBezTo>
                <a:cubicBezTo>
                  <a:pt x="1211613" y="2670402"/>
                  <a:pt x="1018350" y="2617868"/>
                  <a:pt x="821963" y="2636812"/>
                </a:cubicBezTo>
                <a:cubicBezTo>
                  <a:pt x="625576" y="2655756"/>
                  <a:pt x="341629" y="2551389"/>
                  <a:pt x="0" y="2636812"/>
                </a:cubicBezTo>
                <a:cubicBezTo>
                  <a:pt x="-32908" y="2474172"/>
                  <a:pt x="56632" y="2339247"/>
                  <a:pt x="0" y="2135818"/>
                </a:cubicBezTo>
                <a:cubicBezTo>
                  <a:pt x="-56632" y="1932389"/>
                  <a:pt x="65742" y="1850417"/>
                  <a:pt x="0" y="1582087"/>
                </a:cubicBezTo>
                <a:cubicBezTo>
                  <a:pt x="-65742" y="1313757"/>
                  <a:pt x="8155" y="1238793"/>
                  <a:pt x="0" y="1107461"/>
                </a:cubicBezTo>
                <a:cubicBezTo>
                  <a:pt x="-8155" y="976129"/>
                  <a:pt x="54281" y="770357"/>
                  <a:pt x="0" y="553731"/>
                </a:cubicBezTo>
                <a:cubicBezTo>
                  <a:pt x="-54281" y="337105"/>
                  <a:pt x="4512" y="202683"/>
                  <a:pt x="0" y="0"/>
                </a:cubicBezTo>
                <a:close/>
              </a:path>
            </a:pathLst>
          </a:custGeom>
          <a:noFill/>
          <a:ln>
            <a:solidFill>
              <a:schemeClr val="tx1"/>
            </a:solidFill>
            <a:extLst>
              <a:ext uri="{C807C97D-BFC1-408E-A445-0C87EB9F89A2}">
                <ask:lineSketchStyleProps xmlns:ask="http://schemas.microsoft.com/office/drawing/2018/sketchyshapes" sd="3295342629">
                  <a:prstGeom prst="rect">
                    <a:avLst/>
                  </a:prstGeom>
                  <ask:type>
                    <ask:lineSketchScribble/>
                  </ask:type>
                </ask:lineSketchStyleProps>
              </a:ext>
            </a:extLst>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20000"/>
              </a:lnSpc>
              <a:spcBef>
                <a:spcPts val="1000"/>
              </a:spcBef>
            </a:pPr>
            <a:r>
              <a:rPr lang="en-GB" sz="2000" b="1">
                <a:latin typeface="Calibri"/>
                <a:ea typeface="Calibri"/>
                <a:cs typeface="Calibri"/>
              </a:rPr>
              <a:t>Rimegepant</a:t>
            </a:r>
          </a:p>
          <a:p>
            <a:pPr>
              <a:lnSpc>
                <a:spcPct val="120000"/>
              </a:lnSpc>
              <a:spcBef>
                <a:spcPts val="1000"/>
              </a:spcBef>
            </a:pPr>
            <a:r>
              <a:rPr lang="en-GB" sz="1400" b="1">
                <a:latin typeface="Calibri"/>
                <a:ea typeface="Calibri"/>
                <a:cs typeface="Calibri"/>
              </a:rPr>
              <a:t>75mg oral </a:t>
            </a:r>
            <a:r>
              <a:rPr lang="en-GB" sz="1400" b="1" err="1">
                <a:latin typeface="Calibri"/>
                <a:ea typeface="Calibri"/>
                <a:cs typeface="Calibri"/>
              </a:rPr>
              <a:t>lyophilisate</a:t>
            </a:r>
            <a:r>
              <a:rPr lang="en-GB" sz="1400" b="1">
                <a:latin typeface="Calibri"/>
                <a:ea typeface="Calibri"/>
                <a:cs typeface="Calibri"/>
              </a:rPr>
              <a:t>. Max 75mg daily </a:t>
            </a:r>
          </a:p>
          <a:p>
            <a:pPr>
              <a:lnSpc>
                <a:spcPct val="120000"/>
              </a:lnSpc>
              <a:spcBef>
                <a:spcPts val="1000"/>
              </a:spcBef>
            </a:pPr>
            <a:r>
              <a:rPr lang="en-GB" sz="1400" b="1">
                <a:latin typeface="Calibri"/>
                <a:ea typeface="Calibri"/>
                <a:cs typeface="Calibri"/>
              </a:rPr>
              <a:t>Side effects: Nausea, hypersensitivity</a:t>
            </a:r>
          </a:p>
          <a:p>
            <a:pPr>
              <a:lnSpc>
                <a:spcPct val="120000"/>
              </a:lnSpc>
              <a:spcBef>
                <a:spcPts val="1000"/>
              </a:spcBef>
            </a:pPr>
            <a:r>
              <a:rPr lang="en-GB" sz="1400" b="1">
                <a:latin typeface="Calibri"/>
                <a:ea typeface="Calibri"/>
                <a:cs typeface="Calibri"/>
              </a:rPr>
              <a:t>Interactions: CYP3A4/Pg-P</a:t>
            </a:r>
          </a:p>
          <a:p>
            <a:pPr>
              <a:lnSpc>
                <a:spcPct val="120000"/>
              </a:lnSpc>
              <a:spcBef>
                <a:spcPts val="1000"/>
              </a:spcBef>
            </a:pPr>
            <a:r>
              <a:rPr lang="en-GB" sz="1400" b="1">
                <a:latin typeface="Calibri"/>
                <a:ea typeface="Calibri"/>
                <a:cs typeface="Calibri"/>
              </a:rPr>
              <a:t>Avoid: Severe hepatic or end stage renal failure, pregnancy, paediatric population. Caution: </a:t>
            </a:r>
            <a:r>
              <a:rPr lang="en-GB" sz="1400" b="1" err="1">
                <a:latin typeface="Calibri"/>
                <a:ea typeface="Calibri"/>
                <a:cs typeface="Calibri"/>
              </a:rPr>
              <a:t>Raynauds</a:t>
            </a:r>
          </a:p>
          <a:p>
            <a:pPr>
              <a:lnSpc>
                <a:spcPct val="120000"/>
              </a:lnSpc>
              <a:spcBef>
                <a:spcPts val="1000"/>
              </a:spcBef>
            </a:pPr>
            <a:r>
              <a:rPr lang="en-GB" sz="1400" b="1">
                <a:latin typeface="Calibri"/>
                <a:ea typeface="Calibri"/>
                <a:cs typeface="Calibri"/>
              </a:rPr>
              <a:t>Also has a preventative indication (episodic)</a:t>
            </a:r>
          </a:p>
        </p:txBody>
      </p:sp>
      <p:sp>
        <p:nvSpPr>
          <p:cNvPr id="5" name="TextBox 4">
            <a:extLst>
              <a:ext uri="{FF2B5EF4-FFF2-40B4-BE49-F238E27FC236}">
                <a16:creationId xmlns:a16="http://schemas.microsoft.com/office/drawing/2014/main" id="{DD320E6C-2FAC-A934-F801-1233898FBBA7}"/>
              </a:ext>
            </a:extLst>
          </p:cNvPr>
          <p:cNvSpPr txBox="1"/>
          <p:nvPr/>
        </p:nvSpPr>
        <p:spPr>
          <a:xfrm>
            <a:off x="6317010" y="2133376"/>
            <a:ext cx="4462583" cy="3231654"/>
          </a:xfrm>
          <a:custGeom>
            <a:avLst/>
            <a:gdLst>
              <a:gd name="csX0" fmla="*/ 0 w 4462583"/>
              <a:gd name="csY0" fmla="*/ 0 h 3231654"/>
              <a:gd name="csX1" fmla="*/ 647075 w 4462583"/>
              <a:gd name="csY1" fmla="*/ 0 h 3231654"/>
              <a:gd name="csX2" fmla="*/ 1294149 w 4462583"/>
              <a:gd name="csY2" fmla="*/ 0 h 3231654"/>
              <a:gd name="csX3" fmla="*/ 1762720 w 4462583"/>
              <a:gd name="csY3" fmla="*/ 0 h 3231654"/>
              <a:gd name="csX4" fmla="*/ 2365169 w 4462583"/>
              <a:gd name="csY4" fmla="*/ 0 h 3231654"/>
              <a:gd name="csX5" fmla="*/ 2922992 w 4462583"/>
              <a:gd name="csY5" fmla="*/ 0 h 3231654"/>
              <a:gd name="csX6" fmla="*/ 3436189 w 4462583"/>
              <a:gd name="csY6" fmla="*/ 0 h 3231654"/>
              <a:gd name="csX7" fmla="*/ 4462583 w 4462583"/>
              <a:gd name="csY7" fmla="*/ 0 h 3231654"/>
              <a:gd name="csX8" fmla="*/ 4462583 w 4462583"/>
              <a:gd name="csY8" fmla="*/ 473976 h 3231654"/>
              <a:gd name="csX9" fmla="*/ 4462583 w 4462583"/>
              <a:gd name="csY9" fmla="*/ 1044901 h 3231654"/>
              <a:gd name="csX10" fmla="*/ 4462583 w 4462583"/>
              <a:gd name="csY10" fmla="*/ 1648144 h 3231654"/>
              <a:gd name="csX11" fmla="*/ 4462583 w 4462583"/>
              <a:gd name="csY11" fmla="*/ 2186753 h 3231654"/>
              <a:gd name="csX12" fmla="*/ 4462583 w 4462583"/>
              <a:gd name="csY12" fmla="*/ 2725362 h 3231654"/>
              <a:gd name="csX13" fmla="*/ 4462583 w 4462583"/>
              <a:gd name="csY13" fmla="*/ 3231654 h 3231654"/>
              <a:gd name="csX14" fmla="*/ 3860134 w 4462583"/>
              <a:gd name="csY14" fmla="*/ 3231654 h 3231654"/>
              <a:gd name="csX15" fmla="*/ 3302311 w 4462583"/>
              <a:gd name="csY15" fmla="*/ 3231654 h 3231654"/>
              <a:gd name="csX16" fmla="*/ 2655237 w 4462583"/>
              <a:gd name="csY16" fmla="*/ 3231654 h 3231654"/>
              <a:gd name="csX17" fmla="*/ 2052788 w 4462583"/>
              <a:gd name="csY17" fmla="*/ 3231654 h 3231654"/>
              <a:gd name="csX18" fmla="*/ 1450339 w 4462583"/>
              <a:gd name="csY18" fmla="*/ 3231654 h 3231654"/>
              <a:gd name="csX19" fmla="*/ 803265 w 4462583"/>
              <a:gd name="csY19" fmla="*/ 3231654 h 3231654"/>
              <a:gd name="csX20" fmla="*/ 0 w 4462583"/>
              <a:gd name="csY20" fmla="*/ 3231654 h 3231654"/>
              <a:gd name="csX21" fmla="*/ 0 w 4462583"/>
              <a:gd name="csY21" fmla="*/ 2628412 h 3231654"/>
              <a:gd name="csX22" fmla="*/ 0 w 4462583"/>
              <a:gd name="csY22" fmla="*/ 2186753 h 3231654"/>
              <a:gd name="csX23" fmla="*/ 0 w 4462583"/>
              <a:gd name="csY23" fmla="*/ 1680460 h 3231654"/>
              <a:gd name="csX24" fmla="*/ 0 w 4462583"/>
              <a:gd name="csY24" fmla="*/ 1206484 h 3231654"/>
              <a:gd name="csX25" fmla="*/ 0 w 4462583"/>
              <a:gd name="csY25" fmla="*/ 700192 h 3231654"/>
              <a:gd name="csX26" fmla="*/ 0 w 4462583"/>
              <a:gd name="csY26" fmla="*/ 0 h 32316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4462583" h="3231654" extrusionOk="0">
                <a:moveTo>
                  <a:pt x="0" y="0"/>
                </a:moveTo>
                <a:cubicBezTo>
                  <a:pt x="213913" y="-8219"/>
                  <a:pt x="464027" y="69337"/>
                  <a:pt x="647075" y="0"/>
                </a:cubicBezTo>
                <a:cubicBezTo>
                  <a:pt x="830124" y="-69337"/>
                  <a:pt x="1097408" y="57463"/>
                  <a:pt x="1294149" y="0"/>
                </a:cubicBezTo>
                <a:cubicBezTo>
                  <a:pt x="1490890" y="-57463"/>
                  <a:pt x="1624924" y="5168"/>
                  <a:pt x="1762720" y="0"/>
                </a:cubicBezTo>
                <a:cubicBezTo>
                  <a:pt x="1900516" y="-5168"/>
                  <a:pt x="2236781" y="37818"/>
                  <a:pt x="2365169" y="0"/>
                </a:cubicBezTo>
                <a:cubicBezTo>
                  <a:pt x="2493557" y="-37818"/>
                  <a:pt x="2647675" y="30819"/>
                  <a:pt x="2922992" y="0"/>
                </a:cubicBezTo>
                <a:cubicBezTo>
                  <a:pt x="3198309" y="-30819"/>
                  <a:pt x="3260995" y="59357"/>
                  <a:pt x="3436189" y="0"/>
                </a:cubicBezTo>
                <a:cubicBezTo>
                  <a:pt x="3611383" y="-59357"/>
                  <a:pt x="4156673" y="122224"/>
                  <a:pt x="4462583" y="0"/>
                </a:cubicBezTo>
                <a:cubicBezTo>
                  <a:pt x="4474824" y="228227"/>
                  <a:pt x="4461012" y="358884"/>
                  <a:pt x="4462583" y="473976"/>
                </a:cubicBezTo>
                <a:cubicBezTo>
                  <a:pt x="4464154" y="589068"/>
                  <a:pt x="4449189" y="898831"/>
                  <a:pt x="4462583" y="1044901"/>
                </a:cubicBezTo>
                <a:cubicBezTo>
                  <a:pt x="4475977" y="1190972"/>
                  <a:pt x="4391948" y="1392380"/>
                  <a:pt x="4462583" y="1648144"/>
                </a:cubicBezTo>
                <a:cubicBezTo>
                  <a:pt x="4533218" y="1903908"/>
                  <a:pt x="4416859" y="1960537"/>
                  <a:pt x="4462583" y="2186753"/>
                </a:cubicBezTo>
                <a:cubicBezTo>
                  <a:pt x="4508307" y="2412969"/>
                  <a:pt x="4440726" y="2468837"/>
                  <a:pt x="4462583" y="2725362"/>
                </a:cubicBezTo>
                <a:cubicBezTo>
                  <a:pt x="4484440" y="2981887"/>
                  <a:pt x="4440847" y="3093999"/>
                  <a:pt x="4462583" y="3231654"/>
                </a:cubicBezTo>
                <a:cubicBezTo>
                  <a:pt x="4294477" y="3293642"/>
                  <a:pt x="4128881" y="3204594"/>
                  <a:pt x="3860134" y="3231654"/>
                </a:cubicBezTo>
                <a:cubicBezTo>
                  <a:pt x="3591387" y="3258714"/>
                  <a:pt x="3504445" y="3175811"/>
                  <a:pt x="3302311" y="3231654"/>
                </a:cubicBezTo>
                <a:cubicBezTo>
                  <a:pt x="3100177" y="3287497"/>
                  <a:pt x="2955895" y="3196330"/>
                  <a:pt x="2655237" y="3231654"/>
                </a:cubicBezTo>
                <a:cubicBezTo>
                  <a:pt x="2354579" y="3266978"/>
                  <a:pt x="2278362" y="3183279"/>
                  <a:pt x="2052788" y="3231654"/>
                </a:cubicBezTo>
                <a:cubicBezTo>
                  <a:pt x="1827214" y="3280029"/>
                  <a:pt x="1724477" y="3211778"/>
                  <a:pt x="1450339" y="3231654"/>
                </a:cubicBezTo>
                <a:cubicBezTo>
                  <a:pt x="1176201" y="3251530"/>
                  <a:pt x="958688" y="3166778"/>
                  <a:pt x="803265" y="3231654"/>
                </a:cubicBezTo>
                <a:cubicBezTo>
                  <a:pt x="647842" y="3296530"/>
                  <a:pt x="274174" y="3230817"/>
                  <a:pt x="0" y="3231654"/>
                </a:cubicBezTo>
                <a:cubicBezTo>
                  <a:pt x="-34231" y="3055292"/>
                  <a:pt x="27013" y="2829319"/>
                  <a:pt x="0" y="2628412"/>
                </a:cubicBezTo>
                <a:cubicBezTo>
                  <a:pt x="-27013" y="2427505"/>
                  <a:pt x="5301" y="2281917"/>
                  <a:pt x="0" y="2186753"/>
                </a:cubicBezTo>
                <a:cubicBezTo>
                  <a:pt x="-5301" y="2091589"/>
                  <a:pt x="6944" y="1814003"/>
                  <a:pt x="0" y="1680460"/>
                </a:cubicBezTo>
                <a:cubicBezTo>
                  <a:pt x="-6944" y="1546917"/>
                  <a:pt x="56589" y="1375174"/>
                  <a:pt x="0" y="1206484"/>
                </a:cubicBezTo>
                <a:cubicBezTo>
                  <a:pt x="-56589" y="1037794"/>
                  <a:pt x="6778" y="869756"/>
                  <a:pt x="0" y="700192"/>
                </a:cubicBezTo>
                <a:cubicBezTo>
                  <a:pt x="-6778" y="530628"/>
                  <a:pt x="43856" y="197462"/>
                  <a:pt x="0" y="0"/>
                </a:cubicBezTo>
                <a:close/>
              </a:path>
            </a:pathLst>
          </a:custGeom>
          <a:noFill/>
          <a:ln>
            <a:solidFill>
              <a:schemeClr val="tx1"/>
            </a:solidFill>
            <a:extLst>
              <a:ext uri="{C807C97D-BFC1-408E-A445-0C87EB9F89A2}">
                <ask:lineSketchStyleProps xmlns:ask="http://schemas.microsoft.com/office/drawing/2018/sketchyshapes" sd="1236030951">
                  <a:prstGeom prst="rect">
                    <a:avLst/>
                  </a:prstGeom>
                  <ask:type>
                    <ask:lineSketchScribble/>
                  </ask:type>
                </ask:lineSketchStyleProps>
              </a:ext>
            </a:extLst>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b="1" dirty="0">
                <a:latin typeface="Calibri"/>
                <a:ea typeface="Calibri"/>
                <a:cs typeface="Calibri"/>
              </a:rPr>
              <a:t>Atogepant</a:t>
            </a:r>
          </a:p>
          <a:p>
            <a:endParaRPr lang="en-GB" b="1">
              <a:latin typeface="Calibri"/>
              <a:ea typeface="Calibri"/>
              <a:cs typeface="Calibri"/>
            </a:endParaRPr>
          </a:p>
          <a:p>
            <a:r>
              <a:rPr lang="en-GB" sz="1400" b="1" dirty="0">
                <a:latin typeface="Calibri"/>
                <a:ea typeface="Calibri"/>
                <a:cs typeface="Calibri"/>
              </a:rPr>
              <a:t>60mg oral tablet. Max 60mg daily</a:t>
            </a:r>
          </a:p>
          <a:p>
            <a:endParaRPr lang="en-GB" sz="1400" b="1">
              <a:latin typeface="Calibri"/>
              <a:ea typeface="Calibri"/>
              <a:cs typeface="Calibri"/>
            </a:endParaRPr>
          </a:p>
          <a:p>
            <a:r>
              <a:rPr lang="en-GB" sz="1400" b="1" dirty="0">
                <a:latin typeface="Calibri"/>
                <a:ea typeface="Calibri"/>
                <a:cs typeface="Calibri"/>
              </a:rPr>
              <a:t>Side effects: nausea, constipation, somnolence, weight loss, hypersensitivity </a:t>
            </a:r>
          </a:p>
          <a:p>
            <a:endParaRPr lang="en-GB" sz="1400" b="1">
              <a:latin typeface="Calibri"/>
              <a:ea typeface="Calibri"/>
              <a:cs typeface="Calibri"/>
            </a:endParaRPr>
          </a:p>
          <a:p>
            <a:r>
              <a:rPr lang="en-GB" sz="1400" b="1" dirty="0">
                <a:latin typeface="Calibri"/>
                <a:ea typeface="Calibri"/>
                <a:cs typeface="Calibri"/>
              </a:rPr>
              <a:t>Interactions: CYP3A4/OATP</a:t>
            </a:r>
          </a:p>
          <a:p>
            <a:endParaRPr lang="en-GB" sz="1400" b="1">
              <a:latin typeface="Calibri"/>
              <a:ea typeface="Calibri"/>
              <a:cs typeface="Calibri"/>
            </a:endParaRPr>
          </a:p>
          <a:p>
            <a:r>
              <a:rPr lang="en-GB" sz="1400" b="1" dirty="0">
                <a:latin typeface="Calibri"/>
                <a:ea typeface="Calibri"/>
                <a:cs typeface="Calibri"/>
              </a:rPr>
              <a:t>Avoid: Severe hepatic, pregnancy, paediatric population. Caution: </a:t>
            </a:r>
            <a:r>
              <a:rPr lang="en-GB" sz="1400" b="1" dirty="0" err="1">
                <a:latin typeface="Calibri"/>
                <a:ea typeface="Calibri"/>
                <a:cs typeface="Calibri"/>
              </a:rPr>
              <a:t>Raynauds</a:t>
            </a:r>
            <a:r>
              <a:rPr lang="en-GB" sz="1400" b="1" dirty="0">
                <a:latin typeface="Calibri"/>
                <a:ea typeface="Calibri"/>
                <a:cs typeface="Calibri"/>
              </a:rPr>
              <a:t>. </a:t>
            </a:r>
          </a:p>
          <a:p>
            <a:endParaRPr lang="en-GB" sz="1400" b="1">
              <a:latin typeface="Calibri"/>
              <a:ea typeface="Calibri"/>
              <a:cs typeface="Calibri"/>
            </a:endParaRPr>
          </a:p>
          <a:p>
            <a:r>
              <a:rPr lang="en-GB" sz="1400" b="1" dirty="0">
                <a:latin typeface="Calibri"/>
                <a:ea typeface="Calibri"/>
                <a:cs typeface="Calibri"/>
              </a:rPr>
              <a:t>Reduce dose: End stage renal failure, CYP3A4 meds</a:t>
            </a:r>
          </a:p>
          <a:p>
            <a:r>
              <a:rPr lang="en-GB" sz="1400" b="1" dirty="0">
                <a:latin typeface="Calibri"/>
                <a:ea typeface="Calibri"/>
                <a:cs typeface="Calibri"/>
              </a:rPr>
              <a:t>Also has a preventative indication (episodic or chronic)</a:t>
            </a:r>
          </a:p>
        </p:txBody>
      </p:sp>
      <p:sp>
        <p:nvSpPr>
          <p:cNvPr id="6" name="TextBox 5">
            <a:extLst>
              <a:ext uri="{FF2B5EF4-FFF2-40B4-BE49-F238E27FC236}">
                <a16:creationId xmlns:a16="http://schemas.microsoft.com/office/drawing/2014/main" id="{B1B1B315-1DF1-C3DD-047F-50DED0BE7490}"/>
              </a:ext>
            </a:extLst>
          </p:cNvPr>
          <p:cNvSpPr txBox="1"/>
          <p:nvPr/>
        </p:nvSpPr>
        <p:spPr>
          <a:xfrm>
            <a:off x="819637" y="5704742"/>
            <a:ext cx="10627946"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dirty="0">
                <a:latin typeface="Calibri"/>
                <a:ea typeface="Calibri"/>
                <a:cs typeface="Calibri"/>
              </a:rPr>
              <a:t>Although CVA/Recent MI etc not listed in SmPC for </a:t>
            </a:r>
            <a:r>
              <a:rPr lang="en-GB" sz="1400" dirty="0" err="1">
                <a:latin typeface="Calibri"/>
                <a:ea typeface="Calibri"/>
                <a:cs typeface="Calibri"/>
              </a:rPr>
              <a:t>gepants</a:t>
            </a:r>
            <a:r>
              <a:rPr lang="en-GB" sz="1400" dirty="0">
                <a:latin typeface="Calibri"/>
                <a:ea typeface="Calibri"/>
                <a:cs typeface="Calibri"/>
              </a:rPr>
              <a:t> explicitly as CI/Caution - patients with a recent MI, stroke, or transient ischemic attack (TIA) within the prior 6 months were strictly excluded from all phase 3 clinical trials and most clinical units restrict too &lt;6 months from event or with ongoing instability/high vascular risk factors</a:t>
            </a:r>
            <a:endParaRPr lang="en-US" sz="1400" dirty="0">
              <a:latin typeface="Calibri"/>
              <a:ea typeface="Calibri"/>
              <a:cs typeface="Calibri"/>
            </a:endParaRPr>
          </a:p>
        </p:txBody>
      </p:sp>
    </p:spTree>
    <p:extLst>
      <p:ext uri="{BB962C8B-B14F-4D97-AF65-F5344CB8AC3E}">
        <p14:creationId xmlns:p14="http://schemas.microsoft.com/office/powerpoint/2010/main" val="9725451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AD18-D995-34D2-199F-DEA4E7E70E2C}"/>
              </a:ext>
            </a:extLst>
          </p:cNvPr>
          <p:cNvSpPr>
            <a:spLocks noGrp="1"/>
          </p:cNvSpPr>
          <p:nvPr>
            <p:ph type="ctrTitle"/>
          </p:nvPr>
        </p:nvSpPr>
        <p:spPr/>
        <p:txBody>
          <a:bodyPr/>
          <a:lstStyle/>
          <a:p>
            <a:r>
              <a:rPr lang="en-GB">
                <a:cs typeface="Biome"/>
              </a:rPr>
              <a:t>Medication Overuse Headache</a:t>
            </a:r>
            <a:endParaRPr lang="en-GB"/>
          </a:p>
        </p:txBody>
      </p:sp>
    </p:spTree>
    <p:extLst>
      <p:ext uri="{BB962C8B-B14F-4D97-AF65-F5344CB8AC3E}">
        <p14:creationId xmlns:p14="http://schemas.microsoft.com/office/powerpoint/2010/main" val="14030761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B19582-6872-5F15-FD1D-A1A70E9337DC}"/>
              </a:ext>
            </a:extLst>
          </p:cNvPr>
          <p:cNvSpPr>
            <a:spLocks noGrp="1"/>
          </p:cNvSpPr>
          <p:nvPr>
            <p:ph sz="quarter" idx="13"/>
          </p:nvPr>
        </p:nvSpPr>
        <p:spPr>
          <a:xfrm>
            <a:off x="779584" y="1277815"/>
            <a:ext cx="10359292" cy="4478215"/>
          </a:xfrm>
        </p:spPr>
        <p:txBody>
          <a:bodyPr vert="horz" lIns="91440" tIns="45720" rIns="91440" bIns="45720" rtlCol="0" anchor="b">
            <a:noAutofit/>
          </a:bodyPr>
          <a:lstStyle/>
          <a:p>
            <a:r>
              <a:rPr lang="en-GB" sz="2800">
                <a:solidFill>
                  <a:srgbClr val="424242"/>
                </a:solidFill>
                <a:latin typeface="Calibri"/>
                <a:ea typeface="Calibri"/>
                <a:cs typeface="Calibri"/>
              </a:rPr>
              <a:t>MOH is a secondary headache occurring in a patient with a pre-existing headache disorder, with headache on 15 or more days per month and regular overuse for more than 3 months of acute/symptomatic headache medication.</a:t>
            </a:r>
            <a:endParaRPr lang="en-US" sz="2800">
              <a:solidFill>
                <a:srgbClr val="2A0053"/>
              </a:solidFill>
              <a:latin typeface="Calibri"/>
              <a:ea typeface="Calibri"/>
              <a:cs typeface="Calibri"/>
            </a:endParaRPr>
          </a:p>
          <a:p>
            <a:endParaRPr lang="en-GB" sz="2800">
              <a:solidFill>
                <a:srgbClr val="424242"/>
              </a:solidFill>
              <a:latin typeface="Calibri"/>
              <a:ea typeface="Calibri"/>
              <a:cs typeface="Calibri"/>
            </a:endParaRPr>
          </a:p>
          <a:p>
            <a:r>
              <a:rPr lang="en-GB" sz="2800">
                <a:solidFill>
                  <a:srgbClr val="424242"/>
                </a:solidFill>
                <a:latin typeface="Calibri"/>
                <a:ea typeface="Calibri"/>
                <a:cs typeface="Calibri"/>
              </a:rPr>
              <a:t>Usual overuse thresholds are:</a:t>
            </a:r>
            <a:endParaRPr lang="en-US" sz="2800">
              <a:latin typeface="Calibri"/>
              <a:ea typeface="Calibri"/>
              <a:cs typeface="Calibri"/>
            </a:endParaRPr>
          </a:p>
          <a:p>
            <a:pPr marL="285750" indent="-285750">
              <a:buFont typeface="Arial"/>
              <a:buChar char="•"/>
            </a:pPr>
            <a:r>
              <a:rPr lang="en-GB" sz="2800">
                <a:solidFill>
                  <a:srgbClr val="424242"/>
                </a:solidFill>
                <a:latin typeface="Calibri"/>
                <a:ea typeface="Calibri"/>
                <a:cs typeface="Calibri"/>
              </a:rPr>
              <a:t>Triptans, Opioids, Ergots, combination analgesics: 10 or more days/month (8-10)</a:t>
            </a:r>
            <a:endParaRPr lang="en-GB" sz="2800">
              <a:latin typeface="Calibri"/>
              <a:ea typeface="Calibri"/>
              <a:cs typeface="Calibri"/>
            </a:endParaRPr>
          </a:p>
          <a:p>
            <a:pPr marL="285750" indent="-285750">
              <a:buFont typeface="Arial"/>
              <a:buChar char="•"/>
            </a:pPr>
            <a:endParaRPr lang="en-GB" sz="2800">
              <a:solidFill>
                <a:srgbClr val="424242"/>
              </a:solidFill>
              <a:latin typeface="Calibri"/>
              <a:ea typeface="Calibri"/>
              <a:cs typeface="Calibri"/>
            </a:endParaRPr>
          </a:p>
          <a:p>
            <a:pPr marL="285750" indent="-285750">
              <a:buFont typeface="Arial"/>
              <a:buChar char="•"/>
            </a:pPr>
            <a:r>
              <a:rPr lang="en-GB" sz="2800">
                <a:solidFill>
                  <a:srgbClr val="424242"/>
                </a:solidFill>
                <a:latin typeface="Calibri"/>
                <a:ea typeface="Calibri"/>
                <a:cs typeface="Calibri"/>
              </a:rPr>
              <a:t>Paracetamol, Aspirin, NSAIDs, alone or in any combination: 15 or more days/month (10-14)</a:t>
            </a:r>
            <a:endParaRPr lang="en-GB" sz="2800">
              <a:latin typeface="Calibri"/>
              <a:ea typeface="Calibri"/>
              <a:cs typeface="Calibri"/>
            </a:endParaRPr>
          </a:p>
        </p:txBody>
      </p:sp>
    </p:spTree>
    <p:extLst>
      <p:ext uri="{BB962C8B-B14F-4D97-AF65-F5344CB8AC3E}">
        <p14:creationId xmlns:p14="http://schemas.microsoft.com/office/powerpoint/2010/main" val="16679405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BDC2E-3159-339E-BF92-0955E74BCD39}"/>
              </a:ext>
            </a:extLst>
          </p:cNvPr>
          <p:cNvSpPr>
            <a:spLocks noGrp="1"/>
          </p:cNvSpPr>
          <p:nvPr>
            <p:ph type="title"/>
          </p:nvPr>
        </p:nvSpPr>
        <p:spPr/>
        <p:txBody>
          <a:bodyPr>
            <a:normAutofit/>
          </a:bodyPr>
          <a:lstStyle/>
          <a:p>
            <a:r>
              <a:rPr lang="en-GB" sz="4800">
                <a:cs typeface="Biome"/>
              </a:rPr>
              <a:t>Who might you suspect MOH in</a:t>
            </a:r>
            <a:endParaRPr lang="en-GB" sz="4800"/>
          </a:p>
        </p:txBody>
      </p:sp>
      <p:sp>
        <p:nvSpPr>
          <p:cNvPr id="3" name="Content Placeholder 2">
            <a:extLst>
              <a:ext uri="{FF2B5EF4-FFF2-40B4-BE49-F238E27FC236}">
                <a16:creationId xmlns:a16="http://schemas.microsoft.com/office/drawing/2014/main" id="{AC4AC1F2-513D-5B39-1638-96DD4E81058E}"/>
              </a:ext>
            </a:extLst>
          </p:cNvPr>
          <p:cNvSpPr>
            <a:spLocks noGrp="1"/>
          </p:cNvSpPr>
          <p:nvPr>
            <p:ph idx="1"/>
          </p:nvPr>
        </p:nvSpPr>
        <p:spPr>
          <a:xfrm>
            <a:off x="457200" y="1910575"/>
            <a:ext cx="11277599" cy="3689149"/>
          </a:xfrm>
        </p:spPr>
        <p:txBody>
          <a:bodyPr vert="horz" lIns="91440" tIns="45720" rIns="91440" bIns="45720" rtlCol="0" anchor="t">
            <a:normAutofit fontScale="92500" lnSpcReduction="10000"/>
          </a:bodyPr>
          <a:lstStyle/>
          <a:p>
            <a:pPr marL="285750" indent="-285750">
              <a:buFont typeface="Arial"/>
              <a:buChar char="•"/>
            </a:pPr>
            <a:r>
              <a:rPr lang="en-GB" sz="2800">
                <a:solidFill>
                  <a:srgbClr val="424242"/>
                </a:solidFill>
                <a:latin typeface="Calibri"/>
                <a:ea typeface="Calibri"/>
                <a:cs typeface="Calibri"/>
              </a:rPr>
              <a:t>High headache frequency (or increasing frequency over several months from a previously manageable baseline)</a:t>
            </a:r>
            <a:endParaRPr lang="en-GB" sz="2800">
              <a:solidFill>
                <a:srgbClr val="2A0053"/>
              </a:solidFill>
              <a:latin typeface="Calibri"/>
              <a:ea typeface="Calibri"/>
              <a:cs typeface="Calibri"/>
            </a:endParaRPr>
          </a:p>
          <a:p>
            <a:pPr marL="285750" indent="-285750">
              <a:buFont typeface="Arial"/>
              <a:buChar char="•"/>
            </a:pPr>
            <a:r>
              <a:rPr lang="en-GB" sz="2800">
                <a:solidFill>
                  <a:srgbClr val="424242"/>
                </a:solidFill>
                <a:latin typeface="Calibri"/>
                <a:ea typeface="Calibri"/>
                <a:cs typeface="Calibri"/>
              </a:rPr>
              <a:t>Frequent acute medication use (days not doses) </a:t>
            </a:r>
            <a:endParaRPr lang="en-GB" sz="2800">
              <a:latin typeface="Calibri"/>
              <a:ea typeface="Calibri"/>
              <a:cs typeface="Calibri"/>
            </a:endParaRPr>
          </a:p>
          <a:p>
            <a:pPr marL="285750" indent="-285750">
              <a:buFont typeface="Arial"/>
              <a:buChar char="•"/>
            </a:pPr>
            <a:r>
              <a:rPr lang="en-GB" sz="2800">
                <a:solidFill>
                  <a:srgbClr val="424242"/>
                </a:solidFill>
                <a:latin typeface="Calibri"/>
                <a:ea typeface="Calibri"/>
                <a:cs typeface="Calibri"/>
              </a:rPr>
              <a:t>Triptans, opioids, combination analgesics, or multiple acute drugs on records or diaries </a:t>
            </a:r>
          </a:p>
          <a:p>
            <a:pPr marL="285750" indent="-285750">
              <a:buFont typeface="Arial"/>
              <a:buChar char="•"/>
            </a:pPr>
            <a:r>
              <a:rPr lang="en-GB" sz="2800">
                <a:solidFill>
                  <a:srgbClr val="424242"/>
                </a:solidFill>
                <a:latin typeface="Calibri"/>
                <a:ea typeface="Calibri"/>
                <a:cs typeface="Calibri"/>
              </a:rPr>
              <a:t>Psychiatric comorbidity, especially anxiety and depression</a:t>
            </a:r>
            <a:endParaRPr lang="en-GB" sz="2800">
              <a:latin typeface="Calibri"/>
              <a:ea typeface="Calibri"/>
              <a:cs typeface="Calibri"/>
            </a:endParaRPr>
          </a:p>
          <a:p>
            <a:pPr marL="285750" indent="-285750">
              <a:buFont typeface="Arial"/>
              <a:buChar char="•"/>
            </a:pPr>
            <a:r>
              <a:rPr lang="en-GB" sz="2800">
                <a:solidFill>
                  <a:srgbClr val="424242"/>
                </a:solidFill>
                <a:latin typeface="Calibri"/>
                <a:ea typeface="Calibri"/>
                <a:cs typeface="Calibri"/>
              </a:rPr>
              <a:t>Other chronic pain conditions </a:t>
            </a:r>
          </a:p>
        </p:txBody>
      </p:sp>
    </p:spTree>
    <p:extLst>
      <p:ext uri="{BB962C8B-B14F-4D97-AF65-F5344CB8AC3E}">
        <p14:creationId xmlns:p14="http://schemas.microsoft.com/office/powerpoint/2010/main" val="29976428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15079-C265-A1D5-1455-7211F3139B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E915DC-3529-7DBA-9ED7-6C7D5F67D0E7}"/>
              </a:ext>
            </a:extLst>
          </p:cNvPr>
          <p:cNvSpPr>
            <a:spLocks noGrp="1"/>
          </p:cNvSpPr>
          <p:nvPr>
            <p:ph type="title"/>
          </p:nvPr>
        </p:nvSpPr>
        <p:spPr/>
        <p:txBody>
          <a:bodyPr>
            <a:normAutofit/>
          </a:bodyPr>
          <a:lstStyle/>
          <a:p>
            <a:r>
              <a:rPr lang="en-GB" sz="4800">
                <a:cs typeface="Biome"/>
              </a:rPr>
              <a:t>Managing MOH</a:t>
            </a:r>
            <a:endParaRPr lang="en-US"/>
          </a:p>
        </p:txBody>
      </p:sp>
      <p:sp>
        <p:nvSpPr>
          <p:cNvPr id="3" name="Content Placeholder 2">
            <a:extLst>
              <a:ext uri="{FF2B5EF4-FFF2-40B4-BE49-F238E27FC236}">
                <a16:creationId xmlns:a16="http://schemas.microsoft.com/office/drawing/2014/main" id="{562292E0-734B-46C9-4E79-BF3D3DE0C6BD}"/>
              </a:ext>
            </a:extLst>
          </p:cNvPr>
          <p:cNvSpPr>
            <a:spLocks noGrp="1"/>
          </p:cNvSpPr>
          <p:nvPr>
            <p:ph idx="1"/>
          </p:nvPr>
        </p:nvSpPr>
        <p:spPr>
          <a:xfrm>
            <a:off x="330200" y="1412344"/>
            <a:ext cx="10984523" cy="4783303"/>
          </a:xfrm>
        </p:spPr>
        <p:txBody>
          <a:bodyPr vert="horz" lIns="91440" tIns="45720" rIns="91440" bIns="45720" rtlCol="0" anchor="t">
            <a:noAutofit/>
          </a:bodyPr>
          <a:lstStyle/>
          <a:p>
            <a:pPr marL="457200" indent="-457200">
              <a:buChar char="•"/>
            </a:pPr>
            <a:r>
              <a:rPr lang="en-GB" sz="2000">
                <a:solidFill>
                  <a:srgbClr val="424242"/>
                </a:solidFill>
                <a:latin typeface="Calibri"/>
                <a:ea typeface="Calibri"/>
                <a:cs typeface="Calibri"/>
              </a:rPr>
              <a:t>Explain the diagnosis clearly and non-judgementally (diaries objective)</a:t>
            </a:r>
            <a:endParaRPr lang="en-GB" sz="2000">
              <a:solidFill>
                <a:srgbClr val="2A0053"/>
              </a:solidFill>
              <a:latin typeface="Calibri"/>
              <a:ea typeface="Calibri"/>
              <a:cs typeface="Calibri"/>
            </a:endParaRPr>
          </a:p>
          <a:p>
            <a:pPr marL="457200" indent="-457200">
              <a:buChar char="•"/>
            </a:pPr>
            <a:r>
              <a:rPr lang="en-GB" sz="2000">
                <a:solidFill>
                  <a:srgbClr val="424242"/>
                </a:solidFill>
                <a:latin typeface="Calibri"/>
                <a:ea typeface="Calibri"/>
                <a:cs typeface="Calibri"/>
              </a:rPr>
              <a:t>Reassure that MOH is treatable – over various studies roughly half to three quarters had improvement in their headache frequency </a:t>
            </a:r>
            <a:endParaRPr lang="en-GB" sz="2000">
              <a:latin typeface="Calibri"/>
              <a:ea typeface="Calibri"/>
              <a:cs typeface="Calibri"/>
            </a:endParaRPr>
          </a:p>
          <a:p>
            <a:pPr marL="457200" indent="-457200">
              <a:buChar char="•"/>
            </a:pPr>
            <a:r>
              <a:rPr lang="en-GB" sz="2000">
                <a:solidFill>
                  <a:srgbClr val="424242"/>
                </a:solidFill>
                <a:latin typeface="Calibri"/>
                <a:ea typeface="Calibri"/>
                <a:cs typeface="Calibri"/>
              </a:rPr>
              <a:t>Withdraw all overused acute headache medications</a:t>
            </a:r>
            <a:endParaRPr lang="en-GB" sz="2000">
              <a:latin typeface="Calibri"/>
              <a:ea typeface="Calibri"/>
              <a:cs typeface="Calibri"/>
            </a:endParaRPr>
          </a:p>
          <a:p>
            <a:pPr marL="457200" indent="-457200">
              <a:buChar char="•"/>
            </a:pPr>
            <a:r>
              <a:rPr lang="en-GB" sz="2000">
                <a:solidFill>
                  <a:srgbClr val="424242"/>
                </a:solidFill>
                <a:latin typeface="Calibri"/>
                <a:ea typeface="Calibri"/>
                <a:cs typeface="Calibri"/>
              </a:rPr>
              <a:t>Advise abrupt stop rather than gradual reduction for typical MOH unless drugs which require titration to avoid withdrawal </a:t>
            </a:r>
          </a:p>
          <a:p>
            <a:pPr marL="457200" indent="-457200">
              <a:buChar char="•"/>
            </a:pPr>
            <a:r>
              <a:rPr lang="en-GB" sz="2000">
                <a:solidFill>
                  <a:srgbClr val="424242"/>
                </a:solidFill>
                <a:latin typeface="Calibri"/>
                <a:ea typeface="Calibri"/>
                <a:cs typeface="Calibri"/>
              </a:rPr>
              <a:t>Include alcohol and caffeine where applicable </a:t>
            </a:r>
          </a:p>
          <a:p>
            <a:pPr marL="457200" indent="-457200">
              <a:buChar char="•"/>
            </a:pPr>
            <a:r>
              <a:rPr lang="en-GB" sz="2000">
                <a:solidFill>
                  <a:srgbClr val="424242"/>
                </a:solidFill>
                <a:latin typeface="Calibri"/>
                <a:ea typeface="Calibri"/>
                <a:cs typeface="Calibri"/>
              </a:rPr>
              <a:t>Expect short-term worsening before improvement (~2  weeks)</a:t>
            </a:r>
            <a:endParaRPr lang="en-GB" sz="2000">
              <a:latin typeface="Calibri"/>
              <a:ea typeface="Calibri"/>
              <a:cs typeface="Calibri"/>
            </a:endParaRPr>
          </a:p>
          <a:p>
            <a:pPr marL="457200" indent="-457200">
              <a:buChar char="•"/>
            </a:pPr>
            <a:r>
              <a:rPr lang="en-GB" sz="2000">
                <a:solidFill>
                  <a:srgbClr val="424242"/>
                </a:solidFill>
                <a:latin typeface="Calibri"/>
                <a:ea typeface="Calibri"/>
                <a:cs typeface="Calibri"/>
              </a:rPr>
              <a:t>Provide close follow-up and support (think med3s, anti-emetics)</a:t>
            </a:r>
            <a:endParaRPr lang="en-GB" sz="2000">
              <a:latin typeface="Calibri"/>
              <a:ea typeface="Calibri"/>
              <a:cs typeface="Calibri"/>
            </a:endParaRPr>
          </a:p>
          <a:p>
            <a:pPr marL="457200" indent="-457200">
              <a:buChar char="•"/>
            </a:pPr>
            <a:r>
              <a:rPr lang="en-GB" sz="2000">
                <a:solidFill>
                  <a:srgbClr val="424242"/>
                </a:solidFill>
                <a:latin typeface="Calibri"/>
                <a:ea typeface="Calibri"/>
                <a:cs typeface="Calibri"/>
              </a:rPr>
              <a:t>Consider preventive treatment for the underlying headache disorder </a:t>
            </a:r>
            <a:endParaRPr lang="en-GB" sz="2000">
              <a:latin typeface="Calibri"/>
              <a:ea typeface="Calibri"/>
              <a:cs typeface="Calibri"/>
            </a:endParaRPr>
          </a:p>
          <a:p>
            <a:pPr marL="285750" indent="-285750">
              <a:buFont typeface="Arial"/>
              <a:buChar char="•"/>
            </a:pPr>
            <a:endParaRPr lang="en-GB" sz="2800" b="1">
              <a:solidFill>
                <a:srgbClr val="424242"/>
              </a:solidFill>
              <a:latin typeface="Calibri"/>
              <a:ea typeface="Calibri"/>
              <a:cs typeface="Calibri"/>
            </a:endParaRPr>
          </a:p>
        </p:txBody>
      </p:sp>
    </p:spTree>
    <p:extLst>
      <p:ext uri="{BB962C8B-B14F-4D97-AF65-F5344CB8AC3E}">
        <p14:creationId xmlns:p14="http://schemas.microsoft.com/office/powerpoint/2010/main" val="2869590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F4E7E5E-0F32-B4FB-422B-17B944D4029B}"/>
              </a:ext>
            </a:extLst>
          </p:cNvPr>
          <p:cNvPicPr>
            <a:picLocks noChangeAspect="1"/>
          </p:cNvPicPr>
          <p:nvPr/>
        </p:nvPicPr>
        <p:blipFill>
          <a:blip r:embed="rId2"/>
          <a:stretch>
            <a:fillRect/>
          </a:stretch>
        </p:blipFill>
        <p:spPr>
          <a:xfrm>
            <a:off x="-4884" y="0"/>
            <a:ext cx="12191999" cy="6858000"/>
          </a:xfrm>
          <a:prstGeom prst="rect">
            <a:avLst/>
          </a:prstGeom>
        </p:spPr>
      </p:pic>
    </p:spTree>
    <p:extLst>
      <p:ext uri="{BB962C8B-B14F-4D97-AF65-F5344CB8AC3E}">
        <p14:creationId xmlns:p14="http://schemas.microsoft.com/office/powerpoint/2010/main" val="3664243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6680B20-F828-728C-FCB0-73CC758D73A5}"/>
              </a:ext>
            </a:extLst>
          </p:cNvPr>
          <p:cNvSpPr>
            <a:spLocks noGrp="1"/>
          </p:cNvSpPr>
          <p:nvPr>
            <p:ph type="ctrTitle"/>
          </p:nvPr>
        </p:nvSpPr>
        <p:spPr>
          <a:xfrm>
            <a:off x="457199" y="457200"/>
            <a:ext cx="7845553" cy="6172200"/>
          </a:xfrm>
        </p:spPr>
        <p:txBody>
          <a:bodyPr anchor="b">
            <a:normAutofit/>
          </a:bodyPr>
          <a:lstStyle/>
          <a:p>
            <a:r>
              <a:rPr lang="en-US" sz="5600"/>
              <a:t>Aims of Preventative  Medication</a:t>
            </a:r>
          </a:p>
        </p:txBody>
      </p:sp>
    </p:spTree>
    <p:extLst>
      <p:ext uri="{BB962C8B-B14F-4D97-AF65-F5344CB8AC3E}">
        <p14:creationId xmlns:p14="http://schemas.microsoft.com/office/powerpoint/2010/main" val="24168706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22C3F-D590-4292-34AD-5B1848140104}"/>
              </a:ext>
            </a:extLst>
          </p:cNvPr>
          <p:cNvSpPr>
            <a:spLocks noGrp="1"/>
          </p:cNvSpPr>
          <p:nvPr>
            <p:ph type="title"/>
          </p:nvPr>
        </p:nvSpPr>
        <p:spPr>
          <a:xfrm>
            <a:off x="631371" y="1409280"/>
            <a:ext cx="10686141" cy="3992269"/>
          </a:xfrm>
        </p:spPr>
        <p:txBody>
          <a:bodyPr>
            <a:normAutofit/>
          </a:bodyPr>
          <a:lstStyle/>
          <a:p>
            <a:pPr marL="571500" indent="-571500">
              <a:buFont typeface="Arial"/>
              <a:buChar char="•"/>
            </a:pPr>
            <a:r>
              <a:rPr lang="en-GB">
                <a:solidFill>
                  <a:srgbClr val="424242"/>
                </a:solidFill>
                <a:latin typeface="Calibri"/>
                <a:ea typeface="Calibri"/>
                <a:cs typeface="Calibri"/>
              </a:rPr>
              <a:t>Reduce attack frequency, severity and duration</a:t>
            </a:r>
            <a:br>
              <a:rPr lang="en-GB">
                <a:latin typeface="Calibri"/>
                <a:ea typeface="Calibri"/>
                <a:cs typeface="Calibri"/>
              </a:rPr>
            </a:br>
            <a:br>
              <a:rPr lang="en-GB">
                <a:latin typeface="Calibri"/>
                <a:ea typeface="Calibri"/>
                <a:cs typeface="Calibri"/>
              </a:rPr>
            </a:br>
            <a:endParaRPr lang="en-GB">
              <a:solidFill>
                <a:srgbClr val="424242"/>
              </a:solidFill>
              <a:latin typeface="Calibri"/>
              <a:ea typeface="Calibri"/>
              <a:cs typeface="Calibri"/>
            </a:endParaRPr>
          </a:p>
          <a:p>
            <a:pPr marL="571500" indent="-571500">
              <a:buFont typeface="Arial"/>
              <a:buChar char="•"/>
            </a:pPr>
            <a:r>
              <a:rPr lang="en-GB">
                <a:solidFill>
                  <a:srgbClr val="424242"/>
                </a:solidFill>
                <a:latin typeface="Calibri"/>
                <a:ea typeface="Calibri"/>
                <a:cs typeface="Calibri"/>
              </a:rPr>
              <a:t>Improve disability, function and quality of life</a:t>
            </a:r>
            <a:br>
              <a:rPr lang="en-GB">
                <a:latin typeface="Calibri"/>
                <a:ea typeface="Calibri"/>
                <a:cs typeface="Calibri"/>
              </a:rPr>
            </a:br>
            <a:br>
              <a:rPr lang="en-GB">
                <a:latin typeface="Calibri"/>
                <a:ea typeface="Calibri"/>
                <a:cs typeface="Calibri"/>
              </a:rPr>
            </a:br>
            <a:endParaRPr lang="en-GB">
              <a:solidFill>
                <a:srgbClr val="424242"/>
              </a:solidFill>
              <a:latin typeface="Calibri"/>
              <a:ea typeface="Calibri"/>
              <a:cs typeface="Calibri"/>
            </a:endParaRPr>
          </a:p>
          <a:p>
            <a:pPr marL="571500" indent="-571500">
              <a:buFont typeface="Arial"/>
              <a:buChar char="•"/>
            </a:pPr>
            <a:r>
              <a:rPr lang="en-GB">
                <a:solidFill>
                  <a:srgbClr val="424242"/>
                </a:solidFill>
                <a:latin typeface="Calibri"/>
                <a:ea typeface="Calibri"/>
                <a:cs typeface="Calibri"/>
              </a:rPr>
              <a:t>Reduce need for acute medication and, in turn, lower risk of medication-overuse headache</a:t>
            </a:r>
            <a:endParaRPr lang="en-GB">
              <a:latin typeface="Calibri"/>
              <a:ea typeface="Calibri"/>
              <a:cs typeface="Calibri"/>
            </a:endParaRPr>
          </a:p>
          <a:p>
            <a:endParaRPr lang="en-GB"/>
          </a:p>
        </p:txBody>
      </p:sp>
    </p:spTree>
    <p:extLst>
      <p:ext uri="{BB962C8B-B14F-4D97-AF65-F5344CB8AC3E}">
        <p14:creationId xmlns:p14="http://schemas.microsoft.com/office/powerpoint/2010/main" val="14448582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809FB-6B82-FFB8-3B03-124D385BD66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EEFFE00-2CB8-F604-3B60-953C130EAD79}"/>
              </a:ext>
            </a:extLst>
          </p:cNvPr>
          <p:cNvSpPr txBox="1"/>
          <p:nvPr/>
        </p:nvSpPr>
        <p:spPr>
          <a:xfrm>
            <a:off x="707851" y="791310"/>
            <a:ext cx="11085006"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b="0" i="0" dirty="0">
                <a:solidFill>
                  <a:srgbClr val="2A0053"/>
                </a:solidFill>
                <a:latin typeface="Calibri"/>
                <a:ea typeface="Calibri"/>
                <a:cs typeface="Calibri"/>
              </a:rPr>
              <a:t>​</a:t>
            </a:r>
            <a:r>
              <a:rPr lang="en-GB" sz="2800" dirty="0">
                <a:solidFill>
                  <a:srgbClr val="000000"/>
                </a:solidFill>
                <a:latin typeface="Calibri"/>
                <a:ea typeface="Calibri"/>
                <a:cs typeface="Calibri"/>
              </a:rPr>
              <a:t>Targeted CGRP treatments / BOTOX can be considered and prescribed if three </a:t>
            </a:r>
            <a:r>
              <a:rPr lang="en-GB" sz="2800" i="0" u="none" strike="noStrike" baseline="0" dirty="0">
                <a:solidFill>
                  <a:srgbClr val="000000"/>
                </a:solidFill>
                <a:latin typeface="Calibri"/>
                <a:ea typeface="Calibri"/>
                <a:cs typeface="Calibri"/>
              </a:rPr>
              <a:t>or</a:t>
            </a:r>
            <a:r>
              <a:rPr lang="en-GB" sz="2800" dirty="0">
                <a:solidFill>
                  <a:srgbClr val="000000"/>
                </a:solidFill>
                <a:latin typeface="Calibri"/>
                <a:ea typeface="Calibri"/>
                <a:cs typeface="Calibri"/>
              </a:rPr>
              <a:t> more standard preventatives</a:t>
            </a:r>
            <a:r>
              <a:rPr lang="en-GB" sz="2800" b="1" dirty="0">
                <a:solidFill>
                  <a:srgbClr val="000000"/>
                </a:solidFill>
                <a:latin typeface="Calibri"/>
                <a:ea typeface="Calibri"/>
                <a:cs typeface="Calibri"/>
              </a:rPr>
              <a:t> </a:t>
            </a:r>
            <a:r>
              <a:rPr lang="en-GB" sz="2800" b="1" i="0" u="none" strike="noStrike" baseline="0" dirty="0">
                <a:solidFill>
                  <a:srgbClr val="000000"/>
                </a:solidFill>
                <a:latin typeface="Calibri"/>
                <a:ea typeface="Calibri"/>
                <a:cs typeface="Calibri"/>
              </a:rPr>
              <a:t>(</a:t>
            </a:r>
            <a:r>
              <a:rPr lang="en-GB" sz="2800" b="1" dirty="0">
                <a:solidFill>
                  <a:srgbClr val="000000"/>
                </a:solidFill>
                <a:latin typeface="Calibri"/>
                <a:ea typeface="Calibri"/>
                <a:cs typeface="Calibri"/>
              </a:rPr>
              <a:t>usually from Amitriptyline</a:t>
            </a:r>
            <a:r>
              <a:rPr lang="en-GB" sz="2800" b="1" i="0" u="none" strike="noStrike" baseline="0" dirty="0">
                <a:solidFill>
                  <a:srgbClr val="000000"/>
                </a:solidFill>
                <a:latin typeface="Calibri"/>
                <a:ea typeface="Calibri"/>
                <a:cs typeface="Calibri"/>
              </a:rPr>
              <a:t>/</a:t>
            </a:r>
            <a:r>
              <a:rPr lang="en-GB" sz="2800" b="1" dirty="0">
                <a:solidFill>
                  <a:srgbClr val="000000"/>
                </a:solidFill>
                <a:latin typeface="Calibri"/>
                <a:ea typeface="Calibri"/>
                <a:cs typeface="Calibri"/>
              </a:rPr>
              <a:t>Nortriptyline, Candesartan, Propranolol </a:t>
            </a:r>
            <a:r>
              <a:rPr lang="en-GB" sz="2800" b="1" i="0" u="none" strike="noStrike" baseline="0" dirty="0">
                <a:solidFill>
                  <a:srgbClr val="000000"/>
                </a:solidFill>
                <a:latin typeface="Calibri"/>
                <a:ea typeface="Calibri"/>
                <a:cs typeface="Calibri"/>
              </a:rPr>
              <a:t>or </a:t>
            </a:r>
            <a:r>
              <a:rPr lang="en-GB" sz="2800" b="1" dirty="0">
                <a:solidFill>
                  <a:srgbClr val="000000"/>
                </a:solidFill>
                <a:latin typeface="Calibri"/>
                <a:ea typeface="Calibri"/>
                <a:cs typeface="Calibri"/>
              </a:rPr>
              <a:t>Topiramate) </a:t>
            </a:r>
            <a:r>
              <a:rPr lang="en-GB" sz="2800" dirty="0">
                <a:solidFill>
                  <a:srgbClr val="000000"/>
                </a:solidFill>
                <a:latin typeface="Calibri"/>
                <a:ea typeface="Calibri"/>
                <a:cs typeface="Calibri"/>
              </a:rPr>
              <a:t>have been considered/tried and resulted </a:t>
            </a:r>
            <a:r>
              <a:rPr lang="en-GB" sz="2800" i="0" u="none" strike="noStrike" baseline="0" dirty="0">
                <a:solidFill>
                  <a:srgbClr val="000000"/>
                </a:solidFill>
                <a:latin typeface="Calibri"/>
                <a:ea typeface="Calibri"/>
                <a:cs typeface="Calibri"/>
              </a:rPr>
              <a:t>in </a:t>
            </a:r>
            <a:r>
              <a:rPr lang="en-GB" sz="2800" dirty="0">
                <a:solidFill>
                  <a:srgbClr val="000000"/>
                </a:solidFill>
                <a:latin typeface="Calibri"/>
                <a:ea typeface="Calibri"/>
                <a:cs typeface="Calibri"/>
              </a:rPr>
              <a:t>treatment failure, aren't tolerated or aren't suitable.</a:t>
            </a:r>
          </a:p>
          <a:p>
            <a:pPr marL="457200" indent="-457200">
              <a:buFont typeface="Arial"/>
              <a:buChar char="•"/>
            </a:pPr>
            <a:endParaRPr lang="en-GB" sz="2800">
              <a:solidFill>
                <a:srgbClr val="000000"/>
              </a:solidFill>
              <a:latin typeface="Calibri"/>
              <a:ea typeface="Calibri"/>
              <a:cs typeface="Calibri"/>
            </a:endParaRPr>
          </a:p>
          <a:p>
            <a:pPr marL="457200" indent="-457200">
              <a:buFont typeface="Arial"/>
              <a:buChar char="•"/>
            </a:pPr>
            <a:r>
              <a:rPr lang="en-GB" sz="2800" dirty="0">
                <a:solidFill>
                  <a:srgbClr val="000000"/>
                </a:solidFill>
                <a:latin typeface="Calibri"/>
                <a:ea typeface="Calibri"/>
                <a:cs typeface="Calibri"/>
              </a:rPr>
              <a:t>Start a dose and come up with a titration plan e.g. 10mg every 2 weeks until X dose then review at X months</a:t>
            </a:r>
          </a:p>
          <a:p>
            <a:pPr marL="457200" indent="-457200">
              <a:buFont typeface="Arial"/>
              <a:buChar char="•"/>
            </a:pPr>
            <a:r>
              <a:rPr lang="en-GB" sz="2800" dirty="0">
                <a:solidFill>
                  <a:srgbClr val="000000"/>
                </a:solidFill>
                <a:latin typeface="Calibri"/>
                <a:ea typeface="Calibri"/>
                <a:cs typeface="Calibri"/>
              </a:rPr>
              <a:t>Consider your patient – low and slow or able to move quicker </a:t>
            </a:r>
          </a:p>
          <a:p>
            <a:pPr marL="457200" indent="-457200">
              <a:buFont typeface="Arial"/>
              <a:buChar char="•"/>
            </a:pPr>
            <a:r>
              <a:rPr lang="en-GB" sz="2800" dirty="0">
                <a:solidFill>
                  <a:srgbClr val="000000"/>
                </a:solidFill>
                <a:latin typeface="Calibri"/>
                <a:ea typeface="Calibri"/>
                <a:cs typeface="Calibri"/>
              </a:rPr>
              <a:t>Utilise texts, pharmacist etc to keep the ball rolling</a:t>
            </a:r>
          </a:p>
          <a:p>
            <a:pPr marL="457200" indent="-457200">
              <a:buFont typeface="Arial"/>
              <a:buChar char="•"/>
            </a:pPr>
            <a:r>
              <a:rPr lang="en-GB" sz="2800" dirty="0">
                <a:solidFill>
                  <a:srgbClr val="000000"/>
                </a:solidFill>
                <a:latin typeface="Calibri"/>
                <a:ea typeface="Calibri"/>
                <a:cs typeface="Calibri"/>
              </a:rPr>
              <a:t>Use diaries to see progress </a:t>
            </a:r>
          </a:p>
          <a:p>
            <a:pPr marL="457200" indent="-457200">
              <a:buFont typeface="Arial"/>
              <a:buChar char="•"/>
            </a:pPr>
            <a:r>
              <a:rPr lang="en-GB" sz="2800" dirty="0">
                <a:solidFill>
                  <a:srgbClr val="000000"/>
                </a:solidFill>
                <a:latin typeface="Calibri"/>
                <a:ea typeface="Calibri"/>
                <a:cs typeface="Calibri"/>
              </a:rPr>
              <a:t>Counsel what to do if SE </a:t>
            </a:r>
          </a:p>
        </p:txBody>
      </p:sp>
    </p:spTree>
    <p:extLst>
      <p:ext uri="{BB962C8B-B14F-4D97-AF65-F5344CB8AC3E}">
        <p14:creationId xmlns:p14="http://schemas.microsoft.com/office/powerpoint/2010/main" val="33182647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stretch>
            <a:fillRect l="-2000" r="-2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52725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9FE6DB8-1A07-284D-7C2F-F2211C9DC944}"/>
              </a:ext>
            </a:extLst>
          </p:cNvPr>
          <p:cNvSpPr txBox="1"/>
          <p:nvPr/>
        </p:nvSpPr>
        <p:spPr>
          <a:xfrm>
            <a:off x="805543" y="889002"/>
            <a:ext cx="10987314" cy="48320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GB" sz="2800" b="0" i="0">
                <a:solidFill>
                  <a:srgbClr val="2A0053"/>
                </a:solidFill>
                <a:latin typeface="Calibri"/>
                <a:ea typeface="Calibri"/>
                <a:cs typeface="Calibri"/>
              </a:rPr>
              <a:t>​</a:t>
            </a:r>
            <a:endParaRPr lang="en-GB" sz="2800" i="0">
              <a:solidFill>
                <a:srgbClr val="2A0053"/>
              </a:solidFill>
              <a:latin typeface="Calibri"/>
              <a:ea typeface="Calibri"/>
              <a:cs typeface="Calibri"/>
            </a:endParaRPr>
          </a:p>
          <a:p>
            <a:r>
              <a:rPr lang="en-GB" sz="2800" i="0" u="none" strike="noStrike" baseline="0">
                <a:solidFill>
                  <a:srgbClr val="000000"/>
                </a:solidFill>
                <a:latin typeface="Calibri"/>
                <a:ea typeface="Calibri"/>
                <a:cs typeface="Calibri"/>
              </a:rPr>
              <a:t>Main principle to follow: Trial at MAX </a:t>
            </a:r>
            <a:r>
              <a:rPr lang="en-GB" sz="2800" i="1" u="none" strike="noStrike" baseline="0">
                <a:solidFill>
                  <a:srgbClr val="000000"/>
                </a:solidFill>
                <a:latin typeface="Calibri"/>
                <a:ea typeface="Calibri"/>
                <a:cs typeface="Calibri"/>
              </a:rPr>
              <a:t>tolerated </a:t>
            </a:r>
            <a:r>
              <a:rPr lang="en-GB" sz="2800" i="0" u="none" strike="noStrike" baseline="0">
                <a:solidFill>
                  <a:srgbClr val="000000"/>
                </a:solidFill>
                <a:latin typeface="Calibri"/>
                <a:ea typeface="Calibri"/>
                <a:cs typeface="Calibri"/>
              </a:rPr>
              <a:t>or </a:t>
            </a:r>
            <a:r>
              <a:rPr lang="en-GB" sz="2800" i="1" u="none" strike="noStrike" baseline="0">
                <a:solidFill>
                  <a:srgbClr val="000000"/>
                </a:solidFill>
                <a:latin typeface="Calibri"/>
                <a:ea typeface="Calibri"/>
                <a:cs typeface="Calibri"/>
              </a:rPr>
              <a:t>therapeutic</a:t>
            </a:r>
            <a:r>
              <a:rPr lang="en-GB" sz="2800" i="0" u="none" strike="noStrike" baseline="0">
                <a:solidFill>
                  <a:srgbClr val="000000"/>
                </a:solidFill>
                <a:latin typeface="Calibri"/>
                <a:ea typeface="Calibri"/>
                <a:cs typeface="Calibri"/>
              </a:rPr>
              <a:t> dose for 3 months </a:t>
            </a:r>
            <a:r>
              <a:rPr lang="en-GB" sz="2800">
                <a:solidFill>
                  <a:srgbClr val="000000"/>
                </a:solidFill>
                <a:latin typeface="Calibri"/>
                <a:ea typeface="Calibri"/>
                <a:cs typeface="Calibri"/>
              </a:rPr>
              <a:t>before reviewing</a:t>
            </a:r>
            <a:r>
              <a:rPr lang="en-GB" sz="2800" i="0" u="none" strike="noStrike" baseline="0">
                <a:solidFill>
                  <a:srgbClr val="000000"/>
                </a:solidFill>
                <a:latin typeface="Calibri"/>
                <a:ea typeface="Calibri"/>
                <a:cs typeface="Calibri"/>
              </a:rPr>
              <a:t> to judge efficacy (use diaries)</a:t>
            </a:r>
            <a:r>
              <a:rPr lang="en-GB" sz="2800" i="0">
                <a:solidFill>
                  <a:srgbClr val="2A0053"/>
                </a:solidFill>
                <a:latin typeface="Calibri"/>
                <a:ea typeface="Calibri"/>
                <a:cs typeface="Calibri"/>
              </a:rPr>
              <a:t>​</a:t>
            </a:r>
          </a:p>
          <a:p>
            <a:pPr algn="l" rtl="0"/>
            <a:r>
              <a:rPr lang="en-GB" sz="2800" i="0">
                <a:solidFill>
                  <a:srgbClr val="2A0053"/>
                </a:solidFill>
                <a:latin typeface="Calibri"/>
                <a:ea typeface="Calibri"/>
                <a:cs typeface="Calibri"/>
              </a:rPr>
              <a:t>​</a:t>
            </a:r>
          </a:p>
          <a:p>
            <a:pPr algn="l" rtl="0"/>
            <a:r>
              <a:rPr lang="en-GB" sz="2800" b="1" i="0" u="none" strike="noStrike" baseline="0">
                <a:solidFill>
                  <a:srgbClr val="000000"/>
                </a:solidFill>
                <a:latin typeface="Calibri"/>
                <a:ea typeface="Calibri"/>
                <a:cs typeface="Calibri"/>
              </a:rPr>
              <a:t>Episodic: </a:t>
            </a:r>
            <a:r>
              <a:rPr lang="en-GB" sz="2800" i="0" u="none" strike="noStrike" baseline="0">
                <a:solidFill>
                  <a:srgbClr val="000000"/>
                </a:solidFill>
                <a:latin typeface="Calibri"/>
                <a:ea typeface="Calibri"/>
                <a:cs typeface="Calibri"/>
              </a:rPr>
              <a:t>Want to see ≥50% reduction in frequency and/or severity </a:t>
            </a:r>
            <a:r>
              <a:rPr lang="en-US" sz="2800" i="0">
                <a:solidFill>
                  <a:srgbClr val="2A0053"/>
                </a:solidFill>
                <a:latin typeface="Calibri"/>
                <a:ea typeface="Calibri"/>
                <a:cs typeface="Calibri"/>
              </a:rPr>
              <a:t>​</a:t>
            </a:r>
          </a:p>
          <a:p>
            <a:pPr algn="l" rtl="0"/>
            <a:r>
              <a:rPr lang="en-GB" sz="2800" b="1" i="0" u="none" strike="noStrike" baseline="0">
                <a:solidFill>
                  <a:srgbClr val="000000"/>
                </a:solidFill>
                <a:latin typeface="Calibri"/>
                <a:ea typeface="Calibri"/>
                <a:cs typeface="Calibri"/>
              </a:rPr>
              <a:t>Chronic: </a:t>
            </a:r>
            <a:r>
              <a:rPr lang="en-GB" sz="2800" i="0" u="none" strike="noStrike" baseline="0">
                <a:solidFill>
                  <a:srgbClr val="000000"/>
                </a:solidFill>
                <a:latin typeface="Calibri"/>
                <a:ea typeface="Calibri"/>
                <a:cs typeface="Calibri"/>
              </a:rPr>
              <a:t>Want to see ≥30% reduction in frequency and/or severity</a:t>
            </a:r>
            <a:r>
              <a:rPr lang="en-GB" sz="2800" i="0">
                <a:solidFill>
                  <a:srgbClr val="2A0053"/>
                </a:solidFill>
                <a:latin typeface="Calibri"/>
                <a:ea typeface="Calibri"/>
                <a:cs typeface="Calibri"/>
              </a:rPr>
              <a:t>​</a:t>
            </a:r>
          </a:p>
          <a:p>
            <a:endParaRPr lang="en-GB" sz="2800">
              <a:latin typeface="Calibri"/>
              <a:ea typeface="Calibri"/>
              <a:cs typeface="Calibri"/>
            </a:endParaRPr>
          </a:p>
          <a:p>
            <a:r>
              <a:rPr lang="en-GB" sz="2800">
                <a:latin typeface="Calibri"/>
                <a:ea typeface="Calibri"/>
                <a:cs typeface="Calibri"/>
              </a:rPr>
              <a:t>At 12 weeks, if no improvement, stop the medication +/- switch</a:t>
            </a:r>
          </a:p>
          <a:p>
            <a:endParaRPr lang="en-GB" sz="2800">
              <a:latin typeface="Calibri"/>
              <a:ea typeface="Calibri"/>
              <a:cs typeface="Calibri"/>
            </a:endParaRPr>
          </a:p>
          <a:p>
            <a:r>
              <a:rPr lang="en-GB" sz="2800">
                <a:latin typeface="Calibri"/>
                <a:ea typeface="Calibri"/>
                <a:cs typeface="Calibri"/>
              </a:rPr>
              <a:t>If successful, review the continuing need at 6 months. Can consider a trial weaning down or off to see if benefit sustained.</a:t>
            </a:r>
          </a:p>
        </p:txBody>
      </p:sp>
    </p:spTree>
    <p:extLst>
      <p:ext uri="{BB962C8B-B14F-4D97-AF65-F5344CB8AC3E}">
        <p14:creationId xmlns:p14="http://schemas.microsoft.com/office/powerpoint/2010/main" val="22299863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CAF6B-6646-0131-FA1F-27563C1FDB5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D6F8883-AA4D-2740-4DEF-90B8E29DFA99}"/>
              </a:ext>
            </a:extLst>
          </p:cNvPr>
          <p:cNvSpPr txBox="1"/>
          <p:nvPr/>
        </p:nvSpPr>
        <p:spPr>
          <a:xfrm>
            <a:off x="462196" y="1161736"/>
            <a:ext cx="11092721" cy="53245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dirty="0">
                <a:solidFill>
                  <a:srgbClr val="424242"/>
                </a:solidFill>
                <a:latin typeface="Calibri"/>
                <a:ea typeface="Calibri"/>
                <a:cs typeface="Calibri"/>
              </a:rPr>
              <a:t>NICE/SIGN recommend further escalation for adults with ≥4 migraine days/month, only if ≥3 preventive medicines have failed (not worked, not tolerated) or not been deemed suitable or safe.</a:t>
            </a:r>
            <a:endParaRPr lang="en-US" sz="2000" dirty="0">
              <a:solidFill>
                <a:srgbClr val="2A0053"/>
              </a:solidFill>
              <a:latin typeface="Calibri"/>
              <a:ea typeface="Calibri"/>
              <a:cs typeface="Calibri"/>
            </a:endParaRPr>
          </a:p>
          <a:p>
            <a:endParaRPr lang="en-GB" sz="2000" b="1" dirty="0">
              <a:solidFill>
                <a:srgbClr val="424242"/>
              </a:solidFill>
              <a:latin typeface="Calibri"/>
              <a:ea typeface="Calibri"/>
              <a:cs typeface="Calibri"/>
            </a:endParaRPr>
          </a:p>
          <a:p>
            <a:r>
              <a:rPr lang="en-GB" sz="2000" b="1" dirty="0">
                <a:solidFill>
                  <a:srgbClr val="424242"/>
                </a:solidFill>
                <a:latin typeface="Calibri"/>
                <a:ea typeface="Calibri"/>
                <a:cs typeface="Calibri"/>
              </a:rPr>
              <a:t>If episodic migraine:</a:t>
            </a:r>
            <a:r>
              <a:rPr lang="en-GB" sz="2000" dirty="0">
                <a:solidFill>
                  <a:srgbClr val="424242"/>
                </a:solidFill>
                <a:latin typeface="Calibri"/>
                <a:ea typeface="Calibri"/>
                <a:cs typeface="Calibri"/>
              </a:rPr>
              <a:t> </a:t>
            </a:r>
          </a:p>
          <a:p>
            <a:pPr marL="285750" indent="-285750">
              <a:buFont typeface="Arial"/>
              <a:buChar char="•"/>
            </a:pPr>
            <a:r>
              <a:rPr lang="en-GB" sz="2000" dirty="0">
                <a:solidFill>
                  <a:srgbClr val="424242"/>
                </a:solidFill>
                <a:latin typeface="Calibri"/>
                <a:ea typeface="Calibri"/>
                <a:cs typeface="Calibri"/>
              </a:rPr>
              <a:t>Rimegepant 75mg Alternate Days </a:t>
            </a:r>
            <a:r>
              <a:rPr lang="en-GB" sz="2000" b="1" dirty="0">
                <a:solidFill>
                  <a:srgbClr val="424242"/>
                </a:solidFill>
                <a:latin typeface="Calibri"/>
                <a:ea typeface="Calibri"/>
                <a:cs typeface="Calibri"/>
              </a:rPr>
              <a:t>or</a:t>
            </a:r>
            <a:r>
              <a:rPr lang="en-GB" sz="2000" dirty="0">
                <a:solidFill>
                  <a:srgbClr val="424242"/>
                </a:solidFill>
                <a:latin typeface="Calibri"/>
                <a:ea typeface="Calibri"/>
                <a:cs typeface="Calibri"/>
              </a:rPr>
              <a:t> Atogepant 60mg OD</a:t>
            </a:r>
          </a:p>
          <a:p>
            <a:r>
              <a:rPr lang="en-GB" sz="2000" b="1" dirty="0">
                <a:solidFill>
                  <a:srgbClr val="424242"/>
                </a:solidFill>
                <a:latin typeface="Calibri"/>
                <a:ea typeface="Calibri"/>
                <a:cs typeface="Calibri"/>
              </a:rPr>
              <a:t>If chronic migraine:</a:t>
            </a:r>
            <a:r>
              <a:rPr lang="en-GB" sz="2000" dirty="0">
                <a:solidFill>
                  <a:srgbClr val="424242"/>
                </a:solidFill>
                <a:latin typeface="Calibri"/>
                <a:ea typeface="Calibri"/>
                <a:cs typeface="Calibri"/>
              </a:rPr>
              <a:t> </a:t>
            </a:r>
          </a:p>
          <a:p>
            <a:pPr marL="285750" indent="-285750">
              <a:buFont typeface="Arial"/>
              <a:buChar char="•"/>
            </a:pPr>
            <a:r>
              <a:rPr lang="en-GB" sz="2000" dirty="0">
                <a:solidFill>
                  <a:srgbClr val="424242"/>
                </a:solidFill>
                <a:latin typeface="Calibri"/>
                <a:ea typeface="Calibri"/>
                <a:cs typeface="Calibri"/>
              </a:rPr>
              <a:t>Atogepant 60mg OD </a:t>
            </a:r>
          </a:p>
          <a:p>
            <a:pPr marL="285750" indent="-285750">
              <a:buFont typeface="Arial"/>
              <a:buChar char="•"/>
            </a:pPr>
            <a:endParaRPr lang="en-GB" sz="2000">
              <a:solidFill>
                <a:srgbClr val="424242"/>
              </a:solidFill>
              <a:latin typeface="Calibri"/>
              <a:ea typeface="Calibri"/>
              <a:cs typeface="Calibri"/>
            </a:endParaRPr>
          </a:p>
          <a:p>
            <a:pPr marL="285750" indent="-285750">
              <a:buFont typeface="Arial"/>
              <a:buChar char="•"/>
            </a:pPr>
            <a:r>
              <a:rPr lang="en-GB" sz="2000" dirty="0">
                <a:solidFill>
                  <a:srgbClr val="424242"/>
                </a:solidFill>
                <a:latin typeface="Calibri"/>
                <a:ea typeface="Calibri"/>
                <a:cs typeface="Calibri"/>
              </a:rPr>
              <a:t>Rimegepant: ≥50% responder rate (12 week) 49.1% vs 41.5% </a:t>
            </a:r>
            <a:endParaRPr lang="en-GB" sz="2000" dirty="0">
              <a:solidFill>
                <a:srgbClr val="2A0053"/>
              </a:solidFill>
              <a:latin typeface="Calibri"/>
              <a:ea typeface="Calibri"/>
              <a:cs typeface="Calibri"/>
            </a:endParaRPr>
          </a:p>
          <a:p>
            <a:pPr marL="285750" indent="-285750">
              <a:buFont typeface="Arial"/>
              <a:buChar char="•"/>
            </a:pPr>
            <a:r>
              <a:rPr lang="en-GB" sz="2000" dirty="0">
                <a:solidFill>
                  <a:srgbClr val="424242"/>
                </a:solidFill>
                <a:latin typeface="Calibri"/>
                <a:ea typeface="Calibri"/>
                <a:cs typeface="Calibri"/>
              </a:rPr>
              <a:t>Atogepant: ≥50% responder rate (12 week) </a:t>
            </a:r>
            <a:endParaRPr lang="en-US" sz="2000" dirty="0">
              <a:solidFill>
                <a:srgbClr val="2A0053"/>
              </a:solidFill>
              <a:latin typeface="Calibri"/>
              <a:ea typeface="Calibri"/>
              <a:cs typeface="Calibri"/>
            </a:endParaRPr>
          </a:p>
          <a:p>
            <a:pPr marL="742950" lvl="1" indent="-285750">
              <a:buFont typeface="Courier New"/>
              <a:buChar char="o"/>
            </a:pPr>
            <a:r>
              <a:rPr lang="en-GB" sz="2000" dirty="0">
                <a:solidFill>
                  <a:srgbClr val="424242"/>
                </a:solidFill>
                <a:latin typeface="Calibri"/>
                <a:ea typeface="Calibri"/>
                <a:cs typeface="Calibri"/>
              </a:rPr>
              <a:t>Episodic: 60% vs 29%</a:t>
            </a:r>
            <a:endParaRPr lang="en-GB" sz="2000" dirty="0">
              <a:solidFill>
                <a:srgbClr val="2A0053"/>
              </a:solidFill>
              <a:latin typeface="Calibri"/>
              <a:ea typeface="Calibri"/>
              <a:cs typeface="Calibri"/>
            </a:endParaRPr>
          </a:p>
          <a:p>
            <a:pPr marL="742950" lvl="1" indent="-285750">
              <a:buFont typeface="Courier New"/>
              <a:buChar char="o"/>
            </a:pPr>
            <a:r>
              <a:rPr lang="en-GB" sz="2000" dirty="0">
                <a:solidFill>
                  <a:srgbClr val="424242"/>
                </a:solidFill>
                <a:latin typeface="Calibri"/>
                <a:ea typeface="Calibri"/>
                <a:cs typeface="Calibri"/>
              </a:rPr>
              <a:t>Chronic 41% vs 26%</a:t>
            </a:r>
            <a:endParaRPr lang="en-GB" sz="2000" dirty="0">
              <a:solidFill>
                <a:srgbClr val="2A0053"/>
              </a:solidFill>
              <a:latin typeface="Calibri"/>
              <a:ea typeface="Calibri"/>
              <a:cs typeface="Calibri"/>
            </a:endParaRPr>
          </a:p>
          <a:p>
            <a:pPr marL="285750" indent="-285750">
              <a:buFont typeface="Arial"/>
              <a:buChar char="•"/>
            </a:pPr>
            <a:endParaRPr lang="en-GB" sz="2000">
              <a:solidFill>
                <a:srgbClr val="424242"/>
              </a:solidFill>
              <a:latin typeface="Calibri"/>
              <a:ea typeface="Calibri"/>
              <a:cs typeface="Calibri"/>
            </a:endParaRPr>
          </a:p>
          <a:p>
            <a:r>
              <a:rPr lang="en-GB" sz="2000" dirty="0">
                <a:solidFill>
                  <a:srgbClr val="424242"/>
                </a:solidFill>
                <a:latin typeface="Calibri"/>
                <a:ea typeface="Calibri"/>
                <a:cs typeface="Calibri"/>
              </a:rPr>
              <a:t>Important additional considerations (but not official guidance/universal practice): </a:t>
            </a:r>
          </a:p>
          <a:p>
            <a:r>
              <a:rPr lang="en-GB" sz="2000" dirty="0">
                <a:solidFill>
                  <a:srgbClr val="424242"/>
                </a:solidFill>
                <a:latin typeface="Calibri"/>
                <a:ea typeface="Calibri"/>
                <a:cs typeface="Calibri"/>
              </a:rPr>
              <a:t>Manage vascular risk factors e.g. smoking, optimise blood pressure (check BP first three months) </a:t>
            </a:r>
          </a:p>
          <a:p>
            <a:endParaRPr lang="en-GB" sz="2000">
              <a:solidFill>
                <a:srgbClr val="424242"/>
              </a:solidFill>
              <a:latin typeface="Calibri"/>
              <a:ea typeface="Calibri"/>
              <a:cs typeface="Calibri"/>
            </a:endParaRPr>
          </a:p>
          <a:p>
            <a:r>
              <a:rPr lang="en-GB" sz="2000" dirty="0">
                <a:solidFill>
                  <a:srgbClr val="424242"/>
                </a:solidFill>
                <a:latin typeface="Calibri"/>
                <a:ea typeface="Calibri"/>
                <a:cs typeface="Calibri"/>
              </a:rPr>
              <a:t>If not effective referral to neurology to discuss Anti-CGRP injectables (monoclonal antibodies) or BOTOX</a:t>
            </a:r>
          </a:p>
        </p:txBody>
      </p:sp>
      <p:sp>
        <p:nvSpPr>
          <p:cNvPr id="7" name="Title 1">
            <a:extLst>
              <a:ext uri="{FF2B5EF4-FFF2-40B4-BE49-F238E27FC236}">
                <a16:creationId xmlns:a16="http://schemas.microsoft.com/office/drawing/2014/main" id="{3E3E43CD-346A-EE51-FD4A-290E94BC4FD8}"/>
              </a:ext>
            </a:extLst>
          </p:cNvPr>
          <p:cNvSpPr txBox="1">
            <a:spLocks/>
          </p:cNvSpPr>
          <p:nvPr/>
        </p:nvSpPr>
        <p:spPr>
          <a:xfrm>
            <a:off x="369757" y="252784"/>
            <a:ext cx="11277599" cy="914400"/>
          </a:xfrm>
          <a:prstGeom prst="rect">
            <a:avLst/>
          </a:prstGeom>
        </p:spPr>
        <p:txBody>
          <a:bodyPr vert="horz" lIns="91440" tIns="45720" rIns="91440" bIns="45720" rtlCol="0" anchor="b">
            <a:normAutofit/>
          </a:bodyPr>
          <a:lstStyle>
            <a:lvl1pPr algn="l" defTabSz="914400" rtl="0" eaLnBrk="1" latinLnBrk="0" hangingPunct="1">
              <a:lnSpc>
                <a:spcPct val="80000"/>
              </a:lnSpc>
              <a:spcBef>
                <a:spcPct val="0"/>
              </a:spcBef>
              <a:buNone/>
              <a:defRPr lang="en-US" sz="6000" b="0" kern="1200" spc="0" baseline="0" dirty="0">
                <a:solidFill>
                  <a:schemeClr val="tx1"/>
                </a:solidFill>
                <a:latin typeface="+mj-lt"/>
                <a:ea typeface="+mj-ea"/>
                <a:cs typeface="Biome" panose="020B0503030204020804" pitchFamily="34" charset="0"/>
              </a:defRPr>
            </a:lvl1pPr>
          </a:lstStyle>
          <a:p>
            <a:r>
              <a:rPr lang="en-GB" sz="4800">
                <a:cs typeface="Biome"/>
              </a:rPr>
              <a:t>Prevention escalation</a:t>
            </a:r>
            <a:endParaRPr lang="en-US"/>
          </a:p>
        </p:txBody>
      </p:sp>
    </p:spTree>
    <p:extLst>
      <p:ext uri="{BB962C8B-B14F-4D97-AF65-F5344CB8AC3E}">
        <p14:creationId xmlns:p14="http://schemas.microsoft.com/office/powerpoint/2010/main" val="28876703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2"/>
          <a:stretch>
            <a:fillRect l="-2000" r="-2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4275756"/>
      </p:ext>
    </p:extLst>
  </p:cSld>
  <p:clrMapOvr>
    <a:masterClrMapping/>
  </p:clrMapOvr>
</p:sld>
</file>

<file path=ppt/theme/theme1.xml><?xml version="1.0" encoding="utf-8"?>
<a:theme xmlns:a="http://schemas.openxmlformats.org/drawingml/2006/main" name="Prismatic polygons">
  <a:themeElements>
    <a:clrScheme name="Glassmorphism">
      <a:dk1>
        <a:srgbClr val="2A0053"/>
      </a:dk1>
      <a:lt1>
        <a:srgbClr val="FFFFFF"/>
      </a:lt1>
      <a:dk2>
        <a:srgbClr val="000000"/>
      </a:dk2>
      <a:lt2>
        <a:srgbClr val="EEEFE7"/>
      </a:lt2>
      <a:accent1>
        <a:srgbClr val="FF8A28"/>
      </a:accent1>
      <a:accent2>
        <a:srgbClr val="F195FF"/>
      </a:accent2>
      <a:accent3>
        <a:srgbClr val="E227FF"/>
      </a:accent3>
      <a:accent4>
        <a:srgbClr val="FF0004"/>
      </a:accent4>
      <a:accent5>
        <a:srgbClr val="1906C5"/>
      </a:accent5>
      <a:accent6>
        <a:srgbClr val="31B564"/>
      </a:accent6>
      <a:hlink>
        <a:srgbClr val="467886"/>
      </a:hlink>
      <a:folHlink>
        <a:srgbClr val="96607D"/>
      </a:folHlink>
    </a:clrScheme>
    <a:fontScheme name="Custom 82">
      <a:majorFont>
        <a:latin typeface="Chamberi Super Display"/>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lassmorphism_win32_SD_V5" id="{E43A2CAE-029B-46E8-8085-D6AC37FEAB72}" vid="{9BD0D0BD-C5D3-42A7-8670-EE25EA22238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31</Slides>
  <Notes>8</Notes>
  <HiddenSlides>0</HiddenSlide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Prismatic polygons</vt:lpstr>
      <vt:lpstr>Migraine Management</vt:lpstr>
      <vt:lpstr>Introduction and Content</vt:lpstr>
      <vt:lpstr>Migraine in History </vt:lpstr>
      <vt:lpstr>Migraine in the modern world</vt:lpstr>
      <vt:lpstr>The Science</vt:lpstr>
      <vt:lpstr>PowerPoint Presentation</vt:lpstr>
      <vt:lpstr>PowerPoint Presentation</vt:lpstr>
      <vt:lpstr>PowerPoint Presentation</vt:lpstr>
      <vt:lpstr>PowerPoint Presentation</vt:lpstr>
      <vt:lpstr>Cortical Spreading Depression</vt:lpstr>
      <vt:lpstr>PowerPoint Presentation</vt:lpstr>
      <vt:lpstr>Aims of  Acute Medication</vt:lpstr>
      <vt:lpstr>Stop the attack early  Relieve pain and associated symptoms (MBS)  Restore function  Reduce repeat dosing and risk of medication-overuse headache </vt:lpstr>
      <vt:lpstr>PowerPoint Presentation</vt:lpstr>
      <vt:lpstr>Triptans</vt:lpstr>
      <vt:lpstr>Effective acute management looks like... </vt:lpstr>
      <vt:lpstr>When to consider a Gepant</vt:lpstr>
      <vt:lpstr>Gepants for acute management</vt:lpstr>
      <vt:lpstr>Gepants for acute management</vt:lpstr>
      <vt:lpstr>Medication Overuse Headache</vt:lpstr>
      <vt:lpstr>PowerPoint Presentation</vt:lpstr>
      <vt:lpstr>Who might you suspect MOH in</vt:lpstr>
      <vt:lpstr>Managing MOH</vt:lpstr>
      <vt:lpstr>PowerPoint Presentation</vt:lpstr>
      <vt:lpstr>Aims of Preventative  Medication</vt:lpstr>
      <vt:lpstr>Reduce attack frequency, severity and duration   Improve disability, function and quality of life   Reduce need for acute medication and, in turn, lower risk of medication-overuse headache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294</cp:revision>
  <dcterms:created xsi:type="dcterms:W3CDTF">2026-07-07T17:55:25Z</dcterms:created>
  <dcterms:modified xsi:type="dcterms:W3CDTF">2026-09-02T19:48:33Z</dcterms:modified>
</cp:coreProperties>
</file>