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2" r:id="rId3"/>
    <p:sldId id="2147472850" r:id="rId4"/>
    <p:sldId id="2147472847" r:id="rId5"/>
    <p:sldId id="2147472887" r:id="rId6"/>
    <p:sldId id="2147472888" r:id="rId7"/>
    <p:sldId id="2147472849" r:id="rId8"/>
    <p:sldId id="2147472884" r:id="rId9"/>
    <p:sldId id="2147472851" r:id="rId10"/>
    <p:sldId id="2147472848" r:id="rId11"/>
    <p:sldId id="2147472852" r:id="rId12"/>
    <p:sldId id="259" r:id="rId13"/>
    <p:sldId id="2147472840" r:id="rId14"/>
    <p:sldId id="2147472853" r:id="rId15"/>
    <p:sldId id="2147472875" r:id="rId16"/>
    <p:sldId id="2147472876" r:id="rId17"/>
    <p:sldId id="2147472854" r:id="rId18"/>
    <p:sldId id="2147472855" r:id="rId19"/>
    <p:sldId id="2147472856" r:id="rId20"/>
    <p:sldId id="2147472857" r:id="rId21"/>
    <p:sldId id="2147472858" r:id="rId22"/>
    <p:sldId id="2147472859" r:id="rId23"/>
    <p:sldId id="2147472860" r:id="rId24"/>
    <p:sldId id="2147472861" r:id="rId25"/>
    <p:sldId id="2147472862" r:id="rId26"/>
    <p:sldId id="2147472863" r:id="rId27"/>
    <p:sldId id="2147472889" r:id="rId28"/>
    <p:sldId id="2147472865" r:id="rId29"/>
    <p:sldId id="2147472886" r:id="rId30"/>
    <p:sldId id="2147472866" r:id="rId31"/>
    <p:sldId id="2147472869" r:id="rId32"/>
    <p:sldId id="2147472870" r:id="rId33"/>
    <p:sldId id="2147472867" r:id="rId34"/>
    <p:sldId id="2147472868" r:id="rId35"/>
    <p:sldId id="2147472871" r:id="rId36"/>
    <p:sldId id="2147472872" r:id="rId37"/>
    <p:sldId id="2147472873" r:id="rId38"/>
    <p:sldId id="2147472882" r:id="rId39"/>
    <p:sldId id="2147472874" r:id="rId40"/>
    <p:sldId id="2147472877" r:id="rId41"/>
    <p:sldId id="2147472878" r:id="rId42"/>
    <p:sldId id="2147472879" r:id="rId43"/>
    <p:sldId id="2147472883" r:id="rId44"/>
    <p:sldId id="2147472880" r:id="rId45"/>
    <p:sldId id="2147472881" r:id="rId46"/>
    <p:sldId id="2147472885"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39CC0F-3F90-4038-ADAB-3C66DF332A42}" v="63" dt="2026-03-09T12:33:45.9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y Marsh" userId="5857f9a939e67db4" providerId="LiveId" clId="{77BE482F-E7DE-410C-A252-40898E9924A5}"/>
    <pc:docChg chg="undo redo custSel addSld delSld modSld sldOrd">
      <pc:chgData name="Barry Marsh" userId="5857f9a939e67db4" providerId="LiveId" clId="{77BE482F-E7DE-410C-A252-40898E9924A5}" dt="2026-03-09T12:34:02.817" v="3920" actId="20577"/>
      <pc:docMkLst>
        <pc:docMk/>
      </pc:docMkLst>
      <pc:sldChg chg="addSp modSp new mod">
        <pc:chgData name="Barry Marsh" userId="5857f9a939e67db4" providerId="LiveId" clId="{77BE482F-E7DE-410C-A252-40898E9924A5}" dt="2026-02-23T11:31:57.815" v="389" actId="14100"/>
        <pc:sldMkLst>
          <pc:docMk/>
          <pc:sldMk cId="513572783" sldId="259"/>
        </pc:sldMkLst>
        <pc:picChg chg="add mod">
          <ac:chgData name="Barry Marsh" userId="5857f9a939e67db4" providerId="LiveId" clId="{77BE482F-E7DE-410C-A252-40898E9924A5}" dt="2026-02-23T11:05:22.086" v="29" actId="14100"/>
          <ac:picMkLst>
            <pc:docMk/>
            <pc:sldMk cId="513572783" sldId="259"/>
            <ac:picMk id="5" creationId="{72FF1903-530A-3842-3BEF-4823185DD1C0}"/>
          </ac:picMkLst>
        </pc:picChg>
        <pc:picChg chg="add mod">
          <ac:chgData name="Barry Marsh" userId="5857f9a939e67db4" providerId="LiveId" clId="{77BE482F-E7DE-410C-A252-40898E9924A5}" dt="2026-02-23T11:31:57.815" v="389" actId="14100"/>
          <ac:picMkLst>
            <pc:docMk/>
            <pc:sldMk cId="513572783" sldId="259"/>
            <ac:picMk id="7" creationId="{7A6A456A-C042-3870-2F91-FE7DDFB343C0}"/>
          </ac:picMkLst>
        </pc:picChg>
      </pc:sldChg>
      <pc:sldChg chg="addSp delSp modSp add mod ord">
        <pc:chgData name="Barry Marsh" userId="5857f9a939e67db4" providerId="LiveId" clId="{77BE482F-E7DE-410C-A252-40898E9924A5}" dt="2026-02-23T11:48:26.252" v="454" actId="22"/>
        <pc:sldMkLst>
          <pc:docMk/>
          <pc:sldMk cId="2345084295" sldId="262"/>
        </pc:sldMkLst>
      </pc:sldChg>
      <pc:sldChg chg="modSp add mod">
        <pc:chgData name="Barry Marsh" userId="5857f9a939e67db4" providerId="LiveId" clId="{77BE482F-E7DE-410C-A252-40898E9924A5}" dt="2026-02-23T11:56:32.603" v="607" actId="20577"/>
        <pc:sldMkLst>
          <pc:docMk/>
          <pc:sldMk cId="528939522" sldId="2147472840"/>
        </pc:sldMkLst>
        <pc:spChg chg="mod">
          <ac:chgData name="Barry Marsh" userId="5857f9a939e67db4" providerId="LiveId" clId="{77BE482F-E7DE-410C-A252-40898E9924A5}" dt="2026-02-23T11:56:32.603" v="607" actId="20577"/>
          <ac:spMkLst>
            <pc:docMk/>
            <pc:sldMk cId="528939522" sldId="2147472840"/>
            <ac:spMk id="2" creationId="{D1B2E370-926D-0CA1-3550-CED8E40C84F8}"/>
          </ac:spMkLst>
        </pc:spChg>
        <pc:spChg chg="mod">
          <ac:chgData name="Barry Marsh" userId="5857f9a939e67db4" providerId="LiveId" clId="{77BE482F-E7DE-410C-A252-40898E9924A5}" dt="2026-02-23T11:10:15.823" v="81" actId="27636"/>
          <ac:spMkLst>
            <pc:docMk/>
            <pc:sldMk cId="528939522" sldId="2147472840"/>
            <ac:spMk id="4" creationId="{CCBBF7FD-26B4-95E5-9849-25FDAABA1E57}"/>
          </ac:spMkLst>
        </pc:spChg>
      </pc:sldChg>
      <pc:sldChg chg="addSp delSp modSp add mod ord setBg">
        <pc:chgData name="Barry Marsh" userId="5857f9a939e67db4" providerId="LiveId" clId="{77BE482F-E7DE-410C-A252-40898E9924A5}" dt="2026-03-09T09:59:47.298" v="2852"/>
        <pc:sldMkLst>
          <pc:docMk/>
          <pc:sldMk cId="2318609662" sldId="2147472847"/>
        </pc:sldMkLst>
        <pc:spChg chg="mod">
          <ac:chgData name="Barry Marsh" userId="5857f9a939e67db4" providerId="LiveId" clId="{77BE482F-E7DE-410C-A252-40898E9924A5}" dt="2026-02-23T11:33:46.875" v="420" actId="26606"/>
          <ac:spMkLst>
            <pc:docMk/>
            <pc:sldMk cId="2318609662" sldId="2147472847"/>
            <ac:spMk id="2" creationId="{97D26F21-3A42-1036-EA8D-8F48956A764D}"/>
          </ac:spMkLst>
        </pc:spChg>
        <pc:spChg chg="mod">
          <ac:chgData name="Barry Marsh" userId="5857f9a939e67db4" providerId="LiveId" clId="{77BE482F-E7DE-410C-A252-40898E9924A5}" dt="2026-02-23T11:33:46.875" v="420" actId="26606"/>
          <ac:spMkLst>
            <pc:docMk/>
            <pc:sldMk cId="2318609662" sldId="2147472847"/>
            <ac:spMk id="3" creationId="{C6387B9D-24E0-3D56-D88F-011F8E2908CE}"/>
          </ac:spMkLst>
        </pc:spChg>
        <pc:spChg chg="add">
          <ac:chgData name="Barry Marsh" userId="5857f9a939e67db4" providerId="LiveId" clId="{77BE482F-E7DE-410C-A252-40898E9924A5}" dt="2026-02-23T11:33:46.875" v="420" actId="26606"/>
          <ac:spMkLst>
            <pc:docMk/>
            <pc:sldMk cId="2318609662" sldId="2147472847"/>
            <ac:spMk id="23" creationId="{77C59BEC-C4CC-4741-B975-08C543178D3D}"/>
          </ac:spMkLst>
        </pc:spChg>
        <pc:spChg chg="add">
          <ac:chgData name="Barry Marsh" userId="5857f9a939e67db4" providerId="LiveId" clId="{77BE482F-E7DE-410C-A252-40898E9924A5}" dt="2026-02-23T11:33:46.875" v="420" actId="26606"/>
          <ac:spMkLst>
            <pc:docMk/>
            <pc:sldMk cId="2318609662" sldId="2147472847"/>
            <ac:spMk id="25" creationId="{72DEF309-605D-4117-9340-6D589B6C3A34}"/>
          </ac:spMkLst>
        </pc:spChg>
        <pc:spChg chg="add">
          <ac:chgData name="Barry Marsh" userId="5857f9a939e67db4" providerId="LiveId" clId="{77BE482F-E7DE-410C-A252-40898E9924A5}" dt="2026-02-23T11:33:46.875" v="420" actId="26606"/>
          <ac:spMkLst>
            <pc:docMk/>
            <pc:sldMk cId="2318609662" sldId="2147472847"/>
            <ac:spMk id="27" creationId="{A7B99495-F43F-4D80-A44F-2CB4764EB90B}"/>
          </ac:spMkLst>
        </pc:spChg>
        <pc:picChg chg="add mod">
          <ac:chgData name="Barry Marsh" userId="5857f9a939e67db4" providerId="LiveId" clId="{77BE482F-E7DE-410C-A252-40898E9924A5}" dt="2026-02-23T11:33:46.875" v="420" actId="26606"/>
          <ac:picMkLst>
            <pc:docMk/>
            <pc:sldMk cId="2318609662" sldId="2147472847"/>
            <ac:picMk id="7" creationId="{A7533716-D532-6427-92ED-D1DE2512B0E3}"/>
          </ac:picMkLst>
        </pc:picChg>
      </pc:sldChg>
      <pc:sldChg chg="addSp modSp new mod setBg modNotesTx">
        <pc:chgData name="Barry Marsh" userId="5857f9a939e67db4" providerId="LiveId" clId="{77BE482F-E7DE-410C-A252-40898E9924A5}" dt="2026-02-23T12:05:26.954" v="654" actId="26606"/>
        <pc:sldMkLst>
          <pc:docMk/>
          <pc:sldMk cId="164665592" sldId="2147472848"/>
        </pc:sldMkLst>
        <pc:spChg chg="add">
          <ac:chgData name="Barry Marsh" userId="5857f9a939e67db4" providerId="LiveId" clId="{77BE482F-E7DE-410C-A252-40898E9924A5}" dt="2026-02-23T12:05:26.954" v="654" actId="26606"/>
          <ac:spMkLst>
            <pc:docMk/>
            <pc:sldMk cId="164665592" sldId="2147472848"/>
            <ac:spMk id="8" creationId="{F3060C83-F051-4F0E-ABAD-AA0DFC48B218}"/>
          </ac:spMkLst>
        </pc:spChg>
        <pc:spChg chg="add">
          <ac:chgData name="Barry Marsh" userId="5857f9a939e67db4" providerId="LiveId" clId="{77BE482F-E7DE-410C-A252-40898E9924A5}" dt="2026-02-23T12:05:26.954" v="654" actId="26606"/>
          <ac:spMkLst>
            <pc:docMk/>
            <pc:sldMk cId="164665592" sldId="2147472848"/>
            <ac:spMk id="10" creationId="{83C98ABE-055B-441F-B07E-44F97F083C39}"/>
          </ac:spMkLst>
        </pc:spChg>
        <pc:spChg chg="add">
          <ac:chgData name="Barry Marsh" userId="5857f9a939e67db4" providerId="LiveId" clId="{77BE482F-E7DE-410C-A252-40898E9924A5}" dt="2026-02-23T12:05:26.954" v="654" actId="26606"/>
          <ac:spMkLst>
            <pc:docMk/>
            <pc:sldMk cId="164665592" sldId="2147472848"/>
            <ac:spMk id="12" creationId="{29FDB030-9B49-4CED-8CCD-4D99382388AC}"/>
          </ac:spMkLst>
        </pc:spChg>
        <pc:spChg chg="add">
          <ac:chgData name="Barry Marsh" userId="5857f9a939e67db4" providerId="LiveId" clId="{77BE482F-E7DE-410C-A252-40898E9924A5}" dt="2026-02-23T12:05:26.954" v="654" actId="26606"/>
          <ac:spMkLst>
            <pc:docMk/>
            <pc:sldMk cId="164665592" sldId="2147472848"/>
            <ac:spMk id="14" creationId="{3783CA14-24A1-485C-8B30-D6A5D87987AD}"/>
          </ac:spMkLst>
        </pc:spChg>
        <pc:spChg chg="add">
          <ac:chgData name="Barry Marsh" userId="5857f9a939e67db4" providerId="LiveId" clId="{77BE482F-E7DE-410C-A252-40898E9924A5}" dt="2026-02-23T12:05:26.954" v="654" actId="26606"/>
          <ac:spMkLst>
            <pc:docMk/>
            <pc:sldMk cId="164665592" sldId="2147472848"/>
            <ac:spMk id="16" creationId="{9A97C86A-04D6-40F7-AE84-31AB43E6A846}"/>
          </ac:spMkLst>
        </pc:spChg>
        <pc:spChg chg="add">
          <ac:chgData name="Barry Marsh" userId="5857f9a939e67db4" providerId="LiveId" clId="{77BE482F-E7DE-410C-A252-40898E9924A5}" dt="2026-02-23T12:05:26.954" v="654" actId="26606"/>
          <ac:spMkLst>
            <pc:docMk/>
            <pc:sldMk cId="164665592" sldId="2147472848"/>
            <ac:spMk id="18" creationId="{FF9F2414-84E8-453E-B1F3-389FDE8192D9}"/>
          </ac:spMkLst>
        </pc:spChg>
        <pc:spChg chg="add">
          <ac:chgData name="Barry Marsh" userId="5857f9a939e67db4" providerId="LiveId" clId="{77BE482F-E7DE-410C-A252-40898E9924A5}" dt="2026-02-23T12:05:26.954" v="654" actId="26606"/>
          <ac:spMkLst>
            <pc:docMk/>
            <pc:sldMk cId="164665592" sldId="2147472848"/>
            <ac:spMk id="20" creationId="{3ECA69A1-7536-43AC-85EF-C7106179F5ED}"/>
          </ac:spMkLst>
        </pc:spChg>
        <pc:picChg chg="add mod">
          <ac:chgData name="Barry Marsh" userId="5857f9a939e67db4" providerId="LiveId" clId="{77BE482F-E7DE-410C-A252-40898E9924A5}" dt="2026-02-23T12:05:26.954" v="654" actId="26606"/>
          <ac:picMkLst>
            <pc:docMk/>
            <pc:sldMk cId="164665592" sldId="2147472848"/>
            <ac:picMk id="3" creationId="{54C59737-8C32-6AA3-B3B8-BE2A4AEC8024}"/>
          </ac:picMkLst>
        </pc:picChg>
      </pc:sldChg>
      <pc:sldChg chg="addSp delSp modSp new mod ord setBg">
        <pc:chgData name="Barry Marsh" userId="5857f9a939e67db4" providerId="LiveId" clId="{77BE482F-E7DE-410C-A252-40898E9924A5}" dt="2026-03-09T10:00:02.125" v="2856"/>
        <pc:sldMkLst>
          <pc:docMk/>
          <pc:sldMk cId="1651192405" sldId="2147472849"/>
        </pc:sldMkLst>
        <pc:picChg chg="add mod">
          <ac:chgData name="Barry Marsh" userId="5857f9a939e67db4" providerId="LiveId" clId="{77BE482F-E7DE-410C-A252-40898E9924A5}" dt="2026-02-23T11:50:19.159" v="465" actId="26606"/>
          <ac:picMkLst>
            <pc:docMk/>
            <pc:sldMk cId="1651192405" sldId="2147472849"/>
            <ac:picMk id="5" creationId="{B525D9B8-4114-664B-4C0D-7A627A04D7A3}"/>
          </ac:picMkLst>
        </pc:picChg>
      </pc:sldChg>
      <pc:sldChg chg="addSp modSp new mod ord modNotesTx">
        <pc:chgData name="Barry Marsh" userId="5857f9a939e67db4" providerId="LiveId" clId="{77BE482F-E7DE-410C-A252-40898E9924A5}" dt="2026-03-09T12:10:47.717" v="3621" actId="20577"/>
        <pc:sldMkLst>
          <pc:docMk/>
          <pc:sldMk cId="2993627543" sldId="2147472850"/>
        </pc:sldMkLst>
        <pc:picChg chg="add mod">
          <ac:chgData name="Barry Marsh" userId="5857f9a939e67db4" providerId="LiveId" clId="{77BE482F-E7DE-410C-A252-40898E9924A5}" dt="2026-02-23T11:53:16.798" v="575" actId="14100"/>
          <ac:picMkLst>
            <pc:docMk/>
            <pc:sldMk cId="2993627543" sldId="2147472850"/>
            <ac:picMk id="6" creationId="{36AD9FD0-1291-E23C-71AA-25573BA2A0B0}"/>
          </ac:picMkLst>
        </pc:picChg>
      </pc:sldChg>
      <pc:sldChg chg="addSp modSp new mod ord setBg">
        <pc:chgData name="Barry Marsh" userId="5857f9a939e67db4" providerId="LiveId" clId="{77BE482F-E7DE-410C-A252-40898E9924A5}" dt="2026-03-09T09:59:53.232" v="2854"/>
        <pc:sldMkLst>
          <pc:docMk/>
          <pc:sldMk cId="1987813153" sldId="2147472851"/>
        </pc:sldMkLst>
        <pc:picChg chg="add mod">
          <ac:chgData name="Barry Marsh" userId="5857f9a939e67db4" providerId="LiveId" clId="{77BE482F-E7DE-410C-A252-40898E9924A5}" dt="2026-02-23T12:01:00" v="653" actId="26606"/>
          <ac:picMkLst>
            <pc:docMk/>
            <pc:sldMk cId="1987813153" sldId="2147472851"/>
            <ac:picMk id="3" creationId="{3488AC78-C51F-138B-B392-7644E7C70D54}"/>
          </ac:picMkLst>
        </pc:picChg>
      </pc:sldChg>
      <pc:sldChg chg="addSp modSp new mod">
        <pc:chgData name="Barry Marsh" userId="5857f9a939e67db4" providerId="LiveId" clId="{77BE482F-E7DE-410C-A252-40898E9924A5}" dt="2026-02-23T13:45:39.263" v="657" actId="27614"/>
        <pc:sldMkLst>
          <pc:docMk/>
          <pc:sldMk cId="3978488650" sldId="2147472857"/>
        </pc:sldMkLst>
        <pc:picChg chg="add mod">
          <ac:chgData name="Barry Marsh" userId="5857f9a939e67db4" providerId="LiveId" clId="{77BE482F-E7DE-410C-A252-40898E9924A5}" dt="2026-02-23T13:45:39.263" v="657" actId="27614"/>
          <ac:picMkLst>
            <pc:docMk/>
            <pc:sldMk cId="3978488650" sldId="2147472857"/>
            <ac:picMk id="3" creationId="{8877D9E5-9782-9AD0-DE97-9C25E981423C}"/>
          </ac:picMkLst>
        </pc:picChg>
      </pc:sldChg>
      <pc:sldChg chg="addSp modSp new mod">
        <pc:chgData name="Barry Marsh" userId="5857f9a939e67db4" providerId="LiveId" clId="{77BE482F-E7DE-410C-A252-40898E9924A5}" dt="2026-02-23T13:47:19.524" v="660" actId="27614"/>
        <pc:sldMkLst>
          <pc:docMk/>
          <pc:sldMk cId="200906400" sldId="2147472858"/>
        </pc:sldMkLst>
        <pc:picChg chg="add mod">
          <ac:chgData name="Barry Marsh" userId="5857f9a939e67db4" providerId="LiveId" clId="{77BE482F-E7DE-410C-A252-40898E9924A5}" dt="2026-02-23T13:47:19.524" v="660" actId="27614"/>
          <ac:picMkLst>
            <pc:docMk/>
            <pc:sldMk cId="200906400" sldId="2147472858"/>
            <ac:picMk id="3" creationId="{AB781A4A-891A-999D-6C77-979F7AD03B34}"/>
          </ac:picMkLst>
        </pc:picChg>
      </pc:sldChg>
      <pc:sldChg chg="addSp modSp new mod setBg modNotesTx">
        <pc:chgData name="Barry Marsh" userId="5857f9a939e67db4" providerId="LiveId" clId="{77BE482F-E7DE-410C-A252-40898E9924A5}" dt="2026-03-09T12:29:47.713" v="3739" actId="20577"/>
        <pc:sldMkLst>
          <pc:docMk/>
          <pc:sldMk cId="2602741908" sldId="2147472859"/>
        </pc:sldMkLst>
        <pc:spChg chg="add">
          <ac:chgData name="Barry Marsh" userId="5857f9a939e67db4" providerId="LiveId" clId="{77BE482F-E7DE-410C-A252-40898E9924A5}" dt="2026-02-23T13:50:32.533" v="665" actId="26606"/>
          <ac:spMkLst>
            <pc:docMk/>
            <pc:sldMk cId="2602741908" sldId="2147472859"/>
            <ac:spMk id="8" creationId="{F3060C83-F051-4F0E-ABAD-AA0DFC48B218}"/>
          </ac:spMkLst>
        </pc:spChg>
        <pc:spChg chg="add">
          <ac:chgData name="Barry Marsh" userId="5857f9a939e67db4" providerId="LiveId" clId="{77BE482F-E7DE-410C-A252-40898E9924A5}" dt="2026-02-23T13:50:32.533" v="665" actId="26606"/>
          <ac:spMkLst>
            <pc:docMk/>
            <pc:sldMk cId="2602741908" sldId="2147472859"/>
            <ac:spMk id="10" creationId="{83C98ABE-055B-441F-B07E-44F97F083C39}"/>
          </ac:spMkLst>
        </pc:spChg>
        <pc:spChg chg="add">
          <ac:chgData name="Barry Marsh" userId="5857f9a939e67db4" providerId="LiveId" clId="{77BE482F-E7DE-410C-A252-40898E9924A5}" dt="2026-02-23T13:50:32.533" v="665" actId="26606"/>
          <ac:spMkLst>
            <pc:docMk/>
            <pc:sldMk cId="2602741908" sldId="2147472859"/>
            <ac:spMk id="12" creationId="{29FDB030-9B49-4CED-8CCD-4D99382388AC}"/>
          </ac:spMkLst>
        </pc:spChg>
        <pc:spChg chg="add">
          <ac:chgData name="Barry Marsh" userId="5857f9a939e67db4" providerId="LiveId" clId="{77BE482F-E7DE-410C-A252-40898E9924A5}" dt="2026-02-23T13:50:32.533" v="665" actId="26606"/>
          <ac:spMkLst>
            <pc:docMk/>
            <pc:sldMk cId="2602741908" sldId="2147472859"/>
            <ac:spMk id="14" creationId="{3783CA14-24A1-485C-8B30-D6A5D87987AD}"/>
          </ac:spMkLst>
        </pc:spChg>
        <pc:spChg chg="add">
          <ac:chgData name="Barry Marsh" userId="5857f9a939e67db4" providerId="LiveId" clId="{77BE482F-E7DE-410C-A252-40898E9924A5}" dt="2026-02-23T13:50:32.533" v="665" actId="26606"/>
          <ac:spMkLst>
            <pc:docMk/>
            <pc:sldMk cId="2602741908" sldId="2147472859"/>
            <ac:spMk id="16" creationId="{9A97C86A-04D6-40F7-AE84-31AB43E6A846}"/>
          </ac:spMkLst>
        </pc:spChg>
        <pc:spChg chg="add">
          <ac:chgData name="Barry Marsh" userId="5857f9a939e67db4" providerId="LiveId" clId="{77BE482F-E7DE-410C-A252-40898E9924A5}" dt="2026-02-23T13:50:32.533" v="665" actId="26606"/>
          <ac:spMkLst>
            <pc:docMk/>
            <pc:sldMk cId="2602741908" sldId="2147472859"/>
            <ac:spMk id="18" creationId="{FF9F2414-84E8-453E-B1F3-389FDE8192D9}"/>
          </ac:spMkLst>
        </pc:spChg>
        <pc:spChg chg="add">
          <ac:chgData name="Barry Marsh" userId="5857f9a939e67db4" providerId="LiveId" clId="{77BE482F-E7DE-410C-A252-40898E9924A5}" dt="2026-02-23T13:50:32.533" v="665" actId="26606"/>
          <ac:spMkLst>
            <pc:docMk/>
            <pc:sldMk cId="2602741908" sldId="2147472859"/>
            <ac:spMk id="20" creationId="{3ECA69A1-7536-43AC-85EF-C7106179F5ED}"/>
          </ac:spMkLst>
        </pc:spChg>
        <pc:picChg chg="add mod">
          <ac:chgData name="Barry Marsh" userId="5857f9a939e67db4" providerId="LiveId" clId="{77BE482F-E7DE-410C-A252-40898E9924A5}" dt="2026-02-23T13:50:39.618" v="667" actId="962"/>
          <ac:picMkLst>
            <pc:docMk/>
            <pc:sldMk cId="2602741908" sldId="2147472859"/>
            <ac:picMk id="3" creationId="{9076CD1E-A353-29F3-0778-2F364F50B383}"/>
          </ac:picMkLst>
        </pc:picChg>
      </pc:sldChg>
      <pc:sldChg chg="addSp modSp new mod setBg modNotesTx">
        <pc:chgData name="Barry Marsh" userId="5857f9a939e67db4" providerId="LiveId" clId="{77BE482F-E7DE-410C-A252-40898E9924A5}" dt="2026-03-09T12:30:50.462" v="3853" actId="20577"/>
        <pc:sldMkLst>
          <pc:docMk/>
          <pc:sldMk cId="561427018" sldId="2147472860"/>
        </pc:sldMkLst>
        <pc:spChg chg="add">
          <ac:chgData name="Barry Marsh" userId="5857f9a939e67db4" providerId="LiveId" clId="{77BE482F-E7DE-410C-A252-40898E9924A5}" dt="2026-02-23T13:57:00.742" v="686" actId="26606"/>
          <ac:spMkLst>
            <pc:docMk/>
            <pc:sldMk cId="561427018" sldId="2147472860"/>
            <ac:spMk id="8" creationId="{F3060C83-F051-4F0E-ABAD-AA0DFC48B218}"/>
          </ac:spMkLst>
        </pc:spChg>
        <pc:spChg chg="add">
          <ac:chgData name="Barry Marsh" userId="5857f9a939e67db4" providerId="LiveId" clId="{77BE482F-E7DE-410C-A252-40898E9924A5}" dt="2026-02-23T13:57:00.742" v="686" actId="26606"/>
          <ac:spMkLst>
            <pc:docMk/>
            <pc:sldMk cId="561427018" sldId="2147472860"/>
            <ac:spMk id="10" creationId="{83C98ABE-055B-441F-B07E-44F97F083C39}"/>
          </ac:spMkLst>
        </pc:spChg>
        <pc:spChg chg="add">
          <ac:chgData name="Barry Marsh" userId="5857f9a939e67db4" providerId="LiveId" clId="{77BE482F-E7DE-410C-A252-40898E9924A5}" dt="2026-02-23T13:57:00.742" v="686" actId="26606"/>
          <ac:spMkLst>
            <pc:docMk/>
            <pc:sldMk cId="561427018" sldId="2147472860"/>
            <ac:spMk id="12" creationId="{29FDB030-9B49-4CED-8CCD-4D99382388AC}"/>
          </ac:spMkLst>
        </pc:spChg>
        <pc:spChg chg="add">
          <ac:chgData name="Barry Marsh" userId="5857f9a939e67db4" providerId="LiveId" clId="{77BE482F-E7DE-410C-A252-40898E9924A5}" dt="2026-02-23T13:57:00.742" v="686" actId="26606"/>
          <ac:spMkLst>
            <pc:docMk/>
            <pc:sldMk cId="561427018" sldId="2147472860"/>
            <ac:spMk id="14" creationId="{3783CA14-24A1-485C-8B30-D6A5D87987AD}"/>
          </ac:spMkLst>
        </pc:spChg>
        <pc:spChg chg="add">
          <ac:chgData name="Barry Marsh" userId="5857f9a939e67db4" providerId="LiveId" clId="{77BE482F-E7DE-410C-A252-40898E9924A5}" dt="2026-02-23T13:57:00.742" v="686" actId="26606"/>
          <ac:spMkLst>
            <pc:docMk/>
            <pc:sldMk cId="561427018" sldId="2147472860"/>
            <ac:spMk id="16" creationId="{9A97C86A-04D6-40F7-AE84-31AB43E6A846}"/>
          </ac:spMkLst>
        </pc:spChg>
        <pc:spChg chg="add">
          <ac:chgData name="Barry Marsh" userId="5857f9a939e67db4" providerId="LiveId" clId="{77BE482F-E7DE-410C-A252-40898E9924A5}" dt="2026-02-23T13:57:00.742" v="686" actId="26606"/>
          <ac:spMkLst>
            <pc:docMk/>
            <pc:sldMk cId="561427018" sldId="2147472860"/>
            <ac:spMk id="18" creationId="{FF9F2414-84E8-453E-B1F3-389FDE8192D9}"/>
          </ac:spMkLst>
        </pc:spChg>
        <pc:spChg chg="add">
          <ac:chgData name="Barry Marsh" userId="5857f9a939e67db4" providerId="LiveId" clId="{77BE482F-E7DE-410C-A252-40898E9924A5}" dt="2026-02-23T13:57:00.742" v="686" actId="26606"/>
          <ac:spMkLst>
            <pc:docMk/>
            <pc:sldMk cId="561427018" sldId="2147472860"/>
            <ac:spMk id="20" creationId="{3ECA69A1-7536-43AC-85EF-C7106179F5ED}"/>
          </ac:spMkLst>
        </pc:spChg>
        <pc:picChg chg="add mod">
          <ac:chgData name="Barry Marsh" userId="5857f9a939e67db4" providerId="LiveId" clId="{77BE482F-E7DE-410C-A252-40898E9924A5}" dt="2026-02-23T13:57:00.742" v="686" actId="26606"/>
          <ac:picMkLst>
            <pc:docMk/>
            <pc:sldMk cId="561427018" sldId="2147472860"/>
            <ac:picMk id="3" creationId="{4F7F97A8-8060-DA1D-8401-71AF081E4BBE}"/>
          </ac:picMkLst>
        </pc:picChg>
      </pc:sldChg>
      <pc:sldChg chg="addSp modSp new mod setBg">
        <pc:chgData name="Barry Marsh" userId="5857f9a939e67db4" providerId="LiveId" clId="{77BE482F-E7DE-410C-A252-40898E9924A5}" dt="2026-02-23T13:56:55.570" v="685" actId="26606"/>
        <pc:sldMkLst>
          <pc:docMk/>
          <pc:sldMk cId="2364967332" sldId="2147472861"/>
        </pc:sldMkLst>
        <pc:spChg chg="add">
          <ac:chgData name="Barry Marsh" userId="5857f9a939e67db4" providerId="LiveId" clId="{77BE482F-E7DE-410C-A252-40898E9924A5}" dt="2026-02-23T13:56:55.570" v="685" actId="26606"/>
          <ac:spMkLst>
            <pc:docMk/>
            <pc:sldMk cId="2364967332" sldId="2147472861"/>
            <ac:spMk id="8" creationId="{F3060C83-F051-4F0E-ABAD-AA0DFC48B218}"/>
          </ac:spMkLst>
        </pc:spChg>
        <pc:spChg chg="add">
          <ac:chgData name="Barry Marsh" userId="5857f9a939e67db4" providerId="LiveId" clId="{77BE482F-E7DE-410C-A252-40898E9924A5}" dt="2026-02-23T13:56:55.570" v="685" actId="26606"/>
          <ac:spMkLst>
            <pc:docMk/>
            <pc:sldMk cId="2364967332" sldId="2147472861"/>
            <ac:spMk id="10" creationId="{83C98ABE-055B-441F-B07E-44F97F083C39}"/>
          </ac:spMkLst>
        </pc:spChg>
        <pc:spChg chg="add">
          <ac:chgData name="Barry Marsh" userId="5857f9a939e67db4" providerId="LiveId" clId="{77BE482F-E7DE-410C-A252-40898E9924A5}" dt="2026-02-23T13:56:55.570" v="685" actId="26606"/>
          <ac:spMkLst>
            <pc:docMk/>
            <pc:sldMk cId="2364967332" sldId="2147472861"/>
            <ac:spMk id="12" creationId="{29FDB030-9B49-4CED-8CCD-4D99382388AC}"/>
          </ac:spMkLst>
        </pc:spChg>
        <pc:spChg chg="add">
          <ac:chgData name="Barry Marsh" userId="5857f9a939e67db4" providerId="LiveId" clId="{77BE482F-E7DE-410C-A252-40898E9924A5}" dt="2026-02-23T13:56:55.570" v="685" actId="26606"/>
          <ac:spMkLst>
            <pc:docMk/>
            <pc:sldMk cId="2364967332" sldId="2147472861"/>
            <ac:spMk id="14" creationId="{3783CA14-24A1-485C-8B30-D6A5D87987AD}"/>
          </ac:spMkLst>
        </pc:spChg>
        <pc:spChg chg="add">
          <ac:chgData name="Barry Marsh" userId="5857f9a939e67db4" providerId="LiveId" clId="{77BE482F-E7DE-410C-A252-40898E9924A5}" dt="2026-02-23T13:56:55.570" v="685" actId="26606"/>
          <ac:spMkLst>
            <pc:docMk/>
            <pc:sldMk cId="2364967332" sldId="2147472861"/>
            <ac:spMk id="16" creationId="{9A97C86A-04D6-40F7-AE84-31AB43E6A846}"/>
          </ac:spMkLst>
        </pc:spChg>
        <pc:spChg chg="add">
          <ac:chgData name="Barry Marsh" userId="5857f9a939e67db4" providerId="LiveId" clId="{77BE482F-E7DE-410C-A252-40898E9924A5}" dt="2026-02-23T13:56:55.570" v="685" actId="26606"/>
          <ac:spMkLst>
            <pc:docMk/>
            <pc:sldMk cId="2364967332" sldId="2147472861"/>
            <ac:spMk id="18" creationId="{FF9F2414-84E8-453E-B1F3-389FDE8192D9}"/>
          </ac:spMkLst>
        </pc:spChg>
        <pc:spChg chg="add">
          <ac:chgData name="Barry Marsh" userId="5857f9a939e67db4" providerId="LiveId" clId="{77BE482F-E7DE-410C-A252-40898E9924A5}" dt="2026-02-23T13:56:55.570" v="685" actId="26606"/>
          <ac:spMkLst>
            <pc:docMk/>
            <pc:sldMk cId="2364967332" sldId="2147472861"/>
            <ac:spMk id="20" creationId="{3ECA69A1-7536-43AC-85EF-C7106179F5ED}"/>
          </ac:spMkLst>
        </pc:spChg>
        <pc:picChg chg="add mod">
          <ac:chgData name="Barry Marsh" userId="5857f9a939e67db4" providerId="LiveId" clId="{77BE482F-E7DE-410C-A252-40898E9924A5}" dt="2026-02-23T13:56:55.570" v="685" actId="26606"/>
          <ac:picMkLst>
            <pc:docMk/>
            <pc:sldMk cId="2364967332" sldId="2147472861"/>
            <ac:picMk id="3" creationId="{1100DDB2-8FD3-3676-06FC-54781615B765}"/>
          </ac:picMkLst>
        </pc:picChg>
      </pc:sldChg>
      <pc:sldChg chg="addSp modSp new mod setBg modNotesTx">
        <pc:chgData name="Barry Marsh" userId="5857f9a939e67db4" providerId="LiveId" clId="{77BE482F-E7DE-410C-A252-40898E9924A5}" dt="2026-03-09T12:31:10.498" v="3912" actId="20577"/>
        <pc:sldMkLst>
          <pc:docMk/>
          <pc:sldMk cId="1367215267" sldId="2147472862"/>
        </pc:sldMkLst>
        <pc:spChg chg="add">
          <ac:chgData name="Barry Marsh" userId="5857f9a939e67db4" providerId="LiveId" clId="{77BE482F-E7DE-410C-A252-40898E9924A5}" dt="2026-02-23T13:56:51.547" v="684" actId="26606"/>
          <ac:spMkLst>
            <pc:docMk/>
            <pc:sldMk cId="1367215267" sldId="2147472862"/>
            <ac:spMk id="8" creationId="{F3060C83-F051-4F0E-ABAD-AA0DFC48B218}"/>
          </ac:spMkLst>
        </pc:spChg>
        <pc:spChg chg="add">
          <ac:chgData name="Barry Marsh" userId="5857f9a939e67db4" providerId="LiveId" clId="{77BE482F-E7DE-410C-A252-40898E9924A5}" dt="2026-02-23T13:56:51.547" v="684" actId="26606"/>
          <ac:spMkLst>
            <pc:docMk/>
            <pc:sldMk cId="1367215267" sldId="2147472862"/>
            <ac:spMk id="10" creationId="{83C98ABE-055B-441F-B07E-44F97F083C39}"/>
          </ac:spMkLst>
        </pc:spChg>
        <pc:spChg chg="add">
          <ac:chgData name="Barry Marsh" userId="5857f9a939e67db4" providerId="LiveId" clId="{77BE482F-E7DE-410C-A252-40898E9924A5}" dt="2026-02-23T13:56:51.547" v="684" actId="26606"/>
          <ac:spMkLst>
            <pc:docMk/>
            <pc:sldMk cId="1367215267" sldId="2147472862"/>
            <ac:spMk id="12" creationId="{29FDB030-9B49-4CED-8CCD-4D99382388AC}"/>
          </ac:spMkLst>
        </pc:spChg>
        <pc:spChg chg="add">
          <ac:chgData name="Barry Marsh" userId="5857f9a939e67db4" providerId="LiveId" clId="{77BE482F-E7DE-410C-A252-40898E9924A5}" dt="2026-02-23T13:56:51.547" v="684" actId="26606"/>
          <ac:spMkLst>
            <pc:docMk/>
            <pc:sldMk cId="1367215267" sldId="2147472862"/>
            <ac:spMk id="14" creationId="{3783CA14-24A1-485C-8B30-D6A5D87987AD}"/>
          </ac:spMkLst>
        </pc:spChg>
        <pc:spChg chg="add">
          <ac:chgData name="Barry Marsh" userId="5857f9a939e67db4" providerId="LiveId" clId="{77BE482F-E7DE-410C-A252-40898E9924A5}" dt="2026-02-23T13:56:51.547" v="684" actId="26606"/>
          <ac:spMkLst>
            <pc:docMk/>
            <pc:sldMk cId="1367215267" sldId="2147472862"/>
            <ac:spMk id="16" creationId="{9A97C86A-04D6-40F7-AE84-31AB43E6A846}"/>
          </ac:spMkLst>
        </pc:spChg>
        <pc:spChg chg="add">
          <ac:chgData name="Barry Marsh" userId="5857f9a939e67db4" providerId="LiveId" clId="{77BE482F-E7DE-410C-A252-40898E9924A5}" dt="2026-02-23T13:56:51.547" v="684" actId="26606"/>
          <ac:spMkLst>
            <pc:docMk/>
            <pc:sldMk cId="1367215267" sldId="2147472862"/>
            <ac:spMk id="18" creationId="{FF9F2414-84E8-453E-B1F3-389FDE8192D9}"/>
          </ac:spMkLst>
        </pc:spChg>
        <pc:spChg chg="add">
          <ac:chgData name="Barry Marsh" userId="5857f9a939e67db4" providerId="LiveId" clId="{77BE482F-E7DE-410C-A252-40898E9924A5}" dt="2026-02-23T13:56:51.547" v="684" actId="26606"/>
          <ac:spMkLst>
            <pc:docMk/>
            <pc:sldMk cId="1367215267" sldId="2147472862"/>
            <ac:spMk id="20" creationId="{3ECA69A1-7536-43AC-85EF-C7106179F5ED}"/>
          </ac:spMkLst>
        </pc:spChg>
        <pc:picChg chg="add mod ord modCrop">
          <ac:chgData name="Barry Marsh" userId="5857f9a939e67db4" providerId="LiveId" clId="{77BE482F-E7DE-410C-A252-40898E9924A5}" dt="2026-03-09T10:53:32.329" v="3481" actId="14100"/>
          <ac:picMkLst>
            <pc:docMk/>
            <pc:sldMk cId="1367215267" sldId="2147472862"/>
            <ac:picMk id="3" creationId="{72B6FCF2-A8C3-BCEB-8103-5E385DED4062}"/>
          </ac:picMkLst>
        </pc:picChg>
      </pc:sldChg>
      <pc:sldChg chg="addSp modSp new mod setBg modNotesTx">
        <pc:chgData name="Barry Marsh" userId="5857f9a939e67db4" providerId="LiveId" clId="{77BE482F-E7DE-410C-A252-40898E9924A5}" dt="2026-02-23T14:00:36.407" v="713" actId="20577"/>
        <pc:sldMkLst>
          <pc:docMk/>
          <pc:sldMk cId="476759731" sldId="2147472863"/>
        </pc:sldMkLst>
        <pc:spChg chg="add">
          <ac:chgData name="Barry Marsh" userId="5857f9a939e67db4" providerId="LiveId" clId="{77BE482F-E7DE-410C-A252-40898E9924A5}" dt="2026-02-23T14:00:22.955" v="708" actId="26606"/>
          <ac:spMkLst>
            <pc:docMk/>
            <pc:sldMk cId="476759731" sldId="2147472863"/>
            <ac:spMk id="8" creationId="{F3060C83-F051-4F0E-ABAD-AA0DFC48B218}"/>
          </ac:spMkLst>
        </pc:spChg>
        <pc:spChg chg="add">
          <ac:chgData name="Barry Marsh" userId="5857f9a939e67db4" providerId="LiveId" clId="{77BE482F-E7DE-410C-A252-40898E9924A5}" dt="2026-02-23T14:00:22.955" v="708" actId="26606"/>
          <ac:spMkLst>
            <pc:docMk/>
            <pc:sldMk cId="476759731" sldId="2147472863"/>
            <ac:spMk id="10" creationId="{83C98ABE-055B-441F-B07E-44F97F083C39}"/>
          </ac:spMkLst>
        </pc:spChg>
        <pc:spChg chg="add">
          <ac:chgData name="Barry Marsh" userId="5857f9a939e67db4" providerId="LiveId" clId="{77BE482F-E7DE-410C-A252-40898E9924A5}" dt="2026-02-23T14:00:22.955" v="708" actId="26606"/>
          <ac:spMkLst>
            <pc:docMk/>
            <pc:sldMk cId="476759731" sldId="2147472863"/>
            <ac:spMk id="12" creationId="{29FDB030-9B49-4CED-8CCD-4D99382388AC}"/>
          </ac:spMkLst>
        </pc:spChg>
        <pc:spChg chg="add">
          <ac:chgData name="Barry Marsh" userId="5857f9a939e67db4" providerId="LiveId" clId="{77BE482F-E7DE-410C-A252-40898E9924A5}" dt="2026-02-23T14:00:22.955" v="708" actId="26606"/>
          <ac:spMkLst>
            <pc:docMk/>
            <pc:sldMk cId="476759731" sldId="2147472863"/>
            <ac:spMk id="14" creationId="{3783CA14-24A1-485C-8B30-D6A5D87987AD}"/>
          </ac:spMkLst>
        </pc:spChg>
        <pc:spChg chg="add">
          <ac:chgData name="Barry Marsh" userId="5857f9a939e67db4" providerId="LiveId" clId="{77BE482F-E7DE-410C-A252-40898E9924A5}" dt="2026-02-23T14:00:22.955" v="708" actId="26606"/>
          <ac:spMkLst>
            <pc:docMk/>
            <pc:sldMk cId="476759731" sldId="2147472863"/>
            <ac:spMk id="16" creationId="{9A97C86A-04D6-40F7-AE84-31AB43E6A846}"/>
          </ac:spMkLst>
        </pc:spChg>
        <pc:spChg chg="add">
          <ac:chgData name="Barry Marsh" userId="5857f9a939e67db4" providerId="LiveId" clId="{77BE482F-E7DE-410C-A252-40898E9924A5}" dt="2026-02-23T14:00:22.955" v="708" actId="26606"/>
          <ac:spMkLst>
            <pc:docMk/>
            <pc:sldMk cId="476759731" sldId="2147472863"/>
            <ac:spMk id="18" creationId="{FF9F2414-84E8-453E-B1F3-389FDE8192D9}"/>
          </ac:spMkLst>
        </pc:spChg>
        <pc:spChg chg="add">
          <ac:chgData name="Barry Marsh" userId="5857f9a939e67db4" providerId="LiveId" clId="{77BE482F-E7DE-410C-A252-40898E9924A5}" dt="2026-02-23T14:00:22.955" v="708" actId="26606"/>
          <ac:spMkLst>
            <pc:docMk/>
            <pc:sldMk cId="476759731" sldId="2147472863"/>
            <ac:spMk id="20" creationId="{3ECA69A1-7536-43AC-85EF-C7106179F5ED}"/>
          </ac:spMkLst>
        </pc:spChg>
        <pc:picChg chg="add mod">
          <ac:chgData name="Barry Marsh" userId="5857f9a939e67db4" providerId="LiveId" clId="{77BE482F-E7DE-410C-A252-40898E9924A5}" dt="2026-02-23T14:00:29.907" v="709" actId="14100"/>
          <ac:picMkLst>
            <pc:docMk/>
            <pc:sldMk cId="476759731" sldId="2147472863"/>
            <ac:picMk id="3" creationId="{B632F5FB-507F-AB6C-73CD-6F7153FDF64E}"/>
          </ac:picMkLst>
        </pc:picChg>
      </pc:sldChg>
      <pc:sldChg chg="addSp delSp modSp new del mod setBg">
        <pc:chgData name="Barry Marsh" userId="5857f9a939e67db4" providerId="LiveId" clId="{77BE482F-E7DE-410C-A252-40898E9924A5}" dt="2026-03-09T10:52:56.178" v="3478" actId="2696"/>
        <pc:sldMkLst>
          <pc:docMk/>
          <pc:sldMk cId="248706426" sldId="2147472864"/>
        </pc:sldMkLst>
        <pc:picChg chg="add del mod">
          <ac:chgData name="Barry Marsh" userId="5857f9a939e67db4" providerId="LiveId" clId="{77BE482F-E7DE-410C-A252-40898E9924A5}" dt="2026-03-09T10:52:48.982" v="3477" actId="478"/>
          <ac:picMkLst>
            <pc:docMk/>
            <pc:sldMk cId="248706426" sldId="2147472864"/>
            <ac:picMk id="3" creationId="{DCBDB233-5037-1480-1C5A-2161C73B1698}"/>
          </ac:picMkLst>
        </pc:picChg>
      </pc:sldChg>
      <pc:sldChg chg="addSp modSp new mod setBg">
        <pc:chgData name="Barry Marsh" userId="5857f9a939e67db4" providerId="LiveId" clId="{77BE482F-E7DE-410C-A252-40898E9924A5}" dt="2026-02-23T14:06:38.179" v="735" actId="962"/>
        <pc:sldMkLst>
          <pc:docMk/>
          <pc:sldMk cId="1387425232" sldId="2147472865"/>
        </pc:sldMkLst>
        <pc:picChg chg="add mod">
          <ac:chgData name="Barry Marsh" userId="5857f9a939e67db4" providerId="LiveId" clId="{77BE482F-E7DE-410C-A252-40898E9924A5}" dt="2026-02-23T14:06:38.179" v="735" actId="962"/>
          <ac:picMkLst>
            <pc:docMk/>
            <pc:sldMk cId="1387425232" sldId="2147472865"/>
            <ac:picMk id="3" creationId="{522AC5AA-F755-E29E-117D-145EC7806B9C}"/>
          </ac:picMkLst>
        </pc:picChg>
      </pc:sldChg>
      <pc:sldChg chg="addSp modSp new mod setBg">
        <pc:chgData name="Barry Marsh" userId="5857f9a939e67db4" providerId="LiveId" clId="{77BE482F-E7DE-410C-A252-40898E9924A5}" dt="2026-02-23T14:08:18.581" v="742" actId="1076"/>
        <pc:sldMkLst>
          <pc:docMk/>
          <pc:sldMk cId="696963538" sldId="2147472866"/>
        </pc:sldMkLst>
        <pc:spChg chg="add">
          <ac:chgData name="Barry Marsh" userId="5857f9a939e67db4" providerId="LiveId" clId="{77BE482F-E7DE-410C-A252-40898E9924A5}" dt="2026-02-23T14:07:56.606" v="740" actId="26606"/>
          <ac:spMkLst>
            <pc:docMk/>
            <pc:sldMk cId="696963538" sldId="2147472866"/>
            <ac:spMk id="8" creationId="{F3060C83-F051-4F0E-ABAD-AA0DFC48B218}"/>
          </ac:spMkLst>
        </pc:spChg>
        <pc:spChg chg="add">
          <ac:chgData name="Barry Marsh" userId="5857f9a939e67db4" providerId="LiveId" clId="{77BE482F-E7DE-410C-A252-40898E9924A5}" dt="2026-02-23T14:07:56.606" v="740" actId="26606"/>
          <ac:spMkLst>
            <pc:docMk/>
            <pc:sldMk cId="696963538" sldId="2147472866"/>
            <ac:spMk id="10" creationId="{83C98ABE-055B-441F-B07E-44F97F083C39}"/>
          </ac:spMkLst>
        </pc:spChg>
        <pc:spChg chg="add">
          <ac:chgData name="Barry Marsh" userId="5857f9a939e67db4" providerId="LiveId" clId="{77BE482F-E7DE-410C-A252-40898E9924A5}" dt="2026-02-23T14:07:56.606" v="740" actId="26606"/>
          <ac:spMkLst>
            <pc:docMk/>
            <pc:sldMk cId="696963538" sldId="2147472866"/>
            <ac:spMk id="12" creationId="{29FDB030-9B49-4CED-8CCD-4D99382388AC}"/>
          </ac:spMkLst>
        </pc:spChg>
        <pc:spChg chg="add">
          <ac:chgData name="Barry Marsh" userId="5857f9a939e67db4" providerId="LiveId" clId="{77BE482F-E7DE-410C-A252-40898E9924A5}" dt="2026-02-23T14:07:56.606" v="740" actId="26606"/>
          <ac:spMkLst>
            <pc:docMk/>
            <pc:sldMk cId="696963538" sldId="2147472866"/>
            <ac:spMk id="14" creationId="{3783CA14-24A1-485C-8B30-D6A5D87987AD}"/>
          </ac:spMkLst>
        </pc:spChg>
        <pc:spChg chg="add">
          <ac:chgData name="Barry Marsh" userId="5857f9a939e67db4" providerId="LiveId" clId="{77BE482F-E7DE-410C-A252-40898E9924A5}" dt="2026-02-23T14:07:56.606" v="740" actId="26606"/>
          <ac:spMkLst>
            <pc:docMk/>
            <pc:sldMk cId="696963538" sldId="2147472866"/>
            <ac:spMk id="16" creationId="{9A97C86A-04D6-40F7-AE84-31AB43E6A846}"/>
          </ac:spMkLst>
        </pc:spChg>
        <pc:spChg chg="add">
          <ac:chgData name="Barry Marsh" userId="5857f9a939e67db4" providerId="LiveId" clId="{77BE482F-E7DE-410C-A252-40898E9924A5}" dt="2026-02-23T14:07:56.606" v="740" actId="26606"/>
          <ac:spMkLst>
            <pc:docMk/>
            <pc:sldMk cId="696963538" sldId="2147472866"/>
            <ac:spMk id="18" creationId="{FF9F2414-84E8-453E-B1F3-389FDE8192D9}"/>
          </ac:spMkLst>
        </pc:spChg>
        <pc:spChg chg="add">
          <ac:chgData name="Barry Marsh" userId="5857f9a939e67db4" providerId="LiveId" clId="{77BE482F-E7DE-410C-A252-40898E9924A5}" dt="2026-02-23T14:07:56.606" v="740" actId="26606"/>
          <ac:spMkLst>
            <pc:docMk/>
            <pc:sldMk cId="696963538" sldId="2147472866"/>
            <ac:spMk id="20" creationId="{3ECA69A1-7536-43AC-85EF-C7106179F5ED}"/>
          </ac:spMkLst>
        </pc:spChg>
        <pc:picChg chg="add mod">
          <ac:chgData name="Barry Marsh" userId="5857f9a939e67db4" providerId="LiveId" clId="{77BE482F-E7DE-410C-A252-40898E9924A5}" dt="2026-02-23T14:08:18.581" v="742" actId="1076"/>
          <ac:picMkLst>
            <pc:docMk/>
            <pc:sldMk cId="696963538" sldId="2147472866"/>
            <ac:picMk id="3" creationId="{CE7DAB69-573A-7754-F5C0-D01E33063E2C}"/>
          </ac:picMkLst>
        </pc:picChg>
      </pc:sldChg>
      <pc:sldChg chg="addSp modSp new mod ord setBg modNotesTx">
        <pc:chgData name="Barry Marsh" userId="5857f9a939e67db4" providerId="LiveId" clId="{77BE482F-E7DE-410C-A252-40898E9924A5}" dt="2026-03-09T10:33:03.513" v="3301"/>
        <pc:sldMkLst>
          <pc:docMk/>
          <pc:sldMk cId="87319735" sldId="2147472867"/>
        </pc:sldMkLst>
        <pc:spChg chg="add">
          <ac:chgData name="Barry Marsh" userId="5857f9a939e67db4" providerId="LiveId" clId="{77BE482F-E7DE-410C-A252-40898E9924A5}" dt="2026-02-23T14:12:01.656" v="747" actId="26606"/>
          <ac:spMkLst>
            <pc:docMk/>
            <pc:sldMk cId="87319735" sldId="2147472867"/>
            <ac:spMk id="8" creationId="{F3060C83-F051-4F0E-ABAD-AA0DFC48B218}"/>
          </ac:spMkLst>
        </pc:spChg>
        <pc:spChg chg="add">
          <ac:chgData name="Barry Marsh" userId="5857f9a939e67db4" providerId="LiveId" clId="{77BE482F-E7DE-410C-A252-40898E9924A5}" dt="2026-02-23T14:12:01.656" v="747" actId="26606"/>
          <ac:spMkLst>
            <pc:docMk/>
            <pc:sldMk cId="87319735" sldId="2147472867"/>
            <ac:spMk id="10" creationId="{83C98ABE-055B-441F-B07E-44F97F083C39}"/>
          </ac:spMkLst>
        </pc:spChg>
        <pc:spChg chg="add">
          <ac:chgData name="Barry Marsh" userId="5857f9a939e67db4" providerId="LiveId" clId="{77BE482F-E7DE-410C-A252-40898E9924A5}" dt="2026-02-23T14:12:01.656" v="747" actId="26606"/>
          <ac:spMkLst>
            <pc:docMk/>
            <pc:sldMk cId="87319735" sldId="2147472867"/>
            <ac:spMk id="12" creationId="{29FDB030-9B49-4CED-8CCD-4D99382388AC}"/>
          </ac:spMkLst>
        </pc:spChg>
        <pc:spChg chg="add">
          <ac:chgData name="Barry Marsh" userId="5857f9a939e67db4" providerId="LiveId" clId="{77BE482F-E7DE-410C-A252-40898E9924A5}" dt="2026-02-23T14:12:01.656" v="747" actId="26606"/>
          <ac:spMkLst>
            <pc:docMk/>
            <pc:sldMk cId="87319735" sldId="2147472867"/>
            <ac:spMk id="14" creationId="{3783CA14-24A1-485C-8B30-D6A5D87987AD}"/>
          </ac:spMkLst>
        </pc:spChg>
        <pc:spChg chg="add">
          <ac:chgData name="Barry Marsh" userId="5857f9a939e67db4" providerId="LiveId" clId="{77BE482F-E7DE-410C-A252-40898E9924A5}" dt="2026-02-23T14:12:01.656" v="747" actId="26606"/>
          <ac:spMkLst>
            <pc:docMk/>
            <pc:sldMk cId="87319735" sldId="2147472867"/>
            <ac:spMk id="16" creationId="{9A97C86A-04D6-40F7-AE84-31AB43E6A846}"/>
          </ac:spMkLst>
        </pc:spChg>
        <pc:spChg chg="add">
          <ac:chgData name="Barry Marsh" userId="5857f9a939e67db4" providerId="LiveId" clId="{77BE482F-E7DE-410C-A252-40898E9924A5}" dt="2026-02-23T14:12:01.656" v="747" actId="26606"/>
          <ac:spMkLst>
            <pc:docMk/>
            <pc:sldMk cId="87319735" sldId="2147472867"/>
            <ac:spMk id="18" creationId="{FF9F2414-84E8-453E-B1F3-389FDE8192D9}"/>
          </ac:spMkLst>
        </pc:spChg>
        <pc:spChg chg="add">
          <ac:chgData name="Barry Marsh" userId="5857f9a939e67db4" providerId="LiveId" clId="{77BE482F-E7DE-410C-A252-40898E9924A5}" dt="2026-02-23T14:12:01.656" v="747" actId="26606"/>
          <ac:spMkLst>
            <pc:docMk/>
            <pc:sldMk cId="87319735" sldId="2147472867"/>
            <ac:spMk id="20" creationId="{3ECA69A1-7536-43AC-85EF-C7106179F5ED}"/>
          </ac:spMkLst>
        </pc:spChg>
        <pc:picChg chg="add mod">
          <ac:chgData name="Barry Marsh" userId="5857f9a939e67db4" providerId="LiveId" clId="{77BE482F-E7DE-410C-A252-40898E9924A5}" dt="2026-02-23T14:12:02.761" v="749" actId="962"/>
          <ac:picMkLst>
            <pc:docMk/>
            <pc:sldMk cId="87319735" sldId="2147472867"/>
            <ac:picMk id="3" creationId="{BB54C4E3-21BD-9389-8007-CB760F2261BF}"/>
          </ac:picMkLst>
        </pc:picChg>
      </pc:sldChg>
      <pc:sldChg chg="addSp modSp new mod setBg">
        <pc:chgData name="Barry Marsh" userId="5857f9a939e67db4" providerId="LiveId" clId="{77BE482F-E7DE-410C-A252-40898E9924A5}" dt="2026-02-23T14:19:18.240" v="843" actId="26606"/>
        <pc:sldMkLst>
          <pc:docMk/>
          <pc:sldMk cId="832054002" sldId="2147472868"/>
        </pc:sldMkLst>
        <pc:spChg chg="add">
          <ac:chgData name="Barry Marsh" userId="5857f9a939e67db4" providerId="LiveId" clId="{77BE482F-E7DE-410C-A252-40898E9924A5}" dt="2026-02-23T14:19:18.240" v="843" actId="26606"/>
          <ac:spMkLst>
            <pc:docMk/>
            <pc:sldMk cId="832054002" sldId="2147472868"/>
            <ac:spMk id="8" creationId="{F3060C83-F051-4F0E-ABAD-AA0DFC48B218}"/>
          </ac:spMkLst>
        </pc:spChg>
        <pc:spChg chg="add">
          <ac:chgData name="Barry Marsh" userId="5857f9a939e67db4" providerId="LiveId" clId="{77BE482F-E7DE-410C-A252-40898E9924A5}" dt="2026-02-23T14:19:18.240" v="843" actId="26606"/>
          <ac:spMkLst>
            <pc:docMk/>
            <pc:sldMk cId="832054002" sldId="2147472868"/>
            <ac:spMk id="10" creationId="{83C98ABE-055B-441F-B07E-44F97F083C39}"/>
          </ac:spMkLst>
        </pc:spChg>
        <pc:spChg chg="add">
          <ac:chgData name="Barry Marsh" userId="5857f9a939e67db4" providerId="LiveId" clId="{77BE482F-E7DE-410C-A252-40898E9924A5}" dt="2026-02-23T14:19:18.240" v="843" actId="26606"/>
          <ac:spMkLst>
            <pc:docMk/>
            <pc:sldMk cId="832054002" sldId="2147472868"/>
            <ac:spMk id="12" creationId="{29FDB030-9B49-4CED-8CCD-4D99382388AC}"/>
          </ac:spMkLst>
        </pc:spChg>
        <pc:spChg chg="add">
          <ac:chgData name="Barry Marsh" userId="5857f9a939e67db4" providerId="LiveId" clId="{77BE482F-E7DE-410C-A252-40898E9924A5}" dt="2026-02-23T14:19:18.240" v="843" actId="26606"/>
          <ac:spMkLst>
            <pc:docMk/>
            <pc:sldMk cId="832054002" sldId="2147472868"/>
            <ac:spMk id="14" creationId="{3783CA14-24A1-485C-8B30-D6A5D87987AD}"/>
          </ac:spMkLst>
        </pc:spChg>
        <pc:spChg chg="add">
          <ac:chgData name="Barry Marsh" userId="5857f9a939e67db4" providerId="LiveId" clId="{77BE482F-E7DE-410C-A252-40898E9924A5}" dt="2026-02-23T14:19:18.240" v="843" actId="26606"/>
          <ac:spMkLst>
            <pc:docMk/>
            <pc:sldMk cId="832054002" sldId="2147472868"/>
            <ac:spMk id="16" creationId="{9A97C86A-04D6-40F7-AE84-31AB43E6A846}"/>
          </ac:spMkLst>
        </pc:spChg>
        <pc:spChg chg="add">
          <ac:chgData name="Barry Marsh" userId="5857f9a939e67db4" providerId="LiveId" clId="{77BE482F-E7DE-410C-A252-40898E9924A5}" dt="2026-02-23T14:19:18.240" v="843" actId="26606"/>
          <ac:spMkLst>
            <pc:docMk/>
            <pc:sldMk cId="832054002" sldId="2147472868"/>
            <ac:spMk id="18" creationId="{FF9F2414-84E8-453E-B1F3-389FDE8192D9}"/>
          </ac:spMkLst>
        </pc:spChg>
        <pc:spChg chg="add">
          <ac:chgData name="Barry Marsh" userId="5857f9a939e67db4" providerId="LiveId" clId="{77BE482F-E7DE-410C-A252-40898E9924A5}" dt="2026-02-23T14:19:18.240" v="843" actId="26606"/>
          <ac:spMkLst>
            <pc:docMk/>
            <pc:sldMk cId="832054002" sldId="2147472868"/>
            <ac:spMk id="20" creationId="{3ECA69A1-7536-43AC-85EF-C7106179F5ED}"/>
          </ac:spMkLst>
        </pc:spChg>
        <pc:picChg chg="add mod">
          <ac:chgData name="Barry Marsh" userId="5857f9a939e67db4" providerId="LiveId" clId="{77BE482F-E7DE-410C-A252-40898E9924A5}" dt="2026-02-23T14:19:18.240" v="843" actId="26606"/>
          <ac:picMkLst>
            <pc:docMk/>
            <pc:sldMk cId="832054002" sldId="2147472868"/>
            <ac:picMk id="3" creationId="{41A2571D-7074-3EB5-38B8-A53848D7930F}"/>
          </ac:picMkLst>
        </pc:picChg>
      </pc:sldChg>
      <pc:sldChg chg="addSp modSp new mod ord setBg">
        <pc:chgData name="Barry Marsh" userId="5857f9a939e67db4" providerId="LiveId" clId="{77BE482F-E7DE-410C-A252-40898E9924A5}" dt="2026-03-09T10:32:57.448" v="3299"/>
        <pc:sldMkLst>
          <pc:docMk/>
          <pc:sldMk cId="762360986" sldId="2147472869"/>
        </pc:sldMkLst>
        <pc:spChg chg="add">
          <ac:chgData name="Barry Marsh" userId="5857f9a939e67db4" providerId="LiveId" clId="{77BE482F-E7DE-410C-A252-40898E9924A5}" dt="2026-02-23T14:25:17.922" v="848" actId="26606"/>
          <ac:spMkLst>
            <pc:docMk/>
            <pc:sldMk cId="762360986" sldId="2147472869"/>
            <ac:spMk id="8" creationId="{F3060C83-F051-4F0E-ABAD-AA0DFC48B218}"/>
          </ac:spMkLst>
        </pc:spChg>
        <pc:spChg chg="add">
          <ac:chgData name="Barry Marsh" userId="5857f9a939e67db4" providerId="LiveId" clId="{77BE482F-E7DE-410C-A252-40898E9924A5}" dt="2026-02-23T14:25:17.922" v="848" actId="26606"/>
          <ac:spMkLst>
            <pc:docMk/>
            <pc:sldMk cId="762360986" sldId="2147472869"/>
            <ac:spMk id="10" creationId="{83C98ABE-055B-441F-B07E-44F97F083C39}"/>
          </ac:spMkLst>
        </pc:spChg>
        <pc:spChg chg="add">
          <ac:chgData name="Barry Marsh" userId="5857f9a939e67db4" providerId="LiveId" clId="{77BE482F-E7DE-410C-A252-40898E9924A5}" dt="2026-02-23T14:25:17.922" v="848" actId="26606"/>
          <ac:spMkLst>
            <pc:docMk/>
            <pc:sldMk cId="762360986" sldId="2147472869"/>
            <ac:spMk id="12" creationId="{29FDB030-9B49-4CED-8CCD-4D99382388AC}"/>
          </ac:spMkLst>
        </pc:spChg>
        <pc:spChg chg="add">
          <ac:chgData name="Barry Marsh" userId="5857f9a939e67db4" providerId="LiveId" clId="{77BE482F-E7DE-410C-A252-40898E9924A5}" dt="2026-02-23T14:25:17.922" v="848" actId="26606"/>
          <ac:spMkLst>
            <pc:docMk/>
            <pc:sldMk cId="762360986" sldId="2147472869"/>
            <ac:spMk id="14" creationId="{3783CA14-24A1-485C-8B30-D6A5D87987AD}"/>
          </ac:spMkLst>
        </pc:spChg>
        <pc:spChg chg="add">
          <ac:chgData name="Barry Marsh" userId="5857f9a939e67db4" providerId="LiveId" clId="{77BE482F-E7DE-410C-A252-40898E9924A5}" dt="2026-02-23T14:25:17.922" v="848" actId="26606"/>
          <ac:spMkLst>
            <pc:docMk/>
            <pc:sldMk cId="762360986" sldId="2147472869"/>
            <ac:spMk id="16" creationId="{9A97C86A-04D6-40F7-AE84-31AB43E6A846}"/>
          </ac:spMkLst>
        </pc:spChg>
        <pc:spChg chg="add">
          <ac:chgData name="Barry Marsh" userId="5857f9a939e67db4" providerId="LiveId" clId="{77BE482F-E7DE-410C-A252-40898E9924A5}" dt="2026-02-23T14:25:17.922" v="848" actId="26606"/>
          <ac:spMkLst>
            <pc:docMk/>
            <pc:sldMk cId="762360986" sldId="2147472869"/>
            <ac:spMk id="18" creationId="{FF9F2414-84E8-453E-B1F3-389FDE8192D9}"/>
          </ac:spMkLst>
        </pc:spChg>
        <pc:spChg chg="add">
          <ac:chgData name="Barry Marsh" userId="5857f9a939e67db4" providerId="LiveId" clId="{77BE482F-E7DE-410C-A252-40898E9924A5}" dt="2026-02-23T14:25:17.922" v="848" actId="26606"/>
          <ac:spMkLst>
            <pc:docMk/>
            <pc:sldMk cId="762360986" sldId="2147472869"/>
            <ac:spMk id="20" creationId="{3ECA69A1-7536-43AC-85EF-C7106179F5ED}"/>
          </ac:spMkLst>
        </pc:spChg>
        <pc:picChg chg="add mod">
          <ac:chgData name="Barry Marsh" userId="5857f9a939e67db4" providerId="LiveId" clId="{77BE482F-E7DE-410C-A252-40898E9924A5}" dt="2026-02-23T14:25:23.716" v="849" actId="14100"/>
          <ac:picMkLst>
            <pc:docMk/>
            <pc:sldMk cId="762360986" sldId="2147472869"/>
            <ac:picMk id="3" creationId="{31CFCC24-C9E3-DB3A-96D3-9D4AE8E37C86}"/>
          </ac:picMkLst>
        </pc:picChg>
      </pc:sldChg>
      <pc:sldChg chg="addSp modSp new mod setBg">
        <pc:chgData name="Barry Marsh" userId="5857f9a939e67db4" providerId="LiveId" clId="{77BE482F-E7DE-410C-A252-40898E9924A5}" dt="2026-02-23T14:26:55.351" v="854" actId="26606"/>
        <pc:sldMkLst>
          <pc:docMk/>
          <pc:sldMk cId="3671713488" sldId="2147472870"/>
        </pc:sldMkLst>
        <pc:spChg chg="add">
          <ac:chgData name="Barry Marsh" userId="5857f9a939e67db4" providerId="LiveId" clId="{77BE482F-E7DE-410C-A252-40898E9924A5}" dt="2026-02-23T14:26:55.351" v="854" actId="26606"/>
          <ac:spMkLst>
            <pc:docMk/>
            <pc:sldMk cId="3671713488" sldId="2147472870"/>
            <ac:spMk id="8" creationId="{F3060C83-F051-4F0E-ABAD-AA0DFC48B218}"/>
          </ac:spMkLst>
        </pc:spChg>
        <pc:spChg chg="add">
          <ac:chgData name="Barry Marsh" userId="5857f9a939e67db4" providerId="LiveId" clId="{77BE482F-E7DE-410C-A252-40898E9924A5}" dt="2026-02-23T14:26:55.351" v="854" actId="26606"/>
          <ac:spMkLst>
            <pc:docMk/>
            <pc:sldMk cId="3671713488" sldId="2147472870"/>
            <ac:spMk id="10" creationId="{83C98ABE-055B-441F-B07E-44F97F083C39}"/>
          </ac:spMkLst>
        </pc:spChg>
        <pc:spChg chg="add">
          <ac:chgData name="Barry Marsh" userId="5857f9a939e67db4" providerId="LiveId" clId="{77BE482F-E7DE-410C-A252-40898E9924A5}" dt="2026-02-23T14:26:55.351" v="854" actId="26606"/>
          <ac:spMkLst>
            <pc:docMk/>
            <pc:sldMk cId="3671713488" sldId="2147472870"/>
            <ac:spMk id="12" creationId="{29FDB030-9B49-4CED-8CCD-4D99382388AC}"/>
          </ac:spMkLst>
        </pc:spChg>
        <pc:spChg chg="add">
          <ac:chgData name="Barry Marsh" userId="5857f9a939e67db4" providerId="LiveId" clId="{77BE482F-E7DE-410C-A252-40898E9924A5}" dt="2026-02-23T14:26:55.351" v="854" actId="26606"/>
          <ac:spMkLst>
            <pc:docMk/>
            <pc:sldMk cId="3671713488" sldId="2147472870"/>
            <ac:spMk id="14" creationId="{3783CA14-24A1-485C-8B30-D6A5D87987AD}"/>
          </ac:spMkLst>
        </pc:spChg>
        <pc:spChg chg="add">
          <ac:chgData name="Barry Marsh" userId="5857f9a939e67db4" providerId="LiveId" clId="{77BE482F-E7DE-410C-A252-40898E9924A5}" dt="2026-02-23T14:26:55.351" v="854" actId="26606"/>
          <ac:spMkLst>
            <pc:docMk/>
            <pc:sldMk cId="3671713488" sldId="2147472870"/>
            <ac:spMk id="16" creationId="{9A97C86A-04D6-40F7-AE84-31AB43E6A846}"/>
          </ac:spMkLst>
        </pc:spChg>
        <pc:spChg chg="add">
          <ac:chgData name="Barry Marsh" userId="5857f9a939e67db4" providerId="LiveId" clId="{77BE482F-E7DE-410C-A252-40898E9924A5}" dt="2026-02-23T14:26:55.351" v="854" actId="26606"/>
          <ac:spMkLst>
            <pc:docMk/>
            <pc:sldMk cId="3671713488" sldId="2147472870"/>
            <ac:spMk id="18" creationId="{FF9F2414-84E8-453E-B1F3-389FDE8192D9}"/>
          </ac:spMkLst>
        </pc:spChg>
        <pc:spChg chg="add">
          <ac:chgData name="Barry Marsh" userId="5857f9a939e67db4" providerId="LiveId" clId="{77BE482F-E7DE-410C-A252-40898E9924A5}" dt="2026-02-23T14:26:55.351" v="854" actId="26606"/>
          <ac:spMkLst>
            <pc:docMk/>
            <pc:sldMk cId="3671713488" sldId="2147472870"/>
            <ac:spMk id="20" creationId="{3ECA69A1-7536-43AC-85EF-C7106179F5ED}"/>
          </ac:spMkLst>
        </pc:spChg>
        <pc:picChg chg="add mod">
          <ac:chgData name="Barry Marsh" userId="5857f9a939e67db4" providerId="LiveId" clId="{77BE482F-E7DE-410C-A252-40898E9924A5}" dt="2026-02-23T14:26:55.351" v="854" actId="26606"/>
          <ac:picMkLst>
            <pc:docMk/>
            <pc:sldMk cId="3671713488" sldId="2147472870"/>
            <ac:picMk id="3" creationId="{4E28E273-3D54-DEA0-A200-9A9DA7B8566B}"/>
          </ac:picMkLst>
        </pc:picChg>
      </pc:sldChg>
      <pc:sldChg chg="addSp delSp modSp new mod setBg">
        <pc:chgData name="Barry Marsh" userId="5857f9a939e67db4" providerId="LiveId" clId="{77BE482F-E7DE-410C-A252-40898E9924A5}" dt="2026-02-23T14:29:50.226" v="863" actId="962"/>
        <pc:sldMkLst>
          <pc:docMk/>
          <pc:sldMk cId="1247371377" sldId="2147472871"/>
        </pc:sldMkLst>
        <pc:spChg chg="add">
          <ac:chgData name="Barry Marsh" userId="5857f9a939e67db4" providerId="LiveId" clId="{77BE482F-E7DE-410C-A252-40898E9924A5}" dt="2026-02-23T14:29:47.598" v="861" actId="26606"/>
          <ac:spMkLst>
            <pc:docMk/>
            <pc:sldMk cId="1247371377" sldId="2147472871"/>
            <ac:spMk id="22" creationId="{86FF76B9-219D-4469-AF87-0236D29032F1}"/>
          </ac:spMkLst>
        </pc:spChg>
        <pc:spChg chg="add">
          <ac:chgData name="Barry Marsh" userId="5857f9a939e67db4" providerId="LiveId" clId="{77BE482F-E7DE-410C-A252-40898E9924A5}" dt="2026-02-23T14:29:47.598" v="861" actId="26606"/>
          <ac:spMkLst>
            <pc:docMk/>
            <pc:sldMk cId="1247371377" sldId="2147472871"/>
            <ac:spMk id="25" creationId="{2E80C965-DB6D-4F81-9E9E-B027384D0BD6}"/>
          </ac:spMkLst>
        </pc:spChg>
        <pc:spChg chg="add">
          <ac:chgData name="Barry Marsh" userId="5857f9a939e67db4" providerId="LiveId" clId="{77BE482F-E7DE-410C-A252-40898E9924A5}" dt="2026-02-23T14:29:47.598" v="861" actId="26606"/>
          <ac:spMkLst>
            <pc:docMk/>
            <pc:sldMk cId="1247371377" sldId="2147472871"/>
            <ac:spMk id="26" creationId="{633C5E46-DAC5-4661-9C87-22B08E2A512F}"/>
          </ac:spMkLst>
        </pc:spChg>
        <pc:grpChg chg="add">
          <ac:chgData name="Barry Marsh" userId="5857f9a939e67db4" providerId="LiveId" clId="{77BE482F-E7DE-410C-A252-40898E9924A5}" dt="2026-02-23T14:29:47.598" v="861" actId="26606"/>
          <ac:grpSpMkLst>
            <pc:docMk/>
            <pc:sldMk cId="1247371377" sldId="2147472871"/>
            <ac:grpSpMk id="23" creationId="{DB88BD78-87E1-424D-B479-C37D8E41B12E}"/>
          </ac:grpSpMkLst>
        </pc:grpChg>
        <pc:picChg chg="add mod">
          <ac:chgData name="Barry Marsh" userId="5857f9a939e67db4" providerId="LiveId" clId="{77BE482F-E7DE-410C-A252-40898E9924A5}" dt="2026-02-23T14:29:50.226" v="863" actId="962"/>
          <ac:picMkLst>
            <pc:docMk/>
            <pc:sldMk cId="1247371377" sldId="2147472871"/>
            <ac:picMk id="3" creationId="{CF6323CD-AED0-A7BC-A0AD-583F0F9394E6}"/>
          </ac:picMkLst>
        </pc:picChg>
      </pc:sldChg>
      <pc:sldChg chg="addSp delSp modSp new mod setBg">
        <pc:chgData name="Barry Marsh" userId="5857f9a939e67db4" providerId="LiveId" clId="{77BE482F-E7DE-410C-A252-40898E9924A5}" dt="2026-03-09T10:37:06.540" v="3382" actId="5793"/>
        <pc:sldMkLst>
          <pc:docMk/>
          <pc:sldMk cId="2125532598" sldId="2147472872"/>
        </pc:sldMkLst>
        <pc:spChg chg="add mod">
          <ac:chgData name="Barry Marsh" userId="5857f9a939e67db4" providerId="LiveId" clId="{77BE482F-E7DE-410C-A252-40898E9924A5}" dt="2026-03-09T10:37:06.540" v="3382" actId="5793"/>
          <ac:spMkLst>
            <pc:docMk/>
            <pc:sldMk cId="2125532598" sldId="2147472872"/>
            <ac:spMk id="35" creationId="{134257C9-5A45-BBCC-7600-FBBFA8DB11FF}"/>
          </ac:spMkLst>
        </pc:spChg>
        <pc:spChg chg="add">
          <ac:chgData name="Barry Marsh" userId="5857f9a939e67db4" providerId="LiveId" clId="{77BE482F-E7DE-410C-A252-40898E9924A5}" dt="2026-03-02T10:04:13.456" v="901" actId="26606"/>
          <ac:spMkLst>
            <pc:docMk/>
            <pc:sldMk cId="2125532598" sldId="2147472872"/>
            <ac:spMk id="53" creationId="{081EA652-8C6A-4E69-BEB9-170809474553}"/>
          </ac:spMkLst>
        </pc:spChg>
        <pc:spChg chg="add">
          <ac:chgData name="Barry Marsh" userId="5857f9a939e67db4" providerId="LiveId" clId="{77BE482F-E7DE-410C-A252-40898E9924A5}" dt="2026-03-02T10:04:13.456" v="901" actId="26606"/>
          <ac:spMkLst>
            <pc:docMk/>
            <pc:sldMk cId="2125532598" sldId="2147472872"/>
            <ac:spMk id="55" creationId="{F474090D-CD95-4B41-BE3D-6596953D322D}"/>
          </ac:spMkLst>
        </pc:spChg>
        <pc:spChg chg="add">
          <ac:chgData name="Barry Marsh" userId="5857f9a939e67db4" providerId="LiveId" clId="{77BE482F-E7DE-410C-A252-40898E9924A5}" dt="2026-03-02T10:04:13.456" v="901" actId="26606"/>
          <ac:spMkLst>
            <pc:docMk/>
            <pc:sldMk cId="2125532598" sldId="2147472872"/>
            <ac:spMk id="57" creationId="{5298780A-33B9-4EA2-8F67-DE68AD62841B}"/>
          </ac:spMkLst>
        </pc:spChg>
        <pc:spChg chg="add">
          <ac:chgData name="Barry Marsh" userId="5857f9a939e67db4" providerId="LiveId" clId="{77BE482F-E7DE-410C-A252-40898E9924A5}" dt="2026-03-02T10:04:13.456" v="901" actId="26606"/>
          <ac:spMkLst>
            <pc:docMk/>
            <pc:sldMk cId="2125532598" sldId="2147472872"/>
            <ac:spMk id="59" creationId="{B8F3E811-B104-4DFF-951A-008C860FF1D2}"/>
          </ac:spMkLst>
        </pc:spChg>
      </pc:sldChg>
      <pc:sldChg chg="addSp delSp modSp new mod setBg">
        <pc:chgData name="Barry Marsh" userId="5857f9a939e67db4" providerId="LiveId" clId="{77BE482F-E7DE-410C-A252-40898E9924A5}" dt="2026-03-09T10:37:00.504" v="3381" actId="5793"/>
        <pc:sldMkLst>
          <pc:docMk/>
          <pc:sldMk cId="2659348165" sldId="2147472873"/>
        </pc:sldMkLst>
        <pc:spChg chg="add mod">
          <ac:chgData name="Barry Marsh" userId="5857f9a939e67db4" providerId="LiveId" clId="{77BE482F-E7DE-410C-A252-40898E9924A5}" dt="2026-03-09T10:37:00.504" v="3381" actId="5793"/>
          <ac:spMkLst>
            <pc:docMk/>
            <pc:sldMk cId="2659348165" sldId="2147472873"/>
            <ac:spMk id="3" creationId="{17EAA022-BAD9-C2ED-C27C-9A22316AE1FE}"/>
          </ac:spMkLst>
        </pc:spChg>
        <pc:spChg chg="add">
          <ac:chgData name="Barry Marsh" userId="5857f9a939e67db4" providerId="LiveId" clId="{77BE482F-E7DE-410C-A252-40898E9924A5}" dt="2026-03-02T10:04:21.769" v="902" actId="26606"/>
          <ac:spMkLst>
            <pc:docMk/>
            <pc:sldMk cId="2659348165" sldId="2147472873"/>
            <ac:spMk id="17" creationId="{081EA652-8C6A-4E69-BEB9-170809474553}"/>
          </ac:spMkLst>
        </pc:spChg>
        <pc:spChg chg="add">
          <ac:chgData name="Barry Marsh" userId="5857f9a939e67db4" providerId="LiveId" clId="{77BE482F-E7DE-410C-A252-40898E9924A5}" dt="2026-03-02T10:04:21.769" v="902" actId="26606"/>
          <ac:spMkLst>
            <pc:docMk/>
            <pc:sldMk cId="2659348165" sldId="2147472873"/>
            <ac:spMk id="19" creationId="{F474090D-CD95-4B41-BE3D-6596953D322D}"/>
          </ac:spMkLst>
        </pc:spChg>
        <pc:spChg chg="add">
          <ac:chgData name="Barry Marsh" userId="5857f9a939e67db4" providerId="LiveId" clId="{77BE482F-E7DE-410C-A252-40898E9924A5}" dt="2026-03-02T10:04:21.769" v="902" actId="26606"/>
          <ac:spMkLst>
            <pc:docMk/>
            <pc:sldMk cId="2659348165" sldId="2147472873"/>
            <ac:spMk id="21" creationId="{5298780A-33B9-4EA2-8F67-DE68AD62841B}"/>
          </ac:spMkLst>
        </pc:spChg>
        <pc:spChg chg="add">
          <ac:chgData name="Barry Marsh" userId="5857f9a939e67db4" providerId="LiveId" clId="{77BE482F-E7DE-410C-A252-40898E9924A5}" dt="2026-03-02T10:04:21.769" v="902" actId="26606"/>
          <ac:spMkLst>
            <pc:docMk/>
            <pc:sldMk cId="2659348165" sldId="2147472873"/>
            <ac:spMk id="23" creationId="{B8F3E811-B104-4DFF-951A-008C860FF1D2}"/>
          </ac:spMkLst>
        </pc:spChg>
      </pc:sldChg>
      <pc:sldChg chg="addSp delSp modSp new mod setBg">
        <pc:chgData name="Barry Marsh" userId="5857f9a939e67db4" providerId="LiveId" clId="{77BE482F-E7DE-410C-A252-40898E9924A5}" dt="2026-03-02T11:19:41.631" v="2212" actId="20577"/>
        <pc:sldMkLst>
          <pc:docMk/>
          <pc:sldMk cId="3105679427" sldId="2147472874"/>
        </pc:sldMkLst>
        <pc:spChg chg="mod">
          <ac:chgData name="Barry Marsh" userId="5857f9a939e67db4" providerId="LiveId" clId="{77BE482F-E7DE-410C-A252-40898E9924A5}" dt="2026-03-02T10:46:33.577" v="1060" actId="26606"/>
          <ac:spMkLst>
            <pc:docMk/>
            <pc:sldMk cId="3105679427" sldId="2147472874"/>
            <ac:spMk id="2" creationId="{94B78E42-132E-5DC2-727C-3B6E3A3F472A}"/>
          </ac:spMkLst>
        </pc:spChg>
        <pc:spChg chg="add">
          <ac:chgData name="Barry Marsh" userId="5857f9a939e67db4" providerId="LiveId" clId="{77BE482F-E7DE-410C-A252-40898E9924A5}" dt="2026-03-02T10:46:33.577" v="1060" actId="26606"/>
          <ac:spMkLst>
            <pc:docMk/>
            <pc:sldMk cId="3105679427" sldId="2147472874"/>
            <ac:spMk id="9" creationId="{56E9B3E6-E277-4D68-BA48-9CB43FFBD6E2}"/>
          </ac:spMkLst>
        </pc:spChg>
        <pc:spChg chg="add">
          <ac:chgData name="Barry Marsh" userId="5857f9a939e67db4" providerId="LiveId" clId="{77BE482F-E7DE-410C-A252-40898E9924A5}" dt="2026-03-02T10:46:33.577" v="1060" actId="26606"/>
          <ac:spMkLst>
            <pc:docMk/>
            <pc:sldMk cId="3105679427" sldId="2147472874"/>
            <ac:spMk id="16" creationId="{D5B0017B-2ECA-49AF-B397-DC140825DF8D}"/>
          </ac:spMkLst>
        </pc:spChg>
        <pc:grpChg chg="add">
          <ac:chgData name="Barry Marsh" userId="5857f9a939e67db4" providerId="LiveId" clId="{77BE482F-E7DE-410C-A252-40898E9924A5}" dt="2026-03-02T10:46:33.577" v="1060" actId="26606"/>
          <ac:grpSpMkLst>
            <pc:docMk/>
            <pc:sldMk cId="3105679427" sldId="2147472874"/>
            <ac:grpSpMk id="11" creationId="{AE1C45F0-260A-458C-96ED-C1F6D2151219}"/>
          </ac:grpSpMkLst>
        </pc:grpChg>
        <pc:graphicFrameChg chg="add modGraphic">
          <ac:chgData name="Barry Marsh" userId="5857f9a939e67db4" providerId="LiveId" clId="{77BE482F-E7DE-410C-A252-40898E9924A5}" dt="2026-03-02T11:19:41.631" v="2212" actId="20577"/>
          <ac:graphicFrameMkLst>
            <pc:docMk/>
            <pc:sldMk cId="3105679427" sldId="2147472874"/>
            <ac:graphicFrameMk id="5" creationId="{A416DB8E-C3BC-3EB5-D378-1A721C24E88E}"/>
          </ac:graphicFrameMkLst>
        </pc:graphicFrameChg>
        <pc:cxnChg chg="add">
          <ac:chgData name="Barry Marsh" userId="5857f9a939e67db4" providerId="LiveId" clId="{77BE482F-E7DE-410C-A252-40898E9924A5}" dt="2026-03-02T10:46:33.577" v="1060" actId="26606"/>
          <ac:cxnSpMkLst>
            <pc:docMk/>
            <pc:sldMk cId="3105679427" sldId="2147472874"/>
            <ac:cxnSpMk id="18" creationId="{6CF1BAF6-AD41-4082-B212-8A1F9A2E8779}"/>
          </ac:cxnSpMkLst>
        </pc:cxnChg>
      </pc:sldChg>
      <pc:sldChg chg="addSp delSp modSp new mod setBg">
        <pc:chgData name="Barry Marsh" userId="5857f9a939e67db4" providerId="LiveId" clId="{77BE482F-E7DE-410C-A252-40898E9924A5}" dt="2026-03-02T10:44:27.250" v="1017" actId="26606"/>
        <pc:sldMkLst>
          <pc:docMk/>
          <pc:sldMk cId="320686950" sldId="2147472875"/>
        </pc:sldMkLst>
        <pc:spChg chg="mod">
          <ac:chgData name="Barry Marsh" userId="5857f9a939e67db4" providerId="LiveId" clId="{77BE482F-E7DE-410C-A252-40898E9924A5}" dt="2026-03-02T10:41:11.921" v="951" actId="26606"/>
          <ac:spMkLst>
            <pc:docMk/>
            <pc:sldMk cId="320686950" sldId="2147472875"/>
            <ac:spMk id="2" creationId="{4916CEEC-7B76-A6DB-C6A0-E0E5814494B4}"/>
          </ac:spMkLst>
        </pc:spChg>
        <pc:spChg chg="add">
          <ac:chgData name="Barry Marsh" userId="5857f9a939e67db4" providerId="LiveId" clId="{77BE482F-E7DE-410C-A252-40898E9924A5}" dt="2026-03-02T10:44:27.250" v="1017" actId="26606"/>
          <ac:spMkLst>
            <pc:docMk/>
            <pc:sldMk cId="320686950" sldId="2147472875"/>
            <ac:spMk id="35" creationId="{257363FD-7E77-4145-9483-331A807ADF0E}"/>
          </ac:spMkLst>
        </pc:spChg>
        <pc:graphicFrameChg chg="add mod modGraphic">
          <ac:chgData name="Barry Marsh" userId="5857f9a939e67db4" providerId="LiveId" clId="{77BE482F-E7DE-410C-A252-40898E9924A5}" dt="2026-03-02T10:44:27.250" v="1017" actId="26606"/>
          <ac:graphicFrameMkLst>
            <pc:docMk/>
            <pc:sldMk cId="320686950" sldId="2147472875"/>
            <ac:graphicFrameMk id="13" creationId="{D3D72DE0-127D-6DAB-713D-384BF53AC396}"/>
          </ac:graphicFrameMkLst>
        </pc:graphicFrameChg>
        <pc:picChg chg="add mod">
          <ac:chgData name="Barry Marsh" userId="5857f9a939e67db4" providerId="LiveId" clId="{77BE482F-E7DE-410C-A252-40898E9924A5}" dt="2026-03-02T10:44:16.729" v="1016" actId="26606"/>
          <ac:picMkLst>
            <pc:docMk/>
            <pc:sldMk cId="320686950" sldId="2147472875"/>
            <ac:picMk id="6" creationId="{3C8990B1-91D3-3A58-ECB0-4EF71BF03B7E}"/>
          </ac:picMkLst>
        </pc:picChg>
      </pc:sldChg>
      <pc:sldChg chg="addSp delSp modSp new mod setBg">
        <pc:chgData name="Barry Marsh" userId="5857f9a939e67db4" providerId="LiveId" clId="{77BE482F-E7DE-410C-A252-40898E9924A5}" dt="2026-03-02T10:43:43.657" v="1013" actId="26606"/>
        <pc:sldMkLst>
          <pc:docMk/>
          <pc:sldMk cId="2730293164" sldId="2147472876"/>
        </pc:sldMkLst>
        <pc:spChg chg="mod">
          <ac:chgData name="Barry Marsh" userId="5857f9a939e67db4" providerId="LiveId" clId="{77BE482F-E7DE-410C-A252-40898E9924A5}" dt="2026-03-02T10:43:43.657" v="1013" actId="26606"/>
          <ac:spMkLst>
            <pc:docMk/>
            <pc:sldMk cId="2730293164" sldId="2147472876"/>
            <ac:spMk id="2" creationId="{09E30C67-32E4-06AD-1C61-CE6DDB677C8A}"/>
          </ac:spMkLst>
        </pc:spChg>
        <pc:spChg chg="add">
          <ac:chgData name="Barry Marsh" userId="5857f9a939e67db4" providerId="LiveId" clId="{77BE482F-E7DE-410C-A252-40898E9924A5}" dt="2026-03-02T10:43:43.657" v="1013" actId="26606"/>
          <ac:spMkLst>
            <pc:docMk/>
            <pc:sldMk cId="2730293164" sldId="2147472876"/>
            <ac:spMk id="25" creationId="{257363FD-7E77-4145-9483-331A807ADF0E}"/>
          </ac:spMkLst>
        </pc:spChg>
        <pc:graphicFrameChg chg="add mod modGraphic">
          <ac:chgData name="Barry Marsh" userId="5857f9a939e67db4" providerId="LiveId" clId="{77BE482F-E7DE-410C-A252-40898E9924A5}" dt="2026-03-02T10:43:43.657" v="1013" actId="26606"/>
          <ac:graphicFrameMkLst>
            <pc:docMk/>
            <pc:sldMk cId="2730293164" sldId="2147472876"/>
            <ac:graphicFrameMk id="5" creationId="{2947E343-C58F-E045-DE54-21C2896045D0}"/>
          </ac:graphicFrameMkLst>
        </pc:graphicFrameChg>
        <pc:picChg chg="add">
          <ac:chgData name="Barry Marsh" userId="5857f9a939e67db4" providerId="LiveId" clId="{77BE482F-E7DE-410C-A252-40898E9924A5}" dt="2026-03-02T10:43:43.657" v="1013" actId="26606"/>
          <ac:picMkLst>
            <pc:docMk/>
            <pc:sldMk cId="2730293164" sldId="2147472876"/>
            <ac:picMk id="21" creationId="{AE0B331B-F1EE-C9B7-39C3-7D793E695602}"/>
          </ac:picMkLst>
        </pc:picChg>
      </pc:sldChg>
      <pc:sldChg chg="addSp delSp modSp new mod setBg">
        <pc:chgData name="Barry Marsh" userId="5857f9a939e67db4" providerId="LiveId" clId="{77BE482F-E7DE-410C-A252-40898E9924A5}" dt="2026-03-02T10:51:37.283" v="1389" actId="26606"/>
        <pc:sldMkLst>
          <pc:docMk/>
          <pc:sldMk cId="1753709053" sldId="2147472877"/>
        </pc:sldMkLst>
        <pc:spChg chg="mod">
          <ac:chgData name="Barry Marsh" userId="5857f9a939e67db4" providerId="LiveId" clId="{77BE482F-E7DE-410C-A252-40898E9924A5}" dt="2026-03-02T10:51:37.283" v="1389" actId="26606"/>
          <ac:spMkLst>
            <pc:docMk/>
            <pc:sldMk cId="1753709053" sldId="2147472877"/>
            <ac:spMk id="2" creationId="{5E20A3E6-B489-BC13-39DA-C1FDBD70D37F}"/>
          </ac:spMkLst>
        </pc:spChg>
        <pc:spChg chg="add">
          <ac:chgData name="Barry Marsh" userId="5857f9a939e67db4" providerId="LiveId" clId="{77BE482F-E7DE-410C-A252-40898E9924A5}" dt="2026-03-02T10:51:37.283" v="1389" actId="26606"/>
          <ac:spMkLst>
            <pc:docMk/>
            <pc:sldMk cId="1753709053" sldId="2147472877"/>
            <ac:spMk id="8" creationId="{1BB867FF-FC45-48F7-8104-F89BE54909F1}"/>
          </ac:spMkLst>
        </pc:spChg>
        <pc:spChg chg="add">
          <ac:chgData name="Barry Marsh" userId="5857f9a939e67db4" providerId="LiveId" clId="{77BE482F-E7DE-410C-A252-40898E9924A5}" dt="2026-03-02T10:51:37.283" v="1389" actId="26606"/>
          <ac:spMkLst>
            <pc:docMk/>
            <pc:sldMk cId="1753709053" sldId="2147472877"/>
            <ac:spMk id="10" creationId="{8BB56887-D0D5-4F0C-9E19-7247EB83C8B7}"/>
          </ac:spMkLst>
        </pc:spChg>
        <pc:spChg chg="add">
          <ac:chgData name="Barry Marsh" userId="5857f9a939e67db4" providerId="LiveId" clId="{77BE482F-E7DE-410C-A252-40898E9924A5}" dt="2026-03-02T10:51:37.283" v="1389" actId="26606"/>
          <ac:spMkLst>
            <pc:docMk/>
            <pc:sldMk cId="1753709053" sldId="2147472877"/>
            <ac:spMk id="20" creationId="{081E4A58-353D-44AE-B2FC-2A74E2E400F7}"/>
          </ac:spMkLst>
        </pc:spChg>
        <pc:spChg chg="add">
          <ac:chgData name="Barry Marsh" userId="5857f9a939e67db4" providerId="LiveId" clId="{77BE482F-E7DE-410C-A252-40898E9924A5}" dt="2026-03-02T10:51:37.283" v="1389" actId="26606"/>
          <ac:spMkLst>
            <pc:docMk/>
            <pc:sldMk cId="1753709053" sldId="2147472877"/>
            <ac:spMk id="21" creationId="{6CA52A69-FAC0-9556-E74F-6CDEE62B60EE}"/>
          </ac:spMkLst>
        </pc:spChg>
      </pc:sldChg>
      <pc:sldChg chg="modSp new mod">
        <pc:chgData name="Barry Marsh" userId="5857f9a939e67db4" providerId="LiveId" clId="{77BE482F-E7DE-410C-A252-40898E9924A5}" dt="2026-03-02T11:37:27.171" v="2571" actId="20577"/>
        <pc:sldMkLst>
          <pc:docMk/>
          <pc:sldMk cId="2921297332" sldId="2147472878"/>
        </pc:sldMkLst>
        <pc:spChg chg="mod">
          <ac:chgData name="Barry Marsh" userId="5857f9a939e67db4" providerId="LiveId" clId="{77BE482F-E7DE-410C-A252-40898E9924A5}" dt="2026-03-02T10:55:11.403" v="1500" actId="20577"/>
          <ac:spMkLst>
            <pc:docMk/>
            <pc:sldMk cId="2921297332" sldId="2147472878"/>
            <ac:spMk id="2" creationId="{9CD5713F-5CAE-A95A-820A-B4C604366AE8}"/>
          </ac:spMkLst>
        </pc:spChg>
        <pc:spChg chg="mod">
          <ac:chgData name="Barry Marsh" userId="5857f9a939e67db4" providerId="LiveId" clId="{77BE482F-E7DE-410C-A252-40898E9924A5}" dt="2026-03-02T11:37:27.171" v="2571" actId="20577"/>
          <ac:spMkLst>
            <pc:docMk/>
            <pc:sldMk cId="2921297332" sldId="2147472878"/>
            <ac:spMk id="3" creationId="{28FD683F-D815-24A1-752C-A324033C9541}"/>
          </ac:spMkLst>
        </pc:spChg>
      </pc:sldChg>
      <pc:sldChg chg="addSp delSp modSp new mod setBg modNotesTx">
        <pc:chgData name="Barry Marsh" userId="5857f9a939e67db4" providerId="LiveId" clId="{77BE482F-E7DE-410C-A252-40898E9924A5}" dt="2026-03-02T11:11:09.933" v="2205" actId="20577"/>
        <pc:sldMkLst>
          <pc:docMk/>
          <pc:sldMk cId="2082578253" sldId="2147472879"/>
        </pc:sldMkLst>
        <pc:spChg chg="mod">
          <ac:chgData name="Barry Marsh" userId="5857f9a939e67db4" providerId="LiveId" clId="{77BE482F-E7DE-410C-A252-40898E9924A5}" dt="2026-03-02T11:00:56.972" v="1570" actId="26606"/>
          <ac:spMkLst>
            <pc:docMk/>
            <pc:sldMk cId="2082578253" sldId="2147472879"/>
            <ac:spMk id="2" creationId="{7B206614-C15E-D2E3-52DB-B0051FFFA3CA}"/>
          </ac:spMkLst>
        </pc:spChg>
        <pc:spChg chg="add mod">
          <ac:chgData name="Barry Marsh" userId="5857f9a939e67db4" providerId="LiveId" clId="{77BE482F-E7DE-410C-A252-40898E9924A5}" dt="2026-03-02T11:01:34.281" v="1571" actId="113"/>
          <ac:spMkLst>
            <pc:docMk/>
            <pc:sldMk cId="2082578253" sldId="2147472879"/>
            <ac:spMk id="36" creationId="{9D5EB7E3-0788-D1B6-B0CB-C027A020FC2D}"/>
          </ac:spMkLst>
        </pc:spChg>
        <pc:spChg chg="add">
          <ac:chgData name="Barry Marsh" userId="5857f9a939e67db4" providerId="LiveId" clId="{77BE482F-E7DE-410C-A252-40898E9924A5}" dt="2026-03-02T11:00:56.972" v="1570" actId="26606"/>
          <ac:spMkLst>
            <pc:docMk/>
            <pc:sldMk cId="2082578253" sldId="2147472879"/>
            <ac:spMk id="41" creationId="{907EF6B7-1338-4443-8C46-6A318D952DFD}"/>
          </ac:spMkLst>
        </pc:spChg>
        <pc:spChg chg="add">
          <ac:chgData name="Barry Marsh" userId="5857f9a939e67db4" providerId="LiveId" clId="{77BE482F-E7DE-410C-A252-40898E9924A5}" dt="2026-03-02T11:00:56.972" v="1570" actId="26606"/>
          <ac:spMkLst>
            <pc:docMk/>
            <pc:sldMk cId="2082578253" sldId="2147472879"/>
            <ac:spMk id="43" creationId="{DAAE4CDD-124C-4DCF-9584-B6033B545DD5}"/>
          </ac:spMkLst>
        </pc:spChg>
        <pc:spChg chg="add">
          <ac:chgData name="Barry Marsh" userId="5857f9a939e67db4" providerId="LiveId" clId="{77BE482F-E7DE-410C-A252-40898E9924A5}" dt="2026-03-02T11:00:56.972" v="1570" actId="26606"/>
          <ac:spMkLst>
            <pc:docMk/>
            <pc:sldMk cId="2082578253" sldId="2147472879"/>
            <ac:spMk id="45" creationId="{081E4A58-353D-44AE-B2FC-2A74E2E400F7}"/>
          </ac:spMkLst>
        </pc:spChg>
      </pc:sldChg>
      <pc:sldChg chg="addSp delSp modSp new mod setBg">
        <pc:chgData name="Barry Marsh" userId="5857f9a939e67db4" providerId="LiveId" clId="{77BE482F-E7DE-410C-A252-40898E9924A5}" dt="2026-03-02T11:05:05.225" v="1739" actId="26606"/>
        <pc:sldMkLst>
          <pc:docMk/>
          <pc:sldMk cId="4136182517" sldId="2147472880"/>
        </pc:sldMkLst>
        <pc:spChg chg="mod">
          <ac:chgData name="Barry Marsh" userId="5857f9a939e67db4" providerId="LiveId" clId="{77BE482F-E7DE-410C-A252-40898E9924A5}" dt="2026-03-02T11:05:05.225" v="1739" actId="26606"/>
          <ac:spMkLst>
            <pc:docMk/>
            <pc:sldMk cId="4136182517" sldId="2147472880"/>
            <ac:spMk id="2" creationId="{279A6C0D-1CE2-23BE-B95B-ADE96F23310B}"/>
          </ac:spMkLst>
        </pc:spChg>
        <pc:spChg chg="add">
          <ac:chgData name="Barry Marsh" userId="5857f9a939e67db4" providerId="LiveId" clId="{77BE482F-E7DE-410C-A252-40898E9924A5}" dt="2026-03-02T11:05:05.225" v="1739" actId="26606"/>
          <ac:spMkLst>
            <pc:docMk/>
            <pc:sldMk cId="4136182517" sldId="2147472880"/>
            <ac:spMk id="8" creationId="{907EF6B7-1338-4443-8C46-6A318D952DFD}"/>
          </ac:spMkLst>
        </pc:spChg>
        <pc:spChg chg="add">
          <ac:chgData name="Barry Marsh" userId="5857f9a939e67db4" providerId="LiveId" clId="{77BE482F-E7DE-410C-A252-40898E9924A5}" dt="2026-03-02T11:05:05.225" v="1739" actId="26606"/>
          <ac:spMkLst>
            <pc:docMk/>
            <pc:sldMk cId="4136182517" sldId="2147472880"/>
            <ac:spMk id="10" creationId="{DAAE4CDD-124C-4DCF-9584-B6033B545DD5}"/>
          </ac:spMkLst>
        </pc:spChg>
        <pc:spChg chg="add">
          <ac:chgData name="Barry Marsh" userId="5857f9a939e67db4" providerId="LiveId" clId="{77BE482F-E7DE-410C-A252-40898E9924A5}" dt="2026-03-02T11:05:05.225" v="1739" actId="26606"/>
          <ac:spMkLst>
            <pc:docMk/>
            <pc:sldMk cId="4136182517" sldId="2147472880"/>
            <ac:spMk id="12" creationId="{081E4A58-353D-44AE-B2FC-2A74E2E400F7}"/>
          </ac:spMkLst>
        </pc:spChg>
        <pc:spChg chg="add">
          <ac:chgData name="Barry Marsh" userId="5857f9a939e67db4" providerId="LiveId" clId="{77BE482F-E7DE-410C-A252-40898E9924A5}" dt="2026-03-02T11:05:05.225" v="1739" actId="26606"/>
          <ac:spMkLst>
            <pc:docMk/>
            <pc:sldMk cId="4136182517" sldId="2147472880"/>
            <ac:spMk id="19" creationId="{1140759B-AC69-374F-CE84-61E7F8C6D3DA}"/>
          </ac:spMkLst>
        </pc:spChg>
      </pc:sldChg>
      <pc:sldChg chg="addSp delSp modSp new mod setBg">
        <pc:chgData name="Barry Marsh" userId="5857f9a939e67db4" providerId="LiveId" clId="{77BE482F-E7DE-410C-A252-40898E9924A5}" dt="2026-03-02T11:11:22.162" v="2206" actId="26606"/>
        <pc:sldMkLst>
          <pc:docMk/>
          <pc:sldMk cId="2305215105" sldId="2147472881"/>
        </pc:sldMkLst>
        <pc:spChg chg="mod">
          <ac:chgData name="Barry Marsh" userId="5857f9a939e67db4" providerId="LiveId" clId="{77BE482F-E7DE-410C-A252-40898E9924A5}" dt="2026-03-02T11:11:22.162" v="2206" actId="26606"/>
          <ac:spMkLst>
            <pc:docMk/>
            <pc:sldMk cId="2305215105" sldId="2147472881"/>
            <ac:spMk id="2" creationId="{1F26B107-25A0-C57F-7696-733AE983FB0D}"/>
          </ac:spMkLst>
        </pc:spChg>
        <pc:spChg chg="add">
          <ac:chgData name="Barry Marsh" userId="5857f9a939e67db4" providerId="LiveId" clId="{77BE482F-E7DE-410C-A252-40898E9924A5}" dt="2026-03-02T11:11:22.162" v="2206" actId="26606"/>
          <ac:spMkLst>
            <pc:docMk/>
            <pc:sldMk cId="2305215105" sldId="2147472881"/>
            <ac:spMk id="7" creationId="{6C4028FD-8BAA-4A19-BFDE-594D991B7552}"/>
          </ac:spMkLst>
        </pc:spChg>
        <pc:graphicFrameChg chg="add mod modGraphic">
          <ac:chgData name="Barry Marsh" userId="5857f9a939e67db4" providerId="LiveId" clId="{77BE482F-E7DE-410C-A252-40898E9924A5}" dt="2026-03-02T11:11:22.162" v="2206" actId="26606"/>
          <ac:graphicFrameMkLst>
            <pc:docMk/>
            <pc:sldMk cId="2305215105" sldId="2147472881"/>
            <ac:graphicFrameMk id="5" creationId="{080443E0-FB1A-98F4-A6AC-7FEC9F04D400}"/>
          </ac:graphicFrameMkLst>
        </pc:graphicFrameChg>
      </pc:sldChg>
      <pc:sldChg chg="addSp delSp modSp new mod setBg modNotesTx">
        <pc:chgData name="Barry Marsh" userId="5857f9a939e67db4" providerId="LiveId" clId="{77BE482F-E7DE-410C-A252-40898E9924A5}" dt="2026-03-09T12:34:02.817" v="3920" actId="20577"/>
        <pc:sldMkLst>
          <pc:docMk/>
          <pc:sldMk cId="219842449" sldId="2147472882"/>
        </pc:sldMkLst>
        <pc:spChg chg="mod">
          <ac:chgData name="Barry Marsh" userId="5857f9a939e67db4" providerId="LiveId" clId="{77BE482F-E7DE-410C-A252-40898E9924A5}" dt="2026-03-02T11:34:33.931" v="2569" actId="26606"/>
          <ac:spMkLst>
            <pc:docMk/>
            <pc:sldMk cId="219842449" sldId="2147472882"/>
            <ac:spMk id="2" creationId="{F42353B8-D6F1-BEAD-AF18-304AA792B78B}"/>
          </ac:spMkLst>
        </pc:spChg>
        <pc:spChg chg="mod">
          <ac:chgData name="Barry Marsh" userId="5857f9a939e67db4" providerId="LiveId" clId="{77BE482F-E7DE-410C-A252-40898E9924A5}" dt="2026-03-02T11:34:33.931" v="2569" actId="26606"/>
          <ac:spMkLst>
            <pc:docMk/>
            <pc:sldMk cId="219842449" sldId="2147472882"/>
            <ac:spMk id="3" creationId="{56BA747D-BE3E-2C8A-CDA1-07610DA78042}"/>
          </ac:spMkLst>
        </pc:spChg>
        <pc:spChg chg="add">
          <ac:chgData name="Barry Marsh" userId="5857f9a939e67db4" providerId="LiveId" clId="{77BE482F-E7DE-410C-A252-40898E9924A5}" dt="2026-03-02T11:34:33.931" v="2569" actId="26606"/>
          <ac:spMkLst>
            <pc:docMk/>
            <pc:sldMk cId="219842449" sldId="2147472882"/>
            <ac:spMk id="19" creationId="{907EF6B7-1338-4443-8C46-6A318D952DFD}"/>
          </ac:spMkLst>
        </pc:spChg>
        <pc:spChg chg="add">
          <ac:chgData name="Barry Marsh" userId="5857f9a939e67db4" providerId="LiveId" clId="{77BE482F-E7DE-410C-A252-40898E9924A5}" dt="2026-03-02T11:34:33.931" v="2569" actId="26606"/>
          <ac:spMkLst>
            <pc:docMk/>
            <pc:sldMk cId="219842449" sldId="2147472882"/>
            <ac:spMk id="20" creationId="{DAAE4CDD-124C-4DCF-9584-B6033B545DD5}"/>
          </ac:spMkLst>
        </pc:spChg>
        <pc:spChg chg="add">
          <ac:chgData name="Barry Marsh" userId="5857f9a939e67db4" providerId="LiveId" clId="{77BE482F-E7DE-410C-A252-40898E9924A5}" dt="2026-03-02T11:34:33.931" v="2569" actId="26606"/>
          <ac:spMkLst>
            <pc:docMk/>
            <pc:sldMk cId="219842449" sldId="2147472882"/>
            <ac:spMk id="21" creationId="{081E4A58-353D-44AE-B2FC-2A74E2E400F7}"/>
          </ac:spMkLst>
        </pc:spChg>
      </pc:sldChg>
      <pc:sldChg chg="addSp delSp modSp new mod setBg modAnim">
        <pc:chgData name="Barry Marsh" userId="5857f9a939e67db4" providerId="LiveId" clId="{77BE482F-E7DE-410C-A252-40898E9924A5}" dt="2026-03-02T14:41:20.243" v="2659" actId="14100"/>
        <pc:sldMkLst>
          <pc:docMk/>
          <pc:sldMk cId="3044261838" sldId="2147472883"/>
        </pc:sldMkLst>
        <pc:spChg chg="mod">
          <ac:chgData name="Barry Marsh" userId="5857f9a939e67db4" providerId="LiveId" clId="{77BE482F-E7DE-410C-A252-40898E9924A5}" dt="2026-03-02T14:41:08.831" v="2656" actId="26606"/>
          <ac:spMkLst>
            <pc:docMk/>
            <pc:sldMk cId="3044261838" sldId="2147472883"/>
            <ac:spMk id="2" creationId="{55B08897-A330-F55D-D5BB-6E00BD4D121B}"/>
          </ac:spMkLst>
        </pc:spChg>
        <pc:spChg chg="add">
          <ac:chgData name="Barry Marsh" userId="5857f9a939e67db4" providerId="LiveId" clId="{77BE482F-E7DE-410C-A252-40898E9924A5}" dt="2026-03-02T14:41:08.831" v="2656" actId="26606"/>
          <ac:spMkLst>
            <pc:docMk/>
            <pc:sldMk cId="3044261838" sldId="2147472883"/>
            <ac:spMk id="9" creationId="{A4AC5506-6312-4701-8D3C-40187889A947}"/>
          </ac:spMkLst>
        </pc:spChg>
        <pc:picChg chg="add mod">
          <ac:chgData name="Barry Marsh" userId="5857f9a939e67db4" providerId="LiveId" clId="{77BE482F-E7DE-410C-A252-40898E9924A5}" dt="2026-03-02T14:41:20.243" v="2659" actId="14100"/>
          <ac:picMkLst>
            <pc:docMk/>
            <pc:sldMk cId="3044261838" sldId="2147472883"/>
            <ac:picMk id="4" creationId="{C8B4E40F-DD1A-3174-82E3-DB020079B728}"/>
          </ac:picMkLst>
        </pc:picChg>
      </pc:sldChg>
      <pc:sldChg chg="addSp delSp modSp new mod ord setBg modAnim">
        <pc:chgData name="Barry Marsh" userId="5857f9a939e67db4" providerId="LiveId" clId="{77BE482F-E7DE-410C-A252-40898E9924A5}" dt="2026-03-09T10:18:47.630" v="3243"/>
        <pc:sldMkLst>
          <pc:docMk/>
          <pc:sldMk cId="3252721867" sldId="2147472884"/>
        </pc:sldMkLst>
        <pc:spChg chg="mod">
          <ac:chgData name="Barry Marsh" userId="5857f9a939e67db4" providerId="LiveId" clId="{77BE482F-E7DE-410C-A252-40898E9924A5}" dt="2026-03-02T14:28:32.343" v="2636" actId="26606"/>
          <ac:spMkLst>
            <pc:docMk/>
            <pc:sldMk cId="3252721867" sldId="2147472884"/>
            <ac:spMk id="2" creationId="{23454D80-3851-6F3A-1C9C-2DABD46FC7C0}"/>
          </ac:spMkLst>
        </pc:spChg>
        <pc:spChg chg="add">
          <ac:chgData name="Barry Marsh" userId="5857f9a939e67db4" providerId="LiveId" clId="{77BE482F-E7DE-410C-A252-40898E9924A5}" dt="2026-03-02T14:28:32.352" v="2637" actId="26606"/>
          <ac:spMkLst>
            <pc:docMk/>
            <pc:sldMk cId="3252721867" sldId="2147472884"/>
            <ac:spMk id="29" creationId="{D4771268-CB57-404A-9271-370EB28F6090}"/>
          </ac:spMkLst>
        </pc:spChg>
        <pc:picChg chg="add mod">
          <ac:chgData name="Barry Marsh" userId="5857f9a939e67db4" providerId="LiveId" clId="{77BE482F-E7DE-410C-A252-40898E9924A5}" dt="2026-03-02T14:28:41.439" v="2639" actId="14100"/>
          <ac:picMkLst>
            <pc:docMk/>
            <pc:sldMk cId="3252721867" sldId="2147472884"/>
            <ac:picMk id="4" creationId="{4A88B444-6285-7364-6841-9A231B7FB94D}"/>
          </ac:picMkLst>
        </pc:picChg>
      </pc:sldChg>
      <pc:sldChg chg="addSp delSp modSp new mod setBg">
        <pc:chgData name="Barry Marsh" userId="5857f9a939e67db4" providerId="LiveId" clId="{77BE482F-E7DE-410C-A252-40898E9924A5}" dt="2026-03-02T14:45:19.064" v="2676" actId="26606"/>
        <pc:sldMkLst>
          <pc:docMk/>
          <pc:sldMk cId="3110853905" sldId="2147472885"/>
        </pc:sldMkLst>
        <pc:spChg chg="add">
          <ac:chgData name="Barry Marsh" userId="5857f9a939e67db4" providerId="LiveId" clId="{77BE482F-E7DE-410C-A252-40898E9924A5}" dt="2026-03-02T14:45:19.064" v="2676" actId="26606"/>
          <ac:spMkLst>
            <pc:docMk/>
            <pc:sldMk cId="3110853905" sldId="2147472885"/>
            <ac:spMk id="17" creationId="{59F81F08-B3D2-4FCD-AA95-9A7D77BA2542}"/>
          </ac:spMkLst>
        </pc:spChg>
        <pc:spChg chg="add">
          <ac:chgData name="Barry Marsh" userId="5857f9a939e67db4" providerId="LiveId" clId="{77BE482F-E7DE-410C-A252-40898E9924A5}" dt="2026-03-02T14:45:19.064" v="2676" actId="26606"/>
          <ac:spMkLst>
            <pc:docMk/>
            <pc:sldMk cId="3110853905" sldId="2147472885"/>
            <ac:spMk id="18" creationId="{66537C28-7D02-447F-9F0C-36DE2D1BF6C2}"/>
          </ac:spMkLst>
        </pc:spChg>
        <pc:spChg chg="add">
          <ac:chgData name="Barry Marsh" userId="5857f9a939e67db4" providerId="LiveId" clId="{77BE482F-E7DE-410C-A252-40898E9924A5}" dt="2026-03-02T14:45:19.064" v="2676" actId="26606"/>
          <ac:spMkLst>
            <pc:docMk/>
            <pc:sldMk cId="3110853905" sldId="2147472885"/>
            <ac:spMk id="19" creationId="{4EA3CC4C-B1A0-4F1A-9CF7-5A51A4EDEE14}"/>
          </ac:spMkLst>
        </pc:spChg>
        <pc:picChg chg="add mod">
          <ac:chgData name="Barry Marsh" userId="5857f9a939e67db4" providerId="LiveId" clId="{77BE482F-E7DE-410C-A252-40898E9924A5}" dt="2026-03-02T14:45:19.064" v="2676" actId="26606"/>
          <ac:picMkLst>
            <pc:docMk/>
            <pc:sldMk cId="3110853905" sldId="2147472885"/>
            <ac:picMk id="3" creationId="{22846D3C-1072-C968-4B84-D385372E6C20}"/>
          </ac:picMkLst>
        </pc:picChg>
      </pc:sldChg>
      <pc:sldChg chg="addSp delSp modSp new mod ord setBg">
        <pc:chgData name="Barry Marsh" userId="5857f9a939e67db4" providerId="LiveId" clId="{77BE482F-E7DE-410C-A252-40898E9924A5}" dt="2026-03-09T10:30:46.904" v="3297"/>
        <pc:sldMkLst>
          <pc:docMk/>
          <pc:sldMk cId="1149276334" sldId="2147472886"/>
        </pc:sldMkLst>
        <pc:spChg chg="mod">
          <ac:chgData name="Barry Marsh" userId="5857f9a939e67db4" providerId="LiveId" clId="{77BE482F-E7DE-410C-A252-40898E9924A5}" dt="2026-03-02T14:57:52.165" v="2840" actId="26606"/>
          <ac:spMkLst>
            <pc:docMk/>
            <pc:sldMk cId="1149276334" sldId="2147472886"/>
            <ac:spMk id="2" creationId="{27C9B2AF-090C-7613-DB4C-EB998FEFF238}"/>
          </ac:spMkLst>
        </pc:spChg>
        <pc:spChg chg="add">
          <ac:chgData name="Barry Marsh" userId="5857f9a939e67db4" providerId="LiveId" clId="{77BE482F-E7DE-410C-A252-40898E9924A5}" dt="2026-03-02T14:57:52.165" v="2840" actId="26606"/>
          <ac:spMkLst>
            <pc:docMk/>
            <pc:sldMk cId="1149276334" sldId="2147472886"/>
            <ac:spMk id="16" creationId="{2659FDB4-FCBE-4A89-B46D-43D4FA54464D}"/>
          </ac:spMkLst>
        </pc:spChg>
        <pc:graphicFrameChg chg="add mod">
          <ac:chgData name="Barry Marsh" userId="5857f9a939e67db4" providerId="LiveId" clId="{77BE482F-E7DE-410C-A252-40898E9924A5}" dt="2026-03-09T10:30:46.904" v="3297"/>
          <ac:graphicFrameMkLst>
            <pc:docMk/>
            <pc:sldMk cId="1149276334" sldId="2147472886"/>
            <ac:graphicFrameMk id="18" creationId="{77648C80-BF6B-76C3-F25E-423593976601}"/>
          </ac:graphicFrameMkLst>
        </pc:graphicFrameChg>
        <pc:cxnChg chg="add">
          <ac:chgData name="Barry Marsh" userId="5857f9a939e67db4" providerId="LiveId" clId="{77BE482F-E7DE-410C-A252-40898E9924A5}" dt="2026-03-02T14:57:52.165" v="2840" actId="26606"/>
          <ac:cxnSpMkLst>
            <pc:docMk/>
            <pc:sldMk cId="1149276334" sldId="2147472886"/>
            <ac:cxnSpMk id="17" creationId="{C8F51B3F-8331-4E4A-AE96-D47B1006EEAD}"/>
          </ac:cxnSpMkLst>
        </pc:cxnChg>
      </pc:sldChg>
      <pc:sldChg chg="addSp delSp modSp new mod setBg modAnim">
        <pc:chgData name="Barry Marsh" userId="5857f9a939e67db4" providerId="LiveId" clId="{77BE482F-E7DE-410C-A252-40898E9924A5}" dt="2026-03-09T10:39:42.927" v="3384"/>
        <pc:sldMkLst>
          <pc:docMk/>
          <pc:sldMk cId="142409527" sldId="2147472887"/>
        </pc:sldMkLst>
        <pc:spChg chg="mod">
          <ac:chgData name="Barry Marsh" userId="5857f9a939e67db4" providerId="LiveId" clId="{77BE482F-E7DE-410C-A252-40898E9924A5}" dt="2026-03-09T10:10:52.157" v="3221" actId="26606"/>
          <ac:spMkLst>
            <pc:docMk/>
            <pc:sldMk cId="142409527" sldId="2147472887"/>
            <ac:spMk id="2" creationId="{0955C3D0-E8B1-7757-73CB-15E0B6A983FF}"/>
          </ac:spMkLst>
        </pc:spChg>
        <pc:spChg chg="del mod">
          <ac:chgData name="Barry Marsh" userId="5857f9a939e67db4" providerId="LiveId" clId="{77BE482F-E7DE-410C-A252-40898E9924A5}" dt="2026-03-09T10:10:52.157" v="3221" actId="26606"/>
          <ac:spMkLst>
            <pc:docMk/>
            <pc:sldMk cId="142409527" sldId="2147472887"/>
            <ac:spMk id="3" creationId="{C29972DA-45CA-0172-28C2-DD9A480BED6F}"/>
          </ac:spMkLst>
        </pc:spChg>
        <pc:spChg chg="add del">
          <ac:chgData name="Barry Marsh" userId="5857f9a939e67db4" providerId="LiveId" clId="{77BE482F-E7DE-410C-A252-40898E9924A5}" dt="2026-03-09T10:10:52.099" v="3220" actId="26606"/>
          <ac:spMkLst>
            <pc:docMk/>
            <pc:sldMk cId="142409527" sldId="2147472887"/>
            <ac:spMk id="9" creationId="{E51BA4DF-2BD4-4EC2-B1DB-B27C8AC71864}"/>
          </ac:spMkLst>
        </pc:spChg>
        <pc:spChg chg="add">
          <ac:chgData name="Barry Marsh" userId="5857f9a939e67db4" providerId="LiveId" clId="{77BE482F-E7DE-410C-A252-40898E9924A5}" dt="2026-03-09T10:10:52.157" v="3221" actId="26606"/>
          <ac:spMkLst>
            <pc:docMk/>
            <pc:sldMk cId="142409527" sldId="2147472887"/>
            <ac:spMk id="10" creationId="{D93394DA-E684-47C2-9020-13225823F40A}"/>
          </ac:spMkLst>
        </pc:spChg>
        <pc:graphicFrameChg chg="add mod">
          <ac:chgData name="Barry Marsh" userId="5857f9a939e67db4" providerId="LiveId" clId="{77BE482F-E7DE-410C-A252-40898E9924A5}" dt="2026-03-09T10:15:57.263" v="3241"/>
          <ac:graphicFrameMkLst>
            <pc:docMk/>
            <pc:sldMk cId="142409527" sldId="2147472887"/>
            <ac:graphicFrameMk id="11" creationId="{225070AA-9CA9-5786-DB60-36722CB0A5E5}"/>
          </ac:graphicFrameMkLst>
        </pc:graphicFrameChg>
        <pc:picChg chg="add del">
          <ac:chgData name="Barry Marsh" userId="5857f9a939e67db4" providerId="LiveId" clId="{77BE482F-E7DE-410C-A252-40898E9924A5}" dt="2026-03-09T10:10:52.099" v="3220" actId="26606"/>
          <ac:picMkLst>
            <pc:docMk/>
            <pc:sldMk cId="142409527" sldId="2147472887"/>
            <ac:picMk id="5" creationId="{3F024B63-8100-748A-3230-8A38A4A54A1A}"/>
          </ac:picMkLst>
        </pc:picChg>
        <pc:picChg chg="add">
          <ac:chgData name="Barry Marsh" userId="5857f9a939e67db4" providerId="LiveId" clId="{77BE482F-E7DE-410C-A252-40898E9924A5}" dt="2026-03-09T10:10:52.157" v="3221" actId="26606"/>
          <ac:picMkLst>
            <pc:docMk/>
            <pc:sldMk cId="142409527" sldId="2147472887"/>
            <ac:picMk id="6" creationId="{3ABBF355-3DDB-8BB2-8E33-A390389A89F5}"/>
          </ac:picMkLst>
        </pc:picChg>
      </pc:sldChg>
      <pc:sldChg chg="modSp new mod">
        <pc:chgData name="Barry Marsh" userId="5857f9a939e67db4" providerId="LiveId" clId="{77BE482F-E7DE-410C-A252-40898E9924A5}" dt="2026-03-09T10:09:20.878" v="3210" actId="33524"/>
        <pc:sldMkLst>
          <pc:docMk/>
          <pc:sldMk cId="538659768" sldId="2147472888"/>
        </pc:sldMkLst>
        <pc:spChg chg="mod">
          <ac:chgData name="Barry Marsh" userId="5857f9a939e67db4" providerId="LiveId" clId="{77BE482F-E7DE-410C-A252-40898E9924A5}" dt="2026-03-09T10:09:01.871" v="3182" actId="20577"/>
          <ac:spMkLst>
            <pc:docMk/>
            <pc:sldMk cId="538659768" sldId="2147472888"/>
            <ac:spMk id="2" creationId="{6987A842-608A-DFC7-B7B0-EF12551A2C39}"/>
          </ac:spMkLst>
        </pc:spChg>
        <pc:spChg chg="mod">
          <ac:chgData name="Barry Marsh" userId="5857f9a939e67db4" providerId="LiveId" clId="{77BE482F-E7DE-410C-A252-40898E9924A5}" dt="2026-03-09T10:09:20.878" v="3210" actId="33524"/>
          <ac:spMkLst>
            <pc:docMk/>
            <pc:sldMk cId="538659768" sldId="2147472888"/>
            <ac:spMk id="3" creationId="{2892A7AA-ED2E-1E29-348B-17892082824A}"/>
          </ac:spMkLst>
        </pc:spChg>
      </pc:sldChg>
      <pc:sldChg chg="addSp delSp modSp new mod setBg modAnim">
        <pc:chgData name="Barry Marsh" userId="5857f9a939e67db4" providerId="LiveId" clId="{77BE482F-E7DE-410C-A252-40898E9924A5}" dt="2026-03-09T10:52:03.187" v="3476"/>
        <pc:sldMkLst>
          <pc:docMk/>
          <pc:sldMk cId="304452568" sldId="2147472889"/>
        </pc:sldMkLst>
        <pc:spChg chg="mod">
          <ac:chgData name="Barry Marsh" userId="5857f9a939e67db4" providerId="LiveId" clId="{77BE482F-E7DE-410C-A252-40898E9924A5}" dt="2026-03-09T10:50:00.834" v="3470" actId="26606"/>
          <ac:spMkLst>
            <pc:docMk/>
            <pc:sldMk cId="304452568" sldId="2147472889"/>
            <ac:spMk id="2" creationId="{5E2970B0-DB99-8660-2868-B4B5CD2BA3EA}"/>
          </ac:spMkLst>
        </pc:spChg>
        <pc:spChg chg="add del mod">
          <ac:chgData name="Barry Marsh" userId="5857f9a939e67db4" providerId="LiveId" clId="{77BE482F-E7DE-410C-A252-40898E9924A5}" dt="2026-03-09T10:50:00.834" v="3470" actId="26606"/>
          <ac:spMkLst>
            <pc:docMk/>
            <pc:sldMk cId="304452568" sldId="2147472889"/>
            <ac:spMk id="3" creationId="{ED919E72-D9BD-7019-7AC7-09E1D86E6953}"/>
          </ac:spMkLst>
        </pc:spChg>
        <pc:spChg chg="add del">
          <ac:chgData name="Barry Marsh" userId="5857f9a939e67db4" providerId="LiveId" clId="{77BE482F-E7DE-410C-A252-40898E9924A5}" dt="2026-03-09T10:49:17.524" v="3461" actId="26606"/>
          <ac:spMkLst>
            <pc:docMk/>
            <pc:sldMk cId="304452568" sldId="2147472889"/>
            <ac:spMk id="8" creationId="{09588DA8-065E-4F6F-8EFD-43104AB2E0CF}"/>
          </ac:spMkLst>
        </pc:spChg>
        <pc:spChg chg="add del">
          <ac:chgData name="Barry Marsh" userId="5857f9a939e67db4" providerId="LiveId" clId="{77BE482F-E7DE-410C-A252-40898E9924A5}" dt="2026-03-09T10:49:17.524" v="3461" actId="26606"/>
          <ac:spMkLst>
            <pc:docMk/>
            <pc:sldMk cId="304452568" sldId="2147472889"/>
            <ac:spMk id="10" creationId="{C4285719-470E-454C-AF62-8323075F1F5B}"/>
          </ac:spMkLst>
        </pc:spChg>
        <pc:spChg chg="add del">
          <ac:chgData name="Barry Marsh" userId="5857f9a939e67db4" providerId="LiveId" clId="{77BE482F-E7DE-410C-A252-40898E9924A5}" dt="2026-03-09T10:49:17.524" v="3461" actId="26606"/>
          <ac:spMkLst>
            <pc:docMk/>
            <pc:sldMk cId="304452568" sldId="2147472889"/>
            <ac:spMk id="12" creationId="{CD9FE4EF-C4D8-49A0-B2FF-81D8DB7D8A24}"/>
          </ac:spMkLst>
        </pc:spChg>
        <pc:spChg chg="add del">
          <ac:chgData name="Barry Marsh" userId="5857f9a939e67db4" providerId="LiveId" clId="{77BE482F-E7DE-410C-A252-40898E9924A5}" dt="2026-03-09T10:49:17.524" v="3461" actId="26606"/>
          <ac:spMkLst>
            <pc:docMk/>
            <pc:sldMk cId="304452568" sldId="2147472889"/>
            <ac:spMk id="14" creationId="{4300840D-0A0B-4512-BACA-B439D5B9C57C}"/>
          </ac:spMkLst>
        </pc:spChg>
        <pc:spChg chg="add del">
          <ac:chgData name="Barry Marsh" userId="5857f9a939e67db4" providerId="LiveId" clId="{77BE482F-E7DE-410C-A252-40898E9924A5}" dt="2026-03-09T10:49:17.524" v="3461" actId="26606"/>
          <ac:spMkLst>
            <pc:docMk/>
            <pc:sldMk cId="304452568" sldId="2147472889"/>
            <ac:spMk id="16" creationId="{D2B78728-A580-49A7-84F9-6EF6F583ADE0}"/>
          </ac:spMkLst>
        </pc:spChg>
        <pc:spChg chg="add del">
          <ac:chgData name="Barry Marsh" userId="5857f9a939e67db4" providerId="LiveId" clId="{77BE482F-E7DE-410C-A252-40898E9924A5}" dt="2026-03-09T10:49:17.524" v="3461" actId="26606"/>
          <ac:spMkLst>
            <pc:docMk/>
            <pc:sldMk cId="304452568" sldId="2147472889"/>
            <ac:spMk id="18" creationId="{38FAA1A1-D861-433F-88FA-1E9D6FD31D11}"/>
          </ac:spMkLst>
        </pc:spChg>
        <pc:spChg chg="add del">
          <ac:chgData name="Barry Marsh" userId="5857f9a939e67db4" providerId="LiveId" clId="{77BE482F-E7DE-410C-A252-40898E9924A5}" dt="2026-03-09T10:49:17.524" v="3461" actId="26606"/>
          <ac:spMkLst>
            <pc:docMk/>
            <pc:sldMk cId="304452568" sldId="2147472889"/>
            <ac:spMk id="20" creationId="{8D71EDA1-87BF-4D5D-AB79-F346FD19278A}"/>
          </ac:spMkLst>
        </pc:spChg>
        <pc:spChg chg="add del">
          <ac:chgData name="Barry Marsh" userId="5857f9a939e67db4" providerId="LiveId" clId="{77BE482F-E7DE-410C-A252-40898E9924A5}" dt="2026-03-09T10:49:21.834" v="3463" actId="26606"/>
          <ac:spMkLst>
            <pc:docMk/>
            <pc:sldMk cId="304452568" sldId="2147472889"/>
            <ac:spMk id="22" creationId="{18873D23-2DCF-4B31-A009-95721C06E8E1}"/>
          </ac:spMkLst>
        </pc:spChg>
        <pc:spChg chg="add del">
          <ac:chgData name="Barry Marsh" userId="5857f9a939e67db4" providerId="LiveId" clId="{77BE482F-E7DE-410C-A252-40898E9924A5}" dt="2026-03-09T10:49:21.834" v="3463" actId="26606"/>
          <ac:spMkLst>
            <pc:docMk/>
            <pc:sldMk cId="304452568" sldId="2147472889"/>
            <ac:spMk id="23" creationId="{C13EF075-D4EF-4929-ADBC-91B27DA19955}"/>
          </ac:spMkLst>
        </pc:spChg>
        <pc:spChg chg="add del">
          <ac:chgData name="Barry Marsh" userId="5857f9a939e67db4" providerId="LiveId" clId="{77BE482F-E7DE-410C-A252-40898E9924A5}" dt="2026-03-09T10:50:00.834" v="3470" actId="26606"/>
          <ac:spMkLst>
            <pc:docMk/>
            <pc:sldMk cId="304452568" sldId="2147472889"/>
            <ac:spMk id="28" creationId="{907EF6B7-1338-4443-8C46-6A318D952DFD}"/>
          </ac:spMkLst>
        </pc:spChg>
        <pc:spChg chg="add del">
          <ac:chgData name="Barry Marsh" userId="5857f9a939e67db4" providerId="LiveId" clId="{77BE482F-E7DE-410C-A252-40898E9924A5}" dt="2026-03-09T10:50:00.834" v="3470" actId="26606"/>
          <ac:spMkLst>
            <pc:docMk/>
            <pc:sldMk cId="304452568" sldId="2147472889"/>
            <ac:spMk id="29" creationId="{DAAE4CDD-124C-4DCF-9584-B6033B545DD5}"/>
          </ac:spMkLst>
        </pc:spChg>
        <pc:spChg chg="add del">
          <ac:chgData name="Barry Marsh" userId="5857f9a939e67db4" providerId="LiveId" clId="{77BE482F-E7DE-410C-A252-40898E9924A5}" dt="2026-03-09T10:50:00.834" v="3470" actId="26606"/>
          <ac:spMkLst>
            <pc:docMk/>
            <pc:sldMk cId="304452568" sldId="2147472889"/>
            <ac:spMk id="30" creationId="{081E4A58-353D-44AE-B2FC-2A74E2E400F7}"/>
          </ac:spMkLst>
        </pc:spChg>
        <pc:spChg chg="add del">
          <ac:chgData name="Barry Marsh" userId="5857f9a939e67db4" providerId="LiveId" clId="{77BE482F-E7DE-410C-A252-40898E9924A5}" dt="2026-03-09T10:50:00.818" v="3469" actId="26606"/>
          <ac:spMkLst>
            <pc:docMk/>
            <pc:sldMk cId="304452568" sldId="2147472889"/>
            <ac:spMk id="35" creationId="{907EF6B7-1338-4443-8C46-6A318D952DFD}"/>
          </ac:spMkLst>
        </pc:spChg>
        <pc:spChg chg="add del">
          <ac:chgData name="Barry Marsh" userId="5857f9a939e67db4" providerId="LiveId" clId="{77BE482F-E7DE-410C-A252-40898E9924A5}" dt="2026-03-09T10:49:54.027" v="3467" actId="26606"/>
          <ac:spMkLst>
            <pc:docMk/>
            <pc:sldMk cId="304452568" sldId="2147472889"/>
            <ac:spMk id="37" creationId="{B50AB553-2A96-4A92-96F2-93548E096954}"/>
          </ac:spMkLst>
        </pc:spChg>
        <pc:spChg chg="add del">
          <ac:chgData name="Barry Marsh" userId="5857f9a939e67db4" providerId="LiveId" clId="{77BE482F-E7DE-410C-A252-40898E9924A5}" dt="2026-03-09T10:50:00.818" v="3469" actId="26606"/>
          <ac:spMkLst>
            <pc:docMk/>
            <pc:sldMk cId="304452568" sldId="2147472889"/>
            <ac:spMk id="39" creationId="{081E4A58-353D-44AE-B2FC-2A74E2E400F7}"/>
          </ac:spMkLst>
        </pc:spChg>
        <pc:spChg chg="add del">
          <ac:chgData name="Barry Marsh" userId="5857f9a939e67db4" providerId="LiveId" clId="{77BE482F-E7DE-410C-A252-40898E9924A5}" dt="2026-03-09T10:50:00.818" v="3469" actId="26606"/>
          <ac:spMkLst>
            <pc:docMk/>
            <pc:sldMk cId="304452568" sldId="2147472889"/>
            <ac:spMk id="40" creationId="{DAAE4CDD-124C-4DCF-9584-B6033B545DD5}"/>
          </ac:spMkLst>
        </pc:spChg>
        <pc:spChg chg="add del">
          <ac:chgData name="Barry Marsh" userId="5857f9a939e67db4" providerId="LiveId" clId="{77BE482F-E7DE-410C-A252-40898E9924A5}" dt="2026-03-09T10:50:00.818" v="3469" actId="26606"/>
          <ac:spMkLst>
            <pc:docMk/>
            <pc:sldMk cId="304452568" sldId="2147472889"/>
            <ac:spMk id="41" creationId="{ED919E72-D9BD-7019-7AC7-09E1D86E6953}"/>
          </ac:spMkLst>
        </pc:spChg>
        <pc:spChg chg="add">
          <ac:chgData name="Barry Marsh" userId="5857f9a939e67db4" providerId="LiveId" clId="{77BE482F-E7DE-410C-A252-40898E9924A5}" dt="2026-03-09T10:50:00.834" v="3470" actId="26606"/>
          <ac:spMkLst>
            <pc:docMk/>
            <pc:sldMk cId="304452568" sldId="2147472889"/>
            <ac:spMk id="43" creationId="{1BB867FF-FC45-48F7-8104-F89BE54909F1}"/>
          </ac:spMkLst>
        </pc:spChg>
        <pc:spChg chg="add">
          <ac:chgData name="Barry Marsh" userId="5857f9a939e67db4" providerId="LiveId" clId="{77BE482F-E7DE-410C-A252-40898E9924A5}" dt="2026-03-09T10:50:00.834" v="3470" actId="26606"/>
          <ac:spMkLst>
            <pc:docMk/>
            <pc:sldMk cId="304452568" sldId="2147472889"/>
            <ac:spMk id="44" creationId="{8BB56887-D0D5-4F0C-9E19-7247EB83C8B7}"/>
          </ac:spMkLst>
        </pc:spChg>
        <pc:spChg chg="add">
          <ac:chgData name="Barry Marsh" userId="5857f9a939e67db4" providerId="LiveId" clId="{77BE482F-E7DE-410C-A252-40898E9924A5}" dt="2026-03-09T10:50:00.834" v="3470" actId="26606"/>
          <ac:spMkLst>
            <pc:docMk/>
            <pc:sldMk cId="304452568" sldId="2147472889"/>
            <ac:spMk id="45" creationId="{081E4A58-353D-44AE-B2FC-2A74E2E400F7}"/>
          </ac:spMkLst>
        </pc:spChg>
        <pc:spChg chg="add">
          <ac:chgData name="Barry Marsh" userId="5857f9a939e67db4" providerId="LiveId" clId="{77BE482F-E7DE-410C-A252-40898E9924A5}" dt="2026-03-09T10:50:00.834" v="3470" actId="26606"/>
          <ac:spMkLst>
            <pc:docMk/>
            <pc:sldMk cId="304452568" sldId="2147472889"/>
            <ac:spMk id="46" creationId="{ED919E72-D9BD-7019-7AC7-09E1D86E6953}"/>
          </ac:spMkLst>
        </pc:spChg>
        <pc:grpChg chg="add del">
          <ac:chgData name="Barry Marsh" userId="5857f9a939e67db4" providerId="LiveId" clId="{77BE482F-E7DE-410C-A252-40898E9924A5}" dt="2026-03-09T10:49:21.834" v="3463" actId="26606"/>
          <ac:grpSpMkLst>
            <pc:docMk/>
            <pc:sldMk cId="304452568" sldId="2147472889"/>
            <ac:grpSpMk id="24" creationId="{DAA26DFA-AAB2-4973-9C17-16D587C7B198}"/>
          </ac:grpSpMkLst>
        </pc:grpChg>
        <pc:graphicFrameChg chg="add del">
          <ac:chgData name="Barry Marsh" userId="5857f9a939e67db4" providerId="LiveId" clId="{77BE482F-E7DE-410C-A252-40898E9924A5}" dt="2026-03-09T10:49:54.027" v="3467" actId="26606"/>
          <ac:graphicFrameMkLst>
            <pc:docMk/>
            <pc:sldMk cId="304452568" sldId="2147472889"/>
            <ac:graphicFrameMk id="32" creationId="{7ECE8A75-ED1C-5E6A-384F-27E585DFC6A8}"/>
          </ac:graphicFrameMkLst>
        </pc:graphicFrameChg>
        <pc:picChg chg="add del">
          <ac:chgData name="Barry Marsh" userId="5857f9a939e67db4" providerId="LiveId" clId="{77BE482F-E7DE-410C-A252-40898E9924A5}" dt="2026-03-09T10:49:54.027" v="3467" actId="26606"/>
          <ac:picMkLst>
            <pc:docMk/>
            <pc:sldMk cId="304452568" sldId="2147472889"/>
            <ac:picMk id="33" creationId="{3A677D71-7F1C-9976-CD0F-089BF5E69326}"/>
          </ac:picMkLst>
        </pc:picChg>
      </pc:sldChg>
      <pc:sldChg chg="new del">
        <pc:chgData name="Barry Marsh" userId="5857f9a939e67db4" providerId="LiveId" clId="{77BE482F-E7DE-410C-A252-40898E9924A5}" dt="2026-03-09T10:14:39.323" v="3240" actId="680"/>
        <pc:sldMkLst>
          <pc:docMk/>
          <pc:sldMk cId="556083701" sldId="2147472889"/>
        </pc:sldMkLst>
      </pc:sldChg>
      <pc:sldChg chg="addSp delSp modSp new del mod">
        <pc:chgData name="Barry Marsh" userId="5857f9a939e67db4" providerId="LiveId" clId="{77BE482F-E7DE-410C-A252-40898E9924A5}" dt="2026-03-09T10:28:25.886" v="3294" actId="47"/>
        <pc:sldMkLst>
          <pc:docMk/>
          <pc:sldMk cId="759461883" sldId="2147472889"/>
        </pc:sldMkLst>
        <pc:spChg chg="mod">
          <ac:chgData name="Barry Marsh" userId="5857f9a939e67db4" providerId="LiveId" clId="{77BE482F-E7DE-410C-A252-40898E9924A5}" dt="2026-03-09T10:28:01.784" v="3290" actId="20577"/>
          <ac:spMkLst>
            <pc:docMk/>
            <pc:sldMk cId="759461883" sldId="2147472889"/>
            <ac:spMk id="2" creationId="{2ABF1A6A-CE39-0A13-25EC-38CB747F21F3}"/>
          </ac:spMkLst>
        </pc:spChg>
        <pc:spChg chg="del">
          <ac:chgData name="Barry Marsh" userId="5857f9a939e67db4" providerId="LiveId" clId="{77BE482F-E7DE-410C-A252-40898E9924A5}" dt="2026-03-09T10:27:40.319" v="3284" actId="22"/>
          <ac:spMkLst>
            <pc:docMk/>
            <pc:sldMk cId="759461883" sldId="2147472889"/>
            <ac:spMk id="3" creationId="{7CA5354A-BEAB-3B3D-5089-CA594F2E905B}"/>
          </ac:spMkLst>
        </pc:spChg>
        <pc:picChg chg="add mod ord">
          <ac:chgData name="Barry Marsh" userId="5857f9a939e67db4" providerId="LiveId" clId="{77BE482F-E7DE-410C-A252-40898E9924A5}" dt="2026-03-09T10:28:11.410" v="3293" actId="14100"/>
          <ac:picMkLst>
            <pc:docMk/>
            <pc:sldMk cId="759461883" sldId="2147472889"/>
            <ac:picMk id="5" creationId="{3042C9E2-7254-D08C-69EB-79E570EAE44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D3A7A9-8D88-4B67-831B-37E2BDB24CEF}"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6E2C8C90-BC0E-4E2E-8829-BAC688A9A7FD}">
      <dgm:prSet/>
      <dgm:spPr/>
      <dgm:t>
        <a:bodyPr/>
        <a:lstStyle/>
        <a:p>
          <a:r>
            <a:rPr lang="en-GB" b="1" dirty="0"/>
            <a:t>positive predictive value (PPV)</a:t>
          </a:r>
          <a:r>
            <a:rPr lang="en-GB" dirty="0"/>
            <a:t> of isolated headache for brain tumour in general practice is </a:t>
          </a:r>
          <a:r>
            <a:rPr lang="en-GB" b="1" dirty="0"/>
            <a:t>well under 0.1%</a:t>
          </a:r>
          <a:r>
            <a:rPr lang="en-GB" dirty="0"/>
            <a:t> (i.e., &lt;1 in 1,000 consultations).</a:t>
          </a:r>
          <a:endParaRPr lang="en-US" dirty="0"/>
        </a:p>
      </dgm:t>
    </dgm:pt>
    <dgm:pt modelId="{F2EE4A11-C4B7-4D38-BA63-7B36CC6FF63F}" type="parTrans" cxnId="{D47AFF7F-7E1A-466D-BB40-2C432D0523FD}">
      <dgm:prSet/>
      <dgm:spPr/>
      <dgm:t>
        <a:bodyPr/>
        <a:lstStyle/>
        <a:p>
          <a:endParaRPr lang="en-US"/>
        </a:p>
      </dgm:t>
    </dgm:pt>
    <dgm:pt modelId="{59F643B6-2744-40C1-8C34-405720116806}" type="sibTrans" cxnId="{D47AFF7F-7E1A-466D-BB40-2C432D0523FD}">
      <dgm:prSet/>
      <dgm:spPr/>
      <dgm:t>
        <a:bodyPr/>
        <a:lstStyle/>
        <a:p>
          <a:endParaRPr lang="en-US"/>
        </a:p>
      </dgm:t>
    </dgm:pt>
    <dgm:pt modelId="{671EE4DC-CE04-4E94-ABC1-B7B398D5B599}">
      <dgm:prSet/>
      <dgm:spPr/>
      <dgm:t>
        <a:bodyPr/>
        <a:lstStyle/>
        <a:p>
          <a:r>
            <a:rPr lang="en-GB" dirty="0"/>
            <a:t>In large primary‑care datasets, </a:t>
          </a:r>
          <a:r>
            <a:rPr lang="en-GB" b="1" dirty="0"/>
            <a:t>migraine‑like headaches have a positive predictive value (PPV) for brain tumour of &lt;0.01%</a:t>
          </a:r>
          <a:r>
            <a:rPr lang="en-GB" dirty="0"/>
            <a:t> (less than 1 in 10,000).</a:t>
          </a:r>
          <a:endParaRPr lang="en-US" dirty="0"/>
        </a:p>
      </dgm:t>
    </dgm:pt>
    <dgm:pt modelId="{F22C866D-F8E7-4489-A187-C912FEFC595D}" type="parTrans" cxnId="{E0B09D98-E0D0-4983-8B55-D1A695730BDF}">
      <dgm:prSet/>
      <dgm:spPr/>
      <dgm:t>
        <a:bodyPr/>
        <a:lstStyle/>
        <a:p>
          <a:endParaRPr lang="en-US"/>
        </a:p>
      </dgm:t>
    </dgm:pt>
    <dgm:pt modelId="{07648910-FC22-4900-9AD7-7C8B7CE51723}" type="sibTrans" cxnId="{E0B09D98-E0D0-4983-8B55-D1A695730BDF}">
      <dgm:prSet/>
      <dgm:spPr/>
      <dgm:t>
        <a:bodyPr/>
        <a:lstStyle/>
        <a:p>
          <a:endParaRPr lang="en-US"/>
        </a:p>
      </dgm:t>
    </dgm:pt>
    <dgm:pt modelId="{30CEA761-7708-441E-9A8E-6AC65C365024}">
      <dgm:prSet/>
      <dgm:spPr/>
      <dgm:t>
        <a:bodyPr/>
        <a:lstStyle/>
        <a:p>
          <a:r>
            <a:rPr lang="en-GB" dirty="0"/>
            <a:t>If a patient presents with </a:t>
          </a:r>
          <a:r>
            <a:rPr lang="en-GB" b="1" dirty="0"/>
            <a:t>classic migraine symptoms and a normal neurological exam</a:t>
          </a:r>
          <a:r>
            <a:rPr lang="en-GB" dirty="0"/>
            <a:t>, the probability of a brain tumour is </a:t>
          </a:r>
          <a:r>
            <a:rPr lang="en-GB" b="1" dirty="0"/>
            <a:t>vanishingly small</a:t>
          </a:r>
          <a:endParaRPr lang="en-US" dirty="0"/>
        </a:p>
      </dgm:t>
    </dgm:pt>
    <dgm:pt modelId="{17C85B2C-9940-4AF4-98ED-8D1EDE0037C1}" type="parTrans" cxnId="{C9F69424-D92E-4694-985C-7682F6DC517F}">
      <dgm:prSet/>
      <dgm:spPr/>
      <dgm:t>
        <a:bodyPr/>
        <a:lstStyle/>
        <a:p>
          <a:endParaRPr lang="en-US"/>
        </a:p>
      </dgm:t>
    </dgm:pt>
    <dgm:pt modelId="{9B049932-1168-4F55-B051-86EA549A28D4}" type="sibTrans" cxnId="{C9F69424-D92E-4694-985C-7682F6DC517F}">
      <dgm:prSet/>
      <dgm:spPr/>
      <dgm:t>
        <a:bodyPr/>
        <a:lstStyle/>
        <a:p>
          <a:endParaRPr lang="en-US"/>
        </a:p>
      </dgm:t>
    </dgm:pt>
    <dgm:pt modelId="{F4330524-6433-488E-A6B9-7EF8353220FD}" type="pres">
      <dgm:prSet presAssocID="{8ED3A7A9-8D88-4B67-831B-37E2BDB24CEF}" presName="vert0" presStyleCnt="0">
        <dgm:presLayoutVars>
          <dgm:dir/>
          <dgm:animOne val="branch"/>
          <dgm:animLvl val="lvl"/>
        </dgm:presLayoutVars>
      </dgm:prSet>
      <dgm:spPr/>
    </dgm:pt>
    <dgm:pt modelId="{6408F8AD-B0AB-4A1B-B468-892E82AD783F}" type="pres">
      <dgm:prSet presAssocID="{6E2C8C90-BC0E-4E2E-8829-BAC688A9A7FD}" presName="thickLine" presStyleLbl="alignNode1" presStyleIdx="0" presStyleCnt="3"/>
      <dgm:spPr/>
    </dgm:pt>
    <dgm:pt modelId="{564DC2DF-6D79-40A1-A1DF-8A9A983F36EB}" type="pres">
      <dgm:prSet presAssocID="{6E2C8C90-BC0E-4E2E-8829-BAC688A9A7FD}" presName="horz1" presStyleCnt="0"/>
      <dgm:spPr/>
    </dgm:pt>
    <dgm:pt modelId="{A7E91FE1-0453-4CEC-8823-AEDE816BE43E}" type="pres">
      <dgm:prSet presAssocID="{6E2C8C90-BC0E-4E2E-8829-BAC688A9A7FD}" presName="tx1" presStyleLbl="revTx" presStyleIdx="0" presStyleCnt="3"/>
      <dgm:spPr/>
    </dgm:pt>
    <dgm:pt modelId="{1DADC1F6-53AB-4F5A-96C1-6A0509BE5DDC}" type="pres">
      <dgm:prSet presAssocID="{6E2C8C90-BC0E-4E2E-8829-BAC688A9A7FD}" presName="vert1" presStyleCnt="0"/>
      <dgm:spPr/>
    </dgm:pt>
    <dgm:pt modelId="{AC2DCEF2-DB14-4744-AF10-7FCEC6195F47}" type="pres">
      <dgm:prSet presAssocID="{671EE4DC-CE04-4E94-ABC1-B7B398D5B599}" presName="thickLine" presStyleLbl="alignNode1" presStyleIdx="1" presStyleCnt="3"/>
      <dgm:spPr/>
    </dgm:pt>
    <dgm:pt modelId="{A4422775-CBB7-4F0E-B6A9-D4B8660899C3}" type="pres">
      <dgm:prSet presAssocID="{671EE4DC-CE04-4E94-ABC1-B7B398D5B599}" presName="horz1" presStyleCnt="0"/>
      <dgm:spPr/>
    </dgm:pt>
    <dgm:pt modelId="{D9BC91E6-3726-47AF-AFF0-3C983E8ACFE3}" type="pres">
      <dgm:prSet presAssocID="{671EE4DC-CE04-4E94-ABC1-B7B398D5B599}" presName="tx1" presStyleLbl="revTx" presStyleIdx="1" presStyleCnt="3"/>
      <dgm:spPr/>
    </dgm:pt>
    <dgm:pt modelId="{92B107B6-6C0B-45E6-8D7A-44B54E728740}" type="pres">
      <dgm:prSet presAssocID="{671EE4DC-CE04-4E94-ABC1-B7B398D5B599}" presName="vert1" presStyleCnt="0"/>
      <dgm:spPr/>
    </dgm:pt>
    <dgm:pt modelId="{2A8021BB-A29E-430F-B51C-408C77151DA3}" type="pres">
      <dgm:prSet presAssocID="{30CEA761-7708-441E-9A8E-6AC65C365024}" presName="thickLine" presStyleLbl="alignNode1" presStyleIdx="2" presStyleCnt="3"/>
      <dgm:spPr/>
    </dgm:pt>
    <dgm:pt modelId="{9D11B85D-A3D3-4947-B329-05E0DC0C1159}" type="pres">
      <dgm:prSet presAssocID="{30CEA761-7708-441E-9A8E-6AC65C365024}" presName="horz1" presStyleCnt="0"/>
      <dgm:spPr/>
    </dgm:pt>
    <dgm:pt modelId="{9BA2F7A8-E97D-49E8-B0EE-7BBD5D413153}" type="pres">
      <dgm:prSet presAssocID="{30CEA761-7708-441E-9A8E-6AC65C365024}" presName="tx1" presStyleLbl="revTx" presStyleIdx="2" presStyleCnt="3"/>
      <dgm:spPr/>
    </dgm:pt>
    <dgm:pt modelId="{07021B3E-0AC2-4424-BC06-A7CB3B59521B}" type="pres">
      <dgm:prSet presAssocID="{30CEA761-7708-441E-9A8E-6AC65C365024}" presName="vert1" presStyleCnt="0"/>
      <dgm:spPr/>
    </dgm:pt>
  </dgm:ptLst>
  <dgm:cxnLst>
    <dgm:cxn modelId="{A69D9914-D8D6-4CBC-ACE5-2CF558270011}" type="presOf" srcId="{8ED3A7A9-8D88-4B67-831B-37E2BDB24CEF}" destId="{F4330524-6433-488E-A6B9-7EF8353220FD}" srcOrd="0" destOrd="0" presId="urn:microsoft.com/office/officeart/2008/layout/LinedList"/>
    <dgm:cxn modelId="{C9F69424-D92E-4694-985C-7682F6DC517F}" srcId="{8ED3A7A9-8D88-4B67-831B-37E2BDB24CEF}" destId="{30CEA761-7708-441E-9A8E-6AC65C365024}" srcOrd="2" destOrd="0" parTransId="{17C85B2C-9940-4AF4-98ED-8D1EDE0037C1}" sibTransId="{9B049932-1168-4F55-B051-86EA549A28D4}"/>
    <dgm:cxn modelId="{D47AFF7F-7E1A-466D-BB40-2C432D0523FD}" srcId="{8ED3A7A9-8D88-4B67-831B-37E2BDB24CEF}" destId="{6E2C8C90-BC0E-4E2E-8829-BAC688A9A7FD}" srcOrd="0" destOrd="0" parTransId="{F2EE4A11-C4B7-4D38-BA63-7B36CC6FF63F}" sibTransId="{59F643B6-2744-40C1-8C34-405720116806}"/>
    <dgm:cxn modelId="{E0B09D98-E0D0-4983-8B55-D1A695730BDF}" srcId="{8ED3A7A9-8D88-4B67-831B-37E2BDB24CEF}" destId="{671EE4DC-CE04-4E94-ABC1-B7B398D5B599}" srcOrd="1" destOrd="0" parTransId="{F22C866D-F8E7-4489-A187-C912FEFC595D}" sibTransId="{07648910-FC22-4900-9AD7-7C8B7CE51723}"/>
    <dgm:cxn modelId="{6BA209BB-03A7-40DB-955E-61CBFEE448A5}" type="presOf" srcId="{671EE4DC-CE04-4E94-ABC1-B7B398D5B599}" destId="{D9BC91E6-3726-47AF-AFF0-3C983E8ACFE3}" srcOrd="0" destOrd="0" presId="urn:microsoft.com/office/officeart/2008/layout/LinedList"/>
    <dgm:cxn modelId="{C82338BB-FB62-41A2-8B97-97754ADE63D8}" type="presOf" srcId="{30CEA761-7708-441E-9A8E-6AC65C365024}" destId="{9BA2F7A8-E97D-49E8-B0EE-7BBD5D413153}" srcOrd="0" destOrd="0" presId="urn:microsoft.com/office/officeart/2008/layout/LinedList"/>
    <dgm:cxn modelId="{C6FDDCCF-F0C3-46BC-9585-B4D6EA9645FE}" type="presOf" srcId="{6E2C8C90-BC0E-4E2E-8829-BAC688A9A7FD}" destId="{A7E91FE1-0453-4CEC-8823-AEDE816BE43E}" srcOrd="0" destOrd="0" presId="urn:microsoft.com/office/officeart/2008/layout/LinedList"/>
    <dgm:cxn modelId="{08D11DB8-EA98-4C3A-829A-D4F3FFE73982}" type="presParOf" srcId="{F4330524-6433-488E-A6B9-7EF8353220FD}" destId="{6408F8AD-B0AB-4A1B-B468-892E82AD783F}" srcOrd="0" destOrd="0" presId="urn:microsoft.com/office/officeart/2008/layout/LinedList"/>
    <dgm:cxn modelId="{5D81EB23-D78D-4B18-88A2-D446319359C7}" type="presParOf" srcId="{F4330524-6433-488E-A6B9-7EF8353220FD}" destId="{564DC2DF-6D79-40A1-A1DF-8A9A983F36EB}" srcOrd="1" destOrd="0" presId="urn:microsoft.com/office/officeart/2008/layout/LinedList"/>
    <dgm:cxn modelId="{6BDA01D5-C967-4903-98C4-D7EFE7AB79A6}" type="presParOf" srcId="{564DC2DF-6D79-40A1-A1DF-8A9A983F36EB}" destId="{A7E91FE1-0453-4CEC-8823-AEDE816BE43E}" srcOrd="0" destOrd="0" presId="urn:microsoft.com/office/officeart/2008/layout/LinedList"/>
    <dgm:cxn modelId="{6D5175D7-1B08-41F6-8DEE-AD38FF36854A}" type="presParOf" srcId="{564DC2DF-6D79-40A1-A1DF-8A9A983F36EB}" destId="{1DADC1F6-53AB-4F5A-96C1-6A0509BE5DDC}" srcOrd="1" destOrd="0" presId="urn:microsoft.com/office/officeart/2008/layout/LinedList"/>
    <dgm:cxn modelId="{23FE866E-F33A-4DB6-857C-B725C8F996C2}" type="presParOf" srcId="{F4330524-6433-488E-A6B9-7EF8353220FD}" destId="{AC2DCEF2-DB14-4744-AF10-7FCEC6195F47}" srcOrd="2" destOrd="0" presId="urn:microsoft.com/office/officeart/2008/layout/LinedList"/>
    <dgm:cxn modelId="{B60D8495-42F1-47C4-A32B-CE89ED93C039}" type="presParOf" srcId="{F4330524-6433-488E-A6B9-7EF8353220FD}" destId="{A4422775-CBB7-4F0E-B6A9-D4B8660899C3}" srcOrd="3" destOrd="0" presId="urn:microsoft.com/office/officeart/2008/layout/LinedList"/>
    <dgm:cxn modelId="{8049CA90-3478-47DD-99AF-2270DAF560CE}" type="presParOf" srcId="{A4422775-CBB7-4F0E-B6A9-D4B8660899C3}" destId="{D9BC91E6-3726-47AF-AFF0-3C983E8ACFE3}" srcOrd="0" destOrd="0" presId="urn:microsoft.com/office/officeart/2008/layout/LinedList"/>
    <dgm:cxn modelId="{4300FFD0-989A-47CE-951E-AE83363AEBAC}" type="presParOf" srcId="{A4422775-CBB7-4F0E-B6A9-D4B8660899C3}" destId="{92B107B6-6C0B-45E6-8D7A-44B54E728740}" srcOrd="1" destOrd="0" presId="urn:microsoft.com/office/officeart/2008/layout/LinedList"/>
    <dgm:cxn modelId="{B413D65E-3138-4303-9275-5D9892CF6FC9}" type="presParOf" srcId="{F4330524-6433-488E-A6B9-7EF8353220FD}" destId="{2A8021BB-A29E-430F-B51C-408C77151DA3}" srcOrd="4" destOrd="0" presId="urn:microsoft.com/office/officeart/2008/layout/LinedList"/>
    <dgm:cxn modelId="{13E94A39-5766-4DBA-9D73-0AB71C414E5A}" type="presParOf" srcId="{F4330524-6433-488E-A6B9-7EF8353220FD}" destId="{9D11B85D-A3D3-4947-B329-05E0DC0C1159}" srcOrd="5" destOrd="0" presId="urn:microsoft.com/office/officeart/2008/layout/LinedList"/>
    <dgm:cxn modelId="{B655C5E4-C203-428E-BAE3-2DCE0E3B3216}" type="presParOf" srcId="{9D11B85D-A3D3-4947-B329-05E0DC0C1159}" destId="{9BA2F7A8-E97D-49E8-B0EE-7BBD5D413153}" srcOrd="0" destOrd="0" presId="urn:microsoft.com/office/officeart/2008/layout/LinedList"/>
    <dgm:cxn modelId="{7B8D78B9-07CC-4097-B9D8-B34EB409F371}" type="presParOf" srcId="{9D11B85D-A3D3-4947-B329-05E0DC0C1159}" destId="{07021B3E-0AC2-4424-BC06-A7CB3B59521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EF1667-43B2-4908-99A9-340BE1BC47E3}" type="doc">
      <dgm:prSet loTypeId="urn:microsoft.com/office/officeart/2008/layout/LinedList" loCatId="list" qsTypeId="urn:microsoft.com/office/officeart/2005/8/quickstyle/simple2" qsCatId="simple" csTypeId="urn:microsoft.com/office/officeart/2005/8/colors/accent0_3" csCatId="mainScheme" phldr="1"/>
      <dgm:spPr/>
      <dgm:t>
        <a:bodyPr/>
        <a:lstStyle/>
        <a:p>
          <a:endParaRPr lang="en-US"/>
        </a:p>
      </dgm:t>
    </dgm:pt>
    <dgm:pt modelId="{D9BFE51A-1847-4953-807F-0C0EA9F0D22B}">
      <dgm:prSet/>
      <dgm:spPr/>
      <dgm:t>
        <a:bodyPr/>
        <a:lstStyle/>
        <a:p>
          <a:r>
            <a:rPr lang="en-GB" dirty="0"/>
            <a:t>Migraine is the most common disabling headache disorder, ranked as 7th highest among specific causes of disability globally and is responsible for 2.9% of all years of life lost to disability.</a:t>
          </a:r>
          <a:endParaRPr lang="en-US" dirty="0"/>
        </a:p>
      </dgm:t>
    </dgm:pt>
    <dgm:pt modelId="{C48DE17C-D509-4CB9-9AF6-859FF8112805}" type="parTrans" cxnId="{171F612E-CAFB-4416-A2CD-E62313A50431}">
      <dgm:prSet/>
      <dgm:spPr/>
      <dgm:t>
        <a:bodyPr/>
        <a:lstStyle/>
        <a:p>
          <a:endParaRPr lang="en-US"/>
        </a:p>
      </dgm:t>
    </dgm:pt>
    <dgm:pt modelId="{8DDD4736-5348-45F5-961A-2D814D8F9B81}" type="sibTrans" cxnId="{171F612E-CAFB-4416-A2CD-E62313A50431}">
      <dgm:prSet/>
      <dgm:spPr/>
      <dgm:t>
        <a:bodyPr/>
        <a:lstStyle/>
        <a:p>
          <a:endParaRPr lang="en-US"/>
        </a:p>
      </dgm:t>
    </dgm:pt>
    <dgm:pt modelId="{C181E6E1-E529-4189-B4B3-2B0C79BA7EF2}">
      <dgm:prSet/>
      <dgm:spPr/>
      <dgm:t>
        <a:bodyPr/>
        <a:lstStyle/>
        <a:p>
          <a:r>
            <a:rPr lang="en-GB"/>
            <a:t>The global lifetime prevalence is 10% in men and 22% in women</a:t>
          </a:r>
          <a:endParaRPr lang="en-US"/>
        </a:p>
      </dgm:t>
    </dgm:pt>
    <dgm:pt modelId="{B3ADD08F-8DA6-4F08-8A58-F122158D9800}" type="parTrans" cxnId="{FC2ECB4F-6A88-4599-AB1A-A42B6A3AB617}">
      <dgm:prSet/>
      <dgm:spPr/>
      <dgm:t>
        <a:bodyPr/>
        <a:lstStyle/>
        <a:p>
          <a:endParaRPr lang="en-US"/>
        </a:p>
      </dgm:t>
    </dgm:pt>
    <dgm:pt modelId="{A8D3CC44-EF77-42AD-B0D2-DEC68CD4B6CC}" type="sibTrans" cxnId="{FC2ECB4F-6A88-4599-AB1A-A42B6A3AB617}">
      <dgm:prSet/>
      <dgm:spPr/>
      <dgm:t>
        <a:bodyPr/>
        <a:lstStyle/>
        <a:p>
          <a:endParaRPr lang="en-US"/>
        </a:p>
      </dgm:t>
    </dgm:pt>
    <dgm:pt modelId="{EDA44263-16ED-456B-9F3E-018FF77CA05E}">
      <dgm:prSet/>
      <dgm:spPr/>
      <dgm:t>
        <a:bodyPr/>
        <a:lstStyle/>
        <a:p>
          <a:r>
            <a:rPr lang="en-GB"/>
            <a:t>Peak prevalence increases to the age of 40 years and declines thereafter in both women and men, though can present de novo later in life.</a:t>
          </a:r>
          <a:endParaRPr lang="en-US"/>
        </a:p>
      </dgm:t>
    </dgm:pt>
    <dgm:pt modelId="{5A71C1E7-0267-4E90-859F-A115A5E5C461}" type="parTrans" cxnId="{9B8F8E2F-F25A-4FE8-ADDF-F3381778D031}">
      <dgm:prSet/>
      <dgm:spPr/>
      <dgm:t>
        <a:bodyPr/>
        <a:lstStyle/>
        <a:p>
          <a:endParaRPr lang="en-US"/>
        </a:p>
      </dgm:t>
    </dgm:pt>
    <dgm:pt modelId="{666E4598-AA35-4598-8650-AE58BB696847}" type="sibTrans" cxnId="{9B8F8E2F-F25A-4FE8-ADDF-F3381778D031}">
      <dgm:prSet/>
      <dgm:spPr/>
      <dgm:t>
        <a:bodyPr/>
        <a:lstStyle/>
        <a:p>
          <a:endParaRPr lang="en-US"/>
        </a:p>
      </dgm:t>
    </dgm:pt>
    <dgm:pt modelId="{B6B7BD25-1581-4800-BCC7-E3DF049175D2}" type="pres">
      <dgm:prSet presAssocID="{90EF1667-43B2-4908-99A9-340BE1BC47E3}" presName="vert0" presStyleCnt="0">
        <dgm:presLayoutVars>
          <dgm:dir/>
          <dgm:animOne val="branch"/>
          <dgm:animLvl val="lvl"/>
        </dgm:presLayoutVars>
      </dgm:prSet>
      <dgm:spPr/>
    </dgm:pt>
    <dgm:pt modelId="{198ADCFD-1D87-4254-A5E2-72D44B87A485}" type="pres">
      <dgm:prSet presAssocID="{D9BFE51A-1847-4953-807F-0C0EA9F0D22B}" presName="thickLine" presStyleLbl="alignNode1" presStyleIdx="0" presStyleCnt="3"/>
      <dgm:spPr/>
    </dgm:pt>
    <dgm:pt modelId="{BD56F84D-3872-4BB7-AC7A-3E9FD4E241EA}" type="pres">
      <dgm:prSet presAssocID="{D9BFE51A-1847-4953-807F-0C0EA9F0D22B}" presName="horz1" presStyleCnt="0"/>
      <dgm:spPr/>
    </dgm:pt>
    <dgm:pt modelId="{D2B6348D-57ED-49B5-BDBB-59974F5FFD45}" type="pres">
      <dgm:prSet presAssocID="{D9BFE51A-1847-4953-807F-0C0EA9F0D22B}" presName="tx1" presStyleLbl="revTx" presStyleIdx="0" presStyleCnt="3"/>
      <dgm:spPr/>
    </dgm:pt>
    <dgm:pt modelId="{63DF960A-B246-4ED1-A628-4504FB21006B}" type="pres">
      <dgm:prSet presAssocID="{D9BFE51A-1847-4953-807F-0C0EA9F0D22B}" presName="vert1" presStyleCnt="0"/>
      <dgm:spPr/>
    </dgm:pt>
    <dgm:pt modelId="{062E37B4-2341-4E14-9945-FB3564BD6E10}" type="pres">
      <dgm:prSet presAssocID="{C181E6E1-E529-4189-B4B3-2B0C79BA7EF2}" presName="thickLine" presStyleLbl="alignNode1" presStyleIdx="1" presStyleCnt="3"/>
      <dgm:spPr/>
    </dgm:pt>
    <dgm:pt modelId="{CFDFC2DA-65F8-403A-A763-3A0E090D642F}" type="pres">
      <dgm:prSet presAssocID="{C181E6E1-E529-4189-B4B3-2B0C79BA7EF2}" presName="horz1" presStyleCnt="0"/>
      <dgm:spPr/>
    </dgm:pt>
    <dgm:pt modelId="{C63977A1-4579-4E4F-BAC8-26DAE33B0147}" type="pres">
      <dgm:prSet presAssocID="{C181E6E1-E529-4189-B4B3-2B0C79BA7EF2}" presName="tx1" presStyleLbl="revTx" presStyleIdx="1" presStyleCnt="3"/>
      <dgm:spPr/>
    </dgm:pt>
    <dgm:pt modelId="{C6E423CC-D59E-4B7E-ACA0-2DE979B956D1}" type="pres">
      <dgm:prSet presAssocID="{C181E6E1-E529-4189-B4B3-2B0C79BA7EF2}" presName="vert1" presStyleCnt="0"/>
      <dgm:spPr/>
    </dgm:pt>
    <dgm:pt modelId="{CAD58605-ADE0-44B4-BD2D-A7AAB905EBBC}" type="pres">
      <dgm:prSet presAssocID="{EDA44263-16ED-456B-9F3E-018FF77CA05E}" presName="thickLine" presStyleLbl="alignNode1" presStyleIdx="2" presStyleCnt="3"/>
      <dgm:spPr/>
    </dgm:pt>
    <dgm:pt modelId="{3C9987EB-C878-49FC-A487-4EF040C3A429}" type="pres">
      <dgm:prSet presAssocID="{EDA44263-16ED-456B-9F3E-018FF77CA05E}" presName="horz1" presStyleCnt="0"/>
      <dgm:spPr/>
    </dgm:pt>
    <dgm:pt modelId="{F60AFC59-CE6E-4E64-8DCC-E328C0987AC2}" type="pres">
      <dgm:prSet presAssocID="{EDA44263-16ED-456B-9F3E-018FF77CA05E}" presName="tx1" presStyleLbl="revTx" presStyleIdx="2" presStyleCnt="3"/>
      <dgm:spPr/>
    </dgm:pt>
    <dgm:pt modelId="{CA0D90D2-CE70-4A18-A3CB-12D7214E4E5B}" type="pres">
      <dgm:prSet presAssocID="{EDA44263-16ED-456B-9F3E-018FF77CA05E}" presName="vert1" presStyleCnt="0"/>
      <dgm:spPr/>
    </dgm:pt>
  </dgm:ptLst>
  <dgm:cxnLst>
    <dgm:cxn modelId="{171F612E-CAFB-4416-A2CD-E62313A50431}" srcId="{90EF1667-43B2-4908-99A9-340BE1BC47E3}" destId="{D9BFE51A-1847-4953-807F-0C0EA9F0D22B}" srcOrd="0" destOrd="0" parTransId="{C48DE17C-D509-4CB9-9AF6-859FF8112805}" sibTransId="{8DDD4736-5348-45F5-961A-2D814D8F9B81}"/>
    <dgm:cxn modelId="{9B8F8E2F-F25A-4FE8-ADDF-F3381778D031}" srcId="{90EF1667-43B2-4908-99A9-340BE1BC47E3}" destId="{EDA44263-16ED-456B-9F3E-018FF77CA05E}" srcOrd="2" destOrd="0" parTransId="{5A71C1E7-0267-4E90-859F-A115A5E5C461}" sibTransId="{666E4598-AA35-4598-8650-AE58BB696847}"/>
    <dgm:cxn modelId="{1899DA6D-A73D-4171-A97F-22822FA3D053}" type="presOf" srcId="{90EF1667-43B2-4908-99A9-340BE1BC47E3}" destId="{B6B7BD25-1581-4800-BCC7-E3DF049175D2}" srcOrd="0" destOrd="0" presId="urn:microsoft.com/office/officeart/2008/layout/LinedList"/>
    <dgm:cxn modelId="{84CB406F-7036-4FB9-BD6A-29E995DA5948}" type="presOf" srcId="{C181E6E1-E529-4189-B4B3-2B0C79BA7EF2}" destId="{C63977A1-4579-4E4F-BAC8-26DAE33B0147}" srcOrd="0" destOrd="0" presId="urn:microsoft.com/office/officeart/2008/layout/LinedList"/>
    <dgm:cxn modelId="{FC2ECB4F-6A88-4599-AB1A-A42B6A3AB617}" srcId="{90EF1667-43B2-4908-99A9-340BE1BC47E3}" destId="{C181E6E1-E529-4189-B4B3-2B0C79BA7EF2}" srcOrd="1" destOrd="0" parTransId="{B3ADD08F-8DA6-4F08-8A58-F122158D9800}" sibTransId="{A8D3CC44-EF77-42AD-B0D2-DEC68CD4B6CC}"/>
    <dgm:cxn modelId="{39E94274-7152-4402-B69A-F18EF5BFE9EC}" type="presOf" srcId="{D9BFE51A-1847-4953-807F-0C0EA9F0D22B}" destId="{D2B6348D-57ED-49B5-BDBB-59974F5FFD45}" srcOrd="0" destOrd="0" presId="urn:microsoft.com/office/officeart/2008/layout/LinedList"/>
    <dgm:cxn modelId="{70177077-13A3-4667-8BC5-E3B04FEBB417}" type="presOf" srcId="{EDA44263-16ED-456B-9F3E-018FF77CA05E}" destId="{F60AFC59-CE6E-4E64-8DCC-E328C0987AC2}" srcOrd="0" destOrd="0" presId="urn:microsoft.com/office/officeart/2008/layout/LinedList"/>
    <dgm:cxn modelId="{E1924ECD-9CA2-4227-A650-F28244F4BB15}" type="presParOf" srcId="{B6B7BD25-1581-4800-BCC7-E3DF049175D2}" destId="{198ADCFD-1D87-4254-A5E2-72D44B87A485}" srcOrd="0" destOrd="0" presId="urn:microsoft.com/office/officeart/2008/layout/LinedList"/>
    <dgm:cxn modelId="{8783832A-E9C8-4A9E-9645-6B680DFF7711}" type="presParOf" srcId="{B6B7BD25-1581-4800-BCC7-E3DF049175D2}" destId="{BD56F84D-3872-4BB7-AC7A-3E9FD4E241EA}" srcOrd="1" destOrd="0" presId="urn:microsoft.com/office/officeart/2008/layout/LinedList"/>
    <dgm:cxn modelId="{E6D8F874-C952-4E0C-8B13-08BBFB73AD5C}" type="presParOf" srcId="{BD56F84D-3872-4BB7-AC7A-3E9FD4E241EA}" destId="{D2B6348D-57ED-49B5-BDBB-59974F5FFD45}" srcOrd="0" destOrd="0" presId="urn:microsoft.com/office/officeart/2008/layout/LinedList"/>
    <dgm:cxn modelId="{B10ADFD3-51C4-4250-B20F-A16B8D0B77B9}" type="presParOf" srcId="{BD56F84D-3872-4BB7-AC7A-3E9FD4E241EA}" destId="{63DF960A-B246-4ED1-A628-4504FB21006B}" srcOrd="1" destOrd="0" presId="urn:microsoft.com/office/officeart/2008/layout/LinedList"/>
    <dgm:cxn modelId="{6A4C65F7-78F7-4F96-803E-27087BAAE3EC}" type="presParOf" srcId="{B6B7BD25-1581-4800-BCC7-E3DF049175D2}" destId="{062E37B4-2341-4E14-9945-FB3564BD6E10}" srcOrd="2" destOrd="0" presId="urn:microsoft.com/office/officeart/2008/layout/LinedList"/>
    <dgm:cxn modelId="{71FFD3CD-91ED-4570-9CA2-933CACEFB5E4}" type="presParOf" srcId="{B6B7BD25-1581-4800-BCC7-E3DF049175D2}" destId="{CFDFC2DA-65F8-403A-A763-3A0E090D642F}" srcOrd="3" destOrd="0" presId="urn:microsoft.com/office/officeart/2008/layout/LinedList"/>
    <dgm:cxn modelId="{0B4AA3A8-6FC2-4DCB-8E96-9AF7762290F7}" type="presParOf" srcId="{CFDFC2DA-65F8-403A-A763-3A0E090D642F}" destId="{C63977A1-4579-4E4F-BAC8-26DAE33B0147}" srcOrd="0" destOrd="0" presId="urn:microsoft.com/office/officeart/2008/layout/LinedList"/>
    <dgm:cxn modelId="{F3ABCA78-7B4E-4D22-918D-6A3E5C24324F}" type="presParOf" srcId="{CFDFC2DA-65F8-403A-A763-3A0E090D642F}" destId="{C6E423CC-D59E-4B7E-ACA0-2DE979B956D1}" srcOrd="1" destOrd="0" presId="urn:microsoft.com/office/officeart/2008/layout/LinedList"/>
    <dgm:cxn modelId="{11C697C5-D3B5-4895-86FF-7D0309FB5F8B}" type="presParOf" srcId="{B6B7BD25-1581-4800-BCC7-E3DF049175D2}" destId="{CAD58605-ADE0-44B4-BD2D-A7AAB905EBBC}" srcOrd="4" destOrd="0" presId="urn:microsoft.com/office/officeart/2008/layout/LinedList"/>
    <dgm:cxn modelId="{DA3AEA98-FB72-4EF1-929F-AFD9679C47A0}" type="presParOf" srcId="{B6B7BD25-1581-4800-BCC7-E3DF049175D2}" destId="{3C9987EB-C878-49FC-A487-4EF040C3A429}" srcOrd="5" destOrd="0" presId="urn:microsoft.com/office/officeart/2008/layout/LinedList"/>
    <dgm:cxn modelId="{634C83C9-BE1D-415F-9FEA-3B7EB62F6161}" type="presParOf" srcId="{3C9987EB-C878-49FC-A487-4EF040C3A429}" destId="{F60AFC59-CE6E-4E64-8DCC-E328C0987AC2}" srcOrd="0" destOrd="0" presId="urn:microsoft.com/office/officeart/2008/layout/LinedList"/>
    <dgm:cxn modelId="{B35BC152-98B3-45B3-AFCB-91A1FDAF911C}" type="presParOf" srcId="{3C9987EB-C878-49FC-A487-4EF040C3A429}" destId="{CA0D90D2-CE70-4A18-A3CB-12D7214E4E5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2B9A30-0CD1-46BE-A156-16B3CB26DBC0}" type="doc">
      <dgm:prSet loTypeId="urn:microsoft.com/office/officeart/2008/layout/LinedList" loCatId="list" qsTypeId="urn:microsoft.com/office/officeart/2005/8/quickstyle/simple1" qsCatId="simple" csTypeId="urn:microsoft.com/office/officeart/2005/8/colors/accent3_2" csCatId="accent3"/>
      <dgm:spPr/>
      <dgm:t>
        <a:bodyPr/>
        <a:lstStyle/>
        <a:p>
          <a:endParaRPr lang="en-US"/>
        </a:p>
      </dgm:t>
    </dgm:pt>
    <dgm:pt modelId="{2105C4B4-FC29-48E9-B23E-CD909667CD5C}">
      <dgm:prSet/>
      <dgm:spPr/>
      <dgm:t>
        <a:bodyPr/>
        <a:lstStyle/>
        <a:p>
          <a:r>
            <a:rPr lang="en-GB"/>
            <a:t>Chronic migraine is a highly disabling primary headache disorder that affects 2% of the population with reduced quality of life</a:t>
          </a:r>
          <a:endParaRPr lang="en-US"/>
        </a:p>
      </dgm:t>
    </dgm:pt>
    <dgm:pt modelId="{DD6868BE-B961-415C-9BE4-76138311E591}" type="parTrans" cxnId="{4938D678-FDB9-4122-A191-6F81D4A32B66}">
      <dgm:prSet/>
      <dgm:spPr/>
      <dgm:t>
        <a:bodyPr/>
        <a:lstStyle/>
        <a:p>
          <a:endParaRPr lang="en-US"/>
        </a:p>
      </dgm:t>
    </dgm:pt>
    <dgm:pt modelId="{7920A2D7-7516-4531-8010-EB8172A90964}" type="sibTrans" cxnId="{4938D678-FDB9-4122-A191-6F81D4A32B66}">
      <dgm:prSet/>
      <dgm:spPr/>
      <dgm:t>
        <a:bodyPr/>
        <a:lstStyle/>
        <a:p>
          <a:endParaRPr lang="en-US"/>
        </a:p>
      </dgm:t>
    </dgm:pt>
    <dgm:pt modelId="{7FDAFDD6-AF18-4F7C-A82C-CCD78889E384}">
      <dgm:prSet/>
      <dgm:spPr/>
      <dgm:t>
        <a:bodyPr/>
        <a:lstStyle/>
        <a:p>
          <a:r>
            <a:rPr lang="en-GB"/>
            <a:t>increased risk of anxiety, depression and chronic pain and greater use of healthcare resource.</a:t>
          </a:r>
          <a:endParaRPr lang="en-US"/>
        </a:p>
      </dgm:t>
    </dgm:pt>
    <dgm:pt modelId="{63D6DA9B-D989-42D9-BDB7-AF1014AC20F2}" type="parTrans" cxnId="{5B4C9D47-98E9-4CC5-87B1-9E88EED13D69}">
      <dgm:prSet/>
      <dgm:spPr/>
      <dgm:t>
        <a:bodyPr/>
        <a:lstStyle/>
        <a:p>
          <a:endParaRPr lang="en-US"/>
        </a:p>
      </dgm:t>
    </dgm:pt>
    <dgm:pt modelId="{9E1D2284-E356-4C00-8CFE-170B5DC17E05}" type="sibTrans" cxnId="{5B4C9D47-98E9-4CC5-87B1-9E88EED13D69}">
      <dgm:prSet/>
      <dgm:spPr/>
      <dgm:t>
        <a:bodyPr/>
        <a:lstStyle/>
        <a:p>
          <a:endParaRPr lang="en-US"/>
        </a:p>
      </dgm:t>
    </dgm:pt>
    <dgm:pt modelId="{A1939CDC-9A24-4B1C-A4B4-C7F1583881E7}">
      <dgm:prSet/>
      <dgm:spPr/>
      <dgm:t>
        <a:bodyPr/>
        <a:lstStyle/>
        <a:p>
          <a:r>
            <a:rPr lang="en-GB"/>
            <a:t>Around two-thirds of patient with chronic migraine have medication overuse.</a:t>
          </a:r>
          <a:endParaRPr lang="en-US"/>
        </a:p>
      </dgm:t>
    </dgm:pt>
    <dgm:pt modelId="{9700B9A2-D0EE-4E7D-8695-05CD08C08CF1}" type="parTrans" cxnId="{B996166B-E8AA-433E-A6CC-DA3A450F7C40}">
      <dgm:prSet/>
      <dgm:spPr/>
      <dgm:t>
        <a:bodyPr/>
        <a:lstStyle/>
        <a:p>
          <a:endParaRPr lang="en-US"/>
        </a:p>
      </dgm:t>
    </dgm:pt>
    <dgm:pt modelId="{E2093379-2907-4B21-972B-00205B50E552}" type="sibTrans" cxnId="{B996166B-E8AA-433E-A6CC-DA3A450F7C40}">
      <dgm:prSet/>
      <dgm:spPr/>
      <dgm:t>
        <a:bodyPr/>
        <a:lstStyle/>
        <a:p>
          <a:endParaRPr lang="en-US"/>
        </a:p>
      </dgm:t>
    </dgm:pt>
    <dgm:pt modelId="{ED22A39A-8466-40E0-B1E6-A4A278174BC4}" type="pres">
      <dgm:prSet presAssocID="{D92B9A30-0CD1-46BE-A156-16B3CB26DBC0}" presName="vert0" presStyleCnt="0">
        <dgm:presLayoutVars>
          <dgm:dir/>
          <dgm:animOne val="branch"/>
          <dgm:animLvl val="lvl"/>
        </dgm:presLayoutVars>
      </dgm:prSet>
      <dgm:spPr/>
    </dgm:pt>
    <dgm:pt modelId="{83644F21-9699-48D2-AD5E-A3935F64E55B}" type="pres">
      <dgm:prSet presAssocID="{2105C4B4-FC29-48E9-B23E-CD909667CD5C}" presName="thickLine" presStyleLbl="alignNode1" presStyleIdx="0" presStyleCnt="3"/>
      <dgm:spPr/>
    </dgm:pt>
    <dgm:pt modelId="{1646C0D3-1790-4ADE-91AD-29A7B9A7F11D}" type="pres">
      <dgm:prSet presAssocID="{2105C4B4-FC29-48E9-B23E-CD909667CD5C}" presName="horz1" presStyleCnt="0"/>
      <dgm:spPr/>
    </dgm:pt>
    <dgm:pt modelId="{DEEAEFC5-EAD9-41F4-B309-BEEF23E4D9F9}" type="pres">
      <dgm:prSet presAssocID="{2105C4B4-FC29-48E9-B23E-CD909667CD5C}" presName="tx1" presStyleLbl="revTx" presStyleIdx="0" presStyleCnt="3"/>
      <dgm:spPr/>
    </dgm:pt>
    <dgm:pt modelId="{A1076A56-A592-402C-8068-41DC163B27A5}" type="pres">
      <dgm:prSet presAssocID="{2105C4B4-FC29-48E9-B23E-CD909667CD5C}" presName="vert1" presStyleCnt="0"/>
      <dgm:spPr/>
    </dgm:pt>
    <dgm:pt modelId="{4434F31D-9EAE-4BA5-BAC1-4FC4E1C26D34}" type="pres">
      <dgm:prSet presAssocID="{7FDAFDD6-AF18-4F7C-A82C-CCD78889E384}" presName="thickLine" presStyleLbl="alignNode1" presStyleIdx="1" presStyleCnt="3"/>
      <dgm:spPr/>
    </dgm:pt>
    <dgm:pt modelId="{F85DD2BB-09CD-4C9A-89D8-F7424E52205D}" type="pres">
      <dgm:prSet presAssocID="{7FDAFDD6-AF18-4F7C-A82C-CCD78889E384}" presName="horz1" presStyleCnt="0"/>
      <dgm:spPr/>
    </dgm:pt>
    <dgm:pt modelId="{9DE09124-EF60-4A7D-B8FD-1007E077DC9E}" type="pres">
      <dgm:prSet presAssocID="{7FDAFDD6-AF18-4F7C-A82C-CCD78889E384}" presName="tx1" presStyleLbl="revTx" presStyleIdx="1" presStyleCnt="3"/>
      <dgm:spPr/>
    </dgm:pt>
    <dgm:pt modelId="{A8EA2AED-00F8-47E2-AA9B-3CC9EE7BC9EF}" type="pres">
      <dgm:prSet presAssocID="{7FDAFDD6-AF18-4F7C-A82C-CCD78889E384}" presName="vert1" presStyleCnt="0"/>
      <dgm:spPr/>
    </dgm:pt>
    <dgm:pt modelId="{DA74C5D1-7D86-4EBC-9CC8-16E915153503}" type="pres">
      <dgm:prSet presAssocID="{A1939CDC-9A24-4B1C-A4B4-C7F1583881E7}" presName="thickLine" presStyleLbl="alignNode1" presStyleIdx="2" presStyleCnt="3"/>
      <dgm:spPr/>
    </dgm:pt>
    <dgm:pt modelId="{855B51AE-440B-4105-B22A-749B574597C2}" type="pres">
      <dgm:prSet presAssocID="{A1939CDC-9A24-4B1C-A4B4-C7F1583881E7}" presName="horz1" presStyleCnt="0"/>
      <dgm:spPr/>
    </dgm:pt>
    <dgm:pt modelId="{24964B28-C1F9-4F7B-8EB3-5F9F4C3BEC64}" type="pres">
      <dgm:prSet presAssocID="{A1939CDC-9A24-4B1C-A4B4-C7F1583881E7}" presName="tx1" presStyleLbl="revTx" presStyleIdx="2" presStyleCnt="3"/>
      <dgm:spPr/>
    </dgm:pt>
    <dgm:pt modelId="{9F95E1EB-3361-4629-940E-280731D6A0C6}" type="pres">
      <dgm:prSet presAssocID="{A1939CDC-9A24-4B1C-A4B4-C7F1583881E7}" presName="vert1" presStyleCnt="0"/>
      <dgm:spPr/>
    </dgm:pt>
  </dgm:ptLst>
  <dgm:cxnLst>
    <dgm:cxn modelId="{B96FC736-8074-490E-B08F-25FA2C469B2A}" type="presOf" srcId="{2105C4B4-FC29-48E9-B23E-CD909667CD5C}" destId="{DEEAEFC5-EAD9-41F4-B309-BEEF23E4D9F9}" srcOrd="0" destOrd="0" presId="urn:microsoft.com/office/officeart/2008/layout/LinedList"/>
    <dgm:cxn modelId="{5B4C9D47-98E9-4CC5-87B1-9E88EED13D69}" srcId="{D92B9A30-0CD1-46BE-A156-16B3CB26DBC0}" destId="{7FDAFDD6-AF18-4F7C-A82C-CCD78889E384}" srcOrd="1" destOrd="0" parTransId="{63D6DA9B-D989-42D9-BDB7-AF1014AC20F2}" sibTransId="{9E1D2284-E356-4C00-8CFE-170B5DC17E05}"/>
    <dgm:cxn modelId="{B996166B-E8AA-433E-A6CC-DA3A450F7C40}" srcId="{D92B9A30-0CD1-46BE-A156-16B3CB26DBC0}" destId="{A1939CDC-9A24-4B1C-A4B4-C7F1583881E7}" srcOrd="2" destOrd="0" parTransId="{9700B9A2-D0EE-4E7D-8695-05CD08C08CF1}" sibTransId="{E2093379-2907-4B21-972B-00205B50E552}"/>
    <dgm:cxn modelId="{4938D678-FDB9-4122-A191-6F81D4A32B66}" srcId="{D92B9A30-0CD1-46BE-A156-16B3CB26DBC0}" destId="{2105C4B4-FC29-48E9-B23E-CD909667CD5C}" srcOrd="0" destOrd="0" parTransId="{DD6868BE-B961-415C-9BE4-76138311E591}" sibTransId="{7920A2D7-7516-4531-8010-EB8172A90964}"/>
    <dgm:cxn modelId="{E7DF8D92-6573-4F79-A889-4A2F066A66FE}" type="presOf" srcId="{D92B9A30-0CD1-46BE-A156-16B3CB26DBC0}" destId="{ED22A39A-8466-40E0-B1E6-A4A278174BC4}" srcOrd="0" destOrd="0" presId="urn:microsoft.com/office/officeart/2008/layout/LinedList"/>
    <dgm:cxn modelId="{DA020497-1A10-46A6-A4D2-A93689E9486B}" type="presOf" srcId="{7FDAFDD6-AF18-4F7C-A82C-CCD78889E384}" destId="{9DE09124-EF60-4A7D-B8FD-1007E077DC9E}" srcOrd="0" destOrd="0" presId="urn:microsoft.com/office/officeart/2008/layout/LinedList"/>
    <dgm:cxn modelId="{FFCE58EC-7FF8-4639-A83E-8482F4ED3A3E}" type="presOf" srcId="{A1939CDC-9A24-4B1C-A4B4-C7F1583881E7}" destId="{24964B28-C1F9-4F7B-8EB3-5F9F4C3BEC64}" srcOrd="0" destOrd="0" presId="urn:microsoft.com/office/officeart/2008/layout/LinedList"/>
    <dgm:cxn modelId="{F10C779D-493D-4FA1-AAB2-CB2082E61992}" type="presParOf" srcId="{ED22A39A-8466-40E0-B1E6-A4A278174BC4}" destId="{83644F21-9699-48D2-AD5E-A3935F64E55B}" srcOrd="0" destOrd="0" presId="urn:microsoft.com/office/officeart/2008/layout/LinedList"/>
    <dgm:cxn modelId="{BD174F04-47B8-4010-8C01-B57860C4677D}" type="presParOf" srcId="{ED22A39A-8466-40E0-B1E6-A4A278174BC4}" destId="{1646C0D3-1790-4ADE-91AD-29A7B9A7F11D}" srcOrd="1" destOrd="0" presId="urn:microsoft.com/office/officeart/2008/layout/LinedList"/>
    <dgm:cxn modelId="{E2565ACF-6A1C-4C8A-9647-6C953DE1227A}" type="presParOf" srcId="{1646C0D3-1790-4ADE-91AD-29A7B9A7F11D}" destId="{DEEAEFC5-EAD9-41F4-B309-BEEF23E4D9F9}" srcOrd="0" destOrd="0" presId="urn:microsoft.com/office/officeart/2008/layout/LinedList"/>
    <dgm:cxn modelId="{987D7CF4-52E8-45A8-BF44-8EDEC7230280}" type="presParOf" srcId="{1646C0D3-1790-4ADE-91AD-29A7B9A7F11D}" destId="{A1076A56-A592-402C-8068-41DC163B27A5}" srcOrd="1" destOrd="0" presId="urn:microsoft.com/office/officeart/2008/layout/LinedList"/>
    <dgm:cxn modelId="{AF3AD23F-652A-46E5-B08A-BE6F245ACE8A}" type="presParOf" srcId="{ED22A39A-8466-40E0-B1E6-A4A278174BC4}" destId="{4434F31D-9EAE-4BA5-BAC1-4FC4E1C26D34}" srcOrd="2" destOrd="0" presId="urn:microsoft.com/office/officeart/2008/layout/LinedList"/>
    <dgm:cxn modelId="{644F0DAD-163F-42DC-9E3C-CA3D321876C1}" type="presParOf" srcId="{ED22A39A-8466-40E0-B1E6-A4A278174BC4}" destId="{F85DD2BB-09CD-4C9A-89D8-F7424E52205D}" srcOrd="3" destOrd="0" presId="urn:microsoft.com/office/officeart/2008/layout/LinedList"/>
    <dgm:cxn modelId="{79CAC69B-3678-4626-848F-AB33D3F504AC}" type="presParOf" srcId="{F85DD2BB-09CD-4C9A-89D8-F7424E52205D}" destId="{9DE09124-EF60-4A7D-B8FD-1007E077DC9E}" srcOrd="0" destOrd="0" presId="urn:microsoft.com/office/officeart/2008/layout/LinedList"/>
    <dgm:cxn modelId="{1FB260E1-01E1-4C57-897F-5608965BACF6}" type="presParOf" srcId="{F85DD2BB-09CD-4C9A-89D8-F7424E52205D}" destId="{A8EA2AED-00F8-47E2-AA9B-3CC9EE7BC9EF}" srcOrd="1" destOrd="0" presId="urn:microsoft.com/office/officeart/2008/layout/LinedList"/>
    <dgm:cxn modelId="{F392B3FD-F7D8-42C2-8627-1F1ED101BB35}" type="presParOf" srcId="{ED22A39A-8466-40E0-B1E6-A4A278174BC4}" destId="{DA74C5D1-7D86-4EBC-9CC8-16E915153503}" srcOrd="4" destOrd="0" presId="urn:microsoft.com/office/officeart/2008/layout/LinedList"/>
    <dgm:cxn modelId="{01CC2E30-1442-44B6-AFA3-C605135C8480}" type="presParOf" srcId="{ED22A39A-8466-40E0-B1E6-A4A278174BC4}" destId="{855B51AE-440B-4105-B22A-749B574597C2}" srcOrd="5" destOrd="0" presId="urn:microsoft.com/office/officeart/2008/layout/LinedList"/>
    <dgm:cxn modelId="{8956A561-D9F1-40B5-ACC4-92C3E06516F5}" type="presParOf" srcId="{855B51AE-440B-4105-B22A-749B574597C2}" destId="{24964B28-C1F9-4F7B-8EB3-5F9F4C3BEC64}" srcOrd="0" destOrd="0" presId="urn:microsoft.com/office/officeart/2008/layout/LinedList"/>
    <dgm:cxn modelId="{C9EAE0DE-99F5-44B7-BF6A-372963E0E13D}" type="presParOf" srcId="{855B51AE-440B-4105-B22A-749B574597C2}" destId="{9F95E1EB-3361-4629-940E-280731D6A0C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2EBDAD-C0B6-457C-820B-AAFE6EAADF7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3313263-2C09-4621-B0A4-0B04D67FA94B}">
      <dgm:prSet/>
      <dgm:spPr/>
      <dgm:t>
        <a:bodyPr/>
        <a:lstStyle/>
        <a:p>
          <a:r>
            <a:rPr lang="en-GB"/>
            <a:t>Co-enzyme Q10 150 mg/day </a:t>
          </a:r>
          <a:endParaRPr lang="en-US"/>
        </a:p>
      </dgm:t>
    </dgm:pt>
    <dgm:pt modelId="{FBDECFE6-2113-45E3-97B7-AF39F2245054}" type="parTrans" cxnId="{364722FE-CA90-4860-8087-8FDAFB80EEEF}">
      <dgm:prSet/>
      <dgm:spPr/>
      <dgm:t>
        <a:bodyPr/>
        <a:lstStyle/>
        <a:p>
          <a:endParaRPr lang="en-US"/>
        </a:p>
      </dgm:t>
    </dgm:pt>
    <dgm:pt modelId="{50EA48EC-C167-469A-B954-68C4740E8181}" type="sibTrans" cxnId="{364722FE-CA90-4860-8087-8FDAFB80EEEF}">
      <dgm:prSet/>
      <dgm:spPr/>
      <dgm:t>
        <a:bodyPr/>
        <a:lstStyle/>
        <a:p>
          <a:endParaRPr lang="en-US"/>
        </a:p>
      </dgm:t>
    </dgm:pt>
    <dgm:pt modelId="{C5014CF2-F8BF-4F77-A9DF-1D63133C5FB2}">
      <dgm:prSet/>
      <dgm:spPr/>
      <dgm:t>
        <a:bodyPr/>
        <a:lstStyle/>
        <a:p>
          <a:r>
            <a:rPr lang="en-GB" dirty="0"/>
            <a:t>Magnesium 400 mg/day can titre to 600mg.</a:t>
          </a:r>
          <a:endParaRPr lang="en-US" dirty="0"/>
        </a:p>
      </dgm:t>
    </dgm:pt>
    <dgm:pt modelId="{78D862C8-25E4-422B-8FD5-152A9F0AD056}" type="parTrans" cxnId="{1A4EBFEE-D6CE-46AA-BEB6-C27F5F9D592A}">
      <dgm:prSet/>
      <dgm:spPr/>
      <dgm:t>
        <a:bodyPr/>
        <a:lstStyle/>
        <a:p>
          <a:endParaRPr lang="en-US"/>
        </a:p>
      </dgm:t>
    </dgm:pt>
    <dgm:pt modelId="{D881E620-FB0B-4814-8EFC-6DB09179E5F7}" type="sibTrans" cxnId="{1A4EBFEE-D6CE-46AA-BEB6-C27F5F9D592A}">
      <dgm:prSet/>
      <dgm:spPr/>
      <dgm:t>
        <a:bodyPr/>
        <a:lstStyle/>
        <a:p>
          <a:endParaRPr lang="en-US"/>
        </a:p>
      </dgm:t>
    </dgm:pt>
    <dgm:pt modelId="{4ADFE6B1-0909-4EF5-B5F7-7E95E11C2D62}">
      <dgm:prSet/>
      <dgm:spPr/>
      <dgm:t>
        <a:bodyPr/>
        <a:lstStyle/>
        <a:p>
          <a:r>
            <a:rPr lang="en-GB" dirty="0"/>
            <a:t>Riboflavin 400 mg/day </a:t>
          </a:r>
          <a:endParaRPr lang="en-US" dirty="0"/>
        </a:p>
      </dgm:t>
    </dgm:pt>
    <dgm:pt modelId="{245B9DED-B9BC-4358-A9AD-FB0867CFFA57}" type="parTrans" cxnId="{5D174672-5694-433F-B7C6-B9CF652DCE70}">
      <dgm:prSet/>
      <dgm:spPr/>
      <dgm:t>
        <a:bodyPr/>
        <a:lstStyle/>
        <a:p>
          <a:endParaRPr lang="en-US"/>
        </a:p>
      </dgm:t>
    </dgm:pt>
    <dgm:pt modelId="{9EE86796-3013-487E-BD38-39AED5DF59D4}" type="sibTrans" cxnId="{5D174672-5694-433F-B7C6-B9CF652DCE70}">
      <dgm:prSet/>
      <dgm:spPr/>
      <dgm:t>
        <a:bodyPr/>
        <a:lstStyle/>
        <a:p>
          <a:endParaRPr lang="en-US"/>
        </a:p>
      </dgm:t>
    </dgm:pt>
    <dgm:pt modelId="{47A34130-C325-4C7E-BA80-E72B60748F47}" type="pres">
      <dgm:prSet presAssocID="{B32EBDAD-C0B6-457C-820B-AAFE6EAADF71}" presName="linear" presStyleCnt="0">
        <dgm:presLayoutVars>
          <dgm:animLvl val="lvl"/>
          <dgm:resizeHandles val="exact"/>
        </dgm:presLayoutVars>
      </dgm:prSet>
      <dgm:spPr/>
    </dgm:pt>
    <dgm:pt modelId="{8405FFA4-3B98-442A-AE19-E91427FCE4A1}" type="pres">
      <dgm:prSet presAssocID="{4ADFE6B1-0909-4EF5-B5F7-7E95E11C2D62}" presName="parentText" presStyleLbl="node1" presStyleIdx="0" presStyleCnt="3">
        <dgm:presLayoutVars>
          <dgm:chMax val="0"/>
          <dgm:bulletEnabled val="1"/>
        </dgm:presLayoutVars>
      </dgm:prSet>
      <dgm:spPr/>
    </dgm:pt>
    <dgm:pt modelId="{C672E1E1-15A8-46EA-8BBE-956852CDEF7E}" type="pres">
      <dgm:prSet presAssocID="{9EE86796-3013-487E-BD38-39AED5DF59D4}" presName="spacer" presStyleCnt="0"/>
      <dgm:spPr/>
    </dgm:pt>
    <dgm:pt modelId="{CE7B80FE-1A16-44A6-AAB2-417438133AD6}" type="pres">
      <dgm:prSet presAssocID="{C5014CF2-F8BF-4F77-A9DF-1D63133C5FB2}" presName="parentText" presStyleLbl="node1" presStyleIdx="1" presStyleCnt="3">
        <dgm:presLayoutVars>
          <dgm:chMax val="0"/>
          <dgm:bulletEnabled val="1"/>
        </dgm:presLayoutVars>
      </dgm:prSet>
      <dgm:spPr/>
    </dgm:pt>
    <dgm:pt modelId="{37A8DF6E-EBCC-4C89-9DC1-990F1307E493}" type="pres">
      <dgm:prSet presAssocID="{D881E620-FB0B-4814-8EFC-6DB09179E5F7}" presName="spacer" presStyleCnt="0"/>
      <dgm:spPr/>
    </dgm:pt>
    <dgm:pt modelId="{D641B67F-A868-458E-9D28-A08A6E61D15A}" type="pres">
      <dgm:prSet presAssocID="{B3313263-2C09-4621-B0A4-0B04D67FA94B}" presName="parentText" presStyleLbl="node1" presStyleIdx="2" presStyleCnt="3">
        <dgm:presLayoutVars>
          <dgm:chMax val="0"/>
          <dgm:bulletEnabled val="1"/>
        </dgm:presLayoutVars>
      </dgm:prSet>
      <dgm:spPr/>
    </dgm:pt>
  </dgm:ptLst>
  <dgm:cxnLst>
    <dgm:cxn modelId="{8BD17E0A-2946-4689-9779-AF29820ABB78}" type="presOf" srcId="{B32EBDAD-C0B6-457C-820B-AAFE6EAADF71}" destId="{47A34130-C325-4C7E-BA80-E72B60748F47}" srcOrd="0" destOrd="0" presId="urn:microsoft.com/office/officeart/2005/8/layout/vList2"/>
    <dgm:cxn modelId="{5D174672-5694-433F-B7C6-B9CF652DCE70}" srcId="{B32EBDAD-C0B6-457C-820B-AAFE6EAADF71}" destId="{4ADFE6B1-0909-4EF5-B5F7-7E95E11C2D62}" srcOrd="0" destOrd="0" parTransId="{245B9DED-B9BC-4358-A9AD-FB0867CFFA57}" sibTransId="{9EE86796-3013-487E-BD38-39AED5DF59D4}"/>
    <dgm:cxn modelId="{96FB4586-10E4-41D9-8D32-675A2427A58B}" type="presOf" srcId="{C5014CF2-F8BF-4F77-A9DF-1D63133C5FB2}" destId="{CE7B80FE-1A16-44A6-AAB2-417438133AD6}" srcOrd="0" destOrd="0" presId="urn:microsoft.com/office/officeart/2005/8/layout/vList2"/>
    <dgm:cxn modelId="{C62D298E-86C5-4C03-A529-CA99683C0F1F}" type="presOf" srcId="{4ADFE6B1-0909-4EF5-B5F7-7E95E11C2D62}" destId="{8405FFA4-3B98-442A-AE19-E91427FCE4A1}" srcOrd="0" destOrd="0" presId="urn:microsoft.com/office/officeart/2005/8/layout/vList2"/>
    <dgm:cxn modelId="{122D62D5-7DFD-44D7-8F53-24E1558BB002}" type="presOf" srcId="{B3313263-2C09-4621-B0A4-0B04D67FA94B}" destId="{D641B67F-A868-458E-9D28-A08A6E61D15A}" srcOrd="0" destOrd="0" presId="urn:microsoft.com/office/officeart/2005/8/layout/vList2"/>
    <dgm:cxn modelId="{1A4EBFEE-D6CE-46AA-BEB6-C27F5F9D592A}" srcId="{B32EBDAD-C0B6-457C-820B-AAFE6EAADF71}" destId="{C5014CF2-F8BF-4F77-A9DF-1D63133C5FB2}" srcOrd="1" destOrd="0" parTransId="{78D862C8-25E4-422B-8FD5-152A9F0AD056}" sibTransId="{D881E620-FB0B-4814-8EFC-6DB09179E5F7}"/>
    <dgm:cxn modelId="{364722FE-CA90-4860-8087-8FDAFB80EEEF}" srcId="{B32EBDAD-C0B6-457C-820B-AAFE6EAADF71}" destId="{B3313263-2C09-4621-B0A4-0B04D67FA94B}" srcOrd="2" destOrd="0" parTransId="{FBDECFE6-2113-45E3-97B7-AF39F2245054}" sibTransId="{50EA48EC-C167-469A-B954-68C4740E8181}"/>
    <dgm:cxn modelId="{0FFA4603-7904-4311-A9DE-A98B351310FF}" type="presParOf" srcId="{47A34130-C325-4C7E-BA80-E72B60748F47}" destId="{8405FFA4-3B98-442A-AE19-E91427FCE4A1}" srcOrd="0" destOrd="0" presId="urn:microsoft.com/office/officeart/2005/8/layout/vList2"/>
    <dgm:cxn modelId="{64D263FC-FC23-4D24-9426-9B2BA7B67633}" type="presParOf" srcId="{47A34130-C325-4C7E-BA80-E72B60748F47}" destId="{C672E1E1-15A8-46EA-8BBE-956852CDEF7E}" srcOrd="1" destOrd="0" presId="urn:microsoft.com/office/officeart/2005/8/layout/vList2"/>
    <dgm:cxn modelId="{40AED66F-3A76-4D54-B5FD-EBACA510A363}" type="presParOf" srcId="{47A34130-C325-4C7E-BA80-E72B60748F47}" destId="{CE7B80FE-1A16-44A6-AAB2-417438133AD6}" srcOrd="2" destOrd="0" presId="urn:microsoft.com/office/officeart/2005/8/layout/vList2"/>
    <dgm:cxn modelId="{4849D43D-0BF4-472E-9AF1-86EED5559C00}" type="presParOf" srcId="{47A34130-C325-4C7E-BA80-E72B60748F47}" destId="{37A8DF6E-EBCC-4C89-9DC1-990F1307E493}" srcOrd="3" destOrd="0" presId="urn:microsoft.com/office/officeart/2005/8/layout/vList2"/>
    <dgm:cxn modelId="{F5372E47-B98F-46DF-A0B3-EBFCAEFCF92F}" type="presParOf" srcId="{47A34130-C325-4C7E-BA80-E72B60748F47}" destId="{D641B67F-A868-458E-9D28-A08A6E61D15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9A8AE31-7EE0-4224-B4FF-97FD7643CDF2}"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545AA965-B29B-4845-AA1A-C8097BBFFE8F}">
      <dgm:prSet/>
      <dgm:spPr/>
      <dgm:t>
        <a:bodyPr/>
        <a:lstStyle/>
        <a:p>
          <a:r>
            <a:rPr lang="en-GB"/>
            <a:t>Tension-Type Headache (TTH) is the most common primary headache disorder with a mean global lifetime prevalence of 42% (Range 19-83%)</a:t>
          </a:r>
          <a:endParaRPr lang="en-US"/>
        </a:p>
      </dgm:t>
    </dgm:pt>
    <dgm:pt modelId="{0C58AEDB-1557-49FD-8091-F4D1FBA70C29}" type="parTrans" cxnId="{2565E251-A031-4102-84E0-704A5841088B}">
      <dgm:prSet/>
      <dgm:spPr/>
      <dgm:t>
        <a:bodyPr/>
        <a:lstStyle/>
        <a:p>
          <a:endParaRPr lang="en-US"/>
        </a:p>
      </dgm:t>
    </dgm:pt>
    <dgm:pt modelId="{8D2D1083-E594-4D69-9E3E-F83A27C80A11}" type="sibTrans" cxnId="{2565E251-A031-4102-84E0-704A5841088B}">
      <dgm:prSet/>
      <dgm:spPr/>
      <dgm:t>
        <a:bodyPr/>
        <a:lstStyle/>
        <a:p>
          <a:endParaRPr lang="en-US"/>
        </a:p>
      </dgm:t>
    </dgm:pt>
    <dgm:pt modelId="{2723FEB4-36F2-4695-9BD7-0CCFEE89EA37}">
      <dgm:prSet/>
      <dgm:spPr/>
      <dgm:t>
        <a:bodyPr/>
        <a:lstStyle/>
        <a:p>
          <a:r>
            <a:rPr lang="en-GB" dirty="0"/>
            <a:t>Chronic tension-type headache affects 0.5 - 4.8 % of the worldwide population.</a:t>
          </a:r>
          <a:endParaRPr lang="en-US" dirty="0"/>
        </a:p>
      </dgm:t>
    </dgm:pt>
    <dgm:pt modelId="{1E5B3E6E-9185-44A4-8C2E-1CBF3891DC37}" type="parTrans" cxnId="{93DAC93D-394D-4271-B276-7EB56586F423}">
      <dgm:prSet/>
      <dgm:spPr/>
      <dgm:t>
        <a:bodyPr/>
        <a:lstStyle/>
        <a:p>
          <a:endParaRPr lang="en-US"/>
        </a:p>
      </dgm:t>
    </dgm:pt>
    <dgm:pt modelId="{D6F117CA-8D5C-46B6-93CB-C84BA4B73644}" type="sibTrans" cxnId="{93DAC93D-394D-4271-B276-7EB56586F423}">
      <dgm:prSet/>
      <dgm:spPr/>
      <dgm:t>
        <a:bodyPr/>
        <a:lstStyle/>
        <a:p>
          <a:endParaRPr lang="en-US"/>
        </a:p>
      </dgm:t>
    </dgm:pt>
    <dgm:pt modelId="{FEE01120-0D7B-48F5-B5B3-CE6A2A0E2B36}" type="pres">
      <dgm:prSet presAssocID="{A9A8AE31-7EE0-4224-B4FF-97FD7643CDF2}" presName="hierChild1" presStyleCnt="0">
        <dgm:presLayoutVars>
          <dgm:chPref val="1"/>
          <dgm:dir/>
          <dgm:animOne val="branch"/>
          <dgm:animLvl val="lvl"/>
          <dgm:resizeHandles/>
        </dgm:presLayoutVars>
      </dgm:prSet>
      <dgm:spPr/>
    </dgm:pt>
    <dgm:pt modelId="{1203DD4D-5020-4A32-A5C7-9CDA0A8FCF57}" type="pres">
      <dgm:prSet presAssocID="{545AA965-B29B-4845-AA1A-C8097BBFFE8F}" presName="hierRoot1" presStyleCnt="0"/>
      <dgm:spPr/>
    </dgm:pt>
    <dgm:pt modelId="{EAEB92E3-CA14-44D4-A25E-6A8A4D071D7E}" type="pres">
      <dgm:prSet presAssocID="{545AA965-B29B-4845-AA1A-C8097BBFFE8F}" presName="composite" presStyleCnt="0"/>
      <dgm:spPr/>
    </dgm:pt>
    <dgm:pt modelId="{A78D384E-CBAA-4C9F-A9D6-C4AA401B0287}" type="pres">
      <dgm:prSet presAssocID="{545AA965-B29B-4845-AA1A-C8097BBFFE8F}" presName="background" presStyleLbl="node0" presStyleIdx="0" presStyleCnt="2"/>
      <dgm:spPr/>
    </dgm:pt>
    <dgm:pt modelId="{90D34CC3-22F2-4E95-8EB2-0A718EBE075D}" type="pres">
      <dgm:prSet presAssocID="{545AA965-B29B-4845-AA1A-C8097BBFFE8F}" presName="text" presStyleLbl="fgAcc0" presStyleIdx="0" presStyleCnt="2">
        <dgm:presLayoutVars>
          <dgm:chPref val="3"/>
        </dgm:presLayoutVars>
      </dgm:prSet>
      <dgm:spPr/>
    </dgm:pt>
    <dgm:pt modelId="{A5E1FD0F-CA03-4124-BFAB-E3FADEB9CBF9}" type="pres">
      <dgm:prSet presAssocID="{545AA965-B29B-4845-AA1A-C8097BBFFE8F}" presName="hierChild2" presStyleCnt="0"/>
      <dgm:spPr/>
    </dgm:pt>
    <dgm:pt modelId="{F92F844F-CE41-4AFF-B5AF-C6BA1124BA31}" type="pres">
      <dgm:prSet presAssocID="{2723FEB4-36F2-4695-9BD7-0CCFEE89EA37}" presName="hierRoot1" presStyleCnt="0"/>
      <dgm:spPr/>
    </dgm:pt>
    <dgm:pt modelId="{B6AB35A2-0AD5-4748-91CE-328E5E43058C}" type="pres">
      <dgm:prSet presAssocID="{2723FEB4-36F2-4695-9BD7-0CCFEE89EA37}" presName="composite" presStyleCnt="0"/>
      <dgm:spPr/>
    </dgm:pt>
    <dgm:pt modelId="{06280A2A-B38A-4D28-BD1D-3E3B959D5958}" type="pres">
      <dgm:prSet presAssocID="{2723FEB4-36F2-4695-9BD7-0CCFEE89EA37}" presName="background" presStyleLbl="node0" presStyleIdx="1" presStyleCnt="2"/>
      <dgm:spPr/>
    </dgm:pt>
    <dgm:pt modelId="{0039F242-1819-4007-9FA3-889573A6810E}" type="pres">
      <dgm:prSet presAssocID="{2723FEB4-36F2-4695-9BD7-0CCFEE89EA37}" presName="text" presStyleLbl="fgAcc0" presStyleIdx="1" presStyleCnt="2">
        <dgm:presLayoutVars>
          <dgm:chPref val="3"/>
        </dgm:presLayoutVars>
      </dgm:prSet>
      <dgm:spPr/>
    </dgm:pt>
    <dgm:pt modelId="{8B174D28-1D3F-498D-BF4A-53CE2CC3AA23}" type="pres">
      <dgm:prSet presAssocID="{2723FEB4-36F2-4695-9BD7-0CCFEE89EA37}" presName="hierChild2" presStyleCnt="0"/>
      <dgm:spPr/>
    </dgm:pt>
  </dgm:ptLst>
  <dgm:cxnLst>
    <dgm:cxn modelId="{CB400303-69F0-42E7-9358-A1099735F81D}" type="presOf" srcId="{2723FEB4-36F2-4695-9BD7-0CCFEE89EA37}" destId="{0039F242-1819-4007-9FA3-889573A6810E}" srcOrd="0" destOrd="0" presId="urn:microsoft.com/office/officeart/2005/8/layout/hierarchy1"/>
    <dgm:cxn modelId="{1265393C-920D-4E42-97DF-37D7BB4124E8}" type="presOf" srcId="{A9A8AE31-7EE0-4224-B4FF-97FD7643CDF2}" destId="{FEE01120-0D7B-48F5-B5B3-CE6A2A0E2B36}" srcOrd="0" destOrd="0" presId="urn:microsoft.com/office/officeart/2005/8/layout/hierarchy1"/>
    <dgm:cxn modelId="{93DAC93D-394D-4271-B276-7EB56586F423}" srcId="{A9A8AE31-7EE0-4224-B4FF-97FD7643CDF2}" destId="{2723FEB4-36F2-4695-9BD7-0CCFEE89EA37}" srcOrd="1" destOrd="0" parTransId="{1E5B3E6E-9185-44A4-8C2E-1CBF3891DC37}" sibTransId="{D6F117CA-8D5C-46B6-93CB-C84BA4B73644}"/>
    <dgm:cxn modelId="{ACE3BA65-68D9-40A3-ADC4-965DB3BDB004}" type="presOf" srcId="{545AA965-B29B-4845-AA1A-C8097BBFFE8F}" destId="{90D34CC3-22F2-4E95-8EB2-0A718EBE075D}" srcOrd="0" destOrd="0" presId="urn:microsoft.com/office/officeart/2005/8/layout/hierarchy1"/>
    <dgm:cxn modelId="{2565E251-A031-4102-84E0-704A5841088B}" srcId="{A9A8AE31-7EE0-4224-B4FF-97FD7643CDF2}" destId="{545AA965-B29B-4845-AA1A-C8097BBFFE8F}" srcOrd="0" destOrd="0" parTransId="{0C58AEDB-1557-49FD-8091-F4D1FBA70C29}" sibTransId="{8D2D1083-E594-4D69-9E3E-F83A27C80A11}"/>
    <dgm:cxn modelId="{D68C8AD2-032B-4AFE-ADEA-3E57FC9955EB}" type="presParOf" srcId="{FEE01120-0D7B-48F5-B5B3-CE6A2A0E2B36}" destId="{1203DD4D-5020-4A32-A5C7-9CDA0A8FCF57}" srcOrd="0" destOrd="0" presId="urn:microsoft.com/office/officeart/2005/8/layout/hierarchy1"/>
    <dgm:cxn modelId="{E13BE483-FA7B-42D4-B21F-D27FA98F39CF}" type="presParOf" srcId="{1203DD4D-5020-4A32-A5C7-9CDA0A8FCF57}" destId="{EAEB92E3-CA14-44D4-A25E-6A8A4D071D7E}" srcOrd="0" destOrd="0" presId="urn:microsoft.com/office/officeart/2005/8/layout/hierarchy1"/>
    <dgm:cxn modelId="{34D3943E-3BD3-4529-AB0E-6327DDA5AFE4}" type="presParOf" srcId="{EAEB92E3-CA14-44D4-A25E-6A8A4D071D7E}" destId="{A78D384E-CBAA-4C9F-A9D6-C4AA401B0287}" srcOrd="0" destOrd="0" presId="urn:microsoft.com/office/officeart/2005/8/layout/hierarchy1"/>
    <dgm:cxn modelId="{235F15BF-ADA2-40C5-B370-DB34FCEB0DC1}" type="presParOf" srcId="{EAEB92E3-CA14-44D4-A25E-6A8A4D071D7E}" destId="{90D34CC3-22F2-4E95-8EB2-0A718EBE075D}" srcOrd="1" destOrd="0" presId="urn:microsoft.com/office/officeart/2005/8/layout/hierarchy1"/>
    <dgm:cxn modelId="{E2F2FC4C-4A45-4D8B-BD80-CFDF0B96EF83}" type="presParOf" srcId="{1203DD4D-5020-4A32-A5C7-9CDA0A8FCF57}" destId="{A5E1FD0F-CA03-4124-BFAB-E3FADEB9CBF9}" srcOrd="1" destOrd="0" presId="urn:microsoft.com/office/officeart/2005/8/layout/hierarchy1"/>
    <dgm:cxn modelId="{E79BEE0B-F861-4C33-9247-BA4DBC321233}" type="presParOf" srcId="{FEE01120-0D7B-48F5-B5B3-CE6A2A0E2B36}" destId="{F92F844F-CE41-4AFF-B5AF-C6BA1124BA31}" srcOrd="1" destOrd="0" presId="urn:microsoft.com/office/officeart/2005/8/layout/hierarchy1"/>
    <dgm:cxn modelId="{4AF00460-BF49-4749-954E-358C03DA3945}" type="presParOf" srcId="{F92F844F-CE41-4AFF-B5AF-C6BA1124BA31}" destId="{B6AB35A2-0AD5-4748-91CE-328E5E43058C}" srcOrd="0" destOrd="0" presId="urn:microsoft.com/office/officeart/2005/8/layout/hierarchy1"/>
    <dgm:cxn modelId="{30F0DBFB-4647-4F1D-9AD5-75308F9F5DC7}" type="presParOf" srcId="{B6AB35A2-0AD5-4748-91CE-328E5E43058C}" destId="{06280A2A-B38A-4D28-BD1D-3E3B959D5958}" srcOrd="0" destOrd="0" presId="urn:microsoft.com/office/officeart/2005/8/layout/hierarchy1"/>
    <dgm:cxn modelId="{267A4CD4-6388-4C89-B66B-70787B151B02}" type="presParOf" srcId="{B6AB35A2-0AD5-4748-91CE-328E5E43058C}" destId="{0039F242-1819-4007-9FA3-889573A6810E}" srcOrd="1" destOrd="0" presId="urn:microsoft.com/office/officeart/2005/8/layout/hierarchy1"/>
    <dgm:cxn modelId="{2FEFB6A0-479C-41AB-84B1-A0FD290D1E4F}" type="presParOf" srcId="{F92F844F-CE41-4AFF-B5AF-C6BA1124BA31}" destId="{8B174D28-1D3F-498D-BF4A-53CE2CC3AA2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DEB7525-9AA3-4ADE-A46F-6528C8F0BF56}"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940C42A1-843D-42B3-A6B1-1DBED5C45376}">
      <dgm:prSet/>
      <dgm:spPr/>
      <dgm:t>
        <a:bodyPr/>
        <a:lstStyle/>
        <a:p>
          <a:r>
            <a:rPr lang="en-GB"/>
            <a:t>Greater Occipital Nerve Blocks</a:t>
          </a:r>
          <a:endParaRPr lang="en-US"/>
        </a:p>
      </dgm:t>
    </dgm:pt>
    <dgm:pt modelId="{337E7C04-6B0E-4356-9315-178575143CEB}" type="parTrans" cxnId="{FC453376-5871-4A03-936F-D8FF5FCF351E}">
      <dgm:prSet/>
      <dgm:spPr/>
      <dgm:t>
        <a:bodyPr/>
        <a:lstStyle/>
        <a:p>
          <a:endParaRPr lang="en-US"/>
        </a:p>
      </dgm:t>
    </dgm:pt>
    <dgm:pt modelId="{83D3AA92-53AA-4DF2-B552-D228F560E32F}" type="sibTrans" cxnId="{FC453376-5871-4A03-936F-D8FF5FCF351E}">
      <dgm:prSet/>
      <dgm:spPr/>
      <dgm:t>
        <a:bodyPr/>
        <a:lstStyle/>
        <a:p>
          <a:endParaRPr lang="en-US"/>
        </a:p>
      </dgm:t>
    </dgm:pt>
    <dgm:pt modelId="{FE459088-20BF-4B73-80D5-662709A7D2B2}">
      <dgm:prSet/>
      <dgm:spPr/>
      <dgm:t>
        <a:bodyPr/>
        <a:lstStyle/>
        <a:p>
          <a:r>
            <a:rPr lang="en-GB"/>
            <a:t>Verapamil (with ECG Monitoring)</a:t>
          </a:r>
          <a:endParaRPr lang="en-US"/>
        </a:p>
      </dgm:t>
    </dgm:pt>
    <dgm:pt modelId="{41DE3879-8F34-4E95-8A99-A4BAE36CE293}" type="parTrans" cxnId="{B7E5F7D6-0819-4AC9-A8AD-4C4BB48470AA}">
      <dgm:prSet/>
      <dgm:spPr/>
      <dgm:t>
        <a:bodyPr/>
        <a:lstStyle/>
        <a:p>
          <a:endParaRPr lang="en-US"/>
        </a:p>
      </dgm:t>
    </dgm:pt>
    <dgm:pt modelId="{3286D927-EDFB-4EBF-AE61-ED97EF5F94F5}" type="sibTrans" cxnId="{B7E5F7D6-0819-4AC9-A8AD-4C4BB48470AA}">
      <dgm:prSet/>
      <dgm:spPr/>
      <dgm:t>
        <a:bodyPr/>
        <a:lstStyle/>
        <a:p>
          <a:endParaRPr lang="en-US"/>
        </a:p>
      </dgm:t>
    </dgm:pt>
    <dgm:pt modelId="{806D11CC-2A5B-4F66-A63E-30F1271A4C4A}">
      <dgm:prSet/>
      <dgm:spPr/>
      <dgm:t>
        <a:bodyPr/>
        <a:lstStyle/>
        <a:p>
          <a:r>
            <a:rPr lang="en-GB"/>
            <a:t>Prednisolone 40mg for 10 to 14 days then taper.</a:t>
          </a:r>
          <a:endParaRPr lang="en-US"/>
        </a:p>
      </dgm:t>
    </dgm:pt>
    <dgm:pt modelId="{321D3B57-4609-4C4B-8D56-E3DDDF8378B8}" type="parTrans" cxnId="{2F33E9F5-BA66-4576-9C89-0966E5520F83}">
      <dgm:prSet/>
      <dgm:spPr/>
      <dgm:t>
        <a:bodyPr/>
        <a:lstStyle/>
        <a:p>
          <a:endParaRPr lang="en-US"/>
        </a:p>
      </dgm:t>
    </dgm:pt>
    <dgm:pt modelId="{812A3548-C67A-448A-BB20-3E0C5F42A3F8}" type="sibTrans" cxnId="{2F33E9F5-BA66-4576-9C89-0966E5520F83}">
      <dgm:prSet/>
      <dgm:spPr/>
      <dgm:t>
        <a:bodyPr/>
        <a:lstStyle/>
        <a:p>
          <a:endParaRPr lang="en-US"/>
        </a:p>
      </dgm:t>
    </dgm:pt>
    <dgm:pt modelId="{A11F7B88-3F9C-459E-84E0-C74EEB87594D}">
      <dgm:prSet/>
      <dgm:spPr/>
      <dgm:t>
        <a:bodyPr/>
        <a:lstStyle/>
        <a:p>
          <a:r>
            <a:rPr lang="en-GB"/>
            <a:t>Lithium</a:t>
          </a:r>
          <a:endParaRPr lang="en-US"/>
        </a:p>
      </dgm:t>
    </dgm:pt>
    <dgm:pt modelId="{54DDFBD6-FB87-49B7-BCB9-FD92E67022F9}" type="parTrans" cxnId="{30588A40-F209-45A2-BF5D-859BED1F7269}">
      <dgm:prSet/>
      <dgm:spPr/>
      <dgm:t>
        <a:bodyPr/>
        <a:lstStyle/>
        <a:p>
          <a:endParaRPr lang="en-US"/>
        </a:p>
      </dgm:t>
    </dgm:pt>
    <dgm:pt modelId="{6DF7D393-2338-4B48-BA0A-2578A9837C26}" type="sibTrans" cxnId="{30588A40-F209-45A2-BF5D-859BED1F7269}">
      <dgm:prSet/>
      <dgm:spPr/>
      <dgm:t>
        <a:bodyPr/>
        <a:lstStyle/>
        <a:p>
          <a:endParaRPr lang="en-US"/>
        </a:p>
      </dgm:t>
    </dgm:pt>
    <dgm:pt modelId="{DDB8C4BC-1CC0-43BA-A656-4123E6194D07}">
      <dgm:prSet/>
      <dgm:spPr/>
      <dgm:t>
        <a:bodyPr/>
        <a:lstStyle/>
        <a:p>
          <a:r>
            <a:rPr lang="en-GB"/>
            <a:t>Melatonin 10mg</a:t>
          </a:r>
          <a:endParaRPr lang="en-US"/>
        </a:p>
      </dgm:t>
    </dgm:pt>
    <dgm:pt modelId="{4928ACA9-17F4-486C-AA77-4AF04C196401}" type="parTrans" cxnId="{B4B307D9-73DE-4560-AEFA-9A898B010CBA}">
      <dgm:prSet/>
      <dgm:spPr/>
      <dgm:t>
        <a:bodyPr/>
        <a:lstStyle/>
        <a:p>
          <a:endParaRPr lang="en-US"/>
        </a:p>
      </dgm:t>
    </dgm:pt>
    <dgm:pt modelId="{E14D39BC-184A-4ECA-9D9E-6F4C56B61EE8}" type="sibTrans" cxnId="{B4B307D9-73DE-4560-AEFA-9A898B010CBA}">
      <dgm:prSet/>
      <dgm:spPr/>
      <dgm:t>
        <a:bodyPr/>
        <a:lstStyle/>
        <a:p>
          <a:endParaRPr lang="en-US"/>
        </a:p>
      </dgm:t>
    </dgm:pt>
    <dgm:pt modelId="{103B03EB-C840-427D-8140-16DE94FE6685}" type="pres">
      <dgm:prSet presAssocID="{3DEB7525-9AA3-4ADE-A46F-6528C8F0BF56}" presName="vert0" presStyleCnt="0">
        <dgm:presLayoutVars>
          <dgm:dir/>
          <dgm:animOne val="branch"/>
          <dgm:animLvl val="lvl"/>
        </dgm:presLayoutVars>
      </dgm:prSet>
      <dgm:spPr/>
    </dgm:pt>
    <dgm:pt modelId="{A4779586-6806-49A2-B52D-6CE292426CD4}" type="pres">
      <dgm:prSet presAssocID="{940C42A1-843D-42B3-A6B1-1DBED5C45376}" presName="thickLine" presStyleLbl="alignNode1" presStyleIdx="0" presStyleCnt="5"/>
      <dgm:spPr/>
    </dgm:pt>
    <dgm:pt modelId="{D16EA0C5-B29C-44A6-9205-3414A1459121}" type="pres">
      <dgm:prSet presAssocID="{940C42A1-843D-42B3-A6B1-1DBED5C45376}" presName="horz1" presStyleCnt="0"/>
      <dgm:spPr/>
    </dgm:pt>
    <dgm:pt modelId="{D50A88D7-EDD4-4B16-B70A-8D6A54D53E79}" type="pres">
      <dgm:prSet presAssocID="{940C42A1-843D-42B3-A6B1-1DBED5C45376}" presName="tx1" presStyleLbl="revTx" presStyleIdx="0" presStyleCnt="5"/>
      <dgm:spPr/>
    </dgm:pt>
    <dgm:pt modelId="{03EF6BAE-6286-4422-B42D-C653BBB56C8F}" type="pres">
      <dgm:prSet presAssocID="{940C42A1-843D-42B3-A6B1-1DBED5C45376}" presName="vert1" presStyleCnt="0"/>
      <dgm:spPr/>
    </dgm:pt>
    <dgm:pt modelId="{1A842CF3-6875-4D79-912A-7A3502540030}" type="pres">
      <dgm:prSet presAssocID="{FE459088-20BF-4B73-80D5-662709A7D2B2}" presName="thickLine" presStyleLbl="alignNode1" presStyleIdx="1" presStyleCnt="5"/>
      <dgm:spPr/>
    </dgm:pt>
    <dgm:pt modelId="{F378EED9-4144-4ECA-92EE-0D3AF661D5AA}" type="pres">
      <dgm:prSet presAssocID="{FE459088-20BF-4B73-80D5-662709A7D2B2}" presName="horz1" presStyleCnt="0"/>
      <dgm:spPr/>
    </dgm:pt>
    <dgm:pt modelId="{F7100A1C-E8A2-4981-9BE6-15A15B9B1301}" type="pres">
      <dgm:prSet presAssocID="{FE459088-20BF-4B73-80D5-662709A7D2B2}" presName="tx1" presStyleLbl="revTx" presStyleIdx="1" presStyleCnt="5"/>
      <dgm:spPr/>
    </dgm:pt>
    <dgm:pt modelId="{5B4C7FC4-DB98-4E30-8256-B70B269AE609}" type="pres">
      <dgm:prSet presAssocID="{FE459088-20BF-4B73-80D5-662709A7D2B2}" presName="vert1" presStyleCnt="0"/>
      <dgm:spPr/>
    </dgm:pt>
    <dgm:pt modelId="{3F7AFA1B-784A-4010-930F-2C8FAF30AE11}" type="pres">
      <dgm:prSet presAssocID="{806D11CC-2A5B-4F66-A63E-30F1271A4C4A}" presName="thickLine" presStyleLbl="alignNode1" presStyleIdx="2" presStyleCnt="5"/>
      <dgm:spPr/>
    </dgm:pt>
    <dgm:pt modelId="{F1A5823C-1EC8-4050-B02F-0136A9E9AADB}" type="pres">
      <dgm:prSet presAssocID="{806D11CC-2A5B-4F66-A63E-30F1271A4C4A}" presName="horz1" presStyleCnt="0"/>
      <dgm:spPr/>
    </dgm:pt>
    <dgm:pt modelId="{8EF6F730-242D-43B0-9016-84036ED377E8}" type="pres">
      <dgm:prSet presAssocID="{806D11CC-2A5B-4F66-A63E-30F1271A4C4A}" presName="tx1" presStyleLbl="revTx" presStyleIdx="2" presStyleCnt="5"/>
      <dgm:spPr/>
    </dgm:pt>
    <dgm:pt modelId="{B20A1CF0-99FD-4C04-A958-A3FC46B17FE7}" type="pres">
      <dgm:prSet presAssocID="{806D11CC-2A5B-4F66-A63E-30F1271A4C4A}" presName="vert1" presStyleCnt="0"/>
      <dgm:spPr/>
    </dgm:pt>
    <dgm:pt modelId="{88CDEBA7-8922-4D38-ABF7-851806D7DF5C}" type="pres">
      <dgm:prSet presAssocID="{A11F7B88-3F9C-459E-84E0-C74EEB87594D}" presName="thickLine" presStyleLbl="alignNode1" presStyleIdx="3" presStyleCnt="5"/>
      <dgm:spPr/>
    </dgm:pt>
    <dgm:pt modelId="{B17750CF-F72B-4C07-9F29-1787BB99EB10}" type="pres">
      <dgm:prSet presAssocID="{A11F7B88-3F9C-459E-84E0-C74EEB87594D}" presName="horz1" presStyleCnt="0"/>
      <dgm:spPr/>
    </dgm:pt>
    <dgm:pt modelId="{338C4E48-9C21-491D-AC6C-76B73592AB54}" type="pres">
      <dgm:prSet presAssocID="{A11F7B88-3F9C-459E-84E0-C74EEB87594D}" presName="tx1" presStyleLbl="revTx" presStyleIdx="3" presStyleCnt="5"/>
      <dgm:spPr/>
    </dgm:pt>
    <dgm:pt modelId="{3AE3CB45-DF23-42D3-BFE4-6413FEC4893D}" type="pres">
      <dgm:prSet presAssocID="{A11F7B88-3F9C-459E-84E0-C74EEB87594D}" presName="vert1" presStyleCnt="0"/>
      <dgm:spPr/>
    </dgm:pt>
    <dgm:pt modelId="{D0481712-D6AA-470D-8734-E3907FB511B5}" type="pres">
      <dgm:prSet presAssocID="{DDB8C4BC-1CC0-43BA-A656-4123E6194D07}" presName="thickLine" presStyleLbl="alignNode1" presStyleIdx="4" presStyleCnt="5"/>
      <dgm:spPr/>
    </dgm:pt>
    <dgm:pt modelId="{F21766C1-CA34-4D4E-93BD-D727A7D55B24}" type="pres">
      <dgm:prSet presAssocID="{DDB8C4BC-1CC0-43BA-A656-4123E6194D07}" presName="horz1" presStyleCnt="0"/>
      <dgm:spPr/>
    </dgm:pt>
    <dgm:pt modelId="{967C9753-808B-430C-A6F3-DE0B322D41D5}" type="pres">
      <dgm:prSet presAssocID="{DDB8C4BC-1CC0-43BA-A656-4123E6194D07}" presName="tx1" presStyleLbl="revTx" presStyleIdx="4" presStyleCnt="5"/>
      <dgm:spPr/>
    </dgm:pt>
    <dgm:pt modelId="{0C90B51B-F6D6-4C61-9331-235797F05439}" type="pres">
      <dgm:prSet presAssocID="{DDB8C4BC-1CC0-43BA-A656-4123E6194D07}" presName="vert1" presStyleCnt="0"/>
      <dgm:spPr/>
    </dgm:pt>
  </dgm:ptLst>
  <dgm:cxnLst>
    <dgm:cxn modelId="{CCFF0C18-6220-4570-8A51-27C2E626580A}" type="presOf" srcId="{DDB8C4BC-1CC0-43BA-A656-4123E6194D07}" destId="{967C9753-808B-430C-A6F3-DE0B322D41D5}" srcOrd="0" destOrd="0" presId="urn:microsoft.com/office/officeart/2008/layout/LinedList"/>
    <dgm:cxn modelId="{30588A40-F209-45A2-BF5D-859BED1F7269}" srcId="{3DEB7525-9AA3-4ADE-A46F-6528C8F0BF56}" destId="{A11F7B88-3F9C-459E-84E0-C74EEB87594D}" srcOrd="3" destOrd="0" parTransId="{54DDFBD6-FB87-49B7-BCB9-FD92E67022F9}" sibTransId="{6DF7D393-2338-4B48-BA0A-2578A9837C26}"/>
    <dgm:cxn modelId="{FC453376-5871-4A03-936F-D8FF5FCF351E}" srcId="{3DEB7525-9AA3-4ADE-A46F-6528C8F0BF56}" destId="{940C42A1-843D-42B3-A6B1-1DBED5C45376}" srcOrd="0" destOrd="0" parTransId="{337E7C04-6B0E-4356-9315-178575143CEB}" sibTransId="{83D3AA92-53AA-4DF2-B552-D228F560E32F}"/>
    <dgm:cxn modelId="{34648B7A-7F46-49CC-B687-FD269B852960}" type="presOf" srcId="{A11F7B88-3F9C-459E-84E0-C74EEB87594D}" destId="{338C4E48-9C21-491D-AC6C-76B73592AB54}" srcOrd="0" destOrd="0" presId="urn:microsoft.com/office/officeart/2008/layout/LinedList"/>
    <dgm:cxn modelId="{B2E6C582-B75F-4C68-9604-B909008C25C2}" type="presOf" srcId="{3DEB7525-9AA3-4ADE-A46F-6528C8F0BF56}" destId="{103B03EB-C840-427D-8140-16DE94FE6685}" srcOrd="0" destOrd="0" presId="urn:microsoft.com/office/officeart/2008/layout/LinedList"/>
    <dgm:cxn modelId="{B7E5F7D6-0819-4AC9-A8AD-4C4BB48470AA}" srcId="{3DEB7525-9AA3-4ADE-A46F-6528C8F0BF56}" destId="{FE459088-20BF-4B73-80D5-662709A7D2B2}" srcOrd="1" destOrd="0" parTransId="{41DE3879-8F34-4E95-8A99-A4BAE36CE293}" sibTransId="{3286D927-EDFB-4EBF-AE61-ED97EF5F94F5}"/>
    <dgm:cxn modelId="{B4B307D9-73DE-4560-AEFA-9A898B010CBA}" srcId="{3DEB7525-9AA3-4ADE-A46F-6528C8F0BF56}" destId="{DDB8C4BC-1CC0-43BA-A656-4123E6194D07}" srcOrd="4" destOrd="0" parTransId="{4928ACA9-17F4-486C-AA77-4AF04C196401}" sibTransId="{E14D39BC-184A-4ECA-9D9E-6F4C56B61EE8}"/>
    <dgm:cxn modelId="{707281DA-DFD5-47BC-8813-FA192C036972}" type="presOf" srcId="{940C42A1-843D-42B3-A6B1-1DBED5C45376}" destId="{D50A88D7-EDD4-4B16-B70A-8D6A54D53E79}" srcOrd="0" destOrd="0" presId="urn:microsoft.com/office/officeart/2008/layout/LinedList"/>
    <dgm:cxn modelId="{39DF7FE0-2DB2-492C-BEC1-8DA3990F949F}" type="presOf" srcId="{806D11CC-2A5B-4F66-A63E-30F1271A4C4A}" destId="{8EF6F730-242D-43B0-9016-84036ED377E8}" srcOrd="0" destOrd="0" presId="urn:microsoft.com/office/officeart/2008/layout/LinedList"/>
    <dgm:cxn modelId="{2F33E9F5-BA66-4576-9C89-0966E5520F83}" srcId="{3DEB7525-9AA3-4ADE-A46F-6528C8F0BF56}" destId="{806D11CC-2A5B-4F66-A63E-30F1271A4C4A}" srcOrd="2" destOrd="0" parTransId="{321D3B57-4609-4C4B-8D56-E3DDDF8378B8}" sibTransId="{812A3548-C67A-448A-BB20-3E0C5F42A3F8}"/>
    <dgm:cxn modelId="{B446D3F6-0BB3-4493-84E8-EE455F10A621}" type="presOf" srcId="{FE459088-20BF-4B73-80D5-662709A7D2B2}" destId="{F7100A1C-E8A2-4981-9BE6-15A15B9B1301}" srcOrd="0" destOrd="0" presId="urn:microsoft.com/office/officeart/2008/layout/LinedList"/>
    <dgm:cxn modelId="{1766CA70-DD27-4318-A875-9A4BF6217B58}" type="presParOf" srcId="{103B03EB-C840-427D-8140-16DE94FE6685}" destId="{A4779586-6806-49A2-B52D-6CE292426CD4}" srcOrd="0" destOrd="0" presId="urn:microsoft.com/office/officeart/2008/layout/LinedList"/>
    <dgm:cxn modelId="{A4F65D8F-DEBF-43BC-9935-E885127CDF6F}" type="presParOf" srcId="{103B03EB-C840-427D-8140-16DE94FE6685}" destId="{D16EA0C5-B29C-44A6-9205-3414A1459121}" srcOrd="1" destOrd="0" presId="urn:microsoft.com/office/officeart/2008/layout/LinedList"/>
    <dgm:cxn modelId="{F3F87DB3-B5D7-4ED7-B3BF-BF52DBA88723}" type="presParOf" srcId="{D16EA0C5-B29C-44A6-9205-3414A1459121}" destId="{D50A88D7-EDD4-4B16-B70A-8D6A54D53E79}" srcOrd="0" destOrd="0" presId="urn:microsoft.com/office/officeart/2008/layout/LinedList"/>
    <dgm:cxn modelId="{71C540FE-7F18-4DF5-90FC-BD7328B1C662}" type="presParOf" srcId="{D16EA0C5-B29C-44A6-9205-3414A1459121}" destId="{03EF6BAE-6286-4422-B42D-C653BBB56C8F}" srcOrd="1" destOrd="0" presId="urn:microsoft.com/office/officeart/2008/layout/LinedList"/>
    <dgm:cxn modelId="{B67031B4-5D5A-4EEE-B2B8-3954C0F2AF88}" type="presParOf" srcId="{103B03EB-C840-427D-8140-16DE94FE6685}" destId="{1A842CF3-6875-4D79-912A-7A3502540030}" srcOrd="2" destOrd="0" presId="urn:microsoft.com/office/officeart/2008/layout/LinedList"/>
    <dgm:cxn modelId="{7F4468D7-5182-49D9-86FB-C310607014DE}" type="presParOf" srcId="{103B03EB-C840-427D-8140-16DE94FE6685}" destId="{F378EED9-4144-4ECA-92EE-0D3AF661D5AA}" srcOrd="3" destOrd="0" presId="urn:microsoft.com/office/officeart/2008/layout/LinedList"/>
    <dgm:cxn modelId="{0F86E9E4-F27C-4D2A-AB5E-A9978B907C09}" type="presParOf" srcId="{F378EED9-4144-4ECA-92EE-0D3AF661D5AA}" destId="{F7100A1C-E8A2-4981-9BE6-15A15B9B1301}" srcOrd="0" destOrd="0" presId="urn:microsoft.com/office/officeart/2008/layout/LinedList"/>
    <dgm:cxn modelId="{5BE5A502-F65E-431B-9010-67F016443738}" type="presParOf" srcId="{F378EED9-4144-4ECA-92EE-0D3AF661D5AA}" destId="{5B4C7FC4-DB98-4E30-8256-B70B269AE609}" srcOrd="1" destOrd="0" presId="urn:microsoft.com/office/officeart/2008/layout/LinedList"/>
    <dgm:cxn modelId="{8A516A22-7714-4985-A2EA-953F94A94030}" type="presParOf" srcId="{103B03EB-C840-427D-8140-16DE94FE6685}" destId="{3F7AFA1B-784A-4010-930F-2C8FAF30AE11}" srcOrd="4" destOrd="0" presId="urn:microsoft.com/office/officeart/2008/layout/LinedList"/>
    <dgm:cxn modelId="{8464C7AE-C8FB-45BF-ACB3-F44E16A8C04B}" type="presParOf" srcId="{103B03EB-C840-427D-8140-16DE94FE6685}" destId="{F1A5823C-1EC8-4050-B02F-0136A9E9AADB}" srcOrd="5" destOrd="0" presId="urn:microsoft.com/office/officeart/2008/layout/LinedList"/>
    <dgm:cxn modelId="{416F0D8B-4DBB-4C71-BB91-062AA6A50087}" type="presParOf" srcId="{F1A5823C-1EC8-4050-B02F-0136A9E9AADB}" destId="{8EF6F730-242D-43B0-9016-84036ED377E8}" srcOrd="0" destOrd="0" presId="urn:microsoft.com/office/officeart/2008/layout/LinedList"/>
    <dgm:cxn modelId="{B1FE963D-944A-48B2-A0D8-EC92960430D2}" type="presParOf" srcId="{F1A5823C-1EC8-4050-B02F-0136A9E9AADB}" destId="{B20A1CF0-99FD-4C04-A958-A3FC46B17FE7}" srcOrd="1" destOrd="0" presId="urn:microsoft.com/office/officeart/2008/layout/LinedList"/>
    <dgm:cxn modelId="{B84EA115-E9D6-4747-8848-53B1E81894A1}" type="presParOf" srcId="{103B03EB-C840-427D-8140-16DE94FE6685}" destId="{88CDEBA7-8922-4D38-ABF7-851806D7DF5C}" srcOrd="6" destOrd="0" presId="urn:microsoft.com/office/officeart/2008/layout/LinedList"/>
    <dgm:cxn modelId="{EC785FFB-0EC4-4933-8F66-5304784A666B}" type="presParOf" srcId="{103B03EB-C840-427D-8140-16DE94FE6685}" destId="{B17750CF-F72B-4C07-9F29-1787BB99EB10}" srcOrd="7" destOrd="0" presId="urn:microsoft.com/office/officeart/2008/layout/LinedList"/>
    <dgm:cxn modelId="{54D8D0E4-3BB4-4E5C-BC78-42B544058409}" type="presParOf" srcId="{B17750CF-F72B-4C07-9F29-1787BB99EB10}" destId="{338C4E48-9C21-491D-AC6C-76B73592AB54}" srcOrd="0" destOrd="0" presId="urn:microsoft.com/office/officeart/2008/layout/LinedList"/>
    <dgm:cxn modelId="{86ED1B50-EB9C-42DF-8A83-1B213EC516E6}" type="presParOf" srcId="{B17750CF-F72B-4C07-9F29-1787BB99EB10}" destId="{3AE3CB45-DF23-42D3-BFE4-6413FEC4893D}" srcOrd="1" destOrd="0" presId="urn:microsoft.com/office/officeart/2008/layout/LinedList"/>
    <dgm:cxn modelId="{2DFE3B25-F563-4261-AB81-C5AF295493BF}" type="presParOf" srcId="{103B03EB-C840-427D-8140-16DE94FE6685}" destId="{D0481712-D6AA-470D-8734-E3907FB511B5}" srcOrd="8" destOrd="0" presId="urn:microsoft.com/office/officeart/2008/layout/LinedList"/>
    <dgm:cxn modelId="{3105A274-8A9C-43CF-BFCC-CF0E6AB38106}" type="presParOf" srcId="{103B03EB-C840-427D-8140-16DE94FE6685}" destId="{F21766C1-CA34-4D4E-93BD-D727A7D55B24}" srcOrd="9" destOrd="0" presId="urn:microsoft.com/office/officeart/2008/layout/LinedList"/>
    <dgm:cxn modelId="{D7F6E595-F44B-49B3-B687-BB80A44D6CC9}" type="presParOf" srcId="{F21766C1-CA34-4D4E-93BD-D727A7D55B24}" destId="{967C9753-808B-430C-A6F3-DE0B322D41D5}" srcOrd="0" destOrd="0" presId="urn:microsoft.com/office/officeart/2008/layout/LinedList"/>
    <dgm:cxn modelId="{4D18BBE6-B87F-4C1B-92F3-9A84EAF2C825}" type="presParOf" srcId="{F21766C1-CA34-4D4E-93BD-D727A7D55B24}" destId="{0C90B51B-F6D6-4C61-9331-235797F0543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8F8AD-B0AB-4A1B-B468-892E82AD783F}">
      <dsp:nvSpPr>
        <dsp:cNvPr id="0" name=""/>
        <dsp:cNvSpPr/>
      </dsp:nvSpPr>
      <dsp:spPr>
        <a:xfrm>
          <a:off x="0" y="2101"/>
          <a:ext cx="671474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E91FE1-0453-4CEC-8823-AEDE816BE43E}">
      <dsp:nvSpPr>
        <dsp:cNvPr id="0" name=""/>
        <dsp:cNvSpPr/>
      </dsp:nvSpPr>
      <dsp:spPr>
        <a:xfrm>
          <a:off x="0" y="2101"/>
          <a:ext cx="6714744" cy="14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b="1" kern="1200" dirty="0"/>
            <a:t>positive predictive value (PPV)</a:t>
          </a:r>
          <a:r>
            <a:rPr lang="en-GB" sz="2300" kern="1200" dirty="0"/>
            <a:t> of isolated headache for brain tumour in general practice is </a:t>
          </a:r>
          <a:r>
            <a:rPr lang="en-GB" sz="2300" b="1" kern="1200" dirty="0"/>
            <a:t>well under 0.1%</a:t>
          </a:r>
          <a:r>
            <a:rPr lang="en-GB" sz="2300" kern="1200" dirty="0"/>
            <a:t> (i.e., &lt;1 in 1,000 consultations).</a:t>
          </a:r>
          <a:endParaRPr lang="en-US" sz="2300" kern="1200" dirty="0"/>
        </a:p>
      </dsp:txBody>
      <dsp:txXfrm>
        <a:off x="0" y="2101"/>
        <a:ext cx="6714744" cy="1433087"/>
      </dsp:txXfrm>
    </dsp:sp>
    <dsp:sp modelId="{AC2DCEF2-DB14-4744-AF10-7FCEC6195F47}">
      <dsp:nvSpPr>
        <dsp:cNvPr id="0" name=""/>
        <dsp:cNvSpPr/>
      </dsp:nvSpPr>
      <dsp:spPr>
        <a:xfrm>
          <a:off x="0" y="1435188"/>
          <a:ext cx="671474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BC91E6-3726-47AF-AFF0-3C983E8ACFE3}">
      <dsp:nvSpPr>
        <dsp:cNvPr id="0" name=""/>
        <dsp:cNvSpPr/>
      </dsp:nvSpPr>
      <dsp:spPr>
        <a:xfrm>
          <a:off x="0" y="1435188"/>
          <a:ext cx="6714744" cy="14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In large primary‑care datasets, </a:t>
          </a:r>
          <a:r>
            <a:rPr lang="en-GB" sz="2300" b="1" kern="1200" dirty="0"/>
            <a:t>migraine‑like headaches have a positive predictive value (PPV) for brain tumour of &lt;0.01%</a:t>
          </a:r>
          <a:r>
            <a:rPr lang="en-GB" sz="2300" kern="1200" dirty="0"/>
            <a:t> (less than 1 in 10,000).</a:t>
          </a:r>
          <a:endParaRPr lang="en-US" sz="2300" kern="1200" dirty="0"/>
        </a:p>
      </dsp:txBody>
      <dsp:txXfrm>
        <a:off x="0" y="1435188"/>
        <a:ext cx="6714744" cy="1433087"/>
      </dsp:txXfrm>
    </dsp:sp>
    <dsp:sp modelId="{2A8021BB-A29E-430F-B51C-408C77151DA3}">
      <dsp:nvSpPr>
        <dsp:cNvPr id="0" name=""/>
        <dsp:cNvSpPr/>
      </dsp:nvSpPr>
      <dsp:spPr>
        <a:xfrm>
          <a:off x="0" y="2868276"/>
          <a:ext cx="6714744"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A2F7A8-E97D-49E8-B0EE-7BBD5D413153}">
      <dsp:nvSpPr>
        <dsp:cNvPr id="0" name=""/>
        <dsp:cNvSpPr/>
      </dsp:nvSpPr>
      <dsp:spPr>
        <a:xfrm>
          <a:off x="0" y="2868276"/>
          <a:ext cx="6714744" cy="14330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GB" sz="2300" kern="1200" dirty="0"/>
            <a:t>If a patient presents with </a:t>
          </a:r>
          <a:r>
            <a:rPr lang="en-GB" sz="2300" b="1" kern="1200" dirty="0"/>
            <a:t>classic migraine symptoms and a normal neurological exam</a:t>
          </a:r>
          <a:r>
            <a:rPr lang="en-GB" sz="2300" kern="1200" dirty="0"/>
            <a:t>, the probability of a brain tumour is </a:t>
          </a:r>
          <a:r>
            <a:rPr lang="en-GB" sz="2300" b="1" kern="1200" dirty="0"/>
            <a:t>vanishingly small</a:t>
          </a:r>
          <a:endParaRPr lang="en-US" sz="2300" kern="1200" dirty="0"/>
        </a:p>
      </dsp:txBody>
      <dsp:txXfrm>
        <a:off x="0" y="2868276"/>
        <a:ext cx="6714744" cy="1433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8ADCFD-1D87-4254-A5E2-72D44B87A485}">
      <dsp:nvSpPr>
        <dsp:cNvPr id="0" name=""/>
        <dsp:cNvSpPr/>
      </dsp:nvSpPr>
      <dsp:spPr>
        <a:xfrm>
          <a:off x="0" y="2124"/>
          <a:ext cx="1051560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2B6348D-57ED-49B5-BDBB-59974F5FFD45}">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dirty="0"/>
            <a:t>Migraine is the most common disabling headache disorder, ranked as 7th highest among specific causes of disability globally and is responsible for 2.9% of all years of life lost to disability.</a:t>
          </a:r>
          <a:endParaRPr lang="en-US" sz="2900" kern="1200" dirty="0"/>
        </a:p>
      </dsp:txBody>
      <dsp:txXfrm>
        <a:off x="0" y="2124"/>
        <a:ext cx="10515600" cy="1449029"/>
      </dsp:txXfrm>
    </dsp:sp>
    <dsp:sp modelId="{062E37B4-2341-4E14-9945-FB3564BD6E10}">
      <dsp:nvSpPr>
        <dsp:cNvPr id="0" name=""/>
        <dsp:cNvSpPr/>
      </dsp:nvSpPr>
      <dsp:spPr>
        <a:xfrm>
          <a:off x="0" y="1451154"/>
          <a:ext cx="1051560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63977A1-4579-4E4F-BAC8-26DAE33B0147}">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The global lifetime prevalence is 10% in men and 22% in women</a:t>
          </a:r>
          <a:endParaRPr lang="en-US" sz="2900" kern="1200"/>
        </a:p>
      </dsp:txBody>
      <dsp:txXfrm>
        <a:off x="0" y="1451154"/>
        <a:ext cx="10515600" cy="1449029"/>
      </dsp:txXfrm>
    </dsp:sp>
    <dsp:sp modelId="{CAD58605-ADE0-44B4-BD2D-A7AAB905EBBC}">
      <dsp:nvSpPr>
        <dsp:cNvPr id="0" name=""/>
        <dsp:cNvSpPr/>
      </dsp:nvSpPr>
      <dsp:spPr>
        <a:xfrm>
          <a:off x="0" y="2900183"/>
          <a:ext cx="10515600"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60AFC59-CE6E-4E64-8DCC-E328C0987AC2}">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Peak prevalence increases to the age of 40 years and declines thereafter in both women and men, though can present de novo later in life.</a:t>
          </a:r>
          <a:endParaRPr lang="en-US" sz="2900" kern="1200"/>
        </a:p>
      </dsp:txBody>
      <dsp:txXfrm>
        <a:off x="0" y="2900183"/>
        <a:ext cx="10515600" cy="1449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44F21-9699-48D2-AD5E-A3935F64E55B}">
      <dsp:nvSpPr>
        <dsp:cNvPr id="0" name=""/>
        <dsp:cNvSpPr/>
      </dsp:nvSpPr>
      <dsp:spPr>
        <a:xfrm>
          <a:off x="0" y="2124"/>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EAEFC5-EAD9-41F4-B309-BEEF23E4D9F9}">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Chronic migraine is a highly disabling primary headache disorder that affects 2% of the population with reduced quality of life</a:t>
          </a:r>
          <a:endParaRPr lang="en-US" sz="2900" kern="1200"/>
        </a:p>
      </dsp:txBody>
      <dsp:txXfrm>
        <a:off x="0" y="2124"/>
        <a:ext cx="10515600" cy="1449029"/>
      </dsp:txXfrm>
    </dsp:sp>
    <dsp:sp modelId="{4434F31D-9EAE-4BA5-BAC1-4FC4E1C26D34}">
      <dsp:nvSpPr>
        <dsp:cNvPr id="0" name=""/>
        <dsp:cNvSpPr/>
      </dsp:nvSpPr>
      <dsp:spPr>
        <a:xfrm>
          <a:off x="0" y="1451154"/>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E09124-EF60-4A7D-B8FD-1007E077DC9E}">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increased risk of anxiety, depression and chronic pain and greater use of healthcare resource.</a:t>
          </a:r>
          <a:endParaRPr lang="en-US" sz="2900" kern="1200"/>
        </a:p>
      </dsp:txBody>
      <dsp:txXfrm>
        <a:off x="0" y="1451154"/>
        <a:ext cx="10515600" cy="1449029"/>
      </dsp:txXfrm>
    </dsp:sp>
    <dsp:sp modelId="{DA74C5D1-7D86-4EBC-9CC8-16E915153503}">
      <dsp:nvSpPr>
        <dsp:cNvPr id="0" name=""/>
        <dsp:cNvSpPr/>
      </dsp:nvSpPr>
      <dsp:spPr>
        <a:xfrm>
          <a:off x="0" y="2900183"/>
          <a:ext cx="10515600"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964B28-C1F9-4F7B-8EB3-5F9F4C3BEC64}">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GB" sz="2900" kern="1200"/>
            <a:t>Around two-thirds of patient with chronic migraine have medication overuse.</a:t>
          </a:r>
          <a:endParaRPr lang="en-US" sz="2900" kern="1200"/>
        </a:p>
      </dsp:txBody>
      <dsp:txXfrm>
        <a:off x="0" y="2900183"/>
        <a:ext cx="10515600" cy="14490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05FFA4-3B98-442A-AE19-E91427FCE4A1}">
      <dsp:nvSpPr>
        <dsp:cNvPr id="0" name=""/>
        <dsp:cNvSpPr/>
      </dsp:nvSpPr>
      <dsp:spPr>
        <a:xfrm>
          <a:off x="0" y="32820"/>
          <a:ext cx="6245265" cy="1756755"/>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GB" sz="4400" kern="1200" dirty="0"/>
            <a:t>Riboflavin 400 mg/day </a:t>
          </a:r>
          <a:endParaRPr lang="en-US" sz="4400" kern="1200" dirty="0"/>
        </a:p>
      </dsp:txBody>
      <dsp:txXfrm>
        <a:off x="85758" y="118578"/>
        <a:ext cx="6073749" cy="1585239"/>
      </dsp:txXfrm>
    </dsp:sp>
    <dsp:sp modelId="{CE7B80FE-1A16-44A6-AAB2-417438133AD6}">
      <dsp:nvSpPr>
        <dsp:cNvPr id="0" name=""/>
        <dsp:cNvSpPr/>
      </dsp:nvSpPr>
      <dsp:spPr>
        <a:xfrm>
          <a:off x="0" y="1916296"/>
          <a:ext cx="6245265" cy="1756755"/>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GB" sz="4400" kern="1200" dirty="0"/>
            <a:t>Magnesium 400 mg/day can titre to 600mg.</a:t>
          </a:r>
          <a:endParaRPr lang="en-US" sz="4400" kern="1200" dirty="0"/>
        </a:p>
      </dsp:txBody>
      <dsp:txXfrm>
        <a:off x="85758" y="2002054"/>
        <a:ext cx="6073749" cy="1585239"/>
      </dsp:txXfrm>
    </dsp:sp>
    <dsp:sp modelId="{D641B67F-A868-458E-9D28-A08A6E61D15A}">
      <dsp:nvSpPr>
        <dsp:cNvPr id="0" name=""/>
        <dsp:cNvSpPr/>
      </dsp:nvSpPr>
      <dsp:spPr>
        <a:xfrm>
          <a:off x="0" y="3799771"/>
          <a:ext cx="6245265" cy="1756755"/>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l" defTabSz="1955800">
            <a:lnSpc>
              <a:spcPct val="90000"/>
            </a:lnSpc>
            <a:spcBef>
              <a:spcPct val="0"/>
            </a:spcBef>
            <a:spcAft>
              <a:spcPct val="35000"/>
            </a:spcAft>
            <a:buNone/>
          </a:pPr>
          <a:r>
            <a:rPr lang="en-GB" sz="4400" kern="1200"/>
            <a:t>Co-enzyme Q10 150 mg/day </a:t>
          </a:r>
          <a:endParaRPr lang="en-US" sz="4400" kern="1200"/>
        </a:p>
      </dsp:txBody>
      <dsp:txXfrm>
        <a:off x="85758" y="3885529"/>
        <a:ext cx="6073749" cy="15852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D384E-CBAA-4C9F-A9D6-C4AA401B0287}">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D34CC3-22F2-4E95-8EB2-0A718EBE075D}">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a:t>Tension-Type Headache (TTH) is the most common primary headache disorder with a mean global lifetime prevalence of 42% (Range 19-83%)</a:t>
          </a:r>
          <a:endParaRPr lang="en-US" sz="2700" kern="1200"/>
        </a:p>
      </dsp:txBody>
      <dsp:txXfrm>
        <a:off x="696297" y="538547"/>
        <a:ext cx="4171627" cy="2590157"/>
      </dsp:txXfrm>
    </dsp:sp>
    <dsp:sp modelId="{06280A2A-B38A-4D28-BD1D-3E3B959D5958}">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39F242-1819-4007-9FA3-889573A6810E}">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GB" sz="2700" kern="1200" dirty="0"/>
            <a:t>Chronic tension-type headache affects 0.5 - 4.8 % of the worldwide population.</a:t>
          </a:r>
          <a:endParaRPr lang="en-US" sz="2700" kern="1200" dirty="0"/>
        </a:p>
      </dsp:txBody>
      <dsp:txXfrm>
        <a:off x="5991936" y="538547"/>
        <a:ext cx="4171627" cy="259015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79586-6806-49A2-B52D-6CE292426CD4}">
      <dsp:nvSpPr>
        <dsp:cNvPr id="0" name=""/>
        <dsp:cNvSpPr/>
      </dsp:nvSpPr>
      <dsp:spPr>
        <a:xfrm>
          <a:off x="0" y="53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0A88D7-EDD4-4B16-B70A-8D6A54D53E79}">
      <dsp:nvSpPr>
        <dsp:cNvPr id="0" name=""/>
        <dsp:cNvSpPr/>
      </dsp:nvSpPr>
      <dsp:spPr>
        <a:xfrm>
          <a:off x="0" y="53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GB" sz="3900" kern="1200"/>
            <a:t>Greater Occipital Nerve Blocks</a:t>
          </a:r>
          <a:endParaRPr lang="en-US" sz="3900" kern="1200"/>
        </a:p>
      </dsp:txBody>
      <dsp:txXfrm>
        <a:off x="0" y="531"/>
        <a:ext cx="10515600" cy="870055"/>
      </dsp:txXfrm>
    </dsp:sp>
    <dsp:sp modelId="{1A842CF3-6875-4D79-912A-7A3502540030}">
      <dsp:nvSpPr>
        <dsp:cNvPr id="0" name=""/>
        <dsp:cNvSpPr/>
      </dsp:nvSpPr>
      <dsp:spPr>
        <a:xfrm>
          <a:off x="0" y="870586"/>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100A1C-E8A2-4981-9BE6-15A15B9B1301}">
      <dsp:nvSpPr>
        <dsp:cNvPr id="0" name=""/>
        <dsp:cNvSpPr/>
      </dsp:nvSpPr>
      <dsp:spPr>
        <a:xfrm>
          <a:off x="0" y="87058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GB" sz="3900" kern="1200"/>
            <a:t>Verapamil (with ECG Monitoring)</a:t>
          </a:r>
          <a:endParaRPr lang="en-US" sz="3900" kern="1200"/>
        </a:p>
      </dsp:txBody>
      <dsp:txXfrm>
        <a:off x="0" y="870586"/>
        <a:ext cx="10515600" cy="870055"/>
      </dsp:txXfrm>
    </dsp:sp>
    <dsp:sp modelId="{3F7AFA1B-784A-4010-930F-2C8FAF30AE11}">
      <dsp:nvSpPr>
        <dsp:cNvPr id="0" name=""/>
        <dsp:cNvSpPr/>
      </dsp:nvSpPr>
      <dsp:spPr>
        <a:xfrm>
          <a:off x="0" y="174064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F6F730-242D-43B0-9016-84036ED377E8}">
      <dsp:nvSpPr>
        <dsp:cNvPr id="0" name=""/>
        <dsp:cNvSpPr/>
      </dsp:nvSpPr>
      <dsp:spPr>
        <a:xfrm>
          <a:off x="0" y="174064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GB" sz="3900" kern="1200"/>
            <a:t>Prednisolone 40mg for 10 to 14 days then taper.</a:t>
          </a:r>
          <a:endParaRPr lang="en-US" sz="3900" kern="1200"/>
        </a:p>
      </dsp:txBody>
      <dsp:txXfrm>
        <a:off x="0" y="1740641"/>
        <a:ext cx="10515600" cy="870055"/>
      </dsp:txXfrm>
    </dsp:sp>
    <dsp:sp modelId="{88CDEBA7-8922-4D38-ABF7-851806D7DF5C}">
      <dsp:nvSpPr>
        <dsp:cNvPr id="0" name=""/>
        <dsp:cNvSpPr/>
      </dsp:nvSpPr>
      <dsp:spPr>
        <a:xfrm>
          <a:off x="0" y="2610696"/>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8C4E48-9C21-491D-AC6C-76B73592AB54}">
      <dsp:nvSpPr>
        <dsp:cNvPr id="0" name=""/>
        <dsp:cNvSpPr/>
      </dsp:nvSpPr>
      <dsp:spPr>
        <a:xfrm>
          <a:off x="0" y="2610696"/>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GB" sz="3900" kern="1200"/>
            <a:t>Lithium</a:t>
          </a:r>
          <a:endParaRPr lang="en-US" sz="3900" kern="1200"/>
        </a:p>
      </dsp:txBody>
      <dsp:txXfrm>
        <a:off x="0" y="2610696"/>
        <a:ext cx="10515600" cy="870055"/>
      </dsp:txXfrm>
    </dsp:sp>
    <dsp:sp modelId="{D0481712-D6AA-470D-8734-E3907FB511B5}">
      <dsp:nvSpPr>
        <dsp:cNvPr id="0" name=""/>
        <dsp:cNvSpPr/>
      </dsp:nvSpPr>
      <dsp:spPr>
        <a:xfrm>
          <a:off x="0" y="3480751"/>
          <a:ext cx="1051560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7C9753-808B-430C-A6F3-DE0B322D41D5}">
      <dsp:nvSpPr>
        <dsp:cNvPr id="0" name=""/>
        <dsp:cNvSpPr/>
      </dsp:nvSpPr>
      <dsp:spPr>
        <a:xfrm>
          <a:off x="0" y="3480751"/>
          <a:ext cx="10515600" cy="870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590" tIns="148590" rIns="148590" bIns="148590" numCol="1" spcCol="1270" anchor="t" anchorCtr="0">
          <a:noAutofit/>
        </a:bodyPr>
        <a:lstStyle/>
        <a:p>
          <a:pPr marL="0" lvl="0" indent="0" algn="l" defTabSz="1733550">
            <a:lnSpc>
              <a:spcPct val="90000"/>
            </a:lnSpc>
            <a:spcBef>
              <a:spcPct val="0"/>
            </a:spcBef>
            <a:spcAft>
              <a:spcPct val="35000"/>
            </a:spcAft>
            <a:buNone/>
          </a:pPr>
          <a:r>
            <a:rPr lang="en-GB" sz="3900" kern="1200"/>
            <a:t>Melatonin 10mg</a:t>
          </a:r>
          <a:endParaRPr lang="en-US" sz="3900" kern="1200"/>
        </a:p>
      </dsp:txBody>
      <dsp:txXfrm>
        <a:off x="0" y="3480751"/>
        <a:ext cx="10515600" cy="87005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9A497-9BB5-40C7-87A6-6C87FFAF5C9D}" type="datetimeFigureOut">
              <a:rPr lang="en-GB" smtClean="0"/>
              <a:t>10/03/2026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453DC1-7571-4D48-9464-C4927716B633}" type="slidenum">
              <a:rPr lang="en-GB" smtClean="0"/>
              <a:t>‹#›</a:t>
            </a:fld>
            <a:endParaRPr lang="en-GB"/>
          </a:p>
        </p:txBody>
      </p:sp>
    </p:spTree>
    <p:extLst>
      <p:ext uri="{BB962C8B-B14F-4D97-AF65-F5344CB8AC3E}">
        <p14:creationId xmlns:p14="http://schemas.microsoft.com/office/powerpoint/2010/main" val="2316163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journals.sagepub.com/doi/full/10.1177/03331024241234809?rfr_dat=cr_pub++0pubmed&amp;url_ver=Z39.88-2003&amp;rfr_id=ori%3Arid%3Acrossref.org"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B258583-CBD7-4D49-B563-A19660D01F00}" type="slidenum">
              <a:rPr lang="es-ES" altLang="en-US" smtClean="0">
                <a:latin typeface="Calibri" panose="020F0502020204030204" pitchFamily="34" charset="0"/>
              </a:rPr>
              <a:pPr/>
              <a:t>2</a:t>
            </a:fld>
            <a:endParaRPr lang="es-ES" altLang="en-US">
              <a:latin typeface="Calibri" panose="020F0502020204030204" pitchFamily="34" charset="0"/>
            </a:endParaRPr>
          </a:p>
        </p:txBody>
      </p:sp>
    </p:spTree>
    <p:extLst>
      <p:ext uri="{BB962C8B-B14F-4D97-AF65-F5344CB8AC3E}">
        <p14:creationId xmlns:p14="http://schemas.microsoft.com/office/powerpoint/2010/main" val="365285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examples: cerebral sinus thrombosis pt. pt with headache, history of previous cancer.</a:t>
            </a:r>
          </a:p>
        </p:txBody>
      </p:sp>
      <p:sp>
        <p:nvSpPr>
          <p:cNvPr id="4" name="Slide Number Placeholder 3"/>
          <p:cNvSpPr>
            <a:spLocks noGrp="1"/>
          </p:cNvSpPr>
          <p:nvPr>
            <p:ph type="sldNum" sz="quarter" idx="5"/>
          </p:nvPr>
        </p:nvSpPr>
        <p:spPr/>
        <p:txBody>
          <a:bodyPr/>
          <a:lstStyle/>
          <a:p>
            <a:fld id="{C7453DC1-7571-4D48-9464-C4927716B633}" type="slidenum">
              <a:rPr lang="en-GB" smtClean="0"/>
              <a:t>3</a:t>
            </a:fld>
            <a:endParaRPr lang="en-GB"/>
          </a:p>
        </p:txBody>
      </p:sp>
    </p:spTree>
    <p:extLst>
      <p:ext uri="{BB962C8B-B14F-4D97-AF65-F5344CB8AC3E}">
        <p14:creationId xmlns:p14="http://schemas.microsoft.com/office/powerpoint/2010/main" val="3508717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See NICE 2012 Headaches &gt; 12 years old</a:t>
            </a:r>
          </a:p>
        </p:txBody>
      </p:sp>
      <p:sp>
        <p:nvSpPr>
          <p:cNvPr id="4" name="Slide Number Placeholder 3"/>
          <p:cNvSpPr>
            <a:spLocks noGrp="1"/>
          </p:cNvSpPr>
          <p:nvPr>
            <p:ph type="sldNum" sz="quarter" idx="5"/>
          </p:nvPr>
        </p:nvSpPr>
        <p:spPr/>
        <p:txBody>
          <a:bodyPr/>
          <a:lstStyle/>
          <a:p>
            <a:fld id="{C7453DC1-7571-4D48-9464-C4927716B633}" type="slidenum">
              <a:rPr lang="en-GB" smtClean="0"/>
              <a:t>10</a:t>
            </a:fld>
            <a:endParaRPr lang="en-GB"/>
          </a:p>
        </p:txBody>
      </p:sp>
    </p:spTree>
    <p:extLst>
      <p:ext uri="{BB962C8B-B14F-4D97-AF65-F5344CB8AC3E}">
        <p14:creationId xmlns:p14="http://schemas.microsoft.com/office/powerpoint/2010/main" val="961441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2A2C9B-D4BC-45FF-B909-CECAB8FA1DAE}" type="slidenum">
              <a:rPr lang="en-GB" smtClean="0"/>
              <a:t>13</a:t>
            </a:fld>
            <a:endParaRPr lang="en-GB"/>
          </a:p>
        </p:txBody>
      </p:sp>
    </p:spTree>
    <p:extLst>
      <p:ext uri="{BB962C8B-B14F-4D97-AF65-F5344CB8AC3E}">
        <p14:creationId xmlns:p14="http://schemas.microsoft.com/office/powerpoint/2010/main" val="895617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are headache diaries important: diagnosis, acute/chronic. Medication overuse. Treatment monitoring.</a:t>
            </a:r>
          </a:p>
        </p:txBody>
      </p:sp>
      <p:sp>
        <p:nvSpPr>
          <p:cNvPr id="4" name="Slide Number Placeholder 3"/>
          <p:cNvSpPr>
            <a:spLocks noGrp="1"/>
          </p:cNvSpPr>
          <p:nvPr>
            <p:ph type="sldNum" sz="quarter" idx="5"/>
          </p:nvPr>
        </p:nvSpPr>
        <p:spPr/>
        <p:txBody>
          <a:bodyPr/>
          <a:lstStyle/>
          <a:p>
            <a:fld id="{C7453DC1-7571-4D48-9464-C4927716B633}" type="slidenum">
              <a:rPr lang="en-GB" smtClean="0"/>
              <a:t>14</a:t>
            </a:fld>
            <a:endParaRPr lang="en-GB"/>
          </a:p>
        </p:txBody>
      </p:sp>
    </p:spTree>
    <p:extLst>
      <p:ext uri="{BB962C8B-B14F-4D97-AF65-F5344CB8AC3E}">
        <p14:creationId xmlns:p14="http://schemas.microsoft.com/office/powerpoint/2010/main" val="4103050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Vestibular migraine: vertigo, imbalance, motion sensitivity, nausea, headache (can occur without headache)</a:t>
            </a:r>
          </a:p>
        </p:txBody>
      </p:sp>
      <p:sp>
        <p:nvSpPr>
          <p:cNvPr id="4" name="Slide Number Placeholder 3"/>
          <p:cNvSpPr>
            <a:spLocks noGrp="1"/>
          </p:cNvSpPr>
          <p:nvPr>
            <p:ph type="sldNum" sz="quarter" idx="5"/>
          </p:nvPr>
        </p:nvSpPr>
        <p:spPr/>
        <p:txBody>
          <a:bodyPr/>
          <a:lstStyle/>
          <a:p>
            <a:fld id="{C7453DC1-7571-4D48-9464-C4927716B633}" type="slidenum">
              <a:rPr lang="en-GB" smtClean="0"/>
              <a:t>17</a:t>
            </a:fld>
            <a:endParaRPr lang="en-GB"/>
          </a:p>
        </p:txBody>
      </p:sp>
    </p:spTree>
    <p:extLst>
      <p:ext uri="{BB962C8B-B14F-4D97-AF65-F5344CB8AC3E}">
        <p14:creationId xmlns:p14="http://schemas.microsoft.com/office/powerpoint/2010/main" val="3818971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We here present the IHS Visual Aura Table, where, for the first time, headache researchers show the full spectrum of aura visual disturbances in a standardised way. </a:t>
            </a:r>
          </a:p>
          <a:p>
            <a:pPr fontAlgn="base"/>
            <a:r>
              <a:rPr lang="en-GB" sz="1200" b="0" i="0" kern="1200" dirty="0">
                <a:solidFill>
                  <a:schemeClr val="tx1"/>
                </a:solidFill>
                <a:effectLst/>
                <a:latin typeface="+mn-lt"/>
                <a:ea typeface="+mn-ea"/>
                <a:cs typeface="+mn-cs"/>
              </a:rPr>
              <a:t>The aura table has been tested in a large, multicentre international population among 215 migraine with aura patients – the article is published in </a:t>
            </a:r>
            <a:r>
              <a:rPr lang="en-GB" sz="1200" b="0" i="0" u="sng" kern="1200" dirty="0">
                <a:solidFill>
                  <a:schemeClr val="tx1"/>
                </a:solidFill>
                <a:effectLst/>
                <a:latin typeface="+mn-lt"/>
                <a:ea typeface="+mn-ea"/>
                <a:cs typeface="+mn-cs"/>
                <a:hlinkClick r:id="rId3"/>
              </a:rPr>
              <a:t>Cephalalgia</a:t>
            </a:r>
            <a:r>
              <a:rPr lang="en-GB" sz="1200" b="0" i="0" kern="1200" dirty="0">
                <a:solidFill>
                  <a:schemeClr val="tx1"/>
                </a:solidFill>
                <a:effectLst/>
                <a:latin typeface="+mn-lt"/>
                <a:ea typeface="+mn-ea"/>
                <a:cs typeface="+mn-cs"/>
              </a:rPr>
              <a:t>.</a:t>
            </a:r>
          </a:p>
          <a:p>
            <a:endParaRPr lang="en-GB" dirty="0"/>
          </a:p>
        </p:txBody>
      </p:sp>
      <p:sp>
        <p:nvSpPr>
          <p:cNvPr id="4" name="Slide Number Placeholder 3"/>
          <p:cNvSpPr>
            <a:spLocks noGrp="1"/>
          </p:cNvSpPr>
          <p:nvPr>
            <p:ph type="sldNum" sz="quarter" idx="5"/>
          </p:nvPr>
        </p:nvSpPr>
        <p:spPr/>
        <p:txBody>
          <a:bodyPr/>
          <a:lstStyle/>
          <a:p>
            <a:fld id="{C7453DC1-7571-4D48-9464-C4927716B633}" type="slidenum">
              <a:rPr lang="en-GB" smtClean="0"/>
              <a:t>19</a:t>
            </a:fld>
            <a:endParaRPr lang="en-GB"/>
          </a:p>
        </p:txBody>
      </p:sp>
    </p:spTree>
    <p:extLst>
      <p:ext uri="{BB962C8B-B14F-4D97-AF65-F5344CB8AC3E}">
        <p14:creationId xmlns:p14="http://schemas.microsoft.com/office/powerpoint/2010/main" val="2894008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Aspirin 4000mg/day. Ibuprofen 2400mg/day.  Stepped approach vs stratified approach, stratified best outcomes. Triptans: take after the aura phase. CI IHD,CVD uncontrolled hypertension. Max 8 days use per month, write it on the prescription !!</a:t>
            </a:r>
          </a:p>
          <a:p>
            <a:endParaRPr lang="en-GB" dirty="0"/>
          </a:p>
        </p:txBody>
      </p:sp>
      <p:sp>
        <p:nvSpPr>
          <p:cNvPr id="4" name="Slide Number Placeholder 3"/>
          <p:cNvSpPr>
            <a:spLocks noGrp="1"/>
          </p:cNvSpPr>
          <p:nvPr>
            <p:ph type="sldNum" sz="quarter" idx="5"/>
          </p:nvPr>
        </p:nvSpPr>
        <p:spPr/>
        <p:txBody>
          <a:bodyPr/>
          <a:lstStyle/>
          <a:p>
            <a:fld id="{C7453DC1-7571-4D48-9464-C4927716B633}" type="slidenum">
              <a:rPr lang="en-GB" smtClean="0"/>
              <a:t>22</a:t>
            </a:fld>
            <a:endParaRPr lang="en-GB"/>
          </a:p>
        </p:txBody>
      </p:sp>
    </p:spTree>
    <p:extLst>
      <p:ext uri="{BB962C8B-B14F-4D97-AF65-F5344CB8AC3E}">
        <p14:creationId xmlns:p14="http://schemas.microsoft.com/office/powerpoint/2010/main" val="4190709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Always consider antiemetic</a:t>
            </a:r>
          </a:p>
        </p:txBody>
      </p:sp>
      <p:sp>
        <p:nvSpPr>
          <p:cNvPr id="4" name="Slide Number Placeholder 3"/>
          <p:cNvSpPr>
            <a:spLocks noGrp="1"/>
          </p:cNvSpPr>
          <p:nvPr>
            <p:ph type="sldNum" sz="quarter" idx="5"/>
          </p:nvPr>
        </p:nvSpPr>
        <p:spPr/>
        <p:txBody>
          <a:bodyPr/>
          <a:lstStyle/>
          <a:p>
            <a:fld id="{C7453DC1-7571-4D48-9464-C4927716B633}" type="slidenum">
              <a:rPr lang="en-GB" smtClean="0"/>
              <a:t>23</a:t>
            </a:fld>
            <a:endParaRPr lang="en-GB"/>
          </a:p>
        </p:txBody>
      </p:sp>
    </p:spTree>
    <p:extLst>
      <p:ext uri="{BB962C8B-B14F-4D97-AF65-F5344CB8AC3E}">
        <p14:creationId xmlns:p14="http://schemas.microsoft.com/office/powerpoint/2010/main" val="2778500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BASH Guidelines. 30% patients do not respond to any triptan. Successful treatment is headache resolution in 2 hours.</a:t>
            </a:r>
          </a:p>
        </p:txBody>
      </p:sp>
      <p:sp>
        <p:nvSpPr>
          <p:cNvPr id="4" name="Slide Number Placeholder 3"/>
          <p:cNvSpPr>
            <a:spLocks noGrp="1"/>
          </p:cNvSpPr>
          <p:nvPr>
            <p:ph type="sldNum" sz="quarter" idx="5"/>
          </p:nvPr>
        </p:nvSpPr>
        <p:spPr/>
        <p:txBody>
          <a:bodyPr/>
          <a:lstStyle/>
          <a:p>
            <a:fld id="{C7453DC1-7571-4D48-9464-C4927716B633}" type="slidenum">
              <a:rPr lang="en-GB" smtClean="0"/>
              <a:t>25</a:t>
            </a:fld>
            <a:endParaRPr lang="en-GB"/>
          </a:p>
        </p:txBody>
      </p:sp>
    </p:spTree>
    <p:extLst>
      <p:ext uri="{BB962C8B-B14F-4D97-AF65-F5344CB8AC3E}">
        <p14:creationId xmlns:p14="http://schemas.microsoft.com/office/powerpoint/2010/main" val="2367370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SIGN</a:t>
            </a:r>
          </a:p>
        </p:txBody>
      </p:sp>
      <p:sp>
        <p:nvSpPr>
          <p:cNvPr id="4" name="Slide Number Placeholder 3"/>
          <p:cNvSpPr>
            <a:spLocks noGrp="1"/>
          </p:cNvSpPr>
          <p:nvPr>
            <p:ph type="sldNum" sz="quarter" idx="5"/>
          </p:nvPr>
        </p:nvSpPr>
        <p:spPr/>
        <p:txBody>
          <a:bodyPr/>
          <a:lstStyle/>
          <a:p>
            <a:fld id="{C7453DC1-7571-4D48-9464-C4927716B633}" type="slidenum">
              <a:rPr lang="en-GB" smtClean="0"/>
              <a:t>26</a:t>
            </a:fld>
            <a:endParaRPr lang="en-GB"/>
          </a:p>
        </p:txBody>
      </p:sp>
    </p:spTree>
    <p:extLst>
      <p:ext uri="{BB962C8B-B14F-4D97-AF65-F5344CB8AC3E}">
        <p14:creationId xmlns:p14="http://schemas.microsoft.com/office/powerpoint/2010/main" val="926641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453DC1-7571-4D48-9464-C4927716B633}" type="slidenum">
              <a:rPr lang="en-GB" smtClean="0"/>
              <a:t>30</a:t>
            </a:fld>
            <a:endParaRPr lang="en-GB"/>
          </a:p>
        </p:txBody>
      </p:sp>
    </p:spTree>
    <p:extLst>
      <p:ext uri="{BB962C8B-B14F-4D97-AF65-F5344CB8AC3E}">
        <p14:creationId xmlns:p14="http://schemas.microsoft.com/office/powerpoint/2010/main" val="3139454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Pregnancy prevention programme. IUS, copper coil or implant.</a:t>
            </a:r>
          </a:p>
        </p:txBody>
      </p:sp>
      <p:sp>
        <p:nvSpPr>
          <p:cNvPr id="4" name="Slide Number Placeholder 3"/>
          <p:cNvSpPr>
            <a:spLocks noGrp="1"/>
          </p:cNvSpPr>
          <p:nvPr>
            <p:ph type="sldNum" sz="quarter" idx="5"/>
          </p:nvPr>
        </p:nvSpPr>
        <p:spPr/>
        <p:txBody>
          <a:bodyPr/>
          <a:lstStyle/>
          <a:p>
            <a:fld id="{C7453DC1-7571-4D48-9464-C4927716B633}" type="slidenum">
              <a:rPr lang="en-GB" smtClean="0"/>
              <a:t>33</a:t>
            </a:fld>
            <a:endParaRPr lang="en-GB"/>
          </a:p>
        </p:txBody>
      </p:sp>
    </p:spTree>
    <p:extLst>
      <p:ext uri="{BB962C8B-B14F-4D97-AF65-F5344CB8AC3E}">
        <p14:creationId xmlns:p14="http://schemas.microsoft.com/office/powerpoint/2010/main" val="506846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Women with MRM will also have attacks at other times. </a:t>
            </a:r>
            <a:r>
              <a:rPr lang="en-GB"/>
              <a:t>Less than 10% of women report migraine exclusively with menstruation and at no other time (‘pure’ menstrual migraine)</a:t>
            </a:r>
            <a:endParaRPr lang="en-GB" dirty="0"/>
          </a:p>
        </p:txBody>
      </p:sp>
      <p:sp>
        <p:nvSpPr>
          <p:cNvPr id="4" name="Slide Number Placeholder 3"/>
          <p:cNvSpPr>
            <a:spLocks noGrp="1"/>
          </p:cNvSpPr>
          <p:nvPr>
            <p:ph type="sldNum" sz="quarter" idx="5"/>
          </p:nvPr>
        </p:nvSpPr>
        <p:spPr/>
        <p:txBody>
          <a:bodyPr/>
          <a:lstStyle/>
          <a:p>
            <a:fld id="{C7453DC1-7571-4D48-9464-C4927716B633}" type="slidenum">
              <a:rPr lang="en-GB" smtClean="0"/>
              <a:t>38</a:t>
            </a:fld>
            <a:endParaRPr lang="en-GB"/>
          </a:p>
        </p:txBody>
      </p:sp>
    </p:spTree>
    <p:extLst>
      <p:ext uri="{BB962C8B-B14F-4D97-AF65-F5344CB8AC3E}">
        <p14:creationId xmlns:p14="http://schemas.microsoft.com/office/powerpoint/2010/main" val="1858835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453DC1-7571-4D48-9464-C4927716B633}" type="slidenum">
              <a:rPr lang="en-GB" smtClean="0"/>
              <a:t>41</a:t>
            </a:fld>
            <a:endParaRPr lang="en-GB"/>
          </a:p>
        </p:txBody>
      </p:sp>
    </p:spTree>
    <p:extLst>
      <p:ext uri="{BB962C8B-B14F-4D97-AF65-F5344CB8AC3E}">
        <p14:creationId xmlns:p14="http://schemas.microsoft.com/office/powerpoint/2010/main" val="3021904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Refer all suspected cluster headache patients for urgent specialist assessment. MRI indicated.</a:t>
            </a:r>
          </a:p>
        </p:txBody>
      </p:sp>
      <p:sp>
        <p:nvSpPr>
          <p:cNvPr id="4" name="Slide Number Placeholder 3"/>
          <p:cNvSpPr>
            <a:spLocks noGrp="1"/>
          </p:cNvSpPr>
          <p:nvPr>
            <p:ph type="sldNum" sz="quarter" idx="5"/>
          </p:nvPr>
        </p:nvSpPr>
        <p:spPr/>
        <p:txBody>
          <a:bodyPr/>
          <a:lstStyle/>
          <a:p>
            <a:fld id="{C7453DC1-7571-4D48-9464-C4927716B633}" type="slidenum">
              <a:rPr lang="en-GB" smtClean="0"/>
              <a:t>42</a:t>
            </a:fld>
            <a:endParaRPr lang="en-GB"/>
          </a:p>
        </p:txBody>
      </p:sp>
    </p:spTree>
    <p:extLst>
      <p:ext uri="{BB962C8B-B14F-4D97-AF65-F5344CB8AC3E}">
        <p14:creationId xmlns:p14="http://schemas.microsoft.com/office/powerpoint/2010/main" val="2522654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453DC1-7571-4D48-9464-C4927716B633}" type="slidenum">
              <a:rPr lang="en-GB" smtClean="0"/>
              <a:t>43</a:t>
            </a:fld>
            <a:endParaRPr lang="en-GB"/>
          </a:p>
        </p:txBody>
      </p:sp>
    </p:spTree>
    <p:extLst>
      <p:ext uri="{BB962C8B-B14F-4D97-AF65-F5344CB8AC3E}">
        <p14:creationId xmlns:p14="http://schemas.microsoft.com/office/powerpoint/2010/main" val="3959404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E773-4886-765F-1CD8-5B0FFFC81BC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F53D283-94B2-208F-DB26-4BA416744D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A30C42C-3618-8569-8A51-AB3D3911E2F0}"/>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5" name="Footer Placeholder 4">
            <a:extLst>
              <a:ext uri="{FF2B5EF4-FFF2-40B4-BE49-F238E27FC236}">
                <a16:creationId xmlns:a16="http://schemas.microsoft.com/office/drawing/2014/main" id="{B42B9931-5205-DD23-7A43-5289B12321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72ED83-1A71-BCDD-BE0C-6F0296F8A674}"/>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2716099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B3049-B4EB-363D-8309-34D377F95E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E5763BA-7A7F-7BD2-2E22-31B957F264B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7D9F75F-EF94-6761-762B-BF7463D38FAC}"/>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5" name="Footer Placeholder 4">
            <a:extLst>
              <a:ext uri="{FF2B5EF4-FFF2-40B4-BE49-F238E27FC236}">
                <a16:creationId xmlns:a16="http://schemas.microsoft.com/office/drawing/2014/main" id="{D5B09F7F-894D-158A-8C56-240095FC0E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B024CD-7560-2F23-48B7-CC361288747A}"/>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2061473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34D4B-B401-CC86-8AD7-F312EFBCDE6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5497ADB-E76B-2AD9-A19F-12358C071A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1C1D637-18D8-C03C-5D9F-CF42A9C33D50}"/>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5" name="Footer Placeholder 4">
            <a:extLst>
              <a:ext uri="{FF2B5EF4-FFF2-40B4-BE49-F238E27FC236}">
                <a16:creationId xmlns:a16="http://schemas.microsoft.com/office/drawing/2014/main" id="{E40E0900-21BA-3A5D-F4B2-349F2BE67B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C8F88B-F381-E642-0AA1-E1389CD5CD97}"/>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2436210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D7F2D-BECF-86A8-992F-1CB1E25BB38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8BCCE1E-581F-01F3-9BD3-7728D0D4C7B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637DAF0-C567-9569-2B80-9404719E5D2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F688FE2-0D71-1CDF-170B-D5D7046DB8C3}"/>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6" name="Footer Placeholder 5">
            <a:extLst>
              <a:ext uri="{FF2B5EF4-FFF2-40B4-BE49-F238E27FC236}">
                <a16:creationId xmlns:a16="http://schemas.microsoft.com/office/drawing/2014/main" id="{D9C88947-2098-AB66-4B77-9A85F4434E4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359962-0731-DF90-93B4-EF5375DC0F79}"/>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1948258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068FB-A312-5D3D-02C5-BB1337FB3C2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4726CBDC-B4E0-9BD9-D1CF-78FE1DA03D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08A0819-148D-E1C9-A8A2-D5704C0B2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15C461F-2498-F6AC-617D-29C41A3DFB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670AAE8-3B47-630C-A235-CEA4CD2B82A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122E574-04EC-5F9E-3050-1F943A1EA88B}"/>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8" name="Footer Placeholder 7">
            <a:extLst>
              <a:ext uri="{FF2B5EF4-FFF2-40B4-BE49-F238E27FC236}">
                <a16:creationId xmlns:a16="http://schemas.microsoft.com/office/drawing/2014/main" id="{86E19E46-89B1-9159-498A-BF7BBDF44A6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4CA696A-4333-9E8E-C920-3FEEC9308DD6}"/>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1974962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41751-2ADA-3729-6DCD-7A174A30859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29563F1-2737-C2FF-E4A8-2657B00A4AE8}"/>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4" name="Footer Placeholder 3">
            <a:extLst>
              <a:ext uri="{FF2B5EF4-FFF2-40B4-BE49-F238E27FC236}">
                <a16:creationId xmlns:a16="http://schemas.microsoft.com/office/drawing/2014/main" id="{61ABB60B-F013-85DC-5F73-1EECED222DE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922B139-B3A0-CBC5-BE7A-84C71323C409}"/>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205563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19A5A3-4EB2-76D4-2E02-8406798B7C64}"/>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3" name="Footer Placeholder 2">
            <a:extLst>
              <a:ext uri="{FF2B5EF4-FFF2-40B4-BE49-F238E27FC236}">
                <a16:creationId xmlns:a16="http://schemas.microsoft.com/office/drawing/2014/main" id="{B1F2A7A9-C17B-0CEA-BC11-8986B13F55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4D0322F-281F-2AC7-DFDF-65D0A4F92DE9}"/>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3596800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45A5D-FF90-81CD-942E-B54D35630CE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8BEB832-602C-AAAE-EF09-43BACC415D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AAD89DE-D6F5-C266-7423-DE14114AA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B534A08-BFFE-CCBB-9341-220473ACF7F0}"/>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6" name="Footer Placeholder 5">
            <a:extLst>
              <a:ext uri="{FF2B5EF4-FFF2-40B4-BE49-F238E27FC236}">
                <a16:creationId xmlns:a16="http://schemas.microsoft.com/office/drawing/2014/main" id="{9062F80B-6A14-D503-4E61-E31C15583AE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A19E91-9A24-972C-041D-21CDB5ACFA45}"/>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2813427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11C4A-1504-8ABC-DF28-2FE8CB0FB2E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D798B4C-999C-FA77-C437-CB99858B95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C3344BE-2B77-0F52-E4BB-7545590918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F924798-67E2-129E-BDEC-9B2AD44A8F62}"/>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6" name="Footer Placeholder 5">
            <a:extLst>
              <a:ext uri="{FF2B5EF4-FFF2-40B4-BE49-F238E27FC236}">
                <a16:creationId xmlns:a16="http://schemas.microsoft.com/office/drawing/2014/main" id="{DB6DA487-52CD-C8CF-32A2-88BD02ED3A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73EEC13-0F91-49B9-0DA9-56E486B739CB}"/>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1832683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F692F-3DA9-9D2D-B09F-F69206CF2AB0}"/>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44C6F16-C6AF-642F-9BC0-912EE76092A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C75DB99-B9A8-8A90-B64C-6B6ACE29D42D}"/>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5" name="Footer Placeholder 4">
            <a:extLst>
              <a:ext uri="{FF2B5EF4-FFF2-40B4-BE49-F238E27FC236}">
                <a16:creationId xmlns:a16="http://schemas.microsoft.com/office/drawing/2014/main" id="{C7C0A458-D7A6-A829-E6BE-166916198A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11C8DC-5C91-B848-458C-84F18DFCB82A}"/>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3529235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369404-0F85-E268-0C34-8FBEEA01466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D51F2A6-FF04-8A0D-194D-1CE17CD3721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235906C-BC53-0933-58E3-084355D79C3C}"/>
              </a:ext>
            </a:extLst>
          </p:cNvPr>
          <p:cNvSpPr>
            <a:spLocks noGrp="1"/>
          </p:cNvSpPr>
          <p:nvPr>
            <p:ph type="dt" sz="half" idx="10"/>
          </p:nvPr>
        </p:nvSpPr>
        <p:spPr/>
        <p:txBody>
          <a:bodyPr/>
          <a:lstStyle/>
          <a:p>
            <a:fld id="{95626662-6D10-46E5-8A30-0273082F6955}" type="datetimeFigureOut">
              <a:rPr lang="en-GB" smtClean="0"/>
              <a:t>10/03/2026</a:t>
            </a:fld>
            <a:endParaRPr lang="en-GB"/>
          </a:p>
        </p:txBody>
      </p:sp>
      <p:sp>
        <p:nvSpPr>
          <p:cNvPr id="5" name="Footer Placeholder 4">
            <a:extLst>
              <a:ext uri="{FF2B5EF4-FFF2-40B4-BE49-F238E27FC236}">
                <a16:creationId xmlns:a16="http://schemas.microsoft.com/office/drawing/2014/main" id="{341D7564-ED4F-16CD-883F-18A31C6CC3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CB53EF-AB3D-E1DF-8BFC-8E7AC1A2516F}"/>
              </a:ext>
            </a:extLst>
          </p:cNvPr>
          <p:cNvSpPr>
            <a:spLocks noGrp="1"/>
          </p:cNvSpPr>
          <p:nvPr>
            <p:ph type="sldNum" sz="quarter" idx="12"/>
          </p:nvPr>
        </p:nvSpPr>
        <p:spPr/>
        <p:txBody>
          <a:bodyPr/>
          <a:lstStyle/>
          <a:p>
            <a:fld id="{91AFBFCB-4D33-424F-B968-C1A91812B46B}" type="slidenum">
              <a:rPr lang="en-GB" smtClean="0"/>
              <a:t>‹#›</a:t>
            </a:fld>
            <a:endParaRPr lang="en-GB"/>
          </a:p>
        </p:txBody>
      </p:sp>
    </p:spTree>
    <p:extLst>
      <p:ext uri="{BB962C8B-B14F-4D97-AF65-F5344CB8AC3E}">
        <p14:creationId xmlns:p14="http://schemas.microsoft.com/office/powerpoint/2010/main" val="2487299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ubtitle and Source">
    <p:spTree>
      <p:nvGrpSpPr>
        <p:cNvPr id="1" name=""/>
        <p:cNvGrpSpPr/>
        <p:nvPr/>
      </p:nvGrpSpPr>
      <p:grpSpPr>
        <a:xfrm>
          <a:off x="0" y="0"/>
          <a:ext cx="0" cy="0"/>
          <a:chOff x="0" y="0"/>
          <a:chExt cx="0" cy="0"/>
        </a:xfrm>
      </p:grpSpPr>
      <p:sp>
        <p:nvSpPr>
          <p:cNvPr id="12" name="Text Placeholder 9"/>
          <p:cNvSpPr>
            <a:spLocks noGrp="1"/>
          </p:cNvSpPr>
          <p:nvPr>
            <p:ph type="body" sz="quarter" idx="15" hasCustomPrompt="1"/>
          </p:nvPr>
        </p:nvSpPr>
        <p:spPr bwMode="gray">
          <a:xfrm>
            <a:off x="448172" y="1307595"/>
            <a:ext cx="11295782" cy="396947"/>
          </a:xfrm>
          <a:prstGeom prst="rect">
            <a:avLst/>
          </a:prstGeom>
          <a:noFill/>
        </p:spPr>
        <p:txBody>
          <a:bodyPr wrap="square" lIns="0" rIns="0" rtlCol="0">
            <a:noAutofit/>
          </a:bodyPr>
          <a:lstStyle>
            <a:lvl1pPr marL="0" indent="0" algn="l" rtl="0" fontAlgn="base">
              <a:lnSpc>
                <a:spcPct val="85000"/>
              </a:lnSpc>
              <a:spcBef>
                <a:spcPct val="0"/>
              </a:spcBef>
              <a:spcAft>
                <a:spcPct val="0"/>
              </a:spcAft>
              <a:buNone/>
              <a:defRPr lang="en-US" sz="1999" b="0" kern="1200" smtClean="0">
                <a:solidFill>
                  <a:schemeClr val="tx1">
                    <a:lumMod val="50000"/>
                    <a:lumOff val="50000"/>
                  </a:schemeClr>
                </a:solidFill>
                <a:latin typeface="+mj-lt"/>
                <a:ea typeface="+mn-ea"/>
                <a:cs typeface="+mn-cs"/>
              </a:defRPr>
            </a:lvl1pPr>
            <a:lvl2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2pPr>
            <a:lvl3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3pPr>
            <a:lvl4pPr algn="l" rtl="0" fontAlgn="base">
              <a:lnSpc>
                <a:spcPct val="90000"/>
              </a:lnSpc>
              <a:spcBef>
                <a:spcPct val="0"/>
              </a:spcBef>
              <a:spcAft>
                <a:spcPct val="0"/>
              </a:spcAft>
              <a:defRPr lang="en-US" sz="2199" b="1" kern="1200" smtClean="0">
                <a:solidFill>
                  <a:schemeClr val="tx1"/>
                </a:solidFill>
                <a:latin typeface="Arial Narrow" pitchFamily="34" charset="0"/>
                <a:ea typeface="+mn-ea"/>
                <a:cs typeface="+mn-cs"/>
              </a:defRPr>
            </a:lvl4pPr>
            <a:lvl5pPr algn="l" rtl="0" fontAlgn="base">
              <a:lnSpc>
                <a:spcPct val="90000"/>
              </a:lnSpc>
              <a:spcBef>
                <a:spcPct val="0"/>
              </a:spcBef>
              <a:spcAft>
                <a:spcPct val="0"/>
              </a:spcAft>
              <a:defRPr lang="en-US" sz="2199" b="1" kern="1200" dirty="0" smtClean="0">
                <a:solidFill>
                  <a:schemeClr val="tx1"/>
                </a:solidFill>
                <a:latin typeface="Arial Narrow" pitchFamily="34" charset="0"/>
                <a:ea typeface="+mn-ea"/>
                <a:cs typeface="+mn-cs"/>
              </a:defRPr>
            </a:lvl5pPr>
          </a:lstStyle>
          <a:p>
            <a:pPr lvl="0"/>
            <a:r>
              <a:rPr lang="en-US"/>
              <a:t>Click to edit subtitle</a:t>
            </a:r>
          </a:p>
        </p:txBody>
      </p:sp>
      <p:sp>
        <p:nvSpPr>
          <p:cNvPr id="9" name="Text Placeholder 2"/>
          <p:cNvSpPr>
            <a:spLocks noGrp="1"/>
          </p:cNvSpPr>
          <p:nvPr>
            <p:ph type="body" sz="quarter" idx="16" hasCustomPrompt="1"/>
          </p:nvPr>
        </p:nvSpPr>
        <p:spPr bwMode="gray">
          <a:xfrm>
            <a:off x="448173" y="5806440"/>
            <a:ext cx="11295782" cy="347472"/>
          </a:xfrm>
        </p:spPr>
        <p:txBody>
          <a:bodyPr lIns="0" tIns="0" rIns="0" bIns="0" anchor="b"/>
          <a:lstStyle>
            <a:lvl1pPr marL="228531" indent="-228531" algn="l" defTabSz="914126" rtl="0" eaLnBrk="1" latinLnBrk="0" hangingPunct="1">
              <a:lnSpc>
                <a:spcPct val="85000"/>
              </a:lnSpc>
              <a:spcBef>
                <a:spcPts val="200"/>
              </a:spcBef>
              <a:buClr>
                <a:schemeClr val="accent2"/>
              </a:buClr>
              <a:buSzPct val="85000"/>
              <a:buFont typeface="Arial" pitchFamily="34" charset="0"/>
              <a:buNone/>
              <a:tabLst>
                <a:tab pos="174573" algn="r"/>
                <a:tab pos="228531" algn="l"/>
              </a:tabLst>
              <a:defRPr lang="en-US" sz="800" kern="1200" dirty="0">
                <a:solidFill>
                  <a:srgbClr val="A1AAB1"/>
                </a:solidFill>
                <a:latin typeface="+mn-lt"/>
                <a:ea typeface="+mn-ea"/>
                <a:cs typeface="Arial" pitchFamily="34" charset="0"/>
              </a:defRPr>
            </a:lvl1pPr>
          </a:lstStyle>
          <a:p>
            <a:pPr lvl="0"/>
            <a:r>
              <a:rPr lang="en-US"/>
              <a:t>Click to edit source</a:t>
            </a:r>
          </a:p>
        </p:txBody>
      </p:sp>
      <p:sp>
        <p:nvSpPr>
          <p:cNvPr id="2" name="Title 1"/>
          <p:cNvSpPr>
            <a:spLocks noGrp="1"/>
          </p:cNvSpPr>
          <p:nvPr>
            <p:ph type="title"/>
          </p:nvPr>
        </p:nvSpPr>
        <p:spPr bwMode="gray"/>
        <p:txBody>
          <a:bodyPr/>
          <a:lstStyle/>
          <a:p>
            <a:r>
              <a:rPr lang="en-US"/>
              <a:t>Click to edit Master title style</a:t>
            </a:r>
          </a:p>
        </p:txBody>
      </p:sp>
    </p:spTree>
    <p:custDataLst>
      <p:tags r:id="rId1"/>
    </p:custDataLst>
    <p:extLst>
      <p:ext uri="{BB962C8B-B14F-4D97-AF65-F5344CB8AC3E}">
        <p14:creationId xmlns:p14="http://schemas.microsoft.com/office/powerpoint/2010/main" val="2039366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1DFA0C-CAE2-D9EA-029C-39121E48A4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DD93711-06EF-B887-E44F-CC52C25849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6129E32-724F-DD99-4DE9-DDDB127579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626662-6D10-46E5-8A30-0273082F6955}" type="datetimeFigureOut">
              <a:rPr lang="en-GB" smtClean="0"/>
              <a:t>10/03/2026</a:t>
            </a:fld>
            <a:endParaRPr lang="en-GB"/>
          </a:p>
        </p:txBody>
      </p:sp>
      <p:sp>
        <p:nvSpPr>
          <p:cNvPr id="5" name="Footer Placeholder 4">
            <a:extLst>
              <a:ext uri="{FF2B5EF4-FFF2-40B4-BE49-F238E27FC236}">
                <a16:creationId xmlns:a16="http://schemas.microsoft.com/office/drawing/2014/main" id="{FEA9D2F7-7400-6219-9121-A09F3E805D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92A85F9-00E7-47B2-D8C0-79D85D7F5D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1AFBFCB-4D33-424F-B968-C1A91812B46B}" type="slidenum">
              <a:rPr lang="en-GB" smtClean="0"/>
              <a:t>‹#›</a:t>
            </a:fld>
            <a:endParaRPr lang="en-GB"/>
          </a:p>
        </p:txBody>
      </p:sp>
    </p:spTree>
    <p:extLst>
      <p:ext uri="{BB962C8B-B14F-4D97-AF65-F5344CB8AC3E}">
        <p14:creationId xmlns:p14="http://schemas.microsoft.com/office/powerpoint/2010/main" val="1851452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2.png"/><Relationship Id="rId4" Type="http://schemas.openxmlformats.org/officeDocument/2006/relationships/notesSlide" Target="../notesSlides/notesSlide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66574-DFC1-FCA5-72E0-72EB25265682}"/>
              </a:ext>
            </a:extLst>
          </p:cNvPr>
          <p:cNvSpPr>
            <a:spLocks noGrp="1"/>
          </p:cNvSpPr>
          <p:nvPr>
            <p:ph type="ctrTitle"/>
          </p:nvPr>
        </p:nvSpPr>
        <p:spPr/>
        <p:txBody>
          <a:bodyPr/>
          <a:lstStyle/>
          <a:p>
            <a:r>
              <a:rPr lang="en-GB" dirty="0"/>
              <a:t>Headache Diagnosis and Management in Primary Care</a:t>
            </a:r>
          </a:p>
        </p:txBody>
      </p:sp>
      <p:sp>
        <p:nvSpPr>
          <p:cNvPr id="3" name="Subtitle 2">
            <a:extLst>
              <a:ext uri="{FF2B5EF4-FFF2-40B4-BE49-F238E27FC236}">
                <a16:creationId xmlns:a16="http://schemas.microsoft.com/office/drawing/2014/main" id="{A6800937-E199-7695-9D1F-3DA6635A8E82}"/>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2930830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a:xfrm>
            <a:off x="4705351" y="2571750"/>
            <a:ext cx="2093913" cy="84613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2" name="Oval 11"/>
          <p:cNvSpPr/>
          <p:nvPr/>
        </p:nvSpPr>
        <p:spPr>
          <a:xfrm>
            <a:off x="3881439" y="981075"/>
            <a:ext cx="4117975" cy="108108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4" name="Oval 13"/>
          <p:cNvSpPr/>
          <p:nvPr/>
        </p:nvSpPr>
        <p:spPr>
          <a:xfrm>
            <a:off x="7556501" y="5652455"/>
            <a:ext cx="1349375" cy="91757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5" name="Oval 14"/>
          <p:cNvSpPr/>
          <p:nvPr/>
        </p:nvSpPr>
        <p:spPr>
          <a:xfrm>
            <a:off x="5730875" y="5476876"/>
            <a:ext cx="1397000" cy="100806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6" name="Oval 15"/>
          <p:cNvSpPr/>
          <p:nvPr/>
        </p:nvSpPr>
        <p:spPr>
          <a:xfrm>
            <a:off x="1749425" y="2162176"/>
            <a:ext cx="2414588" cy="1585913"/>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7" name="Oval 16"/>
          <p:cNvSpPr/>
          <p:nvPr/>
        </p:nvSpPr>
        <p:spPr>
          <a:xfrm>
            <a:off x="4894263" y="4232276"/>
            <a:ext cx="1350962" cy="9191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3320" name="TextBox 17"/>
          <p:cNvSpPr txBox="1">
            <a:spLocks noChangeArrowheads="1"/>
          </p:cNvSpPr>
          <p:nvPr/>
        </p:nvSpPr>
        <p:spPr bwMode="auto">
          <a:xfrm>
            <a:off x="4419600" y="1282701"/>
            <a:ext cx="3003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2000" b="1">
                <a:solidFill>
                  <a:srgbClr val="000000"/>
                </a:solidFill>
                <a:latin typeface="Calibri" panose="020F0502020204030204" pitchFamily="34" charset="0"/>
              </a:rPr>
              <a:t>New presentation with Headache</a:t>
            </a:r>
          </a:p>
        </p:txBody>
      </p:sp>
      <p:sp>
        <p:nvSpPr>
          <p:cNvPr id="13321" name="TextBox 18"/>
          <p:cNvSpPr txBox="1">
            <a:spLocks noChangeArrowheads="1"/>
          </p:cNvSpPr>
          <p:nvPr/>
        </p:nvSpPr>
        <p:spPr bwMode="auto">
          <a:xfrm flipH="1">
            <a:off x="5072063" y="2266027"/>
            <a:ext cx="157797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dirty="0">
                <a:latin typeface="Calibri" panose="020F0502020204030204" pitchFamily="34" charset="0"/>
              </a:rPr>
              <a:t>    </a:t>
            </a:r>
            <a:r>
              <a:rPr lang="en-GB" altLang="en-US" sz="3600" dirty="0">
                <a:solidFill>
                  <a:srgbClr val="000000"/>
                </a:solidFill>
                <a:latin typeface="Calibri" panose="020F0502020204030204" pitchFamily="34" charset="0"/>
              </a:rPr>
              <a:t>History</a:t>
            </a:r>
            <a:r>
              <a:rPr lang="en-GB" altLang="en-US" sz="1600" dirty="0">
                <a:solidFill>
                  <a:srgbClr val="000000"/>
                </a:solidFill>
                <a:latin typeface="Calibri" panose="020F0502020204030204" pitchFamily="34" charset="0"/>
              </a:rPr>
              <a:t> </a:t>
            </a:r>
          </a:p>
          <a:p>
            <a:pPr eaLnBrk="1" hangingPunct="1"/>
            <a:r>
              <a:rPr lang="en-GB" altLang="en-US" sz="1000" dirty="0">
                <a:solidFill>
                  <a:srgbClr val="000000"/>
                </a:solidFill>
                <a:latin typeface="Calibri" panose="020F0502020204030204" pitchFamily="34" charset="0"/>
              </a:rPr>
              <a:t>Examination</a:t>
            </a:r>
          </a:p>
        </p:txBody>
      </p:sp>
      <p:sp>
        <p:nvSpPr>
          <p:cNvPr id="13322" name="TextBox 19"/>
          <p:cNvSpPr txBox="1">
            <a:spLocks noChangeArrowheads="1"/>
          </p:cNvSpPr>
          <p:nvPr/>
        </p:nvSpPr>
        <p:spPr bwMode="auto">
          <a:xfrm>
            <a:off x="4849019" y="4202907"/>
            <a:ext cx="1441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dirty="0">
                <a:latin typeface="Calibri" panose="020F0502020204030204" pitchFamily="34" charset="0"/>
              </a:rPr>
              <a:t>  </a:t>
            </a:r>
          </a:p>
          <a:p>
            <a:pPr eaLnBrk="1" hangingPunct="1"/>
            <a:r>
              <a:rPr lang="en-GB" altLang="en-US" dirty="0">
                <a:latin typeface="Calibri" panose="020F0502020204030204" pitchFamily="34" charset="0"/>
              </a:rPr>
              <a:t>CNS infection</a:t>
            </a:r>
          </a:p>
        </p:txBody>
      </p:sp>
      <p:sp>
        <p:nvSpPr>
          <p:cNvPr id="13323" name="TextBox 20"/>
          <p:cNvSpPr txBox="1">
            <a:spLocks noChangeArrowheads="1"/>
          </p:cNvSpPr>
          <p:nvPr/>
        </p:nvSpPr>
        <p:spPr bwMode="auto">
          <a:xfrm>
            <a:off x="2306638" y="2565400"/>
            <a:ext cx="13001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GB" altLang="en-US" sz="2000">
                <a:solidFill>
                  <a:srgbClr val="000000"/>
                </a:solidFill>
                <a:latin typeface="Calibri" panose="020F0502020204030204" pitchFamily="34" charset="0"/>
              </a:rPr>
              <a:t>Primary </a:t>
            </a:r>
          </a:p>
          <a:p>
            <a:pPr algn="ctr" eaLnBrk="1" hangingPunct="1"/>
            <a:r>
              <a:rPr lang="en-GB" altLang="en-US" sz="2000">
                <a:solidFill>
                  <a:srgbClr val="000000"/>
                </a:solidFill>
                <a:latin typeface="Calibri" panose="020F0502020204030204" pitchFamily="34" charset="0"/>
              </a:rPr>
              <a:t>headache </a:t>
            </a:r>
          </a:p>
          <a:p>
            <a:pPr algn="ctr" eaLnBrk="1" hangingPunct="1"/>
            <a:r>
              <a:rPr lang="en-GB" altLang="en-US" sz="2000">
                <a:solidFill>
                  <a:srgbClr val="000000"/>
                </a:solidFill>
                <a:latin typeface="Calibri" panose="020F0502020204030204" pitchFamily="34" charset="0"/>
              </a:rPr>
              <a:t>syndrome</a:t>
            </a:r>
          </a:p>
        </p:txBody>
      </p:sp>
      <p:sp>
        <p:nvSpPr>
          <p:cNvPr id="13324" name="TextBox 21"/>
          <p:cNvSpPr txBox="1">
            <a:spLocks noChangeArrowheads="1"/>
          </p:cNvSpPr>
          <p:nvPr/>
        </p:nvSpPr>
        <p:spPr bwMode="auto">
          <a:xfrm>
            <a:off x="5749067" y="5635626"/>
            <a:ext cx="13606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dirty="0">
                <a:latin typeface="Calibri" panose="020F0502020204030204" pitchFamily="34" charset="0"/>
              </a:rPr>
              <a:t>  intracranial</a:t>
            </a:r>
          </a:p>
          <a:p>
            <a:pPr eaLnBrk="1" hangingPunct="1"/>
            <a:r>
              <a:rPr lang="en-GB" altLang="en-US" dirty="0" err="1">
                <a:latin typeface="Calibri" panose="020F0502020204030204" pitchFamily="34" charset="0"/>
              </a:rPr>
              <a:t>haemorrage</a:t>
            </a:r>
            <a:endParaRPr lang="en-GB" altLang="en-US" dirty="0">
              <a:latin typeface="Calibri" panose="020F0502020204030204" pitchFamily="34" charset="0"/>
            </a:endParaRPr>
          </a:p>
        </p:txBody>
      </p:sp>
      <p:sp>
        <p:nvSpPr>
          <p:cNvPr id="13325" name="TextBox 22"/>
          <p:cNvSpPr txBox="1">
            <a:spLocks noChangeArrowheads="1"/>
          </p:cNvSpPr>
          <p:nvPr/>
        </p:nvSpPr>
        <p:spPr bwMode="auto">
          <a:xfrm>
            <a:off x="7540626" y="5683251"/>
            <a:ext cx="143351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dirty="0">
                <a:latin typeface="Calibri" panose="020F0502020204030204" pitchFamily="34" charset="0"/>
              </a:rPr>
              <a:t>  Raised or lowered ICP</a:t>
            </a:r>
          </a:p>
          <a:p>
            <a:pPr eaLnBrk="1" hangingPunct="1"/>
            <a:r>
              <a:rPr lang="en-GB" altLang="en-US" dirty="0">
                <a:latin typeface="Calibri" panose="020F0502020204030204" pitchFamily="34" charset="0"/>
              </a:rPr>
              <a:t>   headache</a:t>
            </a:r>
          </a:p>
        </p:txBody>
      </p:sp>
      <p:sp>
        <p:nvSpPr>
          <p:cNvPr id="24" name="Oval 23"/>
          <p:cNvSpPr/>
          <p:nvPr/>
        </p:nvSpPr>
        <p:spPr>
          <a:xfrm>
            <a:off x="8562729" y="4584213"/>
            <a:ext cx="1612049" cy="97509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dirty="0"/>
          </a:p>
        </p:txBody>
      </p:sp>
      <p:sp>
        <p:nvSpPr>
          <p:cNvPr id="13327" name="TextBox 24"/>
          <p:cNvSpPr txBox="1">
            <a:spLocks noChangeArrowheads="1"/>
          </p:cNvSpPr>
          <p:nvPr/>
        </p:nvSpPr>
        <p:spPr bwMode="auto">
          <a:xfrm>
            <a:off x="8612188" y="4749800"/>
            <a:ext cx="18341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dirty="0">
                <a:latin typeface="Calibri" panose="020F0502020204030204" pitchFamily="34" charset="0"/>
              </a:rPr>
              <a:t>Systemic</a:t>
            </a:r>
            <a:r>
              <a:rPr lang="en-GB" altLang="en-US" dirty="0">
                <a:solidFill>
                  <a:srgbClr val="000000"/>
                </a:solidFill>
                <a:latin typeface="Calibri" panose="020F0502020204030204" pitchFamily="34" charset="0"/>
              </a:rPr>
              <a:t> </a:t>
            </a:r>
          </a:p>
          <a:p>
            <a:pPr eaLnBrk="1" hangingPunct="1"/>
            <a:r>
              <a:rPr lang="en-GB" altLang="en-US" dirty="0">
                <a:latin typeface="Calibri" panose="020F0502020204030204" pitchFamily="34" charset="0"/>
              </a:rPr>
              <a:t>   illness/GCA</a:t>
            </a:r>
          </a:p>
        </p:txBody>
      </p:sp>
      <p:cxnSp>
        <p:nvCxnSpPr>
          <p:cNvPr id="27" name="Straight Arrow Connector 26"/>
          <p:cNvCxnSpPr/>
          <p:nvPr/>
        </p:nvCxnSpPr>
        <p:spPr>
          <a:xfrm>
            <a:off x="6096000" y="2079625"/>
            <a:ext cx="0" cy="431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1" idx="2"/>
          </p:cNvCxnSpPr>
          <p:nvPr/>
        </p:nvCxnSpPr>
        <p:spPr>
          <a:xfrm flipH="1" flipV="1">
            <a:off x="4148138" y="2928939"/>
            <a:ext cx="557212" cy="650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6154738" y="3224214"/>
            <a:ext cx="1123950" cy="10937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6759576" y="3625851"/>
            <a:ext cx="868363" cy="196691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a:stCxn id="30" idx="4"/>
          </p:cNvCxnSpPr>
          <p:nvPr/>
        </p:nvCxnSpPr>
        <p:spPr>
          <a:xfrm flipH="1">
            <a:off x="8178801" y="3702051"/>
            <a:ext cx="231775" cy="18446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9197974" y="3581400"/>
            <a:ext cx="87313" cy="9921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7204075" y="2116138"/>
            <a:ext cx="2414588" cy="1585912"/>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altLang="en-US" dirty="0">
                <a:solidFill>
                  <a:srgbClr val="000000"/>
                </a:solidFill>
              </a:rPr>
              <a:t>Secondary </a:t>
            </a:r>
          </a:p>
          <a:p>
            <a:pPr algn="ctr" eaLnBrk="1" hangingPunct="1">
              <a:defRPr/>
            </a:pPr>
            <a:r>
              <a:rPr lang="en-GB" altLang="en-US" dirty="0">
                <a:solidFill>
                  <a:srgbClr val="000000"/>
                </a:solidFill>
              </a:rPr>
              <a:t>Headache </a:t>
            </a:r>
          </a:p>
          <a:p>
            <a:pPr algn="ctr" eaLnBrk="1" hangingPunct="1">
              <a:defRPr/>
            </a:pPr>
            <a:r>
              <a:rPr lang="en-GB" altLang="en-US" dirty="0">
                <a:solidFill>
                  <a:srgbClr val="000000"/>
                </a:solidFill>
              </a:rPr>
              <a:t>Syndromes</a:t>
            </a:r>
          </a:p>
          <a:p>
            <a:pPr algn="ctr" eaLnBrk="1" hangingPunct="1">
              <a:defRPr/>
            </a:pPr>
            <a:r>
              <a:rPr lang="en-GB" altLang="en-US" dirty="0">
                <a:solidFill>
                  <a:srgbClr val="000000"/>
                </a:solidFill>
              </a:rPr>
              <a:t>Due to </a:t>
            </a:r>
          </a:p>
        </p:txBody>
      </p:sp>
      <p:cxnSp>
        <p:nvCxnSpPr>
          <p:cNvPr id="35" name="Straight Arrow Connector 34"/>
          <p:cNvCxnSpPr/>
          <p:nvPr/>
        </p:nvCxnSpPr>
        <p:spPr>
          <a:xfrm flipV="1">
            <a:off x="6783388" y="2857500"/>
            <a:ext cx="398462" cy="25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70AB9F48-EEF3-040F-3668-85A5CAED8CC9}"/>
              </a:ext>
            </a:extLst>
          </p:cNvPr>
          <p:cNvSpPr/>
          <p:nvPr/>
        </p:nvSpPr>
        <p:spPr>
          <a:xfrm>
            <a:off x="651511" y="981075"/>
            <a:ext cx="2331719" cy="117348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New or Existing Headache</a:t>
            </a:r>
          </a:p>
        </p:txBody>
      </p:sp>
      <p:cxnSp>
        <p:nvCxnSpPr>
          <p:cNvPr id="5" name="Straight Arrow Connector 4">
            <a:extLst>
              <a:ext uri="{FF2B5EF4-FFF2-40B4-BE49-F238E27FC236}">
                <a16:creationId xmlns:a16="http://schemas.microsoft.com/office/drawing/2014/main" id="{D6F8A8E8-D1EE-0FDC-B97C-6F6AF64D0567}"/>
              </a:ext>
            </a:extLst>
          </p:cNvPr>
          <p:cNvCxnSpPr/>
          <p:nvPr/>
        </p:nvCxnSpPr>
        <p:spPr>
          <a:xfrm flipV="1">
            <a:off x="1577340" y="2994026"/>
            <a:ext cx="0" cy="406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78547F4-E789-71E1-026E-E4D2822C388B}"/>
              </a:ext>
            </a:extLst>
          </p:cNvPr>
          <p:cNvCxnSpPr>
            <a:cxnSpLocks/>
          </p:cNvCxnSpPr>
          <p:nvPr/>
        </p:nvCxnSpPr>
        <p:spPr>
          <a:xfrm flipH="1">
            <a:off x="3074670" y="1588770"/>
            <a:ext cx="95440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C8440FB7-6987-F48B-EED4-5F315FC533FC}"/>
              </a:ext>
            </a:extLst>
          </p:cNvPr>
          <p:cNvSpPr/>
          <p:nvPr/>
        </p:nvSpPr>
        <p:spPr>
          <a:xfrm>
            <a:off x="651510" y="3898282"/>
            <a:ext cx="3120389" cy="117348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ln w="0"/>
                <a:solidFill>
                  <a:schemeClr val="tx1"/>
                </a:solidFill>
                <a:effectLst>
                  <a:outerShdw blurRad="38100" dist="19050" dir="2700000" algn="tl" rotWithShape="0">
                    <a:schemeClr val="dk1">
                      <a:alpha val="40000"/>
                    </a:schemeClr>
                  </a:outerShdw>
                </a:effectLst>
              </a:rPr>
              <a:t>Diagnostic question</a:t>
            </a:r>
          </a:p>
          <a:p>
            <a:r>
              <a:rPr lang="en-GB" dirty="0">
                <a:ln w="0"/>
                <a:solidFill>
                  <a:schemeClr val="tx1"/>
                </a:solidFill>
                <a:effectLst>
                  <a:outerShdw blurRad="38100" dist="19050" dir="2700000" algn="tl" rotWithShape="0">
                    <a:schemeClr val="dk1">
                      <a:alpha val="40000"/>
                    </a:schemeClr>
                  </a:outerShdw>
                </a:effectLst>
              </a:rPr>
              <a:t>management questions</a:t>
            </a:r>
          </a:p>
        </p:txBody>
      </p:sp>
      <p:sp>
        <p:nvSpPr>
          <p:cNvPr id="23" name="Rectangle 22">
            <a:extLst>
              <a:ext uri="{FF2B5EF4-FFF2-40B4-BE49-F238E27FC236}">
                <a16:creationId xmlns:a16="http://schemas.microsoft.com/office/drawing/2014/main" id="{2E4CC677-D5B6-A79E-3DD0-2847F2554B53}"/>
              </a:ext>
            </a:extLst>
          </p:cNvPr>
          <p:cNvSpPr/>
          <p:nvPr/>
        </p:nvSpPr>
        <p:spPr>
          <a:xfrm>
            <a:off x="651510" y="5476876"/>
            <a:ext cx="3046094" cy="914400"/>
          </a:xfrm>
          <a:prstGeom prst="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ln w="0"/>
                <a:solidFill>
                  <a:schemeClr val="tx1"/>
                </a:solidFill>
                <a:effectLst>
                  <a:outerShdw blurRad="38100" dist="19050" dir="2700000" algn="tl" rotWithShape="0">
                    <a:schemeClr val="dk1">
                      <a:alpha val="40000"/>
                    </a:schemeClr>
                  </a:outerShdw>
                </a:effectLst>
              </a:rPr>
              <a:t>Need to understand the purpose of the questions we ask</a:t>
            </a:r>
          </a:p>
        </p:txBody>
      </p:sp>
      <p:sp>
        <p:nvSpPr>
          <p:cNvPr id="4" name="Oval 3">
            <a:extLst>
              <a:ext uri="{FF2B5EF4-FFF2-40B4-BE49-F238E27FC236}">
                <a16:creationId xmlns:a16="http://schemas.microsoft.com/office/drawing/2014/main" id="{F28701C2-A993-7BB2-EA15-BF265D632A92}"/>
              </a:ext>
            </a:extLst>
          </p:cNvPr>
          <p:cNvSpPr/>
          <p:nvPr/>
        </p:nvSpPr>
        <p:spPr>
          <a:xfrm>
            <a:off x="10113009" y="2767014"/>
            <a:ext cx="1424940" cy="914400"/>
          </a:xfrm>
          <a:prstGeom prst="ellipse">
            <a:avLst/>
          </a:prstGeom>
          <a:solidFill>
            <a:srgbClr val="FF0000"/>
          </a:solidFill>
        </p:spPr>
        <p:style>
          <a:lnRef idx="3">
            <a:schemeClr val="lt1"/>
          </a:lnRef>
          <a:fillRef idx="1">
            <a:schemeClr val="accent5"/>
          </a:fillRef>
          <a:effectRef idx="1">
            <a:schemeClr val="accent5"/>
          </a:effectRef>
          <a:fontRef idx="minor">
            <a:schemeClr val="lt1"/>
          </a:fontRef>
        </p:style>
        <p:txBody>
          <a:bodyPr rtlCol="0" anchor="ctr"/>
          <a:lstStyle/>
          <a:p>
            <a:pPr algn="ctr"/>
            <a:r>
              <a:rPr lang="en-GB" dirty="0">
                <a:ln w="0"/>
                <a:solidFill>
                  <a:schemeClr val="tx1"/>
                </a:solidFill>
                <a:effectLst>
                  <a:outerShdw blurRad="38100" dist="19050" dir="2700000" algn="tl" rotWithShape="0">
                    <a:schemeClr val="dk1">
                      <a:alpha val="40000"/>
                    </a:schemeClr>
                  </a:outerShdw>
                </a:effectLst>
              </a:rPr>
              <a:t>other</a:t>
            </a:r>
            <a:endParaRPr lang="en-GB" dirty="0"/>
          </a:p>
        </p:txBody>
      </p:sp>
      <p:cxnSp>
        <p:nvCxnSpPr>
          <p:cNvPr id="7" name="Straight Arrow Connector 6">
            <a:extLst>
              <a:ext uri="{FF2B5EF4-FFF2-40B4-BE49-F238E27FC236}">
                <a16:creationId xmlns:a16="http://schemas.microsoft.com/office/drawing/2014/main" id="{87C256B7-3A94-AE0F-2DBB-89E36F6DBC6B}"/>
              </a:ext>
            </a:extLst>
          </p:cNvPr>
          <p:cNvCxnSpPr>
            <a:cxnSpLocks/>
            <a:endCxn id="4" idx="2"/>
          </p:cNvCxnSpPr>
          <p:nvPr/>
        </p:nvCxnSpPr>
        <p:spPr>
          <a:xfrm>
            <a:off x="9618663" y="3160395"/>
            <a:ext cx="494346" cy="63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08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DBBA8C-27B2-799A-3685-496A5FFC5828}"/>
              </a:ext>
            </a:extLst>
          </p:cNvPr>
          <p:cNvSpPr>
            <a:spLocks noGrp="1"/>
          </p:cNvSpPr>
          <p:nvPr>
            <p:ph type="body" sz="quarter" idx="15"/>
          </p:nvPr>
        </p:nvSpPr>
        <p:spPr/>
        <p:txBody>
          <a:bodyPr/>
          <a:lstStyle/>
          <a:p>
            <a:endParaRPr lang="en-GB"/>
          </a:p>
        </p:txBody>
      </p:sp>
      <p:sp>
        <p:nvSpPr>
          <p:cNvPr id="3" name="Text Placeholder 2">
            <a:extLst>
              <a:ext uri="{FF2B5EF4-FFF2-40B4-BE49-F238E27FC236}">
                <a16:creationId xmlns:a16="http://schemas.microsoft.com/office/drawing/2014/main" id="{EE8B3A3F-CE93-F5A5-7B70-E7A94363826E}"/>
              </a:ext>
            </a:extLst>
          </p:cNvPr>
          <p:cNvSpPr>
            <a:spLocks noGrp="1"/>
          </p:cNvSpPr>
          <p:nvPr>
            <p:ph type="body" sz="quarter" idx="16"/>
          </p:nvPr>
        </p:nvSpPr>
        <p:spPr/>
        <p:txBody>
          <a:bodyPr/>
          <a:lstStyle/>
          <a:p>
            <a:endParaRPr lang="en-GB"/>
          </a:p>
        </p:txBody>
      </p:sp>
      <p:sp>
        <p:nvSpPr>
          <p:cNvPr id="4" name="Title 3">
            <a:extLst>
              <a:ext uri="{FF2B5EF4-FFF2-40B4-BE49-F238E27FC236}">
                <a16:creationId xmlns:a16="http://schemas.microsoft.com/office/drawing/2014/main" id="{BA9E569F-16E2-4A86-999E-5228DED0E755}"/>
              </a:ext>
            </a:extLst>
          </p:cNvPr>
          <p:cNvSpPr>
            <a:spLocks noGrp="1"/>
          </p:cNvSpPr>
          <p:nvPr>
            <p:ph type="title"/>
          </p:nvPr>
        </p:nvSpPr>
        <p:spPr/>
        <p:txBody>
          <a:bodyPr/>
          <a:lstStyle/>
          <a:p>
            <a:endParaRPr lang="en-GB"/>
          </a:p>
        </p:txBody>
      </p:sp>
      <p:pic>
        <p:nvPicPr>
          <p:cNvPr id="6" name="Picture 5" descr="A red and white medical chart&#10;&#10;AI-generated content may be incorrect.">
            <a:extLst>
              <a:ext uri="{FF2B5EF4-FFF2-40B4-BE49-F238E27FC236}">
                <a16:creationId xmlns:a16="http://schemas.microsoft.com/office/drawing/2014/main" id="{36AD9FD0-1291-E23C-71AA-25573BA2A0B0}"/>
              </a:ext>
            </a:extLst>
          </p:cNvPr>
          <p:cNvPicPr>
            <a:picLocks noChangeAspect="1"/>
          </p:cNvPicPr>
          <p:nvPr/>
        </p:nvPicPr>
        <p:blipFill>
          <a:blip r:embed="rId3"/>
          <a:stretch>
            <a:fillRect/>
          </a:stretch>
        </p:blipFill>
        <p:spPr>
          <a:xfrm>
            <a:off x="1572321" y="847493"/>
            <a:ext cx="9333571" cy="5645381"/>
          </a:xfrm>
          <a:prstGeom prst="rect">
            <a:avLst/>
          </a:prstGeom>
        </p:spPr>
      </p:pic>
    </p:spTree>
    <p:extLst>
      <p:ext uri="{BB962C8B-B14F-4D97-AF65-F5344CB8AC3E}">
        <p14:creationId xmlns:p14="http://schemas.microsoft.com/office/powerpoint/2010/main" val="2993627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7C59BEC-C4CC-4741-B975-08C543178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Arc 24">
            <a:extLst>
              <a:ext uri="{FF2B5EF4-FFF2-40B4-BE49-F238E27FC236}">
                <a16:creationId xmlns:a16="http://schemas.microsoft.com/office/drawing/2014/main" id="{72DEF309-605D-4117-9340-6D589B6C3A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986173" flipV="1">
            <a:off x="3930947" y="651615"/>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97D26F21-3A42-1036-EA8D-8F48956A764D}"/>
              </a:ext>
            </a:extLst>
          </p:cNvPr>
          <p:cNvSpPr>
            <a:spLocks noGrp="1"/>
          </p:cNvSpPr>
          <p:nvPr>
            <p:ph type="title"/>
          </p:nvPr>
        </p:nvSpPr>
        <p:spPr>
          <a:xfrm>
            <a:off x="838200" y="365125"/>
            <a:ext cx="10515599" cy="1325563"/>
          </a:xfrm>
        </p:spPr>
        <p:txBody>
          <a:bodyPr>
            <a:normAutofit/>
          </a:bodyPr>
          <a:lstStyle/>
          <a:p>
            <a:r>
              <a:rPr lang="en-GB"/>
              <a:t>Mnemonic for Red Flags</a:t>
            </a:r>
          </a:p>
        </p:txBody>
      </p:sp>
      <p:sp>
        <p:nvSpPr>
          <p:cNvPr id="3" name="Content Placeholder 2">
            <a:extLst>
              <a:ext uri="{FF2B5EF4-FFF2-40B4-BE49-F238E27FC236}">
                <a16:creationId xmlns:a16="http://schemas.microsoft.com/office/drawing/2014/main" id="{C6387B9D-24E0-3D56-D88F-011F8E2908CE}"/>
              </a:ext>
            </a:extLst>
          </p:cNvPr>
          <p:cNvSpPr>
            <a:spLocks noGrp="1"/>
          </p:cNvSpPr>
          <p:nvPr>
            <p:ph idx="1"/>
          </p:nvPr>
        </p:nvSpPr>
        <p:spPr>
          <a:xfrm>
            <a:off x="838200" y="1825625"/>
            <a:ext cx="5393361" cy="4351338"/>
          </a:xfrm>
        </p:spPr>
        <p:txBody>
          <a:bodyPr>
            <a:normAutofit/>
          </a:bodyPr>
          <a:lstStyle/>
          <a:p>
            <a:r>
              <a:rPr lang="en-GB"/>
              <a:t>SNOOP</a:t>
            </a:r>
          </a:p>
          <a:p>
            <a:endParaRPr lang="en-GB"/>
          </a:p>
          <a:p>
            <a:pPr lvl="1"/>
            <a:r>
              <a:rPr lang="en-GB"/>
              <a:t>Systemic symptoms and secondary risk factors</a:t>
            </a:r>
          </a:p>
          <a:p>
            <a:pPr lvl="1"/>
            <a:r>
              <a:rPr lang="en-GB"/>
              <a:t>Neurological signs and symptoms</a:t>
            </a:r>
          </a:p>
          <a:p>
            <a:pPr lvl="1"/>
            <a:r>
              <a:rPr lang="en-GB"/>
              <a:t>Onset</a:t>
            </a:r>
          </a:p>
          <a:p>
            <a:pPr lvl="1"/>
            <a:r>
              <a:rPr lang="en-GB"/>
              <a:t>Older (&gt;50)</a:t>
            </a:r>
          </a:p>
          <a:p>
            <a:pPr lvl="1"/>
            <a:r>
              <a:rPr lang="en-GB"/>
              <a:t>Progression or change in headaches</a:t>
            </a:r>
          </a:p>
        </p:txBody>
      </p:sp>
      <p:sp>
        <p:nvSpPr>
          <p:cNvPr id="27" name="Oval 26">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77008" y="5228027"/>
            <a:ext cx="1107241" cy="10772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Graphic 6" descr="Brain">
            <a:extLst>
              <a:ext uri="{FF2B5EF4-FFF2-40B4-BE49-F238E27FC236}">
                <a16:creationId xmlns:a16="http://schemas.microsoft.com/office/drawing/2014/main" id="{A7533716-D532-6427-92ED-D1DE2512B0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09962" y="1929820"/>
            <a:ext cx="4221597" cy="4221597"/>
          </a:xfrm>
          <a:custGeom>
            <a:avLst/>
            <a:gdLst/>
            <a:ahLst/>
            <a:cxnLst/>
            <a:rect l="l" t="t" r="r" b="b"/>
            <a:pathLst>
              <a:path w="4221597" h="4303912">
                <a:moveTo>
                  <a:pt x="126986" y="0"/>
                </a:moveTo>
                <a:lnTo>
                  <a:pt x="4094611" y="0"/>
                </a:lnTo>
                <a:cubicBezTo>
                  <a:pt x="4164743" y="0"/>
                  <a:pt x="4221597" y="56854"/>
                  <a:pt x="4221597" y="126986"/>
                </a:cubicBezTo>
                <a:lnTo>
                  <a:pt x="4221597" y="4176926"/>
                </a:lnTo>
                <a:cubicBezTo>
                  <a:pt x="4221597" y="4247058"/>
                  <a:pt x="4164743" y="4303912"/>
                  <a:pt x="4094611" y="4303912"/>
                </a:cubicBezTo>
                <a:lnTo>
                  <a:pt x="126986" y="4303912"/>
                </a:lnTo>
                <a:cubicBezTo>
                  <a:pt x="56854" y="4303912"/>
                  <a:pt x="0" y="4247058"/>
                  <a:pt x="0" y="4176926"/>
                </a:cubicBezTo>
                <a:lnTo>
                  <a:pt x="0" y="126986"/>
                </a:lnTo>
                <a:cubicBezTo>
                  <a:pt x="0" y="56854"/>
                  <a:pt x="56854" y="0"/>
                  <a:pt x="126986" y="0"/>
                </a:cubicBezTo>
                <a:close/>
              </a:path>
            </a:pathLst>
          </a:custGeom>
        </p:spPr>
      </p:pic>
    </p:spTree>
    <p:extLst>
      <p:ext uri="{BB962C8B-B14F-4D97-AF65-F5344CB8AC3E}">
        <p14:creationId xmlns:p14="http://schemas.microsoft.com/office/powerpoint/2010/main" val="2318609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55C3D0-E8B1-7757-73CB-15E0B6A983FF}"/>
              </a:ext>
            </a:extLst>
          </p:cNvPr>
          <p:cNvSpPr>
            <a:spLocks noGrp="1"/>
          </p:cNvSpPr>
          <p:nvPr>
            <p:ph type="title"/>
          </p:nvPr>
        </p:nvSpPr>
        <p:spPr>
          <a:xfrm>
            <a:off x="838200" y="365125"/>
            <a:ext cx="10515600" cy="1306443"/>
          </a:xfrm>
        </p:spPr>
        <p:txBody>
          <a:bodyPr>
            <a:normAutofit/>
          </a:bodyPr>
          <a:lstStyle/>
          <a:p>
            <a:r>
              <a:rPr lang="en-GB" sz="4000"/>
              <a:t>Brain Tumours and Headache</a:t>
            </a:r>
          </a:p>
        </p:txBody>
      </p:sp>
      <p:pic>
        <p:nvPicPr>
          <p:cNvPr id="6" name="Picture 5">
            <a:extLst>
              <a:ext uri="{FF2B5EF4-FFF2-40B4-BE49-F238E27FC236}">
                <a16:creationId xmlns:a16="http://schemas.microsoft.com/office/drawing/2014/main" id="{3ABBF355-3DDB-8BB2-8E33-A390389A89F5}"/>
              </a:ext>
            </a:extLst>
          </p:cNvPr>
          <p:cNvPicPr>
            <a:picLocks noChangeAspect="1"/>
          </p:cNvPicPr>
          <p:nvPr/>
        </p:nvPicPr>
        <p:blipFill>
          <a:blip r:embed="rId2"/>
          <a:srcRect l="12367" r="33549" b="-2"/>
          <a:stretch>
            <a:fillRect/>
          </a:stretch>
        </p:blipFill>
        <p:spPr>
          <a:xfrm>
            <a:off x="7989293" y="1904282"/>
            <a:ext cx="3423093" cy="4224808"/>
          </a:xfrm>
          <a:prstGeom prst="rect">
            <a:avLst/>
          </a:prstGeom>
        </p:spPr>
      </p:pic>
      <p:graphicFrame>
        <p:nvGraphicFramePr>
          <p:cNvPr id="11" name="Content Placeholder 2">
            <a:extLst>
              <a:ext uri="{FF2B5EF4-FFF2-40B4-BE49-F238E27FC236}">
                <a16:creationId xmlns:a16="http://schemas.microsoft.com/office/drawing/2014/main" id="{225070AA-9CA9-5786-DB60-36722CB0A5E5}"/>
              </a:ext>
            </a:extLst>
          </p:cNvPr>
          <p:cNvGraphicFramePr>
            <a:graphicFrameLocks noGrp="1"/>
          </p:cNvGraphicFramePr>
          <p:nvPr>
            <p:ph idx="1"/>
            <p:extLst>
              <p:ext uri="{D42A27DB-BD31-4B8C-83A1-F6EECF244321}">
                <p14:modId xmlns:p14="http://schemas.microsoft.com/office/powerpoint/2010/main" val="2442522207"/>
              </p:ext>
            </p:extLst>
          </p:nvPr>
        </p:nvGraphicFramePr>
        <p:xfrm>
          <a:off x="838200" y="1825625"/>
          <a:ext cx="6714744" cy="4303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40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graphicEl>
                                              <a:dgm id="{6408F8AD-B0AB-4A1B-B468-892E82AD783F}"/>
                                            </p:graphicEl>
                                          </p:spTgt>
                                        </p:tgtEl>
                                        <p:attrNameLst>
                                          <p:attrName>style.visibility</p:attrName>
                                        </p:attrNameLst>
                                      </p:cBhvr>
                                      <p:to>
                                        <p:strVal val="visible"/>
                                      </p:to>
                                    </p:set>
                                    <p:animEffect transition="in" filter="fade">
                                      <p:cBhvr>
                                        <p:cTn id="7" dur="1000"/>
                                        <p:tgtEl>
                                          <p:spTgt spid="11">
                                            <p:graphicEl>
                                              <a:dgm id="{6408F8AD-B0AB-4A1B-B468-892E82AD783F}"/>
                                            </p:graphicEl>
                                          </p:spTgt>
                                        </p:tgtEl>
                                      </p:cBhvr>
                                    </p:animEffect>
                                    <p:anim calcmode="lin" valueType="num">
                                      <p:cBhvr>
                                        <p:cTn id="8" dur="1000" fill="hold"/>
                                        <p:tgtEl>
                                          <p:spTgt spid="11">
                                            <p:graphicEl>
                                              <a:dgm id="{6408F8AD-B0AB-4A1B-B468-892E82AD783F}"/>
                                            </p:graphicEl>
                                          </p:spTgt>
                                        </p:tgtEl>
                                        <p:attrNameLst>
                                          <p:attrName>ppt_x</p:attrName>
                                        </p:attrNameLst>
                                      </p:cBhvr>
                                      <p:tavLst>
                                        <p:tav tm="0">
                                          <p:val>
                                            <p:strVal val="#ppt_x"/>
                                          </p:val>
                                        </p:tav>
                                        <p:tav tm="100000">
                                          <p:val>
                                            <p:strVal val="#ppt_x"/>
                                          </p:val>
                                        </p:tav>
                                      </p:tavLst>
                                    </p:anim>
                                    <p:anim calcmode="lin" valueType="num">
                                      <p:cBhvr>
                                        <p:cTn id="9" dur="1000" fill="hold"/>
                                        <p:tgtEl>
                                          <p:spTgt spid="11">
                                            <p:graphicEl>
                                              <a:dgm id="{6408F8AD-B0AB-4A1B-B468-892E82AD783F}"/>
                                            </p:graphic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graphicEl>
                                              <a:dgm id="{A7E91FE1-0453-4CEC-8823-AEDE816BE43E}"/>
                                            </p:graphicEl>
                                          </p:spTgt>
                                        </p:tgtEl>
                                        <p:attrNameLst>
                                          <p:attrName>style.visibility</p:attrName>
                                        </p:attrNameLst>
                                      </p:cBhvr>
                                      <p:to>
                                        <p:strVal val="visible"/>
                                      </p:to>
                                    </p:set>
                                    <p:animEffect transition="in" filter="fade">
                                      <p:cBhvr>
                                        <p:cTn id="12" dur="1000"/>
                                        <p:tgtEl>
                                          <p:spTgt spid="11">
                                            <p:graphicEl>
                                              <a:dgm id="{A7E91FE1-0453-4CEC-8823-AEDE816BE43E}"/>
                                            </p:graphicEl>
                                          </p:spTgt>
                                        </p:tgtEl>
                                      </p:cBhvr>
                                    </p:animEffect>
                                    <p:anim calcmode="lin" valueType="num">
                                      <p:cBhvr>
                                        <p:cTn id="13" dur="1000" fill="hold"/>
                                        <p:tgtEl>
                                          <p:spTgt spid="11">
                                            <p:graphicEl>
                                              <a:dgm id="{A7E91FE1-0453-4CEC-8823-AEDE816BE43E}"/>
                                            </p:graphicEl>
                                          </p:spTgt>
                                        </p:tgtEl>
                                        <p:attrNameLst>
                                          <p:attrName>ppt_x</p:attrName>
                                        </p:attrNameLst>
                                      </p:cBhvr>
                                      <p:tavLst>
                                        <p:tav tm="0">
                                          <p:val>
                                            <p:strVal val="#ppt_x"/>
                                          </p:val>
                                        </p:tav>
                                        <p:tav tm="100000">
                                          <p:val>
                                            <p:strVal val="#ppt_x"/>
                                          </p:val>
                                        </p:tav>
                                      </p:tavLst>
                                    </p:anim>
                                    <p:anim calcmode="lin" valueType="num">
                                      <p:cBhvr>
                                        <p:cTn id="14" dur="1000" fill="hold"/>
                                        <p:tgtEl>
                                          <p:spTgt spid="11">
                                            <p:graphicEl>
                                              <a:dgm id="{A7E91FE1-0453-4CEC-8823-AEDE816BE43E}"/>
                                            </p:graphic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1">
                                            <p:graphicEl>
                                              <a:dgm id="{AC2DCEF2-DB14-4744-AF10-7FCEC6195F47}"/>
                                            </p:graphicEl>
                                          </p:spTgt>
                                        </p:tgtEl>
                                        <p:attrNameLst>
                                          <p:attrName>style.visibility</p:attrName>
                                        </p:attrNameLst>
                                      </p:cBhvr>
                                      <p:to>
                                        <p:strVal val="visible"/>
                                      </p:to>
                                    </p:set>
                                    <p:animEffect transition="in" filter="fade">
                                      <p:cBhvr>
                                        <p:cTn id="19" dur="1000"/>
                                        <p:tgtEl>
                                          <p:spTgt spid="11">
                                            <p:graphicEl>
                                              <a:dgm id="{AC2DCEF2-DB14-4744-AF10-7FCEC6195F47}"/>
                                            </p:graphicEl>
                                          </p:spTgt>
                                        </p:tgtEl>
                                      </p:cBhvr>
                                    </p:animEffect>
                                    <p:anim calcmode="lin" valueType="num">
                                      <p:cBhvr>
                                        <p:cTn id="20" dur="1000" fill="hold"/>
                                        <p:tgtEl>
                                          <p:spTgt spid="11">
                                            <p:graphicEl>
                                              <a:dgm id="{AC2DCEF2-DB14-4744-AF10-7FCEC6195F47}"/>
                                            </p:graphicEl>
                                          </p:spTgt>
                                        </p:tgtEl>
                                        <p:attrNameLst>
                                          <p:attrName>ppt_x</p:attrName>
                                        </p:attrNameLst>
                                      </p:cBhvr>
                                      <p:tavLst>
                                        <p:tav tm="0">
                                          <p:val>
                                            <p:strVal val="#ppt_x"/>
                                          </p:val>
                                        </p:tav>
                                        <p:tav tm="100000">
                                          <p:val>
                                            <p:strVal val="#ppt_x"/>
                                          </p:val>
                                        </p:tav>
                                      </p:tavLst>
                                    </p:anim>
                                    <p:anim calcmode="lin" valueType="num">
                                      <p:cBhvr>
                                        <p:cTn id="21" dur="1000" fill="hold"/>
                                        <p:tgtEl>
                                          <p:spTgt spid="11">
                                            <p:graphicEl>
                                              <a:dgm id="{AC2DCEF2-DB14-4744-AF10-7FCEC6195F47}"/>
                                            </p:graphic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graphicEl>
                                              <a:dgm id="{D9BC91E6-3726-47AF-AFF0-3C983E8ACFE3}"/>
                                            </p:graphicEl>
                                          </p:spTgt>
                                        </p:tgtEl>
                                        <p:attrNameLst>
                                          <p:attrName>style.visibility</p:attrName>
                                        </p:attrNameLst>
                                      </p:cBhvr>
                                      <p:to>
                                        <p:strVal val="visible"/>
                                      </p:to>
                                    </p:set>
                                    <p:animEffect transition="in" filter="fade">
                                      <p:cBhvr>
                                        <p:cTn id="24" dur="1000"/>
                                        <p:tgtEl>
                                          <p:spTgt spid="11">
                                            <p:graphicEl>
                                              <a:dgm id="{D9BC91E6-3726-47AF-AFF0-3C983E8ACFE3}"/>
                                            </p:graphicEl>
                                          </p:spTgt>
                                        </p:tgtEl>
                                      </p:cBhvr>
                                    </p:animEffect>
                                    <p:anim calcmode="lin" valueType="num">
                                      <p:cBhvr>
                                        <p:cTn id="25" dur="1000" fill="hold"/>
                                        <p:tgtEl>
                                          <p:spTgt spid="11">
                                            <p:graphicEl>
                                              <a:dgm id="{D9BC91E6-3726-47AF-AFF0-3C983E8ACFE3}"/>
                                            </p:graphicEl>
                                          </p:spTgt>
                                        </p:tgtEl>
                                        <p:attrNameLst>
                                          <p:attrName>ppt_x</p:attrName>
                                        </p:attrNameLst>
                                      </p:cBhvr>
                                      <p:tavLst>
                                        <p:tav tm="0">
                                          <p:val>
                                            <p:strVal val="#ppt_x"/>
                                          </p:val>
                                        </p:tav>
                                        <p:tav tm="100000">
                                          <p:val>
                                            <p:strVal val="#ppt_x"/>
                                          </p:val>
                                        </p:tav>
                                      </p:tavLst>
                                    </p:anim>
                                    <p:anim calcmode="lin" valueType="num">
                                      <p:cBhvr>
                                        <p:cTn id="26" dur="1000" fill="hold"/>
                                        <p:tgtEl>
                                          <p:spTgt spid="11">
                                            <p:graphicEl>
                                              <a:dgm id="{D9BC91E6-3726-47AF-AFF0-3C983E8ACFE3}"/>
                                            </p:graphic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1">
                                            <p:graphicEl>
                                              <a:dgm id="{2A8021BB-A29E-430F-B51C-408C77151DA3}"/>
                                            </p:graphicEl>
                                          </p:spTgt>
                                        </p:tgtEl>
                                        <p:attrNameLst>
                                          <p:attrName>style.visibility</p:attrName>
                                        </p:attrNameLst>
                                      </p:cBhvr>
                                      <p:to>
                                        <p:strVal val="visible"/>
                                      </p:to>
                                    </p:set>
                                    <p:animEffect transition="in" filter="fade">
                                      <p:cBhvr>
                                        <p:cTn id="31" dur="1000"/>
                                        <p:tgtEl>
                                          <p:spTgt spid="11">
                                            <p:graphicEl>
                                              <a:dgm id="{2A8021BB-A29E-430F-B51C-408C77151DA3}"/>
                                            </p:graphicEl>
                                          </p:spTgt>
                                        </p:tgtEl>
                                      </p:cBhvr>
                                    </p:animEffect>
                                    <p:anim calcmode="lin" valueType="num">
                                      <p:cBhvr>
                                        <p:cTn id="32" dur="1000" fill="hold"/>
                                        <p:tgtEl>
                                          <p:spTgt spid="11">
                                            <p:graphicEl>
                                              <a:dgm id="{2A8021BB-A29E-430F-B51C-408C77151DA3}"/>
                                            </p:graphicEl>
                                          </p:spTgt>
                                        </p:tgtEl>
                                        <p:attrNameLst>
                                          <p:attrName>ppt_x</p:attrName>
                                        </p:attrNameLst>
                                      </p:cBhvr>
                                      <p:tavLst>
                                        <p:tav tm="0">
                                          <p:val>
                                            <p:strVal val="#ppt_x"/>
                                          </p:val>
                                        </p:tav>
                                        <p:tav tm="100000">
                                          <p:val>
                                            <p:strVal val="#ppt_x"/>
                                          </p:val>
                                        </p:tav>
                                      </p:tavLst>
                                    </p:anim>
                                    <p:anim calcmode="lin" valueType="num">
                                      <p:cBhvr>
                                        <p:cTn id="33" dur="1000" fill="hold"/>
                                        <p:tgtEl>
                                          <p:spTgt spid="11">
                                            <p:graphicEl>
                                              <a:dgm id="{2A8021BB-A29E-430F-B51C-408C77151DA3}"/>
                                            </p:graphic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graphicEl>
                                              <a:dgm id="{9BA2F7A8-E97D-49E8-B0EE-7BBD5D413153}"/>
                                            </p:graphicEl>
                                          </p:spTgt>
                                        </p:tgtEl>
                                        <p:attrNameLst>
                                          <p:attrName>style.visibility</p:attrName>
                                        </p:attrNameLst>
                                      </p:cBhvr>
                                      <p:to>
                                        <p:strVal val="visible"/>
                                      </p:to>
                                    </p:set>
                                    <p:animEffect transition="in" filter="fade">
                                      <p:cBhvr>
                                        <p:cTn id="36" dur="1000"/>
                                        <p:tgtEl>
                                          <p:spTgt spid="11">
                                            <p:graphicEl>
                                              <a:dgm id="{9BA2F7A8-E97D-49E8-B0EE-7BBD5D413153}"/>
                                            </p:graphicEl>
                                          </p:spTgt>
                                        </p:tgtEl>
                                      </p:cBhvr>
                                    </p:animEffect>
                                    <p:anim calcmode="lin" valueType="num">
                                      <p:cBhvr>
                                        <p:cTn id="37" dur="1000" fill="hold"/>
                                        <p:tgtEl>
                                          <p:spTgt spid="11">
                                            <p:graphicEl>
                                              <a:dgm id="{9BA2F7A8-E97D-49E8-B0EE-7BBD5D413153}"/>
                                            </p:graphicEl>
                                          </p:spTgt>
                                        </p:tgtEl>
                                        <p:attrNameLst>
                                          <p:attrName>ppt_x</p:attrName>
                                        </p:attrNameLst>
                                      </p:cBhvr>
                                      <p:tavLst>
                                        <p:tav tm="0">
                                          <p:val>
                                            <p:strVal val="#ppt_x"/>
                                          </p:val>
                                        </p:tav>
                                        <p:tav tm="100000">
                                          <p:val>
                                            <p:strVal val="#ppt_x"/>
                                          </p:val>
                                        </p:tav>
                                      </p:tavLst>
                                    </p:anim>
                                    <p:anim calcmode="lin" valueType="num">
                                      <p:cBhvr>
                                        <p:cTn id="38" dur="1000" fill="hold"/>
                                        <p:tgtEl>
                                          <p:spTgt spid="11">
                                            <p:graphicEl>
                                              <a:dgm id="{9BA2F7A8-E97D-49E8-B0EE-7BBD5D413153}"/>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Dgm bld="lvl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7A842-608A-DFC7-B7B0-EF12551A2C39}"/>
              </a:ext>
            </a:extLst>
          </p:cNvPr>
          <p:cNvSpPr>
            <a:spLocks noGrp="1"/>
          </p:cNvSpPr>
          <p:nvPr>
            <p:ph type="title"/>
          </p:nvPr>
        </p:nvSpPr>
        <p:spPr/>
        <p:txBody>
          <a:bodyPr/>
          <a:lstStyle/>
          <a:p>
            <a:r>
              <a:rPr lang="en-GB" dirty="0"/>
              <a:t>Previous Cancer History</a:t>
            </a:r>
          </a:p>
        </p:txBody>
      </p:sp>
      <p:sp>
        <p:nvSpPr>
          <p:cNvPr id="3" name="Content Placeholder 2">
            <a:extLst>
              <a:ext uri="{FF2B5EF4-FFF2-40B4-BE49-F238E27FC236}">
                <a16:creationId xmlns:a16="http://schemas.microsoft.com/office/drawing/2014/main" id="{2892A7AA-ED2E-1E29-348B-17892082824A}"/>
              </a:ext>
            </a:extLst>
          </p:cNvPr>
          <p:cNvSpPr>
            <a:spLocks noGrp="1"/>
          </p:cNvSpPr>
          <p:nvPr>
            <p:ph idx="1"/>
          </p:nvPr>
        </p:nvSpPr>
        <p:spPr/>
        <p:txBody>
          <a:bodyPr/>
          <a:lstStyle/>
          <a:p>
            <a:pPr marL="0" indent="0">
              <a:buNone/>
            </a:pPr>
            <a:endParaRPr lang="en-GB" dirty="0"/>
          </a:p>
          <a:p>
            <a:pPr marL="0" indent="0">
              <a:buNone/>
            </a:pPr>
            <a:r>
              <a:rPr lang="en-GB" dirty="0"/>
              <a:t>In patients with </a:t>
            </a:r>
            <a:r>
              <a:rPr lang="en-GB" b="1" dirty="0"/>
              <a:t>a previous cancer diagnosis</a:t>
            </a:r>
            <a:r>
              <a:rPr lang="en-GB" dirty="0"/>
              <a:t> who present with </a:t>
            </a:r>
            <a:r>
              <a:rPr lang="en-GB" b="1" dirty="0"/>
              <a:t>new headache</a:t>
            </a:r>
            <a:r>
              <a:rPr lang="en-GB" dirty="0"/>
              <a:t>, the likelihood of a brain tumour (usually a metastasis) is </a:t>
            </a:r>
            <a:r>
              <a:rPr lang="en-GB" b="1" dirty="0"/>
              <a:t>around 3–10%</a:t>
            </a:r>
            <a:r>
              <a:rPr lang="en-GB" dirty="0"/>
              <a:t> in published studies.</a:t>
            </a:r>
          </a:p>
          <a:p>
            <a:pPr marL="0" indent="0">
              <a:buNone/>
            </a:pPr>
            <a:endParaRPr lang="en-GB" dirty="0"/>
          </a:p>
          <a:p>
            <a:pPr marL="0" indent="0">
              <a:buNone/>
            </a:pPr>
            <a:r>
              <a:rPr lang="en-GB" dirty="0"/>
              <a:t>So, arrange an MRI  !!</a:t>
            </a:r>
          </a:p>
        </p:txBody>
      </p:sp>
    </p:spTree>
    <p:extLst>
      <p:ext uri="{BB962C8B-B14F-4D97-AF65-F5344CB8AC3E}">
        <p14:creationId xmlns:p14="http://schemas.microsoft.com/office/powerpoint/2010/main" val="53865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diagram of a patient presentation&#10;&#10;AI-generated content may be incorrect.">
            <a:extLst>
              <a:ext uri="{FF2B5EF4-FFF2-40B4-BE49-F238E27FC236}">
                <a16:creationId xmlns:a16="http://schemas.microsoft.com/office/drawing/2014/main" id="{B525D9B8-4114-664B-4C0D-7A627A04D7A3}"/>
              </a:ext>
            </a:extLst>
          </p:cNvPr>
          <p:cNvPicPr>
            <a:picLocks noGrp="1" noChangeAspect="1"/>
          </p:cNvPicPr>
          <p:nvPr>
            <p:ph idx="1"/>
          </p:nvPr>
        </p:nvPicPr>
        <p:blipFill>
          <a:blip r:embed="rId2"/>
          <a:stretch>
            <a:fillRect/>
          </a:stretch>
        </p:blipFill>
        <p:spPr>
          <a:xfrm>
            <a:off x="660814" y="643466"/>
            <a:ext cx="10870372" cy="5571067"/>
          </a:xfrm>
          <a:prstGeom prst="rect">
            <a:avLst/>
          </a:prstGeom>
        </p:spPr>
      </p:pic>
    </p:spTree>
    <p:extLst>
      <p:ext uri="{BB962C8B-B14F-4D97-AF65-F5344CB8AC3E}">
        <p14:creationId xmlns:p14="http://schemas.microsoft.com/office/powerpoint/2010/main" val="1651192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454D80-3851-6F3A-1C9C-2DABD46FC7C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Neurological Examination</a:t>
            </a:r>
          </a:p>
        </p:txBody>
      </p:sp>
      <p:pic>
        <p:nvPicPr>
          <p:cNvPr id="4" name="3 minute neurological examination">
            <a:hlinkClick r:id="" action="ppaction://media"/>
            <a:extLst>
              <a:ext uri="{FF2B5EF4-FFF2-40B4-BE49-F238E27FC236}">
                <a16:creationId xmlns:a16="http://schemas.microsoft.com/office/drawing/2014/main" id="{4A88B444-6285-7364-6841-9A231B7FB94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61768" y="885072"/>
            <a:ext cx="7296248" cy="5472185"/>
          </a:xfrm>
          <a:prstGeom prst="rect">
            <a:avLst/>
          </a:prstGeom>
        </p:spPr>
      </p:pic>
    </p:spTree>
    <p:extLst>
      <p:ext uri="{BB962C8B-B14F-4D97-AF65-F5344CB8AC3E}">
        <p14:creationId xmlns:p14="http://schemas.microsoft.com/office/powerpoint/2010/main" val="3252721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28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up of a word&#10;&#10;AI-generated content may be incorrect.">
            <a:extLst>
              <a:ext uri="{FF2B5EF4-FFF2-40B4-BE49-F238E27FC236}">
                <a16:creationId xmlns:a16="http://schemas.microsoft.com/office/drawing/2014/main" id="{3488AC78-C51F-138B-B392-7644E7C70D54}"/>
              </a:ext>
            </a:extLst>
          </p:cNvPr>
          <p:cNvPicPr>
            <a:picLocks noChangeAspect="1"/>
          </p:cNvPicPr>
          <p:nvPr/>
        </p:nvPicPr>
        <p:blipFill>
          <a:blip r:embed="rId2"/>
          <a:stretch>
            <a:fillRect/>
          </a:stretch>
        </p:blipFill>
        <p:spPr>
          <a:xfrm>
            <a:off x="643467" y="2379387"/>
            <a:ext cx="10905066" cy="2099224"/>
          </a:xfrm>
          <a:prstGeom prst="rect">
            <a:avLst/>
          </a:prstGeom>
        </p:spPr>
      </p:pic>
    </p:spTree>
    <p:extLst>
      <p:ext uri="{BB962C8B-B14F-4D97-AF65-F5344CB8AC3E}">
        <p14:creationId xmlns:p14="http://schemas.microsoft.com/office/powerpoint/2010/main" val="1987813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table with information on it">
            <a:extLst>
              <a:ext uri="{FF2B5EF4-FFF2-40B4-BE49-F238E27FC236}">
                <a16:creationId xmlns:a16="http://schemas.microsoft.com/office/drawing/2014/main" id="{54C59737-8C32-6AA3-B3B8-BE2A4AEC8024}"/>
              </a:ext>
            </a:extLst>
          </p:cNvPr>
          <p:cNvPicPr>
            <a:picLocks noChangeAspect="1"/>
          </p:cNvPicPr>
          <p:nvPr/>
        </p:nvPicPr>
        <p:blipFill>
          <a:blip r:embed="rId3"/>
          <a:stretch>
            <a:fillRect/>
          </a:stretch>
        </p:blipFill>
        <p:spPr>
          <a:xfrm>
            <a:off x="1472708" y="643467"/>
            <a:ext cx="9246583"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665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background with black text">
            <a:extLst>
              <a:ext uri="{FF2B5EF4-FFF2-40B4-BE49-F238E27FC236}">
                <a16:creationId xmlns:a16="http://schemas.microsoft.com/office/drawing/2014/main" id="{1DF81BB1-4914-A501-CBC4-C729CD539F29}"/>
              </a:ext>
            </a:extLst>
          </p:cNvPr>
          <p:cNvPicPr>
            <a:picLocks noChangeAspect="1"/>
          </p:cNvPicPr>
          <p:nvPr/>
        </p:nvPicPr>
        <p:blipFill>
          <a:blip r:embed="rId2"/>
          <a:stretch>
            <a:fillRect/>
          </a:stretch>
        </p:blipFill>
        <p:spPr>
          <a:xfrm>
            <a:off x="643467" y="1247986"/>
            <a:ext cx="10905066" cy="4362026"/>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6248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395A7-2CD5-8BC5-01C0-D5AB1062737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BF09A5-0D7C-AF52-ADF0-53E9E5BF35B5}"/>
              </a:ext>
            </a:extLst>
          </p:cNvPr>
          <p:cNvSpPr>
            <a:spLocks noGrp="1"/>
          </p:cNvSpPr>
          <p:nvPr>
            <p:ph idx="1"/>
          </p:nvPr>
        </p:nvSpPr>
        <p:spPr/>
        <p:txBody>
          <a:bodyPr/>
          <a:lstStyle/>
          <a:p>
            <a:endParaRPr lang="en-GB"/>
          </a:p>
        </p:txBody>
      </p:sp>
      <p:pic>
        <p:nvPicPr>
          <p:cNvPr id="5" name="Picture 4" descr="A screenshot of a medical chart&#10;&#10;AI-generated content may be incorrect.">
            <a:extLst>
              <a:ext uri="{FF2B5EF4-FFF2-40B4-BE49-F238E27FC236}">
                <a16:creationId xmlns:a16="http://schemas.microsoft.com/office/drawing/2014/main" id="{72FF1903-530A-3842-3BEF-4823185DD1C0}"/>
              </a:ext>
            </a:extLst>
          </p:cNvPr>
          <p:cNvPicPr>
            <a:picLocks noChangeAspect="1"/>
          </p:cNvPicPr>
          <p:nvPr/>
        </p:nvPicPr>
        <p:blipFill>
          <a:blip r:embed="rId2"/>
          <a:stretch>
            <a:fillRect/>
          </a:stretch>
        </p:blipFill>
        <p:spPr>
          <a:xfrm>
            <a:off x="875571" y="1263720"/>
            <a:ext cx="10440857" cy="4602823"/>
          </a:xfrm>
          <a:prstGeom prst="rect">
            <a:avLst/>
          </a:prstGeom>
        </p:spPr>
      </p:pic>
      <p:pic>
        <p:nvPicPr>
          <p:cNvPr id="7" name="Picture 6" descr="A close-up of a medical prescription&#10;&#10;AI-generated content may be incorrect.">
            <a:extLst>
              <a:ext uri="{FF2B5EF4-FFF2-40B4-BE49-F238E27FC236}">
                <a16:creationId xmlns:a16="http://schemas.microsoft.com/office/drawing/2014/main" id="{7A6A456A-C042-3870-2F91-FE7DDFB343C0}"/>
              </a:ext>
            </a:extLst>
          </p:cNvPr>
          <p:cNvPicPr>
            <a:picLocks noChangeAspect="1"/>
          </p:cNvPicPr>
          <p:nvPr/>
        </p:nvPicPr>
        <p:blipFill>
          <a:blip r:embed="rId3"/>
          <a:stretch>
            <a:fillRect/>
          </a:stretch>
        </p:blipFill>
        <p:spPr>
          <a:xfrm>
            <a:off x="875571" y="681037"/>
            <a:ext cx="10638328" cy="5495926"/>
          </a:xfrm>
          <a:prstGeom prst="rect">
            <a:avLst/>
          </a:prstGeom>
        </p:spPr>
      </p:pic>
    </p:spTree>
    <p:extLst>
      <p:ext uri="{BB962C8B-B14F-4D97-AF65-F5344CB8AC3E}">
        <p14:creationId xmlns:p14="http://schemas.microsoft.com/office/powerpoint/2010/main" val="513572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B2E370-926D-0CA1-3550-CED8E40C84F8}"/>
              </a:ext>
            </a:extLst>
          </p:cNvPr>
          <p:cNvSpPr>
            <a:spLocks noGrp="1"/>
          </p:cNvSpPr>
          <p:nvPr>
            <p:ph type="body" sz="quarter" idx="15"/>
          </p:nvPr>
        </p:nvSpPr>
        <p:spPr>
          <a:xfrm>
            <a:off x="446914" y="1335024"/>
            <a:ext cx="11448240" cy="396947"/>
          </a:xfrm>
        </p:spPr>
        <p:txBody>
          <a:bodyPr/>
          <a:lstStyle/>
          <a:p>
            <a:pPr marL="342900" indent="-342900">
              <a:lnSpc>
                <a:spcPct val="100000"/>
              </a:lnSpc>
              <a:spcBef>
                <a:spcPts val="1800"/>
              </a:spcBef>
              <a:buFont typeface="Arial" panose="020B0604020202020204" pitchFamily="34" charset="0"/>
              <a:buChar char="•"/>
            </a:pPr>
            <a:endParaRPr lang="en-GB" sz="2400" dirty="0">
              <a:solidFill>
                <a:schemeClr val="tx1"/>
              </a:solidFill>
              <a:latin typeface="Arial" panose="020B0604020202020204" pitchFamily="34" charset="0"/>
              <a:cs typeface="Arial" panose="020B0604020202020204" pitchFamily="34" charset="0"/>
            </a:endParaRPr>
          </a:p>
          <a:p>
            <a:pPr>
              <a:lnSpc>
                <a:spcPct val="100000"/>
              </a:lnSpc>
              <a:spcBef>
                <a:spcPts val="1800"/>
              </a:spcBef>
            </a:pPr>
            <a:endParaRPr lang="en-GB" sz="2400" dirty="0">
              <a:solidFill>
                <a:schemeClr val="tx1"/>
              </a:solidFill>
              <a:latin typeface="Arial" panose="020B0604020202020204" pitchFamily="34" charset="0"/>
              <a:cs typeface="Arial" panose="020B0604020202020204" pitchFamily="34" charset="0"/>
            </a:endParaRPr>
          </a:p>
          <a:p>
            <a:pPr marL="342900" indent="-342900">
              <a:lnSpc>
                <a:spcPct val="100000"/>
              </a:lnSpc>
              <a:spcBef>
                <a:spcPts val="1800"/>
              </a:spcBef>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Assess frequency, ask about crystal clear days</a:t>
            </a:r>
          </a:p>
          <a:p>
            <a:pPr marL="342900" indent="-342900">
              <a:lnSpc>
                <a:spcPct val="100000"/>
              </a:lnSpc>
              <a:spcBef>
                <a:spcPts val="1800"/>
              </a:spcBef>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How many bad headache days a month</a:t>
            </a:r>
          </a:p>
          <a:p>
            <a:pPr marL="342900" indent="-342900">
              <a:lnSpc>
                <a:spcPct val="100000"/>
              </a:lnSpc>
              <a:spcBef>
                <a:spcPts val="1800"/>
              </a:spcBef>
              <a:buFont typeface="Arial" panose="020B0604020202020204" pitchFamily="34" charset="0"/>
              <a:buChar char="•"/>
            </a:pPr>
            <a:r>
              <a:rPr lang="en-GB" sz="2400" dirty="0">
                <a:solidFill>
                  <a:schemeClr val="tx1"/>
                </a:solidFill>
                <a:latin typeface="Arial" panose="020B0604020202020204" pitchFamily="34" charset="0"/>
                <a:cs typeface="Arial" panose="020B0604020202020204" pitchFamily="34" charset="0"/>
              </a:rPr>
              <a:t>More than one headache type ?</a:t>
            </a:r>
          </a:p>
        </p:txBody>
      </p:sp>
      <p:sp>
        <p:nvSpPr>
          <p:cNvPr id="3" name="Text Placeholder 2">
            <a:extLst>
              <a:ext uri="{FF2B5EF4-FFF2-40B4-BE49-F238E27FC236}">
                <a16:creationId xmlns:a16="http://schemas.microsoft.com/office/drawing/2014/main" id="{073DD7C8-3040-B60D-C4A7-BAA6BBB3CAAA}"/>
              </a:ext>
            </a:extLst>
          </p:cNvPr>
          <p:cNvSpPr>
            <a:spLocks noGrp="1"/>
          </p:cNvSpPr>
          <p:nvPr>
            <p:ph type="body" sz="quarter" idx="16"/>
          </p:nvPr>
        </p:nvSpPr>
        <p:spPr>
          <a:xfrm>
            <a:off x="449644" y="5878358"/>
            <a:ext cx="11292840" cy="347472"/>
          </a:xfrm>
        </p:spPr>
        <p:txBody>
          <a:bodyPr/>
          <a:lstStyle/>
          <a:p>
            <a:pPr marL="0" indent="0"/>
            <a:r>
              <a:rPr lang="en-GB" dirty="0">
                <a:solidFill>
                  <a:schemeClr val="tx1">
                    <a:lumMod val="50000"/>
                    <a:lumOff val="50000"/>
                  </a:schemeClr>
                </a:solidFill>
              </a:rPr>
              <a:t>Based on 1. </a:t>
            </a:r>
            <a:r>
              <a:rPr lang="en-GB" dirty="0">
                <a:solidFill>
                  <a:srgbClr val="8B8B8B"/>
                </a:solidFill>
                <a:latin typeface="+mj-lt"/>
              </a:rPr>
              <a:t>SIGN. SIGN 107. Diagnosis and Management of Headache in adults. Published November 2008. 2. </a:t>
            </a:r>
            <a:r>
              <a:rPr lang="en-GB" dirty="0" err="1">
                <a:solidFill>
                  <a:srgbClr val="8B8B8B"/>
                </a:solidFill>
                <a:latin typeface="+mj-lt"/>
              </a:rPr>
              <a:t>Schytz</a:t>
            </a:r>
            <a:r>
              <a:rPr lang="en-GB" dirty="0">
                <a:solidFill>
                  <a:srgbClr val="8B8B8B"/>
                </a:solidFill>
                <a:latin typeface="+mj-lt"/>
              </a:rPr>
              <a:t> HW, </a:t>
            </a:r>
            <a:r>
              <a:rPr lang="en-GB" i="1" dirty="0">
                <a:solidFill>
                  <a:srgbClr val="8B8B8B"/>
                </a:solidFill>
                <a:latin typeface="+mj-lt"/>
              </a:rPr>
              <a:t>et al</a:t>
            </a:r>
            <a:r>
              <a:rPr lang="en-GB" dirty="0">
                <a:solidFill>
                  <a:srgbClr val="8B8B8B"/>
                </a:solidFill>
                <a:latin typeface="+mj-lt"/>
              </a:rPr>
              <a:t>. </a:t>
            </a:r>
            <a:r>
              <a:rPr lang="en-GB" i="1" dirty="0">
                <a:solidFill>
                  <a:srgbClr val="8B8B8B"/>
                </a:solidFill>
                <a:latin typeface="+mj-lt"/>
              </a:rPr>
              <a:t>J Headache Pain</a:t>
            </a:r>
            <a:r>
              <a:rPr lang="en-GB" dirty="0">
                <a:solidFill>
                  <a:srgbClr val="8B8B8B"/>
                </a:solidFill>
                <a:latin typeface="+mj-lt"/>
              </a:rPr>
              <a:t>. 2021; 22(1):22.  </a:t>
            </a:r>
          </a:p>
          <a:p>
            <a:pPr marL="0" indent="0"/>
            <a:br>
              <a:rPr lang="en-GB" dirty="0">
                <a:solidFill>
                  <a:schemeClr val="tx1">
                    <a:lumMod val="50000"/>
                    <a:lumOff val="50000"/>
                  </a:schemeClr>
                </a:solidFill>
              </a:rPr>
            </a:br>
            <a:endParaRPr lang="en-GB" dirty="0">
              <a:solidFill>
                <a:schemeClr val="tx1">
                  <a:lumMod val="50000"/>
                  <a:lumOff val="50000"/>
                </a:schemeClr>
              </a:solidFill>
            </a:endParaRPr>
          </a:p>
        </p:txBody>
      </p:sp>
      <p:sp>
        <p:nvSpPr>
          <p:cNvPr id="4" name="Title 3">
            <a:extLst>
              <a:ext uri="{FF2B5EF4-FFF2-40B4-BE49-F238E27FC236}">
                <a16:creationId xmlns:a16="http://schemas.microsoft.com/office/drawing/2014/main" id="{CCBBF7FD-26B4-95E5-9849-25FDAABA1E57}"/>
              </a:ext>
            </a:extLst>
          </p:cNvPr>
          <p:cNvSpPr>
            <a:spLocks noGrp="1"/>
          </p:cNvSpPr>
          <p:nvPr>
            <p:ph type="title"/>
          </p:nvPr>
        </p:nvSpPr>
        <p:spPr/>
        <p:txBody>
          <a:bodyPr>
            <a:normAutofit/>
          </a:bodyPr>
          <a:lstStyle/>
          <a:p>
            <a:r>
              <a:rPr lang="en-GB" sz="2800" dirty="0"/>
              <a:t>Starting point: </a:t>
            </a:r>
            <a:r>
              <a:rPr lang="en-GB" sz="2800" dirty="0">
                <a:solidFill>
                  <a:schemeClr val="tx1"/>
                </a:solidFill>
                <a:latin typeface="Arial" panose="020B0604020202020204" pitchFamily="34" charset="0"/>
                <a:cs typeface="Arial" panose="020B0604020202020204" pitchFamily="34" charset="0"/>
              </a:rPr>
              <a:t>Is this a new headache or transformation or worsening of an existing headache?</a:t>
            </a:r>
            <a:br>
              <a:rPr lang="en-GB" sz="2800" dirty="0">
                <a:solidFill>
                  <a:schemeClr val="tx1"/>
                </a:solidFill>
                <a:latin typeface="Arial" panose="020B0604020202020204" pitchFamily="34" charset="0"/>
                <a:cs typeface="Arial" panose="020B0604020202020204" pitchFamily="34" charset="0"/>
              </a:rPr>
            </a:br>
            <a:endParaRPr lang="en-GB" sz="2800" dirty="0"/>
          </a:p>
        </p:txBody>
      </p:sp>
      <p:sp>
        <p:nvSpPr>
          <p:cNvPr id="5" name="Rectangle 4">
            <a:extLst>
              <a:ext uri="{FF2B5EF4-FFF2-40B4-BE49-F238E27FC236}">
                <a16:creationId xmlns:a16="http://schemas.microsoft.com/office/drawing/2014/main" id="{F06A7DD0-3B17-48D7-B5F4-0B23ECCDF2EB}"/>
              </a:ext>
            </a:extLst>
          </p:cNvPr>
          <p:cNvSpPr/>
          <p:nvPr/>
        </p:nvSpPr>
        <p:spPr bwMode="gray">
          <a:xfrm>
            <a:off x="216816" y="6306532"/>
            <a:ext cx="1404594" cy="480767"/>
          </a:xfrm>
          <a:prstGeom prst="rect">
            <a:avLst/>
          </a:prstGeom>
          <a:solidFill>
            <a:schemeClr val="bg1"/>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chemeClr val="accent2"/>
              </a:buClr>
              <a:buSzPct val="90000"/>
            </a:pPr>
            <a:endParaRPr lang="en-GB" b="1" dirty="0">
              <a:solidFill>
                <a:schemeClr val="accent1"/>
              </a:solidFill>
              <a:latin typeface="+mj-lt"/>
            </a:endParaRPr>
          </a:p>
        </p:txBody>
      </p:sp>
      <p:pic>
        <p:nvPicPr>
          <p:cNvPr id="10" name="Picture 9" descr="A piece of paper with writing on it&#10;&#10;Description automatically generated">
            <a:extLst>
              <a:ext uri="{FF2B5EF4-FFF2-40B4-BE49-F238E27FC236}">
                <a16:creationId xmlns:a16="http://schemas.microsoft.com/office/drawing/2014/main" id="{4074F60B-CEB5-C945-6496-61D7E14201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115762" y="2820416"/>
            <a:ext cx="2316480" cy="3088640"/>
          </a:xfrm>
          <a:prstGeom prst="rect">
            <a:avLst/>
          </a:prstGeom>
        </p:spPr>
      </p:pic>
    </p:spTree>
    <p:extLst>
      <p:ext uri="{BB962C8B-B14F-4D97-AF65-F5344CB8AC3E}">
        <p14:creationId xmlns:p14="http://schemas.microsoft.com/office/powerpoint/2010/main" val="528939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C760AE-5C2E-A1DF-7289-929091A91A29}"/>
              </a:ext>
            </a:extLst>
          </p:cNvPr>
          <p:cNvSpPr>
            <a:spLocks noGrp="1"/>
          </p:cNvSpPr>
          <p:nvPr>
            <p:ph type="body" sz="quarter" idx="15"/>
          </p:nvPr>
        </p:nvSpPr>
        <p:spPr/>
        <p:txBody>
          <a:bodyPr/>
          <a:lstStyle/>
          <a:p>
            <a:endParaRPr lang="en-GB"/>
          </a:p>
        </p:txBody>
      </p:sp>
      <p:sp>
        <p:nvSpPr>
          <p:cNvPr id="3" name="Text Placeholder 2">
            <a:extLst>
              <a:ext uri="{FF2B5EF4-FFF2-40B4-BE49-F238E27FC236}">
                <a16:creationId xmlns:a16="http://schemas.microsoft.com/office/drawing/2014/main" id="{3E0FCA8E-F9EA-BCF7-721D-F2AB555F95FE}"/>
              </a:ext>
            </a:extLst>
          </p:cNvPr>
          <p:cNvSpPr>
            <a:spLocks noGrp="1"/>
          </p:cNvSpPr>
          <p:nvPr>
            <p:ph type="body" sz="quarter" idx="16"/>
          </p:nvPr>
        </p:nvSpPr>
        <p:spPr/>
        <p:txBody>
          <a:bodyPr/>
          <a:lstStyle/>
          <a:p>
            <a:endParaRPr lang="en-GB"/>
          </a:p>
        </p:txBody>
      </p:sp>
      <p:sp>
        <p:nvSpPr>
          <p:cNvPr id="4" name="Title 3">
            <a:extLst>
              <a:ext uri="{FF2B5EF4-FFF2-40B4-BE49-F238E27FC236}">
                <a16:creationId xmlns:a16="http://schemas.microsoft.com/office/drawing/2014/main" id="{72885584-027C-7907-4D48-C831033BE377}"/>
              </a:ext>
            </a:extLst>
          </p:cNvPr>
          <p:cNvSpPr>
            <a:spLocks noGrp="1"/>
          </p:cNvSpPr>
          <p:nvPr>
            <p:ph type="title"/>
          </p:nvPr>
        </p:nvSpPr>
        <p:spPr/>
        <p:txBody>
          <a:bodyPr/>
          <a:lstStyle/>
          <a:p>
            <a:endParaRPr lang="en-GB"/>
          </a:p>
        </p:txBody>
      </p:sp>
      <p:pic>
        <p:nvPicPr>
          <p:cNvPr id="6" name="Picture 5" descr="A white and blue calendar with black text&#10;&#10;AI-generated content may be incorrect.">
            <a:extLst>
              <a:ext uri="{FF2B5EF4-FFF2-40B4-BE49-F238E27FC236}">
                <a16:creationId xmlns:a16="http://schemas.microsoft.com/office/drawing/2014/main" id="{7FDE1939-F01A-F6E9-DF7E-F1E8D5931926}"/>
              </a:ext>
            </a:extLst>
          </p:cNvPr>
          <p:cNvPicPr>
            <a:picLocks noChangeAspect="1"/>
          </p:cNvPicPr>
          <p:nvPr/>
        </p:nvPicPr>
        <p:blipFill>
          <a:blip r:embed="rId3"/>
          <a:stretch>
            <a:fillRect/>
          </a:stretch>
        </p:blipFill>
        <p:spPr>
          <a:xfrm>
            <a:off x="-123289" y="0"/>
            <a:ext cx="12678310" cy="6858000"/>
          </a:xfrm>
          <a:prstGeom prst="rect">
            <a:avLst/>
          </a:prstGeom>
        </p:spPr>
      </p:pic>
    </p:spTree>
    <p:extLst>
      <p:ext uri="{BB962C8B-B14F-4D97-AF65-F5344CB8AC3E}">
        <p14:creationId xmlns:p14="http://schemas.microsoft.com/office/powerpoint/2010/main" val="172052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8990B1-91D3-3A58-ECB0-4EF71BF03B7E}"/>
              </a:ext>
            </a:extLst>
          </p:cNvPr>
          <p:cNvPicPr>
            <a:picLocks noChangeAspect="1"/>
          </p:cNvPicPr>
          <p:nvPr/>
        </p:nvPicPr>
        <p:blipFill>
          <a:blip r:embed="rId2"/>
          <a:srcRect r="9091" b="23391"/>
          <a:stretch>
            <a:fillRect/>
          </a:stretch>
        </p:blipFill>
        <p:spPr>
          <a:xfrm>
            <a:off x="20" y="10"/>
            <a:ext cx="12191980" cy="6857990"/>
          </a:xfrm>
          <a:prstGeom prst="rect">
            <a:avLst/>
          </a:prstGeom>
        </p:spPr>
      </p:pic>
      <p:sp>
        <p:nvSpPr>
          <p:cNvPr id="35" name="Rectangle 34">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916CEEC-7B76-A6DB-C6A0-E0E5814494B4}"/>
              </a:ext>
            </a:extLst>
          </p:cNvPr>
          <p:cNvSpPr>
            <a:spLocks noGrp="1"/>
          </p:cNvSpPr>
          <p:nvPr>
            <p:ph type="title"/>
          </p:nvPr>
        </p:nvSpPr>
        <p:spPr>
          <a:xfrm>
            <a:off x="838200" y="365125"/>
            <a:ext cx="10515600" cy="1325563"/>
          </a:xfrm>
        </p:spPr>
        <p:txBody>
          <a:bodyPr>
            <a:normAutofit/>
          </a:bodyPr>
          <a:lstStyle/>
          <a:p>
            <a:r>
              <a:rPr lang="en-GB"/>
              <a:t>Migraine Epidemiology</a:t>
            </a:r>
            <a:endParaRPr lang="en-GB" dirty="0"/>
          </a:p>
        </p:txBody>
      </p:sp>
      <p:graphicFrame>
        <p:nvGraphicFramePr>
          <p:cNvPr id="13" name="Content Placeholder 2">
            <a:extLst>
              <a:ext uri="{FF2B5EF4-FFF2-40B4-BE49-F238E27FC236}">
                <a16:creationId xmlns:a16="http://schemas.microsoft.com/office/drawing/2014/main" id="{D3D72DE0-127D-6DAB-713D-384BF53AC396}"/>
              </a:ext>
            </a:extLst>
          </p:cNvPr>
          <p:cNvGraphicFramePr>
            <a:graphicFrameLocks noGrp="1"/>
          </p:cNvGraphicFramePr>
          <p:nvPr>
            <p:ph idx="1"/>
            <p:extLst>
              <p:ext uri="{D42A27DB-BD31-4B8C-83A1-F6EECF244321}">
                <p14:modId xmlns:p14="http://schemas.microsoft.com/office/powerpoint/2010/main" val="40093953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686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AE0B331B-F1EE-C9B7-39C3-7D793E695602}"/>
              </a:ext>
            </a:extLst>
          </p:cNvPr>
          <p:cNvPicPr>
            <a:picLocks noChangeAspect="1"/>
          </p:cNvPicPr>
          <p:nvPr/>
        </p:nvPicPr>
        <p:blipFill>
          <a:blip r:embed="rId2"/>
          <a:srcRect b="15730"/>
          <a:stretch>
            <a:fillRect/>
          </a:stretch>
        </p:blipFill>
        <p:spPr>
          <a:xfrm>
            <a:off x="20" y="10"/>
            <a:ext cx="12191980" cy="6857990"/>
          </a:xfrm>
          <a:prstGeom prst="rect">
            <a:avLst/>
          </a:prstGeom>
        </p:spPr>
      </p:pic>
      <p:sp>
        <p:nvSpPr>
          <p:cNvPr id="25" name="Rectangle 24">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6802" cy="68580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9E30C67-32E4-06AD-1C61-CE6DDB677C8A}"/>
              </a:ext>
            </a:extLst>
          </p:cNvPr>
          <p:cNvSpPr>
            <a:spLocks noGrp="1"/>
          </p:cNvSpPr>
          <p:nvPr>
            <p:ph type="title"/>
          </p:nvPr>
        </p:nvSpPr>
        <p:spPr>
          <a:xfrm>
            <a:off x="838200" y="365125"/>
            <a:ext cx="10515600" cy="1325563"/>
          </a:xfrm>
        </p:spPr>
        <p:txBody>
          <a:bodyPr>
            <a:normAutofit/>
          </a:bodyPr>
          <a:lstStyle/>
          <a:p>
            <a:r>
              <a:rPr lang="en-GB"/>
              <a:t>Migraine Epidemiology</a:t>
            </a:r>
          </a:p>
        </p:txBody>
      </p:sp>
      <p:graphicFrame>
        <p:nvGraphicFramePr>
          <p:cNvPr id="5" name="Content Placeholder 2">
            <a:extLst>
              <a:ext uri="{FF2B5EF4-FFF2-40B4-BE49-F238E27FC236}">
                <a16:creationId xmlns:a16="http://schemas.microsoft.com/office/drawing/2014/main" id="{2947E343-C58F-E045-DE54-21C2896045D0}"/>
              </a:ext>
            </a:extLst>
          </p:cNvPr>
          <p:cNvGraphicFramePr>
            <a:graphicFrameLocks noGrp="1"/>
          </p:cNvGraphicFramePr>
          <p:nvPr>
            <p:ph idx="1"/>
            <p:extLst>
              <p:ext uri="{D42A27DB-BD31-4B8C-83A1-F6EECF244321}">
                <p14:modId xmlns:p14="http://schemas.microsoft.com/office/powerpoint/2010/main" val="322074917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30293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50D085E9-AE1F-FC1A-F01A-8830083A280F}"/>
              </a:ext>
            </a:extLst>
          </p:cNvPr>
          <p:cNvSpPr>
            <a:spLocks noGrp="1"/>
          </p:cNvSpPr>
          <p:nvPr>
            <p:ph type="title"/>
          </p:nvPr>
        </p:nvSpPr>
        <p:spPr>
          <a:xfrm>
            <a:off x="838200" y="1412488"/>
            <a:ext cx="2899189" cy="4363844"/>
          </a:xfrm>
        </p:spPr>
        <p:txBody>
          <a:bodyPr anchor="t">
            <a:normAutofit/>
          </a:bodyPr>
          <a:lstStyle/>
          <a:p>
            <a:r>
              <a:rPr lang="en-GB" sz="4000">
                <a:solidFill>
                  <a:srgbClr val="FFFFFF"/>
                </a:solidFill>
              </a:rPr>
              <a:t>Migraine Diagnosis</a:t>
            </a:r>
          </a:p>
        </p:txBody>
      </p:sp>
      <p:sp>
        <p:nvSpPr>
          <p:cNvPr id="5" name="Content Placeholder 4">
            <a:extLst>
              <a:ext uri="{FF2B5EF4-FFF2-40B4-BE49-F238E27FC236}">
                <a16:creationId xmlns:a16="http://schemas.microsoft.com/office/drawing/2014/main" id="{D1B87B52-DAD3-5FC6-2439-A7CBD4AC428B}"/>
              </a:ext>
            </a:extLst>
          </p:cNvPr>
          <p:cNvSpPr>
            <a:spLocks noGrp="1"/>
          </p:cNvSpPr>
          <p:nvPr>
            <p:ph sz="half" idx="1"/>
          </p:nvPr>
        </p:nvSpPr>
        <p:spPr>
          <a:xfrm>
            <a:off x="4380855" y="1412489"/>
            <a:ext cx="3427283" cy="4363844"/>
          </a:xfrm>
        </p:spPr>
        <p:txBody>
          <a:bodyPr>
            <a:normAutofit/>
          </a:bodyPr>
          <a:lstStyle/>
          <a:p>
            <a:r>
              <a:rPr lang="en-GB" sz="2000" b="1" dirty="0"/>
              <a:t>Headache Features</a:t>
            </a:r>
          </a:p>
          <a:p>
            <a:endParaRPr lang="en-GB" sz="2000" dirty="0"/>
          </a:p>
          <a:p>
            <a:r>
              <a:rPr lang="en-GB" sz="2000" dirty="0"/>
              <a:t>Unilateral (bilateral)</a:t>
            </a:r>
          </a:p>
          <a:p>
            <a:r>
              <a:rPr lang="en-GB" sz="2000" dirty="0"/>
              <a:t>Moderate to severe pain</a:t>
            </a:r>
          </a:p>
          <a:p>
            <a:r>
              <a:rPr lang="en-GB" sz="2000" dirty="0"/>
              <a:t>Throbbing or Pulsating</a:t>
            </a:r>
          </a:p>
          <a:p>
            <a:r>
              <a:rPr lang="en-GB" sz="2000" dirty="0"/>
              <a:t>Made worse by activity</a:t>
            </a:r>
          </a:p>
          <a:p>
            <a:endParaRPr lang="en-GB" sz="2000" dirty="0"/>
          </a:p>
          <a:p>
            <a:endParaRPr lang="en-GB" sz="2000" dirty="0"/>
          </a:p>
        </p:txBody>
      </p:sp>
      <p:cxnSp>
        <p:nvCxnSpPr>
          <p:cNvPr id="29" name="Straight Connector 28">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F3E6E0DE-A11C-CC07-090F-42CDB3B75027}"/>
              </a:ext>
            </a:extLst>
          </p:cNvPr>
          <p:cNvSpPr>
            <a:spLocks noGrp="1"/>
          </p:cNvSpPr>
          <p:nvPr>
            <p:ph sz="half" idx="2"/>
          </p:nvPr>
        </p:nvSpPr>
        <p:spPr>
          <a:xfrm>
            <a:off x="8451604" y="1412489"/>
            <a:ext cx="3197701" cy="4363844"/>
          </a:xfrm>
        </p:spPr>
        <p:txBody>
          <a:bodyPr>
            <a:normAutofit/>
          </a:bodyPr>
          <a:lstStyle/>
          <a:p>
            <a:r>
              <a:rPr lang="en-GB" sz="2000" b="1"/>
              <a:t>Non-Headache Features</a:t>
            </a:r>
          </a:p>
          <a:p>
            <a:endParaRPr lang="en-GB" sz="2000"/>
          </a:p>
          <a:p>
            <a:r>
              <a:rPr lang="en-GB" sz="2000"/>
              <a:t>Aura (25%)</a:t>
            </a:r>
          </a:p>
          <a:p>
            <a:r>
              <a:rPr lang="en-GB" sz="2000"/>
              <a:t>Nausea and or vomiting</a:t>
            </a:r>
          </a:p>
          <a:p>
            <a:r>
              <a:rPr lang="en-GB" sz="2000"/>
              <a:t>Photophobia (80%)</a:t>
            </a:r>
          </a:p>
          <a:p>
            <a:r>
              <a:rPr lang="en-GB" sz="2000"/>
              <a:t>Osmophobia</a:t>
            </a:r>
          </a:p>
          <a:p>
            <a:pPr marL="0" indent="0">
              <a:buNone/>
            </a:pPr>
            <a:r>
              <a:rPr lang="en-GB" sz="2000"/>
              <a:t> </a:t>
            </a:r>
          </a:p>
          <a:p>
            <a:endParaRPr lang="en-GB" sz="2000"/>
          </a:p>
        </p:txBody>
      </p:sp>
    </p:spTree>
    <p:extLst>
      <p:ext uri="{BB962C8B-B14F-4D97-AF65-F5344CB8AC3E}">
        <p14:creationId xmlns:p14="http://schemas.microsoft.com/office/powerpoint/2010/main" val="379443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F664B-59CF-A964-36DC-E5EB59ACE62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285FC1F-BC55-E5BC-711A-209FD62FF290}"/>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87B7A7C3-220E-BCA0-DCB0-3DD60164BD21}"/>
              </a:ext>
            </a:extLst>
          </p:cNvPr>
          <p:cNvSpPr>
            <a:spLocks noGrp="1"/>
          </p:cNvSpPr>
          <p:nvPr>
            <p:ph sz="half" idx="2"/>
          </p:nvPr>
        </p:nvSpPr>
        <p:spPr/>
        <p:txBody>
          <a:bodyPr/>
          <a:lstStyle/>
          <a:p>
            <a:endParaRPr lang="en-GB"/>
          </a:p>
        </p:txBody>
      </p:sp>
      <p:pic>
        <p:nvPicPr>
          <p:cNvPr id="6" name="Picture 5" descr="A diagram of a headache&#10;&#10;AI-generated content may be incorrect.">
            <a:extLst>
              <a:ext uri="{FF2B5EF4-FFF2-40B4-BE49-F238E27FC236}">
                <a16:creationId xmlns:a16="http://schemas.microsoft.com/office/drawing/2014/main" id="{05B7DE7B-0BC1-2373-8CDE-6F60F7C575FF}"/>
              </a:ext>
            </a:extLst>
          </p:cNvPr>
          <p:cNvPicPr>
            <a:picLocks noChangeAspect="1"/>
          </p:cNvPicPr>
          <p:nvPr/>
        </p:nvPicPr>
        <p:blipFill>
          <a:blip r:embed="rId2"/>
          <a:stretch>
            <a:fillRect/>
          </a:stretch>
        </p:blipFill>
        <p:spPr>
          <a:xfrm>
            <a:off x="-152400" y="0"/>
            <a:ext cx="12344399" cy="6858000"/>
          </a:xfrm>
          <a:prstGeom prst="rect">
            <a:avLst/>
          </a:prstGeom>
        </p:spPr>
      </p:pic>
    </p:spTree>
    <p:extLst>
      <p:ext uri="{BB962C8B-B14F-4D97-AF65-F5344CB8AC3E}">
        <p14:creationId xmlns:p14="http://schemas.microsoft.com/office/powerpoint/2010/main" val="1575018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22A0F-664D-3B47-530F-DBD3F819E3F1}"/>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A6A701E-468E-D8C8-7755-25E4DB037E17}"/>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7E817CCB-BEA6-0621-9151-9D141CBB27CD}"/>
              </a:ext>
            </a:extLst>
          </p:cNvPr>
          <p:cNvSpPr>
            <a:spLocks noGrp="1"/>
          </p:cNvSpPr>
          <p:nvPr>
            <p:ph sz="half" idx="2"/>
          </p:nvPr>
        </p:nvSpPr>
        <p:spPr/>
        <p:txBody>
          <a:bodyPr/>
          <a:lstStyle/>
          <a:p>
            <a:endParaRPr lang="en-GB"/>
          </a:p>
        </p:txBody>
      </p:sp>
      <p:pic>
        <p:nvPicPr>
          <p:cNvPr id="6" name="Picture 5" descr="A collage of pictures of hot air balloons&#10;&#10;AI-generated content may be incorrect.">
            <a:extLst>
              <a:ext uri="{FF2B5EF4-FFF2-40B4-BE49-F238E27FC236}">
                <a16:creationId xmlns:a16="http://schemas.microsoft.com/office/drawing/2014/main" id="{C139CC71-2BD1-B1DD-EE82-FA5175728EA3}"/>
              </a:ext>
            </a:extLst>
          </p:cNvPr>
          <p:cNvPicPr>
            <a:picLocks noChangeAspect="1"/>
          </p:cNvPicPr>
          <p:nvPr/>
        </p:nvPicPr>
        <p:blipFill>
          <a:blip r:embed="rId3"/>
          <a:stretch>
            <a:fillRect/>
          </a:stretch>
        </p:blipFill>
        <p:spPr>
          <a:xfrm>
            <a:off x="0" y="0"/>
            <a:ext cx="12191999" cy="6857999"/>
          </a:xfrm>
          <a:prstGeom prst="rect">
            <a:avLst/>
          </a:prstGeom>
        </p:spPr>
      </p:pic>
    </p:spTree>
    <p:extLst>
      <p:ext uri="{BB962C8B-B14F-4D97-AF65-F5344CB8AC3E}">
        <p14:creationId xmlns:p14="http://schemas.microsoft.com/office/powerpoint/2010/main" val="2813079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his head&#10;&#10;AI-generated content may be incorrect.">
            <a:extLst>
              <a:ext uri="{FF2B5EF4-FFF2-40B4-BE49-F238E27FC236}">
                <a16:creationId xmlns:a16="http://schemas.microsoft.com/office/drawing/2014/main" id="{8877D9E5-9782-9AD0-DE97-9C25E981423C}"/>
              </a:ext>
            </a:extLst>
          </p:cNvPr>
          <p:cNvPicPr>
            <a:picLocks noChangeAspect="1"/>
          </p:cNvPicPr>
          <p:nvPr/>
        </p:nvPicPr>
        <p:blipFill>
          <a:blip r:embed="rId2"/>
          <a:stretch>
            <a:fillRect/>
          </a:stretch>
        </p:blipFill>
        <p:spPr>
          <a:xfrm>
            <a:off x="0" y="392176"/>
            <a:ext cx="12192000" cy="6073647"/>
          </a:xfrm>
          <a:prstGeom prst="rect">
            <a:avLst/>
          </a:prstGeom>
        </p:spPr>
      </p:pic>
    </p:spTree>
    <p:extLst>
      <p:ext uri="{BB962C8B-B14F-4D97-AF65-F5344CB8AC3E}">
        <p14:creationId xmlns:p14="http://schemas.microsoft.com/office/powerpoint/2010/main" val="3978488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eb page&#10;&#10;AI-generated content may be incorrect.">
            <a:extLst>
              <a:ext uri="{FF2B5EF4-FFF2-40B4-BE49-F238E27FC236}">
                <a16:creationId xmlns:a16="http://schemas.microsoft.com/office/drawing/2014/main" id="{AB781A4A-891A-999D-6C77-979F7AD03B34}"/>
              </a:ext>
            </a:extLst>
          </p:cNvPr>
          <p:cNvPicPr>
            <a:picLocks noChangeAspect="1"/>
          </p:cNvPicPr>
          <p:nvPr/>
        </p:nvPicPr>
        <p:blipFill>
          <a:blip r:embed="rId2"/>
          <a:stretch>
            <a:fillRect/>
          </a:stretch>
        </p:blipFill>
        <p:spPr>
          <a:xfrm>
            <a:off x="0" y="78690"/>
            <a:ext cx="12192000" cy="6700620"/>
          </a:xfrm>
          <a:prstGeom prst="rect">
            <a:avLst/>
          </a:prstGeom>
        </p:spPr>
      </p:pic>
    </p:spTree>
    <p:extLst>
      <p:ext uri="{BB962C8B-B14F-4D97-AF65-F5344CB8AC3E}">
        <p14:creationId xmlns:p14="http://schemas.microsoft.com/office/powerpoint/2010/main" val="200906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medical survey">
            <a:extLst>
              <a:ext uri="{FF2B5EF4-FFF2-40B4-BE49-F238E27FC236}">
                <a16:creationId xmlns:a16="http://schemas.microsoft.com/office/drawing/2014/main" id="{9076CD1E-A353-29F3-0778-2F364F50B383}"/>
              </a:ext>
            </a:extLst>
          </p:cNvPr>
          <p:cNvPicPr>
            <a:picLocks noChangeAspect="1"/>
          </p:cNvPicPr>
          <p:nvPr/>
        </p:nvPicPr>
        <p:blipFill>
          <a:blip r:embed="rId3"/>
          <a:stretch>
            <a:fillRect/>
          </a:stretch>
        </p:blipFill>
        <p:spPr>
          <a:xfrm>
            <a:off x="1008269" y="643467"/>
            <a:ext cx="10175462"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2741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yellow and black box with black text&#10;&#10;AI-generated content may be incorrect.">
            <a:extLst>
              <a:ext uri="{FF2B5EF4-FFF2-40B4-BE49-F238E27FC236}">
                <a16:creationId xmlns:a16="http://schemas.microsoft.com/office/drawing/2014/main" id="{4F7F97A8-8060-DA1D-8401-71AF081E4BBE}"/>
              </a:ext>
            </a:extLst>
          </p:cNvPr>
          <p:cNvPicPr>
            <a:picLocks noChangeAspect="1"/>
          </p:cNvPicPr>
          <p:nvPr/>
        </p:nvPicPr>
        <p:blipFill>
          <a:blip r:embed="rId3"/>
          <a:stretch>
            <a:fillRect/>
          </a:stretch>
        </p:blipFill>
        <p:spPr>
          <a:xfrm>
            <a:off x="643467" y="2093129"/>
            <a:ext cx="10905066" cy="2671740"/>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1427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computer screen">
            <a:extLst>
              <a:ext uri="{FF2B5EF4-FFF2-40B4-BE49-F238E27FC236}">
                <a16:creationId xmlns:a16="http://schemas.microsoft.com/office/drawing/2014/main" id="{1100DDB2-8FD3-3676-06FC-54781615B765}"/>
              </a:ext>
            </a:extLst>
          </p:cNvPr>
          <p:cNvPicPr>
            <a:picLocks noChangeAspect="1"/>
          </p:cNvPicPr>
          <p:nvPr/>
        </p:nvPicPr>
        <p:blipFill>
          <a:blip r:embed="rId2"/>
          <a:stretch>
            <a:fillRect/>
          </a:stretch>
        </p:blipFill>
        <p:spPr>
          <a:xfrm>
            <a:off x="643467" y="2188548"/>
            <a:ext cx="10905066" cy="2480902"/>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4967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medical report&#10;&#10;AI-generated content may be incorrect.">
            <a:extLst>
              <a:ext uri="{FF2B5EF4-FFF2-40B4-BE49-F238E27FC236}">
                <a16:creationId xmlns:a16="http://schemas.microsoft.com/office/drawing/2014/main" id="{72B6FCF2-A8C3-BCEB-8103-5E385DED4062}"/>
              </a:ext>
            </a:extLst>
          </p:cNvPr>
          <p:cNvPicPr>
            <a:picLocks noChangeAspect="1"/>
          </p:cNvPicPr>
          <p:nvPr/>
        </p:nvPicPr>
        <p:blipFill>
          <a:blip r:embed="rId3"/>
          <a:srcRect l="8030" t="3115" r="10100" b="394"/>
          <a:stretch>
            <a:fillRect/>
          </a:stretch>
        </p:blipFill>
        <p:spPr>
          <a:xfrm>
            <a:off x="1561672" y="318766"/>
            <a:ext cx="8938517" cy="6400534"/>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7215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yellow and black text&#10;&#10;AI-generated content may be incorrect.">
            <a:extLst>
              <a:ext uri="{FF2B5EF4-FFF2-40B4-BE49-F238E27FC236}">
                <a16:creationId xmlns:a16="http://schemas.microsoft.com/office/drawing/2014/main" id="{B632F5FB-507F-AB6C-73CD-6F7153FDF64E}"/>
              </a:ext>
            </a:extLst>
          </p:cNvPr>
          <p:cNvPicPr>
            <a:picLocks noChangeAspect="1"/>
          </p:cNvPicPr>
          <p:nvPr/>
        </p:nvPicPr>
        <p:blipFill>
          <a:blip r:embed="rId3"/>
          <a:stretch>
            <a:fillRect/>
          </a:stretch>
        </p:blipFill>
        <p:spPr>
          <a:xfrm>
            <a:off x="643467" y="1875027"/>
            <a:ext cx="10905066" cy="3652470"/>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6759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36">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E2970B0-DB99-8660-2868-B4B5CD2BA3EA}"/>
              </a:ext>
            </a:extLst>
          </p:cNvPr>
          <p:cNvSpPr>
            <a:spLocks noGrp="1"/>
          </p:cNvSpPr>
          <p:nvPr>
            <p:ph type="title"/>
          </p:nvPr>
        </p:nvSpPr>
        <p:spPr>
          <a:xfrm>
            <a:off x="838200" y="365125"/>
            <a:ext cx="10515600" cy="1325563"/>
          </a:xfrm>
        </p:spPr>
        <p:txBody>
          <a:bodyPr>
            <a:normAutofit/>
          </a:bodyPr>
          <a:lstStyle/>
          <a:p>
            <a:r>
              <a:rPr lang="en-GB"/>
              <a:t>Preventative Therapy (SIGN)</a:t>
            </a:r>
          </a:p>
        </p:txBody>
      </p:sp>
      <p:sp>
        <p:nvSpPr>
          <p:cNvPr id="45" name="Arc 4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Content Placeholder 2">
            <a:extLst>
              <a:ext uri="{FF2B5EF4-FFF2-40B4-BE49-F238E27FC236}">
                <a16:creationId xmlns:a16="http://schemas.microsoft.com/office/drawing/2014/main" id="{ED919E72-D9BD-7019-7AC7-09E1D86E6953}"/>
              </a:ext>
            </a:extLst>
          </p:cNvPr>
          <p:cNvSpPr>
            <a:spLocks noGrp="1"/>
          </p:cNvSpPr>
          <p:nvPr>
            <p:ph idx="1"/>
          </p:nvPr>
        </p:nvSpPr>
        <p:spPr>
          <a:xfrm>
            <a:off x="838200" y="1825625"/>
            <a:ext cx="10515600" cy="4351338"/>
          </a:xfrm>
        </p:spPr>
        <p:txBody>
          <a:bodyPr>
            <a:normAutofit/>
          </a:bodyPr>
          <a:lstStyle/>
          <a:p>
            <a:r>
              <a:rPr lang="en-GB" sz="2400" dirty="0"/>
              <a:t>Consider if migraine is disabling and reducing quality of life, e.g. frequent attacks (&gt;1 per week on average) or prolonged severe attacks.</a:t>
            </a:r>
          </a:p>
          <a:p>
            <a:r>
              <a:rPr lang="en-GB" sz="2400" dirty="0"/>
              <a:t>Which medication to try first depends on patient comorbidities, other health issues, drug interactions and patient preference.</a:t>
            </a:r>
          </a:p>
          <a:p>
            <a:r>
              <a:rPr lang="en-GB" sz="2400" dirty="0"/>
              <a:t>Anticonvulsants should be avoided in women who may become pregnant.</a:t>
            </a:r>
          </a:p>
          <a:p>
            <a:r>
              <a:rPr lang="en-GB" sz="2400" dirty="0"/>
              <a:t>Start at low dose and gradually increase according to efficacy and tolerability.</a:t>
            </a:r>
          </a:p>
          <a:p>
            <a:r>
              <a:rPr lang="en-GB" sz="2400" dirty="0"/>
              <a:t>Good response is a 50% reduction in severity and frequency of attacks.</a:t>
            </a:r>
          </a:p>
          <a:p>
            <a:r>
              <a:rPr lang="en-GB" sz="2400" dirty="0"/>
              <a:t>Treatment failure is a lack of response to the highest tolerated dose used for 3 months. </a:t>
            </a:r>
          </a:p>
        </p:txBody>
      </p:sp>
    </p:spTree>
    <p:extLst>
      <p:ext uri="{BB962C8B-B14F-4D97-AF65-F5344CB8AC3E}">
        <p14:creationId xmlns:p14="http://schemas.microsoft.com/office/powerpoint/2010/main" val="30445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6">
                                            <p:txEl>
                                              <p:pRg st="0" end="0"/>
                                            </p:txEl>
                                          </p:spTgt>
                                        </p:tgtEl>
                                        <p:attrNameLst>
                                          <p:attrName>style.visibility</p:attrName>
                                        </p:attrNameLst>
                                      </p:cBhvr>
                                      <p:to>
                                        <p:strVal val="visible"/>
                                      </p:to>
                                    </p:set>
                                    <p:animEffect transition="in" filter="fade">
                                      <p:cBhvr>
                                        <p:cTn id="7" dur="1000"/>
                                        <p:tgtEl>
                                          <p:spTgt spid="46">
                                            <p:txEl>
                                              <p:pRg st="0" end="0"/>
                                            </p:txEl>
                                          </p:spTgt>
                                        </p:tgtEl>
                                      </p:cBhvr>
                                    </p:animEffect>
                                    <p:anim calcmode="lin" valueType="num">
                                      <p:cBhvr>
                                        <p:cTn id="8" dur="10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6">
                                            <p:txEl>
                                              <p:pRg st="1" end="1"/>
                                            </p:txEl>
                                          </p:spTgt>
                                        </p:tgtEl>
                                        <p:attrNameLst>
                                          <p:attrName>style.visibility</p:attrName>
                                        </p:attrNameLst>
                                      </p:cBhvr>
                                      <p:to>
                                        <p:strVal val="visible"/>
                                      </p:to>
                                    </p:set>
                                    <p:animEffect transition="in" filter="fade">
                                      <p:cBhvr>
                                        <p:cTn id="14" dur="1000"/>
                                        <p:tgtEl>
                                          <p:spTgt spid="46">
                                            <p:txEl>
                                              <p:pRg st="1" end="1"/>
                                            </p:txEl>
                                          </p:spTgt>
                                        </p:tgtEl>
                                      </p:cBhvr>
                                    </p:animEffect>
                                    <p:anim calcmode="lin" valueType="num">
                                      <p:cBhvr>
                                        <p:cTn id="15" dur="1000" fill="hold"/>
                                        <p:tgtEl>
                                          <p:spTgt spid="46">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6">
                                            <p:txEl>
                                              <p:pRg st="2" end="2"/>
                                            </p:txEl>
                                          </p:spTgt>
                                        </p:tgtEl>
                                        <p:attrNameLst>
                                          <p:attrName>style.visibility</p:attrName>
                                        </p:attrNameLst>
                                      </p:cBhvr>
                                      <p:to>
                                        <p:strVal val="visible"/>
                                      </p:to>
                                    </p:set>
                                    <p:animEffect transition="in" filter="fade">
                                      <p:cBhvr>
                                        <p:cTn id="21" dur="1000"/>
                                        <p:tgtEl>
                                          <p:spTgt spid="46">
                                            <p:txEl>
                                              <p:pRg st="2" end="2"/>
                                            </p:txEl>
                                          </p:spTgt>
                                        </p:tgtEl>
                                      </p:cBhvr>
                                    </p:animEffect>
                                    <p:anim calcmode="lin" valueType="num">
                                      <p:cBhvr>
                                        <p:cTn id="22" dur="1000" fill="hold"/>
                                        <p:tgtEl>
                                          <p:spTgt spid="46">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6">
                                            <p:txEl>
                                              <p:pRg st="3" end="3"/>
                                            </p:txEl>
                                          </p:spTgt>
                                        </p:tgtEl>
                                        <p:attrNameLst>
                                          <p:attrName>style.visibility</p:attrName>
                                        </p:attrNameLst>
                                      </p:cBhvr>
                                      <p:to>
                                        <p:strVal val="visible"/>
                                      </p:to>
                                    </p:set>
                                    <p:animEffect transition="in" filter="fade">
                                      <p:cBhvr>
                                        <p:cTn id="28" dur="1000"/>
                                        <p:tgtEl>
                                          <p:spTgt spid="46">
                                            <p:txEl>
                                              <p:pRg st="3" end="3"/>
                                            </p:txEl>
                                          </p:spTgt>
                                        </p:tgtEl>
                                      </p:cBhvr>
                                    </p:animEffect>
                                    <p:anim calcmode="lin" valueType="num">
                                      <p:cBhvr>
                                        <p:cTn id="29" dur="1000" fill="hold"/>
                                        <p:tgtEl>
                                          <p:spTgt spid="46">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6">
                                            <p:txEl>
                                              <p:pRg st="4" end="4"/>
                                            </p:txEl>
                                          </p:spTgt>
                                        </p:tgtEl>
                                        <p:attrNameLst>
                                          <p:attrName>style.visibility</p:attrName>
                                        </p:attrNameLst>
                                      </p:cBhvr>
                                      <p:to>
                                        <p:strVal val="visible"/>
                                      </p:to>
                                    </p:set>
                                    <p:animEffect transition="in" filter="fade">
                                      <p:cBhvr>
                                        <p:cTn id="35" dur="1000"/>
                                        <p:tgtEl>
                                          <p:spTgt spid="46">
                                            <p:txEl>
                                              <p:pRg st="4" end="4"/>
                                            </p:txEl>
                                          </p:spTgt>
                                        </p:tgtEl>
                                      </p:cBhvr>
                                    </p:animEffect>
                                    <p:anim calcmode="lin" valueType="num">
                                      <p:cBhvr>
                                        <p:cTn id="36" dur="1000" fill="hold"/>
                                        <p:tgtEl>
                                          <p:spTgt spid="46">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6">
                                            <p:txEl>
                                              <p:pRg st="5" end="5"/>
                                            </p:txEl>
                                          </p:spTgt>
                                        </p:tgtEl>
                                        <p:attrNameLst>
                                          <p:attrName>style.visibility</p:attrName>
                                        </p:attrNameLst>
                                      </p:cBhvr>
                                      <p:to>
                                        <p:strVal val="visible"/>
                                      </p:to>
                                    </p:set>
                                    <p:animEffect transition="in" filter="fade">
                                      <p:cBhvr>
                                        <p:cTn id="42" dur="1000"/>
                                        <p:tgtEl>
                                          <p:spTgt spid="46">
                                            <p:txEl>
                                              <p:pRg st="5" end="5"/>
                                            </p:txEl>
                                          </p:spTgt>
                                        </p:tgtEl>
                                      </p:cBhvr>
                                    </p:animEffect>
                                    <p:anim calcmode="lin" valueType="num">
                                      <p:cBhvr>
                                        <p:cTn id="43" dur="1000" fill="hold"/>
                                        <p:tgtEl>
                                          <p:spTgt spid="46">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6">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white background with black text">
            <a:extLst>
              <a:ext uri="{FF2B5EF4-FFF2-40B4-BE49-F238E27FC236}">
                <a16:creationId xmlns:a16="http://schemas.microsoft.com/office/drawing/2014/main" id="{522AC5AA-F755-E29E-117D-145EC7806B9C}"/>
              </a:ext>
            </a:extLst>
          </p:cNvPr>
          <p:cNvPicPr>
            <a:picLocks noChangeAspect="1"/>
          </p:cNvPicPr>
          <p:nvPr/>
        </p:nvPicPr>
        <p:blipFill>
          <a:blip r:embed="rId2"/>
          <a:stretch>
            <a:fillRect/>
          </a:stretch>
        </p:blipFill>
        <p:spPr>
          <a:xfrm>
            <a:off x="643467" y="1875027"/>
            <a:ext cx="10905066" cy="3107944"/>
          </a:xfrm>
          <a:prstGeom prst="rect">
            <a:avLst/>
          </a:prstGeom>
        </p:spPr>
      </p:pic>
    </p:spTree>
    <p:extLst>
      <p:ext uri="{BB962C8B-B14F-4D97-AF65-F5344CB8AC3E}">
        <p14:creationId xmlns:p14="http://schemas.microsoft.com/office/powerpoint/2010/main" val="1387425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27C9B2AF-090C-7613-DB4C-EB998FEFF238}"/>
              </a:ext>
            </a:extLst>
          </p:cNvPr>
          <p:cNvSpPr>
            <a:spLocks noGrp="1"/>
          </p:cNvSpPr>
          <p:nvPr>
            <p:ph type="title"/>
          </p:nvPr>
        </p:nvSpPr>
        <p:spPr>
          <a:xfrm>
            <a:off x="479394" y="1070800"/>
            <a:ext cx="3939688" cy="5583126"/>
          </a:xfrm>
        </p:spPr>
        <p:txBody>
          <a:bodyPr>
            <a:normAutofit/>
          </a:bodyPr>
          <a:lstStyle/>
          <a:p>
            <a:pPr algn="r"/>
            <a:r>
              <a:rPr lang="en-GB" sz="5000"/>
              <a:t>Supplements for Prevention</a:t>
            </a:r>
          </a:p>
        </p:txBody>
      </p:sp>
      <p:cxnSp>
        <p:nvCxnSpPr>
          <p:cNvPr id="17" name="Straight Connector 16">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18" name="Content Placeholder 2">
            <a:extLst>
              <a:ext uri="{FF2B5EF4-FFF2-40B4-BE49-F238E27FC236}">
                <a16:creationId xmlns:a16="http://schemas.microsoft.com/office/drawing/2014/main" id="{77648C80-BF6B-76C3-F25E-423593976601}"/>
              </a:ext>
            </a:extLst>
          </p:cNvPr>
          <p:cNvGraphicFramePr>
            <a:graphicFrameLocks noGrp="1"/>
          </p:cNvGraphicFramePr>
          <p:nvPr>
            <p:ph idx="1"/>
            <p:extLst>
              <p:ext uri="{D42A27DB-BD31-4B8C-83A1-F6EECF244321}">
                <p14:modId xmlns:p14="http://schemas.microsoft.com/office/powerpoint/2010/main" val="373724412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9276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 screen&#10;&#10;AI-generated content may be incorrect.">
            <a:extLst>
              <a:ext uri="{FF2B5EF4-FFF2-40B4-BE49-F238E27FC236}">
                <a16:creationId xmlns:a16="http://schemas.microsoft.com/office/drawing/2014/main" id="{CE7DAB69-573A-7754-F5C0-D01E33063E2C}"/>
              </a:ext>
            </a:extLst>
          </p:cNvPr>
          <p:cNvPicPr>
            <a:picLocks noChangeAspect="1"/>
          </p:cNvPicPr>
          <p:nvPr/>
        </p:nvPicPr>
        <p:blipFill>
          <a:blip r:embed="rId3"/>
          <a:stretch>
            <a:fillRect/>
          </a:stretch>
        </p:blipFill>
        <p:spPr>
          <a:xfrm>
            <a:off x="815371" y="643467"/>
            <a:ext cx="10561258"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963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text on a white background&#10;&#10;AI-generated content may be incorrect.">
            <a:extLst>
              <a:ext uri="{FF2B5EF4-FFF2-40B4-BE49-F238E27FC236}">
                <a16:creationId xmlns:a16="http://schemas.microsoft.com/office/drawing/2014/main" id="{31CFCC24-C9E3-DB3A-96D3-9D4AE8E37C86}"/>
              </a:ext>
            </a:extLst>
          </p:cNvPr>
          <p:cNvPicPr>
            <a:picLocks noChangeAspect="1"/>
          </p:cNvPicPr>
          <p:nvPr/>
        </p:nvPicPr>
        <p:blipFill>
          <a:blip r:embed="rId2"/>
          <a:stretch>
            <a:fillRect/>
          </a:stretch>
        </p:blipFill>
        <p:spPr>
          <a:xfrm>
            <a:off x="1150706" y="643467"/>
            <a:ext cx="9297689" cy="5950520"/>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2360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ook cover of a book&#10;&#10;AI-generated content may be incorrect.">
            <a:extLst>
              <a:ext uri="{FF2B5EF4-FFF2-40B4-BE49-F238E27FC236}">
                <a16:creationId xmlns:a16="http://schemas.microsoft.com/office/drawing/2014/main" id="{4E28E273-3D54-DEA0-A200-9A9DA7B8566B}"/>
              </a:ext>
            </a:extLst>
          </p:cNvPr>
          <p:cNvPicPr>
            <a:picLocks noChangeAspect="1"/>
          </p:cNvPicPr>
          <p:nvPr/>
        </p:nvPicPr>
        <p:blipFill>
          <a:blip r:embed="rId2"/>
          <a:stretch>
            <a:fillRect/>
          </a:stretch>
        </p:blipFill>
        <p:spPr>
          <a:xfrm>
            <a:off x="4563958" y="643467"/>
            <a:ext cx="3064084"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1713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text">
            <a:extLst>
              <a:ext uri="{FF2B5EF4-FFF2-40B4-BE49-F238E27FC236}">
                <a16:creationId xmlns:a16="http://schemas.microsoft.com/office/drawing/2014/main" id="{BB54C4E3-21BD-9389-8007-CB760F2261BF}"/>
              </a:ext>
            </a:extLst>
          </p:cNvPr>
          <p:cNvPicPr>
            <a:picLocks noChangeAspect="1"/>
          </p:cNvPicPr>
          <p:nvPr/>
        </p:nvPicPr>
        <p:blipFill>
          <a:blip r:embed="rId3"/>
          <a:stretch>
            <a:fillRect/>
          </a:stretch>
        </p:blipFill>
        <p:spPr>
          <a:xfrm>
            <a:off x="643467" y="1875027"/>
            <a:ext cx="10905066" cy="3107944"/>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3197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white background with black text&#10;&#10;AI-generated content may be incorrect.">
            <a:extLst>
              <a:ext uri="{FF2B5EF4-FFF2-40B4-BE49-F238E27FC236}">
                <a16:creationId xmlns:a16="http://schemas.microsoft.com/office/drawing/2014/main" id="{41A2571D-7074-3EB5-38B8-A53848D7930F}"/>
              </a:ext>
            </a:extLst>
          </p:cNvPr>
          <p:cNvPicPr>
            <a:picLocks noChangeAspect="1"/>
          </p:cNvPicPr>
          <p:nvPr/>
        </p:nvPicPr>
        <p:blipFill>
          <a:blip r:embed="rId2"/>
          <a:stretch>
            <a:fillRect/>
          </a:stretch>
        </p:blipFill>
        <p:spPr>
          <a:xfrm>
            <a:off x="643467" y="1179830"/>
            <a:ext cx="10905066" cy="4498338"/>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20540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1" name="Freeform: Shape 10">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up of a screen">
            <a:extLst>
              <a:ext uri="{FF2B5EF4-FFF2-40B4-BE49-F238E27FC236}">
                <a16:creationId xmlns:a16="http://schemas.microsoft.com/office/drawing/2014/main" id="{CF6323CD-AED0-A7BC-A0AD-583F0F9394E6}"/>
              </a:ext>
            </a:extLst>
          </p:cNvPr>
          <p:cNvPicPr>
            <a:picLocks noChangeAspect="1"/>
          </p:cNvPicPr>
          <p:nvPr/>
        </p:nvPicPr>
        <p:blipFill>
          <a:blip r:embed="rId2"/>
          <a:stretch>
            <a:fillRect/>
          </a:stretch>
        </p:blipFill>
        <p:spPr>
          <a:xfrm>
            <a:off x="643467" y="1370668"/>
            <a:ext cx="10905066" cy="4116662"/>
          </a:xfrm>
          <a:prstGeom prst="rect">
            <a:avLst/>
          </a:prstGeom>
          <a:ln>
            <a:noFill/>
          </a:ln>
        </p:spPr>
      </p:pic>
    </p:spTree>
    <p:extLst>
      <p:ext uri="{BB962C8B-B14F-4D97-AF65-F5344CB8AC3E}">
        <p14:creationId xmlns:p14="http://schemas.microsoft.com/office/powerpoint/2010/main" val="12473713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Right Triangle 5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134257C9-5A45-BBCC-7600-FBBFA8DB11FF}"/>
              </a:ext>
            </a:extLst>
          </p:cNvPr>
          <p:cNvSpPr txBox="1"/>
          <p:nvPr/>
        </p:nvSpPr>
        <p:spPr>
          <a:xfrm>
            <a:off x="1289304" y="1266614"/>
            <a:ext cx="5769224" cy="3759434"/>
          </a:xfrm>
          <a:prstGeom prst="rect">
            <a:avLst/>
          </a:prstGeom>
        </p:spPr>
        <p:txBody>
          <a:bodyPr vert="horz" lIns="91440" tIns="45720" rIns="91440" bIns="45720" rtlCol="0" anchor="ctr">
            <a:normAutofit fontScale="92500" lnSpcReduction="20000"/>
          </a:bodyPr>
          <a:lstStyle/>
          <a:p>
            <a:pPr>
              <a:lnSpc>
                <a:spcPct val="90000"/>
              </a:lnSpc>
              <a:spcAft>
                <a:spcPts val="600"/>
              </a:spcAft>
            </a:pPr>
            <a:r>
              <a:rPr lang="en-US" sz="2000" b="1" dirty="0"/>
              <a:t>For acute intervention:</a:t>
            </a:r>
          </a:p>
          <a:p>
            <a:pPr>
              <a:lnSpc>
                <a:spcPct val="90000"/>
              </a:lnSpc>
              <a:spcAft>
                <a:spcPts val="600"/>
              </a:spcAft>
            </a:pPr>
            <a:endParaRPr lang="en-US" sz="2000" dirty="0"/>
          </a:p>
          <a:p>
            <a:pPr>
              <a:lnSpc>
                <a:spcPct val="90000"/>
              </a:lnSpc>
              <a:spcAft>
                <a:spcPts val="600"/>
              </a:spcAft>
            </a:pPr>
            <a:r>
              <a:rPr lang="en-US" sz="2000" dirty="0"/>
              <a:t> </a:t>
            </a:r>
            <a:r>
              <a:rPr lang="en-US" sz="2000" b="1" dirty="0"/>
              <a:t>One wafer is taken at onset of pain, up to once a day. </a:t>
            </a:r>
          </a:p>
          <a:p>
            <a:pPr indent="-228600">
              <a:lnSpc>
                <a:spcPct val="90000"/>
              </a:lnSpc>
              <a:spcAft>
                <a:spcPts val="600"/>
              </a:spcAft>
              <a:buFont typeface="Arial" panose="020B0604020202020204" pitchFamily="34" charset="0"/>
              <a:buChar char="•"/>
            </a:pPr>
            <a:endParaRPr lang="en-US" sz="2000" dirty="0"/>
          </a:p>
          <a:p>
            <a:pPr indent="-228600">
              <a:lnSpc>
                <a:spcPct val="90000"/>
              </a:lnSpc>
              <a:spcAft>
                <a:spcPts val="600"/>
              </a:spcAft>
              <a:buFont typeface="Arial" panose="020B0604020202020204" pitchFamily="34" charset="0"/>
              <a:buChar char="•"/>
            </a:pPr>
            <a:r>
              <a:rPr lang="en-US" sz="2000" dirty="0"/>
              <a:t>It can be prescribed after two triptans have not worked or caused intolerable side effects. In practice, trying three triptans is more appropriate with consideration of nasal or injectable preparations if severe nausea or vomiting is present.</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 </a:t>
            </a:r>
            <a:r>
              <a:rPr lang="en-US" sz="2000" b="1" dirty="0"/>
              <a:t>Maximum 15 tablets a month</a:t>
            </a:r>
            <a:r>
              <a:rPr lang="en-US" sz="2000" dirty="0"/>
              <a:t>. There is currently no evidence of medication overuse headache.</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 Exeter Headache Clinic July 2024</a:t>
            </a:r>
          </a:p>
        </p:txBody>
      </p:sp>
    </p:spTree>
    <p:extLst>
      <p:ext uri="{BB962C8B-B14F-4D97-AF65-F5344CB8AC3E}">
        <p14:creationId xmlns:p14="http://schemas.microsoft.com/office/powerpoint/2010/main" val="2125532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ight Triangle 20">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EAA022-BAD9-C2ED-C27C-9A22316AE1FE}"/>
              </a:ext>
            </a:extLst>
          </p:cNvPr>
          <p:cNvSpPr txBox="1"/>
          <p:nvPr/>
        </p:nvSpPr>
        <p:spPr>
          <a:xfrm>
            <a:off x="1289304" y="1266614"/>
            <a:ext cx="5769224" cy="3759434"/>
          </a:xfrm>
          <a:prstGeom prst="rect">
            <a:avLst/>
          </a:prstGeom>
        </p:spPr>
        <p:txBody>
          <a:bodyPr vert="horz" lIns="91440" tIns="45720" rIns="91440" bIns="45720" rtlCol="0" anchor="ctr">
            <a:normAutofit fontScale="92500" lnSpcReduction="10000"/>
          </a:bodyPr>
          <a:lstStyle/>
          <a:p>
            <a:pPr>
              <a:lnSpc>
                <a:spcPct val="90000"/>
              </a:lnSpc>
              <a:spcAft>
                <a:spcPts val="600"/>
              </a:spcAft>
            </a:pPr>
            <a:r>
              <a:rPr lang="en-US" sz="2000" b="1" dirty="0"/>
              <a:t>Prevention:</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b="1" dirty="0"/>
              <a:t>One 75mg wafter is taken daily, every other day.</a:t>
            </a:r>
          </a:p>
          <a:p>
            <a:pPr>
              <a:lnSpc>
                <a:spcPct val="90000"/>
              </a:lnSpc>
              <a:spcAft>
                <a:spcPts val="600"/>
              </a:spcAft>
            </a:pPr>
            <a:endParaRPr lang="en-US" sz="2000" b="1" dirty="0"/>
          </a:p>
          <a:p>
            <a:pPr>
              <a:lnSpc>
                <a:spcPct val="90000"/>
              </a:lnSpc>
              <a:spcAft>
                <a:spcPts val="600"/>
              </a:spcAft>
            </a:pPr>
            <a:r>
              <a:rPr lang="en-US" sz="2000" dirty="0"/>
              <a:t> </a:t>
            </a:r>
            <a:r>
              <a:rPr lang="en-US" sz="2000" b="1" i="1" dirty="0"/>
              <a:t>For initiation, patients must have between 4 and 15 migraine attacks a month and have tried and not found effective three other tablet preventers.</a:t>
            </a:r>
            <a:r>
              <a:rPr lang="en-US" sz="2000" dirty="0"/>
              <a:t> </a:t>
            </a:r>
          </a:p>
          <a:p>
            <a:pPr>
              <a:lnSpc>
                <a:spcPct val="90000"/>
              </a:lnSpc>
              <a:spcAft>
                <a:spcPts val="600"/>
              </a:spcAft>
            </a:pPr>
            <a:endParaRPr lang="en-US" sz="2000" dirty="0"/>
          </a:p>
          <a:p>
            <a:pPr>
              <a:lnSpc>
                <a:spcPct val="90000"/>
              </a:lnSpc>
              <a:spcAft>
                <a:spcPts val="600"/>
              </a:spcAft>
            </a:pPr>
            <a:r>
              <a:rPr lang="en-US" sz="2000" dirty="0"/>
              <a:t> The effectiveness of Rimegepant should be reviewed at three months to determine if the frequency of migraine days has reduced by at least 50%. If the response to treatment meets these criteria, it can be continued*</a:t>
            </a:r>
          </a:p>
        </p:txBody>
      </p:sp>
    </p:spTree>
    <p:extLst>
      <p:ext uri="{BB962C8B-B14F-4D97-AF65-F5344CB8AC3E}">
        <p14:creationId xmlns:p14="http://schemas.microsoft.com/office/powerpoint/2010/main" val="26593481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2353B8-D6F1-BEAD-AF18-304AA792B78B}"/>
              </a:ext>
            </a:extLst>
          </p:cNvPr>
          <p:cNvSpPr>
            <a:spLocks noGrp="1"/>
          </p:cNvSpPr>
          <p:nvPr>
            <p:ph type="title"/>
          </p:nvPr>
        </p:nvSpPr>
        <p:spPr>
          <a:xfrm>
            <a:off x="686834" y="1153572"/>
            <a:ext cx="3200400" cy="4461163"/>
          </a:xfrm>
        </p:spPr>
        <p:txBody>
          <a:bodyPr>
            <a:normAutofit/>
          </a:bodyPr>
          <a:lstStyle/>
          <a:p>
            <a:r>
              <a:rPr lang="en-GB">
                <a:solidFill>
                  <a:srgbClr val="FFFFFF"/>
                </a:solidFill>
              </a:rPr>
              <a:t>Menstrual Migraine</a:t>
            </a:r>
          </a:p>
        </p:txBody>
      </p:sp>
      <p:sp>
        <p:nvSpPr>
          <p:cNvPr id="21" name="Arc 20">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6BA747D-BE3E-2C8A-CDA1-07610DA78042}"/>
              </a:ext>
            </a:extLst>
          </p:cNvPr>
          <p:cNvSpPr>
            <a:spLocks noGrp="1"/>
          </p:cNvSpPr>
          <p:nvPr>
            <p:ph idx="1"/>
          </p:nvPr>
        </p:nvSpPr>
        <p:spPr>
          <a:xfrm>
            <a:off x="4447308" y="591344"/>
            <a:ext cx="6906491" cy="5585619"/>
          </a:xfrm>
        </p:spPr>
        <p:txBody>
          <a:bodyPr anchor="ctr">
            <a:normAutofit/>
          </a:bodyPr>
          <a:lstStyle/>
          <a:p>
            <a:r>
              <a:rPr lang="en-GB" sz="2600" dirty="0"/>
              <a:t>The acute treatment of menstrual related attacks is no different to non-menstrual attacks. </a:t>
            </a:r>
          </a:p>
          <a:p>
            <a:endParaRPr lang="en-GB" sz="2600" dirty="0"/>
          </a:p>
          <a:p>
            <a:r>
              <a:rPr lang="en-GB" sz="2600" dirty="0"/>
              <a:t>Preventative options:</a:t>
            </a:r>
          </a:p>
          <a:p>
            <a:r>
              <a:rPr lang="en-GB" sz="2600" b="1" dirty="0"/>
              <a:t>FROVATRIPTAN</a:t>
            </a:r>
            <a:r>
              <a:rPr lang="en-GB" sz="2600" dirty="0"/>
              <a:t> 2.5 mg twice daily on the days migraine is expected (generally from two days before until three days after bleeding starts). </a:t>
            </a:r>
          </a:p>
          <a:p>
            <a:r>
              <a:rPr lang="en-GB" sz="2600" b="1" dirty="0"/>
              <a:t>ZOLMITRIPTAN</a:t>
            </a:r>
            <a:r>
              <a:rPr lang="en-GB" sz="2600" dirty="0"/>
              <a:t> 2.5 mg twice or three times a day on the days migraine is expected.</a:t>
            </a:r>
          </a:p>
          <a:p>
            <a:endParaRPr lang="en-GB" sz="2600" dirty="0"/>
          </a:p>
          <a:p>
            <a:r>
              <a:rPr lang="en-GB" sz="2600" dirty="0"/>
              <a:t>COCP (Contraindicated if aura)</a:t>
            </a:r>
          </a:p>
        </p:txBody>
      </p:sp>
    </p:spTree>
    <p:extLst>
      <p:ext uri="{BB962C8B-B14F-4D97-AF65-F5344CB8AC3E}">
        <p14:creationId xmlns:p14="http://schemas.microsoft.com/office/powerpoint/2010/main" val="2198424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B78E42-132E-5DC2-727C-3B6E3A3F472A}"/>
              </a:ext>
            </a:extLst>
          </p:cNvPr>
          <p:cNvSpPr>
            <a:spLocks noGrp="1"/>
          </p:cNvSpPr>
          <p:nvPr>
            <p:ph type="title"/>
          </p:nvPr>
        </p:nvSpPr>
        <p:spPr>
          <a:xfrm>
            <a:off x="1043631" y="809898"/>
            <a:ext cx="10173010" cy="1554480"/>
          </a:xfrm>
        </p:spPr>
        <p:txBody>
          <a:bodyPr anchor="ctr">
            <a:normAutofit/>
          </a:bodyPr>
          <a:lstStyle/>
          <a:p>
            <a:r>
              <a:rPr lang="en-GB" sz="4800"/>
              <a:t>Tension Type Headache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A416DB8E-C3BC-3EB5-D378-1A721C24E88E}"/>
              </a:ext>
            </a:extLst>
          </p:cNvPr>
          <p:cNvGraphicFramePr>
            <a:graphicFrameLocks noGrp="1"/>
          </p:cNvGraphicFramePr>
          <p:nvPr>
            <p:ph idx="1"/>
            <p:extLst>
              <p:ext uri="{D42A27DB-BD31-4B8C-83A1-F6EECF244321}">
                <p14:modId xmlns:p14="http://schemas.microsoft.com/office/powerpoint/2010/main" val="4206751714"/>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6794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E20A3E6-B489-BC13-39DA-C1FDBD70D37F}"/>
              </a:ext>
            </a:extLst>
          </p:cNvPr>
          <p:cNvSpPr>
            <a:spLocks noGrp="1"/>
          </p:cNvSpPr>
          <p:nvPr>
            <p:ph type="title"/>
          </p:nvPr>
        </p:nvSpPr>
        <p:spPr>
          <a:xfrm>
            <a:off x="838200" y="365125"/>
            <a:ext cx="10515600" cy="1325563"/>
          </a:xfrm>
        </p:spPr>
        <p:txBody>
          <a:bodyPr>
            <a:normAutofit/>
          </a:bodyPr>
          <a:lstStyle/>
          <a:p>
            <a:r>
              <a:rPr lang="en-GB"/>
              <a:t>TTH Treatment</a:t>
            </a:r>
            <a:endParaRPr lang="en-GB" dirty="0"/>
          </a:p>
        </p:txBody>
      </p:sp>
      <p:sp>
        <p:nvSpPr>
          <p:cNvPr id="20" name="Arc 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Content Placeholder 2">
            <a:extLst>
              <a:ext uri="{FF2B5EF4-FFF2-40B4-BE49-F238E27FC236}">
                <a16:creationId xmlns:a16="http://schemas.microsoft.com/office/drawing/2014/main" id="{6CA52A69-FAC0-9556-E74F-6CDEE62B60EE}"/>
              </a:ext>
            </a:extLst>
          </p:cNvPr>
          <p:cNvSpPr>
            <a:spLocks noGrp="1"/>
          </p:cNvSpPr>
          <p:nvPr>
            <p:ph idx="1"/>
          </p:nvPr>
        </p:nvSpPr>
        <p:spPr>
          <a:xfrm>
            <a:off x="838200" y="1825625"/>
            <a:ext cx="10515600" cy="4351338"/>
          </a:xfrm>
        </p:spPr>
        <p:txBody>
          <a:bodyPr>
            <a:normAutofit/>
          </a:bodyPr>
          <a:lstStyle/>
          <a:p>
            <a:r>
              <a:rPr lang="en-GB" b="1"/>
              <a:t>Acute treatments</a:t>
            </a:r>
            <a:r>
              <a:rPr lang="en-GB"/>
              <a:t>: paracetamol, NSAIDs</a:t>
            </a:r>
          </a:p>
          <a:p>
            <a:endParaRPr lang="en-GB"/>
          </a:p>
          <a:p>
            <a:r>
              <a:rPr lang="en-GB" b="1"/>
              <a:t>Preventative</a:t>
            </a:r>
            <a:r>
              <a:rPr lang="en-GB"/>
              <a:t>:</a:t>
            </a:r>
          </a:p>
          <a:p>
            <a:r>
              <a:rPr lang="en-GB"/>
              <a:t> Amitriptyline 10mg starting dose, max 150mg</a:t>
            </a:r>
          </a:p>
          <a:p>
            <a:r>
              <a:rPr lang="en-GB"/>
              <a:t>Acupuncture 6 sessions</a:t>
            </a:r>
          </a:p>
        </p:txBody>
      </p:sp>
    </p:spTree>
    <p:extLst>
      <p:ext uri="{BB962C8B-B14F-4D97-AF65-F5344CB8AC3E}">
        <p14:creationId xmlns:p14="http://schemas.microsoft.com/office/powerpoint/2010/main" val="1753709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5713F-5CAE-A95A-820A-B4C604366AE8}"/>
              </a:ext>
            </a:extLst>
          </p:cNvPr>
          <p:cNvSpPr>
            <a:spLocks noGrp="1"/>
          </p:cNvSpPr>
          <p:nvPr>
            <p:ph type="title"/>
          </p:nvPr>
        </p:nvSpPr>
        <p:spPr/>
        <p:txBody>
          <a:bodyPr/>
          <a:lstStyle/>
          <a:p>
            <a:r>
              <a:rPr lang="en-GB" dirty="0"/>
              <a:t>Trigeminal Autonomic </a:t>
            </a:r>
            <a:r>
              <a:rPr lang="en-GB" dirty="0" err="1"/>
              <a:t>Cephalagias</a:t>
            </a:r>
            <a:endParaRPr lang="en-GB" dirty="0"/>
          </a:p>
        </p:txBody>
      </p:sp>
      <p:sp>
        <p:nvSpPr>
          <p:cNvPr id="3" name="Content Placeholder 2">
            <a:extLst>
              <a:ext uri="{FF2B5EF4-FFF2-40B4-BE49-F238E27FC236}">
                <a16:creationId xmlns:a16="http://schemas.microsoft.com/office/drawing/2014/main" id="{28FD683F-D815-24A1-752C-A324033C9541}"/>
              </a:ext>
            </a:extLst>
          </p:cNvPr>
          <p:cNvSpPr>
            <a:spLocks noGrp="1"/>
          </p:cNvSpPr>
          <p:nvPr>
            <p:ph idx="1"/>
          </p:nvPr>
        </p:nvSpPr>
        <p:spPr>
          <a:xfrm>
            <a:off x="838200" y="1859079"/>
            <a:ext cx="10515600" cy="4351338"/>
          </a:xfrm>
        </p:spPr>
        <p:txBody>
          <a:bodyPr/>
          <a:lstStyle/>
          <a:p>
            <a:r>
              <a:rPr lang="en-GB" dirty="0"/>
              <a:t> </a:t>
            </a:r>
            <a:r>
              <a:rPr lang="en-GB" b="1" dirty="0"/>
              <a:t>Cluster Headache</a:t>
            </a:r>
          </a:p>
          <a:p>
            <a:r>
              <a:rPr lang="en-GB" dirty="0"/>
              <a:t> Paroxysmal hemicrania </a:t>
            </a:r>
          </a:p>
          <a:p>
            <a:r>
              <a:rPr lang="en-GB" dirty="0"/>
              <a:t>SUNCT/SUNA (Short-lasting neuralgiform attacks with conjunctival injection and tearing/Short-lasting neuralgiform attacks with cranial autonomic features) </a:t>
            </a:r>
          </a:p>
          <a:p>
            <a:r>
              <a:rPr lang="en-GB" dirty="0"/>
              <a:t>Hemicrania continua </a:t>
            </a:r>
          </a:p>
        </p:txBody>
      </p:sp>
    </p:spTree>
    <p:extLst>
      <p:ext uri="{BB962C8B-B14F-4D97-AF65-F5344CB8AC3E}">
        <p14:creationId xmlns:p14="http://schemas.microsoft.com/office/powerpoint/2010/main" val="292129733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06614-C15E-D2E3-52DB-B0051FFFA3CA}"/>
              </a:ext>
            </a:extLst>
          </p:cNvPr>
          <p:cNvSpPr>
            <a:spLocks noGrp="1"/>
          </p:cNvSpPr>
          <p:nvPr>
            <p:ph type="title"/>
          </p:nvPr>
        </p:nvSpPr>
        <p:spPr>
          <a:xfrm>
            <a:off x="686834" y="1153572"/>
            <a:ext cx="3200400" cy="4461163"/>
          </a:xfrm>
        </p:spPr>
        <p:txBody>
          <a:bodyPr>
            <a:normAutofit/>
          </a:bodyPr>
          <a:lstStyle/>
          <a:p>
            <a:r>
              <a:rPr lang="en-GB">
                <a:solidFill>
                  <a:srgbClr val="FFFFFF"/>
                </a:solidFill>
              </a:rPr>
              <a:t>Cluster Headache</a:t>
            </a:r>
          </a:p>
        </p:txBody>
      </p:sp>
      <p:sp>
        <p:nvSpPr>
          <p:cNvPr id="45" name="Arc 4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Content Placeholder 2">
            <a:extLst>
              <a:ext uri="{FF2B5EF4-FFF2-40B4-BE49-F238E27FC236}">
                <a16:creationId xmlns:a16="http://schemas.microsoft.com/office/drawing/2014/main" id="{9D5EB7E3-0788-D1B6-B0CB-C027A020FC2D}"/>
              </a:ext>
            </a:extLst>
          </p:cNvPr>
          <p:cNvSpPr>
            <a:spLocks noGrp="1"/>
          </p:cNvSpPr>
          <p:nvPr>
            <p:ph idx="1"/>
          </p:nvPr>
        </p:nvSpPr>
        <p:spPr>
          <a:xfrm>
            <a:off x="4447308" y="591344"/>
            <a:ext cx="6906491" cy="5585619"/>
          </a:xfrm>
        </p:spPr>
        <p:txBody>
          <a:bodyPr anchor="ctr">
            <a:normAutofit/>
          </a:bodyPr>
          <a:lstStyle/>
          <a:p>
            <a:r>
              <a:rPr lang="en-GB" sz="2000" b="1" dirty="0"/>
              <a:t>Severe/very severe unilateral </a:t>
            </a:r>
            <a:r>
              <a:rPr lang="en-GB" sz="2000" dirty="0"/>
              <a:t>orbital, supraorbital and/or temporal pain lasting 15–180 minutes (untreated)</a:t>
            </a:r>
          </a:p>
          <a:p>
            <a:r>
              <a:rPr lang="en-GB" sz="2000" dirty="0"/>
              <a:t> Either or both of the following: 1. At least one of the following symptoms or signs, ipsilateral to the headache:</a:t>
            </a:r>
          </a:p>
          <a:p>
            <a:r>
              <a:rPr lang="en-GB" sz="2000" dirty="0"/>
              <a:t> a. Conjunctival injection and/or lacrimation</a:t>
            </a:r>
          </a:p>
          <a:p>
            <a:r>
              <a:rPr lang="en-GB" sz="2000" dirty="0"/>
              <a:t> b. Nasal congestion and/or rhinorrhoea </a:t>
            </a:r>
          </a:p>
          <a:p>
            <a:r>
              <a:rPr lang="en-GB" sz="2000" dirty="0"/>
              <a:t>c. Eyelid oedema </a:t>
            </a:r>
          </a:p>
          <a:p>
            <a:r>
              <a:rPr lang="en-GB" sz="2000" dirty="0"/>
              <a:t>d. Forehead and facial sweating</a:t>
            </a:r>
          </a:p>
          <a:p>
            <a:r>
              <a:rPr lang="en-GB" sz="2000" dirty="0"/>
              <a:t> e. Forehead and facial flushing</a:t>
            </a:r>
          </a:p>
          <a:p>
            <a:r>
              <a:rPr lang="en-GB" sz="2000" dirty="0"/>
              <a:t> f. Sensation of fullness in the ear</a:t>
            </a:r>
          </a:p>
          <a:p>
            <a:r>
              <a:rPr lang="en-GB" sz="2000" dirty="0"/>
              <a:t> g. Miosis and/or ptosis </a:t>
            </a:r>
          </a:p>
          <a:p>
            <a:r>
              <a:rPr lang="en-GB" sz="2000" dirty="0"/>
              <a:t>2. </a:t>
            </a:r>
            <a:r>
              <a:rPr lang="en-GB" sz="2000" b="1" dirty="0"/>
              <a:t>A sense of restlessness or agitation</a:t>
            </a:r>
          </a:p>
          <a:p>
            <a:r>
              <a:rPr lang="en-GB" sz="2000" dirty="0"/>
              <a:t> C. Attack frequency between one every other day up to 8/day for &gt; half the time the disorder is active </a:t>
            </a:r>
          </a:p>
        </p:txBody>
      </p:sp>
    </p:spTree>
    <p:extLst>
      <p:ext uri="{BB962C8B-B14F-4D97-AF65-F5344CB8AC3E}">
        <p14:creationId xmlns:p14="http://schemas.microsoft.com/office/powerpoint/2010/main" val="20825782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B08897-A330-F55D-D5BB-6E00BD4D121B}"/>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Cluster Headache Attack…</a:t>
            </a:r>
          </a:p>
        </p:txBody>
      </p:sp>
      <p:pic>
        <p:nvPicPr>
          <p:cNvPr id="4" name="Cluster headaches 'Like someone is grabbing your face' - BBC News">
            <a:hlinkClick r:id="" action="ppaction://media"/>
            <a:extLst>
              <a:ext uri="{FF2B5EF4-FFF2-40B4-BE49-F238E27FC236}">
                <a16:creationId xmlns:a16="http://schemas.microsoft.com/office/drawing/2014/main" id="{C8B4E40F-DD1A-3174-82E3-DB020079B72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946804" y="1675227"/>
            <a:ext cx="8055150" cy="4531021"/>
          </a:xfrm>
          <a:prstGeom prst="rect">
            <a:avLst/>
          </a:prstGeom>
        </p:spPr>
      </p:pic>
    </p:spTree>
    <p:extLst>
      <p:ext uri="{BB962C8B-B14F-4D97-AF65-F5344CB8AC3E}">
        <p14:creationId xmlns:p14="http://schemas.microsoft.com/office/powerpoint/2010/main" val="304426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14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9A6C0D-1CE2-23BE-B95B-ADE96F23310B}"/>
              </a:ext>
            </a:extLst>
          </p:cNvPr>
          <p:cNvSpPr>
            <a:spLocks noGrp="1"/>
          </p:cNvSpPr>
          <p:nvPr>
            <p:ph type="title"/>
          </p:nvPr>
        </p:nvSpPr>
        <p:spPr>
          <a:xfrm>
            <a:off x="686834" y="1153572"/>
            <a:ext cx="3200400" cy="4461163"/>
          </a:xfrm>
        </p:spPr>
        <p:txBody>
          <a:bodyPr>
            <a:normAutofit/>
          </a:bodyPr>
          <a:lstStyle/>
          <a:p>
            <a:r>
              <a:rPr lang="en-GB">
                <a:solidFill>
                  <a:srgbClr val="FFFFFF"/>
                </a:solidFill>
              </a:rPr>
              <a:t>Cluster Headache Acute Treatments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Content Placeholder 2">
            <a:extLst>
              <a:ext uri="{FF2B5EF4-FFF2-40B4-BE49-F238E27FC236}">
                <a16:creationId xmlns:a16="http://schemas.microsoft.com/office/drawing/2014/main" id="{1140759B-AC69-374F-CE84-61E7F8C6D3DA}"/>
              </a:ext>
            </a:extLst>
          </p:cNvPr>
          <p:cNvSpPr>
            <a:spLocks noGrp="1"/>
          </p:cNvSpPr>
          <p:nvPr>
            <p:ph idx="1"/>
          </p:nvPr>
        </p:nvSpPr>
        <p:spPr>
          <a:xfrm>
            <a:off x="4447308" y="591344"/>
            <a:ext cx="6906491" cy="5585619"/>
          </a:xfrm>
        </p:spPr>
        <p:txBody>
          <a:bodyPr anchor="ctr">
            <a:normAutofit/>
          </a:bodyPr>
          <a:lstStyle/>
          <a:p>
            <a:r>
              <a:rPr lang="en-GB" sz="2600"/>
              <a:t>The most effective acute treatment is the sumatriptan 6mg subcutaneous injection with significant relief within 15 minutes.</a:t>
            </a:r>
          </a:p>
          <a:p>
            <a:r>
              <a:rPr lang="en-GB" sz="2600"/>
              <a:t> The maximum limit is two 6mg injections a day.</a:t>
            </a:r>
          </a:p>
          <a:p>
            <a:r>
              <a:rPr lang="en-GB" sz="2600"/>
              <a:t>Nasal Sumatriptan or Zolmitriptan can be effect.</a:t>
            </a:r>
          </a:p>
          <a:p>
            <a:endParaRPr lang="en-GB" sz="2600"/>
          </a:p>
          <a:p>
            <a:r>
              <a:rPr lang="en-GB" sz="2600"/>
              <a:t>High flow oxygen 100% at 7-15 litres/minute for 15-20 minutes, using a non-</a:t>
            </a:r>
            <a:r>
              <a:rPr lang="en-GB" sz="2600" err="1"/>
              <a:t>rebreathable</a:t>
            </a:r>
            <a:r>
              <a:rPr lang="en-GB" sz="2600"/>
              <a:t> mask, is effective in aborting acute attacks of cluster headache.</a:t>
            </a:r>
          </a:p>
        </p:txBody>
      </p:sp>
    </p:spTree>
    <p:extLst>
      <p:ext uri="{BB962C8B-B14F-4D97-AF65-F5344CB8AC3E}">
        <p14:creationId xmlns:p14="http://schemas.microsoft.com/office/powerpoint/2010/main" val="41361825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26B107-25A0-C57F-7696-733AE983FB0D}"/>
              </a:ext>
            </a:extLst>
          </p:cNvPr>
          <p:cNvSpPr>
            <a:spLocks noGrp="1"/>
          </p:cNvSpPr>
          <p:nvPr>
            <p:ph type="title"/>
          </p:nvPr>
        </p:nvSpPr>
        <p:spPr>
          <a:xfrm>
            <a:off x="838200" y="556995"/>
            <a:ext cx="10515600" cy="1133693"/>
          </a:xfrm>
        </p:spPr>
        <p:txBody>
          <a:bodyPr>
            <a:normAutofit/>
          </a:bodyPr>
          <a:lstStyle/>
          <a:p>
            <a:r>
              <a:rPr lang="en-GB" sz="5200"/>
              <a:t>Cluster preventative treatments</a:t>
            </a:r>
          </a:p>
        </p:txBody>
      </p:sp>
      <p:graphicFrame>
        <p:nvGraphicFramePr>
          <p:cNvPr id="5" name="Content Placeholder 2">
            <a:extLst>
              <a:ext uri="{FF2B5EF4-FFF2-40B4-BE49-F238E27FC236}">
                <a16:creationId xmlns:a16="http://schemas.microsoft.com/office/drawing/2014/main" id="{080443E0-FB1A-98F4-A6AC-7FEC9F04D400}"/>
              </a:ext>
            </a:extLst>
          </p:cNvPr>
          <p:cNvGraphicFramePr>
            <a:graphicFrameLocks noGrp="1"/>
          </p:cNvGraphicFramePr>
          <p:nvPr>
            <p:ph idx="1"/>
            <p:extLst>
              <p:ext uri="{D42A27DB-BD31-4B8C-83A1-F6EECF244321}">
                <p14:modId xmlns:p14="http://schemas.microsoft.com/office/powerpoint/2010/main" val="113627228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5215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9F81F08-B3D2-4FCD-AA95-9A7D77BA25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6537C28-7D02-447F-9F0C-36DE2D1BF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7518"/>
            <a:ext cx="128016" cy="53218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descr="A screenshot of a computer">
            <a:extLst>
              <a:ext uri="{FF2B5EF4-FFF2-40B4-BE49-F238E27FC236}">
                <a16:creationId xmlns:a16="http://schemas.microsoft.com/office/drawing/2014/main" id="{22846D3C-1072-C968-4B84-D385372E6C20}"/>
              </a:ext>
            </a:extLst>
          </p:cNvPr>
          <p:cNvPicPr>
            <a:picLocks noChangeAspect="1"/>
          </p:cNvPicPr>
          <p:nvPr/>
        </p:nvPicPr>
        <p:blipFill>
          <a:blip r:embed="rId2"/>
          <a:srcRect t="5022" r="1" b="1"/>
          <a:stretch>
            <a:fillRect/>
          </a:stretch>
        </p:blipFill>
        <p:spPr>
          <a:xfrm>
            <a:off x="650945" y="537518"/>
            <a:ext cx="10927080" cy="5318896"/>
          </a:xfrm>
          <a:prstGeom prst="rect">
            <a:avLst/>
          </a:prstGeom>
        </p:spPr>
      </p:pic>
      <p:sp>
        <p:nvSpPr>
          <p:cNvPr id="19" name="Rectangle 18">
            <a:extLst>
              <a:ext uri="{FF2B5EF4-FFF2-40B4-BE49-F238E27FC236}">
                <a16:creationId xmlns:a16="http://schemas.microsoft.com/office/drawing/2014/main" id="{4EA3CC4C-B1A0-4F1A-9CF7-5A51A4EDE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945" y="6197504"/>
            <a:ext cx="109270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08539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428</TotalTime>
  <Words>1413</Words>
  <Application>Microsoft Office PowerPoint</Application>
  <PresentationFormat>Widescreen</PresentationFormat>
  <Paragraphs>176</Paragraphs>
  <Slides>46</Slides>
  <Notes>17</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Aptos</vt:lpstr>
      <vt:lpstr>Aptos Display</vt:lpstr>
      <vt:lpstr>Arial</vt:lpstr>
      <vt:lpstr>Arial Narrow</vt:lpstr>
      <vt:lpstr>Calibri</vt:lpstr>
      <vt:lpstr>Office Theme</vt:lpstr>
      <vt:lpstr>Headache Diagnosis and Management in Primary Care</vt:lpstr>
      <vt:lpstr>PowerPoint Presentation</vt:lpstr>
      <vt:lpstr>PowerPoint Presentation</vt:lpstr>
      <vt:lpstr>Mnemonic for Red Flags</vt:lpstr>
      <vt:lpstr>Brain Tumours and Headache</vt:lpstr>
      <vt:lpstr>Previous Cancer History</vt:lpstr>
      <vt:lpstr>PowerPoint Presentation</vt:lpstr>
      <vt:lpstr>Neurological Examination</vt:lpstr>
      <vt:lpstr>PowerPoint Presentation</vt:lpstr>
      <vt:lpstr>PowerPoint Presentation</vt:lpstr>
      <vt:lpstr>PowerPoint Presentation</vt:lpstr>
      <vt:lpstr>PowerPoint Presentation</vt:lpstr>
      <vt:lpstr>Starting point: Is this a new headache or transformation or worsening of an existing headache? </vt:lpstr>
      <vt:lpstr>PowerPoint Presentation</vt:lpstr>
      <vt:lpstr>Migraine Epidemiology</vt:lpstr>
      <vt:lpstr>Migraine Epidemiology</vt:lpstr>
      <vt:lpstr>Migraine Diagnosis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Preventative Therapy (SIGN)</vt:lpstr>
      <vt:lpstr>PowerPoint Presentation</vt:lpstr>
      <vt:lpstr>Supplements for Prevention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Menstrual Migraine</vt:lpstr>
      <vt:lpstr>Tension Type Headache</vt:lpstr>
      <vt:lpstr>TTH Treatment</vt:lpstr>
      <vt:lpstr>Trigeminal Autonomic Cephalagias</vt:lpstr>
      <vt:lpstr>Cluster Headache</vt:lpstr>
      <vt:lpstr>Cluster Headache Attack…</vt:lpstr>
      <vt:lpstr>Cluster Headache Acute Treatments</vt:lpstr>
      <vt:lpstr>Cluster preventative treatments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Barry Marsh</dc:creator>
  <cp:lastModifiedBy>Barry Marsh</cp:lastModifiedBy>
  <cp:revision>3</cp:revision>
  <dcterms:created xsi:type="dcterms:W3CDTF">2026-02-23T10:53:46Z</dcterms:created>
  <dcterms:modified xsi:type="dcterms:W3CDTF">2026-03-10T08:48:03Z</dcterms:modified>
</cp:coreProperties>
</file>