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A9801-A7B0-4E4F-9852-114247A374BD}" v="1" dt="2026-01-14T16:57:02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48DEA-6695-48C4-AF47-39D00D7076A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845E1A2-2FEE-4B35-8E4F-E84FE4864D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9 National Merit Semifinalists 2025</a:t>
          </a:r>
        </a:p>
      </dgm:t>
    </dgm:pt>
    <dgm:pt modelId="{BEEE0205-D7E4-4985-B35F-F129037E83B1}" type="parTrans" cxnId="{0922CD72-D703-48B9-8E70-68C4F8C1F415}">
      <dgm:prSet/>
      <dgm:spPr/>
      <dgm:t>
        <a:bodyPr/>
        <a:lstStyle/>
        <a:p>
          <a:endParaRPr lang="en-US"/>
        </a:p>
      </dgm:t>
    </dgm:pt>
    <dgm:pt modelId="{3BDAEFD5-8809-4108-9CA2-BF2D4DFCF313}" type="sibTrans" cxnId="{0922CD72-D703-48B9-8E70-68C4F8C1F4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47FC68-E75B-40E6-A69C-2A9F3366C7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7 National merit semifinalists 2026 (50% of senior class)</a:t>
          </a:r>
        </a:p>
      </dgm:t>
    </dgm:pt>
    <dgm:pt modelId="{8F980395-61E3-4227-8C67-6FBF3F02A8F4}" type="parTrans" cxnId="{01E69FB3-6C7F-43E3-8169-3829B9D82FC3}">
      <dgm:prSet/>
      <dgm:spPr/>
      <dgm:t>
        <a:bodyPr/>
        <a:lstStyle/>
        <a:p>
          <a:endParaRPr lang="en-US"/>
        </a:p>
      </dgm:t>
    </dgm:pt>
    <dgm:pt modelId="{B4EB8D22-462C-4D83-BFA1-0FD5BF0ED09D}" type="sibTrans" cxnId="{01E69FB3-6C7F-43E3-8169-3829B9D82FC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4CAAB7-DD28-49A0-AB0F-37D7DE247E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Frazer School Seniors SAT (vs. National): Math 795 (505), ERW 765 (519)</a:t>
          </a:r>
        </a:p>
      </dgm:t>
    </dgm:pt>
    <dgm:pt modelId="{3E417D66-D54D-4D44-B6D1-6523FD2EBF14}" type="parTrans" cxnId="{6517E724-7041-4433-B0FE-56A5102E18F5}">
      <dgm:prSet/>
      <dgm:spPr/>
      <dgm:t>
        <a:bodyPr/>
        <a:lstStyle/>
        <a:p>
          <a:endParaRPr lang="en-US"/>
        </a:p>
      </dgm:t>
    </dgm:pt>
    <dgm:pt modelId="{01CBEA1D-E94E-42E7-81E3-7B8AADEDC464}" type="sibTrans" cxnId="{6517E724-7041-4433-B0FE-56A5102E18F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756238-487D-4774-8200-F181BA69B0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Katie He takes first place at Prestigious MIT for Girls competition</a:t>
          </a:r>
        </a:p>
      </dgm:t>
    </dgm:pt>
    <dgm:pt modelId="{B96164F7-CDC1-43DC-81D5-99EA9E98D1D9}" type="parTrans" cxnId="{F758FBB4-9FBB-4EBB-9272-6688D7214E71}">
      <dgm:prSet/>
      <dgm:spPr/>
      <dgm:t>
        <a:bodyPr/>
        <a:lstStyle/>
        <a:p>
          <a:endParaRPr lang="en-US"/>
        </a:p>
      </dgm:t>
    </dgm:pt>
    <dgm:pt modelId="{710AD7B9-0569-40D6-811D-CEE62B3DA052}" type="sibTrans" cxnId="{F758FBB4-9FBB-4EBB-9272-6688D7214E7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DC46A9-4E73-464D-81C9-2A2D305D9E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Aadya Guduru and Chloe Zhang win congressional APP challenge in Florida’s 3</a:t>
          </a:r>
          <a:r>
            <a:rPr lang="en-US" baseline="30000"/>
            <a:t>rd</a:t>
          </a:r>
          <a:r>
            <a:rPr lang="en-US"/>
            <a:t> congressional district</a:t>
          </a:r>
        </a:p>
      </dgm:t>
    </dgm:pt>
    <dgm:pt modelId="{854CC607-A78B-418B-BAF9-329F3DBC5B17}" type="parTrans" cxnId="{57060FD3-E6AF-4162-BAEC-EE4B7ADB4212}">
      <dgm:prSet/>
      <dgm:spPr/>
      <dgm:t>
        <a:bodyPr/>
        <a:lstStyle/>
        <a:p>
          <a:endParaRPr lang="en-US"/>
        </a:p>
      </dgm:t>
    </dgm:pt>
    <dgm:pt modelId="{9B9BC6E7-242F-4EDB-8ADE-E3637BB30750}" type="sibTrans" cxnId="{57060FD3-E6AF-4162-BAEC-EE4B7ADB4212}">
      <dgm:prSet/>
      <dgm:spPr/>
      <dgm:t>
        <a:bodyPr/>
        <a:lstStyle/>
        <a:p>
          <a:endParaRPr lang="en-US"/>
        </a:p>
      </dgm:t>
    </dgm:pt>
    <dgm:pt modelId="{DAB79BED-F9AD-45E6-89D2-70338BC7B0CE}" type="pres">
      <dgm:prSet presAssocID="{24F48DEA-6695-48C4-AF47-39D00D7076AC}" presName="root" presStyleCnt="0">
        <dgm:presLayoutVars>
          <dgm:dir/>
          <dgm:resizeHandles val="exact"/>
        </dgm:presLayoutVars>
      </dgm:prSet>
      <dgm:spPr/>
    </dgm:pt>
    <dgm:pt modelId="{53679AF2-FEC6-4614-B2B2-CDAC54E93E5E}" type="pres">
      <dgm:prSet presAssocID="{24F48DEA-6695-48C4-AF47-39D00D7076AC}" presName="container" presStyleCnt="0">
        <dgm:presLayoutVars>
          <dgm:dir/>
          <dgm:resizeHandles val="exact"/>
        </dgm:presLayoutVars>
      </dgm:prSet>
      <dgm:spPr/>
    </dgm:pt>
    <dgm:pt modelId="{B09B7317-E843-473D-97FD-82B9776FBC94}" type="pres">
      <dgm:prSet presAssocID="{D845E1A2-2FEE-4B35-8E4F-E84FE4864DDE}" presName="compNode" presStyleCnt="0"/>
      <dgm:spPr/>
    </dgm:pt>
    <dgm:pt modelId="{78FEC75A-9177-4CFE-9800-D850FD9A4A3E}" type="pres">
      <dgm:prSet presAssocID="{D845E1A2-2FEE-4B35-8E4F-E84FE4864DDE}" presName="iconBgRect" presStyleLbl="bgShp" presStyleIdx="0" presStyleCnt="5"/>
      <dgm:spPr/>
    </dgm:pt>
    <dgm:pt modelId="{59B11C94-7C26-4E3A-A7AD-7A25BDF9CE7F}" type="pres">
      <dgm:prSet presAssocID="{D845E1A2-2FEE-4B35-8E4F-E84FE4864DD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8AFD773A-95FD-429F-91CE-1BB2EE446596}" type="pres">
      <dgm:prSet presAssocID="{D845E1A2-2FEE-4B35-8E4F-E84FE4864DDE}" presName="spaceRect" presStyleCnt="0"/>
      <dgm:spPr/>
    </dgm:pt>
    <dgm:pt modelId="{E391C6CE-CD20-41AA-B459-7753E6DEB711}" type="pres">
      <dgm:prSet presAssocID="{D845E1A2-2FEE-4B35-8E4F-E84FE4864DDE}" presName="textRect" presStyleLbl="revTx" presStyleIdx="0" presStyleCnt="5">
        <dgm:presLayoutVars>
          <dgm:chMax val="1"/>
          <dgm:chPref val="1"/>
        </dgm:presLayoutVars>
      </dgm:prSet>
      <dgm:spPr/>
    </dgm:pt>
    <dgm:pt modelId="{A59809E9-C173-4A45-BE46-5CAAA69703F2}" type="pres">
      <dgm:prSet presAssocID="{3BDAEFD5-8809-4108-9CA2-BF2D4DFCF313}" presName="sibTrans" presStyleLbl="sibTrans2D1" presStyleIdx="0" presStyleCnt="0"/>
      <dgm:spPr/>
    </dgm:pt>
    <dgm:pt modelId="{C3DEAFD5-A932-4DA7-A1DC-B12970826AE7}" type="pres">
      <dgm:prSet presAssocID="{3C47FC68-E75B-40E6-A69C-2A9F3366C785}" presName="compNode" presStyleCnt="0"/>
      <dgm:spPr/>
    </dgm:pt>
    <dgm:pt modelId="{D1A07610-D3DE-4F99-9059-01F8AF3B0A94}" type="pres">
      <dgm:prSet presAssocID="{3C47FC68-E75B-40E6-A69C-2A9F3366C785}" presName="iconBgRect" presStyleLbl="bgShp" presStyleIdx="1" presStyleCnt="5"/>
      <dgm:spPr/>
    </dgm:pt>
    <dgm:pt modelId="{CF5CB35C-F706-4970-A950-38586B4212F5}" type="pres">
      <dgm:prSet presAssocID="{3C47FC68-E75B-40E6-A69C-2A9F3366C78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EABD9B8E-456A-4E61-BA79-443E8844CA32}" type="pres">
      <dgm:prSet presAssocID="{3C47FC68-E75B-40E6-A69C-2A9F3366C785}" presName="spaceRect" presStyleCnt="0"/>
      <dgm:spPr/>
    </dgm:pt>
    <dgm:pt modelId="{71BEED8A-B6A7-4CD2-8959-7FEC69981E6B}" type="pres">
      <dgm:prSet presAssocID="{3C47FC68-E75B-40E6-A69C-2A9F3366C785}" presName="textRect" presStyleLbl="revTx" presStyleIdx="1" presStyleCnt="5">
        <dgm:presLayoutVars>
          <dgm:chMax val="1"/>
          <dgm:chPref val="1"/>
        </dgm:presLayoutVars>
      </dgm:prSet>
      <dgm:spPr/>
    </dgm:pt>
    <dgm:pt modelId="{52DC964A-B6D7-4709-A507-EFBCC13E2047}" type="pres">
      <dgm:prSet presAssocID="{B4EB8D22-462C-4D83-BFA1-0FD5BF0ED09D}" presName="sibTrans" presStyleLbl="sibTrans2D1" presStyleIdx="0" presStyleCnt="0"/>
      <dgm:spPr/>
    </dgm:pt>
    <dgm:pt modelId="{848C8F71-0F0F-4FC5-96BD-71960E5D6D67}" type="pres">
      <dgm:prSet presAssocID="{5C4CAAB7-DD28-49A0-AB0F-37D7DE247E6B}" presName="compNode" presStyleCnt="0"/>
      <dgm:spPr/>
    </dgm:pt>
    <dgm:pt modelId="{319FEFF5-BEE9-49A2-ABC2-F4E873C62153}" type="pres">
      <dgm:prSet presAssocID="{5C4CAAB7-DD28-49A0-AB0F-37D7DE247E6B}" presName="iconBgRect" presStyleLbl="bgShp" presStyleIdx="2" presStyleCnt="5"/>
      <dgm:spPr/>
    </dgm:pt>
    <dgm:pt modelId="{4745F356-1333-459C-9EF2-48D74170019F}" type="pres">
      <dgm:prSet presAssocID="{5C4CAAB7-DD28-49A0-AB0F-37D7DE247E6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mpagne Glasses"/>
        </a:ext>
      </dgm:extLst>
    </dgm:pt>
    <dgm:pt modelId="{0081B464-B558-4E1C-9DD3-D81CD7A673BE}" type="pres">
      <dgm:prSet presAssocID="{5C4CAAB7-DD28-49A0-AB0F-37D7DE247E6B}" presName="spaceRect" presStyleCnt="0"/>
      <dgm:spPr/>
    </dgm:pt>
    <dgm:pt modelId="{4F03421E-91B6-47E3-A2F9-265C2C56E1C2}" type="pres">
      <dgm:prSet presAssocID="{5C4CAAB7-DD28-49A0-AB0F-37D7DE247E6B}" presName="textRect" presStyleLbl="revTx" presStyleIdx="2" presStyleCnt="5">
        <dgm:presLayoutVars>
          <dgm:chMax val="1"/>
          <dgm:chPref val="1"/>
        </dgm:presLayoutVars>
      </dgm:prSet>
      <dgm:spPr/>
    </dgm:pt>
    <dgm:pt modelId="{0A403981-94AB-458E-923C-5A58402A7F3A}" type="pres">
      <dgm:prSet presAssocID="{01CBEA1D-E94E-42E7-81E3-7B8AADEDC464}" presName="sibTrans" presStyleLbl="sibTrans2D1" presStyleIdx="0" presStyleCnt="0"/>
      <dgm:spPr/>
    </dgm:pt>
    <dgm:pt modelId="{49C13729-2A15-49C5-A549-B4E1FD2CB07B}" type="pres">
      <dgm:prSet presAssocID="{A3756238-487D-4774-8200-F181BA69B0DD}" presName="compNode" presStyleCnt="0"/>
      <dgm:spPr/>
    </dgm:pt>
    <dgm:pt modelId="{566F2127-D127-4FFE-9C5A-2DF5E260A9CF}" type="pres">
      <dgm:prSet presAssocID="{A3756238-487D-4774-8200-F181BA69B0DD}" presName="iconBgRect" presStyleLbl="bgShp" presStyleIdx="3" presStyleCnt="5"/>
      <dgm:spPr/>
    </dgm:pt>
    <dgm:pt modelId="{0D61E45E-04AF-40A5-B5D7-294D21FCBC21}" type="pres">
      <dgm:prSet presAssocID="{A3756238-487D-4774-8200-F181BA69B0D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B14025BB-C984-439A-8F16-66481BA61A0A}" type="pres">
      <dgm:prSet presAssocID="{A3756238-487D-4774-8200-F181BA69B0DD}" presName="spaceRect" presStyleCnt="0"/>
      <dgm:spPr/>
    </dgm:pt>
    <dgm:pt modelId="{F8C26F0C-5CCD-4AD0-B8AD-9482A8F27127}" type="pres">
      <dgm:prSet presAssocID="{A3756238-487D-4774-8200-F181BA69B0DD}" presName="textRect" presStyleLbl="revTx" presStyleIdx="3" presStyleCnt="5">
        <dgm:presLayoutVars>
          <dgm:chMax val="1"/>
          <dgm:chPref val="1"/>
        </dgm:presLayoutVars>
      </dgm:prSet>
      <dgm:spPr/>
    </dgm:pt>
    <dgm:pt modelId="{EE3D8BA7-0C81-4548-ADCC-1D0480D2E53B}" type="pres">
      <dgm:prSet presAssocID="{710AD7B9-0569-40D6-811D-CEE62B3DA052}" presName="sibTrans" presStyleLbl="sibTrans2D1" presStyleIdx="0" presStyleCnt="0"/>
      <dgm:spPr/>
    </dgm:pt>
    <dgm:pt modelId="{5A7B9E46-2E7D-4FDD-89E5-7E2CABB3FF54}" type="pres">
      <dgm:prSet presAssocID="{11DC46A9-4E73-464D-81C9-2A2D305D9EB7}" presName="compNode" presStyleCnt="0"/>
      <dgm:spPr/>
    </dgm:pt>
    <dgm:pt modelId="{1CAA1051-951D-4081-92C0-22DB9F300441}" type="pres">
      <dgm:prSet presAssocID="{11DC46A9-4E73-464D-81C9-2A2D305D9EB7}" presName="iconBgRect" presStyleLbl="bgShp" presStyleIdx="4" presStyleCnt="5"/>
      <dgm:spPr/>
    </dgm:pt>
    <dgm:pt modelId="{818DF1B8-C3C1-43D3-BB37-8A2007C86DF8}" type="pres">
      <dgm:prSet presAssocID="{11DC46A9-4E73-464D-81C9-2A2D305D9EB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FD60398-DED6-4742-83D1-2D0D91792720}" type="pres">
      <dgm:prSet presAssocID="{11DC46A9-4E73-464D-81C9-2A2D305D9EB7}" presName="spaceRect" presStyleCnt="0"/>
      <dgm:spPr/>
    </dgm:pt>
    <dgm:pt modelId="{7865F9B6-C883-4579-AF3C-7F00A279FA9C}" type="pres">
      <dgm:prSet presAssocID="{11DC46A9-4E73-464D-81C9-2A2D305D9EB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AB0C808-A013-4200-A229-526BAACC1BB4}" type="presOf" srcId="{01CBEA1D-E94E-42E7-81E3-7B8AADEDC464}" destId="{0A403981-94AB-458E-923C-5A58402A7F3A}" srcOrd="0" destOrd="0" presId="urn:microsoft.com/office/officeart/2018/2/layout/IconCircleList"/>
    <dgm:cxn modelId="{6517E724-7041-4433-B0FE-56A5102E18F5}" srcId="{24F48DEA-6695-48C4-AF47-39D00D7076AC}" destId="{5C4CAAB7-DD28-49A0-AB0F-37D7DE247E6B}" srcOrd="2" destOrd="0" parTransId="{3E417D66-D54D-4D44-B6D1-6523FD2EBF14}" sibTransId="{01CBEA1D-E94E-42E7-81E3-7B8AADEDC464}"/>
    <dgm:cxn modelId="{43AD5635-6F4C-4E54-9DC4-D41C1DE279D8}" type="presOf" srcId="{D845E1A2-2FEE-4B35-8E4F-E84FE4864DDE}" destId="{E391C6CE-CD20-41AA-B459-7753E6DEB711}" srcOrd="0" destOrd="0" presId="urn:microsoft.com/office/officeart/2018/2/layout/IconCircleList"/>
    <dgm:cxn modelId="{35844A3E-8243-4520-8941-A425014F1D70}" type="presOf" srcId="{5C4CAAB7-DD28-49A0-AB0F-37D7DE247E6B}" destId="{4F03421E-91B6-47E3-A2F9-265C2C56E1C2}" srcOrd="0" destOrd="0" presId="urn:microsoft.com/office/officeart/2018/2/layout/IconCircleList"/>
    <dgm:cxn modelId="{025CE743-C18E-4AEB-BB7A-B1486BE9755B}" type="presOf" srcId="{3BDAEFD5-8809-4108-9CA2-BF2D4DFCF313}" destId="{A59809E9-C173-4A45-BE46-5CAAA69703F2}" srcOrd="0" destOrd="0" presId="urn:microsoft.com/office/officeart/2018/2/layout/IconCircleList"/>
    <dgm:cxn modelId="{6446DF67-651E-402E-A5EF-EB3405A468BE}" type="presOf" srcId="{710AD7B9-0569-40D6-811D-CEE62B3DA052}" destId="{EE3D8BA7-0C81-4548-ADCC-1D0480D2E53B}" srcOrd="0" destOrd="0" presId="urn:microsoft.com/office/officeart/2018/2/layout/IconCircleList"/>
    <dgm:cxn modelId="{0922CD72-D703-48B9-8E70-68C4F8C1F415}" srcId="{24F48DEA-6695-48C4-AF47-39D00D7076AC}" destId="{D845E1A2-2FEE-4B35-8E4F-E84FE4864DDE}" srcOrd="0" destOrd="0" parTransId="{BEEE0205-D7E4-4985-B35F-F129037E83B1}" sibTransId="{3BDAEFD5-8809-4108-9CA2-BF2D4DFCF313}"/>
    <dgm:cxn modelId="{4E63F978-24A0-4ED1-967B-A57E80C4FEC8}" type="presOf" srcId="{3C47FC68-E75B-40E6-A69C-2A9F3366C785}" destId="{71BEED8A-B6A7-4CD2-8959-7FEC69981E6B}" srcOrd="0" destOrd="0" presId="urn:microsoft.com/office/officeart/2018/2/layout/IconCircleList"/>
    <dgm:cxn modelId="{5381447A-7472-4431-9A6E-DE49011434F1}" type="presOf" srcId="{B4EB8D22-462C-4D83-BFA1-0FD5BF0ED09D}" destId="{52DC964A-B6D7-4709-A507-EFBCC13E2047}" srcOrd="0" destOrd="0" presId="urn:microsoft.com/office/officeart/2018/2/layout/IconCircleList"/>
    <dgm:cxn modelId="{FE79337B-352E-4BFD-8806-B584D117574B}" type="presOf" srcId="{24F48DEA-6695-48C4-AF47-39D00D7076AC}" destId="{DAB79BED-F9AD-45E6-89D2-70338BC7B0CE}" srcOrd="0" destOrd="0" presId="urn:microsoft.com/office/officeart/2018/2/layout/IconCircleList"/>
    <dgm:cxn modelId="{01E69FB3-6C7F-43E3-8169-3829B9D82FC3}" srcId="{24F48DEA-6695-48C4-AF47-39D00D7076AC}" destId="{3C47FC68-E75B-40E6-A69C-2A9F3366C785}" srcOrd="1" destOrd="0" parTransId="{8F980395-61E3-4227-8C67-6FBF3F02A8F4}" sibTransId="{B4EB8D22-462C-4D83-BFA1-0FD5BF0ED09D}"/>
    <dgm:cxn modelId="{F758FBB4-9FBB-4EBB-9272-6688D7214E71}" srcId="{24F48DEA-6695-48C4-AF47-39D00D7076AC}" destId="{A3756238-487D-4774-8200-F181BA69B0DD}" srcOrd="3" destOrd="0" parTransId="{B96164F7-CDC1-43DC-81D5-99EA9E98D1D9}" sibTransId="{710AD7B9-0569-40D6-811D-CEE62B3DA052}"/>
    <dgm:cxn modelId="{04CB29C2-8056-4789-A707-31683D647C6B}" type="presOf" srcId="{11DC46A9-4E73-464D-81C9-2A2D305D9EB7}" destId="{7865F9B6-C883-4579-AF3C-7F00A279FA9C}" srcOrd="0" destOrd="0" presId="urn:microsoft.com/office/officeart/2018/2/layout/IconCircleList"/>
    <dgm:cxn modelId="{57060FD3-E6AF-4162-BAEC-EE4B7ADB4212}" srcId="{24F48DEA-6695-48C4-AF47-39D00D7076AC}" destId="{11DC46A9-4E73-464D-81C9-2A2D305D9EB7}" srcOrd="4" destOrd="0" parTransId="{854CC607-A78B-418B-BAF9-329F3DBC5B17}" sibTransId="{9B9BC6E7-242F-4EDB-8ADE-E3637BB30750}"/>
    <dgm:cxn modelId="{47D12DF4-51E9-40A5-BFAC-6CD8C5F4C091}" type="presOf" srcId="{A3756238-487D-4774-8200-F181BA69B0DD}" destId="{F8C26F0C-5CCD-4AD0-B8AD-9482A8F27127}" srcOrd="0" destOrd="0" presId="urn:microsoft.com/office/officeart/2018/2/layout/IconCircleList"/>
    <dgm:cxn modelId="{3F220F8B-F303-418C-9AEC-1E24C5E9C27D}" type="presParOf" srcId="{DAB79BED-F9AD-45E6-89D2-70338BC7B0CE}" destId="{53679AF2-FEC6-4614-B2B2-CDAC54E93E5E}" srcOrd="0" destOrd="0" presId="urn:microsoft.com/office/officeart/2018/2/layout/IconCircleList"/>
    <dgm:cxn modelId="{33B0230E-D904-498C-ABE0-1F00849F20B0}" type="presParOf" srcId="{53679AF2-FEC6-4614-B2B2-CDAC54E93E5E}" destId="{B09B7317-E843-473D-97FD-82B9776FBC94}" srcOrd="0" destOrd="0" presId="urn:microsoft.com/office/officeart/2018/2/layout/IconCircleList"/>
    <dgm:cxn modelId="{02766221-DC3C-47A5-84F2-38B6FEA9181C}" type="presParOf" srcId="{B09B7317-E843-473D-97FD-82B9776FBC94}" destId="{78FEC75A-9177-4CFE-9800-D850FD9A4A3E}" srcOrd="0" destOrd="0" presId="urn:microsoft.com/office/officeart/2018/2/layout/IconCircleList"/>
    <dgm:cxn modelId="{009A2CB0-6300-4880-B470-6D4784F3551F}" type="presParOf" srcId="{B09B7317-E843-473D-97FD-82B9776FBC94}" destId="{59B11C94-7C26-4E3A-A7AD-7A25BDF9CE7F}" srcOrd="1" destOrd="0" presId="urn:microsoft.com/office/officeart/2018/2/layout/IconCircleList"/>
    <dgm:cxn modelId="{8D59BF0C-B347-4A3C-A486-C8247993A9A6}" type="presParOf" srcId="{B09B7317-E843-473D-97FD-82B9776FBC94}" destId="{8AFD773A-95FD-429F-91CE-1BB2EE446596}" srcOrd="2" destOrd="0" presId="urn:microsoft.com/office/officeart/2018/2/layout/IconCircleList"/>
    <dgm:cxn modelId="{CF655E96-C475-4FF6-ABA8-109FA340AC67}" type="presParOf" srcId="{B09B7317-E843-473D-97FD-82B9776FBC94}" destId="{E391C6CE-CD20-41AA-B459-7753E6DEB711}" srcOrd="3" destOrd="0" presId="urn:microsoft.com/office/officeart/2018/2/layout/IconCircleList"/>
    <dgm:cxn modelId="{4B6BA47A-9816-41D5-8DB2-2C560EA0E13A}" type="presParOf" srcId="{53679AF2-FEC6-4614-B2B2-CDAC54E93E5E}" destId="{A59809E9-C173-4A45-BE46-5CAAA69703F2}" srcOrd="1" destOrd="0" presId="urn:microsoft.com/office/officeart/2018/2/layout/IconCircleList"/>
    <dgm:cxn modelId="{8AC24958-7385-468F-9E7E-9DAE785B793E}" type="presParOf" srcId="{53679AF2-FEC6-4614-B2B2-CDAC54E93E5E}" destId="{C3DEAFD5-A932-4DA7-A1DC-B12970826AE7}" srcOrd="2" destOrd="0" presId="urn:microsoft.com/office/officeart/2018/2/layout/IconCircleList"/>
    <dgm:cxn modelId="{859F5AA2-59B3-4A78-B87D-CA68FBB8A08D}" type="presParOf" srcId="{C3DEAFD5-A932-4DA7-A1DC-B12970826AE7}" destId="{D1A07610-D3DE-4F99-9059-01F8AF3B0A94}" srcOrd="0" destOrd="0" presId="urn:microsoft.com/office/officeart/2018/2/layout/IconCircleList"/>
    <dgm:cxn modelId="{F07B2461-7A0C-4851-A8B4-C5E64639C012}" type="presParOf" srcId="{C3DEAFD5-A932-4DA7-A1DC-B12970826AE7}" destId="{CF5CB35C-F706-4970-A950-38586B4212F5}" srcOrd="1" destOrd="0" presId="urn:microsoft.com/office/officeart/2018/2/layout/IconCircleList"/>
    <dgm:cxn modelId="{FBA64736-9F4F-4BFC-B861-DF75E6288798}" type="presParOf" srcId="{C3DEAFD5-A932-4DA7-A1DC-B12970826AE7}" destId="{EABD9B8E-456A-4E61-BA79-443E8844CA32}" srcOrd="2" destOrd="0" presId="urn:microsoft.com/office/officeart/2018/2/layout/IconCircleList"/>
    <dgm:cxn modelId="{D586AFEB-4280-47AC-A809-03428BCF1E55}" type="presParOf" srcId="{C3DEAFD5-A932-4DA7-A1DC-B12970826AE7}" destId="{71BEED8A-B6A7-4CD2-8959-7FEC69981E6B}" srcOrd="3" destOrd="0" presId="urn:microsoft.com/office/officeart/2018/2/layout/IconCircleList"/>
    <dgm:cxn modelId="{9E87AA95-2848-4655-A921-BA4A2FCECAB7}" type="presParOf" srcId="{53679AF2-FEC6-4614-B2B2-CDAC54E93E5E}" destId="{52DC964A-B6D7-4709-A507-EFBCC13E2047}" srcOrd="3" destOrd="0" presId="urn:microsoft.com/office/officeart/2018/2/layout/IconCircleList"/>
    <dgm:cxn modelId="{A60A5D33-E288-44FC-8EB5-212E84B9DEE1}" type="presParOf" srcId="{53679AF2-FEC6-4614-B2B2-CDAC54E93E5E}" destId="{848C8F71-0F0F-4FC5-96BD-71960E5D6D67}" srcOrd="4" destOrd="0" presId="urn:microsoft.com/office/officeart/2018/2/layout/IconCircleList"/>
    <dgm:cxn modelId="{B5B31087-975E-4EC0-8344-261E972F9690}" type="presParOf" srcId="{848C8F71-0F0F-4FC5-96BD-71960E5D6D67}" destId="{319FEFF5-BEE9-49A2-ABC2-F4E873C62153}" srcOrd="0" destOrd="0" presId="urn:microsoft.com/office/officeart/2018/2/layout/IconCircleList"/>
    <dgm:cxn modelId="{6A3AE84F-E3CB-4F7B-B149-D7D2CFCEF852}" type="presParOf" srcId="{848C8F71-0F0F-4FC5-96BD-71960E5D6D67}" destId="{4745F356-1333-459C-9EF2-48D74170019F}" srcOrd="1" destOrd="0" presId="urn:microsoft.com/office/officeart/2018/2/layout/IconCircleList"/>
    <dgm:cxn modelId="{C6C510D8-329C-4852-8351-AFAD8FBE30DF}" type="presParOf" srcId="{848C8F71-0F0F-4FC5-96BD-71960E5D6D67}" destId="{0081B464-B558-4E1C-9DD3-D81CD7A673BE}" srcOrd="2" destOrd="0" presId="urn:microsoft.com/office/officeart/2018/2/layout/IconCircleList"/>
    <dgm:cxn modelId="{6C85BA8A-B888-4CF0-8EB1-B49F5B1FA0B7}" type="presParOf" srcId="{848C8F71-0F0F-4FC5-96BD-71960E5D6D67}" destId="{4F03421E-91B6-47E3-A2F9-265C2C56E1C2}" srcOrd="3" destOrd="0" presId="urn:microsoft.com/office/officeart/2018/2/layout/IconCircleList"/>
    <dgm:cxn modelId="{4594F2A0-EDE8-4991-B79E-DCDECEEFC2A5}" type="presParOf" srcId="{53679AF2-FEC6-4614-B2B2-CDAC54E93E5E}" destId="{0A403981-94AB-458E-923C-5A58402A7F3A}" srcOrd="5" destOrd="0" presId="urn:microsoft.com/office/officeart/2018/2/layout/IconCircleList"/>
    <dgm:cxn modelId="{E7B10CFE-5FA1-44F9-829E-0644E913AF72}" type="presParOf" srcId="{53679AF2-FEC6-4614-B2B2-CDAC54E93E5E}" destId="{49C13729-2A15-49C5-A549-B4E1FD2CB07B}" srcOrd="6" destOrd="0" presId="urn:microsoft.com/office/officeart/2018/2/layout/IconCircleList"/>
    <dgm:cxn modelId="{479646F7-747A-4244-AB03-A8EC97C5AEF6}" type="presParOf" srcId="{49C13729-2A15-49C5-A549-B4E1FD2CB07B}" destId="{566F2127-D127-4FFE-9C5A-2DF5E260A9CF}" srcOrd="0" destOrd="0" presId="urn:microsoft.com/office/officeart/2018/2/layout/IconCircleList"/>
    <dgm:cxn modelId="{819A1A6B-EE5C-49EA-B502-023245A981E6}" type="presParOf" srcId="{49C13729-2A15-49C5-A549-B4E1FD2CB07B}" destId="{0D61E45E-04AF-40A5-B5D7-294D21FCBC21}" srcOrd="1" destOrd="0" presId="urn:microsoft.com/office/officeart/2018/2/layout/IconCircleList"/>
    <dgm:cxn modelId="{39CA4D27-EF79-48AF-A0A3-0B6ADADE3389}" type="presParOf" srcId="{49C13729-2A15-49C5-A549-B4E1FD2CB07B}" destId="{B14025BB-C984-439A-8F16-66481BA61A0A}" srcOrd="2" destOrd="0" presId="urn:microsoft.com/office/officeart/2018/2/layout/IconCircleList"/>
    <dgm:cxn modelId="{8DF2FAC7-81D3-4B6E-BA88-276430758269}" type="presParOf" srcId="{49C13729-2A15-49C5-A549-B4E1FD2CB07B}" destId="{F8C26F0C-5CCD-4AD0-B8AD-9482A8F27127}" srcOrd="3" destOrd="0" presId="urn:microsoft.com/office/officeart/2018/2/layout/IconCircleList"/>
    <dgm:cxn modelId="{863AB89A-0B99-4921-B47F-8085EF1DDA76}" type="presParOf" srcId="{53679AF2-FEC6-4614-B2B2-CDAC54E93E5E}" destId="{EE3D8BA7-0C81-4548-ADCC-1D0480D2E53B}" srcOrd="7" destOrd="0" presId="urn:microsoft.com/office/officeart/2018/2/layout/IconCircleList"/>
    <dgm:cxn modelId="{4CCE8A4C-63CD-4EE3-8F91-1A4EBAAD1916}" type="presParOf" srcId="{53679AF2-FEC6-4614-B2B2-CDAC54E93E5E}" destId="{5A7B9E46-2E7D-4FDD-89E5-7E2CABB3FF54}" srcOrd="8" destOrd="0" presId="urn:microsoft.com/office/officeart/2018/2/layout/IconCircleList"/>
    <dgm:cxn modelId="{6B0362A5-C939-4DE5-820A-3E1F6074A03C}" type="presParOf" srcId="{5A7B9E46-2E7D-4FDD-89E5-7E2CABB3FF54}" destId="{1CAA1051-951D-4081-92C0-22DB9F300441}" srcOrd="0" destOrd="0" presId="urn:microsoft.com/office/officeart/2018/2/layout/IconCircleList"/>
    <dgm:cxn modelId="{72C68F9F-2CA0-411E-882C-15778A4468A4}" type="presParOf" srcId="{5A7B9E46-2E7D-4FDD-89E5-7E2CABB3FF54}" destId="{818DF1B8-C3C1-43D3-BB37-8A2007C86DF8}" srcOrd="1" destOrd="0" presId="urn:microsoft.com/office/officeart/2018/2/layout/IconCircleList"/>
    <dgm:cxn modelId="{F25F574D-5515-443A-AD35-6478F4FF8DEF}" type="presParOf" srcId="{5A7B9E46-2E7D-4FDD-89E5-7E2CABB3FF54}" destId="{5FD60398-DED6-4742-83D1-2D0D91792720}" srcOrd="2" destOrd="0" presId="urn:microsoft.com/office/officeart/2018/2/layout/IconCircleList"/>
    <dgm:cxn modelId="{C8F9C976-4DFF-4D4D-9323-A6FCEF9675F5}" type="presParOf" srcId="{5A7B9E46-2E7D-4FDD-89E5-7E2CABB3FF54}" destId="{7865F9B6-C883-4579-AF3C-7F00A279FA9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0A4EA-4A93-4D69-BDC4-DDB87369611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18A5AC-2E15-4911-BFE4-EE1C7B3B60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Phone Free</a:t>
          </a:r>
        </a:p>
      </dgm:t>
    </dgm:pt>
    <dgm:pt modelId="{7A7981E1-D342-458F-A116-82683F0AB5EC}" type="parTrans" cxnId="{EBE5974E-76CD-49F0-B314-FAEDE6A90B80}">
      <dgm:prSet/>
      <dgm:spPr/>
      <dgm:t>
        <a:bodyPr/>
        <a:lstStyle/>
        <a:p>
          <a:endParaRPr lang="en-US"/>
        </a:p>
      </dgm:t>
    </dgm:pt>
    <dgm:pt modelId="{2C0E45EF-0367-4500-9553-A4CD4D8CB18A}" type="sibTrans" cxnId="{EBE5974E-76CD-49F0-B314-FAEDE6A90B8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7E5328-53CC-455C-9892-5F328BB9D9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Reduced Screen time</a:t>
          </a:r>
        </a:p>
      </dgm:t>
    </dgm:pt>
    <dgm:pt modelId="{0B40E276-467C-449E-AA88-7F53CCBB3DE6}" type="parTrans" cxnId="{7632F726-A89D-415E-BE87-F0B61DE505FF}">
      <dgm:prSet/>
      <dgm:spPr/>
      <dgm:t>
        <a:bodyPr/>
        <a:lstStyle/>
        <a:p>
          <a:endParaRPr lang="en-US"/>
        </a:p>
      </dgm:t>
    </dgm:pt>
    <dgm:pt modelId="{5CAE6574-8484-4E12-96BD-78CF6AAF598F}" type="sibTrans" cxnId="{7632F726-A89D-415E-BE87-F0B61DE505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715FD3-8059-4D75-9CC7-634EE0C003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Exclusivity</a:t>
          </a:r>
        </a:p>
      </dgm:t>
    </dgm:pt>
    <dgm:pt modelId="{896977D5-244D-46FC-AE8B-A4286EE5ACA1}" type="parTrans" cxnId="{39C5D59F-9E9E-46B7-A23F-4E212B280A96}">
      <dgm:prSet/>
      <dgm:spPr/>
      <dgm:t>
        <a:bodyPr/>
        <a:lstStyle/>
        <a:p>
          <a:endParaRPr lang="en-US"/>
        </a:p>
      </dgm:t>
    </dgm:pt>
    <dgm:pt modelId="{BA5F82A6-8473-4EEF-ABB4-E7FC13D4EB85}" type="sibTrans" cxnId="{39C5D59F-9E9E-46B7-A23F-4E212B280A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F9340B-828B-431E-B1FA-646FEB5F7F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school for competitive academics</a:t>
          </a:r>
        </a:p>
      </dgm:t>
    </dgm:pt>
    <dgm:pt modelId="{DBD0FC9C-773B-464F-AACB-D8CA6590E89A}" type="parTrans" cxnId="{0A45F8BD-CEA8-4866-95D0-5749D9D319FF}">
      <dgm:prSet/>
      <dgm:spPr/>
      <dgm:t>
        <a:bodyPr/>
        <a:lstStyle/>
        <a:p>
          <a:endParaRPr lang="en-US"/>
        </a:p>
      </dgm:t>
    </dgm:pt>
    <dgm:pt modelId="{5CAE184F-B1C4-43EB-89A3-6B7416AA9F1D}" type="sibTrans" cxnId="{0A45F8BD-CEA8-4866-95D0-5749D9D319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A39C8B-FFCD-42D4-93C6-A6090BBF68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Teamwork</a:t>
          </a:r>
        </a:p>
      </dgm:t>
    </dgm:pt>
    <dgm:pt modelId="{729A83BF-CB67-4C15-88ED-FA00DDC7EDEE}" type="parTrans" cxnId="{06C8E281-D563-4926-9DD1-898FA8EDC17D}">
      <dgm:prSet/>
      <dgm:spPr/>
      <dgm:t>
        <a:bodyPr/>
        <a:lstStyle/>
        <a:p>
          <a:endParaRPr lang="en-US"/>
        </a:p>
      </dgm:t>
    </dgm:pt>
    <dgm:pt modelId="{A181A59D-F1B2-4E7D-A7B8-F9C9D0745A6B}" type="sibTrans" cxnId="{06C8E281-D563-4926-9DD1-898FA8EDC1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BB913E-C1B0-413A-B5A9-04492D04AB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Community</a:t>
          </a:r>
        </a:p>
      </dgm:t>
    </dgm:pt>
    <dgm:pt modelId="{BE32B6E8-C0CD-493A-8633-D06B2446AA32}" type="parTrans" cxnId="{D8186CC4-4109-4BB9-A079-8E07C69F72D0}">
      <dgm:prSet/>
      <dgm:spPr/>
      <dgm:t>
        <a:bodyPr/>
        <a:lstStyle/>
        <a:p>
          <a:endParaRPr lang="en-US"/>
        </a:p>
      </dgm:t>
    </dgm:pt>
    <dgm:pt modelId="{AB711244-8517-430F-BE94-D30E22F0277E}" type="sibTrans" cxnId="{D8186CC4-4109-4BB9-A079-8E07C69F72D0}">
      <dgm:prSet/>
      <dgm:spPr/>
      <dgm:t>
        <a:bodyPr/>
        <a:lstStyle/>
        <a:p>
          <a:endParaRPr lang="en-US"/>
        </a:p>
      </dgm:t>
    </dgm:pt>
    <dgm:pt modelId="{ECA05FE9-1AC3-4371-AD16-F3059B7D0FBB}" type="pres">
      <dgm:prSet presAssocID="{4920A4EA-4A93-4D69-BDC4-DDB873696110}" presName="root" presStyleCnt="0">
        <dgm:presLayoutVars>
          <dgm:dir/>
          <dgm:resizeHandles val="exact"/>
        </dgm:presLayoutVars>
      </dgm:prSet>
      <dgm:spPr/>
    </dgm:pt>
    <dgm:pt modelId="{4818C496-ADC5-410A-A72E-901E974E3EB9}" type="pres">
      <dgm:prSet presAssocID="{4920A4EA-4A93-4D69-BDC4-DDB873696110}" presName="container" presStyleCnt="0">
        <dgm:presLayoutVars>
          <dgm:dir/>
          <dgm:resizeHandles val="exact"/>
        </dgm:presLayoutVars>
      </dgm:prSet>
      <dgm:spPr/>
    </dgm:pt>
    <dgm:pt modelId="{2DC93F9C-0EC9-49F3-859E-BB17D4C6FECD}" type="pres">
      <dgm:prSet presAssocID="{8718A5AC-2E15-4911-BFE4-EE1C7B3B60BB}" presName="compNode" presStyleCnt="0"/>
      <dgm:spPr/>
    </dgm:pt>
    <dgm:pt modelId="{C0979FE5-3BE6-4787-A36D-E7FECD211849}" type="pres">
      <dgm:prSet presAssocID="{8718A5AC-2E15-4911-BFE4-EE1C7B3B60BB}" presName="iconBgRect" presStyleLbl="bgShp" presStyleIdx="0" presStyleCnt="6"/>
      <dgm:spPr/>
    </dgm:pt>
    <dgm:pt modelId="{A57AE701-257A-4BF5-AF42-3260DE8DE9DB}" type="pres">
      <dgm:prSet presAssocID="{8718A5AC-2E15-4911-BFE4-EE1C7B3B60B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606799B-C475-4CC2-BBED-6BD973EFFA1D}" type="pres">
      <dgm:prSet presAssocID="{8718A5AC-2E15-4911-BFE4-EE1C7B3B60BB}" presName="spaceRect" presStyleCnt="0"/>
      <dgm:spPr/>
    </dgm:pt>
    <dgm:pt modelId="{FE1FF2E9-F92D-435E-9CC0-455022C80F64}" type="pres">
      <dgm:prSet presAssocID="{8718A5AC-2E15-4911-BFE4-EE1C7B3B60BB}" presName="textRect" presStyleLbl="revTx" presStyleIdx="0" presStyleCnt="6">
        <dgm:presLayoutVars>
          <dgm:chMax val="1"/>
          <dgm:chPref val="1"/>
        </dgm:presLayoutVars>
      </dgm:prSet>
      <dgm:spPr/>
    </dgm:pt>
    <dgm:pt modelId="{2ADEE783-241B-480B-8EED-8497504A9B32}" type="pres">
      <dgm:prSet presAssocID="{2C0E45EF-0367-4500-9553-A4CD4D8CB18A}" presName="sibTrans" presStyleLbl="sibTrans2D1" presStyleIdx="0" presStyleCnt="0"/>
      <dgm:spPr/>
    </dgm:pt>
    <dgm:pt modelId="{265FFBF7-E53B-4DAC-907E-FC55DE186A6E}" type="pres">
      <dgm:prSet presAssocID="{3C7E5328-53CC-455C-9892-5F328BB9D96B}" presName="compNode" presStyleCnt="0"/>
      <dgm:spPr/>
    </dgm:pt>
    <dgm:pt modelId="{C6B5E756-17AF-48B1-85AC-E7FC9F320618}" type="pres">
      <dgm:prSet presAssocID="{3C7E5328-53CC-455C-9892-5F328BB9D96B}" presName="iconBgRect" presStyleLbl="bgShp" presStyleIdx="1" presStyleCnt="6"/>
      <dgm:spPr/>
    </dgm:pt>
    <dgm:pt modelId="{88D04689-7853-4BA9-8BA3-6EEBD050E4A5}" type="pres">
      <dgm:prSet presAssocID="{3C7E5328-53CC-455C-9892-5F328BB9D96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81B5C9A-3CDC-4FD3-8B15-B04E24618776}" type="pres">
      <dgm:prSet presAssocID="{3C7E5328-53CC-455C-9892-5F328BB9D96B}" presName="spaceRect" presStyleCnt="0"/>
      <dgm:spPr/>
    </dgm:pt>
    <dgm:pt modelId="{14F28A44-9FDF-4920-BD1B-1736AE5655D1}" type="pres">
      <dgm:prSet presAssocID="{3C7E5328-53CC-455C-9892-5F328BB9D96B}" presName="textRect" presStyleLbl="revTx" presStyleIdx="1" presStyleCnt="6">
        <dgm:presLayoutVars>
          <dgm:chMax val="1"/>
          <dgm:chPref val="1"/>
        </dgm:presLayoutVars>
      </dgm:prSet>
      <dgm:spPr/>
    </dgm:pt>
    <dgm:pt modelId="{1531DFDC-780C-44F3-8D86-656961C0E508}" type="pres">
      <dgm:prSet presAssocID="{5CAE6574-8484-4E12-96BD-78CF6AAF598F}" presName="sibTrans" presStyleLbl="sibTrans2D1" presStyleIdx="0" presStyleCnt="0"/>
      <dgm:spPr/>
    </dgm:pt>
    <dgm:pt modelId="{6393B693-37B7-483B-B72C-AFAE77E5B0DD}" type="pres">
      <dgm:prSet presAssocID="{E6715FD3-8059-4D75-9CC7-634EE0C0032C}" presName="compNode" presStyleCnt="0"/>
      <dgm:spPr/>
    </dgm:pt>
    <dgm:pt modelId="{A4F7967C-9D6E-4740-91FF-C372065A632A}" type="pres">
      <dgm:prSet presAssocID="{E6715FD3-8059-4D75-9CC7-634EE0C0032C}" presName="iconBgRect" presStyleLbl="bgShp" presStyleIdx="2" presStyleCnt="6"/>
      <dgm:spPr/>
    </dgm:pt>
    <dgm:pt modelId="{3E16D164-EFF3-4FE1-8307-F85AA520D5DD}" type="pres">
      <dgm:prSet presAssocID="{E6715FD3-8059-4D75-9CC7-634EE0C0032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FB9F349-13AC-4A2C-B326-416D76164F05}" type="pres">
      <dgm:prSet presAssocID="{E6715FD3-8059-4D75-9CC7-634EE0C0032C}" presName="spaceRect" presStyleCnt="0"/>
      <dgm:spPr/>
    </dgm:pt>
    <dgm:pt modelId="{F7E43DCC-87B8-44DD-9250-6D0FE1494CD8}" type="pres">
      <dgm:prSet presAssocID="{E6715FD3-8059-4D75-9CC7-634EE0C0032C}" presName="textRect" presStyleLbl="revTx" presStyleIdx="2" presStyleCnt="6">
        <dgm:presLayoutVars>
          <dgm:chMax val="1"/>
          <dgm:chPref val="1"/>
        </dgm:presLayoutVars>
      </dgm:prSet>
      <dgm:spPr/>
    </dgm:pt>
    <dgm:pt modelId="{6A31AAD3-64A5-44B9-9EB8-713CEE944FAD}" type="pres">
      <dgm:prSet presAssocID="{BA5F82A6-8473-4EEF-ABB4-E7FC13D4EB85}" presName="sibTrans" presStyleLbl="sibTrans2D1" presStyleIdx="0" presStyleCnt="0"/>
      <dgm:spPr/>
    </dgm:pt>
    <dgm:pt modelId="{365C44E8-82D7-4046-B47A-97AB8668C1EB}" type="pres">
      <dgm:prSet presAssocID="{30F9340B-828B-431E-B1FA-646FEB5F7F06}" presName="compNode" presStyleCnt="0"/>
      <dgm:spPr/>
    </dgm:pt>
    <dgm:pt modelId="{4AF54780-EB96-4965-94F4-06E386058914}" type="pres">
      <dgm:prSet presAssocID="{30F9340B-828B-431E-B1FA-646FEB5F7F06}" presName="iconBgRect" presStyleLbl="bgShp" presStyleIdx="3" presStyleCnt="6"/>
      <dgm:spPr/>
    </dgm:pt>
    <dgm:pt modelId="{66022713-6228-4F4E-AF55-349DA2EA2F40}" type="pres">
      <dgm:prSet presAssocID="{30F9340B-828B-431E-B1FA-646FEB5F7F0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6CE781F-C5ED-48C5-BB24-CFBABCF8377F}" type="pres">
      <dgm:prSet presAssocID="{30F9340B-828B-431E-B1FA-646FEB5F7F06}" presName="spaceRect" presStyleCnt="0"/>
      <dgm:spPr/>
    </dgm:pt>
    <dgm:pt modelId="{F7C55CC8-59F2-4796-BB79-BB53C6BC3091}" type="pres">
      <dgm:prSet presAssocID="{30F9340B-828B-431E-B1FA-646FEB5F7F06}" presName="textRect" presStyleLbl="revTx" presStyleIdx="3" presStyleCnt="6">
        <dgm:presLayoutVars>
          <dgm:chMax val="1"/>
          <dgm:chPref val="1"/>
        </dgm:presLayoutVars>
      </dgm:prSet>
      <dgm:spPr/>
    </dgm:pt>
    <dgm:pt modelId="{9D32ED5B-9808-47A7-BA48-91ACF8C622D3}" type="pres">
      <dgm:prSet presAssocID="{5CAE184F-B1C4-43EB-89A3-6B7416AA9F1D}" presName="sibTrans" presStyleLbl="sibTrans2D1" presStyleIdx="0" presStyleCnt="0"/>
      <dgm:spPr/>
    </dgm:pt>
    <dgm:pt modelId="{6669A642-C6AA-46A2-B93A-4F37BE1B8530}" type="pres">
      <dgm:prSet presAssocID="{67A39C8B-FFCD-42D4-93C6-A6090BBF6863}" presName="compNode" presStyleCnt="0"/>
      <dgm:spPr/>
    </dgm:pt>
    <dgm:pt modelId="{54AA838F-2AFA-40EF-A481-59A76CA0C2DF}" type="pres">
      <dgm:prSet presAssocID="{67A39C8B-FFCD-42D4-93C6-A6090BBF6863}" presName="iconBgRect" presStyleLbl="bgShp" presStyleIdx="4" presStyleCnt="6"/>
      <dgm:spPr/>
    </dgm:pt>
    <dgm:pt modelId="{6F929182-12F7-4A42-A927-0D8F13FC761E}" type="pres">
      <dgm:prSet presAssocID="{67A39C8B-FFCD-42D4-93C6-A6090BBF686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EC1E0CDB-B478-40AC-9BBC-C7011644F55E}" type="pres">
      <dgm:prSet presAssocID="{67A39C8B-FFCD-42D4-93C6-A6090BBF6863}" presName="spaceRect" presStyleCnt="0"/>
      <dgm:spPr/>
    </dgm:pt>
    <dgm:pt modelId="{DF15A4CE-1999-4751-B17E-9884CA5F29DE}" type="pres">
      <dgm:prSet presAssocID="{67A39C8B-FFCD-42D4-93C6-A6090BBF6863}" presName="textRect" presStyleLbl="revTx" presStyleIdx="4" presStyleCnt="6">
        <dgm:presLayoutVars>
          <dgm:chMax val="1"/>
          <dgm:chPref val="1"/>
        </dgm:presLayoutVars>
      </dgm:prSet>
      <dgm:spPr/>
    </dgm:pt>
    <dgm:pt modelId="{0D7F564E-B45A-48EC-A6E5-AD7570742705}" type="pres">
      <dgm:prSet presAssocID="{A181A59D-F1B2-4E7D-A7B8-F9C9D0745A6B}" presName="sibTrans" presStyleLbl="sibTrans2D1" presStyleIdx="0" presStyleCnt="0"/>
      <dgm:spPr/>
    </dgm:pt>
    <dgm:pt modelId="{D7501F63-7ED9-42B9-B1C2-AE920D4A4B31}" type="pres">
      <dgm:prSet presAssocID="{E8BB913E-C1B0-413A-B5A9-04492D04AB11}" presName="compNode" presStyleCnt="0"/>
      <dgm:spPr/>
    </dgm:pt>
    <dgm:pt modelId="{75FC5B01-04C8-427E-98E5-B3E87CA71D5A}" type="pres">
      <dgm:prSet presAssocID="{E8BB913E-C1B0-413A-B5A9-04492D04AB11}" presName="iconBgRect" presStyleLbl="bgShp" presStyleIdx="5" presStyleCnt="6"/>
      <dgm:spPr/>
    </dgm:pt>
    <dgm:pt modelId="{968EB495-3AE0-4CF1-AF8C-CCF5A3580E50}" type="pres">
      <dgm:prSet presAssocID="{E8BB913E-C1B0-413A-B5A9-04492D04AB1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EA52748-FDBA-437A-B3C4-66AC6A8980BA}" type="pres">
      <dgm:prSet presAssocID="{E8BB913E-C1B0-413A-B5A9-04492D04AB11}" presName="spaceRect" presStyleCnt="0"/>
      <dgm:spPr/>
    </dgm:pt>
    <dgm:pt modelId="{666C667C-982B-45E7-B1BF-FA452CC9587C}" type="pres">
      <dgm:prSet presAssocID="{E8BB913E-C1B0-413A-B5A9-04492D04AB1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4D5C30C-51FA-4417-8592-28DA9F2EB8D5}" type="presOf" srcId="{BA5F82A6-8473-4EEF-ABB4-E7FC13D4EB85}" destId="{6A31AAD3-64A5-44B9-9EB8-713CEE944FAD}" srcOrd="0" destOrd="0" presId="urn:microsoft.com/office/officeart/2018/2/layout/IconCircleList"/>
    <dgm:cxn modelId="{77873C24-3893-4C94-9BB5-B7206AEA43D3}" type="presOf" srcId="{30F9340B-828B-431E-B1FA-646FEB5F7F06}" destId="{F7C55CC8-59F2-4796-BB79-BB53C6BC3091}" srcOrd="0" destOrd="0" presId="urn:microsoft.com/office/officeart/2018/2/layout/IconCircleList"/>
    <dgm:cxn modelId="{7632F726-A89D-415E-BE87-F0B61DE505FF}" srcId="{4920A4EA-4A93-4D69-BDC4-DDB873696110}" destId="{3C7E5328-53CC-455C-9892-5F328BB9D96B}" srcOrd="1" destOrd="0" parTransId="{0B40E276-467C-449E-AA88-7F53CCBB3DE6}" sibTransId="{5CAE6574-8484-4E12-96BD-78CF6AAF598F}"/>
    <dgm:cxn modelId="{C88AF561-B9A0-48B9-9057-4D0C5FAC5C16}" type="presOf" srcId="{E6715FD3-8059-4D75-9CC7-634EE0C0032C}" destId="{F7E43DCC-87B8-44DD-9250-6D0FE1494CD8}" srcOrd="0" destOrd="0" presId="urn:microsoft.com/office/officeart/2018/2/layout/IconCircleList"/>
    <dgm:cxn modelId="{6CD2134E-BF88-4DA0-B3FE-0D1A4680AC60}" type="presOf" srcId="{2C0E45EF-0367-4500-9553-A4CD4D8CB18A}" destId="{2ADEE783-241B-480B-8EED-8497504A9B32}" srcOrd="0" destOrd="0" presId="urn:microsoft.com/office/officeart/2018/2/layout/IconCircleList"/>
    <dgm:cxn modelId="{EBE5974E-76CD-49F0-B314-FAEDE6A90B80}" srcId="{4920A4EA-4A93-4D69-BDC4-DDB873696110}" destId="{8718A5AC-2E15-4911-BFE4-EE1C7B3B60BB}" srcOrd="0" destOrd="0" parTransId="{7A7981E1-D342-458F-A116-82683F0AB5EC}" sibTransId="{2C0E45EF-0367-4500-9553-A4CD4D8CB18A}"/>
    <dgm:cxn modelId="{06E4AD73-FCFB-4483-AAF6-5B906AB45B0E}" type="presOf" srcId="{5CAE184F-B1C4-43EB-89A3-6B7416AA9F1D}" destId="{9D32ED5B-9808-47A7-BA48-91ACF8C622D3}" srcOrd="0" destOrd="0" presId="urn:microsoft.com/office/officeart/2018/2/layout/IconCircleList"/>
    <dgm:cxn modelId="{1CFCA07E-2563-4BE9-A78D-947726A9E0DA}" type="presOf" srcId="{67A39C8B-FFCD-42D4-93C6-A6090BBF6863}" destId="{DF15A4CE-1999-4751-B17E-9884CA5F29DE}" srcOrd="0" destOrd="0" presId="urn:microsoft.com/office/officeart/2018/2/layout/IconCircleList"/>
    <dgm:cxn modelId="{3B53BC7F-B6D1-4B22-A984-74C749B59A45}" type="presOf" srcId="{A181A59D-F1B2-4E7D-A7B8-F9C9D0745A6B}" destId="{0D7F564E-B45A-48EC-A6E5-AD7570742705}" srcOrd="0" destOrd="0" presId="urn:microsoft.com/office/officeart/2018/2/layout/IconCircleList"/>
    <dgm:cxn modelId="{06C8E281-D563-4926-9DD1-898FA8EDC17D}" srcId="{4920A4EA-4A93-4D69-BDC4-DDB873696110}" destId="{67A39C8B-FFCD-42D4-93C6-A6090BBF6863}" srcOrd="4" destOrd="0" parTransId="{729A83BF-CB67-4C15-88ED-FA00DDC7EDEE}" sibTransId="{A181A59D-F1B2-4E7D-A7B8-F9C9D0745A6B}"/>
    <dgm:cxn modelId="{789DCF84-311D-49DF-9BDB-6BC4F3782B8B}" type="presOf" srcId="{E8BB913E-C1B0-413A-B5A9-04492D04AB11}" destId="{666C667C-982B-45E7-B1BF-FA452CC9587C}" srcOrd="0" destOrd="0" presId="urn:microsoft.com/office/officeart/2018/2/layout/IconCircleList"/>
    <dgm:cxn modelId="{39C5D59F-9E9E-46B7-A23F-4E212B280A96}" srcId="{4920A4EA-4A93-4D69-BDC4-DDB873696110}" destId="{E6715FD3-8059-4D75-9CC7-634EE0C0032C}" srcOrd="2" destOrd="0" parTransId="{896977D5-244D-46FC-AE8B-A4286EE5ACA1}" sibTransId="{BA5F82A6-8473-4EEF-ABB4-E7FC13D4EB85}"/>
    <dgm:cxn modelId="{D04990A4-34F1-477A-B3B6-0310173ED8F0}" type="presOf" srcId="{5CAE6574-8484-4E12-96BD-78CF6AAF598F}" destId="{1531DFDC-780C-44F3-8D86-656961C0E508}" srcOrd="0" destOrd="0" presId="urn:microsoft.com/office/officeart/2018/2/layout/IconCircleList"/>
    <dgm:cxn modelId="{0A45F8BD-CEA8-4866-95D0-5749D9D319FF}" srcId="{4920A4EA-4A93-4D69-BDC4-DDB873696110}" destId="{30F9340B-828B-431E-B1FA-646FEB5F7F06}" srcOrd="3" destOrd="0" parTransId="{DBD0FC9C-773B-464F-AACB-D8CA6590E89A}" sibTransId="{5CAE184F-B1C4-43EB-89A3-6B7416AA9F1D}"/>
    <dgm:cxn modelId="{D8186CC4-4109-4BB9-A079-8E07C69F72D0}" srcId="{4920A4EA-4A93-4D69-BDC4-DDB873696110}" destId="{E8BB913E-C1B0-413A-B5A9-04492D04AB11}" srcOrd="5" destOrd="0" parTransId="{BE32B6E8-C0CD-493A-8633-D06B2446AA32}" sibTransId="{AB711244-8517-430F-BE94-D30E22F0277E}"/>
    <dgm:cxn modelId="{8494DAE8-A67F-4C40-A69E-369C774ACB0D}" type="presOf" srcId="{4920A4EA-4A93-4D69-BDC4-DDB873696110}" destId="{ECA05FE9-1AC3-4371-AD16-F3059B7D0FBB}" srcOrd="0" destOrd="0" presId="urn:microsoft.com/office/officeart/2018/2/layout/IconCircleList"/>
    <dgm:cxn modelId="{481ECEF9-8889-472D-8D51-09877D3E1C57}" type="presOf" srcId="{8718A5AC-2E15-4911-BFE4-EE1C7B3B60BB}" destId="{FE1FF2E9-F92D-435E-9CC0-455022C80F64}" srcOrd="0" destOrd="0" presId="urn:microsoft.com/office/officeart/2018/2/layout/IconCircleList"/>
    <dgm:cxn modelId="{A052E9FB-AB00-490F-9A55-7EF8F381E7AF}" type="presOf" srcId="{3C7E5328-53CC-455C-9892-5F328BB9D96B}" destId="{14F28A44-9FDF-4920-BD1B-1736AE5655D1}" srcOrd="0" destOrd="0" presId="urn:microsoft.com/office/officeart/2018/2/layout/IconCircleList"/>
    <dgm:cxn modelId="{FE47F6A7-D696-4749-8965-587ABD5456FE}" type="presParOf" srcId="{ECA05FE9-1AC3-4371-AD16-F3059B7D0FBB}" destId="{4818C496-ADC5-410A-A72E-901E974E3EB9}" srcOrd="0" destOrd="0" presId="urn:microsoft.com/office/officeart/2018/2/layout/IconCircleList"/>
    <dgm:cxn modelId="{66A80CE5-4E65-4B88-A43F-F0DF597C0CFC}" type="presParOf" srcId="{4818C496-ADC5-410A-A72E-901E974E3EB9}" destId="{2DC93F9C-0EC9-49F3-859E-BB17D4C6FECD}" srcOrd="0" destOrd="0" presId="urn:microsoft.com/office/officeart/2018/2/layout/IconCircleList"/>
    <dgm:cxn modelId="{280ADF26-3A5E-4802-ACDB-97ACB6020E2E}" type="presParOf" srcId="{2DC93F9C-0EC9-49F3-859E-BB17D4C6FECD}" destId="{C0979FE5-3BE6-4787-A36D-E7FECD211849}" srcOrd="0" destOrd="0" presId="urn:microsoft.com/office/officeart/2018/2/layout/IconCircleList"/>
    <dgm:cxn modelId="{F5AE36E2-CA5A-4590-A714-DE151C491D36}" type="presParOf" srcId="{2DC93F9C-0EC9-49F3-859E-BB17D4C6FECD}" destId="{A57AE701-257A-4BF5-AF42-3260DE8DE9DB}" srcOrd="1" destOrd="0" presId="urn:microsoft.com/office/officeart/2018/2/layout/IconCircleList"/>
    <dgm:cxn modelId="{EEE3373F-CD26-4D18-BC71-DA1EE513AC1F}" type="presParOf" srcId="{2DC93F9C-0EC9-49F3-859E-BB17D4C6FECD}" destId="{7606799B-C475-4CC2-BBED-6BD973EFFA1D}" srcOrd="2" destOrd="0" presId="urn:microsoft.com/office/officeart/2018/2/layout/IconCircleList"/>
    <dgm:cxn modelId="{59B65FCE-EC5E-4F83-AB6B-609328915D13}" type="presParOf" srcId="{2DC93F9C-0EC9-49F3-859E-BB17D4C6FECD}" destId="{FE1FF2E9-F92D-435E-9CC0-455022C80F64}" srcOrd="3" destOrd="0" presId="urn:microsoft.com/office/officeart/2018/2/layout/IconCircleList"/>
    <dgm:cxn modelId="{8931BD55-21E1-47E7-9401-AB240B7F99B3}" type="presParOf" srcId="{4818C496-ADC5-410A-A72E-901E974E3EB9}" destId="{2ADEE783-241B-480B-8EED-8497504A9B32}" srcOrd="1" destOrd="0" presId="urn:microsoft.com/office/officeart/2018/2/layout/IconCircleList"/>
    <dgm:cxn modelId="{F2B0397C-A58F-4417-BDEC-36A34FDC96CE}" type="presParOf" srcId="{4818C496-ADC5-410A-A72E-901E974E3EB9}" destId="{265FFBF7-E53B-4DAC-907E-FC55DE186A6E}" srcOrd="2" destOrd="0" presId="urn:microsoft.com/office/officeart/2018/2/layout/IconCircleList"/>
    <dgm:cxn modelId="{001D3E85-1D0D-447F-AA89-5DFDF5AB7C93}" type="presParOf" srcId="{265FFBF7-E53B-4DAC-907E-FC55DE186A6E}" destId="{C6B5E756-17AF-48B1-85AC-E7FC9F320618}" srcOrd="0" destOrd="0" presId="urn:microsoft.com/office/officeart/2018/2/layout/IconCircleList"/>
    <dgm:cxn modelId="{7AC219D9-4D77-4BCA-87D9-8772F2E58856}" type="presParOf" srcId="{265FFBF7-E53B-4DAC-907E-FC55DE186A6E}" destId="{88D04689-7853-4BA9-8BA3-6EEBD050E4A5}" srcOrd="1" destOrd="0" presId="urn:microsoft.com/office/officeart/2018/2/layout/IconCircleList"/>
    <dgm:cxn modelId="{15765E0E-3733-4191-BF29-44BD4C13351E}" type="presParOf" srcId="{265FFBF7-E53B-4DAC-907E-FC55DE186A6E}" destId="{581B5C9A-3CDC-4FD3-8B15-B04E24618776}" srcOrd="2" destOrd="0" presId="urn:microsoft.com/office/officeart/2018/2/layout/IconCircleList"/>
    <dgm:cxn modelId="{056E491E-04BC-4003-94EC-167A00AF795E}" type="presParOf" srcId="{265FFBF7-E53B-4DAC-907E-FC55DE186A6E}" destId="{14F28A44-9FDF-4920-BD1B-1736AE5655D1}" srcOrd="3" destOrd="0" presId="urn:microsoft.com/office/officeart/2018/2/layout/IconCircleList"/>
    <dgm:cxn modelId="{D7BE1768-0DAE-4F7E-959F-3FDDE6EB324D}" type="presParOf" srcId="{4818C496-ADC5-410A-A72E-901E974E3EB9}" destId="{1531DFDC-780C-44F3-8D86-656961C0E508}" srcOrd="3" destOrd="0" presId="urn:microsoft.com/office/officeart/2018/2/layout/IconCircleList"/>
    <dgm:cxn modelId="{152AF39D-220D-4D75-9537-339621C22BCE}" type="presParOf" srcId="{4818C496-ADC5-410A-A72E-901E974E3EB9}" destId="{6393B693-37B7-483B-B72C-AFAE77E5B0DD}" srcOrd="4" destOrd="0" presId="urn:microsoft.com/office/officeart/2018/2/layout/IconCircleList"/>
    <dgm:cxn modelId="{42DC4438-B59B-44F2-B425-BCE55299C33E}" type="presParOf" srcId="{6393B693-37B7-483B-B72C-AFAE77E5B0DD}" destId="{A4F7967C-9D6E-4740-91FF-C372065A632A}" srcOrd="0" destOrd="0" presId="urn:microsoft.com/office/officeart/2018/2/layout/IconCircleList"/>
    <dgm:cxn modelId="{6CD39DD6-743B-4A29-B54A-871742E220BA}" type="presParOf" srcId="{6393B693-37B7-483B-B72C-AFAE77E5B0DD}" destId="{3E16D164-EFF3-4FE1-8307-F85AA520D5DD}" srcOrd="1" destOrd="0" presId="urn:microsoft.com/office/officeart/2018/2/layout/IconCircleList"/>
    <dgm:cxn modelId="{7F924F16-D07D-4AF3-B1C8-5BB61E2A526F}" type="presParOf" srcId="{6393B693-37B7-483B-B72C-AFAE77E5B0DD}" destId="{0FB9F349-13AC-4A2C-B326-416D76164F05}" srcOrd="2" destOrd="0" presId="urn:microsoft.com/office/officeart/2018/2/layout/IconCircleList"/>
    <dgm:cxn modelId="{202553ED-DE79-4E6E-99AB-707E9B8BDE3D}" type="presParOf" srcId="{6393B693-37B7-483B-B72C-AFAE77E5B0DD}" destId="{F7E43DCC-87B8-44DD-9250-6D0FE1494CD8}" srcOrd="3" destOrd="0" presId="urn:microsoft.com/office/officeart/2018/2/layout/IconCircleList"/>
    <dgm:cxn modelId="{BCC64FF9-1F9D-4AD5-8A15-F90E6B2E1217}" type="presParOf" srcId="{4818C496-ADC5-410A-A72E-901E974E3EB9}" destId="{6A31AAD3-64A5-44B9-9EB8-713CEE944FAD}" srcOrd="5" destOrd="0" presId="urn:microsoft.com/office/officeart/2018/2/layout/IconCircleList"/>
    <dgm:cxn modelId="{FA7861F3-A1A0-4E82-A84C-4A99157CEC15}" type="presParOf" srcId="{4818C496-ADC5-410A-A72E-901E974E3EB9}" destId="{365C44E8-82D7-4046-B47A-97AB8668C1EB}" srcOrd="6" destOrd="0" presId="urn:microsoft.com/office/officeart/2018/2/layout/IconCircleList"/>
    <dgm:cxn modelId="{4D719152-4656-4328-912D-1DBB56E87484}" type="presParOf" srcId="{365C44E8-82D7-4046-B47A-97AB8668C1EB}" destId="{4AF54780-EB96-4965-94F4-06E386058914}" srcOrd="0" destOrd="0" presId="urn:microsoft.com/office/officeart/2018/2/layout/IconCircleList"/>
    <dgm:cxn modelId="{875E0609-E2AE-4A52-959D-5CE2790AE79F}" type="presParOf" srcId="{365C44E8-82D7-4046-B47A-97AB8668C1EB}" destId="{66022713-6228-4F4E-AF55-349DA2EA2F40}" srcOrd="1" destOrd="0" presId="urn:microsoft.com/office/officeart/2018/2/layout/IconCircleList"/>
    <dgm:cxn modelId="{0D25352C-64A4-442C-AD88-5FBD8E45458A}" type="presParOf" srcId="{365C44E8-82D7-4046-B47A-97AB8668C1EB}" destId="{26CE781F-C5ED-48C5-BB24-CFBABCF8377F}" srcOrd="2" destOrd="0" presId="urn:microsoft.com/office/officeart/2018/2/layout/IconCircleList"/>
    <dgm:cxn modelId="{955FC0DC-C278-402F-8DA7-38FB5DD8BC2F}" type="presParOf" srcId="{365C44E8-82D7-4046-B47A-97AB8668C1EB}" destId="{F7C55CC8-59F2-4796-BB79-BB53C6BC3091}" srcOrd="3" destOrd="0" presId="urn:microsoft.com/office/officeart/2018/2/layout/IconCircleList"/>
    <dgm:cxn modelId="{C136F616-62A3-4E7A-A122-6989E8631AE8}" type="presParOf" srcId="{4818C496-ADC5-410A-A72E-901E974E3EB9}" destId="{9D32ED5B-9808-47A7-BA48-91ACF8C622D3}" srcOrd="7" destOrd="0" presId="urn:microsoft.com/office/officeart/2018/2/layout/IconCircleList"/>
    <dgm:cxn modelId="{2F1D7B26-2ECB-482F-B7B7-22ACA98A97BC}" type="presParOf" srcId="{4818C496-ADC5-410A-A72E-901E974E3EB9}" destId="{6669A642-C6AA-46A2-B93A-4F37BE1B8530}" srcOrd="8" destOrd="0" presId="urn:microsoft.com/office/officeart/2018/2/layout/IconCircleList"/>
    <dgm:cxn modelId="{755418CD-F27D-4616-8AA5-07F16F2767D4}" type="presParOf" srcId="{6669A642-C6AA-46A2-B93A-4F37BE1B8530}" destId="{54AA838F-2AFA-40EF-A481-59A76CA0C2DF}" srcOrd="0" destOrd="0" presId="urn:microsoft.com/office/officeart/2018/2/layout/IconCircleList"/>
    <dgm:cxn modelId="{77A0454C-E0B6-41C9-ACFB-F15F4AFEFC78}" type="presParOf" srcId="{6669A642-C6AA-46A2-B93A-4F37BE1B8530}" destId="{6F929182-12F7-4A42-A927-0D8F13FC761E}" srcOrd="1" destOrd="0" presId="urn:microsoft.com/office/officeart/2018/2/layout/IconCircleList"/>
    <dgm:cxn modelId="{3B0A5DD1-AF07-4411-81CB-146F5475AF12}" type="presParOf" srcId="{6669A642-C6AA-46A2-B93A-4F37BE1B8530}" destId="{EC1E0CDB-B478-40AC-9BBC-C7011644F55E}" srcOrd="2" destOrd="0" presId="urn:microsoft.com/office/officeart/2018/2/layout/IconCircleList"/>
    <dgm:cxn modelId="{C5C80C5D-DB07-4380-9081-A8306E135C9C}" type="presParOf" srcId="{6669A642-C6AA-46A2-B93A-4F37BE1B8530}" destId="{DF15A4CE-1999-4751-B17E-9884CA5F29DE}" srcOrd="3" destOrd="0" presId="urn:microsoft.com/office/officeart/2018/2/layout/IconCircleList"/>
    <dgm:cxn modelId="{9A3664AC-3063-4E03-A4C0-4384928CBFD1}" type="presParOf" srcId="{4818C496-ADC5-410A-A72E-901E974E3EB9}" destId="{0D7F564E-B45A-48EC-A6E5-AD7570742705}" srcOrd="9" destOrd="0" presId="urn:microsoft.com/office/officeart/2018/2/layout/IconCircleList"/>
    <dgm:cxn modelId="{BC865FF7-ECE1-48E2-9359-ED14B97E35F1}" type="presParOf" srcId="{4818C496-ADC5-410A-A72E-901E974E3EB9}" destId="{D7501F63-7ED9-42B9-B1C2-AE920D4A4B31}" srcOrd="10" destOrd="0" presId="urn:microsoft.com/office/officeart/2018/2/layout/IconCircleList"/>
    <dgm:cxn modelId="{7B2C5EE1-6A78-4C6F-A7D1-972D391EBBC0}" type="presParOf" srcId="{D7501F63-7ED9-42B9-B1C2-AE920D4A4B31}" destId="{75FC5B01-04C8-427E-98E5-B3E87CA71D5A}" srcOrd="0" destOrd="0" presId="urn:microsoft.com/office/officeart/2018/2/layout/IconCircleList"/>
    <dgm:cxn modelId="{532EDB4B-C700-4FB9-B6CD-DD6935F5E6F7}" type="presParOf" srcId="{D7501F63-7ED9-42B9-B1C2-AE920D4A4B31}" destId="{968EB495-3AE0-4CF1-AF8C-CCF5A3580E50}" srcOrd="1" destOrd="0" presId="urn:microsoft.com/office/officeart/2018/2/layout/IconCircleList"/>
    <dgm:cxn modelId="{90D56F39-834C-43A2-84F4-CC7E4EAD9D63}" type="presParOf" srcId="{D7501F63-7ED9-42B9-B1C2-AE920D4A4B31}" destId="{BEA52748-FDBA-437A-B3C4-66AC6A8980BA}" srcOrd="2" destOrd="0" presId="urn:microsoft.com/office/officeart/2018/2/layout/IconCircleList"/>
    <dgm:cxn modelId="{BB7AE6D0-8A47-4215-9034-B4C4104EC0FE}" type="presParOf" srcId="{D7501F63-7ED9-42B9-B1C2-AE920D4A4B31}" destId="{666C667C-982B-45E7-B1BF-FA452CC9587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7C573B-2B8F-4CDD-AE54-66BB2E1544E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1981AD0-F94A-4B66-8192-E73FA984F13E}">
      <dgm:prSet/>
      <dgm:spPr/>
      <dgm:t>
        <a:bodyPr/>
        <a:lstStyle/>
        <a:p>
          <a:r>
            <a:rPr lang="en-US" dirty="0"/>
            <a:t>Community Service and Summer</a:t>
          </a:r>
        </a:p>
      </dgm:t>
    </dgm:pt>
    <dgm:pt modelId="{648EFD1A-E414-4759-BC6F-F81BD19D1950}" type="parTrans" cxnId="{4EA0D262-693D-41E4-86C5-885D228B7D6C}">
      <dgm:prSet/>
      <dgm:spPr/>
      <dgm:t>
        <a:bodyPr/>
        <a:lstStyle/>
        <a:p>
          <a:endParaRPr lang="en-US"/>
        </a:p>
      </dgm:t>
    </dgm:pt>
    <dgm:pt modelId="{ED15D0B8-A18A-40FC-80E3-AC6F2F523B92}" type="sibTrans" cxnId="{4EA0D262-693D-41E4-86C5-885D228B7D6C}">
      <dgm:prSet/>
      <dgm:spPr/>
      <dgm:t>
        <a:bodyPr/>
        <a:lstStyle/>
        <a:p>
          <a:endParaRPr lang="en-US"/>
        </a:p>
      </dgm:t>
    </dgm:pt>
    <dgm:pt modelId="{56CF5E17-3D25-47B3-A477-57CEAA9AA172}">
      <dgm:prSet/>
      <dgm:spPr/>
      <dgm:t>
        <a:bodyPr/>
        <a:lstStyle/>
        <a:p>
          <a:r>
            <a:rPr lang="en-US"/>
            <a:t>This year’s academic calendar: 187 days not 180</a:t>
          </a:r>
        </a:p>
      </dgm:t>
    </dgm:pt>
    <dgm:pt modelId="{372DEB61-23A4-4196-8308-B75E1FB72730}" type="parTrans" cxnId="{4A26B11A-85AD-4461-B064-A2F2285929E8}">
      <dgm:prSet/>
      <dgm:spPr/>
      <dgm:t>
        <a:bodyPr/>
        <a:lstStyle/>
        <a:p>
          <a:endParaRPr lang="en-US"/>
        </a:p>
      </dgm:t>
    </dgm:pt>
    <dgm:pt modelId="{26D27331-212A-44E9-BCF9-77B8F6293F53}" type="sibTrans" cxnId="{4A26B11A-85AD-4461-B064-A2F2285929E8}">
      <dgm:prSet/>
      <dgm:spPr/>
      <dgm:t>
        <a:bodyPr/>
        <a:lstStyle/>
        <a:p>
          <a:endParaRPr lang="en-US"/>
        </a:p>
      </dgm:t>
    </dgm:pt>
    <dgm:pt modelId="{406C846C-FD68-45A7-94B0-6FF1E767AA30}">
      <dgm:prSet/>
      <dgm:spPr/>
      <dgm:t>
        <a:bodyPr/>
        <a:lstStyle/>
        <a:p>
          <a:r>
            <a:rPr lang="en-US"/>
            <a:t>Likely first day of school August 3, 2026 (one week prior to everyone else)</a:t>
          </a:r>
        </a:p>
      </dgm:t>
    </dgm:pt>
    <dgm:pt modelId="{AB181636-04A0-4168-A63A-E4F422ADB6F5}" type="parTrans" cxnId="{CB5A10AD-7228-4497-9C20-87E750AB2A88}">
      <dgm:prSet/>
      <dgm:spPr/>
      <dgm:t>
        <a:bodyPr/>
        <a:lstStyle/>
        <a:p>
          <a:endParaRPr lang="en-US"/>
        </a:p>
      </dgm:t>
    </dgm:pt>
    <dgm:pt modelId="{CB181FFC-32DF-443D-AF9B-7F00F93F4E40}" type="sibTrans" cxnId="{CB5A10AD-7228-4497-9C20-87E750AB2A88}">
      <dgm:prSet/>
      <dgm:spPr/>
      <dgm:t>
        <a:bodyPr/>
        <a:lstStyle/>
        <a:p>
          <a:endParaRPr lang="en-US"/>
        </a:p>
      </dgm:t>
    </dgm:pt>
    <dgm:pt modelId="{2041AD04-6E5C-4904-BAC3-50419426D677}">
      <dgm:prSet/>
      <dgm:spPr/>
      <dgm:t>
        <a:bodyPr/>
        <a:lstStyle/>
        <a:p>
          <a:r>
            <a:rPr lang="en-US"/>
            <a:t>Students that want to learn and compete</a:t>
          </a:r>
        </a:p>
      </dgm:t>
    </dgm:pt>
    <dgm:pt modelId="{BF7ADC19-51F5-4154-ADC6-6E1D41B4570C}" type="parTrans" cxnId="{F585EC8A-9965-47DA-A44C-5FA02A86D768}">
      <dgm:prSet/>
      <dgm:spPr/>
      <dgm:t>
        <a:bodyPr/>
        <a:lstStyle/>
        <a:p>
          <a:endParaRPr lang="en-US"/>
        </a:p>
      </dgm:t>
    </dgm:pt>
    <dgm:pt modelId="{1BDEA2A0-B3DA-4AE7-915B-782FF919B7E4}" type="sibTrans" cxnId="{F585EC8A-9965-47DA-A44C-5FA02A86D768}">
      <dgm:prSet/>
      <dgm:spPr/>
      <dgm:t>
        <a:bodyPr/>
        <a:lstStyle/>
        <a:p>
          <a:endParaRPr lang="en-US"/>
        </a:p>
      </dgm:t>
    </dgm:pt>
    <dgm:pt modelId="{37C7B29D-6B16-4650-AB14-31E0401AC4EC}" type="pres">
      <dgm:prSet presAssocID="{257C573B-2B8F-4CDD-AE54-66BB2E1544E4}" presName="root" presStyleCnt="0">
        <dgm:presLayoutVars>
          <dgm:dir/>
          <dgm:resizeHandles val="exact"/>
        </dgm:presLayoutVars>
      </dgm:prSet>
      <dgm:spPr/>
    </dgm:pt>
    <dgm:pt modelId="{051669BD-286C-4217-86B2-5BFBDC88EB28}" type="pres">
      <dgm:prSet presAssocID="{257C573B-2B8F-4CDD-AE54-66BB2E1544E4}" presName="container" presStyleCnt="0">
        <dgm:presLayoutVars>
          <dgm:dir/>
          <dgm:resizeHandles val="exact"/>
        </dgm:presLayoutVars>
      </dgm:prSet>
      <dgm:spPr/>
    </dgm:pt>
    <dgm:pt modelId="{E198FDE1-D5AE-46D9-8511-BF0876950B50}" type="pres">
      <dgm:prSet presAssocID="{C1981AD0-F94A-4B66-8192-E73FA984F13E}" presName="compNode" presStyleCnt="0"/>
      <dgm:spPr/>
    </dgm:pt>
    <dgm:pt modelId="{F8754476-699D-4F9C-AE77-5E89EBEF82EB}" type="pres">
      <dgm:prSet presAssocID="{C1981AD0-F94A-4B66-8192-E73FA984F13E}" presName="iconBgRect" presStyleLbl="bgShp" presStyleIdx="0" presStyleCnt="4"/>
      <dgm:spPr/>
    </dgm:pt>
    <dgm:pt modelId="{A7D4DCC6-E138-41CE-8691-B980B0E00CB7}" type="pres">
      <dgm:prSet presAssocID="{C1981AD0-F94A-4B66-8192-E73FA984F13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91E4C002-FD58-4AA4-B8BB-FECDF50A047C}" type="pres">
      <dgm:prSet presAssocID="{C1981AD0-F94A-4B66-8192-E73FA984F13E}" presName="spaceRect" presStyleCnt="0"/>
      <dgm:spPr/>
    </dgm:pt>
    <dgm:pt modelId="{30265B44-BCFC-4A2E-AB0D-5498C99093ED}" type="pres">
      <dgm:prSet presAssocID="{C1981AD0-F94A-4B66-8192-E73FA984F13E}" presName="textRect" presStyleLbl="revTx" presStyleIdx="0" presStyleCnt="4">
        <dgm:presLayoutVars>
          <dgm:chMax val="1"/>
          <dgm:chPref val="1"/>
        </dgm:presLayoutVars>
      </dgm:prSet>
      <dgm:spPr/>
    </dgm:pt>
    <dgm:pt modelId="{1D2EDA62-71E7-43B6-82F4-CBF45F526F1F}" type="pres">
      <dgm:prSet presAssocID="{ED15D0B8-A18A-40FC-80E3-AC6F2F523B92}" presName="sibTrans" presStyleLbl="sibTrans2D1" presStyleIdx="0" presStyleCnt="0"/>
      <dgm:spPr/>
    </dgm:pt>
    <dgm:pt modelId="{41934934-A279-4F29-B068-CCE7E66FB6E8}" type="pres">
      <dgm:prSet presAssocID="{56CF5E17-3D25-47B3-A477-57CEAA9AA172}" presName="compNode" presStyleCnt="0"/>
      <dgm:spPr/>
    </dgm:pt>
    <dgm:pt modelId="{F1483D7E-5B3D-4354-9EF1-6BE391C57A39}" type="pres">
      <dgm:prSet presAssocID="{56CF5E17-3D25-47B3-A477-57CEAA9AA172}" presName="iconBgRect" presStyleLbl="bgShp" presStyleIdx="1" presStyleCnt="4"/>
      <dgm:spPr/>
    </dgm:pt>
    <dgm:pt modelId="{6892EAEC-06AD-44A2-9A60-E01CC0CB0C34}" type="pres">
      <dgm:prSet presAssocID="{56CF5E17-3D25-47B3-A477-57CEAA9AA1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2DE0EBC4-D6F2-4D21-A39A-6B44ABB88C11}" type="pres">
      <dgm:prSet presAssocID="{56CF5E17-3D25-47B3-A477-57CEAA9AA172}" presName="spaceRect" presStyleCnt="0"/>
      <dgm:spPr/>
    </dgm:pt>
    <dgm:pt modelId="{2120E60F-A9A6-447B-A251-C74523EA80C2}" type="pres">
      <dgm:prSet presAssocID="{56CF5E17-3D25-47B3-A477-57CEAA9AA172}" presName="textRect" presStyleLbl="revTx" presStyleIdx="1" presStyleCnt="4">
        <dgm:presLayoutVars>
          <dgm:chMax val="1"/>
          <dgm:chPref val="1"/>
        </dgm:presLayoutVars>
      </dgm:prSet>
      <dgm:spPr/>
    </dgm:pt>
    <dgm:pt modelId="{6F43B385-010F-43DD-9CD6-C36788C846BF}" type="pres">
      <dgm:prSet presAssocID="{26D27331-212A-44E9-BCF9-77B8F6293F53}" presName="sibTrans" presStyleLbl="sibTrans2D1" presStyleIdx="0" presStyleCnt="0"/>
      <dgm:spPr/>
    </dgm:pt>
    <dgm:pt modelId="{ED715821-A258-4042-BB17-CEA5E2CEECD6}" type="pres">
      <dgm:prSet presAssocID="{406C846C-FD68-45A7-94B0-6FF1E767AA30}" presName="compNode" presStyleCnt="0"/>
      <dgm:spPr/>
    </dgm:pt>
    <dgm:pt modelId="{A16AE25D-5E03-4B32-825E-5F6CBC37AE56}" type="pres">
      <dgm:prSet presAssocID="{406C846C-FD68-45A7-94B0-6FF1E767AA30}" presName="iconBgRect" presStyleLbl="bgShp" presStyleIdx="2" presStyleCnt="4"/>
      <dgm:spPr/>
    </dgm:pt>
    <dgm:pt modelId="{2607BD63-6F22-44BD-A964-DEB527B7A840}" type="pres">
      <dgm:prSet presAssocID="{406C846C-FD68-45A7-94B0-6FF1E767AA3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41D696CC-5CF4-4940-B04C-B6272DF2F85C}" type="pres">
      <dgm:prSet presAssocID="{406C846C-FD68-45A7-94B0-6FF1E767AA30}" presName="spaceRect" presStyleCnt="0"/>
      <dgm:spPr/>
    </dgm:pt>
    <dgm:pt modelId="{B51FB3AE-FD59-4AA8-91ED-E0F3BD9CE3ED}" type="pres">
      <dgm:prSet presAssocID="{406C846C-FD68-45A7-94B0-6FF1E767AA30}" presName="textRect" presStyleLbl="revTx" presStyleIdx="2" presStyleCnt="4">
        <dgm:presLayoutVars>
          <dgm:chMax val="1"/>
          <dgm:chPref val="1"/>
        </dgm:presLayoutVars>
      </dgm:prSet>
      <dgm:spPr/>
    </dgm:pt>
    <dgm:pt modelId="{1CB5F0E5-69C3-4DEA-B4AC-22FD63EF264D}" type="pres">
      <dgm:prSet presAssocID="{CB181FFC-32DF-443D-AF9B-7F00F93F4E40}" presName="sibTrans" presStyleLbl="sibTrans2D1" presStyleIdx="0" presStyleCnt="0"/>
      <dgm:spPr/>
    </dgm:pt>
    <dgm:pt modelId="{A9BDE771-86FC-4047-99DA-E75BEC5B2C42}" type="pres">
      <dgm:prSet presAssocID="{2041AD04-6E5C-4904-BAC3-50419426D677}" presName="compNode" presStyleCnt="0"/>
      <dgm:spPr/>
    </dgm:pt>
    <dgm:pt modelId="{A6AAC20E-055C-4CDD-8F80-ECF340D26EA6}" type="pres">
      <dgm:prSet presAssocID="{2041AD04-6E5C-4904-BAC3-50419426D677}" presName="iconBgRect" presStyleLbl="bgShp" presStyleIdx="3" presStyleCnt="4"/>
      <dgm:spPr/>
    </dgm:pt>
    <dgm:pt modelId="{24459F9A-B753-4404-B015-A52FF0A979C3}" type="pres">
      <dgm:prSet presAssocID="{2041AD04-6E5C-4904-BAC3-50419426D67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696B50D-968D-4723-84EF-38ED28B55F2F}" type="pres">
      <dgm:prSet presAssocID="{2041AD04-6E5C-4904-BAC3-50419426D677}" presName="spaceRect" presStyleCnt="0"/>
      <dgm:spPr/>
    </dgm:pt>
    <dgm:pt modelId="{92F50DFC-4765-4AF0-83DB-5349D40AF890}" type="pres">
      <dgm:prSet presAssocID="{2041AD04-6E5C-4904-BAC3-50419426D67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BE33818-AEFF-4CAA-9329-1503E3289BC8}" type="presOf" srcId="{26D27331-212A-44E9-BCF9-77B8F6293F53}" destId="{6F43B385-010F-43DD-9CD6-C36788C846BF}" srcOrd="0" destOrd="0" presId="urn:microsoft.com/office/officeart/2018/2/layout/IconCircleList"/>
    <dgm:cxn modelId="{4A26B11A-85AD-4461-B064-A2F2285929E8}" srcId="{257C573B-2B8F-4CDD-AE54-66BB2E1544E4}" destId="{56CF5E17-3D25-47B3-A477-57CEAA9AA172}" srcOrd="1" destOrd="0" parTransId="{372DEB61-23A4-4196-8308-B75E1FB72730}" sibTransId="{26D27331-212A-44E9-BCF9-77B8F6293F53}"/>
    <dgm:cxn modelId="{E6DF6028-6658-4839-8702-E6C1F8F37EC6}" type="presOf" srcId="{CB181FFC-32DF-443D-AF9B-7F00F93F4E40}" destId="{1CB5F0E5-69C3-4DEA-B4AC-22FD63EF264D}" srcOrd="0" destOrd="0" presId="urn:microsoft.com/office/officeart/2018/2/layout/IconCircleList"/>
    <dgm:cxn modelId="{4EA0D262-693D-41E4-86C5-885D228B7D6C}" srcId="{257C573B-2B8F-4CDD-AE54-66BB2E1544E4}" destId="{C1981AD0-F94A-4B66-8192-E73FA984F13E}" srcOrd="0" destOrd="0" parTransId="{648EFD1A-E414-4759-BC6F-F81BD19D1950}" sibTransId="{ED15D0B8-A18A-40FC-80E3-AC6F2F523B92}"/>
    <dgm:cxn modelId="{BEB9A24A-DB5E-4AB0-AEF7-B1274DD80F49}" type="presOf" srcId="{2041AD04-6E5C-4904-BAC3-50419426D677}" destId="{92F50DFC-4765-4AF0-83DB-5349D40AF890}" srcOrd="0" destOrd="0" presId="urn:microsoft.com/office/officeart/2018/2/layout/IconCircleList"/>
    <dgm:cxn modelId="{1E2F8370-E7A7-42D7-AEA9-DABE54D10DB4}" type="presOf" srcId="{56CF5E17-3D25-47B3-A477-57CEAA9AA172}" destId="{2120E60F-A9A6-447B-A251-C74523EA80C2}" srcOrd="0" destOrd="0" presId="urn:microsoft.com/office/officeart/2018/2/layout/IconCircleList"/>
    <dgm:cxn modelId="{22231378-BE59-40B3-9AFC-6E778886F053}" type="presOf" srcId="{406C846C-FD68-45A7-94B0-6FF1E767AA30}" destId="{B51FB3AE-FD59-4AA8-91ED-E0F3BD9CE3ED}" srcOrd="0" destOrd="0" presId="urn:microsoft.com/office/officeart/2018/2/layout/IconCircleList"/>
    <dgm:cxn modelId="{F585EC8A-9965-47DA-A44C-5FA02A86D768}" srcId="{257C573B-2B8F-4CDD-AE54-66BB2E1544E4}" destId="{2041AD04-6E5C-4904-BAC3-50419426D677}" srcOrd="3" destOrd="0" parTransId="{BF7ADC19-51F5-4154-ADC6-6E1D41B4570C}" sibTransId="{1BDEA2A0-B3DA-4AE7-915B-782FF919B7E4}"/>
    <dgm:cxn modelId="{CB5A10AD-7228-4497-9C20-87E750AB2A88}" srcId="{257C573B-2B8F-4CDD-AE54-66BB2E1544E4}" destId="{406C846C-FD68-45A7-94B0-6FF1E767AA30}" srcOrd="2" destOrd="0" parTransId="{AB181636-04A0-4168-A63A-E4F422ADB6F5}" sibTransId="{CB181FFC-32DF-443D-AF9B-7F00F93F4E40}"/>
    <dgm:cxn modelId="{D4F761AE-D4D7-48B4-8917-EB731DBE6667}" type="presOf" srcId="{257C573B-2B8F-4CDD-AE54-66BB2E1544E4}" destId="{37C7B29D-6B16-4650-AB14-31E0401AC4EC}" srcOrd="0" destOrd="0" presId="urn:microsoft.com/office/officeart/2018/2/layout/IconCircleList"/>
    <dgm:cxn modelId="{1B82B7BD-CDC5-439E-9586-0B8712F506D7}" type="presOf" srcId="{C1981AD0-F94A-4B66-8192-E73FA984F13E}" destId="{30265B44-BCFC-4A2E-AB0D-5498C99093ED}" srcOrd="0" destOrd="0" presId="urn:microsoft.com/office/officeart/2018/2/layout/IconCircleList"/>
    <dgm:cxn modelId="{DE17C1D1-F1CE-4616-BF00-C3ABBD8AE6DF}" type="presOf" srcId="{ED15D0B8-A18A-40FC-80E3-AC6F2F523B92}" destId="{1D2EDA62-71E7-43B6-82F4-CBF45F526F1F}" srcOrd="0" destOrd="0" presId="urn:microsoft.com/office/officeart/2018/2/layout/IconCircleList"/>
    <dgm:cxn modelId="{72C46998-57B8-425A-85F6-972EC4E3BBD6}" type="presParOf" srcId="{37C7B29D-6B16-4650-AB14-31E0401AC4EC}" destId="{051669BD-286C-4217-86B2-5BFBDC88EB28}" srcOrd="0" destOrd="0" presId="urn:microsoft.com/office/officeart/2018/2/layout/IconCircleList"/>
    <dgm:cxn modelId="{04A17652-ECD7-44C4-BB50-679B9517FFA9}" type="presParOf" srcId="{051669BD-286C-4217-86B2-5BFBDC88EB28}" destId="{E198FDE1-D5AE-46D9-8511-BF0876950B50}" srcOrd="0" destOrd="0" presId="urn:microsoft.com/office/officeart/2018/2/layout/IconCircleList"/>
    <dgm:cxn modelId="{3FD527FB-8F8F-4701-8564-9F32E32764BC}" type="presParOf" srcId="{E198FDE1-D5AE-46D9-8511-BF0876950B50}" destId="{F8754476-699D-4F9C-AE77-5E89EBEF82EB}" srcOrd="0" destOrd="0" presId="urn:microsoft.com/office/officeart/2018/2/layout/IconCircleList"/>
    <dgm:cxn modelId="{7CE435C4-6DC8-4298-8008-D5694D1DA97C}" type="presParOf" srcId="{E198FDE1-D5AE-46D9-8511-BF0876950B50}" destId="{A7D4DCC6-E138-41CE-8691-B980B0E00CB7}" srcOrd="1" destOrd="0" presId="urn:microsoft.com/office/officeart/2018/2/layout/IconCircleList"/>
    <dgm:cxn modelId="{8868DD77-63DB-437E-8F09-DC9E5A22928B}" type="presParOf" srcId="{E198FDE1-D5AE-46D9-8511-BF0876950B50}" destId="{91E4C002-FD58-4AA4-B8BB-FECDF50A047C}" srcOrd="2" destOrd="0" presId="urn:microsoft.com/office/officeart/2018/2/layout/IconCircleList"/>
    <dgm:cxn modelId="{4D5F8458-689C-47BA-BD6D-256BBDFE66D3}" type="presParOf" srcId="{E198FDE1-D5AE-46D9-8511-BF0876950B50}" destId="{30265B44-BCFC-4A2E-AB0D-5498C99093ED}" srcOrd="3" destOrd="0" presId="urn:microsoft.com/office/officeart/2018/2/layout/IconCircleList"/>
    <dgm:cxn modelId="{3B823463-81FE-4218-880A-126DB1991C54}" type="presParOf" srcId="{051669BD-286C-4217-86B2-5BFBDC88EB28}" destId="{1D2EDA62-71E7-43B6-82F4-CBF45F526F1F}" srcOrd="1" destOrd="0" presId="urn:microsoft.com/office/officeart/2018/2/layout/IconCircleList"/>
    <dgm:cxn modelId="{50585DE6-36EF-419A-B2BF-A6CB95F26C5C}" type="presParOf" srcId="{051669BD-286C-4217-86B2-5BFBDC88EB28}" destId="{41934934-A279-4F29-B068-CCE7E66FB6E8}" srcOrd="2" destOrd="0" presId="urn:microsoft.com/office/officeart/2018/2/layout/IconCircleList"/>
    <dgm:cxn modelId="{77113DBE-9987-4194-B618-EF11B461F639}" type="presParOf" srcId="{41934934-A279-4F29-B068-CCE7E66FB6E8}" destId="{F1483D7E-5B3D-4354-9EF1-6BE391C57A39}" srcOrd="0" destOrd="0" presId="urn:microsoft.com/office/officeart/2018/2/layout/IconCircleList"/>
    <dgm:cxn modelId="{77D88B9C-65D7-42EC-9340-844D47599C5F}" type="presParOf" srcId="{41934934-A279-4F29-B068-CCE7E66FB6E8}" destId="{6892EAEC-06AD-44A2-9A60-E01CC0CB0C34}" srcOrd="1" destOrd="0" presId="urn:microsoft.com/office/officeart/2018/2/layout/IconCircleList"/>
    <dgm:cxn modelId="{252CA88B-26C6-4193-BFB3-F23DA9F453F1}" type="presParOf" srcId="{41934934-A279-4F29-B068-CCE7E66FB6E8}" destId="{2DE0EBC4-D6F2-4D21-A39A-6B44ABB88C11}" srcOrd="2" destOrd="0" presId="urn:microsoft.com/office/officeart/2018/2/layout/IconCircleList"/>
    <dgm:cxn modelId="{80E61654-08BE-4F86-820B-A17435DD95DA}" type="presParOf" srcId="{41934934-A279-4F29-B068-CCE7E66FB6E8}" destId="{2120E60F-A9A6-447B-A251-C74523EA80C2}" srcOrd="3" destOrd="0" presId="urn:microsoft.com/office/officeart/2018/2/layout/IconCircleList"/>
    <dgm:cxn modelId="{7E45DC66-4F2A-42A2-9FDF-C1F8DBF00041}" type="presParOf" srcId="{051669BD-286C-4217-86B2-5BFBDC88EB28}" destId="{6F43B385-010F-43DD-9CD6-C36788C846BF}" srcOrd="3" destOrd="0" presId="urn:microsoft.com/office/officeart/2018/2/layout/IconCircleList"/>
    <dgm:cxn modelId="{B4665925-07C4-4E09-AAE6-5A8A69AA2482}" type="presParOf" srcId="{051669BD-286C-4217-86B2-5BFBDC88EB28}" destId="{ED715821-A258-4042-BB17-CEA5E2CEECD6}" srcOrd="4" destOrd="0" presId="urn:microsoft.com/office/officeart/2018/2/layout/IconCircleList"/>
    <dgm:cxn modelId="{5F1D0686-C460-4917-A938-B8B5A7F45BEA}" type="presParOf" srcId="{ED715821-A258-4042-BB17-CEA5E2CEECD6}" destId="{A16AE25D-5E03-4B32-825E-5F6CBC37AE56}" srcOrd="0" destOrd="0" presId="urn:microsoft.com/office/officeart/2018/2/layout/IconCircleList"/>
    <dgm:cxn modelId="{E9AE5658-EF40-4F47-9B9B-0ED9CD1C1E1C}" type="presParOf" srcId="{ED715821-A258-4042-BB17-CEA5E2CEECD6}" destId="{2607BD63-6F22-44BD-A964-DEB527B7A840}" srcOrd="1" destOrd="0" presId="urn:microsoft.com/office/officeart/2018/2/layout/IconCircleList"/>
    <dgm:cxn modelId="{19F5F504-CEB3-4684-8CA0-B11C07519E8D}" type="presParOf" srcId="{ED715821-A258-4042-BB17-CEA5E2CEECD6}" destId="{41D696CC-5CF4-4940-B04C-B6272DF2F85C}" srcOrd="2" destOrd="0" presId="urn:microsoft.com/office/officeart/2018/2/layout/IconCircleList"/>
    <dgm:cxn modelId="{47027308-7534-4C95-9A56-24B6B655427D}" type="presParOf" srcId="{ED715821-A258-4042-BB17-CEA5E2CEECD6}" destId="{B51FB3AE-FD59-4AA8-91ED-E0F3BD9CE3ED}" srcOrd="3" destOrd="0" presId="urn:microsoft.com/office/officeart/2018/2/layout/IconCircleList"/>
    <dgm:cxn modelId="{0DD5DEAC-B474-4086-BDA7-D27CC93B9BB4}" type="presParOf" srcId="{051669BD-286C-4217-86B2-5BFBDC88EB28}" destId="{1CB5F0E5-69C3-4DEA-B4AC-22FD63EF264D}" srcOrd="5" destOrd="0" presId="urn:microsoft.com/office/officeart/2018/2/layout/IconCircleList"/>
    <dgm:cxn modelId="{3B6314B7-40E7-41DA-B433-CE63018037FD}" type="presParOf" srcId="{051669BD-286C-4217-86B2-5BFBDC88EB28}" destId="{A9BDE771-86FC-4047-99DA-E75BEC5B2C42}" srcOrd="6" destOrd="0" presId="urn:microsoft.com/office/officeart/2018/2/layout/IconCircleList"/>
    <dgm:cxn modelId="{75EA6660-810E-4EC7-9217-9C5AF946B936}" type="presParOf" srcId="{A9BDE771-86FC-4047-99DA-E75BEC5B2C42}" destId="{A6AAC20E-055C-4CDD-8F80-ECF340D26EA6}" srcOrd="0" destOrd="0" presId="urn:microsoft.com/office/officeart/2018/2/layout/IconCircleList"/>
    <dgm:cxn modelId="{6BC8AE89-0872-4CD3-974E-B1AFF221F527}" type="presParOf" srcId="{A9BDE771-86FC-4047-99DA-E75BEC5B2C42}" destId="{24459F9A-B753-4404-B015-A52FF0A979C3}" srcOrd="1" destOrd="0" presId="urn:microsoft.com/office/officeart/2018/2/layout/IconCircleList"/>
    <dgm:cxn modelId="{3335120F-B8C9-4E03-8196-295A44FC6A92}" type="presParOf" srcId="{A9BDE771-86FC-4047-99DA-E75BEC5B2C42}" destId="{8696B50D-968D-4723-84EF-38ED28B55F2F}" srcOrd="2" destOrd="0" presId="urn:microsoft.com/office/officeart/2018/2/layout/IconCircleList"/>
    <dgm:cxn modelId="{9C9EE7B9-1FEC-46CB-83E3-8632B417F773}" type="presParOf" srcId="{A9BDE771-86FC-4047-99DA-E75BEC5B2C42}" destId="{92F50DFC-4765-4AF0-83DB-5349D40AF89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75A-9177-4CFE-9800-D850FD9A4A3E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11C94-7C26-4E3A-A7AD-7A25BDF9CE7F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1C6CE-CD20-41AA-B459-7753E6DEB711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9 National Merit Semifinalists 2025</a:t>
          </a:r>
        </a:p>
      </dsp:txBody>
      <dsp:txXfrm>
        <a:off x="1172126" y="908559"/>
        <a:ext cx="2114937" cy="897246"/>
      </dsp:txXfrm>
    </dsp:sp>
    <dsp:sp modelId="{D1A07610-D3DE-4F99-9059-01F8AF3B0A94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CB35C-F706-4970-A950-38586B4212F5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EED8A-B6A7-4CD2-8959-7FEC69981E6B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7 National merit semifinalists 2026 (50% of senior class)</a:t>
          </a:r>
        </a:p>
      </dsp:txBody>
      <dsp:txXfrm>
        <a:off x="4745088" y="908559"/>
        <a:ext cx="2114937" cy="897246"/>
      </dsp:txXfrm>
    </dsp:sp>
    <dsp:sp modelId="{319FEFF5-BEE9-49A2-ABC2-F4E873C62153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5F356-1333-459C-9EF2-48D74170019F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3421E-91B6-47E3-A2F9-265C2C56E1C2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Frazer School Seniors SAT (vs. National): Math 795 (505), ERW 765 (519)</a:t>
          </a:r>
        </a:p>
      </dsp:txBody>
      <dsp:txXfrm>
        <a:off x="8318049" y="908559"/>
        <a:ext cx="2114937" cy="897246"/>
      </dsp:txXfrm>
    </dsp:sp>
    <dsp:sp modelId="{566F2127-D127-4FFE-9C5A-2DF5E260A9CF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1E45E-04AF-40A5-B5D7-294D21FCBC21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26F0C-5CCD-4AD0-B8AD-9482A8F27127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Katie He takes first place at Prestigious MIT for Girls competition</a:t>
          </a:r>
        </a:p>
      </dsp:txBody>
      <dsp:txXfrm>
        <a:off x="1172126" y="2545532"/>
        <a:ext cx="2114937" cy="897246"/>
      </dsp:txXfrm>
    </dsp:sp>
    <dsp:sp modelId="{1CAA1051-951D-4081-92C0-22DB9F300441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DF1B8-C3C1-43D3-BB37-8A2007C86DF8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5F9B6-C883-4579-AF3C-7F00A279FA9C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Aadya Guduru and Chloe Zhang win congressional APP challenge in Florida’s 3</a:t>
          </a:r>
          <a:r>
            <a:rPr lang="en-US" sz="1400" kern="1200" baseline="30000"/>
            <a:t>rd</a:t>
          </a:r>
          <a:r>
            <a:rPr lang="en-US" sz="1400" kern="1200"/>
            <a:t> congressional district</a:t>
          </a:r>
        </a:p>
      </dsp:txBody>
      <dsp:txXfrm>
        <a:off x="4745088" y="2545532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79FE5-3BE6-4787-A36D-E7FECD211849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AE701-257A-4BF5-AF42-3260DE8DE9DB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FF2E9-F92D-435E-9CC0-455022C80F64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Phone Free</a:t>
          </a:r>
        </a:p>
      </dsp:txBody>
      <dsp:txXfrm>
        <a:off x="1172126" y="908559"/>
        <a:ext cx="2114937" cy="897246"/>
      </dsp:txXfrm>
    </dsp:sp>
    <dsp:sp modelId="{C6B5E756-17AF-48B1-85AC-E7FC9F320618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04689-7853-4BA9-8BA3-6EEBD050E4A5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28A44-9FDF-4920-BD1B-1736AE5655D1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Reduced Screen time</a:t>
          </a:r>
        </a:p>
      </dsp:txBody>
      <dsp:txXfrm>
        <a:off x="4745088" y="908559"/>
        <a:ext cx="2114937" cy="897246"/>
      </dsp:txXfrm>
    </dsp:sp>
    <dsp:sp modelId="{A4F7967C-9D6E-4740-91FF-C372065A632A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6D164-EFF3-4FE1-8307-F85AA520D5DD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43DCC-87B8-44DD-9250-6D0FE1494CD8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Exclusivity</a:t>
          </a:r>
        </a:p>
      </dsp:txBody>
      <dsp:txXfrm>
        <a:off x="8318049" y="908559"/>
        <a:ext cx="2114937" cy="897246"/>
      </dsp:txXfrm>
    </dsp:sp>
    <dsp:sp modelId="{4AF54780-EB96-4965-94F4-06E386058914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22713-6228-4F4E-AF55-349DA2EA2F40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55CC8-59F2-4796-BB79-BB53C6BC3091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school for competitive academics</a:t>
          </a:r>
        </a:p>
      </dsp:txBody>
      <dsp:txXfrm>
        <a:off x="1172126" y="2545532"/>
        <a:ext cx="2114937" cy="897246"/>
      </dsp:txXfrm>
    </dsp:sp>
    <dsp:sp modelId="{54AA838F-2AFA-40EF-A481-59A76CA0C2DF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29182-12F7-4A42-A927-0D8F13FC761E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5A4CE-1999-4751-B17E-9884CA5F29DE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Teamwork</a:t>
          </a:r>
        </a:p>
      </dsp:txBody>
      <dsp:txXfrm>
        <a:off x="4745088" y="2545532"/>
        <a:ext cx="2114937" cy="897246"/>
      </dsp:txXfrm>
    </dsp:sp>
    <dsp:sp modelId="{75FC5B01-04C8-427E-98E5-B3E87CA71D5A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EB495-3AE0-4CF1-AF8C-CCF5A3580E50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C667C-982B-45E7-B1BF-FA452CC9587C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Community</a:t>
          </a:r>
        </a:p>
      </dsp:txBody>
      <dsp:txXfrm>
        <a:off x="8318049" y="2545532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54476-699D-4F9C-AE77-5E89EBEF82EB}">
      <dsp:nvSpPr>
        <dsp:cNvPr id="0" name=""/>
        <dsp:cNvSpPr/>
      </dsp:nvSpPr>
      <dsp:spPr>
        <a:xfrm>
          <a:off x="145160" y="178712"/>
          <a:ext cx="1301244" cy="13012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4DCC6-E138-41CE-8691-B980B0E00CB7}">
      <dsp:nvSpPr>
        <dsp:cNvPr id="0" name=""/>
        <dsp:cNvSpPr/>
      </dsp:nvSpPr>
      <dsp:spPr>
        <a:xfrm>
          <a:off x="418421" y="451973"/>
          <a:ext cx="754721" cy="7547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65B44-BCFC-4A2E-AB0D-5498C99093ED}">
      <dsp:nvSpPr>
        <dsp:cNvPr id="0" name=""/>
        <dsp:cNvSpPr/>
      </dsp:nvSpPr>
      <dsp:spPr>
        <a:xfrm>
          <a:off x="1725242" y="178712"/>
          <a:ext cx="3067218" cy="130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Community Service and Summer</a:t>
          </a:r>
        </a:p>
      </dsp:txBody>
      <dsp:txXfrm>
        <a:off x="1725242" y="178712"/>
        <a:ext cx="3067218" cy="1301244"/>
      </dsp:txXfrm>
    </dsp:sp>
    <dsp:sp modelId="{F1483D7E-5B3D-4354-9EF1-6BE391C57A39}">
      <dsp:nvSpPr>
        <dsp:cNvPr id="0" name=""/>
        <dsp:cNvSpPr/>
      </dsp:nvSpPr>
      <dsp:spPr>
        <a:xfrm>
          <a:off x="5326899" y="178712"/>
          <a:ext cx="1301244" cy="13012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2EAEC-06AD-44A2-9A60-E01CC0CB0C34}">
      <dsp:nvSpPr>
        <dsp:cNvPr id="0" name=""/>
        <dsp:cNvSpPr/>
      </dsp:nvSpPr>
      <dsp:spPr>
        <a:xfrm>
          <a:off x="5600160" y="451973"/>
          <a:ext cx="754721" cy="7547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0E60F-A9A6-447B-A251-C74523EA80C2}">
      <dsp:nvSpPr>
        <dsp:cNvPr id="0" name=""/>
        <dsp:cNvSpPr/>
      </dsp:nvSpPr>
      <dsp:spPr>
        <a:xfrm>
          <a:off x="6906981" y="178712"/>
          <a:ext cx="3067218" cy="130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This year’s academic calendar: 187 days not 180</a:t>
          </a:r>
        </a:p>
      </dsp:txBody>
      <dsp:txXfrm>
        <a:off x="6906981" y="178712"/>
        <a:ext cx="3067218" cy="1301244"/>
      </dsp:txXfrm>
    </dsp:sp>
    <dsp:sp modelId="{A16AE25D-5E03-4B32-825E-5F6CBC37AE56}">
      <dsp:nvSpPr>
        <dsp:cNvPr id="0" name=""/>
        <dsp:cNvSpPr/>
      </dsp:nvSpPr>
      <dsp:spPr>
        <a:xfrm>
          <a:off x="145160" y="2086203"/>
          <a:ext cx="1301244" cy="13012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7BD63-6F22-44BD-A964-DEB527B7A840}">
      <dsp:nvSpPr>
        <dsp:cNvPr id="0" name=""/>
        <dsp:cNvSpPr/>
      </dsp:nvSpPr>
      <dsp:spPr>
        <a:xfrm>
          <a:off x="418421" y="2359464"/>
          <a:ext cx="754721" cy="7547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FB3AE-FD59-4AA8-91ED-E0F3BD9CE3ED}">
      <dsp:nvSpPr>
        <dsp:cNvPr id="0" name=""/>
        <dsp:cNvSpPr/>
      </dsp:nvSpPr>
      <dsp:spPr>
        <a:xfrm>
          <a:off x="1725242" y="2086203"/>
          <a:ext cx="3067218" cy="130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Likely first day of school August 3, 2026 (one week prior to everyone else)</a:t>
          </a:r>
        </a:p>
      </dsp:txBody>
      <dsp:txXfrm>
        <a:off x="1725242" y="2086203"/>
        <a:ext cx="3067218" cy="1301244"/>
      </dsp:txXfrm>
    </dsp:sp>
    <dsp:sp modelId="{A6AAC20E-055C-4CDD-8F80-ECF340D26EA6}">
      <dsp:nvSpPr>
        <dsp:cNvPr id="0" name=""/>
        <dsp:cNvSpPr/>
      </dsp:nvSpPr>
      <dsp:spPr>
        <a:xfrm>
          <a:off x="5326899" y="2086203"/>
          <a:ext cx="1301244" cy="13012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59F9A-B753-4404-B015-A52FF0A979C3}">
      <dsp:nvSpPr>
        <dsp:cNvPr id="0" name=""/>
        <dsp:cNvSpPr/>
      </dsp:nvSpPr>
      <dsp:spPr>
        <a:xfrm>
          <a:off x="5600160" y="2359464"/>
          <a:ext cx="754721" cy="7547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50DFC-4765-4AF0-83DB-5349D40AF890}">
      <dsp:nvSpPr>
        <dsp:cNvPr id="0" name=""/>
        <dsp:cNvSpPr/>
      </dsp:nvSpPr>
      <dsp:spPr>
        <a:xfrm>
          <a:off x="6906981" y="2086203"/>
          <a:ext cx="3067218" cy="130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Students that want to learn and compete</a:t>
          </a:r>
        </a:p>
      </dsp:txBody>
      <dsp:txXfrm>
        <a:off x="6906981" y="2086203"/>
        <a:ext cx="3067218" cy="1301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D24F8-7609-4A90-9B17-3F9BFCC8E89C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B61C1-F014-4477-A3D9-4AAC8E55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3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B61C1-F014-4477-A3D9-4AAC8E5573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A091-6E42-09FB-BFF3-47E495F14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A9BF5-AD9D-3D7D-EB40-FBB48C5EB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C5568-DB70-C457-8C5D-25A3BC3F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7C6-48B9-4241-89BE-911FD70F166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46609-8701-65B7-CFBF-8FB63797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25397-55E4-27F8-9686-00E23B75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0539-D94C-4E62-B90D-D9E3ABD8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3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F1E8-D468-838D-6858-4FF78602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06868-E481-2102-5D71-5EDCB7472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73C1-6C4E-C975-B0FE-4D692843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7C6-48B9-4241-89BE-911FD70F166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9529B-77E2-6F42-88FA-3D70A76E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CDFEF-9F50-8640-1672-05BD0682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0539-D94C-4E62-B90D-D9E3ABD8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1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97B90-1FED-A9A7-0272-7FE221943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25070-73D2-7B00-48AF-C5364FA0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D26B2-7F1A-A67C-DAF2-47A1DBBB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7C6-48B9-4241-89BE-911FD70F166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DD5-8439-2FC7-A8F6-82EE8429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CF6E-AD37-6E1D-82A1-DA9A1732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0539-D94C-4E62-B90D-D9E3ABD8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424D-F972-460A-5B5F-157D2516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FB9DB-C62E-941F-D720-8629758A0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434E0-E78F-5F52-F10A-924A5E77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7C6-48B9-4241-89BE-911FD70F166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C42EB-ACB4-FAE2-3E03-418416CA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3A3EE-7A01-72E6-DAED-4A38DD18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0539-D94C-4E62-B90D-D9E3ABD8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1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FD13-7D46-FFFF-BC99-7A1C7794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8484F-C1B2-27FD-F8A2-AF17F1F63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A05FE-519E-0D51-A4A3-17EC2906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7C6-48B9-4241-89BE-911FD70F166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4AEAD-FD69-E474-D907-82BCA6BE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61D48-B1B7-280D-F4CA-C050A0E1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0539-D94C-4E62-B90D-D9E3ABD8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3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695D-1D32-BE2C-C542-A6D3C6AF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986B4-3D7F-CAD7-87C3-4389A7216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E3FBC-3263-D581-3333-05F3AAB82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19559-3D34-FC44-EEFB-924961F7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7C6-48B9-4241-89BE-911FD70F166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7EC58-5304-4D46-0B0F-944FDF82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03744-A457-BDC3-F009-545CB741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0539-D94C-4E62-B90D-D9E3ABD8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6A1A-1FE5-1FB3-2E82-98CC4C7C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62892-4B35-C817-F241-3DB5451DA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4A247-FAA9-29EF-A179-D55A9E14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515B5-B753-78F2-4599-CC4A404CD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B5285-0AF5-1B03-0A26-3575FA159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8E220-B8E9-15A8-2197-A6FDE238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7C6-48B9-4241-89BE-911FD70F166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B4E1F-775E-43D1-7B9A-41D09886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B6F87-03FC-020A-3772-70BB21DF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0539-D94C-4E62-B90D-D9E3ABD8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149D-48F1-0978-9BD4-E84FC8AC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20012-EC71-9F22-2ADF-E0640B1C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7C6-48B9-4241-89BE-911FD70F166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7E6A8-6540-F6FB-4A7C-3F47AD3C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C8368-2191-B185-48BE-5E1AFA2E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0539-D94C-4E62-B90D-D9E3ABD8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4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3D4434-0C05-E0B5-0B42-B6A1E882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7C6-48B9-4241-89BE-911FD70F166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AF966-A1BA-BCD8-7FDE-8EF7B113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2CE58-E64B-2502-945C-12A56F60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0539-D94C-4E62-B90D-D9E3ABD8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532D-D13F-461D-BBC8-75CE0422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3DA9A-BB71-4E9F-6B24-E2A288D25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5D80C-93F6-16E7-748D-6205C5214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0EB85-C657-3DE3-A42B-5D353C24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7C6-48B9-4241-89BE-911FD70F166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96789-851F-8031-3B0A-0B35FE43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75616-F91E-5A3D-5C1A-AB62760A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0539-D94C-4E62-B90D-D9E3ABD8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7FFC-EAE7-F485-993D-16B2583D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691494-89BA-D75E-3598-BBBDDECE4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17E33-1019-F845-8A14-DEA1B1115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79283-80C3-8B8F-BF6F-B1CE42B0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7C6-48B9-4241-89BE-911FD70F166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C7D8A-3EDC-591D-5046-BB26B016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B920B-C950-3B82-9A34-A4E60947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0539-D94C-4E62-B90D-D9E3ABD8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9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B7B1E-50C3-48DC-4BB3-C6C735DD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77862-E497-84C0-ABA0-E2FCCE1B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2CA48-455C-6359-C43E-B2F69471B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D0B7C6-48B9-4241-89BE-911FD70F166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40DE3-F591-B6D8-E41E-6E286278D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EA046-8C6A-27E8-ED1C-1744291FF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B70539-D94C-4E62-B90D-D9E3ABD8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2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03B8B0-8EB4-9FE1-B969-DF2F3BD86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7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BCAEC-7AAE-78DA-760B-BB31DC12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Bell Schedule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935EE1-0F77-AD66-6153-91A2C8A95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754567"/>
              </p:ext>
            </p:extLst>
          </p:nvPr>
        </p:nvGraphicFramePr>
        <p:xfrm>
          <a:off x="1263914" y="1828800"/>
          <a:ext cx="9664173" cy="435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215">
                  <a:extLst>
                    <a:ext uri="{9D8B030D-6E8A-4147-A177-3AD203B41FA5}">
                      <a16:colId xmlns:a16="http://schemas.microsoft.com/office/drawing/2014/main" val="2397711759"/>
                    </a:ext>
                  </a:extLst>
                </a:gridCol>
                <a:gridCol w="3361979">
                  <a:extLst>
                    <a:ext uri="{9D8B030D-6E8A-4147-A177-3AD203B41FA5}">
                      <a16:colId xmlns:a16="http://schemas.microsoft.com/office/drawing/2014/main" val="1656173003"/>
                    </a:ext>
                  </a:extLst>
                </a:gridCol>
                <a:gridCol w="3361979">
                  <a:extLst>
                    <a:ext uri="{9D8B030D-6E8A-4147-A177-3AD203B41FA5}">
                      <a16:colId xmlns:a16="http://schemas.microsoft.com/office/drawing/2014/main" val="909230737"/>
                    </a:ext>
                  </a:extLst>
                </a:gridCol>
              </a:tblGrid>
              <a:tr h="48361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559" marR="89559" marT="44779" marB="4477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Start</a:t>
                      </a:r>
                    </a:p>
                  </a:txBody>
                  <a:tcPr marL="89559" marR="89559" marT="44779" marB="4477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End</a:t>
                      </a:r>
                    </a:p>
                  </a:txBody>
                  <a:tcPr marL="89559" marR="89559" marT="44779" marB="44779"/>
                </a:tc>
                <a:extLst>
                  <a:ext uri="{0D108BD9-81ED-4DB2-BD59-A6C34878D82A}">
                    <a16:rowId xmlns:a16="http://schemas.microsoft.com/office/drawing/2014/main" val="728385697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1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7:50 AM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8:40 AM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extLst>
                  <a:ext uri="{0D108BD9-81ED-4DB2-BD59-A6C34878D82A}">
                    <a16:rowId xmlns:a16="http://schemas.microsoft.com/office/drawing/2014/main" val="2576081879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2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8:44 AM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9:34 AM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extLst>
                  <a:ext uri="{0D108BD9-81ED-4DB2-BD59-A6C34878D82A}">
                    <a16:rowId xmlns:a16="http://schemas.microsoft.com/office/drawing/2014/main" val="390611974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3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9:38 AM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10:28 AM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extLst>
                  <a:ext uri="{0D108BD9-81ED-4DB2-BD59-A6C34878D82A}">
                    <a16:rowId xmlns:a16="http://schemas.microsoft.com/office/drawing/2014/main" val="3926561366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4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10:32 AM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11:22 AM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extLst>
                  <a:ext uri="{0D108BD9-81ED-4DB2-BD59-A6C34878D82A}">
                    <a16:rowId xmlns:a16="http://schemas.microsoft.com/office/drawing/2014/main" val="1088599916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11:22 AM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11:52 AM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extLst>
                  <a:ext uri="{0D108BD9-81ED-4DB2-BD59-A6C34878D82A}">
                    <a16:rowId xmlns:a16="http://schemas.microsoft.com/office/drawing/2014/main" val="4061407650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5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11:56 AM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12:46 PM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extLst>
                  <a:ext uri="{0D108BD9-81ED-4DB2-BD59-A6C34878D82A}">
                    <a16:rowId xmlns:a16="http://schemas.microsoft.com/office/drawing/2014/main" val="3608204250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6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12:50 PM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1:40 PM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extLst>
                  <a:ext uri="{0D108BD9-81ED-4DB2-BD59-A6C34878D82A}">
                    <a16:rowId xmlns:a16="http://schemas.microsoft.com/office/drawing/2014/main" val="2039289632"/>
                  </a:ext>
                </a:extLst>
              </a:tr>
              <a:tr h="48361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7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1:44 PM</a:t>
                      </a:r>
                      <a:endParaRPr lang="en-US" sz="2400">
                        <a:effectLst/>
                      </a:endParaRPr>
                    </a:p>
                  </a:txBody>
                  <a:tcPr marL="71522" marR="71522" marT="44779" marB="44779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2:35 PM</a:t>
                      </a:r>
                      <a:endParaRPr lang="en-US" sz="2400" dirty="0">
                        <a:effectLst/>
                      </a:endParaRPr>
                    </a:p>
                  </a:txBody>
                  <a:tcPr marL="71522" marR="71522" marT="44779" marB="44779" anchor="b"/>
                </a:tc>
                <a:extLst>
                  <a:ext uri="{0D108BD9-81ED-4DB2-BD59-A6C34878D82A}">
                    <a16:rowId xmlns:a16="http://schemas.microsoft.com/office/drawing/2014/main" val="32217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9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3BC1-7369-EBB4-7C91-F0092E1D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Frazer Middle School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55A3-5323-74BF-8009-8FC5108F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Math Offerings</a:t>
            </a:r>
          </a:p>
          <a:p>
            <a:r>
              <a:rPr lang="en-US" sz="2600" dirty="0"/>
              <a:t>Honors Pre-Algebra</a:t>
            </a:r>
            <a:endParaRPr lang="en-US" sz="2600" b="0" dirty="0">
              <a:effectLst/>
            </a:endParaRPr>
          </a:p>
          <a:p>
            <a:r>
              <a:rPr lang="en-US" sz="2600" dirty="0"/>
              <a:t>Competitive Pre-Algebra</a:t>
            </a:r>
            <a:endParaRPr lang="en-US" sz="2600" b="0" dirty="0">
              <a:effectLst/>
            </a:endParaRPr>
          </a:p>
          <a:p>
            <a:r>
              <a:rPr lang="en-US" sz="2600" dirty="0"/>
              <a:t>Algebra 1 Honors</a:t>
            </a:r>
            <a:endParaRPr lang="en-US" sz="2600" b="0" dirty="0">
              <a:effectLst/>
            </a:endParaRPr>
          </a:p>
          <a:p>
            <a:r>
              <a:rPr lang="en-US" sz="2600" dirty="0"/>
              <a:t>Geometry Honors</a:t>
            </a:r>
            <a:endParaRPr lang="en-US" sz="2600" b="0" dirty="0">
              <a:effectLst/>
            </a:endParaRPr>
          </a:p>
          <a:p>
            <a:r>
              <a:rPr lang="en-US" sz="2600" dirty="0"/>
              <a:t>Competitive Math 1</a:t>
            </a:r>
            <a:endParaRPr lang="en-US" sz="2600" b="0" dirty="0">
              <a:effectLst/>
            </a:endParaRPr>
          </a:p>
          <a:p>
            <a:r>
              <a:rPr lang="en-US" sz="2600" dirty="0"/>
              <a:t>Competitive Math 2</a:t>
            </a:r>
            <a:endParaRPr lang="en-US" sz="2600" b="0" dirty="0">
              <a:effectLst/>
            </a:endParaRPr>
          </a:p>
          <a:p>
            <a:r>
              <a:rPr lang="en-US" sz="2600" dirty="0"/>
              <a:t>Competitive Math 3</a:t>
            </a:r>
            <a:endParaRPr lang="en-US" sz="2600" b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8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CF06-5523-B276-9C44-83FCDD15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Frazer Middle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96956-0FAA-A9B0-CCDD-33E388A83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Science Offerings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12062-EE47-4FDC-AB92-A0F7BD4732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Physical Science</a:t>
            </a:r>
            <a:endParaRPr lang="en-US" b="0" dirty="0">
              <a:effectLst/>
            </a:endParaRPr>
          </a:p>
          <a:p>
            <a:r>
              <a:rPr lang="en-US" dirty="0"/>
              <a:t>Life Science</a:t>
            </a:r>
            <a:endParaRPr lang="en-US" b="0" dirty="0">
              <a:effectLst/>
            </a:endParaRPr>
          </a:p>
          <a:p>
            <a:r>
              <a:rPr lang="en-US" dirty="0"/>
              <a:t>Earth Science</a:t>
            </a:r>
            <a:endParaRPr lang="en-US" b="0" dirty="0">
              <a:effectLst/>
            </a:endParaRPr>
          </a:p>
          <a:p>
            <a:r>
              <a:rPr lang="en-US" dirty="0"/>
              <a:t>Honors Biology (may be offered depending on course requests)</a:t>
            </a:r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8F80A-EC4B-C6C3-CC93-430104D2A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Social Studies Offerings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C34B8-EFA9-B385-DC7C-A31850AA5A5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World History</a:t>
            </a:r>
            <a:endParaRPr lang="en-US" b="0" dirty="0">
              <a:effectLst/>
            </a:endParaRPr>
          </a:p>
          <a:p>
            <a:r>
              <a:rPr lang="en-US" dirty="0"/>
              <a:t>American History-Great Figures</a:t>
            </a:r>
            <a:endParaRPr lang="en-US" b="0" dirty="0">
              <a:effectLst/>
            </a:endParaRPr>
          </a:p>
          <a:p>
            <a:r>
              <a:rPr lang="en-US" dirty="0"/>
              <a:t>Civics and Government</a:t>
            </a:r>
            <a:endParaRPr lang="en-US" b="0" dirty="0">
              <a:effectLst/>
            </a:endParaRPr>
          </a:p>
          <a:p>
            <a:r>
              <a:rPr lang="en-US" dirty="0"/>
              <a:t>American History-Wars</a:t>
            </a:r>
            <a:endParaRPr lang="en-US" b="0" dirty="0">
              <a:effectLst/>
            </a:endParaRPr>
          </a:p>
          <a:p>
            <a:r>
              <a:rPr lang="en-US" dirty="0"/>
              <a:t>AP Human Geography (middle or high school)</a:t>
            </a:r>
            <a:endParaRPr lang="en-US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7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FBC9-6E1D-98BC-F05A-18D1B897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school sequence of courses: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C7523F-C318-BEF0-15C5-9E2AA9F7C3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4544899"/>
              </p:ext>
            </p:extLst>
          </p:nvPr>
        </p:nvGraphicFramePr>
        <p:xfrm>
          <a:off x="838199" y="1825624"/>
          <a:ext cx="8143876" cy="4138152"/>
        </p:xfrm>
        <a:graphic>
          <a:graphicData uri="http://schemas.openxmlformats.org/drawingml/2006/table">
            <a:tbl>
              <a:tblPr/>
              <a:tblGrid>
                <a:gridCol w="2035969">
                  <a:extLst>
                    <a:ext uri="{9D8B030D-6E8A-4147-A177-3AD203B41FA5}">
                      <a16:colId xmlns:a16="http://schemas.microsoft.com/office/drawing/2014/main" val="1245312454"/>
                    </a:ext>
                  </a:extLst>
                </a:gridCol>
                <a:gridCol w="2035969">
                  <a:extLst>
                    <a:ext uri="{9D8B030D-6E8A-4147-A177-3AD203B41FA5}">
                      <a16:colId xmlns:a16="http://schemas.microsoft.com/office/drawing/2014/main" val="3572849220"/>
                    </a:ext>
                  </a:extLst>
                </a:gridCol>
                <a:gridCol w="2035969">
                  <a:extLst>
                    <a:ext uri="{9D8B030D-6E8A-4147-A177-3AD203B41FA5}">
                      <a16:colId xmlns:a16="http://schemas.microsoft.com/office/drawing/2014/main" val="2607523498"/>
                    </a:ext>
                  </a:extLst>
                </a:gridCol>
                <a:gridCol w="2035969">
                  <a:extLst>
                    <a:ext uri="{9D8B030D-6E8A-4147-A177-3AD203B41FA5}">
                      <a16:colId xmlns:a16="http://schemas.microsoft.com/office/drawing/2014/main" val="2357374645"/>
                    </a:ext>
                  </a:extLst>
                </a:gridCol>
              </a:tblGrid>
              <a:tr h="4065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grade</a:t>
                      </a:r>
                      <a:endParaRPr lang="en-US" sz="1800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grade</a:t>
                      </a:r>
                      <a:endParaRPr lang="en-US" sz="1800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n-US" sz="1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grade</a:t>
                      </a:r>
                      <a:endParaRPr lang="en-US" sz="1800" b="1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grade</a:t>
                      </a:r>
                      <a:endParaRPr lang="en-US" sz="1800" b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673606"/>
                  </a:ext>
                </a:extLst>
              </a:tr>
              <a:tr h="70220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 History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 &amp; Civics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History-Wars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studies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685476"/>
                  </a:ext>
                </a:extLst>
              </a:tr>
              <a:tr h="4065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Pre-AP English 1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738988"/>
                  </a:ext>
                </a:extLst>
              </a:tr>
              <a:tr h="4065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Honors Pre-Algebra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864782"/>
                  </a:ext>
                </a:extLst>
              </a:tr>
              <a:tr h="4065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3133"/>
                  </a:ext>
                </a:extLst>
              </a:tr>
              <a:tr h="70220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History- Great figures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 Computer Principles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 Human Geography**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Elective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975148"/>
                  </a:ext>
                </a:extLst>
              </a:tr>
              <a:tr h="4065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Elective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Elective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Language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Language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48410"/>
                  </a:ext>
                </a:extLst>
              </a:tr>
              <a:tr h="4065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Elective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Elective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Elective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Elective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39641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41ACBB-7C1A-C863-3C6D-3FE8E5746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91625" y="1825624"/>
            <a:ext cx="2438399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Electives</a:t>
            </a:r>
          </a:p>
          <a:p>
            <a:r>
              <a:rPr lang="en-US" sz="1800" dirty="0"/>
              <a:t>Speech and Debate</a:t>
            </a:r>
            <a:endParaRPr lang="en-US" sz="1800" b="0" dirty="0">
              <a:effectLst/>
            </a:endParaRPr>
          </a:p>
          <a:p>
            <a:r>
              <a:rPr lang="en-US" sz="1800" dirty="0"/>
              <a:t>Robotics</a:t>
            </a:r>
            <a:endParaRPr lang="en-US" sz="1800" b="0" dirty="0">
              <a:effectLst/>
            </a:endParaRPr>
          </a:p>
          <a:p>
            <a:r>
              <a:rPr lang="en-US" sz="1800" dirty="0"/>
              <a:t>Foreign Languages</a:t>
            </a:r>
            <a:endParaRPr lang="en-US" sz="1800" b="0" dirty="0">
              <a:effectLst/>
            </a:endParaRPr>
          </a:p>
          <a:p>
            <a:r>
              <a:rPr lang="en-US" sz="1800" dirty="0"/>
              <a:t>Spanish 1 (adding 2 and 3)</a:t>
            </a:r>
            <a:endParaRPr lang="en-US" sz="1800" b="0" dirty="0">
              <a:effectLst/>
            </a:endParaRPr>
          </a:p>
          <a:p>
            <a:r>
              <a:rPr lang="en-US" sz="1800" dirty="0"/>
              <a:t>Latin 1, 2, and 3</a:t>
            </a:r>
            <a:endParaRPr lang="en-US" sz="1800" b="0" dirty="0">
              <a:effectLst/>
            </a:endParaRPr>
          </a:p>
          <a:p>
            <a:r>
              <a:rPr lang="en-US" sz="1800" dirty="0"/>
              <a:t>Chinese </a:t>
            </a:r>
            <a:endParaRPr lang="en-US" sz="1800" b="0" dirty="0">
              <a:effectLst/>
            </a:endParaRPr>
          </a:p>
          <a:p>
            <a:r>
              <a:rPr lang="en-US" sz="1800" dirty="0"/>
              <a:t>Physical Education</a:t>
            </a:r>
            <a:endParaRPr lang="en-US" sz="1800" b="0" dirty="0">
              <a:effectLst/>
            </a:endParaRPr>
          </a:p>
          <a:p>
            <a:r>
              <a:rPr lang="en-US" sz="1800" dirty="0"/>
              <a:t>Science Team</a:t>
            </a:r>
            <a:endParaRPr lang="en-US" sz="1800" b="0" dirty="0">
              <a:effectLst/>
            </a:endParaRPr>
          </a:p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35A1EA5-5FAD-6F24-794A-E2AABA96B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008" y="-7713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58757-430A-5D3E-407F-F8651393C5CF}"/>
              </a:ext>
            </a:extLst>
          </p:cNvPr>
          <p:cNvSpPr txBox="1"/>
          <p:nvPr/>
        </p:nvSpPr>
        <p:spPr>
          <a:xfrm>
            <a:off x="838200" y="6169709"/>
            <a:ext cx="612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** Students interested in a 2</a:t>
            </a:r>
            <a:r>
              <a:rPr lang="en-US" sz="18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elective may take this class in high school instead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55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68F8-6C7B-71C8-5203-553B7084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Frazer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2C87-8FB7-67F5-8F06-DB82A1F0ED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Math Offerings (6 out of 6 Math and Computer Science AP’s):</a:t>
            </a:r>
            <a:endParaRPr lang="en-US" b="1" dirty="0">
              <a:effectLst/>
            </a:endParaRPr>
          </a:p>
          <a:p>
            <a:r>
              <a:rPr lang="en-US" dirty="0"/>
              <a:t>Competitive Math 1</a:t>
            </a:r>
            <a:endParaRPr lang="en-US" b="0" dirty="0">
              <a:effectLst/>
            </a:endParaRPr>
          </a:p>
          <a:p>
            <a:r>
              <a:rPr lang="en-US" dirty="0"/>
              <a:t>Competitive Math 2</a:t>
            </a:r>
            <a:endParaRPr lang="en-US" b="0" dirty="0">
              <a:effectLst/>
            </a:endParaRPr>
          </a:p>
          <a:p>
            <a:r>
              <a:rPr lang="en-US" dirty="0"/>
              <a:t>Competitive Math 3</a:t>
            </a:r>
            <a:endParaRPr lang="en-US" b="0" dirty="0">
              <a:effectLst/>
            </a:endParaRPr>
          </a:p>
          <a:p>
            <a:r>
              <a:rPr lang="en-US" dirty="0"/>
              <a:t>Algebra 2 Honors</a:t>
            </a:r>
            <a:endParaRPr lang="en-US" b="0" dirty="0">
              <a:effectLst/>
            </a:endParaRPr>
          </a:p>
          <a:p>
            <a:r>
              <a:rPr lang="en-US" dirty="0"/>
              <a:t>AP Statistics/AP Statistics Team</a:t>
            </a:r>
            <a:endParaRPr lang="en-US" b="0" dirty="0">
              <a:effectLst/>
            </a:endParaRPr>
          </a:p>
          <a:p>
            <a:r>
              <a:rPr lang="en-US" dirty="0"/>
              <a:t>AP Pre-Calculus</a:t>
            </a:r>
            <a:endParaRPr lang="en-US" b="0" dirty="0">
              <a:effectLst/>
            </a:endParaRPr>
          </a:p>
          <a:p>
            <a:r>
              <a:rPr lang="en-US" dirty="0"/>
              <a:t>AP Pre-Calculus Team</a:t>
            </a:r>
            <a:endParaRPr lang="en-US" b="0" dirty="0">
              <a:effectLst/>
            </a:endParaRPr>
          </a:p>
          <a:p>
            <a:r>
              <a:rPr lang="en-US" dirty="0"/>
              <a:t>AP Calculus BC/Team</a:t>
            </a:r>
            <a:endParaRPr lang="en-US" b="0" dirty="0">
              <a:effectLst/>
            </a:endParaRPr>
          </a:p>
          <a:p>
            <a:r>
              <a:rPr lang="en-US" dirty="0"/>
              <a:t>Discrete Math: every other year next up 2026-2027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5901-9C29-7401-F187-1269C76FE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Science Offerings </a:t>
            </a:r>
          </a:p>
          <a:p>
            <a:pPr marL="0" indent="0">
              <a:buNone/>
            </a:pPr>
            <a:r>
              <a:rPr lang="en-US" b="1" dirty="0"/>
              <a:t>(7 out of 7 Science AP’s):</a:t>
            </a:r>
            <a:endParaRPr lang="en-US" b="1" dirty="0">
              <a:effectLst/>
            </a:endParaRPr>
          </a:p>
          <a:p>
            <a:r>
              <a:rPr lang="en-US" dirty="0"/>
              <a:t>AP Environmental Science</a:t>
            </a:r>
            <a:endParaRPr lang="en-US" b="0" dirty="0">
              <a:effectLst/>
            </a:endParaRPr>
          </a:p>
          <a:p>
            <a:r>
              <a:rPr lang="en-US" dirty="0"/>
              <a:t>AP Biology</a:t>
            </a:r>
            <a:endParaRPr lang="en-US" b="0" dirty="0">
              <a:effectLst/>
            </a:endParaRPr>
          </a:p>
          <a:p>
            <a:r>
              <a:rPr lang="en-US" dirty="0"/>
              <a:t>Chemistry – Honors and AP</a:t>
            </a:r>
            <a:endParaRPr lang="en-US" b="0" dirty="0">
              <a:effectLst/>
            </a:endParaRPr>
          </a:p>
          <a:p>
            <a:r>
              <a:rPr lang="en-US" dirty="0"/>
              <a:t>AP Physics – 1, 2 and C: E&amp;M and Mechanics</a:t>
            </a:r>
            <a:endParaRPr lang="en-US" b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79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B27D-1FCA-3621-7D52-F39ECA7E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Frazer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47BE4-638B-9A44-CD2D-7353B312F8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Social Studies Offerings </a:t>
            </a:r>
          </a:p>
          <a:p>
            <a:pPr marL="0" indent="0">
              <a:buNone/>
            </a:pPr>
            <a:r>
              <a:rPr lang="en-US" b="1" dirty="0"/>
              <a:t>(9 out of 10 History and Social Science AP’s):</a:t>
            </a:r>
            <a:endParaRPr lang="en-US" b="1" dirty="0">
              <a:effectLst/>
            </a:endParaRPr>
          </a:p>
          <a:p>
            <a:r>
              <a:rPr lang="en-US" dirty="0"/>
              <a:t>AP Government and AP Comparative Politics</a:t>
            </a:r>
            <a:endParaRPr lang="en-US" b="0" dirty="0">
              <a:effectLst/>
            </a:endParaRPr>
          </a:p>
          <a:p>
            <a:r>
              <a:rPr lang="en-US" dirty="0"/>
              <a:t>AP American History</a:t>
            </a:r>
            <a:endParaRPr lang="en-US" b="0" dirty="0">
              <a:effectLst/>
            </a:endParaRPr>
          </a:p>
          <a:p>
            <a:r>
              <a:rPr lang="en-US" dirty="0"/>
              <a:t>AP European History</a:t>
            </a:r>
            <a:endParaRPr lang="en-US" b="0" dirty="0">
              <a:effectLst/>
            </a:endParaRPr>
          </a:p>
          <a:p>
            <a:r>
              <a:rPr lang="en-US" dirty="0"/>
              <a:t>AP World History</a:t>
            </a:r>
            <a:endParaRPr lang="en-US" b="0" dirty="0">
              <a:effectLst/>
            </a:endParaRPr>
          </a:p>
          <a:p>
            <a:r>
              <a:rPr lang="en-US" dirty="0"/>
              <a:t>AP Macroeconomics &amp; AP Microeconomics</a:t>
            </a:r>
            <a:endParaRPr lang="en-US" b="0" dirty="0">
              <a:effectLst/>
            </a:endParaRPr>
          </a:p>
          <a:p>
            <a:r>
              <a:rPr lang="en-US" dirty="0"/>
              <a:t>AP Psychology</a:t>
            </a:r>
            <a:endParaRPr lang="en-US" b="0" dirty="0">
              <a:effectLst/>
            </a:endParaRPr>
          </a:p>
          <a:p>
            <a:r>
              <a:rPr lang="en-US" dirty="0"/>
              <a:t>AP Human Geography</a:t>
            </a:r>
            <a:endParaRPr lang="en-US" b="0" dirty="0">
              <a:effectLst/>
            </a:endParaRPr>
          </a:p>
          <a:p>
            <a:pPr marL="0" indent="0">
              <a:buNone/>
            </a:pPr>
            <a:endParaRPr lang="en-US" b="0" dirty="0"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70517-82DA-8237-A364-396E3001C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3164" y="1825625"/>
            <a:ext cx="585063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Sequence for students </a:t>
            </a:r>
            <a:r>
              <a:rPr lang="en-US" b="1" dirty="0"/>
              <a:t>NOT</a:t>
            </a:r>
            <a:r>
              <a:rPr lang="en-US" dirty="0"/>
              <a:t> competing in social studies based on competitions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Sequence for students </a:t>
            </a:r>
            <a:r>
              <a:rPr lang="en-US" b="1" dirty="0"/>
              <a:t>WHO PLAN</a:t>
            </a:r>
            <a:r>
              <a:rPr lang="en-US" dirty="0"/>
              <a:t> to compete in social studies based on competitions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FA24CC8-0B6A-6ED0-A18F-8CEE40BF2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20688"/>
              </p:ext>
            </p:extLst>
          </p:nvPr>
        </p:nvGraphicFramePr>
        <p:xfrm>
          <a:off x="5503164" y="2680886"/>
          <a:ext cx="6519672" cy="156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918">
                  <a:extLst>
                    <a:ext uri="{9D8B030D-6E8A-4147-A177-3AD203B41FA5}">
                      <a16:colId xmlns:a16="http://schemas.microsoft.com/office/drawing/2014/main" val="3032873272"/>
                    </a:ext>
                  </a:extLst>
                </a:gridCol>
                <a:gridCol w="1629918">
                  <a:extLst>
                    <a:ext uri="{9D8B030D-6E8A-4147-A177-3AD203B41FA5}">
                      <a16:colId xmlns:a16="http://schemas.microsoft.com/office/drawing/2014/main" val="1568129798"/>
                    </a:ext>
                  </a:extLst>
                </a:gridCol>
                <a:gridCol w="1629918">
                  <a:extLst>
                    <a:ext uri="{9D8B030D-6E8A-4147-A177-3AD203B41FA5}">
                      <a16:colId xmlns:a16="http://schemas.microsoft.com/office/drawing/2014/main" val="3222453399"/>
                    </a:ext>
                  </a:extLst>
                </a:gridCol>
                <a:gridCol w="1629918">
                  <a:extLst>
                    <a:ext uri="{9D8B030D-6E8A-4147-A177-3AD203B41FA5}">
                      <a16:colId xmlns:a16="http://schemas.microsoft.com/office/drawing/2014/main" val="1582053624"/>
                    </a:ext>
                  </a:extLst>
                </a:gridCol>
              </a:tblGrid>
              <a:tr h="374057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26644"/>
                  </a:ext>
                </a:extLst>
              </a:tr>
              <a:tr h="374057">
                <a:tc>
                  <a:txBody>
                    <a:bodyPr/>
                    <a:lstStyle/>
                    <a:p>
                      <a:r>
                        <a:rPr lang="en-US" dirty="0"/>
                        <a:t>AP American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Government/ Comparative Politics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European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World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892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5A86D9-362A-5317-E4E5-6AE94E9BF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21364"/>
              </p:ext>
            </p:extLst>
          </p:nvPr>
        </p:nvGraphicFramePr>
        <p:xfrm>
          <a:off x="5503164" y="5233861"/>
          <a:ext cx="6519672" cy="156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918">
                  <a:extLst>
                    <a:ext uri="{9D8B030D-6E8A-4147-A177-3AD203B41FA5}">
                      <a16:colId xmlns:a16="http://schemas.microsoft.com/office/drawing/2014/main" val="3032873272"/>
                    </a:ext>
                  </a:extLst>
                </a:gridCol>
                <a:gridCol w="1629918">
                  <a:extLst>
                    <a:ext uri="{9D8B030D-6E8A-4147-A177-3AD203B41FA5}">
                      <a16:colId xmlns:a16="http://schemas.microsoft.com/office/drawing/2014/main" val="1568129798"/>
                    </a:ext>
                  </a:extLst>
                </a:gridCol>
                <a:gridCol w="1629918">
                  <a:extLst>
                    <a:ext uri="{9D8B030D-6E8A-4147-A177-3AD203B41FA5}">
                      <a16:colId xmlns:a16="http://schemas.microsoft.com/office/drawing/2014/main" val="3222453399"/>
                    </a:ext>
                  </a:extLst>
                </a:gridCol>
                <a:gridCol w="1629918">
                  <a:extLst>
                    <a:ext uri="{9D8B030D-6E8A-4147-A177-3AD203B41FA5}">
                      <a16:colId xmlns:a16="http://schemas.microsoft.com/office/drawing/2014/main" val="1582053624"/>
                    </a:ext>
                  </a:extLst>
                </a:gridCol>
              </a:tblGrid>
              <a:tr h="374057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26644"/>
                  </a:ext>
                </a:extLst>
              </a:tr>
              <a:tr h="374057">
                <a:tc>
                  <a:txBody>
                    <a:bodyPr/>
                    <a:lstStyle/>
                    <a:p>
                      <a:r>
                        <a:rPr lang="en-US" dirty="0"/>
                        <a:t>AP World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American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Government/ Comparative Politics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European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8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50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2E26-9199-9FBD-CFEB-F024C292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Frazer High School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EA95-5638-CBED-5B8D-567E624136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Required but flexible timing:</a:t>
            </a:r>
            <a:endParaRPr lang="en-US" b="0" dirty="0">
              <a:effectLst/>
            </a:endParaRPr>
          </a:p>
          <a:p>
            <a:r>
              <a:rPr lang="en-US" dirty="0"/>
              <a:t>**AP Macroeconomics &amp; AP Microeconomics</a:t>
            </a:r>
            <a:endParaRPr lang="en-US" b="0" dirty="0">
              <a:effectLst/>
            </a:endParaRPr>
          </a:p>
          <a:p>
            <a:r>
              <a:rPr lang="en-US" dirty="0"/>
              <a:t>**AP Finance/Financial literacy</a:t>
            </a:r>
            <a:endParaRPr lang="en-US" b="0" dirty="0">
              <a:effectLst/>
            </a:endParaRPr>
          </a:p>
          <a:p>
            <a:pPr marL="0" indent="0">
              <a:buNone/>
            </a:pPr>
            <a:r>
              <a:rPr lang="en-US" b="1" dirty="0"/>
              <a:t>Recommended but flexible timing:</a:t>
            </a:r>
            <a:endParaRPr lang="en-US" b="0" dirty="0">
              <a:effectLst/>
            </a:endParaRPr>
          </a:p>
          <a:p>
            <a:r>
              <a:rPr lang="en-US" dirty="0"/>
              <a:t>AP Statistics</a:t>
            </a:r>
            <a:endParaRPr lang="en-US" b="0" dirty="0">
              <a:effectLst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1F42E6-BB70-F9BA-B951-39A74B22FC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/>
              <a:t>Suggested Electives:</a:t>
            </a:r>
            <a:endParaRPr lang="en-US" b="0">
              <a:effectLst/>
            </a:endParaRPr>
          </a:p>
          <a:p>
            <a:r>
              <a:rPr lang="en-US"/>
              <a:t>Spanish 2, 3, and AP Spanish Language</a:t>
            </a:r>
            <a:endParaRPr lang="en-US" b="0">
              <a:effectLst/>
            </a:endParaRPr>
          </a:p>
          <a:p>
            <a:r>
              <a:rPr lang="en-US"/>
              <a:t>Latin 1, 2, 3, and AP Latin</a:t>
            </a:r>
            <a:endParaRPr lang="en-US" b="0">
              <a:effectLst/>
            </a:endParaRPr>
          </a:p>
          <a:p>
            <a:r>
              <a:rPr lang="en-US"/>
              <a:t>Chinese </a:t>
            </a:r>
            <a:endParaRPr lang="en-US" b="0">
              <a:effectLst/>
            </a:endParaRPr>
          </a:p>
          <a:p>
            <a:r>
              <a:rPr lang="en-US"/>
              <a:t>AP Computer Principles</a:t>
            </a:r>
            <a:endParaRPr lang="en-US" b="0">
              <a:effectLst/>
            </a:endParaRPr>
          </a:p>
          <a:p>
            <a:r>
              <a:rPr lang="en-US"/>
              <a:t>AP Computer Science A</a:t>
            </a:r>
            <a:endParaRPr lang="en-US" b="0">
              <a:effectLst/>
            </a:endParaRPr>
          </a:p>
          <a:p>
            <a:r>
              <a:rPr lang="en-US"/>
              <a:t>AP Psychology</a:t>
            </a:r>
            <a:endParaRPr lang="en-US" b="0">
              <a:effectLst/>
            </a:endParaRPr>
          </a:p>
          <a:p>
            <a:r>
              <a:rPr lang="en-US"/>
              <a:t>AP Human Geography</a:t>
            </a:r>
            <a:endParaRPr lang="en-US" b="0">
              <a:effectLst/>
            </a:endParaRPr>
          </a:p>
          <a:p>
            <a:r>
              <a:rPr lang="en-US"/>
              <a:t>Robotics</a:t>
            </a:r>
            <a:endParaRPr lang="en-US" b="0">
              <a:effectLst/>
            </a:endParaRPr>
          </a:p>
          <a:p>
            <a:r>
              <a:rPr lang="en-US"/>
              <a:t>Speech and Debate</a:t>
            </a:r>
            <a:endParaRPr lang="en-US" b="0">
              <a:effectLst/>
            </a:endParaRPr>
          </a:p>
          <a:p>
            <a:r>
              <a:rPr lang="en-US"/>
              <a:t>**Physical Education</a:t>
            </a:r>
            <a:endParaRPr lang="en-US" b="0">
              <a:effectLst/>
            </a:endParaRPr>
          </a:p>
          <a:p>
            <a:r>
              <a:rPr lang="en-US"/>
              <a:t>Dual Enrollment @UF</a:t>
            </a:r>
            <a:endParaRPr lang="en-US" b="0">
              <a:effectLst/>
            </a:endParaRPr>
          </a:p>
          <a:p>
            <a:pPr marL="0" indent="0">
              <a:buNone/>
            </a:pPr>
            <a:r>
              <a:rPr lang="en-US"/>
              <a:t>**Graduation requirement </a:t>
            </a:r>
            <a:br>
              <a:rPr lang="en-US"/>
            </a:b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5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36D2-F7F9-08D6-6307-7B5F949E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Frazer High School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87D41E-BFBD-F8D3-E288-1DDA81443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962418"/>
              </p:ext>
            </p:extLst>
          </p:nvPr>
        </p:nvGraphicFramePr>
        <p:xfrm>
          <a:off x="838200" y="1825625"/>
          <a:ext cx="10515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5224578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197267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3705215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81708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49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Pre-AP English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Pre-AP English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English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English Literature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5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Government and AP Comparative Politics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World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93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 American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529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European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31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Foreign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Foreign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Foreign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66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55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36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365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0B21-358C-B6DD-2186-A87FB07F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63E78C-0707-1838-96CE-6DB55DF39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9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C6762-FB41-6B49-F9AD-90B44B39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The Frazer School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4F03-F38F-850C-F268-B422EAD44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/>
              <a:t>Frazer School Elementary Grades K-5</a:t>
            </a:r>
          </a:p>
          <a:p>
            <a:pPr marL="0" indent="0">
              <a:buNone/>
            </a:pPr>
            <a:r>
              <a:rPr lang="en-US" sz="2200"/>
              <a:t>Frazer Middle School Grades 6-8</a:t>
            </a:r>
          </a:p>
          <a:p>
            <a:pPr marL="0" indent="0">
              <a:buNone/>
            </a:pPr>
            <a:r>
              <a:rPr lang="en-US" sz="2200"/>
              <a:t>Frazer High School Grades 9-12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C91A5-885A-F90E-E2FB-68F6C7E3F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040702"/>
            <a:ext cx="5458968" cy="477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0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4901-ECE3-6C7C-62CE-486A94FE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Accolades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7A-B191-76CE-2C22-77246865F2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Math:</a:t>
            </a:r>
            <a:endParaRPr lang="en-US" b="0" dirty="0">
              <a:effectLst/>
            </a:endParaRPr>
          </a:p>
          <a:p>
            <a:r>
              <a:rPr lang="en-US" dirty="0"/>
              <a:t>2025 State Champions-MATHCOUNTS</a:t>
            </a:r>
            <a:endParaRPr lang="en-US" b="0" dirty="0">
              <a:effectLst/>
            </a:endParaRPr>
          </a:p>
          <a:p>
            <a:r>
              <a:rPr lang="en-US" dirty="0"/>
              <a:t>2025 Florida State Math Champions</a:t>
            </a:r>
            <a:endParaRPr lang="en-US" b="0" dirty="0">
              <a:effectLst/>
            </a:endParaRPr>
          </a:p>
          <a:p>
            <a:r>
              <a:rPr lang="en-US" dirty="0"/>
              <a:t>2025 National Champions Mu Alpha Theta</a:t>
            </a:r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pPr marL="0" indent="0">
              <a:buNone/>
            </a:pPr>
            <a:r>
              <a:rPr lang="en-US" b="1" dirty="0"/>
              <a:t>Science:</a:t>
            </a:r>
            <a:endParaRPr lang="en-US" b="0" dirty="0">
              <a:effectLst/>
            </a:endParaRPr>
          </a:p>
          <a:p>
            <a:r>
              <a:rPr lang="en-US" dirty="0"/>
              <a:t>Science Bowl 2025 Middle School Regional Champions</a:t>
            </a:r>
            <a:endParaRPr lang="en-US" b="0" dirty="0">
              <a:effectLst/>
            </a:endParaRPr>
          </a:p>
          <a:p>
            <a:r>
              <a:rPr lang="en-US" dirty="0"/>
              <a:t>Science Bowl 2025 High School Regional Champions</a:t>
            </a:r>
            <a:endParaRPr lang="en-US" b="0" dirty="0">
              <a:effectLst/>
            </a:endParaRPr>
          </a:p>
          <a:p>
            <a:r>
              <a:rPr lang="en-US" dirty="0"/>
              <a:t>Science Bowl 2025 Middle School Top 12 nationally - Highest Finishing Florida School</a:t>
            </a:r>
            <a:endParaRPr lang="en-US" b="0" dirty="0">
              <a:effectLst/>
            </a:endParaRPr>
          </a:p>
          <a:p>
            <a:r>
              <a:rPr lang="en-US" dirty="0"/>
              <a:t>Science Bowl 2025 High School Top 12 nationally- Highest Finishing Florida School</a:t>
            </a:r>
            <a:endParaRPr lang="en-US" b="0" dirty="0">
              <a:effectLst/>
            </a:endParaRPr>
          </a:p>
          <a:p>
            <a:r>
              <a:rPr lang="en-US" dirty="0"/>
              <a:t>Physics Bowl 2025 National Champions Division 2</a:t>
            </a:r>
            <a:endParaRPr lang="en-US" b="0" dirty="0">
              <a:effectLst/>
            </a:endParaRPr>
          </a:p>
          <a:p>
            <a:pPr marL="0" indent="0">
              <a:buNone/>
            </a:pPr>
            <a:endParaRPr lang="en-US" b="0" dirty="0">
              <a:effectLst/>
            </a:endParaRPr>
          </a:p>
          <a:p>
            <a:pPr marL="0" indent="0">
              <a:buNone/>
            </a:pPr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C29CC-448A-3295-1ECA-55C81F1754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Chess</a:t>
            </a:r>
            <a:endParaRPr lang="en-US" b="0" dirty="0">
              <a:effectLst/>
            </a:endParaRPr>
          </a:p>
          <a:p>
            <a:r>
              <a:rPr lang="en-US" dirty="0"/>
              <a:t>2025 11th Grade National Champions</a:t>
            </a:r>
            <a:endParaRPr lang="en-US" b="0" dirty="0">
              <a:effectLst/>
            </a:endParaRPr>
          </a:p>
          <a:p>
            <a:r>
              <a:rPr lang="en-US" dirty="0"/>
              <a:t>2025 High School State Champions</a:t>
            </a:r>
            <a:endParaRPr lang="en-US" b="0" dirty="0">
              <a:effectLst/>
            </a:endParaRPr>
          </a:p>
          <a:p>
            <a:r>
              <a:rPr lang="en-US" dirty="0"/>
              <a:t>2024 10th Grade National Champions</a:t>
            </a:r>
            <a:endParaRPr lang="en-US" b="0" dirty="0">
              <a:effectLst/>
            </a:endParaRPr>
          </a:p>
          <a:p>
            <a:r>
              <a:rPr lang="en-US" dirty="0"/>
              <a:t>2025 4th Place </a:t>
            </a:r>
            <a:r>
              <a:rPr lang="en-US" dirty="0" err="1"/>
              <a:t>SuperNationals</a:t>
            </a:r>
            <a:r>
              <a:rPr lang="en-US" dirty="0"/>
              <a:t> High School - Top School South and West of Virginia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Quiz Bowl:</a:t>
            </a:r>
            <a:endParaRPr lang="en-US" b="0" dirty="0">
              <a:effectLst/>
            </a:endParaRPr>
          </a:p>
          <a:p>
            <a:r>
              <a:rPr lang="en-US" dirty="0"/>
              <a:t>2025 Florida State Champions</a:t>
            </a:r>
            <a:endParaRPr lang="en-US" b="0" dirty="0">
              <a:effectLst/>
            </a:endParaRPr>
          </a:p>
          <a:p>
            <a:r>
              <a:rPr lang="en-US" dirty="0"/>
              <a:t>2025 National Championship Top Florida Middle School</a:t>
            </a:r>
            <a:endParaRPr lang="en-US" b="0" dirty="0">
              <a:effectLst/>
            </a:endParaRPr>
          </a:p>
          <a:p>
            <a:r>
              <a:rPr lang="en-US" dirty="0"/>
              <a:t>2025 National Championship Top Florida High School</a:t>
            </a:r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pPr marL="0" indent="0">
              <a:buNone/>
            </a:pPr>
            <a:r>
              <a:rPr lang="en-US" b="1" dirty="0"/>
              <a:t>Robotics:</a:t>
            </a:r>
            <a:endParaRPr lang="en-US" b="0" dirty="0">
              <a:effectLst/>
            </a:endParaRPr>
          </a:p>
          <a:p>
            <a:r>
              <a:rPr lang="en-US" dirty="0"/>
              <a:t>2025 Middle School State Champions</a:t>
            </a:r>
            <a:endParaRPr lang="en-US" b="0" dirty="0">
              <a:effectLst/>
            </a:endParaRPr>
          </a:p>
          <a:p>
            <a:r>
              <a:rPr lang="en-US" dirty="0"/>
              <a:t>2025 VEX Middle School World Championship Top 20 out of 15,000+ Teams</a:t>
            </a:r>
            <a:endParaRPr lang="en-US" b="0" dirty="0">
              <a:effectLst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244F6-AC32-D1EC-E48E-CDAF058CC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149" y="0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1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CE97B-06ED-86AD-D736-077BDE19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The Winning Continues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4AB6AD95-2763-BB5A-8029-EE8391C7D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7112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651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7ABCA-A68A-47DD-B732-76FF34C6F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9A927-7759-CD7C-9D16-10C38A0E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3505199"/>
            <a:ext cx="4809068" cy="2608143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/>
              <a:t>Individual Competitions:</a:t>
            </a:r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14156721-DE47-73DA-A4A0-D74E115BF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0799" y="2519363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9C07-21AB-D7AB-4D94-EBF4B16F3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100" y="643467"/>
            <a:ext cx="5668433" cy="5401733"/>
          </a:xfrm>
        </p:spPr>
        <p:txBody>
          <a:bodyPr anchor="ctr">
            <a:normAutofit/>
          </a:bodyPr>
          <a:lstStyle/>
          <a:p>
            <a:r>
              <a:rPr lang="en-US" sz="1800"/>
              <a:t>Speech and Debate</a:t>
            </a:r>
            <a:endParaRPr lang="en-US" sz="1800" b="0">
              <a:effectLst/>
            </a:endParaRPr>
          </a:p>
          <a:p>
            <a:r>
              <a:rPr lang="en-US" sz="1800"/>
              <a:t>FBLA-Future Business Leaders of America</a:t>
            </a:r>
            <a:endParaRPr lang="en-US" sz="1800" b="0">
              <a:effectLst/>
            </a:endParaRPr>
          </a:p>
          <a:p>
            <a:r>
              <a:rPr lang="en-US" sz="1800"/>
              <a:t>Foreign Language</a:t>
            </a:r>
            <a:endParaRPr lang="en-US" sz="1800" b="0">
              <a:effectLst/>
            </a:endParaRPr>
          </a:p>
          <a:p>
            <a:r>
              <a:rPr lang="en-US" sz="1800"/>
              <a:t>ACL Mythology Exam</a:t>
            </a:r>
            <a:endParaRPr lang="en-US" sz="1800" b="0">
              <a:effectLst/>
            </a:endParaRPr>
          </a:p>
          <a:p>
            <a:r>
              <a:rPr lang="en-US" sz="1800"/>
              <a:t>US Olympiads:</a:t>
            </a:r>
            <a:endParaRPr lang="en-US" sz="1800" b="0">
              <a:effectLst/>
            </a:endParaRPr>
          </a:p>
          <a:p>
            <a:pPr lvl="1"/>
            <a:r>
              <a:rPr lang="en-US" sz="1800"/>
              <a:t>Physics</a:t>
            </a:r>
            <a:endParaRPr lang="en-US" sz="1800" b="0">
              <a:effectLst/>
            </a:endParaRPr>
          </a:p>
          <a:p>
            <a:pPr lvl="1"/>
            <a:r>
              <a:rPr lang="en-US" sz="1800"/>
              <a:t>Chemistry</a:t>
            </a:r>
            <a:endParaRPr lang="en-US" sz="1800" b="0">
              <a:effectLst/>
            </a:endParaRPr>
          </a:p>
          <a:p>
            <a:pPr lvl="1"/>
            <a:r>
              <a:rPr lang="en-US" sz="1800"/>
              <a:t>Biology</a:t>
            </a:r>
            <a:endParaRPr lang="en-US" sz="1800" b="0">
              <a:effectLst/>
            </a:endParaRPr>
          </a:p>
          <a:p>
            <a:pPr lvl="1"/>
            <a:r>
              <a:rPr lang="en-US" sz="1800"/>
              <a:t>Earth Science</a:t>
            </a:r>
            <a:endParaRPr lang="en-US" sz="1800" b="0">
              <a:effectLst/>
            </a:endParaRPr>
          </a:p>
          <a:p>
            <a:pPr lvl="1"/>
            <a:r>
              <a:rPr lang="en-US" sz="1800"/>
              <a:t>Astronomy/Astrophysics</a:t>
            </a:r>
            <a:endParaRPr lang="en-US" sz="1800" b="0">
              <a:effectLst/>
            </a:endParaRPr>
          </a:p>
          <a:p>
            <a:pPr lvl="1"/>
            <a:r>
              <a:rPr lang="en-US" sz="1800"/>
              <a:t>Computing</a:t>
            </a:r>
            <a:br>
              <a:rPr lang="en-US" sz="1800"/>
            </a:b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820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0CB8A-564D-6573-828B-86985A58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Matriculation: Seniors from the class of 2025 are attending:</a:t>
            </a:r>
            <a:endParaRPr lang="en-US" dirty="0"/>
          </a:p>
        </p:txBody>
      </p:sp>
      <p:pic>
        <p:nvPicPr>
          <p:cNvPr id="1028" name="Picture 4" descr="MIT Logo: valor, história, PNG">
            <a:extLst>
              <a:ext uri="{FF2B5EF4-FFF2-40B4-BE49-F238E27FC236}">
                <a16:creationId xmlns:a16="http://schemas.microsoft.com/office/drawing/2014/main" id="{545B99C7-595E-C216-E7B4-848A9ECD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88" y="1616202"/>
            <a:ext cx="41656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812D7-2236-8C6B-8BB2-4A6C6F114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98" y="756156"/>
            <a:ext cx="4165602" cy="2343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16E4A-CCC3-AC0D-1BAA-D779325AF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5019674"/>
            <a:ext cx="17430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28D21-C0CA-03C8-5406-25E991DA5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153" y="4283456"/>
            <a:ext cx="2374900" cy="237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0562D-248C-32A7-25D9-18260CF63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454" y="4146105"/>
            <a:ext cx="4389120" cy="2468880"/>
          </a:xfrm>
          <a:prstGeom prst="rect">
            <a:avLst/>
          </a:prstGeom>
        </p:spPr>
      </p:pic>
      <p:pic>
        <p:nvPicPr>
          <p:cNvPr id="1030" name="Picture 6" descr="Ucla Logo PNG Transparent Images">
            <a:extLst>
              <a:ext uri="{FF2B5EF4-FFF2-40B4-BE49-F238E27FC236}">
                <a16:creationId xmlns:a16="http://schemas.microsoft.com/office/drawing/2014/main" id="{26031F9F-F6C3-3137-64C8-45EB15ED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3" y="1553337"/>
            <a:ext cx="246888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ABD548-DAD0-479F-EC0E-6939D3373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6400" y="4733449"/>
            <a:ext cx="2555600" cy="1918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09F3EC-83AB-5938-D35D-D5C1E542F2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4440" y="3185255"/>
            <a:ext cx="2752344" cy="154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E773-96E2-F1D6-6853-A78C76A3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We Are: 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D16C0DF1-F665-5496-505D-E4E9DA773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0589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98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8A25-565D-6CDD-0194-C8220099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Who we are looking for: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684A16DB-2A7D-F2C9-6512-DB170A92C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368353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5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B4D3-B1D0-B002-548C-3FAA63B9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Tuition $$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86F17-9385-ABCD-EB97-684119E9F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b="1" i="1" dirty="0">
                <a:highlight>
                  <a:srgbClr val="FFFF00"/>
                </a:highlight>
              </a:rPr>
              <a:t>Frazer School Tuition </a:t>
            </a:r>
            <a:r>
              <a:rPr lang="en-US" dirty="0"/>
              <a:t>is all inclusive at $4,000  (compare at $16,000+)</a:t>
            </a:r>
            <a:br>
              <a:rPr lang="en-US" dirty="0"/>
            </a:br>
            <a:br>
              <a:rPr lang="en-US" dirty="0"/>
            </a:br>
            <a:r>
              <a:rPr lang="en-US" b="1" i="1" dirty="0"/>
              <a:t>Frazer School Mandatory Fees</a:t>
            </a:r>
            <a:r>
              <a:rPr lang="en-US" dirty="0"/>
              <a:t>:</a:t>
            </a:r>
          </a:p>
          <a:p>
            <a:pPr fontAlgn="base"/>
            <a:r>
              <a:rPr lang="en-US" dirty="0"/>
              <a:t>+ </a:t>
            </a:r>
            <a:r>
              <a:rPr lang="en-US" b="1" i="1" dirty="0"/>
              <a:t>Application Fee   </a:t>
            </a:r>
            <a:r>
              <a:rPr lang="en-US" dirty="0"/>
              <a:t>$0   (compare at $75)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+ </a:t>
            </a:r>
            <a:r>
              <a:rPr lang="en-US" b="1" i="1" dirty="0"/>
              <a:t>Registration Fee </a:t>
            </a:r>
            <a:r>
              <a:rPr lang="en-US" dirty="0"/>
              <a:t>$0   (compare at $100)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+ </a:t>
            </a:r>
            <a:r>
              <a:rPr lang="en-US" b="1" i="1" dirty="0"/>
              <a:t>Textbooks Fee    </a:t>
            </a:r>
            <a:r>
              <a:rPr lang="en-US" dirty="0"/>
              <a:t>$0   (compare at $400)</a:t>
            </a:r>
            <a:br>
              <a:rPr lang="en-US" dirty="0"/>
            </a:br>
            <a:r>
              <a:rPr lang="en-US" dirty="0"/>
              <a:t>+ </a:t>
            </a:r>
            <a:r>
              <a:rPr lang="en-US" b="1" i="1" dirty="0"/>
              <a:t>Technology Fee  </a:t>
            </a:r>
            <a:r>
              <a:rPr lang="en-US" dirty="0"/>
              <a:t>$0   (compare at $325)</a:t>
            </a:r>
          </a:p>
          <a:p>
            <a:pPr fontAlgn="base"/>
            <a:r>
              <a:rPr lang="en-US" dirty="0"/>
              <a:t>+ </a:t>
            </a:r>
            <a:r>
              <a:rPr lang="en-US" b="1" i="1" dirty="0"/>
              <a:t>Program Fee      </a:t>
            </a:r>
            <a:r>
              <a:rPr lang="en-US" dirty="0"/>
              <a:t>$0   (compare at $150)</a:t>
            </a:r>
            <a:br>
              <a:rPr lang="en-US" dirty="0"/>
            </a:br>
            <a:r>
              <a:rPr lang="en-US" dirty="0"/>
              <a:t>+ </a:t>
            </a:r>
            <a:r>
              <a:rPr lang="en-US" b="1" i="1" dirty="0"/>
              <a:t>Uniforms Fee     </a:t>
            </a:r>
            <a:r>
              <a:rPr lang="en-US" dirty="0"/>
              <a:t>$0  </a:t>
            </a:r>
            <a:br>
              <a:rPr lang="en-US" dirty="0"/>
            </a:br>
            <a:r>
              <a:rPr lang="en-US" dirty="0"/>
              <a:t>= </a:t>
            </a:r>
            <a:r>
              <a:rPr lang="en-US" b="1" i="1" dirty="0"/>
              <a:t>$0                              </a:t>
            </a:r>
            <a:r>
              <a:rPr lang="en-US" dirty="0"/>
              <a:t>(compare at $1,050 + uniforms)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07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983</Words>
  <Application>Microsoft Office PowerPoint</Application>
  <PresentationFormat>Widescreen</PresentationFormat>
  <Paragraphs>264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PowerPoint Presentation</vt:lpstr>
      <vt:lpstr>The Frazer School</vt:lpstr>
      <vt:lpstr>Accolades</vt:lpstr>
      <vt:lpstr>The Winning Continues</vt:lpstr>
      <vt:lpstr>Individual Competitions:</vt:lpstr>
      <vt:lpstr>Matriculation: Seniors from the class of 2025 are attending:</vt:lpstr>
      <vt:lpstr>What We Are: </vt:lpstr>
      <vt:lpstr>Who we are looking for:</vt:lpstr>
      <vt:lpstr>Our Tuition $$</vt:lpstr>
      <vt:lpstr>Bell Schedule</vt:lpstr>
      <vt:lpstr>Frazer Middle School</vt:lpstr>
      <vt:lpstr>Frazer Middle School</vt:lpstr>
      <vt:lpstr>Middle school sequence of courses:</vt:lpstr>
      <vt:lpstr>Frazer High School</vt:lpstr>
      <vt:lpstr>Frazer High School</vt:lpstr>
      <vt:lpstr>Frazer High School</vt:lpstr>
      <vt:lpstr>Frazer High School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Mejia, Angela</dc:creator>
  <cp:lastModifiedBy>Angela Stone</cp:lastModifiedBy>
  <cp:revision>4</cp:revision>
  <dcterms:created xsi:type="dcterms:W3CDTF">2026-01-13T19:36:40Z</dcterms:created>
  <dcterms:modified xsi:type="dcterms:W3CDTF">2026-01-15T19:26:55Z</dcterms:modified>
</cp:coreProperties>
</file>