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7086600" cy="9372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948" y="1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37" tIns="47019" rIns="94037" bIns="4701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37" tIns="47019" rIns="94037" bIns="47019" rtlCol="0"/>
          <a:lstStyle>
            <a:lvl1pPr algn="r">
              <a:defRPr sz="1200"/>
            </a:lvl1pPr>
          </a:lstStyle>
          <a:p>
            <a:fld id="{E11487D7-4F2A-4AF5-8EE5-79ED4E2C49E7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703263"/>
            <a:ext cx="263525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37" tIns="47019" rIns="94037" bIns="47019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37" tIns="47019" rIns="94037" bIns="4701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37" tIns="47019" rIns="94037" bIns="4701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37" tIns="47019" rIns="94037" bIns="47019" rtlCol="0" anchor="b"/>
          <a:lstStyle>
            <a:lvl1pPr algn="r">
              <a:defRPr sz="1200"/>
            </a:lvl1pPr>
          </a:lstStyle>
          <a:p>
            <a:fld id="{3C804379-2D82-4944-8AD3-2563829C92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071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04379-2D82-4944-8AD3-2563829C92DF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454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842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54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548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093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84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16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40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301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78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965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60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05B49-D1BB-434B-B7CE-BA97966C2070}" type="datetimeFigureOut">
              <a:rPr lang="es-MX" smtClean="0"/>
              <a:t>06/02/2023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A285-A15F-4D53-B6DF-69412539D0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65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50610" y="356896"/>
            <a:ext cx="4419600" cy="466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perspectiveRelaxedModerately"/>
              <a:lightRig rig="threePt" dir="t"/>
            </a:scene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u="sng" dirty="0">
                <a:latin typeface="Consolas" panose="020B0609020204030204" pitchFamily="49" charset="0"/>
                <a:cs typeface="Consolas" panose="020B0609020204030204" pitchFamily="49" charset="0"/>
              </a:rPr>
              <a:t>SEGURIDAD DE TUS MANOS AL TRABAJAR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-4146333" y="4310391"/>
            <a:ext cx="8839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u="sng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uhaus 93" panose="04030905020B02020C02" pitchFamily="82" charset="0"/>
              </a:rPr>
              <a:t>Plática    de    Seguridad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8764664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salir del turno alguien te estará esperando… cuídate para estar ahí!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35889" y="1295400"/>
            <a:ext cx="2352616" cy="2603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 MT" pitchFamily="34" charset="0"/>
              </a:rPr>
              <a:t>¿ </a:t>
            </a:r>
            <a:r>
              <a:rPr kumimoji="0" lang="en-US" altLang="es-MX" sz="1400" b="1" i="0" u="none" strike="noStrike" cap="none" normalizeH="0" baseline="0" dirty="0" err="1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Cómo</a:t>
            </a:r>
            <a:r>
              <a:rPr kumimoji="0" lang="en-US" altLang="es-MX" sz="1400" b="1" i="0" u="none" strike="noStrike" cap="none" normalizeH="0" dirty="0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 </a:t>
            </a:r>
            <a:r>
              <a:rPr kumimoji="0" lang="en-US" altLang="es-MX" sz="1400" b="1" i="0" u="none" strike="noStrike" cap="none" normalizeH="0" dirty="0" err="1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cuidar</a:t>
            </a:r>
            <a:r>
              <a:rPr kumimoji="0" lang="en-US" altLang="es-MX" sz="1400" b="1" i="0" u="none" strike="noStrike" cap="none" normalizeH="0" dirty="0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 </a:t>
            </a:r>
            <a:r>
              <a:rPr kumimoji="0" lang="en-US" altLang="es-MX" sz="1400" b="1" i="0" u="none" strike="noStrike" cap="none" normalizeH="0" dirty="0" err="1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tus</a:t>
            </a:r>
            <a:r>
              <a:rPr kumimoji="0" lang="en-US" altLang="es-MX" sz="1400" b="1" i="0" u="none" strike="noStrike" cap="none" normalizeH="0" dirty="0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 </a:t>
            </a:r>
            <a:r>
              <a:rPr kumimoji="0" lang="en-US" altLang="es-MX" sz="1400" b="1" i="0" u="none" strike="noStrike" cap="none" normalizeH="0" dirty="0" err="1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manos</a:t>
            </a:r>
            <a:r>
              <a:rPr kumimoji="0" lang="en-US" altLang="es-MX" sz="1400" b="1" i="0" u="none" strike="noStrike" cap="none" normalizeH="0" dirty="0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 en </a:t>
            </a:r>
            <a:r>
              <a:rPr kumimoji="0" lang="en-US" altLang="es-MX" sz="1400" b="1" i="0" u="none" strike="noStrike" cap="none" normalizeH="0" dirty="0" err="1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tu</a:t>
            </a:r>
            <a:r>
              <a:rPr kumimoji="0" lang="en-US" altLang="es-MX" sz="1400" b="1" i="0" u="none" strike="noStrike" cap="none" normalizeH="0" dirty="0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 </a:t>
            </a:r>
            <a:r>
              <a:rPr kumimoji="0" lang="en-US" altLang="es-MX" sz="1400" b="1" i="0" u="none" strike="noStrike" cap="none" normalizeH="0" dirty="0" err="1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trabajo</a:t>
            </a:r>
            <a:r>
              <a:rPr kumimoji="0" lang="en-US" altLang="es-MX" sz="1400" b="1" i="0" u="none" strike="noStrike" cap="none" normalizeH="0" dirty="0">
                <a:ln>
                  <a:noFill/>
                </a:ln>
                <a:solidFill>
                  <a:srgbClr val="555555"/>
                </a:solidFill>
                <a:effectLst/>
                <a:latin typeface="Century Schoolbook" pitchFamily="18" charset="0"/>
              </a:rPr>
              <a:t>?</a:t>
            </a:r>
            <a:endParaRPr kumimoji="0" lang="en-US" altLang="es-MX" sz="1400" b="1" i="0" u="none" strike="noStrike" cap="none" normalizeH="0" baseline="0" dirty="0">
              <a:ln>
                <a:noFill/>
              </a:ln>
              <a:solidFill>
                <a:srgbClr val="555555"/>
              </a:solidFill>
              <a:effectLst/>
              <a:latin typeface="Century Schoolbook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400" b="0" i="0" u="none" strike="noStrike" cap="none" normalizeH="0" baseline="0" dirty="0">
              <a:ln>
                <a:noFill/>
              </a:ln>
              <a:solidFill>
                <a:srgbClr val="555555"/>
              </a:solidFill>
              <a:effectLst/>
              <a:latin typeface="Century Schoolbook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44174" y="1905000"/>
            <a:ext cx="1942631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okChampa" charset="0"/>
              </a:rPr>
              <a:t>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DokChampa" charset="0"/>
              </a:rPr>
              <a:t>     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Una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de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las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partes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del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cuerpo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que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más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se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lesionan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en el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trabajo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son LAS MANOS.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DokChampa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Es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importante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que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tomes en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cuenta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que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la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mayoria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de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las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lesiones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en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las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manos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ocurren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por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la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imprudencia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de la persona, o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por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realizar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una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acción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con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mucha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 </a:t>
            </a:r>
            <a:r>
              <a:rPr lang="en-US" altLang="es-MX" sz="1100" dirty="0" err="1">
                <a:solidFill>
                  <a:srgbClr val="000000"/>
                </a:solidFill>
                <a:latin typeface="DokChampa" charset="0"/>
              </a:rPr>
              <a:t>prisa</a:t>
            </a:r>
            <a:r>
              <a:rPr lang="en-US" altLang="es-MX" sz="1100" dirty="0">
                <a:solidFill>
                  <a:srgbClr val="000000"/>
                </a:solidFill>
                <a:latin typeface="DokChampa" charset="0"/>
              </a:rPr>
              <a:t>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93598" y="1320404"/>
            <a:ext cx="2031794" cy="359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marR="0" indent="0" algn="ctr">
              <a:lnSpc>
                <a:spcPct val="119000"/>
              </a:lnSpc>
              <a:spcBef>
                <a:spcPts val="0"/>
              </a:spcBef>
              <a:spcAft>
                <a:spcPts val="0"/>
              </a:spcAft>
            </a:pPr>
            <a:r>
              <a:rPr lang="es-MX" sz="1000" b="1" kern="1400" dirty="0">
                <a:solidFill>
                  <a:srgbClr val="000000"/>
                </a:solidFill>
                <a:latin typeface="DokChampa"/>
              </a:rPr>
              <a:t>¿COMO PUEDES CUIDAR TUS MANOS DE ALGUNA LESION?</a:t>
            </a:r>
            <a:endParaRPr lang="es-MX" sz="1000" b="1" kern="1400" dirty="0">
              <a:solidFill>
                <a:srgbClr val="000000"/>
              </a:solidFill>
              <a:latin typeface="Comic Sans MS"/>
            </a:endParaRP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sz="1000" kern="1400" dirty="0">
                <a:solidFill>
                  <a:srgbClr val="000000"/>
                </a:solidFill>
                <a:latin typeface="Garamond" panose="02020404030301010803" pitchFamily="18" charset="0"/>
              </a:rPr>
              <a:t>No realice acciones </a:t>
            </a:r>
            <a:r>
              <a:rPr lang="es-MX" sz="1000" kern="1400" dirty="0">
                <a:solidFill>
                  <a:srgbClr val="000000"/>
                </a:solidFill>
                <a:latin typeface="DokChampa"/>
              </a:rPr>
              <a:t>o</a:t>
            </a:r>
            <a:r>
              <a:rPr lang="es-MX" sz="1000" kern="1400" dirty="0">
                <a:solidFill>
                  <a:srgbClr val="000000"/>
                </a:solidFill>
                <a:latin typeface="Garamond"/>
              </a:rPr>
              <a:t> tareas de forma apurada.</a:t>
            </a: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sz="1000" kern="1400" dirty="0">
                <a:solidFill>
                  <a:srgbClr val="000000"/>
                </a:solidFill>
                <a:latin typeface="Garamond"/>
              </a:rPr>
              <a:t>Antes de trabajar, mide los riesgos.</a:t>
            </a: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sz="1000" kern="1400" dirty="0">
                <a:solidFill>
                  <a:srgbClr val="000000"/>
                </a:solidFill>
                <a:latin typeface="Garamond"/>
              </a:rPr>
              <a:t>Ten cuidado con los bordes filosos y evita movimientos que puedan ocasionar cortes y lesiones.</a:t>
            </a: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sz="1000" kern="1400" dirty="0">
                <a:solidFill>
                  <a:srgbClr val="000000"/>
                </a:solidFill>
                <a:latin typeface="Garamond"/>
              </a:rPr>
              <a:t>Si vas a limpiar o reparar una máquina, desconéctela de la electricidad antes de hacerlo.</a:t>
            </a: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sz="1000" kern="1400" dirty="0">
                <a:solidFill>
                  <a:srgbClr val="000000"/>
                </a:solidFill>
                <a:latin typeface="Garamond"/>
              </a:rPr>
              <a:t>Mantén tu área de trabajo limpia y ordenada para evitar caídas o contacto con equipos en movimiento.</a:t>
            </a: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MX" sz="1000" kern="1400" dirty="0">
                <a:solidFill>
                  <a:srgbClr val="000000"/>
                </a:solidFill>
                <a:latin typeface="Garamond"/>
              </a:rPr>
              <a:t>Utiliza guantes y equipo de protección adecuada para realizar tus tareas.</a:t>
            </a:r>
          </a:p>
          <a:p>
            <a:pPr marL="228600" marR="0" indent="-228600" algn="just">
              <a:lnSpc>
                <a:spcPct val="119000"/>
              </a:lnSpc>
              <a:spcBef>
                <a:spcPts val="0"/>
              </a:spcBef>
              <a:spcAft>
                <a:spcPts val="0"/>
              </a:spcAft>
            </a:pPr>
            <a:endParaRPr lang="es-MX" sz="1000" kern="1400" dirty="0">
              <a:solidFill>
                <a:srgbClr val="000000"/>
              </a:solidFill>
              <a:effectLst/>
              <a:latin typeface="Garamon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4620" y="4800597"/>
            <a:ext cx="6081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¿QUE LESIONES PUEDES SUFRIR EN TUS MANOS?:</a:t>
            </a:r>
          </a:p>
          <a:p>
            <a:pPr algn="ctr"/>
            <a:r>
              <a:rPr lang="es-MX" sz="1200" dirty="0"/>
              <a:t>a) Lesiones Traumáticas.   b) Lesiones por Contacto.   c) Lesiones por Movimiento Repetitivo</a:t>
            </a:r>
            <a:r>
              <a:rPr lang="es-MX" dirty="0"/>
              <a:t>.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44620" y="4800598"/>
            <a:ext cx="6081482" cy="6463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angle 20"/>
          <p:cNvSpPr/>
          <p:nvPr/>
        </p:nvSpPr>
        <p:spPr>
          <a:xfrm>
            <a:off x="4110668" y="6230945"/>
            <a:ext cx="27617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b="1" dirty="0"/>
              <a:t>LESIONES POR CONTACTO:</a:t>
            </a:r>
          </a:p>
          <a:p>
            <a:r>
              <a:rPr lang="es-MX" sz="1100" dirty="0"/>
              <a:t> </a:t>
            </a:r>
          </a:p>
          <a:p>
            <a:r>
              <a:rPr lang="es-MX" sz="1100" i="1" dirty="0"/>
              <a:t> </a:t>
            </a:r>
            <a:r>
              <a:rPr lang="es-ES" sz="1100" i="1" dirty="0"/>
              <a:t>Estas lesiones resultan por el contacto con disolventes, ácidos, soluciones de limpieza, líquidos inflamables y otras substancias que pueden causar quemaduras o lesionar los tejidos. Para protegerse, se deben leer las etiquetas de seguridad, la hoja de seguridad del producto (SDS) utilizar los guantes adecuados.</a:t>
            </a:r>
            <a:endParaRPr lang="es-MX" sz="1100" i="1" dirty="0"/>
          </a:p>
        </p:txBody>
      </p:sp>
      <p:sp>
        <p:nvSpPr>
          <p:cNvPr id="22" name="Rectangle 21"/>
          <p:cNvSpPr/>
          <p:nvPr/>
        </p:nvSpPr>
        <p:spPr>
          <a:xfrm>
            <a:off x="553528" y="5446929"/>
            <a:ext cx="3211323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b="1" dirty="0"/>
              <a:t>LESIONES TRAUMATICAS:</a:t>
            </a:r>
          </a:p>
          <a:p>
            <a:endParaRPr lang="es-MX" sz="1100" b="1" i="1" dirty="0"/>
          </a:p>
          <a:p>
            <a:r>
              <a:rPr lang="es-MX" sz="1100" i="1" dirty="0"/>
              <a:t>Estas lesiones ocurren como consecuencia del uso descuidado de máquinas y herramienta. Las precauciones de seguridad deben incluir el uso de guantes, la manipulación cuidadosa de herramientas y mantener las manos y ropa alejada de las partes móviles.</a:t>
            </a:r>
          </a:p>
          <a:p>
            <a:r>
              <a:rPr lang="es-MX" sz="1100" i="1" dirty="0"/>
              <a:t> </a:t>
            </a:r>
            <a:r>
              <a:rPr lang="es-MX" sz="1100" dirty="0"/>
              <a:t> 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219200" y="6881842"/>
            <a:ext cx="2761760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b="1" dirty="0"/>
              <a:t>LESIONES POR MOVIMIENTO REPETITVO:</a:t>
            </a:r>
          </a:p>
          <a:p>
            <a:r>
              <a:rPr lang="es-MX" sz="1100" dirty="0"/>
              <a:t> </a:t>
            </a:r>
          </a:p>
          <a:p>
            <a:r>
              <a:rPr lang="es-ES" sz="1100" i="1" dirty="0"/>
              <a:t>Estas lesiones ocurren cuando las tareas requieren movimientos repetidos y rápidos de la mano por períodos prolongados. Los trabajos de fabricación, de ensamblaje o de oficina pueden producir este tipo de lesiones. Es recomendable cambiar de posición o el movimiento de las manos. Si fuera posible, alternar las tareas  o rotar al personal para descansar las manos. </a:t>
            </a:r>
            <a:endParaRPr lang="es-MX" sz="1100" i="1" dirty="0"/>
          </a:p>
        </p:txBody>
      </p:sp>
      <p:sp>
        <p:nvSpPr>
          <p:cNvPr id="3" name="AutoShape 2" descr="data:image/jpeg;base64,/9j/4AAQSkZJRgABAQAAAQABAAD/2wCEAAkGBhISERQSExQSEhUUFxUVEhEUFBAUFRAVFBAVFRUUFRQXHCYeFxkjGRQUHy8gIycpLCwsFR4xNTAqNSYrLCkBCQoKDgwOGg8PGikcHx0pKSkpKSwpKSkpKSkpKSkpKSkpKSkpKSksKTYsKSkpKSkpKSwpKSwpKSwpKSwpLCkpKf/AABEIALoA0wMBIgACEQEDEQH/xAAcAAABBQEBAQAAAAAAAAAAAAAAAgMEBQYHAQj/xAA+EAACAQMBBAcFBQYGAwAAAAAAAQIDBBEhBRIxQQYiUWFxgZEHE6GxwTKistHwI0JSYnKSFDNDwuHxU3OD/8QAGgEBAAMBAQEAAAAAAAAAAAAAAAIDBAUBBv/EACcRAAICAgICAgEEAwAAAAAAAAABAhEDBBIhIkExUTIFE3GBIzNh/9oADAMBAAIRAxEAPwDuCR6AAHjZ6eNHoAAAAAeZBma230iUajpRf2cbzT5tcO4qy5VijyZbixSyy4xNIpI9bMnabV3esnnHFZ4r8zT0K6nFSXCSyvNEcWZZETzYJYn2Uu0tudeVOLwlo5c2+xdhEtb7Espvxzx8TIbS2li4qx7Kk/xMettptHKnlm59nahqwWNV7R022uFOO95eY8YXY/Stbvuotb2W5N8ILku9su7LasnLWW96HQjtR6T+TlT05pt+jQIBFKaayuYs2J2YgAAAAAAAAAAAAAAAAAAAAAAAAAAAAAAAABMmce2ntTNacv4pSf3jrl5LFOb7Iy/CzgN/cPffiYduPKkdX9NpOTNPbbR04m+6D3O/aR/llOPpJnHra6fA6r7N55s//pPPqivVjxm0X/qHeP8As5x0jqbt3W/9k/xMZe0HujvTWLjfV1y38+qTKeVTqtFUoLkzRCfgv4RJ2FtFqUm+Lb+ZsNnbWfac7tE1FTxpvSi/FdbHo0ajZF0tO0hkh5WW/uconWOj13vwfc/mi2Mp0Pr9ZrtXyNTKWNWzp4XcD57YjWR0LAapXMZfZkn4Dpcmn8FDVAAAengAAAAAAAAAAAAAAAAAAAAAAAAAETak8UajfKEvws4BtJSU34n0BtOGaVRPnCS+6zgl9V6zRj2PyR0tJ9MZtU33HUPZXU/Z14Z4TUvKUMfOJzShUNt7L9oJXNWm3h1IKUV2uEtfhL4FeF+ZftK8bKLp5PG0K67WvwIqaaTRO9olVLaNbxX4EVdCthEJp2Txy/xr+EFKk/8AC3GP9OtQnnsU41IP47ovZlfDRM2LTU7XaS5xhQmvCNVtkDZ71R7NdI9xzu0dL6JXGJwzzePWJZdLdte7qQpfy7779cJfBmM2bfONSm1+7KL+8id7UarhdUZcpUvw1H9GIt/tNIqUYvYi39M0WydtJs1sJZWTj2xtoZl6HWNlVt6lF92PQnqN9plO/jSakiWAAbzmgAAAAAAAAAAAAAAeI9PD1AAAAAAAABF2lRcqU4rRuE0n2NwaXzPnC7vtWpLDj1Xntjoz6YaOA9K9i7tzVg1p7yT8s5XzM+aurNuo3bSKWnec29O0vOi957u8t6uq/aQT5ZjN7j/EU62Ilwz4ZE3NGqkt391PXmuxp9ucFKcb6NsuVUyf04u9/aVwn+7Ucf7UkIsIJtETpdcRq3MLiPGvSpVZ45TlTSmv7kxWyXKPPOvEZV7I4JdUaTY0VB3kV/qWdbHjBKf5md2dXeF5FnO/UJSk+dC4j/fRcSLsykmiEn4IlBVJlnRuJZXl+JGo9r0UnaPm1VXwpv6mdgtYeMV99F57Xa/7e3h2QnLH9U1HP3SWP8Gyp/7Y/wBme2JU1R2Ho6/2K8Wck2DFbyZ13YX+UjzA/MbruJZAAHQOUAAAAAAAAAAAAAAAhHuRCZluku2JKsqGXGO6pN6rfb5eCK82RY48mW4sbyS4o1Ua0Xomn3ZQvJh6NFNJ/FZRc2G15QajNuUf4ua8e0zY9tSdNUaMmnKK6dmgATGaaytRRtMQHK/aDZ4u5P8AiUZfDH0Opsw/tGtdaU+6UfRp/Uz7K8LNWq6yHPsYEXMluNdzfDu/5RYxtVq2R41VKpKmoZlLSOX+6l9r1fwOfCR1pdmZ2hm5lTcI7vuaVOk4t65jnMu9Ntsl2Fu0bSh0cpbnDL5trOStu9le7lnGjJzzciqOJRKS/wBluaWuv6/ITs+lOGmC5sZJzafgWMrSJVLJSotUK7RWWtT9rRT51Ka9akSf7TKnvNoSXH3dOEfDKcn+IarWfXi4rWMozS74SUkm+Syiv2ptL317XqOLjvyTUXxSUIrHfqmXwmuDr/hV+23kTf0yTsCznvLHDxOv7BhijHzOd7Bjqjpmz44px8CzX7lZl231RJAAN5zgAAAAAAAAAAAAAAGEUPTDYbr01Ugv2lLMo/zrnEuoSHUeTgpqmWwk4S5I5zsjaaa/PkXSrKS0M/0utP8ADXm9FYhVW+uxS/eXrr5kvZ97lHJlDi+J3IyWSKn9mm2BtFp+6k/6H/tNCYS4bXWXLXPZ3mr2NtFVqSlzWkl3o26+S/F+jlbWKnzRYGR9oscUacuyTXrHP+01qKDp1bb9lVwt6UFvxXa4vOPTJbljyg0UYZcZpnG7vaU3NU4LLbw3yiX+ybKMFq95/wAT+S7jO2L3IOck85cseJaUNoo5k/ikdu/ZpqNXDwOXNNTjgo43zymWNteb3B+RUuip5ChhbtSfam8+pYRqaHspJzlyeTypSwu7JFuy6Mh2xl1ssfez6c5ZaWr4jFKGCwtIEU2WPtFhszZKi00zcW66q8DKWcc4waq0+wvA6es3ZyNtUPAAG4wgAAAAAAAAAAAAAAQYj8GRYyHYSPWSM/7Qdne8tfeJdak1Ly4S+j8jBbPv9zB124oKpCUJcJRafmsfU4vtCzlRqzpS0cG14rk/NGHYj3yOlp5OnFmvhebyXeS9m33uJqafVek13dqXajNbLvMJZ7i83Vu8P0zOm01JGiUU7TN/SqqSynlfnwGNqRTo1U+DhNfcZn+iu15b7t57qUY5g3J78lnhjg0u0uNv3Khb1G+cXFY4ty0wvU6PNOHI5DxuM+JyqOyFOilPOuuE8PR6fQn2PR3nJJ72M6cPzLGysFlSqvMn9mmuEVyz5Fu6TXhy5eRxXJs7bVKjM3vR1p9R6dj+A1RtZUpYmmu/l6mrpUs5yMVaGeq/llM9MrRWXFrCaTa14ZXEjS2ZJJ4eV2Mt5WO6tOHLuEwi1oVsuxlPSs58ME62s554fFE+DXZ4k2kwl2XcqFWFu0loaW1+yvAqaeiLa0+wvA6eqqZytqXIeAANxiAAAAAAAAAAAAAAAq4sdjIixkPQkviSJ0SoMxftF2HlRuYcY9Wrji456svJ6eZsoz04BWpRnFxksqSakuTT4lWSPJUShLjKzi1pdYeDRbPum0kUvSDYsrWvKDT3eNOX8UW9PNcBNtdPDw8M5lOLo68Wpxstrxud1Tw8JRe9jjl/Z18V8i+utoVq0YQm1iPGSWsnjCeOCZlNjzUqlSe83v6JN/Z3Hy88mosnvPPp9SU26pEoxVqT9EmzsowenF8W9W/Ml1OA3zHpR0M3wJu3ZGitfkSa1LKyuK5CKMMaD0JannyUsj+66rG5UspP4krdw2uT4Eaei8MkGTgRqPHD/wCyRT0YyqqfiSKLQiXPpFjTeV4FvaPqIqqOMFpZfYX65nU1/k5OwPgAG0yAAAAAAAAAAAAAAAUMZchylNkdDlMkWkqFQkRqEOEsf9DsZETwrelux1c27X70OvB/0rLj4M5ZFpZz5naVL9dpzDppsV0Krkk/dVMuL5JvjF9mpjzw9o2a2SvFlLsmUYSb1Tk22+Sy+RrbS+UUlkyNvUiuOmS1tpJ68lw7zM+za5pGtt7zOGTqdfJm7arjj6Frb3K5EaISLNo8ihqncJoFXPHFFTkSJcCHVepOoSXMZuqWmSmUSzHLsqt3DJNETWQigyCNN9FxTnoi4sfsR8DO0a2qNNQjiKXcvkdTW77OTtKqQ4AAbTGAAAAAAAAAAAAAABmYy0FwlzI8ZjsZHrLSRB6j0JEaNQfjJ4PDwfjMavbGFanKnUWYyTzw07MdjFJjqZFq+menJOkfRqdnPLzOk/sT+kuxka2vs45Jcjr93awqQcJxUoSWHF/rRnLulXRKdo/eQzKi+D5w/ll+Zknip2jVDLfTH6N7kn2l4ZS2vccS2trrOChot5GotqmeZOjjHaZ63vNcFlQu8kSLLelMerLqZK6FfGSVK56uGQfySh9kevHmJp0uaFSqCqEkvMrUTS50h+wo5mlyyvzNNvFBs19bPZks5XB09ZeJy9h3Im7wZIaudBTukjUZiXkCPCuOxmALA8yGQD08bBsRKQA4gExeh4AY6Eh1VdSBTqD9OWSTLSbGoSKdTJBgyVSlg8BJjLVcR+EuwjRaHFLAYJEZHlejGcXGS3oyWHF6poahMXkjQOX9MOh87aTqUk50W+WrpPsfd3lDaX2MHb3TTTT1TWqeufLmcy6e9EFbYr0U1Sk8Sj/4pcsfyv4GXJi+jRDIn0yBQvifT2uo89TGxun3j1OtnvM7iWm2tdr8ydS2pvmQsnnRvyLqNvNYxoiqSZKLSRfQvk2eu6zw5EC2t545D1Km86+aCJ2i92ZWJzkV+zqWPTgTco3634mDY/MchUPXWEIS2aTOSaVYk06xAix2m9eJ6CwhW0HVMiZHIyPTwf3hMpaCFM9cgejfv8dp4NSbzxAHpiYMl0paFVB/L8iXF9UMtLGnV7x+NYrYv6Dyevn9Dw8LKNX9eQ9CZApv6Eik+IZ4TIsXHQj8kL5kWLJMZeZD6R26qWleDWepJ+cdU/gPRYi8/wAqp/RU/CeNWgn2cQnZvkiRa2kvAfXIcpPic1y9HQa6JllbRzx1LajJxaT4FVQXAuGurE8irKpOkWVGsTqCyV1stUWsD2qIuROs4pCpS8BigxyXH1+Rp1/kqzehcZfUQ6n68hOf15Dcnp+u82GcfU2S6K9SvovX1J9LkCLJaFwELh+uwFy8PzJno5k9k9Bpfr0CXA9PBuTWQGZPU8FEj//Z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hISERQSExQSEhUUFxUVEhEUFBAUFRAVFBAVFRUUFRQXHCYeFxkjGRQUHy8gIycpLCwsFR4xNTAqNSYrLCkBCQoKDgwOGg8PGikcHx0pKSkpKSwpKSkpKSkpKSkpKSkpKSkpKSksKTYsKSkpKSkpKSwpKSwpKSwpKSwpLCkpKf/AABEIALoA0wMBIgACEQEDEQH/xAAcAAABBQEBAQAAAAAAAAAAAAAAAgMEBQYHAQj/xAA+EAACAQMBBAcFBQYGAwAAAAAAAQIDBBEhBRIxQQYiUWFxgZEHE6GxwTKistHwI0JSYnKSFDNDwuHxU3OD/8QAGgEBAAMBAQEAAAAAAAAAAAAAAAIDBAUBBv/EACcRAAICAgICAgEEAwAAAAAAAAABAhEDBBIhIkExUTIFE3GBIzNh/9oADAMBAAIRAxEAPwDuCR6AAHjZ6eNHoAAAAAeZBma230iUajpRf2cbzT5tcO4qy5VijyZbixSyy4xNIpI9bMnabV3esnnHFZ4r8zT0K6nFSXCSyvNEcWZZETzYJYn2Uu0tudeVOLwlo5c2+xdhEtb7Espvxzx8TIbS2li4qx7Kk/xMettptHKnlm59nahqwWNV7R022uFOO95eY8YXY/Stbvuotb2W5N8ILku9su7LasnLWW96HQjtR6T+TlT05pt+jQIBFKaayuYs2J2YgAAAAAAAAAAAAAAAAAAAAAAAAAAAAAAAABMmce2ntTNacv4pSf3jrl5LFOb7Iy/CzgN/cPffiYduPKkdX9NpOTNPbbR04m+6D3O/aR/llOPpJnHra6fA6r7N55s//pPPqivVjxm0X/qHeP8As5x0jqbt3W/9k/xMZe0HujvTWLjfV1y38+qTKeVTqtFUoLkzRCfgv4RJ2FtFqUm+Lb+ZsNnbWfac7tE1FTxpvSi/FdbHo0ajZF0tO0hkh5WW/uconWOj13vwfc/mi2Mp0Pr9ZrtXyNTKWNWzp4XcD57YjWR0LAapXMZfZkn4Dpcmn8FDVAAAengAAAAAAAAAAAAAAAAAAAAAAAAAETak8UajfKEvws4BtJSU34n0BtOGaVRPnCS+6zgl9V6zRj2PyR0tJ9MZtU33HUPZXU/Z14Z4TUvKUMfOJzShUNt7L9oJXNWm3h1IKUV2uEtfhL4FeF+ZftK8bKLp5PG0K67WvwIqaaTRO9olVLaNbxX4EVdCthEJp2Txy/xr+EFKk/8AC3GP9OtQnnsU41IP47ovZlfDRM2LTU7XaS5xhQmvCNVtkDZ71R7NdI9xzu0dL6JXGJwzzePWJZdLdte7qQpfy7779cJfBmM2bfONSm1+7KL+8id7UarhdUZcpUvw1H9GIt/tNIqUYvYi39M0WydtJs1sJZWTj2xtoZl6HWNlVt6lF92PQnqN9plO/jSakiWAAbzmgAAAAAAAAAAAAAAeI9PD1AAAAAAAABF2lRcqU4rRuE0n2NwaXzPnC7vtWpLDj1Xntjoz6YaOA9K9i7tzVg1p7yT8s5XzM+aurNuo3bSKWnec29O0vOi957u8t6uq/aQT5ZjN7j/EU62Ilwz4ZE3NGqkt391PXmuxp9ucFKcb6NsuVUyf04u9/aVwn+7Ucf7UkIsIJtETpdcRq3MLiPGvSpVZ45TlTSmv7kxWyXKPPOvEZV7I4JdUaTY0VB3kV/qWdbHjBKf5md2dXeF5FnO/UJSk+dC4j/fRcSLsykmiEn4IlBVJlnRuJZXl+JGo9r0UnaPm1VXwpv6mdgtYeMV99F57Xa/7e3h2QnLH9U1HP3SWP8Gyp/7Y/wBme2JU1R2Ho6/2K8Wck2DFbyZ13YX+UjzA/MbruJZAAHQOUAAAAAAAAAAAAAAAhHuRCZluku2JKsqGXGO6pN6rfb5eCK82RY48mW4sbyS4o1Ua0Xomn3ZQvJh6NFNJ/FZRc2G15QajNuUf4ua8e0zY9tSdNUaMmnKK6dmgATGaaytRRtMQHK/aDZ4u5P8AiUZfDH0Opsw/tGtdaU+6UfRp/Uz7K8LNWq6yHPsYEXMluNdzfDu/5RYxtVq2R41VKpKmoZlLSOX+6l9r1fwOfCR1pdmZ2hm5lTcI7vuaVOk4t65jnMu9Ntsl2Fu0bSh0cpbnDL5trOStu9le7lnGjJzzciqOJRKS/wBluaWuv6/ITs+lOGmC5sZJzafgWMrSJVLJSotUK7RWWtT9rRT51Ka9akSf7TKnvNoSXH3dOEfDKcn+IarWfXi4rWMozS74SUkm+Syiv2ptL317XqOLjvyTUXxSUIrHfqmXwmuDr/hV+23kTf0yTsCznvLHDxOv7BhijHzOd7Bjqjpmz44px8CzX7lZl231RJAAN5zgAAAAAAAAAAAAAAGEUPTDYbr01Ugv2lLMo/zrnEuoSHUeTgpqmWwk4S5I5zsjaaa/PkXSrKS0M/0utP8ADXm9FYhVW+uxS/eXrr5kvZ97lHJlDi+J3IyWSKn9mm2BtFp+6k/6H/tNCYS4bXWXLXPZ3mr2NtFVqSlzWkl3o26+S/F+jlbWKnzRYGR9oscUacuyTXrHP+01qKDp1bb9lVwt6UFvxXa4vOPTJbljyg0UYZcZpnG7vaU3NU4LLbw3yiX+ybKMFq95/wAT+S7jO2L3IOck85cseJaUNoo5k/ikdu/ZpqNXDwOXNNTjgo43zymWNteb3B+RUuip5ChhbtSfam8+pYRqaHspJzlyeTypSwu7JFuy6Mh2xl1ssfez6c5ZaWr4jFKGCwtIEU2WPtFhszZKi00zcW66q8DKWcc4waq0+wvA6es3ZyNtUPAAG4wgAAAAAAAAAAAAAAQYj8GRYyHYSPWSM/7Qdne8tfeJdak1Ly4S+j8jBbPv9zB124oKpCUJcJRafmsfU4vtCzlRqzpS0cG14rk/NGHYj3yOlp5OnFmvhebyXeS9m33uJqafVek13dqXajNbLvMJZ7i83Vu8P0zOm01JGiUU7TN/SqqSynlfnwGNqRTo1U+DhNfcZn+iu15b7t57qUY5g3J78lnhjg0u0uNv3Khb1G+cXFY4ty0wvU6PNOHI5DxuM+JyqOyFOilPOuuE8PR6fQn2PR3nJJ72M6cPzLGysFlSqvMn9mmuEVyz5Fu6TXhy5eRxXJs7bVKjM3vR1p9R6dj+A1RtZUpYmmu/l6mrpUs5yMVaGeq/llM9MrRWXFrCaTa14ZXEjS2ZJJ4eV2Mt5WO6tOHLuEwi1oVsuxlPSs58ME62s554fFE+DXZ4k2kwl2XcqFWFu0loaW1+yvAqaeiLa0+wvA6eqqZytqXIeAANxiAAAAAAAAAAAAAAAq4sdjIixkPQkviSJ0SoMxftF2HlRuYcY9Wrji456svJ6eZsoz04BWpRnFxksqSakuTT4lWSPJUShLjKzi1pdYeDRbPum0kUvSDYsrWvKDT3eNOX8UW9PNcBNtdPDw8M5lOLo68Wpxstrxud1Tw8JRe9jjl/Z18V8i+utoVq0YQm1iPGSWsnjCeOCZlNjzUqlSe83v6JN/Z3Hy88mosnvPPp9SU26pEoxVqT9EmzsowenF8W9W/Ml1OA3zHpR0M3wJu3ZGitfkSa1LKyuK5CKMMaD0JannyUsj+66rG5UspP4krdw2uT4Eaei8MkGTgRqPHD/wCyRT0YyqqfiSKLQiXPpFjTeV4FvaPqIqqOMFpZfYX65nU1/k5OwPgAG0yAAAAAAAAAAAAAAAUMZchylNkdDlMkWkqFQkRqEOEsf9DsZETwrelux1c27X70OvB/0rLj4M5ZFpZz5naVL9dpzDppsV0Krkk/dVMuL5JvjF9mpjzw9o2a2SvFlLsmUYSb1Tk22+Sy+RrbS+UUlkyNvUiuOmS1tpJ68lw7zM+za5pGtt7zOGTqdfJm7arjj6Frb3K5EaISLNo8ihqncJoFXPHFFTkSJcCHVepOoSXMZuqWmSmUSzHLsqt3DJNETWQigyCNN9FxTnoi4sfsR8DO0a2qNNQjiKXcvkdTW77OTtKqQ4AAbTGAAAAAAAAAAAAAABmYy0FwlzI8ZjsZHrLSRB6j0JEaNQfjJ4PDwfjMavbGFanKnUWYyTzw07MdjFJjqZFq+menJOkfRqdnPLzOk/sT+kuxka2vs45Jcjr93awqQcJxUoSWHF/rRnLulXRKdo/eQzKi+D5w/ll+Zknip2jVDLfTH6N7kn2l4ZS2vccS2trrOChot5GotqmeZOjjHaZ63vNcFlQu8kSLLelMerLqZK6FfGSVK56uGQfySh9kevHmJp0uaFSqCqEkvMrUTS50h+wo5mlyyvzNNvFBs19bPZks5XB09ZeJy9h3Im7wZIaudBTukjUZiXkCPCuOxmALA8yGQD08bBsRKQA4gExeh4AY6Eh1VdSBTqD9OWSTLSbGoSKdTJBgyVSlg8BJjLVcR+EuwjRaHFLAYJEZHlejGcXGS3oyWHF6poahMXkjQOX9MOh87aTqUk50W+WrpPsfd3lDaX2MHb3TTTT1TWqeufLmcy6e9EFbYr0U1Sk8Sj/4pcsfyv4GXJi+jRDIn0yBQvifT2uo89TGxun3j1OtnvM7iWm2tdr8ydS2pvmQsnnRvyLqNvNYxoiqSZKLSRfQvk2eu6zw5EC2t545D1Km86+aCJ2i92ZWJzkV+zqWPTgTco3634mDY/MchUPXWEIS2aTOSaVYk06xAix2m9eJ6CwhW0HVMiZHIyPTwf3hMpaCFM9cgejfv8dp4NSbzxAHpiYMl0paFVB/L8iXF9UMtLGnV7x+NYrYv6Dyevn9Dw8LKNX9eQ9CZApv6Eik+IZ4TIsXHQj8kL5kWLJMZeZD6R26qWleDWepJ+cdU/gPRYi8/wAqp/RU/CeNWgn2cQnZvkiRa2kvAfXIcpPic1y9HQa6JllbRzx1LajJxaT4FVQXAuGurE8irKpOkWVGsTqCyV1stUWsD2qIuROs4pCpS8BigxyXH1+Rp1/kqzehcZfUQ6n68hOf15Dcnp+u82GcfU2S6K9SvovX1J9LkCLJaFwELh+uwFy8PzJno5k9k9Bpfr0CXA9PBuTWQGZPU8FEj//Z"/>
          <p:cNvSpPr>
            <a:spLocks noChangeAspect="1" noChangeArrowheads="1"/>
          </p:cNvSpPr>
          <p:nvPr/>
        </p:nvSpPr>
        <p:spPr bwMode="auto">
          <a:xfrm>
            <a:off x="2540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36"/>
          <a:stretch/>
        </p:blipFill>
        <p:spPr bwMode="auto">
          <a:xfrm>
            <a:off x="3524787" y="5562600"/>
            <a:ext cx="666213" cy="758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8" descr="data:image/jpeg;base64,/9j/4AAQSkZJRgABAQAAAQABAAD/2wBDAAkGBwgHBgkIBwgKCgkLDRYPDQwMDRsUFRAWIB0iIiAdHx8kKDQsJCYxJx8fLT0tMTU3Ojo6Iys/RD84QzQ5Ojf/2wBDAQoKCg0MDRoPDxo3JR8lNzc3Nzc3Nzc3Nzc3Nzc3Nzc3Nzc3Nzc3Nzc3Nzc3Nzc3Nzc3Nzc3Nzc3Nzc3Nzc3Nzf/wAARCAClATIDASIAAhEBAxEB/8QAGwAAAgMBAQEAAAAAAAAAAAAABAUCAwYAAQf/xAA/EAABAwIEAwUFBgQFBQEAAAABAAIDBBEFEiExIkFRBhMyYXEUgZGhsSNCUpLB0UNTYnIVJDPh8AclY4Lxc//EABkBAAMBAQEAAAAAAAAAAAAAAAECAwQABf/EACMRAAICAgIDAQEBAQEAAAAAAAABAhEDIRIxBCIyQVFhE0L/2gAMAwEAAhEDEQA/AN1DBGYoyY2HgH3R0Vndx8oo/wAoU4G/Yx3/AAN+inYLgA5iZ/Kj/IF3cMP8Nlv7QibBSDFxwKKeP+Wz8oUhBHyiZ+UImzRuvC+2y44pFMz+Wz8gXvcQN8TGflCmA9+wKm2mJ1d8FxwOWxbMgj/IFwpw7eKP8gRohDRyCqqKqkpBeeZjPU6/BC67ClZUKWP+Uw/+gUhRxnUxR/kCDd2kw0XDHvcRyEZ1QVR2spozligcSfxkNSvJEosU3+DwUsX8qP8AIFCoFJTRl8zYWAC+rQLrMVXaSqkIax8cWbUBp1t6pTJVS1El3HMSbZnOv81N5f4ikfHb+hnW1tM/vHgAvd0aAAkNV2ijoJQDTzOjJ3LG/vqi5pIwCGyHvM3Dl1v0CS1rDVNySbnhIBvZRcpd2XjCC0bvCaulr6ZtRCY3tfqCGhSxcMDaTK1gvONmjXhKwfZ+tdgmLQUsjrU9QcpB2a62h8rnT3rZVlSZjTC2nfX+RV8c+SM2SHFkTG1pADGkegRNLAyR+rG2Gp4QqwOaPY0QQa+I6lWSJizFnMF2tY0ejbJHLaxuEwxGXPLYbDdL5jcLHlk3LRsxRqOwCoueZ+KroZPtDGTc+qnUnKL32SfDarPjDWg33BU9j1s1Lm6A2VEzspRRNm7IWYDKTzSOxlR5E4k9QpSCzTZUUr7yObsQin6tKKA6BHv4W9FHOS+xOoU3sty0VDgGuF+aWwuqCmnTmhaguJs0ka8irWvNiBtfdUSEtfvZpRtipF7MQqo4zeNkhA0Lt/kosxSZxcPZ4xfS9zooFwa3Q/NDxniITKcv6CUI/wABMRklDnPdI7MTc2JSajlkkc5xlksST4ymOPPEdLIQeN1mt9ShcLhuwAWVP/NixQwiLg0faPP/ALFTbPLFd5DnR3s432UzHkZtsmGBxsqYJo3C4LgNeWibFuZPP8B42C5da2nRctZlN/TtcYY9PuD6Ihsbua6GdogisBoxv0XpqCuOJCMjZvxXuQ83AKl03moGbogcEZGblxK9Biby+KDdKVn+0uK1MNJM2i0e3QkhJOagrY8IOcuKH1bjlJR8Jdmd+FqXHtTmOlOdduPX6L5u7EZ2kvmcXyEaknVShxGQhznHyCzrLJvZ6K8KMVvZtsQ7QVU3Cx4gYd8lyfj+yz1RWlhIc6zmu1u65KVvrZCBZ1wOqonm73jN817nTdHlY0cSh0NBWujjdK4i1rFo3N0M6SMhzmvJ4jlB+7fqlc1Q5sAzC5L73UY6gBpbofLquTQFdjoSD2xjjl0Frg2BHXX3qIrWRyvJGZmrbC5y7JNVVT2A9ybkE/8APkoNqHMawvdcXsdLbjX6LnJdAaHM1cI8zWNJBFwSdkHFUmQl8ji2+oIuLpPU4kJn5IncPMXTKjbnaMz8p5C10GcoqgPGJhMzLcgg3tmutl2axcYtS0xd/rwyNZL5mxsff+6y1dTsfCX2GnLIAmXYOGdtRJJdvs7pWtsN84B/Q/RNjVNE86Tx2fQ6VmaQE7N1XuIThkbjcWaLlXxtEUGviOpWfxud2kbdc2rrLRklwjZlxx5NIXTVBeS5pF1T3we08iEPPmGrTtyIQragh5Gwtc+q8+9m5pfhVjFWIYXEHkbrP9k3PnxeIuOpcXH4FE4q51UXxMuSQm/ZnBm0dQyodfvO7IPvsrQj6ORKUqmkaOUcOhQU3MXRcjr3Qcmx5qIz0L+97rEGC+j2EfA/7puPBxblZuteW4rStB3zfotMxuZgPkjQF0USDTyQshsQeSMmFgUunJub7ckGjrJvlABF7afqqDL3jSctiHc+aAdU95ViIct0eALhpJRVfo8ejnu4Lu35KNM8F1zupSutZuXhOl1SxhtcaFM40CXQt7QlpdACLgvJ38v91dhoBDbDRA428uqIhybc/wDPgiaCTQC6aS9ULFaY2kNmkDXRMezAzPqRbbKfqlecBpuRc9Ub2alLMQkjJt3jD8jf902J+6JZY+jD3bn1XLneI+q5a6Mht4XHuo/7B9FO5UKdjpI4wxpPANh5K91O9g4y1vldA4ruuALtgT6LpJGsbaIDMN3PF0I/EXFvE4g9Alc0uxlFsPEEh3AHqVCXDqeU3qMjj0te6ChqnvvcmysMzuq61JHU0zPY92MilkdNhcwZfUwybe4/oVia+jq6CR0M8D2ZTuRp8V9TdKTzKrLi4WOoSSxp9GnH5U46ls+ViYWta3vULSzFzWMeSRrlGtl9T7mK9+6jv1yhU1VV3YLGOs7meiR40v0svJ5aSPnEOHVMjoSIJmd24l+cZcunn7kuqoX0bnd7IBc/dOp/ZbDF6p7rxxuNzu47lJ24O2pBdOSSRdS7dFklHbM1JWvefsWA8hmKqjp6uvk7qolewHUcgtKcJgifkc3K4bPCrqYZImjOMzQbtez9U6aXRN1IW0+ANa4EVDhI38WysElZDcPYDlOttbK91U9wB4RYAXHO3VeCseRa5HoUrlfZSMOK0RFS98TiSNd/VaT/AKe8UrmEHKaprhfnwm/6LKzPc7UAj0Wr7DgxTUdxo4uJ9cx/dPjdyRLyKUGb2sks2wWarCZKh7uQ0TjEJrX18IWffONQSn8iXSIYF2wOpa4bfJLKlwijJO6YTy3us/ik7pHCJhvnOUBZVG3Rov8Aoywuib7H7U8XMjri/RP4mgBzm7Wsq6SBvsDIhs1tgvHyd3GBubLTlajDijNiTlNyJSPA0zC/qhJHbnYqmWsBcWkX9DdV5+d7jksxokKagmXtHSsHKNzj8Qti1toxpyWPoGGo7UOeDpHFl95N1sjo0AJmICz7JTXPEbHG/JNZzyWd7SSmKgleDYgWHv0QXdHMUYVOJsQmkPJ1gtO6K7Q4cxqsd2VaXVTgdRot13RIA2ARyKpUNF2rAnxk23souGVrtUbJFY3GvTRDGPO4MB8bgPiUASZjcSzyYnJe9g0ZbHa3/wBTCgLhZXY/Sez4oWhnC9u/RVUjcttrga2WnJGtCYZcrG8erNAb2uURgjicWhsNLm59xQQLw27bHS2vRMOy0YfiLnkeBhI9TYfqlgk2hsr9GNXDU+q5cdyuWowG4ZX2hjDBazG7eipfUOcbkpeyYd22x+6Pou70k6KdhoNLmu8R0VL4oyb3t6IcyHmV5n80rSfYyk10FZo2CzTdQL7qlpdI4NY0uJ5AI6LDpcueciNv9W/wRX+AYMDfZXNge5peeFg3c42A96lLU0tJpGwSydXckmxPEHzhueUkEmwGwXNpFYYpTZZimJx0sREBzO2zfskZqjM3MToUPiLg+J2vzQFJUhzAwOFhss8pNs34scYrQfK1hdci91bFlj0NtVQJLtFwLjkpB2Y6hKh5K0TqIGTix38kukjdGcsm3yTAO0GUnRePySNyvAOiBJoTTUUT3XMYaebmmxKrjocoJaWn+4apk+N0brEcJ5qQiuCW/Io0hG5LQiqo5hoGsTzsbUXrYYXizogSSNjxIOriLW7K/soMmKkn8H6psb90Lk3BmqxSYgaGxLvksxUyEyHJm33TvEpGvcWZstm31WenfpZrgbI5k2ymGNYyiWdxzZr/ALofCqZ1ZiRmcPs4dv7l08gLTZPcCpPZ6OMW4ncTvUrsMd2xM74qhk0d1TuJOlrBK6l1zxF3uum9Q28bW8ibpdUREkm1kM25HYFUbFEvd3uHXPrqF6+QthLibi3Maq+ojDfE0HrdLcTmyQOI0AF1IZu2Fdkm99V1VSdi+w9y1Mj8o3We7IxmHCWSOGr7u+KYVE797N95Rk9gUdHs7hfRJ8YgFXEIHE5XvF/S90Qaol1nNt8wqpXB80VvxJofSEyaixdQUkdLiZZE3K2wK1I0tY7rO05/7tJ5WHyT8yNDehHNdl+2HH8IrqHFrTY38lXRjNVQecg5earneTzurcPOatpwD/Ealj2gT6ZR22o/soaho1Y8arPRPyEea+hY1Qiuw+aHmW8J8188DSWcQIe02cOhG63Zl0yXjP8AAv2h5ZZgs3pvdaPsmzKyofKLSENsDyGuiQUgaGtIPEU+wCRwq3sP3mH5WSRkrRTOvVhZ3K5cdyuVTEOWvGVvoF3edF5BTySNbbawTSlwxuhlPuU6bCAwQzVDrRMJ6nkE2pMGZoah5efwt0CPhgawBrGgDyXtZVw0EHeS7nZo3KakuzlbdIk4QUMRLQyNo35LP4jiYmz904lrQT6+iDxasfVPEkr9D4WNOgCRVVSMuZro3a+AmxKlKb/DXjwUrYTJiLZGSAWs3xciUC6qBNyfL0SarnPeRuieQWnJ7uV/NVGrublw87Kcno1QpoY1EodGRfQrLS1opKsagAmx12RdXin3IgXOOgA1S2fCqqWQSVDcrn6hvQeiSMb2wSyOOl2amlmL4WODrgjkiBIT1t5KOGYWynoo2CQ7XNyi3U7AN9tkHoon/Qdk7W6ZXar0VEecch5qYyDRo19FNsTXgh7QUGc6PbiS1rWURA5nEw3vyK59KWNvE4i3K6nC5xOV+i5f6Rl/gBVCVwLXR3t0VvZtmXEi4tcLt5+oTAwG5zkeRXUDMlXoNeqeCqaIzfozq1jZqiQ6ODGgELO4iGwyXZ4Ty6Fah+RlO51uJ5N/isviVnPaD+Jc57Zqw/KRTRxGqnjYG2D32senNbSCIMAFttki7NUuaYyZdGCw05lahkdzay0QXqY/Ilc6/gLMOJgQ04sSjKoBsgA5NQNTJbc6LPk+mVxr0QBUgbmw9FmO0UhLWwN8Urg33LRVEgcSs69ntWORNOrY7OPqShBex0tI19JGIaKKKMCzWAAIWp4gcwcP7Sjm2LN7iyBqWgeBxHvU+yj1oXcQcAHE+Tl7Gb1Db30B0svHh4dcODvVQp3l1QfJt1XEvZEcvyyFM4jEJncs9r+4Jq52b7pISaldeaU317w/VMy8sjA5JZbyOyuP4RXIQHXHD5hG4Nx4jB/ff4ApZKXEm2UjfzTLs2S7E4vLNz8inUfZUJlXq2a9wBCxvaLCjBVOqYW/ZzHjHQ9VtQByQtfTienewi9wt8laMEJcXaPnoDonNI+6LH4rQ4OP8/cfgJUo8KY4Se0MNho3kUbhdN3ZfKRYnhF+iy/83yRoyZ1KFEDuVy47lcrmazd0sLGQx2aBwj6IkNahIpfsox/QPollfjDWyS08RLSzRzr/ACCWUlHseEHN0g+uxaOkJjhHeSbHo39ysjiWI1U032j3ZjexIubLqiru8h7rAbBJa6qFyQ73LNLI5HpYsEYHrq/gdE95J2QUswa3KCMo5nmlU9U5lQ5xOl9vNCTVU0xDI2kk9ENtDtqCtl1bWOFwxwKEp46qtcGQgkc3cgmuG4GZJWe13e520TT9VraXD4qZuUsADdg0aJqSM3KU3rSE+C4C2HjIDpOcjuXoE0FPTte5haM/MnUlFZ3sdY2u2+oS2tlJcXsPENyEknbLRxxj0UOe+CctN8nVECXOzKEmxKvaIiSQHfQhU4ZjLJ5MjHgFuh13S1ods00Ya1o01XEWfodChxMHtGvwU8+XULqOsIBbYly8LWyNIzWPJUZzudlON1xcJWxXE7vu6GSQn16onDrOqoyDuUPNE2dtnK3BWluIRxuvodCVTF9Ijl+GV4vBU073uiOaFxuB+EpFBQ1VZUWay9uZ2b5lb6dm4IuFXGxjPC0DyAV/+ScrIx8iUY0gbC8PFNA2Nmp3c625TBkYZ5lXRnTTZVPdcmytSRG7YoxKUCpfbkAPkkdVVZiQdkdiUhM0zmEA57XSCrHBo1pPWyxSjbbPSjFKCRKWUWO+yAwpveV8st/4jW/RezyWhIvYjYDVTwEXa0nd1T9B/smgqtkcq6X+mwEbWxgckFVR8rI17g1lzohqh9wpDOxLUxkAjqhKAFhmubkaao+rcCwoOgjzQvfbUkq+D6ojmk+FA1A69RKOWcn5pw+IFgJAOnNJsOF5pHX3efqnrbkWvooz+mUTqKA3saAeHVNuykX+dc4DRrD8yAl8rLBO+yzLGod/aPqqYtySEyy9GaC917a5Xm6k1bzAC1MRcLNGpXndhjA3oi3aaoaXdBnCc7lcuO5XJBjdUzGiGPQeEfRYvtZS1VDiTqiOJ7oJjmzgXsehW3pQO5j0+4PoqcUcHQFjgHA7gi4U8mPmi2DI8crR8nqa1xfo4+YKX1Us0lwNFt6ugY5x7uFjfNrQEGzB4Yi6WewYNSTsFJYn+myfl60jK0WE1FSc7wbdTsndFgvc8TW62uZDy9E1c9hhHdR/ZXs0bX8z+yi9rpGnvNjpYLpNLSEhCU3ymC2bA3JTuySkniBvf1PmqxWue8Rz5o3ga66EryVjWtcwylt9rJRVyPj1e+0jCLHkRySJlmqY59rtIS6wB5AoHEK6KJps4anZJpsQLpS2K8j3a/8A1F4VQmoqRJVSe/kPRLxtheymHCZ8WkvK0siJ8PM+vRMXdmqeEAsDQRsW6a+qewPjpmd2Mt1XPLoQNSd110co/rFUjnU4G7mA2JOjm+RREMwcNTsgK2RscmeXRuzvMeaTtx+GGYtcXuy8IcBe6NN9A5qOma2M59xurmwhpJzJFQ4vTzj7N93dOaaRVRk5+5KNYUyTKS0o3CyDXwEb5krLyLaI7AyTiMOY/eT4vpEs1cWaOpZwoQGxTOUXal0zMrvJa2YGTjktoTdRkfYE6WUGusq5Xkgjmu/DkIK0XZka60shufLyKQS5sv2biQd0xrpqh1SREAHF9s3/ADZAy0L44s2flosyaZ6tOti2cEAko/s4Mz4G/hDnm/UnT6FKaua0TuOxA1aRunXZ0ZA55vwta0fD/dc1UWRkrmkaaVzbaoCqlFjZVVNSRe9wPRASVDidw4eSiNKJ1W8GJxVlKwR0NzyF0FfvXMjG7nWR1WTHh0p/oOy04F2zJ5HaQnwtxIGm+uqeMkaG6rO0Dy1oA6Jm2UkNBHuJUlFyZq46DZH36rTdnou7oA7m9xd+n6LIRP7yVsbfE8gC56reUzBFAyMbNAAV8UKlZl8h0kggKQuqwVPktJkPHFDyFXP53Q7jqgzhUdyuXHcrkgxv6W3cRm/3B9FTVhhvmF1MOAp4/wCwfRBzvPIrjgKcMYbjQJRViSZl+ENB8HMoupkF9yWnWxKCnkJYSs+Sd6N+DBXsxTO58Uls/CDqCb2UJsSZLG3K4NyC1uqory7vHODrE6kJJLL3Uj3vdwc1BWzXJJbGdVUgA5nDy81nKuaXEKn2ajaXnYu5NVrRPiclrmOEnV3N3otNhlFBRRBsUYB35XTJUSlcgbCsDjpIR3nE/ck8z5lSkb7GXAiwNy0JlPUMy2sldW8NdnJuLbeSMZUw/KPTUGQtczNYtF1KWtbDG4yEDTdJTX925zImmwJsq3xSPtLPc3PCw8yu4XsTJlrRXiM9RXG0YtGTpfmmGDdn4mgPkYHv6uXtHA42cR8k6gqWw2DhYHmEHL8XQqxtbl2V1GAUz2542Bsg5t0QjY5KYkF1wORTZ1a2xLdtrkgIOZxqHCwBPRdX9GvijxlQSLuKadn5L4nHz4kFS4ZI47ON+qeYfQ+xz07j4jIB8irQg1KzNkzJqkaM6jVC1LLjTYIoatVUouCtDIvoVu4SVXKbAkdETO3W6FlYS0hIKhDQw5zPI/iIsAT6KirjOXTYIyF4himjdoS5AzvGvEs60qPWjK42ZfEIr1OXQZ3NHxKe4bcU00rbENc42529PRKKx2evbkHgu8+4XTamm7mhcachmY2tfl0TL5FirnZW+rIuXSEg6ai6EfVZX8TdxyKhVEPbmZZhOj230v1CHBcXNY7Qjku/CjSbHmF05kqGyOIIANgNdVLGgWUb2eVkV2bgayIyBvE4qHaWK0LiAddVeCqJ5eWV5DLU8rGt31U2zyB2pHx5JYakwvcGi9jqr4KiaYOIhaGDiud1OqRtUjT9ngJ8RgOW4zXct63osf2LhzvfVcQaG5QCefP/AJ5rYDVUx9WYfIlcybVMnTooDUr0kAKpArkdoLKo3J1Unm7jpqvALkJWAVHcrlzvEfVclHNa6cd0wX+6PokmK4oKeVkNwDICSb7K18pyNF9gFku1OYVDKhpJs3L5BSzScY2i/jxjLIlIcz1feEuLhlGgF+SBqK8FuVqR0uIGdhaTr8LryeVxNm221N9As3Z6jqPZDEa4xtLmnVCYdROr3mSoBDL8LevS4R9JhxkcJpSXO+7fknNHTFgzHlsinQj3sElpo4YW5W6jf90MKp0ZAv6FM657MpFtbJBWBxbobm6F7O1QU+sc6QZiMmuaw5oCaWWpf3UILjz8lbDSzT5WNuGjcp1DSQ4fThxaHvOjGc3FVjD9ZlyZ/wDzDsXU2FMpo+/qnXPIcyegCsihbNOXSsLNLNadgEyipJHyCaqdd9tANm+QUK1obu63n0Szlel0Njw8faT2edw0M4fkhJ43MZnFidweTT5qyN8jTkkJDr2sR80wpKCSZxzi19yDdLCLbGy5FFCmioZqwsz5jlFgtRh+FxwMBe2580XSU0dMwBtr80SFqjGuzDPLKZzGBuwA9FGXSWmt/NH0KkNNlGU/a0w/8o+hTkhi06aqLtQoB2yne4TFASdu9ghHDqdEfKLi6BlGqVisS4tSPdeWAAnmFnZ+/EmVzbLbOA2VElPE/VzGk+ik8SbtFYZpRVGOZRH2apmc0ZnNyg+SvbG6QGOLly5BOMXjDYSAAAQho2iCAcPE83J3SzVaRq8ZuVtmfraaWJmZwBA1IG6hRvhqImloJtoCdCDe1vRMKhxmLmkXF9CqcHo/867guA69vohF2Wy6VmrwqnEcDeHkqMepjLRSDmBomVNG1kYAFvepTxiVjmuGhGq0rqjyb3Z8wNBHl714FnHUkIuipQHBoHCBcG+ia12GvgeYnxGSLNdptdX0NA6V7QGZWnewWOXK6N6zR4j7s7AKfDo8o8d3fEpsFTCwRRtY0WDRYK1p1WuKpUYJO3Zaxc9wt5rxpsFB566dE6EIk+a8B1XjtF19uiBwsdufVcud4j6rkowVLMQ0DTZLKpjZ2FkoDmnkUTI4u0Q8gStXphToTHDKeN1wCQDsShpTetyEWYwAgDmU3maUDPA2Z2a9nDS/VQlCl6mnHmfK5BdPO3LYKx9Zl0DktjhlZuQSrhFmN3n4KfBtmmWaCVplczpJ33BO/JEUlDnN33KvghBI5DomcEduSvDGkZMmeU9fhWynjp2F7rBrRcnohqOaOplMztc3gvybyROKsdPRTQsNi9pAWcpJ5IZO5e1we3S1t0Msvwp4qjtvs08szGt4UsqXZ3Wbcm+llCMyzbNIH9SZUdIGanU9VOONspkzKGkQo6N7y187i42sNNk6haI2ANFlXEwDZWgjktMUkYJScnbJ36qTdFWCpX031TALA6+yhKftac/+X9CkdVj5gxyHD2U7ZI3zMhdK1zrsc5pcL8OX3Zr21TqS+eD/APT9CuODGnS+6lmJVQJUr3RHJONwUJM0DfVFOJI0KGlbe4XAYKT0UVa5utuSrKABZjbAaVz7Xtul7amOSIajNZP5Y2yRuY8Xa4WI6rK1WD1sEpNMO9ivoeY9VLLFvZfDk46Z05ijaSbaJpgEAFP7Q5tnPN9eiW0mC1U8zXVN2sGtitPFE2JgY0aAWshihWzs2XlpFrR71LfdQv0XoOupVzMc6NrtwPevWNa3wDXZegX3XpOUIBPfVSaqyVJhRQC8aNUHmw6Li7RVuPRMA8cb+a5lidEr7SVc1FgtVUwOyyRZCDp+NoO+mxKtwmtkq5auGohjjmpZQxwjkztN2hwsSAeexHJA4i7xH1XLneI+q5KOcLDSy8c0HdcuQOK3wh+l7Kk0LD94j3LlyFI48/w9v8w/BTbRNafET7ly5dSDZcyMMVwfpoLLlyICt4z7myqMAJvm+S5cuo4m2MN13VzZsn3fmuXLjiwVRt4Pmvfa9PB81y5EB6Kwj7g+K4VpB/0x8Vy5ccUOFG6p9qfh1K6ouD3xjaX3G3Fa+iIdWlzmfZgZHZt99Fy5cEmMSN/9IfmXv+Ju/lD4rly4J3+KO/lD8yicQJ/hD4rly4BA1l9e7HxUTVa+AfFcuXAPDU/0D4rzv7HRvzXLlxx77Qfwj4rvaP6PmuXLrCkee0EbN+a9FR/T81y5EB77WdOAfFd7UfwfNcuQOPDUH8PzXrar+j5rly449NWT9z5rz2o/g+a5cjYEiqZ0c8ZjmhZJG612SAOB1vsdOi6kMFHGY6SlhgZfNliaGi/WwC5cgGiJOq5cuXBP/9k="/>
          <p:cNvSpPr>
            <a:spLocks noChangeAspect="1" noChangeArrowheads="1"/>
          </p:cNvSpPr>
          <p:nvPr/>
        </p:nvSpPr>
        <p:spPr bwMode="auto">
          <a:xfrm>
            <a:off x="4064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58"/>
          <a:stretch/>
        </p:blipFill>
        <p:spPr bwMode="auto">
          <a:xfrm>
            <a:off x="5759632" y="5562600"/>
            <a:ext cx="985137" cy="1016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utoShape 11" descr="data:image/jpeg;base64,/9j/4AAQSkZJRgABAQAAAQABAAD/2wCEAAkGBxQTEhUUEhMVFhUVFxUWFRcYGBQYGBUaGBgXGhUXFBcYHCggGholHRgXITEhJSkrLi4uGB8zODMsNygtLisBCgoKDg0OGxAQGiwfHCUsLCwtLCwsLCwsLCwsLCwsLCwsLCwsLCwsLCwsLCwsLCwsLCwsLCwsLCwsLCwsLCwsK//AABEIAMkA+wMBIgACEQEDEQH/xAAbAAEAAgMBAQAAAAAAAAAAAAAABAUCAwYHAf/EAEAQAAIBAgQDBgIHBgYBBQAAAAECEQADBBIhMQVBUQYTImFxgTKRFCNCUqGx8GJygpLB0QcWM0Oy4fEVNHOT0v/EABkBAQADAQEAAAAAAAAAAAAAAAACAwQBBf/EACYRAAICAgIDAAIBBQAAAAAAAAABAhEDIRIxBEFREyKRIzJCYXH/2gAMAwEAAhEDEQA/APX6UpQClKUApSlBQpStL4gCuNpElFs3UquxOO003FTbF4OoYbETXIyTejsoNdmylKVIgKUpQClQbPF7L6q4b65sPpMi6hYMjDkfCd/LrUzvV18Q031GnrQGVK04nFKiNcMlVBbwgsxAEwiiSx00AmtgcbTrvHMTtIoDKlKUApSqrF8TJOSwATJDXDJRY3A++w6AwIMnlXG0uySi2WV68qqWdgqjcsQAPUmof/qqH/TW5c/cQwfR2hT86iDBqrC5cJuPuHfWOoVdl9gKtLN4GOh/P+9Q/In0TWP6RrXEiwnuLo8j3M/LvKxXi4+1avJBjVA3ue7LQPWvuIu9246Nt+v1vW1iPi5HQ+R5GnM7+NGzC4y3c/03Vo3g6j94bj3rfVbi8LbeCyidgwlWXQ7MII+dYpeu2hLzdt82A+sT95VHjHmIPkakpIi4NFpSsbVwMAykEESCDII8jWVSKxSlKAUpWLOBuaN0dSsyr4TVfiuIgaCoA4jmkTrVTyoujhb2Xtx4FQL2MrVhr+YRWltfWq3NsuhiS7LG1elaiYqd6YJ9x61vv25rjdomkkymvMQSDt+dWXAMTINs7qSw9DvHv+dQr1kkQwPkelRMPiO7uq33T4vNTofw/GowdSJZIKUDr6UFK2HmilQePYtrWGv3UjNbtXHWRIlUJEiRIkbSKob/ABfEW7lzxi6Ld42hbCKrPOD+kASPtZ/CPLeTrQHwdl7oYOlwW2bEYm5cjUMrtfNlx0uqLq+o01yitfD+yxC2xcQSpsC6Ga0yOLZJJAW2pbUyC+viPvpw3aG+URmvWBbutYVrs2z3BfOWlQYUMVVFz6hm1zcteC4obQzm7mHd4qHAQmfpqpmBLBcpzjfQRO0ggWHE+y7OuLVcmR7N4YZDoqXb6gXCdNAGUEEbd49bsHwO4t9XKoCt+9da9Iz3EuIwW0REwJUamItqfSs/zFiDYuOLloGzZxd0kKrC4bFwqkkGApXcrvoRFWHDeOXLmIRSyS13EW3sADNZS1m7u6TM+KEOukXVigOopUa7iiCR3VxvNe7g+kuD+FRsZxU20LGzdGwEhILMYUaOTuRQGHEMVnfuUbKBHesNwDsinkxGpI2EcyKxs2woNlYUqJt9IG3y2PqKobjm3lb6yX3JAJdt7nwk6nUgeUVIGMN5FNtWNy3lZSAIIO4MtMFfLcCqG22aopJFpYuC4pT4SZKz9h1PiX2J91YVXpxII2vhRyEbMfgu7Eeeogn0OxqFiMfmZLtsEd4VCyN7w0XTcZlLI0x9mNRUPj1gXimI8S2TPeAjTNEB4nQmBbJO0LppVEbg2pdHUrOqxam7bK/bXUefl5TtUPgvFM0o/XK07zykeYmfMGq/A8X7lil0mFhUbU5jp9UT9pxOnX1BrZfwrOxvImVmgBfveT8i/ORoPnNwLpLhzZZ1tiQD9oGQD+EVLtYpWEqfIjoeh865psf9ICCzrdQwzESiDZg7bNMbKd4NTEuZWiSSftQTPqYj2qN0dUbJTP8AR2LrpaY/WL9wn/cTy+8PU9augZ2qjvYnw66+vP1r72axWjWTvbgpPO205f5YK+wqzHOyvLipWXdKUq4zlfxjiHcrJ2Ok+fT8/lXMX+0GY711+Pwa3rbW3HhYR6dCPMGvGuIWrmHvtZubqdDrDD7LCeR/vVWS6NGCrOufGFta+DEag8657CY06HmPxHOrRLgYSu360NYrdnoUq0dJh72zDn+FWQAJB61zuCuRoQTO9XGGuaZT7VamVyRMjKZG3Opp1FQEvzAjyPl0qVhTGjHUVJMqZGxOhINRcSiMNpNTsYwBkDetFtSTtAo0TjJUSeEYkFQhOq6CdyOXuNvarCq21g9fxFb3uXByDD3Bq6M/pkyY96JdKj2MarHLs3Q6H261IqxOylxaPmUa+e/n619pSunBSlKAVz/ajEANaQkgDNcJG8iFSOsFy0c8tdBXLdo7bHEPl5YdTE9HuEwI1bTTpNQn0Txq5EJLveFrDMquwz2yDIDCCrqeaE6/zCqjhnEijhwIOZlZPuXZ+stnpniV8x51hjrjWb6rm+ruTct6aK+07SBsY28U1A48rNiFu2QbgxC5cRaWSc6wC2nwtEMG5FT1qiJrZe8ageK2Zt4g50/YvL4yp6SQWHmH8qzwfFCbfdZC1y4xvWlAJzLckvMaAK+dTPQdai4fD3DaNq66hSQSfCz5gZDqB4UbRSdTqDprVzw/BqiFbPhLalzLMW9enltvpUMmJT2Ivi7MeCcFW1BuENcUEADUW1JzBEnkJidz5DSrDFP4SCYB0JPToBtUe3fAYMJM+FgNTPIHpzE18xGFZjLQB5tt/wB1ODtHHt2aPpUwtpYA0HIAVMtrlEsxJ/Cqw3wpy/kD/X+tRcdjXWMo+KYk9BJOpHTzNGSiXveA8/yrBbhS9ZfkSbZjo2o281HzrnsLjXbmvz/LTapovlwsEaXbU7/ZurI/AioxdSROauDR3opWFkyorOth5orne2/ABirBKqO+tAtbPM/eT3H4xXRUrjVnYy4u0eE4cmRy/Wxq8wV7LoPh51M7e8JFm+LqCLd6SQNhcHxfOZ+dVOEM+GsOSNM9bDJSimX1q7yBnpHP9bVa4XvDq+ka76kVE4JbmQg259P1v7Vd28LtJnyFdijk2rJCXxHh57xyPKthU6E/ENx5edabbLbOWMqttUa9jiSy2zlCnLdeATOoHdKdCZEFjIB0g6xJqtmeTLi6VC5mZRHMkAfM6VGs4+y0Zbtok8hcQn5TVE9+zYvKGAYuJV3l2jcNmbZdwfMTU7GOEcF0VrNzQggEK3MGdufyqxNNFey9Vta3K1c2toWz9S2SIhNTbYcmKctZ+GDI57VYYfHB5+yyxmBO3Qg81PI/kdK7aO0ybicIr7jXrUdBdt/tr57j0NSLOIBG4rctwGiZ1r6arOKVtNQejaH25H2rfWtrancCvgBXzHTn7GpqZRKC9G2lfFYHavtWLZU9CuU7SMVxQOsNZAABXWHuZpnlDL866uqDtdh5W3c1hWyNBA8NyAJPTOE+ZqM1aJ43UjnThkIUOoIUQucliBoIjbkOXKpVsaQogDlAUfyiBWKIv2RmPlonux1PtFfX0+IzGw2Ueg/qapo12Htc/wAv71ttXeU6Dlt/5rVnk6/KvmJtwj/uP/wNdRFkq48yoBhhI5QRGv5b1sW6SIaAeYG/r6f3qBiMSlsBncIs5VndydlQbsdtulZGzfdW7sjDZgwVmAa6zA/CSQQkgSImqm1B2yUU2tEi9ZyidB+uv/dc3xnGrKhSpOswyMfORrHKqe5gbd7Mlx7wvAkkvcNxlMy0oxyuh/ZA9qr7ttrJAbwjYOsG23zEof2W+ZrsnatFuBLl+xb4a7A3PoamYLFsbtq2s+K9JPIKrW2M+smueGIaQBJLGFAAlj0HnXV9jbJa6LehNsm5dYaqHYZUtqeeUbnqKpVuSSLfKlGMdHpeH+EelbK+KNBX2vRPHFKUoCFxnhq4iy1p/tDQ/dYfCw9DFeUWMM1u41tx40Yqw9Dv6c69krj+2OBCXrd8D4vq3PmNVJ9pE+QqnNG42avFyVKhhbGVQfmOVWqXBG9VeFxIIyk1rv3SBp66VRF0jVKOxxfFsVKJ8bNktGdQxDF4/aCK5HmFqHg8WrWYH+0mw+3ZIhgAdZHxDn4SOtReKo/eWDbmfrWMwJgWY9wWaK+YfhzLea6HKycwRfss3xwx0gnWMvvqZs7KH2b7OJz2wqibwZu7GkMhA7wydO7z6zyld9jc4PB5Ei4xchSNfhUfdXy8zrtUPhqLbEIoUHfzjaSdak4jxDeB061GEeKoMww0DwqS8CM52QfdToPxPM04iYAuA62/i13T7Y9viHmvnUZiwkaRyjl+QqpwOLLXMjM0Mcp5CDo0/OjJwVqzq0v5JJ2HKptrGAgHUTXF4THm5aty2uRSSdgxUSTprodv2htFTGuPGl1T/Cf/ANVTzdl1WdLieIZRP696l2eIKVBJFebY/ijAkN0gETv7n+vtUPhnFnFwSZEjSuqbDxJnrKOCZXf8x5/3qSrzXOcMxoPr0q/tmtOOf0yZcRurVi8OtxGRxKuCp9D/AFrMN1rKrrsytNM5LD2yAbbaPb0c9d4K+TDWfUVi9mDqNTsP6np+dX3FcAXh7cC4vXQOsyUY9Oh5H1NVPfq8yCCJDqdGXKpLAjqZgEdZFVSjRphOyAFG+/nWOMYC28kAZWHqWUhVHn/Y1JZPGFKzChmAgBBrGbzO0Vz3GsY/0kWwqlUtsXkHRrqsC4/dEiddzXE9k6dFdbujEG6MTo7QoI17mCWtGx+yCp1O7KZ5VPx3aYKbIv6C7ms3bi7WryFQtwH7sOG15a1zt66xZ7gQhjdY93mBJRgWZAw0OokHrHnWjF2g9m6G8al7N0EA/DctvbZh6FLcjqSKoyVL+SxcoJf7Jd7Fu7BcfZLOhKHE2BlvW2UkN3iRkuL02MGRvVm2FVbRuHErctaLmNtiddAtxQd+UHyquL95Z7yfrbaqt4iYuIPDavmOYEI/TwttUK1iblpy1ssAdCG1DDo6tIb/ALqnIpSV43VdhRfvsnX7VtVjDXEXMIZvF3jA/ZTTwLyyjWvROwvBPo9kZh4j4m9eQ9hFUnZTs9nYX7lvu+a25LLM6XIPwzpC8t69CtpAgVq8bDwjb7MubJy0jKlKVqKBSlKAVU9q1nCXfIKfk6n+lW1RuJ2O8s3E+8jD8DFckrRKDqSZwFhWjyqQuY9fx/pvWPCnDBfSrcoNNNKwR+nry6Ki8kFG+60HlAfw8tvELfXQGpWaNP6ae3WptiyGUowlTKsOoI0/A1DbwHI512Vj/uAee2eNSPKRvAvTMbWz73fnrWiziO9zC2UIQ5Xdj4FbKGAgavowOkCDvUPtDjlVWtM5VmtuZAPQgIDGhaGEnkpHOufPFbuUi0QrhZzAaE2odA3Vcudf3WI5aRm9aJJVtkjiGJxBJTvitxfjtZESQfhNtoMr5yQRGoNV+GxLLnY6ZFO8gBm8KT/Ew16AxW7DsVAZQHs6vkukG3Z18QDHW3BMaGCApgzWOKxS3vhym0hJClSGk6d440MAHKOgJkAmBVKbb3/JZCUkmkaU4hBATwqoCiNzG7HoSeQ12r6cY7yFkn208yf61HuIoOoQDrln/lNSrTrEd6w8gco+SxVXFl6WtEY4ogeIyPIMfxiPka1JjlVgwIg+tb8XdUDwu38zfnNVF26WgGY/aAIA6kjWrYJshNuCs77gvFRmGtdtguIA868r4xwi7gboS5p9y4Jy3PSdj5fnvU7h3GHU6nSutOLOJRyKz1u3cBHWsgY8x+NcLhe0kDeuk4dxUFQWIJq2OQon479FzNQOJcKW7DSVuDQOu8fdYbMvka328Up2NZtfAq5TTMrxyic1ku2Cxu2y+dszXbYJECYBT4hAgACd9653GkXIuKy94neK8HUo4J238LGPKTXpCXVbYg+VV/HsGhsXmKgstq4QYEghWIg04pnVlcVs8tvYLKwcAZWM6bDqPLrWjh9rLcUMQFYOonZGOW4pjoXRfm3WvVj2aw+wtIB0yrWeH4BYTVLaL6Ko/pVT8d72acnmKUa4nmGB4Tda4HwyHL8SlhCANOe20wGSDAjkYrruz/YtLbZ3lmmVBJKp0Cg6kjaTXYJh1GwrbVkMSi7MuTNKRhatBRArOlKtKhSlKAUpSgFfQa+UoDznBjurrptkdl9gxj8IroZ/GqXtbhzaxWfldUN/EsK35Kfep3D8TmUVgap0etF8oJkpjBMVXY7HqYV1kEyynYxsD7wfarMDbzqNiMIrbjWls5GKfZz3EMPnBZWkDww4Lwnk0hjrB1JiTEVVtaKOpC2xlOpIuGVnXTvI2J3n3ro24UynwNoeR/Kq3HYS6u6zG8dKjKUqLo44UUuNsmcrksgJgAAd2RIlEQBZ9pIkcqrO7KtoYI2IO45EHzFdHkDRJ0Ya+q+E/lPvUW/gF1BPofu+/wB0nf59ZgpWrIqKK9SDo0KfYK3pyVvwPLpXx8Eq/EGHqCP/ABUi/wALYSND1U1HUMoysrEDQbyB0B6eX5V1P4Taa6NItAaAQPOvuKw8IZGpqbg8MSRAnpv+XI1b3uBOVm5udh0qyLpnJJNHf8MRMZgrXfIHW5bTMD94CCZ3BkHUVxvGf8P7lqXwjm4s/wCk0BwP2WOje8H1q+/w6xZ7lrDkZrTEr+45n8GzD3FdbWzipI8pyljlo8JW+cxVgVZdCGkEHoQasbPEWWINeqcZ4HYxK5byA9GEB19G3rieI/4dXV1w94MPu3Blb0zLofkKplh+GqHl32RsPx1hUpO0bCqS52extv4sO5HVcr/8Sa+WsBiG0GHvf/W4/MVV+ORoWaD7o6D/ADL1ArpLeJa5w+7cb7dq8V8hkYD8jXM8C7H3bjTiAbaD7OmZ/LQnKPPeu04raCYS8qiFWxcAHQC20Vfhg1tmPyckJKkWBpQ0q8xilKUApSlAKUpQClKUApSlAUPbXh5u4YsolrR7weYAhh8jPqorjuE4vzr0+vLO0WCOGxLKBCN4rfTKdx/CZHyrPnj7Rt8TJ/izrMPJA+VbzhyTXN8P47CjN8/SrR+KTBWTIrOma3Bpk1rGm+1L2HmD7VAe/eOyHfoa2WPpDAjL/T9a1I5teyHjuGLJBUQTmBHI6Bvwyn+A1BbgyERJkdDyqxv4fEEaoND15HQ/gTVdcs4lGnJp5fjVaireia/6E4QhGrNCxlluUek6dPKpVnhlofZn11qHcxTqc2QjrPWp+DxAaJO36/XvRKju/pNsIBAgDpAArXxG0csD9elS7LqdoNSXg71MqbOO4djThsQtw6CYfzU7/KAfavTlMiRz1HpXnXaMJsDqN66LsNxPvLHdsfFa09VPwn2+H2HWr8MvRm8mFrkdJSlK0GIUNKhWeIhr92xlM2rdm4W5EXTdAAHUd0fmKAm1C43/AO2v/wDw3f8Ag1RrPaGwQmZwrPlhQHaM7slvMQvhzMCBmjUEawa+4njGGdbiPcEaW3Uh1b6zMi5QRJzEMARIJBigLU0qts8fw7hit1YVS5kMPCpysRmAmG8JA2MAwaxftFhhvdg+IlStwOAmUuWTLmAAdCSRswOxoC0pVWO0FjNeVmK9wUDsQcpNxUKZDHiJLqoA1JOg2qdg8Wl1c1tgyyV5iCphlIOoIIgg6igN1KUoBSlKAUpSgFKUoBVD204V3+GaBNy2C6Rvp8SjrIkR1ir6lcatEoy4u0eScAKFhnEjzr0Ow9vIMoUR0rgu0vDvo+LcJ8L/AFi/s5yZX2YN7RXQcBxYVIuGsT1Kj1H+8VJHQtcB961m/lNaU4na2mvj4+31qVoqcH8JGIuncDfQ1Gu3ieVfTxRYiouI4mscqi2SUTC7iNCGAIqsuZBqBl6RpWvG44axVPi8RI1MdK4Xx6Lk8TCnQ1DxfaI7Kda5TFYthyJHvWdrC3O97sxmZVdSCCpRhKsp5j+x6USONq6Ok4fZa++Vdepq1s4J8FeW7uvwuBzU7/39qs+zOCWwoiCT8RroL9pbi5WAg1YlW0UZJXr0SLVwMAymQQCD1BrKqjg31TNYJ0Etb9Duvt/eretMXaME48XQqpbhVwYp8RbvKouJYR0a0X0stdIKuLi5Se9Yag7CraqK+r/S2NwXyoW19H7trgtz4u8FwIYmY/1NIiOYqRArMbwG6l233Ya4v1WcEKtt8l97qm4e9DApnzCFIJA32qXg+y5tv3jX8xHcFmyEM/cO7hrjFz4mztMQByAiKq+GYbFMxV/pC23bCuwz4gG2SbwxNtblxy2VfqgSuVTuo3qRh7Vxr8W2xMLfxKXyXv8Ad9yLdxUCljlz953UFfEIaSJ1Ak3OyyXraxele7xARgoIP0jEW8Qrg5tVU2wInxAnapOH7NhWzzbVjbv22Fu2VDG73IDGXJlRaA31kbRVLbs4vvMOYxClEtpcE3WV1OHbM7DP3akXSqxlLysyF1qQuCxCBATiSjJg2xHjus8xdF/uyGzKZ7rMqcgYGuoFlc7PMQVF4AFsNcX6uStywLYU/FBQi2AViRJhhpFlwnAG0r5mDvcuPcdguUFmgQFkwAoUb8p51p7NpdFgC9mnvL2TOZfuu9fuA5Oubu8kzr11mrOgFKUoBSlKAUpSgFKUoBSlKA5P/EHh2a0t5fjRgp81cx+Bj5muWw+BxBAyqG9K9K4thu8s3E5shj13X8YrmOzOK0E/ryrLmiuR6Pi5P0f1HK4xcTZ1aw8cyAdKj2eNBucdfKvV2xSEQSK8p7U8PRcWCgHiMac52n8ar4IvWVvsHipPwgn0mtV3iFz7p95rs+B9nxlEmPTc1c3OzdplIIPrRI48qXs8rfiDHTSavuE8GkZ70wdQP+qw45wgWCGCiUdVc82W4RkY/unT+Kur4TbRwGfUjSOQo0d5OrIQ4XauaW7W363qHf4C6gADxWgzW+ptnW5b9QfGPVutd1h2XZdKh8VQyGX4lIZfUcj5ESPeppFDm2zm+G46QCPKrheLAc65rjlj6O4dP9G6M1s/dO7Wz06j36VJ4HgM57y7LEnwJyH71Q2tF/6yipFvjsYCyXF3Go6eldHZuhlDLswBFQ1w4KEECYPp6CovZ+6QXtH7PiHodDHvr/FV+N+jHmSatFzVDxLi161dxGVUa3Zwy3gskOXPfaSFIynIvpV9UXFcOtXDNy2rHKU1Eyp3U9RvoavMZVY3jly1ctqyI0m0LoQ3SbffXO7tmSmUCSNyCYMDaYycfuhAUwyk3LXfqqFiY7xFuF1CyxAfP4ZJgjXQm8xHCrNxw72lZhl1I18BzJ8jJB5Sa+vwuyQB3SQq5V0jKuYNCkbDMqn1UGgKG92vCCci3PAL4NtiQ2HFlnuXlBAJh0NuI3dJ3MbLfH8QcgOGCm49pUZu9VPGHLSWSSVyDbQ5htV5Y4faQKEtooRDbQBQAqGJQdF8K6eQrDD8KsoAEtIApVlEfCVBClekBiBG00BT/wCYLoc2ntIt43Vt20JcBkLPF8tlgoVSQFJIJCmDVtwbH99bLFcrK9224BkZrTsjFTzUlZHrRuDWCXJsoS5BcxqSGzAzyhjOnPXepWGsLbUIihVXZQAAPSgNlKUoBSlKAUpSgFKUoBSlKAVwmJwZt4q5bBhSe8WNPC5PPyII9q7uqPtRY0S6B8JKv+62x9mj+Y1VljcTR40+Mq+mvD4G1sQJ+Z9da5jtX2Yuq4vWvEFZWK8wAdY66Vm3aFLbZiSTNdXjccvcd6XXu8uYtMaRy6noPOqIuzbP9WmQ+FYkFBBqaOMJOVczkb5QW/EaVx/BrrszJcXIAcxWRJV/Em37JBPrXYYfEAABQoHSIqKE4rtFbxF1e6oZTFwG04IOz6A+xg+1U/CMW9tmtXBDocrjz6jyO49a7TFYHvFGY7EEQBpG1c92uwcgYlBDW4S6ObKfgb+Ez7E9Kk4urIRmk69MlNxGCFQF3MQq/megrcyYhtT3YHSSfmQKjcFQAKB8TaueZq+fDjLoNa4iU5cWUt3BfSLNzDXNCZe033WBmR6HX0YjlWrhV2BlIhl0YdCNx+FbsLjV+ki2SMymP5hp+dO0lnu3F8fCxVbnkdkY/wDH+WrP7o38K0+M+L6ey1w97XU1FuuLd9W2DSp/i2PzArTgGzwSYH51Px2DV1MioxZyUUrRPpUfAXy6An4ho3qN/nv71IrUnZhap0KUpXTgpSlAKUpQClKUApSlAKUpQClKUApSlAKxu2wylWEhgQR1B3rKlAjzDjfYbEIxNmLqT4RIDjoGDEA+oNauFdi8VfuKMSDasKQWErmeD8ICk77SdpNeqUqt40XfnnVHK9seEtAxNjR7aw6j7aDmPNdfaa5f/M5QExOlepVx/aHsLbvEtZbumOpWJQnrvK+2nlUJ4rdotxeRxXFlnwviRv2Ve0ykwMwJgqfStXAbi33xSkh0+rtMR8LHK/eR5QwHtXL4TsDi5y3L9lUHNc7MR6FQPxru+CcJTDWhatyQJJJ3YnctFIY3eyOTIq/U894hjL2Cum02sfAdfGk+GD15RyNdEO1djuwQbhMTlMR7kVb9p+z6Yy2FY5XUzbfmp8+oPMV51e7DY4NlVVZeTB1yn+aCPSK48TXRNZ1JLkarPEmuY4OPie4gEdcwiP1yr1zG4ZbiPbb4XUqffmPPnXK9kOxIwzC7eYPdHwhZyITzB3Y+ZArsKshCkVZcvJpo5PA3CjFG3U5T6jn6HQ+4rpbLZhXP9rcO1sjEIpK6LeiSQB8Lx0GxPSOlY4HtDbVdTPSKob4ujWv6kU12XPDxFy4ORhvfUH+lWFUPZzGd891+QhQPWT/Sr6tGN3ExZlU2hSlKmVClKUApSlAKUpQClKUApSlAKUpQClKUApSlAKUpQClKUApSlAKUpQClKUANc1xLsbZuNNtjZncIFynrA5e1dLSuSgpLZOE5RdpkLhPDEw6ZLY0015mOZ896m0pSq0iLk5O2KUpXTgpSlAKUpQClKUApSlAf/9k="/>
          <p:cNvSpPr>
            <a:spLocks noChangeAspect="1" noChangeArrowheads="1"/>
          </p:cNvSpPr>
          <p:nvPr/>
        </p:nvSpPr>
        <p:spPr bwMode="auto">
          <a:xfrm>
            <a:off x="5588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2" y="7607194"/>
            <a:ext cx="1157854" cy="92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29BB02AF-68F6-6C37-54A8-8AE564602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alphaModFix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3699" r="2850" b="19183"/>
          <a:stretch/>
        </p:blipFill>
        <p:spPr bwMode="auto">
          <a:xfrm>
            <a:off x="4763733" y="229862"/>
            <a:ext cx="1843497" cy="10481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3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375</Words>
  <Application>Microsoft Office PowerPoint</Application>
  <PresentationFormat>Presentación en pantalla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Arial</vt:lpstr>
      <vt:lpstr>Bauhaus 93</vt:lpstr>
      <vt:lpstr>Calibri</vt:lpstr>
      <vt:lpstr>Century Schoolbook</vt:lpstr>
      <vt:lpstr>Comic Sans MS</vt:lpstr>
      <vt:lpstr>Consolas</vt:lpstr>
      <vt:lpstr>DokChampa</vt:lpstr>
      <vt:lpstr>Garamond</vt:lpstr>
      <vt:lpstr>Gill Sans MT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evitar accidentes.</dc:title>
  <dc:creator>Roel Cespedes</dc:creator>
  <cp:lastModifiedBy>Felix de Jesus Rodriguez Regalado</cp:lastModifiedBy>
  <cp:revision>29</cp:revision>
  <cp:lastPrinted>2014-05-06T14:04:21Z</cp:lastPrinted>
  <dcterms:created xsi:type="dcterms:W3CDTF">2014-03-27T15:07:34Z</dcterms:created>
  <dcterms:modified xsi:type="dcterms:W3CDTF">2023-02-07T01:58:37Z</dcterms:modified>
</cp:coreProperties>
</file>