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Fredoka"/>
      <p:regular r:id="rId37"/>
      <p:bold r:id="rId38"/>
    </p:embeddedFont>
    <p:embeddedFont>
      <p:font typeface="Roboto"/>
      <p:regular r:id="rId39"/>
      <p:bold r:id="rId40"/>
      <p:italic r:id="rId41"/>
      <p:boldItalic r:id="rId42"/>
    </p:embeddedFont>
    <p:embeddedFont>
      <p:font typeface="Maven Pro SemiBold"/>
      <p:regular r:id="rId43"/>
      <p:bold r:id="rId44"/>
    </p:embeddedFont>
    <p:embeddedFont>
      <p:font typeface="Fira Sans Extra Condensed Medium"/>
      <p:regular r:id="rId45"/>
      <p:bold r:id="rId46"/>
      <p:italic r:id="rId47"/>
      <p:boldItalic r:id="rId48"/>
    </p:embeddedFont>
    <p:embeddedFont>
      <p:font typeface="Fira Sans Condensed Medium"/>
      <p:regular r:id="rId49"/>
      <p:bold r:id="rId50"/>
      <p:italic r:id="rId51"/>
      <p:boldItalic r:id="rId52"/>
    </p:embeddedFont>
    <p:embeddedFont>
      <p:font typeface="Gorditas"/>
      <p:regular r:id="rId53"/>
      <p:bold r:id="rId54"/>
    </p:embeddedFont>
    <p:embeddedFont>
      <p:font typeface="Roboto Light"/>
      <p:regular r:id="rId55"/>
      <p:bold r:id="rId56"/>
      <p:italic r:id="rId57"/>
      <p:boldItalic r:id="rId58"/>
    </p:embeddedFont>
    <p:embeddedFont>
      <p:font typeface="Lexend Deca"/>
      <p:regular r:id="rId59"/>
      <p:bold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MavenProSemiBold-bold.fntdata"/><Relationship Id="rId43" Type="http://schemas.openxmlformats.org/officeDocument/2006/relationships/font" Target="fonts/MavenProSemiBold-regular.fntdata"/><Relationship Id="rId46" Type="http://schemas.openxmlformats.org/officeDocument/2006/relationships/font" Target="fonts/FiraSansExtraCondensedMedium-bold.fntdata"/><Relationship Id="rId45" Type="http://schemas.openxmlformats.org/officeDocument/2006/relationships/font" Target="fonts/FiraSansExtraCondensedMedium-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FiraSansExtraCondensedMedium-boldItalic.fntdata"/><Relationship Id="rId47" Type="http://schemas.openxmlformats.org/officeDocument/2006/relationships/font" Target="fonts/FiraSansExtraCondensedMedium-italic.fntdata"/><Relationship Id="rId49" Type="http://schemas.openxmlformats.org/officeDocument/2006/relationships/font" Target="fonts/FiraSansCondensed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Fredoka-regular.fntdata"/><Relationship Id="rId36" Type="http://schemas.openxmlformats.org/officeDocument/2006/relationships/slide" Target="slides/slide31.xml"/><Relationship Id="rId39" Type="http://schemas.openxmlformats.org/officeDocument/2006/relationships/font" Target="fonts/Roboto-regular.fntdata"/><Relationship Id="rId38" Type="http://schemas.openxmlformats.org/officeDocument/2006/relationships/font" Target="fonts/Fredoka-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LexendDeca-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FiraSansCondensedMedium-italic.fntdata"/><Relationship Id="rId50" Type="http://schemas.openxmlformats.org/officeDocument/2006/relationships/font" Target="fonts/FiraSansCondensedMedium-bold.fntdata"/><Relationship Id="rId53" Type="http://schemas.openxmlformats.org/officeDocument/2006/relationships/font" Target="fonts/Gorditas-regular.fntdata"/><Relationship Id="rId52" Type="http://schemas.openxmlformats.org/officeDocument/2006/relationships/font" Target="fonts/FiraSansCondensedMedium-boldItalic.fntdata"/><Relationship Id="rId11" Type="http://schemas.openxmlformats.org/officeDocument/2006/relationships/slide" Target="slides/slide6.xml"/><Relationship Id="rId55" Type="http://schemas.openxmlformats.org/officeDocument/2006/relationships/font" Target="fonts/RobotoLight-regular.fntdata"/><Relationship Id="rId10" Type="http://schemas.openxmlformats.org/officeDocument/2006/relationships/slide" Target="slides/slide5.xml"/><Relationship Id="rId54" Type="http://schemas.openxmlformats.org/officeDocument/2006/relationships/font" Target="fonts/Gorditas-bold.fntdata"/><Relationship Id="rId13" Type="http://schemas.openxmlformats.org/officeDocument/2006/relationships/slide" Target="slides/slide8.xml"/><Relationship Id="rId57" Type="http://schemas.openxmlformats.org/officeDocument/2006/relationships/font" Target="fonts/RobotoLight-italic.fntdata"/><Relationship Id="rId12" Type="http://schemas.openxmlformats.org/officeDocument/2006/relationships/slide" Target="slides/slide7.xml"/><Relationship Id="rId56" Type="http://schemas.openxmlformats.org/officeDocument/2006/relationships/font" Target="fonts/RobotoLight-bold.fntdata"/><Relationship Id="rId15" Type="http://schemas.openxmlformats.org/officeDocument/2006/relationships/slide" Target="slides/slide10.xml"/><Relationship Id="rId59" Type="http://schemas.openxmlformats.org/officeDocument/2006/relationships/font" Target="fonts/LexendDeca-regular.fntdata"/><Relationship Id="rId14" Type="http://schemas.openxmlformats.org/officeDocument/2006/relationships/slide" Target="slides/slide9.xml"/><Relationship Id="rId58" Type="http://schemas.openxmlformats.org/officeDocument/2006/relationships/font" Target="fonts/Roboto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6c3f46095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c3f46095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f98cff09b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7f98cff09b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6bfa3ff31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6bfa3ff31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f98cff09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7f98cff09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7f98cff09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7f98cff09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7f98cff09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7f98cff09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7f98cff09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7f98cff09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7f98cff09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7f98cff09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7f98cff09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7f98cff09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7f98cff09b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7f98cff09b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6bfa3ff31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6bfa3ff31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6c3f46095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c3f46095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7f98cff09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7f98cff09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f98cff09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7f98cff09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7f98cff09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7f98cff09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7f98cff09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7f98cff09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7f98cff09b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7f98cff09b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6bfa3ff31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6bfa3ff31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7f98cff09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7f98cff09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7f98cff09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7f98cff09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7f98cff09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7f98cff09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7f98cff09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27f98cff09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c05bd2d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c05bd2d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7f98cff09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7f98cff09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7f98cff09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7f98cff09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f98cff09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7f98cff09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7f98cff09b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7f98cff09b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f98cff09b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7f98cff09b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f98cff09b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7f98cff09b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f98cff09b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f98cff09b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7f98cff09b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7f98cff09b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392800" y="540000"/>
            <a:ext cx="5079600" cy="22767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sz="600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916800" y="3871825"/>
            <a:ext cx="1953600" cy="633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40" name="Google Shape;4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2"/>
              </a:buClr>
              <a:buSzPts val="1800"/>
              <a:buChar char="●"/>
              <a:defRPr>
                <a:solidFill>
                  <a:schemeClr val="accent2"/>
                </a:solidFill>
              </a:defRPr>
            </a:lvl1pPr>
            <a:lvl2pPr indent="-317500" lvl="1" marL="914400" algn="ctr">
              <a:spcBef>
                <a:spcPts val="1600"/>
              </a:spcBef>
              <a:spcAft>
                <a:spcPts val="0"/>
              </a:spcAft>
              <a:buClr>
                <a:schemeClr val="accent2"/>
              </a:buClr>
              <a:buSzPts val="1400"/>
              <a:buChar char="○"/>
              <a:defRPr>
                <a:solidFill>
                  <a:schemeClr val="accent2"/>
                </a:solidFill>
              </a:defRPr>
            </a:lvl2pPr>
            <a:lvl3pPr indent="-317500" lvl="2" marL="1371600" algn="ctr">
              <a:spcBef>
                <a:spcPts val="1600"/>
              </a:spcBef>
              <a:spcAft>
                <a:spcPts val="0"/>
              </a:spcAft>
              <a:buClr>
                <a:schemeClr val="accent2"/>
              </a:buClr>
              <a:buSzPts val="1400"/>
              <a:buChar char="■"/>
              <a:defRPr>
                <a:solidFill>
                  <a:schemeClr val="accent2"/>
                </a:solidFill>
              </a:defRPr>
            </a:lvl3pPr>
            <a:lvl4pPr indent="-317500" lvl="3" marL="1828800" algn="ctr">
              <a:spcBef>
                <a:spcPts val="1600"/>
              </a:spcBef>
              <a:spcAft>
                <a:spcPts val="0"/>
              </a:spcAft>
              <a:buClr>
                <a:schemeClr val="accent2"/>
              </a:buClr>
              <a:buSzPts val="1400"/>
              <a:buChar char="●"/>
              <a:defRPr>
                <a:solidFill>
                  <a:schemeClr val="accent2"/>
                </a:solidFill>
              </a:defRPr>
            </a:lvl4pPr>
            <a:lvl5pPr indent="-317500" lvl="4" marL="2286000" algn="ctr">
              <a:spcBef>
                <a:spcPts val="1600"/>
              </a:spcBef>
              <a:spcAft>
                <a:spcPts val="0"/>
              </a:spcAft>
              <a:buClr>
                <a:schemeClr val="accent2"/>
              </a:buClr>
              <a:buSzPts val="1400"/>
              <a:buChar char="○"/>
              <a:defRPr>
                <a:solidFill>
                  <a:schemeClr val="accent2"/>
                </a:solidFill>
              </a:defRPr>
            </a:lvl5pPr>
            <a:lvl6pPr indent="-317500" lvl="5" marL="2743200" algn="ctr">
              <a:spcBef>
                <a:spcPts val="1600"/>
              </a:spcBef>
              <a:spcAft>
                <a:spcPts val="0"/>
              </a:spcAft>
              <a:buClr>
                <a:schemeClr val="accent2"/>
              </a:buClr>
              <a:buSzPts val="1400"/>
              <a:buChar char="■"/>
              <a:defRPr>
                <a:solidFill>
                  <a:schemeClr val="accent2"/>
                </a:solidFill>
              </a:defRPr>
            </a:lvl6pPr>
            <a:lvl7pPr indent="-317500" lvl="6" marL="3200400" algn="ctr">
              <a:spcBef>
                <a:spcPts val="1600"/>
              </a:spcBef>
              <a:spcAft>
                <a:spcPts val="0"/>
              </a:spcAft>
              <a:buClr>
                <a:schemeClr val="accent2"/>
              </a:buClr>
              <a:buSzPts val="1400"/>
              <a:buChar char="●"/>
              <a:defRPr>
                <a:solidFill>
                  <a:schemeClr val="accent2"/>
                </a:solidFill>
              </a:defRPr>
            </a:lvl7pPr>
            <a:lvl8pPr indent="-317500" lvl="7" marL="3657600" algn="ctr">
              <a:spcBef>
                <a:spcPts val="1600"/>
              </a:spcBef>
              <a:spcAft>
                <a:spcPts val="0"/>
              </a:spcAft>
              <a:buClr>
                <a:schemeClr val="accent2"/>
              </a:buClr>
              <a:buSzPts val="1400"/>
              <a:buChar char="○"/>
              <a:defRPr>
                <a:solidFill>
                  <a:schemeClr val="accent2"/>
                </a:solidFill>
              </a:defRPr>
            </a:lvl8pPr>
            <a:lvl9pPr indent="-317500" lvl="8" marL="4114800" algn="ctr">
              <a:spcBef>
                <a:spcPts val="1600"/>
              </a:spcBef>
              <a:spcAft>
                <a:spcPts val="1600"/>
              </a:spcAft>
              <a:buClr>
                <a:schemeClr val="accent2"/>
              </a:buClr>
              <a:buSzPts val="1400"/>
              <a:buChar char="■"/>
              <a:defRPr>
                <a:solidFill>
                  <a:schemeClr val="accent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2"/>
          <p:cNvSpPr txBox="1"/>
          <p:nvPr>
            <p:ph type="ctrTitle"/>
          </p:nvPr>
        </p:nvSpPr>
        <p:spPr>
          <a:xfrm>
            <a:off x="3584675" y="1836079"/>
            <a:ext cx="2251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43" name="Google Shape;43;p12"/>
          <p:cNvSpPr txBox="1"/>
          <p:nvPr>
            <p:ph idx="1" type="subTitle"/>
          </p:nvPr>
        </p:nvSpPr>
        <p:spPr>
          <a:xfrm>
            <a:off x="3493175" y="2245825"/>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44" name="Google Shape;44;p12"/>
          <p:cNvSpPr txBox="1"/>
          <p:nvPr>
            <p:ph hasCustomPrompt="1" idx="2" type="title"/>
          </p:nvPr>
        </p:nvSpPr>
        <p:spPr>
          <a:xfrm>
            <a:off x="4301525" y="1181800"/>
            <a:ext cx="8181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45" name="Google Shape;45;p12"/>
          <p:cNvSpPr txBox="1"/>
          <p:nvPr>
            <p:ph idx="3" type="ctrTitle"/>
          </p:nvPr>
        </p:nvSpPr>
        <p:spPr>
          <a:xfrm>
            <a:off x="6512050" y="1832679"/>
            <a:ext cx="1753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46" name="Google Shape;46;p12"/>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47" name="Google Shape;47;p12"/>
          <p:cNvSpPr txBox="1"/>
          <p:nvPr>
            <p:ph hasCustomPrompt="1" idx="5" type="title"/>
          </p:nvPr>
        </p:nvSpPr>
        <p:spPr>
          <a:xfrm>
            <a:off x="6512050" y="1178391"/>
            <a:ext cx="1753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p:nvPr>
            <p:ph idx="6" type="ctrTitle"/>
          </p:nvPr>
        </p:nvSpPr>
        <p:spPr>
          <a:xfrm>
            <a:off x="3584675" y="3702691"/>
            <a:ext cx="2251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49" name="Google Shape;49;p12"/>
          <p:cNvSpPr txBox="1"/>
          <p:nvPr>
            <p:ph hasCustomPrompt="1" idx="7" type="title"/>
          </p:nvPr>
        </p:nvSpPr>
        <p:spPr>
          <a:xfrm>
            <a:off x="4257425" y="3041597"/>
            <a:ext cx="90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p:nvPr>
            <p:ph idx="8" type="ctrTitle"/>
          </p:nvPr>
        </p:nvSpPr>
        <p:spPr>
          <a:xfrm>
            <a:off x="3651325" y="354504"/>
            <a:ext cx="4373400" cy="62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600"/>
              <a:buNone/>
              <a:defRPr sz="3000">
                <a:solidFill>
                  <a:schemeClr val="lt1"/>
                </a:solidFill>
              </a:defRPr>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51" name="Google Shape;51;p12"/>
          <p:cNvSpPr txBox="1"/>
          <p:nvPr>
            <p:ph idx="9" type="ctrTitle"/>
          </p:nvPr>
        </p:nvSpPr>
        <p:spPr>
          <a:xfrm>
            <a:off x="6512050" y="3702691"/>
            <a:ext cx="1753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52" name="Google Shape;52;p12"/>
          <p:cNvSpPr txBox="1"/>
          <p:nvPr>
            <p:ph hasCustomPrompt="1" idx="13" type="title"/>
          </p:nvPr>
        </p:nvSpPr>
        <p:spPr>
          <a:xfrm>
            <a:off x="6512050" y="3041616"/>
            <a:ext cx="1753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12"/>
          <p:cNvSpPr txBox="1"/>
          <p:nvPr>
            <p:ph idx="14" type="subTitle"/>
          </p:nvPr>
        </p:nvSpPr>
        <p:spPr>
          <a:xfrm>
            <a:off x="3493175" y="4108282"/>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54" name="Google Shape;54;p12"/>
          <p:cNvSpPr txBox="1"/>
          <p:nvPr>
            <p:ph idx="15" type="subTitle"/>
          </p:nvPr>
        </p:nvSpPr>
        <p:spPr>
          <a:xfrm>
            <a:off x="6171550" y="4103001"/>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1873438" y="980325"/>
            <a:ext cx="1540800" cy="946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57" name="Google Shape;57;p13"/>
          <p:cNvSpPr txBox="1"/>
          <p:nvPr>
            <p:ph idx="1" type="subTitle"/>
          </p:nvPr>
        </p:nvSpPr>
        <p:spPr>
          <a:xfrm>
            <a:off x="1469338" y="3334975"/>
            <a:ext cx="234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400">
                <a:solidFill>
                  <a:srgbClr val="46007E"/>
                </a:solidFill>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58" name="Google Shape;58;p13"/>
          <p:cNvSpPr txBox="1"/>
          <p:nvPr>
            <p:ph idx="2" type="subTitle"/>
          </p:nvPr>
        </p:nvSpPr>
        <p:spPr>
          <a:xfrm>
            <a:off x="5325600" y="3334975"/>
            <a:ext cx="234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rgbClr val="46007E"/>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59" name="Google Shape;59;p13"/>
          <p:cNvSpPr txBox="1"/>
          <p:nvPr>
            <p:ph idx="3" type="ctrTitle"/>
          </p:nvPr>
        </p:nvSpPr>
        <p:spPr>
          <a:xfrm>
            <a:off x="5558663" y="980325"/>
            <a:ext cx="1882800" cy="94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solidFill>
                  <a:schemeClr val="l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60" name="Google Shape;60;p13"/>
          <p:cNvSpPr txBox="1"/>
          <p:nvPr>
            <p:ph idx="4" type="ctrTitle"/>
          </p:nvPr>
        </p:nvSpPr>
        <p:spPr>
          <a:xfrm>
            <a:off x="1348450" y="197045"/>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2434374" y="205031"/>
            <a:ext cx="42819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63" name="Google Shape;63;p14"/>
          <p:cNvSpPr txBox="1"/>
          <p:nvPr>
            <p:ph idx="2" type="ctrTitle"/>
          </p:nvPr>
        </p:nvSpPr>
        <p:spPr>
          <a:xfrm>
            <a:off x="587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64" name="Google Shape;64;p14"/>
          <p:cNvSpPr txBox="1"/>
          <p:nvPr>
            <p:ph idx="1" type="subTitle"/>
          </p:nvPr>
        </p:nvSpPr>
        <p:spPr>
          <a:xfrm>
            <a:off x="704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5" name="Google Shape;65;p14"/>
          <p:cNvSpPr txBox="1"/>
          <p:nvPr>
            <p:ph idx="3" type="ctrTitle"/>
          </p:nvPr>
        </p:nvSpPr>
        <p:spPr>
          <a:xfrm>
            <a:off x="4651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66" name="Google Shape;66;p14"/>
          <p:cNvSpPr txBox="1"/>
          <p:nvPr>
            <p:ph idx="4" type="subTitle"/>
          </p:nvPr>
        </p:nvSpPr>
        <p:spPr>
          <a:xfrm>
            <a:off x="4768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7" name="Google Shape;67;p14"/>
          <p:cNvSpPr txBox="1"/>
          <p:nvPr>
            <p:ph idx="5" type="ctrTitle"/>
          </p:nvPr>
        </p:nvSpPr>
        <p:spPr>
          <a:xfrm>
            <a:off x="6683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68" name="Google Shape;68;p14"/>
          <p:cNvSpPr txBox="1"/>
          <p:nvPr>
            <p:ph idx="6" type="subTitle"/>
          </p:nvPr>
        </p:nvSpPr>
        <p:spPr>
          <a:xfrm>
            <a:off x="6800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69" name="Google Shape;69;p14"/>
          <p:cNvSpPr txBox="1"/>
          <p:nvPr>
            <p:ph idx="7" type="ctrTitle"/>
          </p:nvPr>
        </p:nvSpPr>
        <p:spPr>
          <a:xfrm>
            <a:off x="2619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70" name="Google Shape;70;p14"/>
          <p:cNvSpPr txBox="1"/>
          <p:nvPr>
            <p:ph idx="8" type="subTitle"/>
          </p:nvPr>
        </p:nvSpPr>
        <p:spPr>
          <a:xfrm>
            <a:off x="2736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2_1">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type="ctrTitle"/>
          </p:nvPr>
        </p:nvSpPr>
        <p:spPr>
          <a:xfrm>
            <a:off x="2962200" y="351243"/>
            <a:ext cx="32262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73" name="Google Shape;73;p15"/>
          <p:cNvSpPr txBox="1"/>
          <p:nvPr>
            <p:ph idx="2" type="ctrTitle"/>
          </p:nvPr>
        </p:nvSpPr>
        <p:spPr>
          <a:xfrm>
            <a:off x="2609575" y="1145050"/>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74" name="Google Shape;74;p15"/>
          <p:cNvSpPr txBox="1"/>
          <p:nvPr>
            <p:ph idx="1" type="subTitle"/>
          </p:nvPr>
        </p:nvSpPr>
        <p:spPr>
          <a:xfrm>
            <a:off x="2609575" y="1734400"/>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75" name="Google Shape;75;p15"/>
          <p:cNvSpPr txBox="1"/>
          <p:nvPr>
            <p:ph idx="3" type="ctrTitle"/>
          </p:nvPr>
        </p:nvSpPr>
        <p:spPr>
          <a:xfrm>
            <a:off x="2609575" y="2851850"/>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76" name="Google Shape;76;p15"/>
          <p:cNvSpPr txBox="1"/>
          <p:nvPr>
            <p:ph idx="4" type="subTitle"/>
          </p:nvPr>
        </p:nvSpPr>
        <p:spPr>
          <a:xfrm>
            <a:off x="2609575" y="3441200"/>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77" name="Google Shape;77;p15"/>
          <p:cNvSpPr txBox="1"/>
          <p:nvPr>
            <p:ph idx="5" type="ctrTitle"/>
          </p:nvPr>
        </p:nvSpPr>
        <p:spPr>
          <a:xfrm>
            <a:off x="4647338" y="2851850"/>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78" name="Google Shape;78;p15"/>
          <p:cNvSpPr txBox="1"/>
          <p:nvPr>
            <p:ph idx="6" type="subTitle"/>
          </p:nvPr>
        </p:nvSpPr>
        <p:spPr>
          <a:xfrm>
            <a:off x="4736375" y="3441200"/>
            <a:ext cx="1792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79" name="Google Shape;79;p15"/>
          <p:cNvSpPr txBox="1"/>
          <p:nvPr>
            <p:ph idx="7" type="ctrTitle"/>
          </p:nvPr>
        </p:nvSpPr>
        <p:spPr>
          <a:xfrm>
            <a:off x="4641575" y="1145050"/>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80" name="Google Shape;80;p15"/>
          <p:cNvSpPr txBox="1"/>
          <p:nvPr>
            <p:ph idx="8" type="subTitle"/>
          </p:nvPr>
        </p:nvSpPr>
        <p:spPr>
          <a:xfrm>
            <a:off x="4641588" y="1734400"/>
            <a:ext cx="18813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6"/>
          <p:cNvSpPr txBox="1"/>
          <p:nvPr>
            <p:ph type="ctrTitle"/>
          </p:nvPr>
        </p:nvSpPr>
        <p:spPr>
          <a:xfrm>
            <a:off x="1680875" y="345250"/>
            <a:ext cx="5781900" cy="6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83" name="Google Shape;83;p16"/>
          <p:cNvSpPr txBox="1"/>
          <p:nvPr>
            <p:ph idx="1" type="subTitle"/>
          </p:nvPr>
        </p:nvSpPr>
        <p:spPr>
          <a:xfrm>
            <a:off x="5184325" y="3611976"/>
            <a:ext cx="2403300" cy="64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84" name="Google Shape;84;p16"/>
          <p:cNvSpPr txBox="1"/>
          <p:nvPr>
            <p:ph idx="2" type="ctrTitle"/>
          </p:nvPr>
        </p:nvSpPr>
        <p:spPr>
          <a:xfrm>
            <a:off x="5444025" y="3356579"/>
            <a:ext cx="18840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rgbClr val="3CCF8C"/>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85" name="Google Shape;85;p16"/>
          <p:cNvSpPr txBox="1"/>
          <p:nvPr>
            <p:ph idx="3" type="subTitle"/>
          </p:nvPr>
        </p:nvSpPr>
        <p:spPr>
          <a:xfrm>
            <a:off x="1556136" y="3608076"/>
            <a:ext cx="2403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86" name="Google Shape;86;p16"/>
          <p:cNvSpPr txBox="1"/>
          <p:nvPr>
            <p:ph idx="4" type="ctrTitle"/>
          </p:nvPr>
        </p:nvSpPr>
        <p:spPr>
          <a:xfrm>
            <a:off x="1768243" y="3350879"/>
            <a:ext cx="19791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rgbClr val="3CCF8C"/>
                </a:solidFill>
              </a:defRPr>
            </a:lvl1pPr>
            <a:lvl2pPr lvl="1"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type="ctrTitle"/>
          </p:nvPr>
        </p:nvSpPr>
        <p:spPr>
          <a:xfrm>
            <a:off x="3178575" y="189960"/>
            <a:ext cx="27867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89" name="Google Shape;89;p17"/>
          <p:cNvSpPr txBox="1"/>
          <p:nvPr>
            <p:ph idx="1" type="subTitle"/>
          </p:nvPr>
        </p:nvSpPr>
        <p:spPr>
          <a:xfrm>
            <a:off x="1135063" y="2951425"/>
            <a:ext cx="16227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0" name="Google Shape;90;p17"/>
          <p:cNvSpPr txBox="1"/>
          <p:nvPr>
            <p:ph idx="2" type="subTitle"/>
          </p:nvPr>
        </p:nvSpPr>
        <p:spPr>
          <a:xfrm>
            <a:off x="3663000" y="259870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1" name="Google Shape;91;p17"/>
          <p:cNvSpPr txBox="1"/>
          <p:nvPr>
            <p:ph idx="3" type="ctrTitle"/>
          </p:nvPr>
        </p:nvSpPr>
        <p:spPr>
          <a:xfrm>
            <a:off x="1135138" y="2354050"/>
            <a:ext cx="16227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92" name="Google Shape;92;p17"/>
          <p:cNvSpPr txBox="1"/>
          <p:nvPr>
            <p:ph idx="4" type="ctrTitle"/>
          </p:nvPr>
        </p:nvSpPr>
        <p:spPr>
          <a:xfrm>
            <a:off x="3780875" y="2001325"/>
            <a:ext cx="1582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93" name="Google Shape;93;p17"/>
          <p:cNvSpPr txBox="1"/>
          <p:nvPr>
            <p:ph idx="5" type="subTitle"/>
          </p:nvPr>
        </p:nvSpPr>
        <p:spPr>
          <a:xfrm>
            <a:off x="6284250" y="2051225"/>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idx="6" type="ctrTitle"/>
          </p:nvPr>
        </p:nvSpPr>
        <p:spPr>
          <a:xfrm>
            <a:off x="6366600" y="1453850"/>
            <a:ext cx="1653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_1_1">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8"/>
          <p:cNvSpPr txBox="1"/>
          <p:nvPr>
            <p:ph type="ctrTitle"/>
          </p:nvPr>
        </p:nvSpPr>
        <p:spPr>
          <a:xfrm>
            <a:off x="1348450" y="203532"/>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97" name="Google Shape;97;p18"/>
          <p:cNvSpPr txBox="1"/>
          <p:nvPr>
            <p:ph idx="1" type="subTitle"/>
          </p:nvPr>
        </p:nvSpPr>
        <p:spPr>
          <a:xfrm>
            <a:off x="4524251" y="1616850"/>
            <a:ext cx="22203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8" name="Google Shape;98;p18"/>
          <p:cNvSpPr txBox="1"/>
          <p:nvPr>
            <p:ph idx="2" type="subTitle"/>
          </p:nvPr>
        </p:nvSpPr>
        <p:spPr>
          <a:xfrm>
            <a:off x="4524251" y="2732646"/>
            <a:ext cx="2220300" cy="78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9" name="Google Shape;99;p18"/>
          <p:cNvSpPr txBox="1"/>
          <p:nvPr>
            <p:ph idx="3" type="ctrTitle"/>
          </p:nvPr>
        </p:nvSpPr>
        <p:spPr>
          <a:xfrm>
            <a:off x="4524251" y="1412789"/>
            <a:ext cx="16227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00" name="Google Shape;100;p18"/>
          <p:cNvSpPr txBox="1"/>
          <p:nvPr>
            <p:ph idx="4" type="ctrTitle"/>
          </p:nvPr>
        </p:nvSpPr>
        <p:spPr>
          <a:xfrm>
            <a:off x="4524251" y="2515012"/>
            <a:ext cx="15822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01" name="Google Shape;101;p18"/>
          <p:cNvSpPr txBox="1"/>
          <p:nvPr>
            <p:ph idx="5" type="subTitle"/>
          </p:nvPr>
        </p:nvSpPr>
        <p:spPr>
          <a:xfrm>
            <a:off x="4524251" y="3874882"/>
            <a:ext cx="2441400" cy="78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6" type="ctrTitle"/>
          </p:nvPr>
        </p:nvSpPr>
        <p:spPr>
          <a:xfrm>
            <a:off x="4524251" y="3650464"/>
            <a:ext cx="1653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_1_1_1">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19"/>
          <p:cNvSpPr txBox="1"/>
          <p:nvPr>
            <p:ph type="ctrTitle"/>
          </p:nvPr>
        </p:nvSpPr>
        <p:spPr>
          <a:xfrm>
            <a:off x="1348450" y="197045"/>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05" name="Google Shape;105;p19"/>
          <p:cNvSpPr txBox="1"/>
          <p:nvPr>
            <p:ph idx="1" type="subTitle"/>
          </p:nvPr>
        </p:nvSpPr>
        <p:spPr>
          <a:xfrm>
            <a:off x="916312" y="1410725"/>
            <a:ext cx="2220300" cy="815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06" name="Google Shape;106;p19"/>
          <p:cNvSpPr txBox="1"/>
          <p:nvPr>
            <p:ph idx="2" type="subTitle"/>
          </p:nvPr>
        </p:nvSpPr>
        <p:spPr>
          <a:xfrm>
            <a:off x="6013988" y="1443125"/>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07" name="Google Shape;107;p19"/>
          <p:cNvSpPr txBox="1"/>
          <p:nvPr>
            <p:ph idx="3" type="ctrTitle"/>
          </p:nvPr>
        </p:nvSpPr>
        <p:spPr>
          <a:xfrm>
            <a:off x="1215112" y="2193739"/>
            <a:ext cx="16227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08" name="Google Shape;108;p19"/>
          <p:cNvSpPr txBox="1"/>
          <p:nvPr>
            <p:ph idx="4" type="ctrTitle"/>
          </p:nvPr>
        </p:nvSpPr>
        <p:spPr>
          <a:xfrm>
            <a:off x="6047888" y="2193739"/>
            <a:ext cx="215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09" name="Google Shape;109;p19"/>
          <p:cNvSpPr txBox="1"/>
          <p:nvPr>
            <p:ph idx="5" type="subTitle"/>
          </p:nvPr>
        </p:nvSpPr>
        <p:spPr>
          <a:xfrm>
            <a:off x="6013988"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10" name="Google Shape;110;p19"/>
          <p:cNvSpPr txBox="1"/>
          <p:nvPr>
            <p:ph idx="6" type="ctrTitle"/>
          </p:nvPr>
        </p:nvSpPr>
        <p:spPr>
          <a:xfrm>
            <a:off x="6168938" y="3966826"/>
            <a:ext cx="19104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11" name="Google Shape;111;p19"/>
          <p:cNvSpPr txBox="1"/>
          <p:nvPr>
            <p:ph idx="7" type="subTitle"/>
          </p:nvPr>
        </p:nvSpPr>
        <p:spPr>
          <a:xfrm>
            <a:off x="916312"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12" name="Google Shape;112;p19"/>
          <p:cNvSpPr txBox="1"/>
          <p:nvPr>
            <p:ph idx="8" type="ctrTitle"/>
          </p:nvPr>
        </p:nvSpPr>
        <p:spPr>
          <a:xfrm>
            <a:off x="1199812" y="3966826"/>
            <a:ext cx="1653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13" name="Google Shape;113;p19"/>
          <p:cNvSpPr txBox="1"/>
          <p:nvPr>
            <p:ph idx="9" type="subTitle"/>
          </p:nvPr>
        </p:nvSpPr>
        <p:spPr>
          <a:xfrm>
            <a:off x="3453155" y="1410725"/>
            <a:ext cx="2220300" cy="815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14" name="Google Shape;114;p19"/>
          <p:cNvSpPr txBox="1"/>
          <p:nvPr>
            <p:ph idx="13" type="ctrTitle"/>
          </p:nvPr>
        </p:nvSpPr>
        <p:spPr>
          <a:xfrm>
            <a:off x="3647255" y="2193739"/>
            <a:ext cx="18321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115" name="Google Shape;115;p19"/>
          <p:cNvSpPr txBox="1"/>
          <p:nvPr>
            <p:ph idx="14" type="subTitle"/>
          </p:nvPr>
        </p:nvSpPr>
        <p:spPr>
          <a:xfrm>
            <a:off x="3453155"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16" name="Google Shape;116;p19"/>
          <p:cNvSpPr txBox="1"/>
          <p:nvPr>
            <p:ph idx="15" type="ctrTitle"/>
          </p:nvPr>
        </p:nvSpPr>
        <p:spPr>
          <a:xfrm>
            <a:off x="3562355" y="3966826"/>
            <a:ext cx="20019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4">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20"/>
          <p:cNvSpPr txBox="1"/>
          <p:nvPr>
            <p:ph idx="1" type="body"/>
          </p:nvPr>
        </p:nvSpPr>
        <p:spPr>
          <a:xfrm>
            <a:off x="947025" y="1419900"/>
            <a:ext cx="7277100" cy="33108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Font typeface="Roboto"/>
              <a:buAutoNum type="arabicPeriod"/>
              <a:defRPr sz="1200"/>
            </a:lvl1pPr>
            <a:lvl2pPr indent="-330200" lvl="1" marL="914400" rtl="0">
              <a:spcBef>
                <a:spcPts val="1600"/>
              </a:spcBef>
              <a:spcAft>
                <a:spcPts val="0"/>
              </a:spcAft>
              <a:buSzPts val="1600"/>
              <a:buFont typeface="Nunito Light"/>
              <a:buAutoNum type="alphaLcPeriod"/>
              <a:defRPr/>
            </a:lvl2pPr>
            <a:lvl3pPr indent="-323850" lvl="2" marL="1371600" rtl="0">
              <a:spcBef>
                <a:spcPts val="1600"/>
              </a:spcBef>
              <a:spcAft>
                <a:spcPts val="0"/>
              </a:spcAft>
              <a:buSzPts val="1500"/>
              <a:buFont typeface="Nunito Light"/>
              <a:buAutoNum type="romanLcPeriod"/>
              <a:defRPr/>
            </a:lvl3pPr>
            <a:lvl4pPr indent="-323850" lvl="3" marL="1828800" rtl="0">
              <a:spcBef>
                <a:spcPts val="1600"/>
              </a:spcBef>
              <a:spcAft>
                <a:spcPts val="0"/>
              </a:spcAft>
              <a:buSzPts val="1500"/>
              <a:buFont typeface="Nunito Light"/>
              <a:buAutoNum type="arabicPeriod"/>
              <a:defRPr/>
            </a:lvl4pPr>
            <a:lvl5pPr indent="-317500" lvl="4" marL="2286000" rtl="0">
              <a:spcBef>
                <a:spcPts val="1600"/>
              </a:spcBef>
              <a:spcAft>
                <a:spcPts val="0"/>
              </a:spcAft>
              <a:buSzPts val="1400"/>
              <a:buFont typeface="Nunito Light"/>
              <a:buAutoNum type="alphaLcPeriod"/>
              <a:defRPr/>
            </a:lvl5pPr>
            <a:lvl6pPr indent="-317500" lvl="5" marL="2743200" rtl="0">
              <a:spcBef>
                <a:spcPts val="1600"/>
              </a:spcBef>
              <a:spcAft>
                <a:spcPts val="0"/>
              </a:spcAft>
              <a:buSzPts val="1400"/>
              <a:buFont typeface="Nunito Light"/>
              <a:buAutoNum type="romanLcPeriod"/>
              <a:defRPr/>
            </a:lvl6pPr>
            <a:lvl7pPr indent="-311150" lvl="6" marL="3200400" rtl="0">
              <a:spcBef>
                <a:spcPts val="1600"/>
              </a:spcBef>
              <a:spcAft>
                <a:spcPts val="0"/>
              </a:spcAft>
              <a:buSzPts val="1300"/>
              <a:buFont typeface="Nunito Light"/>
              <a:buAutoNum type="arabicPeriod"/>
              <a:defRPr/>
            </a:lvl7pPr>
            <a:lvl8pPr indent="-311150" lvl="7" marL="3657600" rtl="0">
              <a:spcBef>
                <a:spcPts val="1600"/>
              </a:spcBef>
              <a:spcAft>
                <a:spcPts val="0"/>
              </a:spcAft>
              <a:buSzPts val="1300"/>
              <a:buFont typeface="Nunito Light"/>
              <a:buAutoNum type="alphaLcPeriod"/>
              <a:defRPr/>
            </a:lvl8pPr>
            <a:lvl9pPr indent="-317500" lvl="8" marL="4114800" rtl="0">
              <a:spcBef>
                <a:spcPts val="1600"/>
              </a:spcBef>
              <a:spcAft>
                <a:spcPts val="1600"/>
              </a:spcAft>
              <a:buSzPts val="1400"/>
              <a:buFont typeface="Nunito Light"/>
              <a:buAutoNum type="romanLcPeriod"/>
              <a:defRPr/>
            </a:lvl9pPr>
          </a:lstStyle>
          <a:p/>
        </p:txBody>
      </p:sp>
      <p:sp>
        <p:nvSpPr>
          <p:cNvPr id="119" name="Google Shape;119;p20"/>
          <p:cNvSpPr txBox="1"/>
          <p:nvPr>
            <p:ph type="title"/>
          </p:nvPr>
        </p:nvSpPr>
        <p:spPr>
          <a:xfrm>
            <a:off x="1334550" y="425968"/>
            <a:ext cx="64749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3000">
                <a:solidFill>
                  <a:schemeClr val="lt1"/>
                </a:solidFill>
              </a:defRPr>
            </a:lvl1pPr>
            <a:lvl2pPr lvl="1" rtl="0" algn="ctr">
              <a:spcBef>
                <a:spcPts val="0"/>
              </a:spcBef>
              <a:spcAft>
                <a:spcPts val="0"/>
              </a:spcAft>
              <a:buNone/>
              <a:defRPr sz="3000">
                <a:solidFill>
                  <a:schemeClr val="lt1"/>
                </a:solidFill>
              </a:defRPr>
            </a:lvl2pPr>
            <a:lvl3pPr lvl="2" rtl="0" algn="ctr">
              <a:spcBef>
                <a:spcPts val="0"/>
              </a:spcBef>
              <a:spcAft>
                <a:spcPts val="0"/>
              </a:spcAft>
              <a:buNone/>
              <a:defRPr sz="3000">
                <a:solidFill>
                  <a:schemeClr val="lt1"/>
                </a:solidFill>
              </a:defRPr>
            </a:lvl3pPr>
            <a:lvl4pPr lvl="3" rtl="0" algn="ctr">
              <a:spcBef>
                <a:spcPts val="0"/>
              </a:spcBef>
              <a:spcAft>
                <a:spcPts val="0"/>
              </a:spcAft>
              <a:buNone/>
              <a:defRPr sz="3000">
                <a:solidFill>
                  <a:schemeClr val="lt1"/>
                </a:solidFill>
              </a:defRPr>
            </a:lvl4pPr>
            <a:lvl5pPr lvl="4" rtl="0" algn="ctr">
              <a:spcBef>
                <a:spcPts val="0"/>
              </a:spcBef>
              <a:spcAft>
                <a:spcPts val="0"/>
              </a:spcAft>
              <a:buNone/>
              <a:defRPr sz="3000">
                <a:solidFill>
                  <a:schemeClr val="lt1"/>
                </a:solidFill>
              </a:defRPr>
            </a:lvl5pPr>
            <a:lvl6pPr lvl="5" rtl="0" algn="ctr">
              <a:spcBef>
                <a:spcPts val="0"/>
              </a:spcBef>
              <a:spcAft>
                <a:spcPts val="0"/>
              </a:spcAft>
              <a:buNone/>
              <a:defRPr sz="3000">
                <a:solidFill>
                  <a:schemeClr val="lt1"/>
                </a:solidFill>
              </a:defRPr>
            </a:lvl6pPr>
            <a:lvl7pPr lvl="6" rtl="0" algn="ctr">
              <a:spcBef>
                <a:spcPts val="0"/>
              </a:spcBef>
              <a:spcAft>
                <a:spcPts val="0"/>
              </a:spcAft>
              <a:buNone/>
              <a:defRPr sz="3000">
                <a:solidFill>
                  <a:schemeClr val="lt1"/>
                </a:solidFill>
              </a:defRPr>
            </a:lvl7pPr>
            <a:lvl8pPr lvl="7" rtl="0" algn="ctr">
              <a:spcBef>
                <a:spcPts val="0"/>
              </a:spcBef>
              <a:spcAft>
                <a:spcPts val="0"/>
              </a:spcAft>
              <a:buNone/>
              <a:defRPr sz="3000">
                <a:solidFill>
                  <a:schemeClr val="lt1"/>
                </a:solidFill>
              </a:defRPr>
            </a:lvl8pPr>
            <a:lvl9pPr lvl="8" rtl="0" algn="ctr">
              <a:spcBef>
                <a:spcPts val="0"/>
              </a:spcBef>
              <a:spcAft>
                <a:spcPts val="0"/>
              </a:spcAft>
              <a:buNone/>
              <a:defRPr sz="30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ctrTitle"/>
          </p:nvPr>
        </p:nvSpPr>
        <p:spPr>
          <a:xfrm>
            <a:off x="2514450" y="3068270"/>
            <a:ext cx="41151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1200"/>
              <a:buNone/>
              <a:defRPr sz="4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4" name="Google Shape;14;p3"/>
          <p:cNvSpPr txBox="1"/>
          <p:nvPr>
            <p:ph idx="1" type="subTitle"/>
          </p:nvPr>
        </p:nvSpPr>
        <p:spPr>
          <a:xfrm>
            <a:off x="3354600" y="3644750"/>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600">
                <a:solidFill>
                  <a:srgbClr val="46007E"/>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5" name="Google Shape;15;p3"/>
          <p:cNvSpPr txBox="1"/>
          <p:nvPr>
            <p:ph hasCustomPrompt="1" idx="2" type="title"/>
          </p:nvPr>
        </p:nvSpPr>
        <p:spPr>
          <a:xfrm>
            <a:off x="3814650" y="1263100"/>
            <a:ext cx="15147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72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21"/>
          <p:cNvSpPr txBox="1"/>
          <p:nvPr>
            <p:ph type="ctrTitle"/>
          </p:nvPr>
        </p:nvSpPr>
        <p:spPr>
          <a:xfrm>
            <a:off x="5458500" y="2249400"/>
            <a:ext cx="2582700" cy="64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000000"/>
              </a:buClr>
              <a:buSzPts val="1800"/>
              <a:buNone/>
              <a:defRPr sz="30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122" name="Google Shape;122;p21"/>
          <p:cNvSpPr txBox="1"/>
          <p:nvPr>
            <p:ph idx="1" type="subTitle"/>
          </p:nvPr>
        </p:nvSpPr>
        <p:spPr>
          <a:xfrm>
            <a:off x="969201" y="1608000"/>
            <a:ext cx="2543700" cy="19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5242775" y="1974375"/>
            <a:ext cx="3554400" cy="112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4200"/>
              <a:buNone/>
              <a:defRPr sz="6000">
                <a:solidFill>
                  <a:schemeClr val="accent2"/>
                </a:solidFill>
              </a:defRPr>
            </a:lvl1pPr>
            <a:lvl2pPr lvl="1" rtl="0" algn="ctr">
              <a:spcBef>
                <a:spcPts val="0"/>
              </a:spcBef>
              <a:spcAft>
                <a:spcPts val="0"/>
              </a:spcAft>
              <a:buClr>
                <a:schemeClr val="accent2"/>
              </a:buClr>
              <a:buSzPts val="4200"/>
              <a:buNone/>
              <a:defRPr sz="4200">
                <a:solidFill>
                  <a:schemeClr val="accent2"/>
                </a:solidFill>
              </a:defRPr>
            </a:lvl2pPr>
            <a:lvl3pPr lvl="2" rtl="0" algn="ctr">
              <a:spcBef>
                <a:spcPts val="0"/>
              </a:spcBef>
              <a:spcAft>
                <a:spcPts val="0"/>
              </a:spcAft>
              <a:buClr>
                <a:schemeClr val="accent2"/>
              </a:buClr>
              <a:buSzPts val="4200"/>
              <a:buNone/>
              <a:defRPr sz="4200">
                <a:solidFill>
                  <a:schemeClr val="accent2"/>
                </a:solidFill>
              </a:defRPr>
            </a:lvl3pPr>
            <a:lvl4pPr lvl="3" rtl="0" algn="ctr">
              <a:spcBef>
                <a:spcPts val="0"/>
              </a:spcBef>
              <a:spcAft>
                <a:spcPts val="0"/>
              </a:spcAft>
              <a:buClr>
                <a:schemeClr val="accent2"/>
              </a:buClr>
              <a:buSzPts val="4200"/>
              <a:buNone/>
              <a:defRPr sz="4200">
                <a:solidFill>
                  <a:schemeClr val="accent2"/>
                </a:solidFill>
              </a:defRPr>
            </a:lvl4pPr>
            <a:lvl5pPr lvl="4" rtl="0" algn="ctr">
              <a:spcBef>
                <a:spcPts val="0"/>
              </a:spcBef>
              <a:spcAft>
                <a:spcPts val="0"/>
              </a:spcAft>
              <a:buClr>
                <a:schemeClr val="accent2"/>
              </a:buClr>
              <a:buSzPts val="4200"/>
              <a:buNone/>
              <a:defRPr sz="4200">
                <a:solidFill>
                  <a:schemeClr val="accent2"/>
                </a:solidFill>
              </a:defRPr>
            </a:lvl5pPr>
            <a:lvl6pPr lvl="5" rtl="0" algn="ctr">
              <a:spcBef>
                <a:spcPts val="0"/>
              </a:spcBef>
              <a:spcAft>
                <a:spcPts val="0"/>
              </a:spcAft>
              <a:buClr>
                <a:schemeClr val="accent2"/>
              </a:buClr>
              <a:buSzPts val="4200"/>
              <a:buNone/>
              <a:defRPr sz="4200">
                <a:solidFill>
                  <a:schemeClr val="accent2"/>
                </a:solidFill>
              </a:defRPr>
            </a:lvl6pPr>
            <a:lvl7pPr lvl="6" rtl="0" algn="ctr">
              <a:spcBef>
                <a:spcPts val="0"/>
              </a:spcBef>
              <a:spcAft>
                <a:spcPts val="0"/>
              </a:spcAft>
              <a:buClr>
                <a:schemeClr val="accent2"/>
              </a:buClr>
              <a:buSzPts val="4200"/>
              <a:buNone/>
              <a:defRPr sz="4200">
                <a:solidFill>
                  <a:schemeClr val="accent2"/>
                </a:solidFill>
              </a:defRPr>
            </a:lvl7pPr>
            <a:lvl8pPr lvl="7" rtl="0" algn="ctr">
              <a:spcBef>
                <a:spcPts val="0"/>
              </a:spcBef>
              <a:spcAft>
                <a:spcPts val="0"/>
              </a:spcAft>
              <a:buClr>
                <a:schemeClr val="accent2"/>
              </a:buClr>
              <a:buSzPts val="4200"/>
              <a:buNone/>
              <a:defRPr sz="4200">
                <a:solidFill>
                  <a:schemeClr val="accent2"/>
                </a:solidFill>
              </a:defRPr>
            </a:lvl8pPr>
            <a:lvl9pPr lvl="8" rtl="0" algn="ctr">
              <a:spcBef>
                <a:spcPts val="0"/>
              </a:spcBef>
              <a:spcAft>
                <a:spcPts val="0"/>
              </a:spcAft>
              <a:buClr>
                <a:schemeClr val="accent2"/>
              </a:buClr>
              <a:buSzPts val="4200"/>
              <a:buNone/>
              <a:defRPr sz="4200">
                <a:solidFill>
                  <a:schemeClr val="accent2"/>
                </a:solidFill>
              </a:defRPr>
            </a:lvl9pPr>
          </a:lstStyle>
          <a:p/>
        </p:txBody>
      </p:sp>
      <p:sp>
        <p:nvSpPr>
          <p:cNvPr id="125" name="Google Shape;125;p22"/>
          <p:cNvSpPr txBox="1"/>
          <p:nvPr>
            <p:ph idx="1" type="subTitle"/>
          </p:nvPr>
        </p:nvSpPr>
        <p:spPr>
          <a:xfrm>
            <a:off x="980975" y="1629977"/>
            <a:ext cx="2960400" cy="135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800"/>
              <a:buNone/>
              <a:defRPr sz="16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126" name="Google Shape;126;p22"/>
          <p:cNvSpPr txBox="1"/>
          <p:nvPr/>
        </p:nvSpPr>
        <p:spPr>
          <a:xfrm>
            <a:off x="638030" y="3641300"/>
            <a:ext cx="2842800" cy="931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300"/>
              </a:spcBef>
              <a:spcAft>
                <a:spcPts val="0"/>
              </a:spcAft>
              <a:buNone/>
            </a:pPr>
            <a:r>
              <a:rPr lang="en" sz="1000">
                <a:solidFill>
                  <a:schemeClr val="lt1"/>
                </a:solidFill>
                <a:latin typeface="Roboto Light"/>
                <a:ea typeface="Roboto Light"/>
                <a:cs typeface="Roboto Light"/>
                <a:sym typeface="Roboto Light"/>
              </a:rPr>
              <a:t>CREDITS: This presentation template was created by </a:t>
            </a:r>
            <a:r>
              <a:rPr lang="en" sz="1000">
                <a:solidFill>
                  <a:schemeClr val="lt1"/>
                </a:solidFill>
                <a:uFill>
                  <a:noFill/>
                </a:uFill>
                <a:latin typeface="Roboto"/>
                <a:ea typeface="Roboto"/>
                <a:cs typeface="Roboto"/>
                <a:sym typeface="Roboto"/>
                <a:hlinkClick r:id="rId3">
                  <a:extLst>
                    <a:ext uri="{A12FA001-AC4F-418D-AE19-62706E023703}">
                      <ahyp:hlinkClr val="tx"/>
                    </a:ext>
                  </a:extLst>
                </a:hlinkClick>
              </a:rPr>
              <a:t>Slidesgo</a:t>
            </a:r>
            <a:r>
              <a:rPr lang="en" sz="1000">
                <a:solidFill>
                  <a:schemeClr val="lt1"/>
                </a:solidFill>
                <a:latin typeface="Roboto Light"/>
                <a:ea typeface="Roboto Light"/>
                <a:cs typeface="Roboto Light"/>
                <a:sym typeface="Roboto Light"/>
              </a:rPr>
              <a:t>, including icons by </a:t>
            </a:r>
            <a:r>
              <a:rPr lang="en" sz="1000">
                <a:solidFill>
                  <a:schemeClr val="lt1"/>
                </a:solidFill>
                <a:uFill>
                  <a:noFill/>
                </a:uFill>
                <a:latin typeface="Roboto"/>
                <a:ea typeface="Roboto"/>
                <a:cs typeface="Roboto"/>
                <a:sym typeface="Roboto"/>
                <a:hlinkClick r:id="rId4">
                  <a:extLst>
                    <a:ext uri="{A12FA001-AC4F-418D-AE19-62706E023703}">
                      <ahyp:hlinkClr val="tx"/>
                    </a:ext>
                  </a:extLst>
                </a:hlinkClick>
              </a:rPr>
              <a:t>Flaticon</a:t>
            </a:r>
            <a:r>
              <a:rPr lang="en" sz="1000">
                <a:solidFill>
                  <a:schemeClr val="lt1"/>
                </a:solidFill>
                <a:latin typeface="Roboto Light"/>
                <a:ea typeface="Roboto Light"/>
                <a:cs typeface="Roboto Light"/>
                <a:sym typeface="Roboto Light"/>
              </a:rPr>
              <a:t>, and infographics &amp; images by </a:t>
            </a:r>
            <a:r>
              <a:rPr lang="en" sz="1000">
                <a:solidFill>
                  <a:schemeClr val="lt1"/>
                </a:solidFill>
                <a:uFill>
                  <a:noFill/>
                </a:uFill>
                <a:latin typeface="Roboto"/>
                <a:ea typeface="Roboto"/>
                <a:cs typeface="Roboto"/>
                <a:sym typeface="Roboto"/>
                <a:hlinkClick r:id="rId5">
                  <a:extLst>
                    <a:ext uri="{A12FA001-AC4F-418D-AE19-62706E023703}">
                      <ahyp:hlinkClr val="tx"/>
                    </a:ext>
                  </a:extLst>
                </a:hlinkClick>
              </a:rPr>
              <a:t>Freepik</a:t>
            </a:r>
            <a:endParaRPr sz="1000">
              <a:solidFill>
                <a:schemeClr val="lt1"/>
              </a:solidFill>
              <a:latin typeface="Roboto Light"/>
              <a:ea typeface="Roboto Light"/>
              <a:cs typeface="Roboto Light"/>
              <a:sym typeface="Roboto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
    <p:bg>
      <p:bgPr>
        <a:blipFill>
          <a:blip r:embed="rId2">
            <a:alphaModFix/>
          </a:blip>
          <a:stretch>
            <a:fillRect/>
          </a:stretch>
        </a:blipFill>
      </p:bgPr>
    </p:bg>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_1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27"/>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6">
    <p:bg>
      <p:bgPr>
        <a:solidFill>
          <a:schemeClr val="accent1"/>
        </a:solidFill>
      </p:bgPr>
    </p:bg>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9" name="Shape 13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31"/>
          <p:cNvSpPr txBox="1"/>
          <p:nvPr>
            <p:ph type="ctrTitle"/>
          </p:nvPr>
        </p:nvSpPr>
        <p:spPr>
          <a:xfrm>
            <a:off x="3392800" y="540000"/>
            <a:ext cx="5079600" cy="2276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6000">
                <a:solidFill>
                  <a:schemeClr val="accent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6" name="Google Shape;146;p31"/>
          <p:cNvSpPr txBox="1"/>
          <p:nvPr>
            <p:ph idx="1" type="subTitle"/>
          </p:nvPr>
        </p:nvSpPr>
        <p:spPr>
          <a:xfrm>
            <a:off x="916800" y="3871825"/>
            <a:ext cx="1953600" cy="63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solidFill>
                  <a:schemeClr val="accen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2556150" y="360329"/>
            <a:ext cx="40317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3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subTitle"/>
          </p:nvPr>
        </p:nvSpPr>
        <p:spPr>
          <a:xfrm>
            <a:off x="2200975" y="1794925"/>
            <a:ext cx="4742100" cy="228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32"/>
          <p:cNvSpPr txBox="1"/>
          <p:nvPr>
            <p:ph type="ctrTitle"/>
          </p:nvPr>
        </p:nvSpPr>
        <p:spPr>
          <a:xfrm>
            <a:off x="2514450" y="3068270"/>
            <a:ext cx="41151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1200"/>
              <a:buNone/>
              <a:defRPr sz="4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49" name="Google Shape;149;p32"/>
          <p:cNvSpPr txBox="1"/>
          <p:nvPr>
            <p:ph idx="1" type="subTitle"/>
          </p:nvPr>
        </p:nvSpPr>
        <p:spPr>
          <a:xfrm>
            <a:off x="3354600" y="3644750"/>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600">
                <a:solidFill>
                  <a:srgbClr val="46007E"/>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50" name="Google Shape;150;p32"/>
          <p:cNvSpPr txBox="1"/>
          <p:nvPr>
            <p:ph hasCustomPrompt="1" idx="2" type="title"/>
          </p:nvPr>
        </p:nvSpPr>
        <p:spPr>
          <a:xfrm>
            <a:off x="3814650" y="1263100"/>
            <a:ext cx="15147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72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3"/>
          <p:cNvSpPr txBox="1"/>
          <p:nvPr>
            <p:ph type="title"/>
          </p:nvPr>
        </p:nvSpPr>
        <p:spPr>
          <a:xfrm>
            <a:off x="2556150" y="360329"/>
            <a:ext cx="4031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33"/>
          <p:cNvSpPr txBox="1"/>
          <p:nvPr>
            <p:ph idx="1" type="subTitle"/>
          </p:nvPr>
        </p:nvSpPr>
        <p:spPr>
          <a:xfrm>
            <a:off x="2200975" y="1794925"/>
            <a:ext cx="4742100" cy="228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34"/>
          <p:cNvSpPr txBox="1"/>
          <p:nvPr>
            <p:ph type="ctrTitle"/>
          </p:nvPr>
        </p:nvSpPr>
        <p:spPr>
          <a:xfrm>
            <a:off x="970625" y="1438794"/>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3000">
                <a:solidFill>
                  <a:schemeClr val="accen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156" name="Google Shape;156;p34"/>
          <p:cNvSpPr txBox="1"/>
          <p:nvPr>
            <p:ph idx="1" type="subTitle"/>
          </p:nvPr>
        </p:nvSpPr>
        <p:spPr>
          <a:xfrm>
            <a:off x="970625" y="1971553"/>
            <a:ext cx="2393700" cy="132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157" name="Google Shape;157;p34"/>
          <p:cNvSpPr txBox="1"/>
          <p:nvPr>
            <p:ph idx="2" type="ctrTitle"/>
          </p:nvPr>
        </p:nvSpPr>
        <p:spPr>
          <a:xfrm>
            <a:off x="6289800" y="2910712"/>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3000">
                <a:solidFill>
                  <a:schemeClr val="accen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158" name="Google Shape;158;p34"/>
          <p:cNvSpPr txBox="1"/>
          <p:nvPr>
            <p:ph idx="3" type="subTitle"/>
          </p:nvPr>
        </p:nvSpPr>
        <p:spPr>
          <a:xfrm>
            <a:off x="5777400" y="1588103"/>
            <a:ext cx="2393700" cy="132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p35"/>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36"/>
          <p:cNvSpPr txBox="1"/>
          <p:nvPr>
            <p:ph type="ctrTitle"/>
          </p:nvPr>
        </p:nvSpPr>
        <p:spPr>
          <a:xfrm>
            <a:off x="640900" y="2249400"/>
            <a:ext cx="2738400" cy="64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000000"/>
              </a:buClr>
              <a:buSzPts val="1800"/>
              <a:buNone/>
              <a:defRPr sz="30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163" name="Google Shape;163;p36"/>
          <p:cNvSpPr txBox="1"/>
          <p:nvPr>
            <p:ph idx="1" type="subTitle"/>
          </p:nvPr>
        </p:nvSpPr>
        <p:spPr>
          <a:xfrm>
            <a:off x="5651899" y="1490100"/>
            <a:ext cx="2517300" cy="2163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37"/>
          <p:cNvSpPr txBox="1"/>
          <p:nvPr>
            <p:ph type="title"/>
          </p:nvPr>
        </p:nvSpPr>
        <p:spPr>
          <a:xfrm>
            <a:off x="1388096" y="526354"/>
            <a:ext cx="6367800" cy="409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66" name="Shape 166"/>
        <p:cNvGrpSpPr/>
        <p:nvPr/>
      </p:nvGrpSpPr>
      <p:grpSpPr>
        <a:xfrm>
          <a:off x="0" y="0"/>
          <a:ext cx="0" cy="0"/>
          <a:chOff x="0" y="0"/>
          <a:chExt cx="0" cy="0"/>
        </a:xfrm>
      </p:grpSpPr>
      <p:sp>
        <p:nvSpPr>
          <p:cNvPr id="167" name="Google Shape;167;p3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68" name="Google Shape;168;p3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2"/>
              </a:buClr>
              <a:buSzPts val="2100"/>
              <a:buNone/>
              <a:defRPr sz="2100">
                <a:solidFill>
                  <a:schemeClr val="accent2"/>
                </a:solidFill>
              </a:defRPr>
            </a:lvl1pPr>
            <a:lvl2pPr lvl="1" rtl="0" algn="ctr">
              <a:lnSpc>
                <a:spcPct val="100000"/>
              </a:lnSpc>
              <a:spcBef>
                <a:spcPts val="0"/>
              </a:spcBef>
              <a:spcAft>
                <a:spcPts val="0"/>
              </a:spcAft>
              <a:buClr>
                <a:schemeClr val="accent2"/>
              </a:buClr>
              <a:buSzPts val="2100"/>
              <a:buNone/>
              <a:defRPr sz="2100">
                <a:solidFill>
                  <a:schemeClr val="accent2"/>
                </a:solidFill>
              </a:defRPr>
            </a:lvl2pPr>
            <a:lvl3pPr lvl="2" rtl="0" algn="ctr">
              <a:lnSpc>
                <a:spcPct val="100000"/>
              </a:lnSpc>
              <a:spcBef>
                <a:spcPts val="0"/>
              </a:spcBef>
              <a:spcAft>
                <a:spcPts val="0"/>
              </a:spcAft>
              <a:buClr>
                <a:schemeClr val="accent2"/>
              </a:buClr>
              <a:buSzPts val="2100"/>
              <a:buNone/>
              <a:defRPr sz="2100">
                <a:solidFill>
                  <a:schemeClr val="accent2"/>
                </a:solidFill>
              </a:defRPr>
            </a:lvl3pPr>
            <a:lvl4pPr lvl="3" rtl="0" algn="ctr">
              <a:lnSpc>
                <a:spcPct val="100000"/>
              </a:lnSpc>
              <a:spcBef>
                <a:spcPts val="0"/>
              </a:spcBef>
              <a:spcAft>
                <a:spcPts val="0"/>
              </a:spcAft>
              <a:buClr>
                <a:schemeClr val="accent2"/>
              </a:buClr>
              <a:buSzPts val="2100"/>
              <a:buNone/>
              <a:defRPr sz="2100">
                <a:solidFill>
                  <a:schemeClr val="accent2"/>
                </a:solidFill>
              </a:defRPr>
            </a:lvl4pPr>
            <a:lvl5pPr lvl="4" rtl="0" algn="ctr">
              <a:lnSpc>
                <a:spcPct val="100000"/>
              </a:lnSpc>
              <a:spcBef>
                <a:spcPts val="0"/>
              </a:spcBef>
              <a:spcAft>
                <a:spcPts val="0"/>
              </a:spcAft>
              <a:buClr>
                <a:schemeClr val="accent2"/>
              </a:buClr>
              <a:buSzPts val="2100"/>
              <a:buNone/>
              <a:defRPr sz="2100">
                <a:solidFill>
                  <a:schemeClr val="accent2"/>
                </a:solidFill>
              </a:defRPr>
            </a:lvl5pPr>
            <a:lvl6pPr lvl="5" rtl="0" algn="ctr">
              <a:lnSpc>
                <a:spcPct val="100000"/>
              </a:lnSpc>
              <a:spcBef>
                <a:spcPts val="0"/>
              </a:spcBef>
              <a:spcAft>
                <a:spcPts val="0"/>
              </a:spcAft>
              <a:buClr>
                <a:schemeClr val="accent2"/>
              </a:buClr>
              <a:buSzPts val="2100"/>
              <a:buNone/>
              <a:defRPr sz="2100">
                <a:solidFill>
                  <a:schemeClr val="accent2"/>
                </a:solidFill>
              </a:defRPr>
            </a:lvl6pPr>
            <a:lvl7pPr lvl="6" rtl="0" algn="ctr">
              <a:lnSpc>
                <a:spcPct val="100000"/>
              </a:lnSpc>
              <a:spcBef>
                <a:spcPts val="0"/>
              </a:spcBef>
              <a:spcAft>
                <a:spcPts val="0"/>
              </a:spcAft>
              <a:buClr>
                <a:schemeClr val="accent2"/>
              </a:buClr>
              <a:buSzPts val="2100"/>
              <a:buNone/>
              <a:defRPr sz="2100">
                <a:solidFill>
                  <a:schemeClr val="accent2"/>
                </a:solidFill>
              </a:defRPr>
            </a:lvl7pPr>
            <a:lvl8pPr lvl="7" rtl="0" algn="ctr">
              <a:lnSpc>
                <a:spcPct val="100000"/>
              </a:lnSpc>
              <a:spcBef>
                <a:spcPts val="0"/>
              </a:spcBef>
              <a:spcAft>
                <a:spcPts val="0"/>
              </a:spcAft>
              <a:buClr>
                <a:schemeClr val="accent2"/>
              </a:buClr>
              <a:buSzPts val="2100"/>
              <a:buNone/>
              <a:defRPr sz="2100">
                <a:solidFill>
                  <a:schemeClr val="accent2"/>
                </a:solidFill>
              </a:defRPr>
            </a:lvl8pPr>
            <a:lvl9pPr lvl="8" rtl="0" algn="ctr">
              <a:lnSpc>
                <a:spcPct val="100000"/>
              </a:lnSpc>
              <a:spcBef>
                <a:spcPts val="0"/>
              </a:spcBef>
              <a:spcAft>
                <a:spcPts val="0"/>
              </a:spcAft>
              <a:buClr>
                <a:schemeClr val="accent2"/>
              </a:buClr>
              <a:buSzPts val="2100"/>
              <a:buNone/>
              <a:defRPr sz="2100">
                <a:solidFill>
                  <a:schemeClr val="accent2"/>
                </a:solidFill>
              </a:defRPr>
            </a:lvl9pPr>
          </a:lstStyle>
          <a:p/>
        </p:txBody>
      </p:sp>
      <p:sp>
        <p:nvSpPr>
          <p:cNvPr id="169" name="Google Shape;169;p3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2"/>
              </a:buClr>
              <a:buSzPts val="1800"/>
              <a:buChar char="●"/>
              <a:defRPr>
                <a:solidFill>
                  <a:schemeClr val="accent2"/>
                </a:solidFill>
              </a:defRPr>
            </a:lvl1pPr>
            <a:lvl2pPr indent="-317500" lvl="1" marL="914400" rtl="0">
              <a:spcBef>
                <a:spcPts val="1600"/>
              </a:spcBef>
              <a:spcAft>
                <a:spcPts val="0"/>
              </a:spcAft>
              <a:buClr>
                <a:schemeClr val="accent2"/>
              </a:buClr>
              <a:buSzPts val="1400"/>
              <a:buChar char="○"/>
              <a:defRPr>
                <a:solidFill>
                  <a:schemeClr val="accent2"/>
                </a:solidFill>
              </a:defRPr>
            </a:lvl2pPr>
            <a:lvl3pPr indent="-317500" lvl="2" marL="1371600" rtl="0">
              <a:spcBef>
                <a:spcPts val="1600"/>
              </a:spcBef>
              <a:spcAft>
                <a:spcPts val="0"/>
              </a:spcAft>
              <a:buClr>
                <a:schemeClr val="accent2"/>
              </a:buClr>
              <a:buSzPts val="1400"/>
              <a:buChar char="■"/>
              <a:defRPr>
                <a:solidFill>
                  <a:schemeClr val="accent2"/>
                </a:solidFill>
              </a:defRPr>
            </a:lvl3pPr>
            <a:lvl4pPr indent="-317500" lvl="3" marL="1828800" rtl="0">
              <a:spcBef>
                <a:spcPts val="1600"/>
              </a:spcBef>
              <a:spcAft>
                <a:spcPts val="0"/>
              </a:spcAft>
              <a:buClr>
                <a:schemeClr val="accent2"/>
              </a:buClr>
              <a:buSzPts val="1400"/>
              <a:buChar char="●"/>
              <a:defRPr>
                <a:solidFill>
                  <a:schemeClr val="accent2"/>
                </a:solidFill>
              </a:defRPr>
            </a:lvl4pPr>
            <a:lvl5pPr indent="-317500" lvl="4" marL="2286000" rtl="0">
              <a:spcBef>
                <a:spcPts val="1600"/>
              </a:spcBef>
              <a:spcAft>
                <a:spcPts val="0"/>
              </a:spcAft>
              <a:buClr>
                <a:schemeClr val="accent2"/>
              </a:buClr>
              <a:buSzPts val="1400"/>
              <a:buChar char="○"/>
              <a:defRPr>
                <a:solidFill>
                  <a:schemeClr val="accent2"/>
                </a:solidFill>
              </a:defRPr>
            </a:lvl5pPr>
            <a:lvl6pPr indent="-317500" lvl="5" marL="2743200" rtl="0">
              <a:spcBef>
                <a:spcPts val="1600"/>
              </a:spcBef>
              <a:spcAft>
                <a:spcPts val="0"/>
              </a:spcAft>
              <a:buClr>
                <a:schemeClr val="accent2"/>
              </a:buClr>
              <a:buSzPts val="1400"/>
              <a:buChar char="■"/>
              <a:defRPr>
                <a:solidFill>
                  <a:schemeClr val="accent2"/>
                </a:solidFill>
              </a:defRPr>
            </a:lvl6pPr>
            <a:lvl7pPr indent="-317500" lvl="6" marL="3200400" rtl="0">
              <a:spcBef>
                <a:spcPts val="1600"/>
              </a:spcBef>
              <a:spcAft>
                <a:spcPts val="0"/>
              </a:spcAft>
              <a:buClr>
                <a:schemeClr val="accent2"/>
              </a:buClr>
              <a:buSzPts val="1400"/>
              <a:buChar char="●"/>
              <a:defRPr>
                <a:solidFill>
                  <a:schemeClr val="accent2"/>
                </a:solidFill>
              </a:defRPr>
            </a:lvl7pPr>
            <a:lvl8pPr indent="-317500" lvl="7" marL="3657600" rtl="0">
              <a:spcBef>
                <a:spcPts val="1600"/>
              </a:spcBef>
              <a:spcAft>
                <a:spcPts val="0"/>
              </a:spcAft>
              <a:buClr>
                <a:schemeClr val="accent2"/>
              </a:buClr>
              <a:buSzPts val="1400"/>
              <a:buChar char="○"/>
              <a:defRPr>
                <a:solidFill>
                  <a:schemeClr val="accent2"/>
                </a:solidFill>
              </a:defRPr>
            </a:lvl8pPr>
            <a:lvl9pPr indent="-317500" lvl="8" marL="4114800" rtl="0">
              <a:spcBef>
                <a:spcPts val="1600"/>
              </a:spcBef>
              <a:spcAft>
                <a:spcPts val="1600"/>
              </a:spcAft>
              <a:buClr>
                <a:schemeClr val="accent2"/>
              </a:buClr>
              <a:buSzPts val="1400"/>
              <a:buChar char="■"/>
              <a:defRPr>
                <a:solidFill>
                  <a:schemeClr val="accent2"/>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70" name="Shape 170"/>
        <p:cNvGrpSpPr/>
        <p:nvPr/>
      </p:nvGrpSpPr>
      <p:grpSpPr>
        <a:xfrm>
          <a:off x="0" y="0"/>
          <a:ext cx="0" cy="0"/>
          <a:chOff x="0" y="0"/>
          <a:chExt cx="0" cy="0"/>
        </a:xfrm>
      </p:grpSpPr>
      <p:sp>
        <p:nvSpPr>
          <p:cNvPr id="171" name="Google Shape;171;p39"/>
          <p:cNvSpPr txBox="1"/>
          <p:nvPr>
            <p:ph idx="1" type="body"/>
          </p:nvPr>
        </p:nvSpPr>
        <p:spPr>
          <a:xfrm>
            <a:off x="2697575" y="4199525"/>
            <a:ext cx="3755400" cy="605100"/>
          </a:xfrm>
          <a:prstGeom prst="rect">
            <a:avLst/>
          </a:prstGeom>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1800"/>
              <a:buNone/>
              <a:defRPr>
                <a:solidFill>
                  <a:srgbClr val="3CCF8C"/>
                </a:solidFill>
              </a:defRPr>
            </a:lvl1pPr>
          </a:lstStyle>
          <a:p/>
        </p:txBody>
      </p:sp>
      <p:sp>
        <p:nvSpPr>
          <p:cNvPr id="172" name="Google Shape;172;p39"/>
          <p:cNvSpPr txBox="1"/>
          <p:nvPr>
            <p:ph type="ctrTitle"/>
          </p:nvPr>
        </p:nvSpPr>
        <p:spPr>
          <a:xfrm>
            <a:off x="3106091" y="205031"/>
            <a:ext cx="29385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173" name="Shape 173"/>
        <p:cNvGrpSpPr/>
        <p:nvPr/>
      </p:nvGrpSpPr>
      <p:grpSpPr>
        <a:xfrm>
          <a:off x="0" y="0"/>
          <a:ext cx="0" cy="0"/>
          <a:chOff x="0" y="0"/>
          <a:chExt cx="0" cy="0"/>
        </a:xfrm>
      </p:grpSpPr>
      <p:sp>
        <p:nvSpPr>
          <p:cNvPr id="174" name="Google Shape;174;p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4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2"/>
              </a:buClr>
              <a:buSzPts val="1800"/>
              <a:buChar char="●"/>
              <a:defRPr>
                <a:solidFill>
                  <a:schemeClr val="accent2"/>
                </a:solidFill>
              </a:defRPr>
            </a:lvl1pPr>
            <a:lvl2pPr indent="-317500" lvl="1" marL="914400" rtl="0" algn="ctr">
              <a:spcBef>
                <a:spcPts val="1600"/>
              </a:spcBef>
              <a:spcAft>
                <a:spcPts val="0"/>
              </a:spcAft>
              <a:buClr>
                <a:schemeClr val="accent2"/>
              </a:buClr>
              <a:buSzPts val="1400"/>
              <a:buChar char="○"/>
              <a:defRPr>
                <a:solidFill>
                  <a:schemeClr val="accent2"/>
                </a:solidFill>
              </a:defRPr>
            </a:lvl2pPr>
            <a:lvl3pPr indent="-317500" lvl="2" marL="1371600" rtl="0" algn="ctr">
              <a:spcBef>
                <a:spcPts val="1600"/>
              </a:spcBef>
              <a:spcAft>
                <a:spcPts val="0"/>
              </a:spcAft>
              <a:buClr>
                <a:schemeClr val="accent2"/>
              </a:buClr>
              <a:buSzPts val="1400"/>
              <a:buChar char="■"/>
              <a:defRPr>
                <a:solidFill>
                  <a:schemeClr val="accent2"/>
                </a:solidFill>
              </a:defRPr>
            </a:lvl3pPr>
            <a:lvl4pPr indent="-317500" lvl="3" marL="1828800" rtl="0" algn="ctr">
              <a:spcBef>
                <a:spcPts val="1600"/>
              </a:spcBef>
              <a:spcAft>
                <a:spcPts val="0"/>
              </a:spcAft>
              <a:buClr>
                <a:schemeClr val="accent2"/>
              </a:buClr>
              <a:buSzPts val="1400"/>
              <a:buChar char="●"/>
              <a:defRPr>
                <a:solidFill>
                  <a:schemeClr val="accent2"/>
                </a:solidFill>
              </a:defRPr>
            </a:lvl4pPr>
            <a:lvl5pPr indent="-317500" lvl="4" marL="2286000" rtl="0" algn="ctr">
              <a:spcBef>
                <a:spcPts val="1600"/>
              </a:spcBef>
              <a:spcAft>
                <a:spcPts val="0"/>
              </a:spcAft>
              <a:buClr>
                <a:schemeClr val="accent2"/>
              </a:buClr>
              <a:buSzPts val="1400"/>
              <a:buChar char="○"/>
              <a:defRPr>
                <a:solidFill>
                  <a:schemeClr val="accent2"/>
                </a:solidFill>
              </a:defRPr>
            </a:lvl5pPr>
            <a:lvl6pPr indent="-317500" lvl="5" marL="2743200" rtl="0" algn="ctr">
              <a:spcBef>
                <a:spcPts val="1600"/>
              </a:spcBef>
              <a:spcAft>
                <a:spcPts val="0"/>
              </a:spcAft>
              <a:buClr>
                <a:schemeClr val="accent2"/>
              </a:buClr>
              <a:buSzPts val="1400"/>
              <a:buChar char="■"/>
              <a:defRPr>
                <a:solidFill>
                  <a:schemeClr val="accent2"/>
                </a:solidFill>
              </a:defRPr>
            </a:lvl6pPr>
            <a:lvl7pPr indent="-317500" lvl="6" marL="3200400" rtl="0" algn="ctr">
              <a:spcBef>
                <a:spcPts val="1600"/>
              </a:spcBef>
              <a:spcAft>
                <a:spcPts val="0"/>
              </a:spcAft>
              <a:buClr>
                <a:schemeClr val="accent2"/>
              </a:buClr>
              <a:buSzPts val="1400"/>
              <a:buChar char="●"/>
              <a:defRPr>
                <a:solidFill>
                  <a:schemeClr val="accent2"/>
                </a:solidFill>
              </a:defRPr>
            </a:lvl7pPr>
            <a:lvl8pPr indent="-317500" lvl="7" marL="3657600" rtl="0" algn="ctr">
              <a:spcBef>
                <a:spcPts val="1600"/>
              </a:spcBef>
              <a:spcAft>
                <a:spcPts val="0"/>
              </a:spcAft>
              <a:buClr>
                <a:schemeClr val="accent2"/>
              </a:buClr>
              <a:buSzPts val="1400"/>
              <a:buChar char="○"/>
              <a:defRPr>
                <a:solidFill>
                  <a:schemeClr val="accent2"/>
                </a:solidFill>
              </a:defRPr>
            </a:lvl8pPr>
            <a:lvl9pPr indent="-317500" lvl="8" marL="4114800" rtl="0" algn="ctr">
              <a:spcBef>
                <a:spcPts val="1600"/>
              </a:spcBef>
              <a:spcAft>
                <a:spcPts val="1600"/>
              </a:spcAft>
              <a:buClr>
                <a:schemeClr val="accent2"/>
              </a:buClr>
              <a:buSzPts val="1400"/>
              <a:buChar char="■"/>
              <a:defRPr>
                <a:solidFill>
                  <a:schemeClr val="accent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41"/>
          <p:cNvSpPr txBox="1"/>
          <p:nvPr>
            <p:ph type="ctrTitle"/>
          </p:nvPr>
        </p:nvSpPr>
        <p:spPr>
          <a:xfrm>
            <a:off x="3584675" y="1836079"/>
            <a:ext cx="2251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78" name="Google Shape;178;p41"/>
          <p:cNvSpPr txBox="1"/>
          <p:nvPr>
            <p:ph idx="1" type="subTitle"/>
          </p:nvPr>
        </p:nvSpPr>
        <p:spPr>
          <a:xfrm>
            <a:off x="3493175" y="2245825"/>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79" name="Google Shape;179;p41"/>
          <p:cNvSpPr txBox="1"/>
          <p:nvPr>
            <p:ph hasCustomPrompt="1" idx="2" type="title"/>
          </p:nvPr>
        </p:nvSpPr>
        <p:spPr>
          <a:xfrm>
            <a:off x="4301525" y="1181800"/>
            <a:ext cx="8181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80" name="Google Shape;180;p41"/>
          <p:cNvSpPr txBox="1"/>
          <p:nvPr>
            <p:ph idx="3" type="ctrTitle"/>
          </p:nvPr>
        </p:nvSpPr>
        <p:spPr>
          <a:xfrm>
            <a:off x="6512050" y="1832679"/>
            <a:ext cx="1753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81" name="Google Shape;181;p41"/>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82" name="Google Shape;182;p41"/>
          <p:cNvSpPr txBox="1"/>
          <p:nvPr>
            <p:ph hasCustomPrompt="1" idx="5" type="title"/>
          </p:nvPr>
        </p:nvSpPr>
        <p:spPr>
          <a:xfrm>
            <a:off x="6512050" y="1178391"/>
            <a:ext cx="1753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83" name="Google Shape;183;p41"/>
          <p:cNvSpPr txBox="1"/>
          <p:nvPr>
            <p:ph idx="6" type="ctrTitle"/>
          </p:nvPr>
        </p:nvSpPr>
        <p:spPr>
          <a:xfrm>
            <a:off x="3584675" y="3702691"/>
            <a:ext cx="2251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84" name="Google Shape;184;p41"/>
          <p:cNvSpPr txBox="1"/>
          <p:nvPr>
            <p:ph hasCustomPrompt="1" idx="7" type="title"/>
          </p:nvPr>
        </p:nvSpPr>
        <p:spPr>
          <a:xfrm>
            <a:off x="4257425" y="3041597"/>
            <a:ext cx="90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85" name="Google Shape;185;p41"/>
          <p:cNvSpPr txBox="1"/>
          <p:nvPr>
            <p:ph idx="8" type="ctrTitle"/>
          </p:nvPr>
        </p:nvSpPr>
        <p:spPr>
          <a:xfrm>
            <a:off x="3651325" y="354504"/>
            <a:ext cx="4373400" cy="62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600"/>
              <a:buNone/>
              <a:defRPr sz="3000">
                <a:solidFill>
                  <a:schemeClr val="lt1"/>
                </a:solidFill>
              </a:defRPr>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186" name="Google Shape;186;p41"/>
          <p:cNvSpPr txBox="1"/>
          <p:nvPr>
            <p:ph idx="9" type="ctrTitle"/>
          </p:nvPr>
        </p:nvSpPr>
        <p:spPr>
          <a:xfrm>
            <a:off x="6512050" y="3702691"/>
            <a:ext cx="1753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200"/>
              <a:buNone/>
              <a:defRPr sz="1800">
                <a:solidFill>
                  <a:schemeClr val="lt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p:txBody>
      </p:sp>
      <p:sp>
        <p:nvSpPr>
          <p:cNvPr id="187" name="Google Shape;187;p41"/>
          <p:cNvSpPr txBox="1"/>
          <p:nvPr>
            <p:ph hasCustomPrompt="1" idx="13" type="title"/>
          </p:nvPr>
        </p:nvSpPr>
        <p:spPr>
          <a:xfrm>
            <a:off x="6512050" y="3041616"/>
            <a:ext cx="1753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800"/>
              <a:buNone/>
              <a:defRPr sz="3000">
                <a:solidFill>
                  <a:srgbClr val="53E6A4"/>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88" name="Google Shape;188;p41"/>
          <p:cNvSpPr txBox="1"/>
          <p:nvPr>
            <p:ph idx="14" type="subTitle"/>
          </p:nvPr>
        </p:nvSpPr>
        <p:spPr>
          <a:xfrm>
            <a:off x="3493175" y="4108282"/>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89" name="Google Shape;189;p41"/>
          <p:cNvSpPr txBox="1"/>
          <p:nvPr>
            <p:ph idx="15" type="subTitle"/>
          </p:nvPr>
        </p:nvSpPr>
        <p:spPr>
          <a:xfrm>
            <a:off x="6171550" y="4103001"/>
            <a:ext cx="24348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type="ctrTitle"/>
          </p:nvPr>
        </p:nvSpPr>
        <p:spPr>
          <a:xfrm>
            <a:off x="970625" y="1438794"/>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3000">
                <a:solidFill>
                  <a:schemeClr val="accen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1" name="Google Shape;21;p5"/>
          <p:cNvSpPr txBox="1"/>
          <p:nvPr>
            <p:ph idx="1" type="subTitle"/>
          </p:nvPr>
        </p:nvSpPr>
        <p:spPr>
          <a:xfrm>
            <a:off x="970625" y="1971553"/>
            <a:ext cx="2393700" cy="132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2" name="Google Shape;22;p5"/>
          <p:cNvSpPr txBox="1"/>
          <p:nvPr>
            <p:ph idx="2" type="ctrTitle"/>
          </p:nvPr>
        </p:nvSpPr>
        <p:spPr>
          <a:xfrm>
            <a:off x="6289800" y="2910712"/>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3000">
                <a:solidFill>
                  <a:schemeClr val="accen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3" name="Google Shape;23;p5"/>
          <p:cNvSpPr txBox="1"/>
          <p:nvPr>
            <p:ph idx="3" type="subTitle"/>
          </p:nvPr>
        </p:nvSpPr>
        <p:spPr>
          <a:xfrm>
            <a:off x="5777400" y="1588103"/>
            <a:ext cx="2393700" cy="132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42"/>
          <p:cNvSpPr txBox="1"/>
          <p:nvPr>
            <p:ph type="ctrTitle"/>
          </p:nvPr>
        </p:nvSpPr>
        <p:spPr>
          <a:xfrm>
            <a:off x="1873438" y="980325"/>
            <a:ext cx="1540800" cy="946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92" name="Google Shape;192;p42"/>
          <p:cNvSpPr txBox="1"/>
          <p:nvPr>
            <p:ph idx="1" type="subTitle"/>
          </p:nvPr>
        </p:nvSpPr>
        <p:spPr>
          <a:xfrm>
            <a:off x="1469338" y="3334975"/>
            <a:ext cx="234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sz="1400">
                <a:solidFill>
                  <a:srgbClr val="46007E"/>
                </a:solidFill>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93" name="Google Shape;193;p42"/>
          <p:cNvSpPr txBox="1"/>
          <p:nvPr>
            <p:ph idx="2" type="subTitle"/>
          </p:nvPr>
        </p:nvSpPr>
        <p:spPr>
          <a:xfrm>
            <a:off x="5325600" y="3334975"/>
            <a:ext cx="2349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rgbClr val="46007E"/>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4" name="Google Shape;194;p42"/>
          <p:cNvSpPr txBox="1"/>
          <p:nvPr>
            <p:ph idx="3" type="ctrTitle"/>
          </p:nvPr>
        </p:nvSpPr>
        <p:spPr>
          <a:xfrm>
            <a:off x="5558663" y="980325"/>
            <a:ext cx="1882800" cy="94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solidFill>
                  <a:schemeClr val="l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5" name="Google Shape;195;p42"/>
          <p:cNvSpPr txBox="1"/>
          <p:nvPr>
            <p:ph idx="4" type="ctrTitle"/>
          </p:nvPr>
        </p:nvSpPr>
        <p:spPr>
          <a:xfrm>
            <a:off x="1348450" y="197045"/>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bg>
      <p:bgPr>
        <a:blipFill>
          <a:blip r:embed="rId2">
            <a:alphaModFix/>
          </a:blip>
          <a:stretch>
            <a:fillRect/>
          </a:stretch>
        </a:blipFill>
      </p:bgPr>
    </p:bg>
    <p:spTree>
      <p:nvGrpSpPr>
        <p:cNvPr id="196" name="Shape 196"/>
        <p:cNvGrpSpPr/>
        <p:nvPr/>
      </p:nvGrpSpPr>
      <p:grpSpPr>
        <a:xfrm>
          <a:off x="0" y="0"/>
          <a:ext cx="0" cy="0"/>
          <a:chOff x="0" y="0"/>
          <a:chExt cx="0" cy="0"/>
        </a:xfrm>
      </p:grpSpPr>
      <p:sp>
        <p:nvSpPr>
          <p:cNvPr id="197" name="Google Shape;197;p43"/>
          <p:cNvSpPr txBox="1"/>
          <p:nvPr>
            <p:ph type="ctrTitle"/>
          </p:nvPr>
        </p:nvSpPr>
        <p:spPr>
          <a:xfrm>
            <a:off x="2434374" y="205031"/>
            <a:ext cx="42819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198" name="Google Shape;198;p43"/>
          <p:cNvSpPr txBox="1"/>
          <p:nvPr>
            <p:ph idx="2" type="ctrTitle"/>
          </p:nvPr>
        </p:nvSpPr>
        <p:spPr>
          <a:xfrm>
            <a:off x="587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199" name="Google Shape;199;p43"/>
          <p:cNvSpPr txBox="1"/>
          <p:nvPr>
            <p:ph idx="1" type="subTitle"/>
          </p:nvPr>
        </p:nvSpPr>
        <p:spPr>
          <a:xfrm>
            <a:off x="704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00" name="Google Shape;200;p43"/>
          <p:cNvSpPr txBox="1"/>
          <p:nvPr>
            <p:ph idx="3" type="ctrTitle"/>
          </p:nvPr>
        </p:nvSpPr>
        <p:spPr>
          <a:xfrm>
            <a:off x="4651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01" name="Google Shape;201;p43"/>
          <p:cNvSpPr txBox="1"/>
          <p:nvPr>
            <p:ph idx="4" type="subTitle"/>
          </p:nvPr>
        </p:nvSpPr>
        <p:spPr>
          <a:xfrm>
            <a:off x="4768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02" name="Google Shape;202;p43"/>
          <p:cNvSpPr txBox="1"/>
          <p:nvPr>
            <p:ph idx="5" type="ctrTitle"/>
          </p:nvPr>
        </p:nvSpPr>
        <p:spPr>
          <a:xfrm>
            <a:off x="6683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03" name="Google Shape;203;p43"/>
          <p:cNvSpPr txBox="1"/>
          <p:nvPr>
            <p:ph idx="6" type="subTitle"/>
          </p:nvPr>
        </p:nvSpPr>
        <p:spPr>
          <a:xfrm>
            <a:off x="6800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04" name="Google Shape;204;p43"/>
          <p:cNvSpPr txBox="1"/>
          <p:nvPr>
            <p:ph idx="7" type="ctrTitle"/>
          </p:nvPr>
        </p:nvSpPr>
        <p:spPr>
          <a:xfrm>
            <a:off x="2619750" y="1507450"/>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05" name="Google Shape;205;p43"/>
          <p:cNvSpPr txBox="1"/>
          <p:nvPr>
            <p:ph idx="8" type="subTitle"/>
          </p:nvPr>
        </p:nvSpPr>
        <p:spPr>
          <a:xfrm>
            <a:off x="2736750" y="1999600"/>
            <a:ext cx="1647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2_1">
    <p:bg>
      <p:bgPr>
        <a:blipFill>
          <a:blip r:embed="rId2">
            <a:alphaModFix/>
          </a:blip>
          <a:stretch>
            <a:fillRect/>
          </a:stretch>
        </a:blipFill>
      </p:bgPr>
    </p:bg>
    <p:spTree>
      <p:nvGrpSpPr>
        <p:cNvPr id="206" name="Shape 206"/>
        <p:cNvGrpSpPr/>
        <p:nvPr/>
      </p:nvGrpSpPr>
      <p:grpSpPr>
        <a:xfrm>
          <a:off x="0" y="0"/>
          <a:ext cx="0" cy="0"/>
          <a:chOff x="0" y="0"/>
          <a:chExt cx="0" cy="0"/>
        </a:xfrm>
      </p:grpSpPr>
      <p:sp>
        <p:nvSpPr>
          <p:cNvPr id="207" name="Google Shape;207;p44"/>
          <p:cNvSpPr txBox="1"/>
          <p:nvPr>
            <p:ph type="ctrTitle"/>
          </p:nvPr>
        </p:nvSpPr>
        <p:spPr>
          <a:xfrm>
            <a:off x="2962200" y="351243"/>
            <a:ext cx="32262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08" name="Google Shape;208;p44"/>
          <p:cNvSpPr txBox="1"/>
          <p:nvPr>
            <p:ph idx="2" type="ctrTitle"/>
          </p:nvPr>
        </p:nvSpPr>
        <p:spPr>
          <a:xfrm>
            <a:off x="2609575" y="1145050"/>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09" name="Google Shape;209;p44"/>
          <p:cNvSpPr txBox="1"/>
          <p:nvPr>
            <p:ph idx="1" type="subTitle"/>
          </p:nvPr>
        </p:nvSpPr>
        <p:spPr>
          <a:xfrm>
            <a:off x="2609575" y="1734400"/>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10" name="Google Shape;210;p44"/>
          <p:cNvSpPr txBox="1"/>
          <p:nvPr>
            <p:ph idx="3" type="ctrTitle"/>
          </p:nvPr>
        </p:nvSpPr>
        <p:spPr>
          <a:xfrm>
            <a:off x="2609575" y="2851850"/>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11" name="Google Shape;211;p44"/>
          <p:cNvSpPr txBox="1"/>
          <p:nvPr>
            <p:ph idx="4" type="subTitle"/>
          </p:nvPr>
        </p:nvSpPr>
        <p:spPr>
          <a:xfrm>
            <a:off x="2609575" y="3441200"/>
            <a:ext cx="18813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12" name="Google Shape;212;p44"/>
          <p:cNvSpPr txBox="1"/>
          <p:nvPr>
            <p:ph idx="5" type="ctrTitle"/>
          </p:nvPr>
        </p:nvSpPr>
        <p:spPr>
          <a:xfrm>
            <a:off x="4647338" y="2851850"/>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13" name="Google Shape;213;p44"/>
          <p:cNvSpPr txBox="1"/>
          <p:nvPr>
            <p:ph idx="6" type="subTitle"/>
          </p:nvPr>
        </p:nvSpPr>
        <p:spPr>
          <a:xfrm>
            <a:off x="4736375" y="3441200"/>
            <a:ext cx="1792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14" name="Google Shape;214;p44"/>
          <p:cNvSpPr txBox="1"/>
          <p:nvPr>
            <p:ph idx="7" type="ctrTitle"/>
          </p:nvPr>
        </p:nvSpPr>
        <p:spPr>
          <a:xfrm>
            <a:off x="4641575" y="1145050"/>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8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15" name="Google Shape;215;p44"/>
          <p:cNvSpPr txBox="1"/>
          <p:nvPr>
            <p:ph idx="8" type="subTitle"/>
          </p:nvPr>
        </p:nvSpPr>
        <p:spPr>
          <a:xfrm>
            <a:off x="4641588" y="1734400"/>
            <a:ext cx="18813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45"/>
          <p:cNvSpPr txBox="1"/>
          <p:nvPr>
            <p:ph type="ctrTitle"/>
          </p:nvPr>
        </p:nvSpPr>
        <p:spPr>
          <a:xfrm>
            <a:off x="1680875" y="345250"/>
            <a:ext cx="5781900" cy="64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18" name="Google Shape;218;p45"/>
          <p:cNvSpPr txBox="1"/>
          <p:nvPr>
            <p:ph idx="1" type="subTitle"/>
          </p:nvPr>
        </p:nvSpPr>
        <p:spPr>
          <a:xfrm>
            <a:off x="5184325" y="3611976"/>
            <a:ext cx="2403300" cy="64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19" name="Google Shape;219;p45"/>
          <p:cNvSpPr txBox="1"/>
          <p:nvPr>
            <p:ph idx="2" type="ctrTitle"/>
          </p:nvPr>
        </p:nvSpPr>
        <p:spPr>
          <a:xfrm>
            <a:off x="5444025" y="3356579"/>
            <a:ext cx="18840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rgbClr val="3CCF8C"/>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20" name="Google Shape;220;p45"/>
          <p:cNvSpPr txBox="1"/>
          <p:nvPr>
            <p:ph idx="3" type="subTitle"/>
          </p:nvPr>
        </p:nvSpPr>
        <p:spPr>
          <a:xfrm>
            <a:off x="1556136" y="3608076"/>
            <a:ext cx="2403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221" name="Google Shape;221;p45"/>
          <p:cNvSpPr txBox="1"/>
          <p:nvPr>
            <p:ph idx="4" type="ctrTitle"/>
          </p:nvPr>
        </p:nvSpPr>
        <p:spPr>
          <a:xfrm>
            <a:off x="1768243" y="3350879"/>
            <a:ext cx="19791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rgbClr val="3CCF8C"/>
                </a:solidFill>
              </a:defRPr>
            </a:lvl1pPr>
            <a:lvl2pPr lvl="1"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_1">
    <p:bg>
      <p:bgPr>
        <a:blipFill>
          <a:blip r:embed="rId2">
            <a:alphaModFix/>
          </a:blip>
          <a:stretch>
            <a:fillRect/>
          </a:stretch>
        </a:blipFill>
      </p:bgPr>
    </p:bg>
    <p:spTree>
      <p:nvGrpSpPr>
        <p:cNvPr id="222" name="Shape 222"/>
        <p:cNvGrpSpPr/>
        <p:nvPr/>
      </p:nvGrpSpPr>
      <p:grpSpPr>
        <a:xfrm>
          <a:off x="0" y="0"/>
          <a:ext cx="0" cy="0"/>
          <a:chOff x="0" y="0"/>
          <a:chExt cx="0" cy="0"/>
        </a:xfrm>
      </p:grpSpPr>
      <p:sp>
        <p:nvSpPr>
          <p:cNvPr id="223" name="Google Shape;223;p46"/>
          <p:cNvSpPr txBox="1"/>
          <p:nvPr>
            <p:ph type="ctrTitle"/>
          </p:nvPr>
        </p:nvSpPr>
        <p:spPr>
          <a:xfrm>
            <a:off x="3178575" y="189960"/>
            <a:ext cx="27867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24" name="Google Shape;224;p46"/>
          <p:cNvSpPr txBox="1"/>
          <p:nvPr>
            <p:ph idx="1" type="subTitle"/>
          </p:nvPr>
        </p:nvSpPr>
        <p:spPr>
          <a:xfrm>
            <a:off x="1135063" y="2951425"/>
            <a:ext cx="16227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25" name="Google Shape;225;p46"/>
          <p:cNvSpPr txBox="1"/>
          <p:nvPr>
            <p:ph idx="2" type="subTitle"/>
          </p:nvPr>
        </p:nvSpPr>
        <p:spPr>
          <a:xfrm>
            <a:off x="3663000" y="2598700"/>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26" name="Google Shape;226;p46"/>
          <p:cNvSpPr txBox="1"/>
          <p:nvPr>
            <p:ph idx="3" type="ctrTitle"/>
          </p:nvPr>
        </p:nvSpPr>
        <p:spPr>
          <a:xfrm>
            <a:off x="1135138" y="2354050"/>
            <a:ext cx="16227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27" name="Google Shape;227;p46"/>
          <p:cNvSpPr txBox="1"/>
          <p:nvPr>
            <p:ph idx="4" type="ctrTitle"/>
          </p:nvPr>
        </p:nvSpPr>
        <p:spPr>
          <a:xfrm>
            <a:off x="3780875" y="2001325"/>
            <a:ext cx="1582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28" name="Google Shape;228;p46"/>
          <p:cNvSpPr txBox="1"/>
          <p:nvPr>
            <p:ph idx="5" type="subTitle"/>
          </p:nvPr>
        </p:nvSpPr>
        <p:spPr>
          <a:xfrm>
            <a:off x="6284250" y="2051225"/>
            <a:ext cx="18180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29" name="Google Shape;229;p46"/>
          <p:cNvSpPr txBox="1"/>
          <p:nvPr>
            <p:ph idx="6" type="ctrTitle"/>
          </p:nvPr>
        </p:nvSpPr>
        <p:spPr>
          <a:xfrm>
            <a:off x="6366600" y="1453850"/>
            <a:ext cx="1653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_1_1">
    <p:bg>
      <p:bgPr>
        <a:blipFill>
          <a:blip r:embed="rId2">
            <a:alphaModFix/>
          </a:blip>
          <a:stretch>
            <a:fillRect/>
          </a:stretch>
        </a:blipFill>
      </p:bgPr>
    </p:bg>
    <p:spTree>
      <p:nvGrpSpPr>
        <p:cNvPr id="230" name="Shape 230"/>
        <p:cNvGrpSpPr/>
        <p:nvPr/>
      </p:nvGrpSpPr>
      <p:grpSpPr>
        <a:xfrm>
          <a:off x="0" y="0"/>
          <a:ext cx="0" cy="0"/>
          <a:chOff x="0" y="0"/>
          <a:chExt cx="0" cy="0"/>
        </a:xfrm>
      </p:grpSpPr>
      <p:sp>
        <p:nvSpPr>
          <p:cNvPr id="231" name="Google Shape;231;p47"/>
          <p:cNvSpPr txBox="1"/>
          <p:nvPr>
            <p:ph type="ctrTitle"/>
          </p:nvPr>
        </p:nvSpPr>
        <p:spPr>
          <a:xfrm>
            <a:off x="1348450" y="203532"/>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32" name="Google Shape;232;p47"/>
          <p:cNvSpPr txBox="1"/>
          <p:nvPr>
            <p:ph idx="1" type="subTitle"/>
          </p:nvPr>
        </p:nvSpPr>
        <p:spPr>
          <a:xfrm>
            <a:off x="4524251" y="1616850"/>
            <a:ext cx="22203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33" name="Google Shape;233;p47"/>
          <p:cNvSpPr txBox="1"/>
          <p:nvPr>
            <p:ph idx="2" type="subTitle"/>
          </p:nvPr>
        </p:nvSpPr>
        <p:spPr>
          <a:xfrm>
            <a:off x="4524251" y="2732646"/>
            <a:ext cx="2220300" cy="78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34" name="Google Shape;234;p47"/>
          <p:cNvSpPr txBox="1"/>
          <p:nvPr>
            <p:ph idx="3" type="ctrTitle"/>
          </p:nvPr>
        </p:nvSpPr>
        <p:spPr>
          <a:xfrm>
            <a:off x="4524251" y="1412789"/>
            <a:ext cx="16227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35" name="Google Shape;235;p47"/>
          <p:cNvSpPr txBox="1"/>
          <p:nvPr>
            <p:ph idx="4" type="ctrTitle"/>
          </p:nvPr>
        </p:nvSpPr>
        <p:spPr>
          <a:xfrm>
            <a:off x="4524251" y="2515012"/>
            <a:ext cx="15822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36" name="Google Shape;236;p47"/>
          <p:cNvSpPr txBox="1"/>
          <p:nvPr>
            <p:ph idx="5" type="subTitle"/>
          </p:nvPr>
        </p:nvSpPr>
        <p:spPr>
          <a:xfrm>
            <a:off x="4524251" y="3874882"/>
            <a:ext cx="2441400" cy="78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400">
                <a:solidFill>
                  <a:srgbClr val="46007E"/>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37" name="Google Shape;237;p47"/>
          <p:cNvSpPr txBox="1"/>
          <p:nvPr>
            <p:ph idx="6" type="ctrTitle"/>
          </p:nvPr>
        </p:nvSpPr>
        <p:spPr>
          <a:xfrm>
            <a:off x="4524251" y="3650464"/>
            <a:ext cx="1653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000000"/>
              </a:buClr>
              <a:buSzPts val="1600"/>
              <a:buFont typeface="Fira Sans Condensed Medium"/>
              <a:buNone/>
              <a:defRPr sz="1800">
                <a:solidFill>
                  <a:schemeClr val="l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_1_1_1">
    <p:bg>
      <p:bgPr>
        <a:blipFill>
          <a:blip r:embed="rId2">
            <a:alphaModFix/>
          </a:blip>
          <a:stretch>
            <a:fillRect/>
          </a:stretch>
        </a:blipFill>
      </p:bgPr>
    </p:bg>
    <p:spTree>
      <p:nvGrpSpPr>
        <p:cNvPr id="238" name="Shape 238"/>
        <p:cNvGrpSpPr/>
        <p:nvPr/>
      </p:nvGrpSpPr>
      <p:grpSpPr>
        <a:xfrm>
          <a:off x="0" y="0"/>
          <a:ext cx="0" cy="0"/>
          <a:chOff x="0" y="0"/>
          <a:chExt cx="0" cy="0"/>
        </a:xfrm>
      </p:grpSpPr>
      <p:sp>
        <p:nvSpPr>
          <p:cNvPr id="239" name="Google Shape;239;p48"/>
          <p:cNvSpPr txBox="1"/>
          <p:nvPr>
            <p:ph type="ctrTitle"/>
          </p:nvPr>
        </p:nvSpPr>
        <p:spPr>
          <a:xfrm>
            <a:off x="1348450" y="197045"/>
            <a:ext cx="64470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
        <p:nvSpPr>
          <p:cNvPr id="240" name="Google Shape;240;p48"/>
          <p:cNvSpPr txBox="1"/>
          <p:nvPr>
            <p:ph idx="1" type="subTitle"/>
          </p:nvPr>
        </p:nvSpPr>
        <p:spPr>
          <a:xfrm>
            <a:off x="916312" y="1410725"/>
            <a:ext cx="2220300" cy="815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41" name="Google Shape;241;p48"/>
          <p:cNvSpPr txBox="1"/>
          <p:nvPr>
            <p:ph idx="2" type="subTitle"/>
          </p:nvPr>
        </p:nvSpPr>
        <p:spPr>
          <a:xfrm>
            <a:off x="6013988" y="1443125"/>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42" name="Google Shape;242;p48"/>
          <p:cNvSpPr txBox="1"/>
          <p:nvPr>
            <p:ph idx="3" type="ctrTitle"/>
          </p:nvPr>
        </p:nvSpPr>
        <p:spPr>
          <a:xfrm>
            <a:off x="1215112" y="2193739"/>
            <a:ext cx="16227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43" name="Google Shape;243;p48"/>
          <p:cNvSpPr txBox="1"/>
          <p:nvPr>
            <p:ph idx="4" type="ctrTitle"/>
          </p:nvPr>
        </p:nvSpPr>
        <p:spPr>
          <a:xfrm>
            <a:off x="6047888" y="2193739"/>
            <a:ext cx="215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44" name="Google Shape;244;p48"/>
          <p:cNvSpPr txBox="1"/>
          <p:nvPr>
            <p:ph idx="5" type="subTitle"/>
          </p:nvPr>
        </p:nvSpPr>
        <p:spPr>
          <a:xfrm>
            <a:off x="6013988"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45" name="Google Shape;245;p48"/>
          <p:cNvSpPr txBox="1"/>
          <p:nvPr>
            <p:ph idx="6" type="ctrTitle"/>
          </p:nvPr>
        </p:nvSpPr>
        <p:spPr>
          <a:xfrm>
            <a:off x="6168938" y="3966826"/>
            <a:ext cx="19104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46" name="Google Shape;246;p48"/>
          <p:cNvSpPr txBox="1"/>
          <p:nvPr>
            <p:ph idx="7" type="subTitle"/>
          </p:nvPr>
        </p:nvSpPr>
        <p:spPr>
          <a:xfrm>
            <a:off x="916312"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47" name="Google Shape;247;p48"/>
          <p:cNvSpPr txBox="1"/>
          <p:nvPr>
            <p:ph idx="8" type="ctrTitle"/>
          </p:nvPr>
        </p:nvSpPr>
        <p:spPr>
          <a:xfrm>
            <a:off x="1199812" y="3966826"/>
            <a:ext cx="1653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48" name="Google Shape;248;p48"/>
          <p:cNvSpPr txBox="1"/>
          <p:nvPr>
            <p:ph idx="9" type="subTitle"/>
          </p:nvPr>
        </p:nvSpPr>
        <p:spPr>
          <a:xfrm>
            <a:off x="3453155" y="1410725"/>
            <a:ext cx="2220300" cy="815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49" name="Google Shape;249;p48"/>
          <p:cNvSpPr txBox="1"/>
          <p:nvPr>
            <p:ph idx="13" type="ctrTitle"/>
          </p:nvPr>
        </p:nvSpPr>
        <p:spPr>
          <a:xfrm>
            <a:off x="3647255" y="2193739"/>
            <a:ext cx="18321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
        <p:nvSpPr>
          <p:cNvPr id="250" name="Google Shape;250;p48"/>
          <p:cNvSpPr txBox="1"/>
          <p:nvPr>
            <p:ph idx="14" type="subTitle"/>
          </p:nvPr>
        </p:nvSpPr>
        <p:spPr>
          <a:xfrm>
            <a:off x="3453155" y="3190963"/>
            <a:ext cx="2220300" cy="78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rgbClr val="000000"/>
              </a:buClr>
              <a:buSzPts val="1000"/>
              <a:buNone/>
              <a:defRPr sz="14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251" name="Google Shape;251;p48"/>
          <p:cNvSpPr txBox="1"/>
          <p:nvPr>
            <p:ph idx="15" type="ctrTitle"/>
          </p:nvPr>
        </p:nvSpPr>
        <p:spPr>
          <a:xfrm>
            <a:off x="3562355" y="3966826"/>
            <a:ext cx="20019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000000"/>
              </a:buClr>
              <a:buSzPts val="1600"/>
              <a:buFont typeface="Fira Sans Condensed Medium"/>
              <a:buNone/>
              <a:defRPr sz="1800">
                <a:solidFill>
                  <a:schemeClr val="accent1"/>
                </a:solidFill>
              </a:defRPr>
            </a:lvl1pPr>
            <a:lvl2pPr lvl="1"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rtl="0" algn="ctr">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4">
    <p:bg>
      <p:bgPr>
        <a:blipFill>
          <a:blip r:embed="rId2">
            <a:alphaModFix/>
          </a:blip>
          <a:stretch>
            <a:fillRect/>
          </a:stretch>
        </a:blipFill>
      </p:bgPr>
    </p:bg>
    <p:spTree>
      <p:nvGrpSpPr>
        <p:cNvPr id="252" name="Shape 252"/>
        <p:cNvGrpSpPr/>
        <p:nvPr/>
      </p:nvGrpSpPr>
      <p:grpSpPr>
        <a:xfrm>
          <a:off x="0" y="0"/>
          <a:ext cx="0" cy="0"/>
          <a:chOff x="0" y="0"/>
          <a:chExt cx="0" cy="0"/>
        </a:xfrm>
      </p:grpSpPr>
      <p:sp>
        <p:nvSpPr>
          <p:cNvPr id="253" name="Google Shape;253;p49"/>
          <p:cNvSpPr txBox="1"/>
          <p:nvPr>
            <p:ph idx="1" type="body"/>
          </p:nvPr>
        </p:nvSpPr>
        <p:spPr>
          <a:xfrm>
            <a:off x="947025" y="1419900"/>
            <a:ext cx="7277100" cy="33108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lt1"/>
              </a:buClr>
              <a:buSzPts val="1600"/>
              <a:buFont typeface="Roboto"/>
              <a:buAutoNum type="arabicPeriod"/>
              <a:defRPr sz="1200"/>
            </a:lvl1pPr>
            <a:lvl2pPr indent="-330200" lvl="1" marL="914400" rtl="0">
              <a:spcBef>
                <a:spcPts val="1600"/>
              </a:spcBef>
              <a:spcAft>
                <a:spcPts val="0"/>
              </a:spcAft>
              <a:buSzPts val="1600"/>
              <a:buFont typeface="Nunito Light"/>
              <a:buAutoNum type="alphaLcPeriod"/>
              <a:defRPr/>
            </a:lvl2pPr>
            <a:lvl3pPr indent="-323850" lvl="2" marL="1371600" rtl="0">
              <a:spcBef>
                <a:spcPts val="1600"/>
              </a:spcBef>
              <a:spcAft>
                <a:spcPts val="0"/>
              </a:spcAft>
              <a:buSzPts val="1500"/>
              <a:buFont typeface="Nunito Light"/>
              <a:buAutoNum type="romanLcPeriod"/>
              <a:defRPr/>
            </a:lvl3pPr>
            <a:lvl4pPr indent="-323850" lvl="3" marL="1828800" rtl="0">
              <a:spcBef>
                <a:spcPts val="1600"/>
              </a:spcBef>
              <a:spcAft>
                <a:spcPts val="0"/>
              </a:spcAft>
              <a:buSzPts val="1500"/>
              <a:buFont typeface="Nunito Light"/>
              <a:buAutoNum type="arabicPeriod"/>
              <a:defRPr/>
            </a:lvl4pPr>
            <a:lvl5pPr indent="-317500" lvl="4" marL="2286000" rtl="0">
              <a:spcBef>
                <a:spcPts val="1600"/>
              </a:spcBef>
              <a:spcAft>
                <a:spcPts val="0"/>
              </a:spcAft>
              <a:buSzPts val="1400"/>
              <a:buFont typeface="Nunito Light"/>
              <a:buAutoNum type="alphaLcPeriod"/>
              <a:defRPr/>
            </a:lvl5pPr>
            <a:lvl6pPr indent="-317500" lvl="5" marL="2743200" rtl="0">
              <a:spcBef>
                <a:spcPts val="1600"/>
              </a:spcBef>
              <a:spcAft>
                <a:spcPts val="0"/>
              </a:spcAft>
              <a:buSzPts val="1400"/>
              <a:buFont typeface="Nunito Light"/>
              <a:buAutoNum type="romanLcPeriod"/>
              <a:defRPr/>
            </a:lvl6pPr>
            <a:lvl7pPr indent="-311150" lvl="6" marL="3200400" rtl="0">
              <a:spcBef>
                <a:spcPts val="1600"/>
              </a:spcBef>
              <a:spcAft>
                <a:spcPts val="0"/>
              </a:spcAft>
              <a:buSzPts val="1300"/>
              <a:buFont typeface="Nunito Light"/>
              <a:buAutoNum type="arabicPeriod"/>
              <a:defRPr/>
            </a:lvl7pPr>
            <a:lvl8pPr indent="-311150" lvl="7" marL="3657600" rtl="0">
              <a:spcBef>
                <a:spcPts val="1600"/>
              </a:spcBef>
              <a:spcAft>
                <a:spcPts val="0"/>
              </a:spcAft>
              <a:buSzPts val="1300"/>
              <a:buFont typeface="Nunito Light"/>
              <a:buAutoNum type="alphaLcPeriod"/>
              <a:defRPr/>
            </a:lvl8pPr>
            <a:lvl9pPr indent="-317500" lvl="8" marL="4114800" rtl="0">
              <a:spcBef>
                <a:spcPts val="1600"/>
              </a:spcBef>
              <a:spcAft>
                <a:spcPts val="1600"/>
              </a:spcAft>
              <a:buSzPts val="1400"/>
              <a:buFont typeface="Nunito Light"/>
              <a:buAutoNum type="romanLcPeriod"/>
              <a:defRPr/>
            </a:lvl9pPr>
          </a:lstStyle>
          <a:p/>
        </p:txBody>
      </p:sp>
      <p:sp>
        <p:nvSpPr>
          <p:cNvPr id="254" name="Google Shape;254;p49"/>
          <p:cNvSpPr txBox="1"/>
          <p:nvPr>
            <p:ph type="title"/>
          </p:nvPr>
        </p:nvSpPr>
        <p:spPr>
          <a:xfrm>
            <a:off x="1334550" y="425968"/>
            <a:ext cx="64749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3000">
                <a:solidFill>
                  <a:schemeClr val="lt1"/>
                </a:solidFill>
              </a:defRPr>
            </a:lvl1pPr>
            <a:lvl2pPr lvl="1" rtl="0" algn="ctr">
              <a:spcBef>
                <a:spcPts val="0"/>
              </a:spcBef>
              <a:spcAft>
                <a:spcPts val="0"/>
              </a:spcAft>
              <a:buNone/>
              <a:defRPr sz="3000">
                <a:solidFill>
                  <a:schemeClr val="lt1"/>
                </a:solidFill>
              </a:defRPr>
            </a:lvl2pPr>
            <a:lvl3pPr lvl="2" rtl="0" algn="ctr">
              <a:spcBef>
                <a:spcPts val="0"/>
              </a:spcBef>
              <a:spcAft>
                <a:spcPts val="0"/>
              </a:spcAft>
              <a:buNone/>
              <a:defRPr sz="3000">
                <a:solidFill>
                  <a:schemeClr val="lt1"/>
                </a:solidFill>
              </a:defRPr>
            </a:lvl3pPr>
            <a:lvl4pPr lvl="3" rtl="0" algn="ctr">
              <a:spcBef>
                <a:spcPts val="0"/>
              </a:spcBef>
              <a:spcAft>
                <a:spcPts val="0"/>
              </a:spcAft>
              <a:buNone/>
              <a:defRPr sz="3000">
                <a:solidFill>
                  <a:schemeClr val="lt1"/>
                </a:solidFill>
              </a:defRPr>
            </a:lvl4pPr>
            <a:lvl5pPr lvl="4" rtl="0" algn="ctr">
              <a:spcBef>
                <a:spcPts val="0"/>
              </a:spcBef>
              <a:spcAft>
                <a:spcPts val="0"/>
              </a:spcAft>
              <a:buNone/>
              <a:defRPr sz="3000">
                <a:solidFill>
                  <a:schemeClr val="lt1"/>
                </a:solidFill>
              </a:defRPr>
            </a:lvl5pPr>
            <a:lvl6pPr lvl="5" rtl="0" algn="ctr">
              <a:spcBef>
                <a:spcPts val="0"/>
              </a:spcBef>
              <a:spcAft>
                <a:spcPts val="0"/>
              </a:spcAft>
              <a:buNone/>
              <a:defRPr sz="3000">
                <a:solidFill>
                  <a:schemeClr val="lt1"/>
                </a:solidFill>
              </a:defRPr>
            </a:lvl6pPr>
            <a:lvl7pPr lvl="6" rtl="0" algn="ctr">
              <a:spcBef>
                <a:spcPts val="0"/>
              </a:spcBef>
              <a:spcAft>
                <a:spcPts val="0"/>
              </a:spcAft>
              <a:buNone/>
              <a:defRPr sz="3000">
                <a:solidFill>
                  <a:schemeClr val="lt1"/>
                </a:solidFill>
              </a:defRPr>
            </a:lvl7pPr>
            <a:lvl8pPr lvl="7" rtl="0" algn="ctr">
              <a:spcBef>
                <a:spcPts val="0"/>
              </a:spcBef>
              <a:spcAft>
                <a:spcPts val="0"/>
              </a:spcAft>
              <a:buNone/>
              <a:defRPr sz="3000">
                <a:solidFill>
                  <a:schemeClr val="lt1"/>
                </a:solidFill>
              </a:defRPr>
            </a:lvl8pPr>
            <a:lvl9pPr lvl="8" rtl="0" algn="ctr">
              <a:spcBef>
                <a:spcPts val="0"/>
              </a:spcBef>
              <a:spcAft>
                <a:spcPts val="0"/>
              </a:spcAft>
              <a:buNone/>
              <a:defRPr sz="3000">
                <a:solidFill>
                  <a:schemeClr val="lt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1">
  <p:cSld name="ONE_COLUMN_TEXT_1">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p50"/>
          <p:cNvSpPr txBox="1"/>
          <p:nvPr>
            <p:ph type="ctrTitle"/>
          </p:nvPr>
        </p:nvSpPr>
        <p:spPr>
          <a:xfrm>
            <a:off x="5458500" y="2249400"/>
            <a:ext cx="2582700" cy="64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000000"/>
              </a:buClr>
              <a:buSzPts val="1800"/>
              <a:buNone/>
              <a:defRPr sz="30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57" name="Google Shape;257;p50"/>
          <p:cNvSpPr txBox="1"/>
          <p:nvPr>
            <p:ph idx="1" type="subTitle"/>
          </p:nvPr>
        </p:nvSpPr>
        <p:spPr>
          <a:xfrm>
            <a:off x="969201" y="1608000"/>
            <a:ext cx="2543700" cy="19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blipFill>
          <a:blip r:embed="rId2">
            <a:alphaModFix/>
          </a:blip>
          <a:stretch>
            <a:fillRect/>
          </a:stretch>
        </a:blipFill>
      </p:bgPr>
    </p:bg>
    <p:spTree>
      <p:nvGrpSpPr>
        <p:cNvPr id="258" name="Shape 258"/>
        <p:cNvGrpSpPr/>
        <p:nvPr/>
      </p:nvGrpSpPr>
      <p:grpSpPr>
        <a:xfrm>
          <a:off x="0" y="0"/>
          <a:ext cx="0" cy="0"/>
          <a:chOff x="0" y="0"/>
          <a:chExt cx="0" cy="0"/>
        </a:xfrm>
      </p:grpSpPr>
      <p:sp>
        <p:nvSpPr>
          <p:cNvPr id="259" name="Google Shape;259;p51"/>
          <p:cNvSpPr txBox="1"/>
          <p:nvPr>
            <p:ph type="title"/>
          </p:nvPr>
        </p:nvSpPr>
        <p:spPr>
          <a:xfrm>
            <a:off x="5242775" y="1974375"/>
            <a:ext cx="3554400" cy="1121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4200"/>
              <a:buNone/>
              <a:defRPr sz="6000">
                <a:solidFill>
                  <a:schemeClr val="accent2"/>
                </a:solidFill>
              </a:defRPr>
            </a:lvl1pPr>
            <a:lvl2pPr lvl="1" rtl="0" algn="ctr">
              <a:spcBef>
                <a:spcPts val="0"/>
              </a:spcBef>
              <a:spcAft>
                <a:spcPts val="0"/>
              </a:spcAft>
              <a:buClr>
                <a:schemeClr val="accent2"/>
              </a:buClr>
              <a:buSzPts val="4200"/>
              <a:buNone/>
              <a:defRPr sz="4200">
                <a:solidFill>
                  <a:schemeClr val="accent2"/>
                </a:solidFill>
              </a:defRPr>
            </a:lvl2pPr>
            <a:lvl3pPr lvl="2" rtl="0" algn="ctr">
              <a:spcBef>
                <a:spcPts val="0"/>
              </a:spcBef>
              <a:spcAft>
                <a:spcPts val="0"/>
              </a:spcAft>
              <a:buClr>
                <a:schemeClr val="accent2"/>
              </a:buClr>
              <a:buSzPts val="4200"/>
              <a:buNone/>
              <a:defRPr sz="4200">
                <a:solidFill>
                  <a:schemeClr val="accent2"/>
                </a:solidFill>
              </a:defRPr>
            </a:lvl3pPr>
            <a:lvl4pPr lvl="3" rtl="0" algn="ctr">
              <a:spcBef>
                <a:spcPts val="0"/>
              </a:spcBef>
              <a:spcAft>
                <a:spcPts val="0"/>
              </a:spcAft>
              <a:buClr>
                <a:schemeClr val="accent2"/>
              </a:buClr>
              <a:buSzPts val="4200"/>
              <a:buNone/>
              <a:defRPr sz="4200">
                <a:solidFill>
                  <a:schemeClr val="accent2"/>
                </a:solidFill>
              </a:defRPr>
            </a:lvl4pPr>
            <a:lvl5pPr lvl="4" rtl="0" algn="ctr">
              <a:spcBef>
                <a:spcPts val="0"/>
              </a:spcBef>
              <a:spcAft>
                <a:spcPts val="0"/>
              </a:spcAft>
              <a:buClr>
                <a:schemeClr val="accent2"/>
              </a:buClr>
              <a:buSzPts val="4200"/>
              <a:buNone/>
              <a:defRPr sz="4200">
                <a:solidFill>
                  <a:schemeClr val="accent2"/>
                </a:solidFill>
              </a:defRPr>
            </a:lvl5pPr>
            <a:lvl6pPr lvl="5" rtl="0" algn="ctr">
              <a:spcBef>
                <a:spcPts val="0"/>
              </a:spcBef>
              <a:spcAft>
                <a:spcPts val="0"/>
              </a:spcAft>
              <a:buClr>
                <a:schemeClr val="accent2"/>
              </a:buClr>
              <a:buSzPts val="4200"/>
              <a:buNone/>
              <a:defRPr sz="4200">
                <a:solidFill>
                  <a:schemeClr val="accent2"/>
                </a:solidFill>
              </a:defRPr>
            </a:lvl6pPr>
            <a:lvl7pPr lvl="6" rtl="0" algn="ctr">
              <a:spcBef>
                <a:spcPts val="0"/>
              </a:spcBef>
              <a:spcAft>
                <a:spcPts val="0"/>
              </a:spcAft>
              <a:buClr>
                <a:schemeClr val="accent2"/>
              </a:buClr>
              <a:buSzPts val="4200"/>
              <a:buNone/>
              <a:defRPr sz="4200">
                <a:solidFill>
                  <a:schemeClr val="accent2"/>
                </a:solidFill>
              </a:defRPr>
            </a:lvl7pPr>
            <a:lvl8pPr lvl="7" rtl="0" algn="ctr">
              <a:spcBef>
                <a:spcPts val="0"/>
              </a:spcBef>
              <a:spcAft>
                <a:spcPts val="0"/>
              </a:spcAft>
              <a:buClr>
                <a:schemeClr val="accent2"/>
              </a:buClr>
              <a:buSzPts val="4200"/>
              <a:buNone/>
              <a:defRPr sz="4200">
                <a:solidFill>
                  <a:schemeClr val="accent2"/>
                </a:solidFill>
              </a:defRPr>
            </a:lvl8pPr>
            <a:lvl9pPr lvl="8" rtl="0" algn="ctr">
              <a:spcBef>
                <a:spcPts val="0"/>
              </a:spcBef>
              <a:spcAft>
                <a:spcPts val="0"/>
              </a:spcAft>
              <a:buClr>
                <a:schemeClr val="accent2"/>
              </a:buClr>
              <a:buSzPts val="4200"/>
              <a:buNone/>
              <a:defRPr sz="4200">
                <a:solidFill>
                  <a:schemeClr val="accent2"/>
                </a:solidFill>
              </a:defRPr>
            </a:lvl9pPr>
          </a:lstStyle>
          <a:p/>
        </p:txBody>
      </p:sp>
      <p:sp>
        <p:nvSpPr>
          <p:cNvPr id="260" name="Google Shape;260;p51"/>
          <p:cNvSpPr txBox="1"/>
          <p:nvPr>
            <p:ph idx="1" type="subTitle"/>
          </p:nvPr>
        </p:nvSpPr>
        <p:spPr>
          <a:xfrm>
            <a:off x="980975" y="1629977"/>
            <a:ext cx="2960400" cy="135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800"/>
              <a:buNone/>
              <a:defRPr sz="16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261" name="Google Shape;261;p51"/>
          <p:cNvSpPr txBox="1"/>
          <p:nvPr/>
        </p:nvSpPr>
        <p:spPr>
          <a:xfrm>
            <a:off x="638030" y="3641300"/>
            <a:ext cx="2842800" cy="931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300"/>
              </a:spcBef>
              <a:spcAft>
                <a:spcPts val="0"/>
              </a:spcAft>
              <a:buNone/>
            </a:pPr>
            <a:r>
              <a:rPr lang="en" sz="1000">
                <a:solidFill>
                  <a:schemeClr val="lt1"/>
                </a:solidFill>
                <a:latin typeface="Roboto Light"/>
                <a:ea typeface="Roboto Light"/>
                <a:cs typeface="Roboto Light"/>
                <a:sym typeface="Roboto Light"/>
              </a:rPr>
              <a:t>CREDITS: This presentation template was created by </a:t>
            </a:r>
            <a:r>
              <a:rPr lang="en" sz="1000">
                <a:solidFill>
                  <a:schemeClr val="lt1"/>
                </a:solidFill>
                <a:uFill>
                  <a:noFill/>
                </a:uFill>
                <a:latin typeface="Roboto"/>
                <a:ea typeface="Roboto"/>
                <a:cs typeface="Roboto"/>
                <a:sym typeface="Roboto"/>
                <a:hlinkClick r:id="rId3">
                  <a:extLst>
                    <a:ext uri="{A12FA001-AC4F-418D-AE19-62706E023703}">
                      <ahyp:hlinkClr val="tx"/>
                    </a:ext>
                  </a:extLst>
                </a:hlinkClick>
              </a:rPr>
              <a:t>Slidesgo</a:t>
            </a:r>
            <a:r>
              <a:rPr lang="en" sz="1000">
                <a:solidFill>
                  <a:schemeClr val="lt1"/>
                </a:solidFill>
                <a:latin typeface="Roboto Light"/>
                <a:ea typeface="Roboto Light"/>
                <a:cs typeface="Roboto Light"/>
                <a:sym typeface="Roboto Light"/>
              </a:rPr>
              <a:t>, including icons by </a:t>
            </a:r>
            <a:r>
              <a:rPr lang="en" sz="1000">
                <a:solidFill>
                  <a:schemeClr val="lt1"/>
                </a:solidFill>
                <a:uFill>
                  <a:noFill/>
                </a:uFill>
                <a:latin typeface="Roboto"/>
                <a:ea typeface="Roboto"/>
                <a:cs typeface="Roboto"/>
                <a:sym typeface="Roboto"/>
                <a:hlinkClick r:id="rId4">
                  <a:extLst>
                    <a:ext uri="{A12FA001-AC4F-418D-AE19-62706E023703}">
                      <ahyp:hlinkClr val="tx"/>
                    </a:ext>
                  </a:extLst>
                </a:hlinkClick>
              </a:rPr>
              <a:t>Flaticon</a:t>
            </a:r>
            <a:r>
              <a:rPr lang="en" sz="1000">
                <a:solidFill>
                  <a:schemeClr val="lt1"/>
                </a:solidFill>
                <a:latin typeface="Roboto Light"/>
                <a:ea typeface="Roboto Light"/>
                <a:cs typeface="Roboto Light"/>
                <a:sym typeface="Roboto Light"/>
              </a:rPr>
              <a:t>, and infographics &amp; images by </a:t>
            </a:r>
            <a:r>
              <a:rPr lang="en" sz="1000">
                <a:solidFill>
                  <a:schemeClr val="lt1"/>
                </a:solidFill>
                <a:uFill>
                  <a:noFill/>
                </a:uFill>
                <a:latin typeface="Roboto"/>
                <a:ea typeface="Roboto"/>
                <a:cs typeface="Roboto"/>
                <a:sym typeface="Roboto"/>
                <a:hlinkClick r:id="rId5">
                  <a:extLst>
                    <a:ext uri="{A12FA001-AC4F-418D-AE19-62706E023703}">
                      <ahyp:hlinkClr val="tx"/>
                    </a:ext>
                  </a:extLst>
                </a:hlinkClick>
              </a:rPr>
              <a:t>Freepik</a:t>
            </a:r>
            <a:endParaRPr sz="1000">
              <a:solidFill>
                <a:schemeClr val="lt1"/>
              </a:solidFill>
              <a:latin typeface="Roboto Light"/>
              <a:ea typeface="Roboto Light"/>
              <a:cs typeface="Roboto Light"/>
              <a:sym typeface="Robo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3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blipFill>
          <a:blip r:embed="rId2">
            <a:alphaModFix/>
          </a:blip>
          <a:stretch>
            <a:fillRect/>
          </a:stretch>
        </a:blipFill>
      </p:bgPr>
    </p:bg>
    <p:spTree>
      <p:nvGrpSpPr>
        <p:cNvPr id="262" name="Shape 262"/>
        <p:cNvGrpSpPr/>
        <p:nvPr/>
      </p:nvGrpSpPr>
      <p:grpSpPr>
        <a:xfrm>
          <a:off x="0" y="0"/>
          <a:ext cx="0" cy="0"/>
          <a:chOff x="0" y="0"/>
          <a:chExt cx="0" cy="0"/>
        </a:xfrm>
      </p:grpSpPr>
      <p:sp>
        <p:nvSpPr>
          <p:cNvPr id="263" name="Google Shape;263;p52"/>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bg>
      <p:bgPr>
        <a:blipFill>
          <a:blip r:embed="rId2">
            <a:alphaModFix/>
          </a:blip>
          <a:stretch>
            <a:fillRect/>
          </a:stretch>
        </a:blipFill>
      </p:bgPr>
    </p:bg>
    <p:spTree>
      <p:nvGrpSpPr>
        <p:cNvPr id="264" name="Shape 264"/>
        <p:cNvGrpSpPr/>
        <p:nvPr/>
      </p:nvGrpSpPr>
      <p:grpSpPr>
        <a:xfrm>
          <a:off x="0" y="0"/>
          <a:ext cx="0" cy="0"/>
          <a:chOff x="0" y="0"/>
          <a:chExt cx="0" cy="0"/>
        </a:xfrm>
      </p:grpSpPr>
      <p:sp>
        <p:nvSpPr>
          <p:cNvPr id="265" name="Google Shape;265;p53"/>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bg>
      <p:bgPr>
        <a:blipFill>
          <a:blip r:embed="rId2">
            <a:alphaModFix/>
          </a:blip>
          <a:stretch>
            <a:fillRect/>
          </a:stretch>
        </a:blipFill>
      </p:bgPr>
    </p:bg>
    <p:spTree>
      <p:nvGrpSpPr>
        <p:cNvPr id="266" name="Shape 266"/>
        <p:cNvGrpSpPr/>
        <p:nvPr/>
      </p:nvGrpSpPr>
      <p:grpSpPr>
        <a:xfrm>
          <a:off x="0" y="0"/>
          <a:ext cx="0" cy="0"/>
          <a:chOff x="0" y="0"/>
          <a:chExt cx="0" cy="0"/>
        </a:xfrm>
      </p:grpSpPr>
      <p:sp>
        <p:nvSpPr>
          <p:cNvPr id="267" name="Google Shape;267;p54"/>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
    <p:bg>
      <p:bgPr>
        <a:blipFill>
          <a:blip r:embed="rId2">
            <a:alphaModFix/>
          </a:blip>
          <a:stretch>
            <a:fillRect/>
          </a:stretch>
        </a:blipFill>
      </p:bgPr>
    </p:bg>
    <p:spTree>
      <p:nvGrpSpPr>
        <p:cNvPr id="268" name="Shape 268"/>
        <p:cNvGrpSpPr/>
        <p:nvPr/>
      </p:nvGrpSpPr>
      <p:grpSpPr>
        <a:xfrm>
          <a:off x="0" y="0"/>
          <a:ext cx="0" cy="0"/>
          <a:chOff x="0" y="0"/>
          <a:chExt cx="0" cy="0"/>
        </a:xfrm>
      </p:grpSpPr>
      <p:sp>
        <p:nvSpPr>
          <p:cNvPr id="269" name="Google Shape;269;p55"/>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_1_1">
    <p:bg>
      <p:bgPr>
        <a:blipFill>
          <a:blip r:embed="rId2">
            <a:alphaModFix/>
          </a:blip>
          <a:stretch>
            <a:fillRect/>
          </a:stretch>
        </a:blipFill>
      </p:bgPr>
    </p:bg>
    <p:spTree>
      <p:nvGrpSpPr>
        <p:cNvPr id="270" name="Shape 270"/>
        <p:cNvGrpSpPr/>
        <p:nvPr/>
      </p:nvGrpSpPr>
      <p:grpSpPr>
        <a:xfrm>
          <a:off x="0" y="0"/>
          <a:ext cx="0" cy="0"/>
          <a:chOff x="0" y="0"/>
          <a:chExt cx="0" cy="0"/>
        </a:xfrm>
      </p:grpSpPr>
      <p:sp>
        <p:nvSpPr>
          <p:cNvPr id="271" name="Google Shape;271;p56"/>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6">
    <p:bg>
      <p:bgPr>
        <a:solidFill>
          <a:schemeClr val="accent1"/>
        </a:solidFill>
      </p:bgPr>
    </p:bg>
    <p:spTree>
      <p:nvGrpSpPr>
        <p:cNvPr id="272" name="Shape 272"/>
        <p:cNvGrpSpPr/>
        <p:nvPr/>
      </p:nvGrpSpPr>
      <p:grpSpPr>
        <a:xfrm>
          <a:off x="0" y="0"/>
          <a:ext cx="0" cy="0"/>
          <a:chOff x="0" y="0"/>
          <a:chExt cx="0" cy="0"/>
        </a:xfrm>
      </p:grpSpPr>
      <p:sp>
        <p:nvSpPr>
          <p:cNvPr id="273" name="Google Shape;273;p57"/>
          <p:cNvSpPr txBox="1"/>
          <p:nvPr>
            <p:ph type="title"/>
          </p:nvPr>
        </p:nvSpPr>
        <p:spPr>
          <a:xfrm>
            <a:off x="311700" y="354656"/>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74" name="Shape 2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640900" y="2249400"/>
            <a:ext cx="2738400" cy="644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000000"/>
              </a:buClr>
              <a:buSzPts val="1800"/>
              <a:buNone/>
              <a:defRPr sz="3000">
                <a:solidFill>
                  <a:schemeClr val="lt1"/>
                </a:solidFill>
              </a:defRPr>
            </a:lvl1pPr>
            <a:lvl2pPr lvl="1"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2pPr>
            <a:lvl3pPr lvl="2"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3pPr>
            <a:lvl4pPr lvl="3"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4pPr>
            <a:lvl5pPr lvl="4"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5pPr>
            <a:lvl6pPr lvl="5"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6pPr>
            <a:lvl7pPr lvl="6"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7pPr>
            <a:lvl8pPr lvl="7"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8pPr>
            <a:lvl9pPr lvl="8" rtl="0" algn="ctr">
              <a:spcBef>
                <a:spcPts val="0"/>
              </a:spcBef>
              <a:spcAft>
                <a:spcPts val="0"/>
              </a:spcAft>
              <a:buClr>
                <a:srgbClr val="000000"/>
              </a:buClr>
              <a:buSzPts val="1800"/>
              <a:buFont typeface="Maven Pro SemiBold"/>
              <a:buNone/>
              <a:defRPr b="0" sz="1800">
                <a:solidFill>
                  <a:srgbClr val="000000"/>
                </a:solidFill>
                <a:latin typeface="Maven Pro SemiBold"/>
                <a:ea typeface="Maven Pro SemiBold"/>
                <a:cs typeface="Maven Pro SemiBold"/>
                <a:sym typeface="Maven Pro SemiBold"/>
              </a:defRPr>
            </a:lvl9pPr>
          </a:lstStyle>
          <a:p/>
        </p:txBody>
      </p:sp>
      <p:sp>
        <p:nvSpPr>
          <p:cNvPr id="28" name="Google Shape;28;p7"/>
          <p:cNvSpPr txBox="1"/>
          <p:nvPr>
            <p:ph idx="1" type="subTitle"/>
          </p:nvPr>
        </p:nvSpPr>
        <p:spPr>
          <a:xfrm>
            <a:off x="5651899" y="1490100"/>
            <a:ext cx="2517300" cy="2163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600">
                <a:solidFill>
                  <a:schemeClr val="accent2"/>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1388096" y="526354"/>
            <a:ext cx="63678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200"/>
              <a:buNone/>
              <a:defRPr sz="4200">
                <a:solidFill>
                  <a:schemeClr val="lt1"/>
                </a:solidFill>
              </a:defRPr>
            </a:lvl1pPr>
            <a:lvl2pPr lvl="1" algn="ctr">
              <a:spcBef>
                <a:spcPts val="0"/>
              </a:spcBef>
              <a:spcAft>
                <a:spcPts val="0"/>
              </a:spcAft>
              <a:buClr>
                <a:schemeClr val="lt1"/>
              </a:buClr>
              <a:buSzPts val="4200"/>
              <a:buNone/>
              <a:defRPr sz="4200">
                <a:solidFill>
                  <a:schemeClr val="lt1"/>
                </a:solidFill>
              </a:defRPr>
            </a:lvl2pPr>
            <a:lvl3pPr lvl="2" algn="ctr">
              <a:spcBef>
                <a:spcPts val="0"/>
              </a:spcBef>
              <a:spcAft>
                <a:spcPts val="0"/>
              </a:spcAft>
              <a:buClr>
                <a:schemeClr val="lt1"/>
              </a:buClr>
              <a:buSzPts val="4200"/>
              <a:buNone/>
              <a:defRPr sz="4200">
                <a:solidFill>
                  <a:schemeClr val="lt1"/>
                </a:solidFill>
              </a:defRPr>
            </a:lvl3pPr>
            <a:lvl4pPr lvl="3" algn="ctr">
              <a:spcBef>
                <a:spcPts val="0"/>
              </a:spcBef>
              <a:spcAft>
                <a:spcPts val="0"/>
              </a:spcAft>
              <a:buClr>
                <a:schemeClr val="lt1"/>
              </a:buClr>
              <a:buSzPts val="4200"/>
              <a:buNone/>
              <a:defRPr sz="4200">
                <a:solidFill>
                  <a:schemeClr val="lt1"/>
                </a:solidFill>
              </a:defRPr>
            </a:lvl4pPr>
            <a:lvl5pPr lvl="4" algn="ctr">
              <a:spcBef>
                <a:spcPts val="0"/>
              </a:spcBef>
              <a:spcAft>
                <a:spcPts val="0"/>
              </a:spcAft>
              <a:buClr>
                <a:schemeClr val="lt1"/>
              </a:buClr>
              <a:buSzPts val="4200"/>
              <a:buNone/>
              <a:defRPr sz="4200">
                <a:solidFill>
                  <a:schemeClr val="lt1"/>
                </a:solidFill>
              </a:defRPr>
            </a:lvl5pPr>
            <a:lvl6pPr lvl="5" algn="ctr">
              <a:spcBef>
                <a:spcPts val="0"/>
              </a:spcBef>
              <a:spcAft>
                <a:spcPts val="0"/>
              </a:spcAft>
              <a:buClr>
                <a:schemeClr val="lt1"/>
              </a:buClr>
              <a:buSzPts val="4200"/>
              <a:buNone/>
              <a:defRPr sz="4200">
                <a:solidFill>
                  <a:schemeClr val="lt1"/>
                </a:solidFill>
              </a:defRPr>
            </a:lvl6pPr>
            <a:lvl7pPr lvl="6" algn="ctr">
              <a:spcBef>
                <a:spcPts val="0"/>
              </a:spcBef>
              <a:spcAft>
                <a:spcPts val="0"/>
              </a:spcAft>
              <a:buClr>
                <a:schemeClr val="lt1"/>
              </a:buClr>
              <a:buSzPts val="4200"/>
              <a:buNone/>
              <a:defRPr sz="4200">
                <a:solidFill>
                  <a:schemeClr val="lt1"/>
                </a:solidFill>
              </a:defRPr>
            </a:lvl7pPr>
            <a:lvl8pPr lvl="7" algn="ctr">
              <a:spcBef>
                <a:spcPts val="0"/>
              </a:spcBef>
              <a:spcAft>
                <a:spcPts val="0"/>
              </a:spcAft>
              <a:buClr>
                <a:schemeClr val="lt1"/>
              </a:buClr>
              <a:buSzPts val="4200"/>
              <a:buNone/>
              <a:defRPr sz="4200">
                <a:solidFill>
                  <a:schemeClr val="lt1"/>
                </a:solidFill>
              </a:defRPr>
            </a:lvl8pPr>
            <a:lvl9pPr lvl="8" algn="ctr">
              <a:spcBef>
                <a:spcPts val="0"/>
              </a:spcBef>
              <a:spcAft>
                <a:spcPts val="0"/>
              </a:spcAft>
              <a:buClr>
                <a:schemeClr val="lt1"/>
              </a:buClr>
              <a:buSzPts val="4200"/>
              <a:buNone/>
              <a:defRPr sz="4200">
                <a:solidFill>
                  <a:schemeClr val="lt1"/>
                </a:solidFill>
              </a:defRPr>
            </a:lvl9pPr>
          </a:lstStyle>
          <a:p/>
        </p:txBody>
      </p:sp>
      <p:sp>
        <p:nvSpPr>
          <p:cNvPr id="33" name="Google Shape;33;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2100"/>
              <a:buNone/>
              <a:defRPr sz="2100">
                <a:solidFill>
                  <a:schemeClr val="accent2"/>
                </a:solidFill>
              </a:defRPr>
            </a:lvl1pPr>
            <a:lvl2pPr lvl="1" algn="ctr">
              <a:lnSpc>
                <a:spcPct val="100000"/>
              </a:lnSpc>
              <a:spcBef>
                <a:spcPts val="0"/>
              </a:spcBef>
              <a:spcAft>
                <a:spcPts val="0"/>
              </a:spcAft>
              <a:buClr>
                <a:schemeClr val="accent2"/>
              </a:buClr>
              <a:buSzPts val="2100"/>
              <a:buNone/>
              <a:defRPr sz="2100">
                <a:solidFill>
                  <a:schemeClr val="accent2"/>
                </a:solidFill>
              </a:defRPr>
            </a:lvl2pPr>
            <a:lvl3pPr lvl="2" algn="ctr">
              <a:lnSpc>
                <a:spcPct val="100000"/>
              </a:lnSpc>
              <a:spcBef>
                <a:spcPts val="0"/>
              </a:spcBef>
              <a:spcAft>
                <a:spcPts val="0"/>
              </a:spcAft>
              <a:buClr>
                <a:schemeClr val="accent2"/>
              </a:buClr>
              <a:buSzPts val="2100"/>
              <a:buNone/>
              <a:defRPr sz="2100">
                <a:solidFill>
                  <a:schemeClr val="accent2"/>
                </a:solidFill>
              </a:defRPr>
            </a:lvl3pPr>
            <a:lvl4pPr lvl="3" algn="ctr">
              <a:lnSpc>
                <a:spcPct val="100000"/>
              </a:lnSpc>
              <a:spcBef>
                <a:spcPts val="0"/>
              </a:spcBef>
              <a:spcAft>
                <a:spcPts val="0"/>
              </a:spcAft>
              <a:buClr>
                <a:schemeClr val="accent2"/>
              </a:buClr>
              <a:buSzPts val="2100"/>
              <a:buNone/>
              <a:defRPr sz="2100">
                <a:solidFill>
                  <a:schemeClr val="accent2"/>
                </a:solidFill>
              </a:defRPr>
            </a:lvl4pPr>
            <a:lvl5pPr lvl="4" algn="ctr">
              <a:lnSpc>
                <a:spcPct val="100000"/>
              </a:lnSpc>
              <a:spcBef>
                <a:spcPts val="0"/>
              </a:spcBef>
              <a:spcAft>
                <a:spcPts val="0"/>
              </a:spcAft>
              <a:buClr>
                <a:schemeClr val="accent2"/>
              </a:buClr>
              <a:buSzPts val="2100"/>
              <a:buNone/>
              <a:defRPr sz="2100">
                <a:solidFill>
                  <a:schemeClr val="accent2"/>
                </a:solidFill>
              </a:defRPr>
            </a:lvl5pPr>
            <a:lvl6pPr lvl="5" algn="ctr">
              <a:lnSpc>
                <a:spcPct val="100000"/>
              </a:lnSpc>
              <a:spcBef>
                <a:spcPts val="0"/>
              </a:spcBef>
              <a:spcAft>
                <a:spcPts val="0"/>
              </a:spcAft>
              <a:buClr>
                <a:schemeClr val="accent2"/>
              </a:buClr>
              <a:buSzPts val="2100"/>
              <a:buNone/>
              <a:defRPr sz="2100">
                <a:solidFill>
                  <a:schemeClr val="accent2"/>
                </a:solidFill>
              </a:defRPr>
            </a:lvl6pPr>
            <a:lvl7pPr lvl="6" algn="ctr">
              <a:lnSpc>
                <a:spcPct val="100000"/>
              </a:lnSpc>
              <a:spcBef>
                <a:spcPts val="0"/>
              </a:spcBef>
              <a:spcAft>
                <a:spcPts val="0"/>
              </a:spcAft>
              <a:buClr>
                <a:schemeClr val="accent2"/>
              </a:buClr>
              <a:buSzPts val="2100"/>
              <a:buNone/>
              <a:defRPr sz="2100">
                <a:solidFill>
                  <a:schemeClr val="accent2"/>
                </a:solidFill>
              </a:defRPr>
            </a:lvl7pPr>
            <a:lvl8pPr lvl="7" algn="ctr">
              <a:lnSpc>
                <a:spcPct val="100000"/>
              </a:lnSpc>
              <a:spcBef>
                <a:spcPts val="0"/>
              </a:spcBef>
              <a:spcAft>
                <a:spcPts val="0"/>
              </a:spcAft>
              <a:buClr>
                <a:schemeClr val="accent2"/>
              </a:buClr>
              <a:buSzPts val="2100"/>
              <a:buNone/>
              <a:defRPr sz="2100">
                <a:solidFill>
                  <a:schemeClr val="accent2"/>
                </a:solidFill>
              </a:defRPr>
            </a:lvl8pPr>
            <a:lvl9pPr lvl="8" algn="ctr">
              <a:lnSpc>
                <a:spcPct val="100000"/>
              </a:lnSpc>
              <a:spcBef>
                <a:spcPts val="0"/>
              </a:spcBef>
              <a:spcAft>
                <a:spcPts val="0"/>
              </a:spcAft>
              <a:buClr>
                <a:schemeClr val="accent2"/>
              </a:buClr>
              <a:buSzPts val="2100"/>
              <a:buNone/>
              <a:defRPr sz="2100">
                <a:solidFill>
                  <a:schemeClr val="accent2"/>
                </a:solidFill>
              </a:defRPr>
            </a:lvl9pPr>
          </a:lstStyle>
          <a:p/>
        </p:txBody>
      </p:sp>
      <p:sp>
        <p:nvSpPr>
          <p:cNvPr id="34" name="Google Shape;34;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2"/>
              </a:buClr>
              <a:buSzPts val="1800"/>
              <a:buChar char="●"/>
              <a:defRPr>
                <a:solidFill>
                  <a:schemeClr val="accent2"/>
                </a:solidFill>
              </a:defRPr>
            </a:lvl1pPr>
            <a:lvl2pPr indent="-317500" lvl="1" marL="914400">
              <a:spcBef>
                <a:spcPts val="1600"/>
              </a:spcBef>
              <a:spcAft>
                <a:spcPts val="0"/>
              </a:spcAft>
              <a:buClr>
                <a:schemeClr val="accent2"/>
              </a:buClr>
              <a:buSzPts val="1400"/>
              <a:buChar char="○"/>
              <a:defRPr>
                <a:solidFill>
                  <a:schemeClr val="accent2"/>
                </a:solidFill>
              </a:defRPr>
            </a:lvl2pPr>
            <a:lvl3pPr indent="-317500" lvl="2" marL="1371600">
              <a:spcBef>
                <a:spcPts val="1600"/>
              </a:spcBef>
              <a:spcAft>
                <a:spcPts val="0"/>
              </a:spcAft>
              <a:buClr>
                <a:schemeClr val="accent2"/>
              </a:buClr>
              <a:buSzPts val="1400"/>
              <a:buChar char="■"/>
              <a:defRPr>
                <a:solidFill>
                  <a:schemeClr val="accent2"/>
                </a:solidFill>
              </a:defRPr>
            </a:lvl3pPr>
            <a:lvl4pPr indent="-317500" lvl="3" marL="1828800">
              <a:spcBef>
                <a:spcPts val="1600"/>
              </a:spcBef>
              <a:spcAft>
                <a:spcPts val="0"/>
              </a:spcAft>
              <a:buClr>
                <a:schemeClr val="accent2"/>
              </a:buClr>
              <a:buSzPts val="1400"/>
              <a:buChar char="●"/>
              <a:defRPr>
                <a:solidFill>
                  <a:schemeClr val="accent2"/>
                </a:solidFill>
              </a:defRPr>
            </a:lvl4pPr>
            <a:lvl5pPr indent="-317500" lvl="4" marL="2286000">
              <a:spcBef>
                <a:spcPts val="1600"/>
              </a:spcBef>
              <a:spcAft>
                <a:spcPts val="0"/>
              </a:spcAft>
              <a:buClr>
                <a:schemeClr val="accent2"/>
              </a:buClr>
              <a:buSzPts val="1400"/>
              <a:buChar char="○"/>
              <a:defRPr>
                <a:solidFill>
                  <a:schemeClr val="accent2"/>
                </a:solidFill>
              </a:defRPr>
            </a:lvl5pPr>
            <a:lvl6pPr indent="-317500" lvl="5" marL="2743200">
              <a:spcBef>
                <a:spcPts val="1600"/>
              </a:spcBef>
              <a:spcAft>
                <a:spcPts val="0"/>
              </a:spcAft>
              <a:buClr>
                <a:schemeClr val="accent2"/>
              </a:buClr>
              <a:buSzPts val="1400"/>
              <a:buChar char="■"/>
              <a:defRPr>
                <a:solidFill>
                  <a:schemeClr val="accent2"/>
                </a:solidFill>
              </a:defRPr>
            </a:lvl6pPr>
            <a:lvl7pPr indent="-317500" lvl="6" marL="3200400">
              <a:spcBef>
                <a:spcPts val="1600"/>
              </a:spcBef>
              <a:spcAft>
                <a:spcPts val="0"/>
              </a:spcAft>
              <a:buClr>
                <a:schemeClr val="accent2"/>
              </a:buClr>
              <a:buSzPts val="1400"/>
              <a:buChar char="●"/>
              <a:defRPr>
                <a:solidFill>
                  <a:schemeClr val="accent2"/>
                </a:solidFill>
              </a:defRPr>
            </a:lvl7pPr>
            <a:lvl8pPr indent="-317500" lvl="7" marL="3657600">
              <a:spcBef>
                <a:spcPts val="1600"/>
              </a:spcBef>
              <a:spcAft>
                <a:spcPts val="0"/>
              </a:spcAft>
              <a:buClr>
                <a:schemeClr val="accent2"/>
              </a:buClr>
              <a:buSzPts val="1400"/>
              <a:buChar char="○"/>
              <a:defRPr>
                <a:solidFill>
                  <a:schemeClr val="accent2"/>
                </a:solidFill>
              </a:defRPr>
            </a:lvl8pPr>
            <a:lvl9pPr indent="-317500" lvl="8" marL="4114800">
              <a:spcBef>
                <a:spcPts val="1600"/>
              </a:spcBef>
              <a:spcAft>
                <a:spcPts val="1600"/>
              </a:spcAft>
              <a:buClr>
                <a:schemeClr val="accent2"/>
              </a:buClr>
              <a:buSzPts val="1400"/>
              <a:buChar char="■"/>
              <a:defRPr>
                <a:solidFill>
                  <a:schemeClr val="accent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0"/>
          <p:cNvSpPr txBox="1"/>
          <p:nvPr>
            <p:ph idx="1" type="body"/>
          </p:nvPr>
        </p:nvSpPr>
        <p:spPr>
          <a:xfrm>
            <a:off x="2697575" y="4199525"/>
            <a:ext cx="37554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None/>
              <a:defRPr>
                <a:solidFill>
                  <a:srgbClr val="3CCF8C"/>
                </a:solidFill>
              </a:defRPr>
            </a:lvl1pPr>
          </a:lstStyle>
          <a:p/>
        </p:txBody>
      </p:sp>
      <p:sp>
        <p:nvSpPr>
          <p:cNvPr id="37" name="Google Shape;37;p10"/>
          <p:cNvSpPr txBox="1"/>
          <p:nvPr>
            <p:ph type="ctrTitle"/>
          </p:nvPr>
        </p:nvSpPr>
        <p:spPr>
          <a:xfrm>
            <a:off x="3106091" y="205031"/>
            <a:ext cx="29385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lt1"/>
                </a:solidFill>
              </a:defRPr>
            </a:lvl1pPr>
            <a:lvl2pPr lvl="1" rtl="0" algn="r">
              <a:spcBef>
                <a:spcPts val="0"/>
              </a:spcBef>
              <a:spcAft>
                <a:spcPts val="0"/>
              </a:spcAft>
              <a:buClr>
                <a:srgbClr val="000000"/>
              </a:buClr>
              <a:buSzPts val="1800"/>
              <a:buNone/>
              <a:defRPr sz="1800">
                <a:solidFill>
                  <a:srgbClr val="000000"/>
                </a:solidFill>
              </a:defRPr>
            </a:lvl2pPr>
            <a:lvl3pPr lvl="2" rtl="0" algn="r">
              <a:spcBef>
                <a:spcPts val="0"/>
              </a:spcBef>
              <a:spcAft>
                <a:spcPts val="0"/>
              </a:spcAft>
              <a:buClr>
                <a:srgbClr val="000000"/>
              </a:buClr>
              <a:buSzPts val="1800"/>
              <a:buNone/>
              <a:defRPr sz="1800">
                <a:solidFill>
                  <a:srgbClr val="000000"/>
                </a:solidFill>
              </a:defRPr>
            </a:lvl3pPr>
            <a:lvl4pPr lvl="3" rtl="0" algn="r">
              <a:spcBef>
                <a:spcPts val="0"/>
              </a:spcBef>
              <a:spcAft>
                <a:spcPts val="0"/>
              </a:spcAft>
              <a:buClr>
                <a:srgbClr val="000000"/>
              </a:buClr>
              <a:buSzPts val="1800"/>
              <a:buNone/>
              <a:defRPr sz="1800">
                <a:solidFill>
                  <a:srgbClr val="000000"/>
                </a:solidFill>
              </a:defRPr>
            </a:lvl4pPr>
            <a:lvl5pPr lvl="4" rtl="0" algn="r">
              <a:spcBef>
                <a:spcPts val="0"/>
              </a:spcBef>
              <a:spcAft>
                <a:spcPts val="0"/>
              </a:spcAft>
              <a:buClr>
                <a:srgbClr val="000000"/>
              </a:buClr>
              <a:buSzPts val="1800"/>
              <a:buNone/>
              <a:defRPr sz="1800">
                <a:solidFill>
                  <a:srgbClr val="000000"/>
                </a:solidFill>
              </a:defRPr>
            </a:lvl5pPr>
            <a:lvl6pPr lvl="5" rtl="0" algn="r">
              <a:spcBef>
                <a:spcPts val="0"/>
              </a:spcBef>
              <a:spcAft>
                <a:spcPts val="0"/>
              </a:spcAft>
              <a:buClr>
                <a:srgbClr val="000000"/>
              </a:buClr>
              <a:buSzPts val="1800"/>
              <a:buNone/>
              <a:defRPr sz="1800">
                <a:solidFill>
                  <a:srgbClr val="000000"/>
                </a:solidFill>
              </a:defRPr>
            </a:lvl6pPr>
            <a:lvl7pPr lvl="6" rtl="0" algn="r">
              <a:spcBef>
                <a:spcPts val="0"/>
              </a:spcBef>
              <a:spcAft>
                <a:spcPts val="0"/>
              </a:spcAft>
              <a:buClr>
                <a:srgbClr val="000000"/>
              </a:buClr>
              <a:buSzPts val="1800"/>
              <a:buNone/>
              <a:defRPr sz="1800">
                <a:solidFill>
                  <a:srgbClr val="000000"/>
                </a:solidFill>
              </a:defRPr>
            </a:lvl7pPr>
            <a:lvl8pPr lvl="7" rtl="0" algn="r">
              <a:spcBef>
                <a:spcPts val="0"/>
              </a:spcBef>
              <a:spcAft>
                <a:spcPts val="0"/>
              </a:spcAft>
              <a:buClr>
                <a:srgbClr val="000000"/>
              </a:buClr>
              <a:buSzPts val="1800"/>
              <a:buNone/>
              <a:defRPr sz="1800">
                <a:solidFill>
                  <a:srgbClr val="000000"/>
                </a:solidFill>
              </a:defRPr>
            </a:lvl8pPr>
            <a:lvl9pPr lvl="8" rtl="0" algn="r">
              <a:spcBef>
                <a:spcPts val="0"/>
              </a:spcBef>
              <a:spcAft>
                <a:spcPts val="0"/>
              </a:spcAft>
              <a:buClr>
                <a:srgbClr val="000000"/>
              </a:buClr>
              <a:buSzPts val="1800"/>
              <a:buNone/>
              <a:defRPr sz="18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8.xml"/><Relationship Id="rId22" Type="http://schemas.openxmlformats.org/officeDocument/2006/relationships/slideLayout" Target="../slideLayouts/slideLayout50.xml"/><Relationship Id="rId21" Type="http://schemas.openxmlformats.org/officeDocument/2006/relationships/slideLayout" Target="../slideLayouts/slideLayout49.xml"/><Relationship Id="rId24" Type="http://schemas.openxmlformats.org/officeDocument/2006/relationships/slideLayout" Target="../slideLayouts/slideLayout52.xml"/><Relationship Id="rId23" Type="http://schemas.openxmlformats.org/officeDocument/2006/relationships/slideLayout" Target="../slideLayouts/slideLayout5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26" Type="http://schemas.openxmlformats.org/officeDocument/2006/relationships/slideLayout" Target="../slideLayouts/slideLayout54.xml"/><Relationship Id="rId25" Type="http://schemas.openxmlformats.org/officeDocument/2006/relationships/slideLayout" Target="../slideLayouts/slideLayout53.xml"/><Relationship Id="rId28" Type="http://schemas.openxmlformats.org/officeDocument/2006/relationships/slideLayout" Target="../slideLayouts/slideLayout56.xml"/><Relationship Id="rId27" Type="http://schemas.openxmlformats.org/officeDocument/2006/relationships/slideLayout" Target="../slideLayouts/slideLayout55.xml"/><Relationship Id="rId5" Type="http://schemas.openxmlformats.org/officeDocument/2006/relationships/slideLayout" Target="../slideLayouts/slideLayout33.xml"/><Relationship Id="rId6" Type="http://schemas.openxmlformats.org/officeDocument/2006/relationships/slideLayout" Target="../slideLayouts/slideLayout34.xml"/><Relationship Id="rId29" Type="http://schemas.openxmlformats.org/officeDocument/2006/relationships/theme" Target="../theme/theme1.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9" Type="http://schemas.openxmlformats.org/officeDocument/2006/relationships/slideLayout" Target="../slideLayouts/slideLayout47.xml"/><Relationship Id="rId1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1pPr>
            <a:lvl2pPr lvl="1">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2pPr>
            <a:lvl3pPr lvl="2">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3pPr>
            <a:lvl4pPr lvl="3">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4pPr>
            <a:lvl5pPr lvl="4">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5pPr>
            <a:lvl6pPr lvl="5">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6pPr>
            <a:lvl7pPr lvl="6">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7pPr>
            <a:lvl8pPr lvl="7">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8pPr>
            <a:lvl9pPr lvl="8">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40" name="Shape 140"/>
        <p:cNvGrpSpPr/>
        <p:nvPr/>
      </p:nvGrpSpPr>
      <p:grpSpPr>
        <a:xfrm>
          <a:off x="0" y="0"/>
          <a:ext cx="0" cy="0"/>
          <a:chOff x="0" y="0"/>
          <a:chExt cx="0" cy="0"/>
        </a:xfrm>
      </p:grpSpPr>
      <p:sp>
        <p:nvSpPr>
          <p:cNvPr id="141" name="Google Shape;14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1pPr>
            <a:lvl2pPr lvl="1"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2pPr>
            <a:lvl3pPr lvl="2"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3pPr>
            <a:lvl4pPr lvl="3"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4pPr>
            <a:lvl5pPr lvl="4"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5pPr>
            <a:lvl6pPr lvl="5"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6pPr>
            <a:lvl7pPr lvl="6"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7pPr>
            <a:lvl8pPr lvl="7"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8pPr>
            <a:lvl9pPr lvl="8" rtl="0">
              <a:spcBef>
                <a:spcPts val="0"/>
              </a:spcBef>
              <a:spcAft>
                <a:spcPts val="0"/>
              </a:spcAft>
              <a:buClr>
                <a:schemeClr val="dk1"/>
              </a:buClr>
              <a:buSzPts val="2800"/>
              <a:buFont typeface="Lexend Deca"/>
              <a:buNone/>
              <a:defRPr b="1" sz="2800">
                <a:solidFill>
                  <a:schemeClr val="dk1"/>
                </a:solidFill>
                <a:latin typeface="Lexend Deca"/>
                <a:ea typeface="Lexend Deca"/>
                <a:cs typeface="Lexend Deca"/>
                <a:sym typeface="Lexend Deca"/>
              </a:defRPr>
            </a:lvl9pPr>
          </a:lstStyle>
          <a:p/>
        </p:txBody>
      </p:sp>
      <p:sp>
        <p:nvSpPr>
          <p:cNvPr id="142" name="Google Shape;142;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143" name="Google Shape;14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5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9"/>
          <p:cNvSpPr txBox="1"/>
          <p:nvPr/>
        </p:nvSpPr>
        <p:spPr>
          <a:xfrm>
            <a:off x="3380300" y="176550"/>
            <a:ext cx="5640600" cy="40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400">
                <a:solidFill>
                  <a:srgbClr val="9900FF"/>
                </a:solidFill>
                <a:latin typeface="Gorditas"/>
                <a:ea typeface="Gorditas"/>
                <a:cs typeface="Gorditas"/>
                <a:sym typeface="Gorditas"/>
              </a:rPr>
              <a:t>Bubbles and </a:t>
            </a:r>
            <a:endParaRPr sz="5400">
              <a:solidFill>
                <a:srgbClr val="9900FF"/>
              </a:solidFill>
              <a:latin typeface="Gorditas"/>
              <a:ea typeface="Gorditas"/>
              <a:cs typeface="Gorditas"/>
              <a:sym typeface="Gorditas"/>
            </a:endParaRPr>
          </a:p>
          <a:p>
            <a:pPr indent="0" lvl="0" marL="0" rtl="0" algn="ctr">
              <a:spcBef>
                <a:spcPts val="0"/>
              </a:spcBef>
              <a:spcAft>
                <a:spcPts val="0"/>
              </a:spcAft>
              <a:buNone/>
            </a:pPr>
            <a:r>
              <a:rPr lang="en" sz="5400">
                <a:solidFill>
                  <a:srgbClr val="9900FF"/>
                </a:solidFill>
                <a:latin typeface="Gorditas"/>
                <a:ea typeface="Gorditas"/>
                <a:cs typeface="Gorditas"/>
                <a:sym typeface="Gorditas"/>
              </a:rPr>
              <a:t>Troubles</a:t>
            </a:r>
            <a:endParaRPr sz="5400">
              <a:solidFill>
                <a:srgbClr val="9900FF"/>
              </a:solidFill>
              <a:latin typeface="Gorditas"/>
              <a:ea typeface="Gorditas"/>
              <a:cs typeface="Gorditas"/>
              <a:sym typeface="Gorditas"/>
            </a:endParaRPr>
          </a:p>
          <a:p>
            <a:pPr indent="0" lvl="0" marL="0" rtl="0" algn="ctr">
              <a:spcBef>
                <a:spcPts val="0"/>
              </a:spcBef>
              <a:spcAft>
                <a:spcPts val="0"/>
              </a:spcAft>
              <a:buNone/>
            </a:pPr>
            <a:r>
              <a:t/>
            </a:r>
            <a:endParaRPr sz="2400">
              <a:latin typeface="Gorditas"/>
              <a:ea typeface="Gorditas"/>
              <a:cs typeface="Gorditas"/>
              <a:sym typeface="Gorditas"/>
            </a:endParaRPr>
          </a:p>
          <a:p>
            <a:pPr indent="0" lvl="0" marL="0" rtl="0" algn="ctr">
              <a:spcBef>
                <a:spcPts val="0"/>
              </a:spcBef>
              <a:spcAft>
                <a:spcPts val="0"/>
              </a:spcAft>
              <a:buNone/>
            </a:pPr>
            <a:r>
              <a:rPr lang="en" sz="2400">
                <a:solidFill>
                  <a:schemeClr val="accent2"/>
                </a:solidFill>
                <a:latin typeface="Gorditas"/>
                <a:ea typeface="Gorditas"/>
                <a:cs typeface="Gorditas"/>
                <a:sym typeface="Gorditas"/>
              </a:rPr>
              <a:t>Written by: Lisa Conner</a:t>
            </a:r>
            <a:endParaRPr sz="2400">
              <a:solidFill>
                <a:schemeClr val="accent2"/>
              </a:solidFill>
              <a:latin typeface="Gorditas"/>
              <a:ea typeface="Gorditas"/>
              <a:cs typeface="Gorditas"/>
              <a:sym typeface="Gorditas"/>
            </a:endParaRPr>
          </a:p>
          <a:p>
            <a:pPr indent="0" lvl="0" marL="0" rtl="0" algn="ctr">
              <a:spcBef>
                <a:spcPts val="0"/>
              </a:spcBef>
              <a:spcAft>
                <a:spcPts val="0"/>
              </a:spcAft>
              <a:buNone/>
            </a:pPr>
            <a:r>
              <a:t/>
            </a:r>
            <a:endParaRPr sz="2400">
              <a:solidFill>
                <a:schemeClr val="accent2"/>
              </a:solidFill>
              <a:latin typeface="Gorditas"/>
              <a:ea typeface="Gorditas"/>
              <a:cs typeface="Gorditas"/>
              <a:sym typeface="Gorditas"/>
            </a:endParaRPr>
          </a:p>
          <a:p>
            <a:pPr indent="0" lvl="0" marL="0" rtl="0" algn="ctr">
              <a:spcBef>
                <a:spcPts val="0"/>
              </a:spcBef>
              <a:spcAft>
                <a:spcPts val="0"/>
              </a:spcAft>
              <a:buNone/>
            </a:pPr>
            <a:r>
              <a:rPr lang="en" sz="2400">
                <a:solidFill>
                  <a:srgbClr val="9900FF"/>
                </a:solidFill>
                <a:latin typeface="Gorditas"/>
                <a:ea typeface="Gorditas"/>
                <a:cs typeface="Gorditas"/>
                <a:sym typeface="Gorditas"/>
              </a:rPr>
              <a:t>Illustrated by: Maili Taniguchi</a:t>
            </a:r>
            <a:endParaRPr sz="2400">
              <a:solidFill>
                <a:srgbClr val="9900FF"/>
              </a:solidFill>
              <a:latin typeface="Gorditas"/>
              <a:ea typeface="Gorditas"/>
              <a:cs typeface="Gorditas"/>
              <a:sym typeface="Gorditas"/>
            </a:endParaRPr>
          </a:p>
        </p:txBody>
      </p:sp>
      <p:pic>
        <p:nvPicPr>
          <p:cNvPr id="280" name="Google Shape;280;p59"/>
          <p:cNvPicPr preferRelativeResize="0"/>
          <p:nvPr/>
        </p:nvPicPr>
        <p:blipFill>
          <a:blip r:embed="rId3">
            <a:alphaModFix/>
          </a:blip>
          <a:stretch>
            <a:fillRect/>
          </a:stretch>
        </p:blipFill>
        <p:spPr>
          <a:xfrm>
            <a:off x="368075" y="2493601"/>
            <a:ext cx="2201923" cy="22019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8"/>
          <p:cNvSpPr txBox="1"/>
          <p:nvPr>
            <p:ph type="title"/>
          </p:nvPr>
        </p:nvSpPr>
        <p:spPr>
          <a:xfrm>
            <a:off x="1452750" y="1182075"/>
            <a:ext cx="6999900" cy="24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500">
                <a:solidFill>
                  <a:schemeClr val="accent2"/>
                </a:solidFill>
                <a:latin typeface="Gorditas"/>
                <a:ea typeface="Gorditas"/>
                <a:cs typeface="Gorditas"/>
                <a:sym typeface="Gorditas"/>
              </a:rPr>
              <a:t>Vocabulary Words</a:t>
            </a:r>
            <a:endParaRPr sz="7500">
              <a:solidFill>
                <a:schemeClr val="accent2"/>
              </a:solidFill>
              <a:latin typeface="Gorditas"/>
              <a:ea typeface="Gorditas"/>
              <a:cs typeface="Gorditas"/>
              <a:sym typeface="Gordit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9"/>
          <p:cNvSpPr/>
          <p:nvPr/>
        </p:nvSpPr>
        <p:spPr>
          <a:xfrm>
            <a:off x="6752350"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 name="Google Shape;381;p69"/>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69"/>
          <p:cNvSpPr/>
          <p:nvPr/>
        </p:nvSpPr>
        <p:spPr>
          <a:xfrm>
            <a:off x="4073975"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p69"/>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69"/>
          <p:cNvSpPr txBox="1"/>
          <p:nvPr>
            <p:ph idx="3" type="ctrTitle"/>
          </p:nvPr>
        </p:nvSpPr>
        <p:spPr>
          <a:xfrm>
            <a:off x="6512050" y="1746101"/>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included</a:t>
            </a:r>
            <a:endParaRPr b="1" sz="2000">
              <a:latin typeface="Fredoka"/>
              <a:ea typeface="Fredoka"/>
              <a:cs typeface="Fredoka"/>
              <a:sym typeface="Fredoka"/>
            </a:endParaRPr>
          </a:p>
        </p:txBody>
      </p:sp>
      <p:sp>
        <p:nvSpPr>
          <p:cNvPr id="385" name="Google Shape;385;p69"/>
          <p:cNvSpPr txBox="1"/>
          <p:nvPr>
            <p:ph type="ctrTitle"/>
          </p:nvPr>
        </p:nvSpPr>
        <p:spPr>
          <a:xfrm>
            <a:off x="3584675" y="1754001"/>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opposite</a:t>
            </a:r>
            <a:endParaRPr b="1" sz="2000">
              <a:latin typeface="Fredoka"/>
              <a:ea typeface="Fredoka"/>
              <a:cs typeface="Fredoka"/>
              <a:sym typeface="Fredoka"/>
            </a:endParaRPr>
          </a:p>
        </p:txBody>
      </p:sp>
      <p:sp>
        <p:nvSpPr>
          <p:cNvPr id="386" name="Google Shape;386;p69"/>
          <p:cNvSpPr txBox="1"/>
          <p:nvPr>
            <p:ph idx="1" type="subTitle"/>
          </p:nvPr>
        </p:nvSpPr>
        <p:spPr>
          <a:xfrm>
            <a:off x="3116250" y="2154525"/>
            <a:ext cx="2911500" cy="76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 person or thing that is totally different from or the reverse of someone or something else</a:t>
            </a:r>
            <a:endParaRPr>
              <a:latin typeface="Fredoka"/>
              <a:ea typeface="Fredoka"/>
              <a:cs typeface="Fredoka"/>
              <a:sym typeface="Fredoka"/>
            </a:endParaRPr>
          </a:p>
        </p:txBody>
      </p:sp>
      <p:sp>
        <p:nvSpPr>
          <p:cNvPr id="387" name="Google Shape;387;p69"/>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01</a:t>
            </a:r>
            <a:endParaRPr>
              <a:solidFill>
                <a:schemeClr val="accent1"/>
              </a:solidFill>
              <a:latin typeface="Gorditas"/>
              <a:ea typeface="Gorditas"/>
              <a:cs typeface="Gorditas"/>
              <a:sym typeface="Gorditas"/>
            </a:endParaRPr>
          </a:p>
        </p:txBody>
      </p:sp>
      <p:sp>
        <p:nvSpPr>
          <p:cNvPr id="388" name="Google Shape;388;p69"/>
          <p:cNvSpPr txBox="1"/>
          <p:nvPr>
            <p:ph idx="4" type="subTitle"/>
          </p:nvPr>
        </p:nvSpPr>
        <p:spPr>
          <a:xfrm>
            <a:off x="6283150" y="2196700"/>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contained as part of a whole being considered</a:t>
            </a:r>
            <a:endParaRPr>
              <a:latin typeface="Fredoka"/>
              <a:ea typeface="Fredoka"/>
              <a:cs typeface="Fredoka"/>
              <a:sym typeface="Fredoka"/>
            </a:endParaRPr>
          </a:p>
        </p:txBody>
      </p:sp>
      <p:sp>
        <p:nvSpPr>
          <p:cNvPr id="389" name="Google Shape;389;p69"/>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02</a:t>
            </a:r>
            <a:endParaRPr>
              <a:solidFill>
                <a:schemeClr val="accent1"/>
              </a:solidFill>
              <a:latin typeface="Gorditas"/>
              <a:ea typeface="Gorditas"/>
              <a:cs typeface="Gorditas"/>
              <a:sym typeface="Gorditas"/>
            </a:endParaRPr>
          </a:p>
        </p:txBody>
      </p:sp>
      <p:sp>
        <p:nvSpPr>
          <p:cNvPr id="390" name="Google Shape;390;p69"/>
          <p:cNvSpPr txBox="1"/>
          <p:nvPr>
            <p:ph idx="6" type="ctrTitle"/>
          </p:nvPr>
        </p:nvSpPr>
        <p:spPr>
          <a:xfrm>
            <a:off x="3584675" y="3605235"/>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explained</a:t>
            </a:r>
            <a:endParaRPr b="1" sz="2000">
              <a:latin typeface="Fredoka"/>
              <a:ea typeface="Fredoka"/>
              <a:cs typeface="Fredoka"/>
              <a:sym typeface="Fredoka"/>
            </a:endParaRPr>
          </a:p>
        </p:txBody>
      </p:sp>
      <p:sp>
        <p:nvSpPr>
          <p:cNvPr id="391" name="Google Shape;391;p69"/>
          <p:cNvSpPr txBox="1"/>
          <p:nvPr>
            <p:ph idx="7" type="title"/>
          </p:nvPr>
        </p:nvSpPr>
        <p:spPr>
          <a:xfrm>
            <a:off x="4257425" y="2975000"/>
            <a:ext cx="90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03</a:t>
            </a:r>
            <a:endParaRPr>
              <a:solidFill>
                <a:schemeClr val="accent1"/>
              </a:solidFill>
              <a:latin typeface="Gorditas"/>
              <a:ea typeface="Gorditas"/>
              <a:cs typeface="Gorditas"/>
              <a:sym typeface="Gorditas"/>
            </a:endParaRPr>
          </a:p>
        </p:txBody>
      </p:sp>
      <p:sp>
        <p:nvSpPr>
          <p:cNvPr id="392" name="Google Shape;392;p69"/>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sp>
        <p:nvSpPr>
          <p:cNvPr id="393" name="Google Shape;393;p69"/>
          <p:cNvSpPr txBox="1"/>
          <p:nvPr>
            <p:ph idx="9" type="ctrTitle"/>
          </p:nvPr>
        </p:nvSpPr>
        <p:spPr>
          <a:xfrm>
            <a:off x="6512050" y="3602598"/>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joy</a:t>
            </a:r>
            <a:endParaRPr b="1" sz="2000">
              <a:latin typeface="Fredoka"/>
              <a:ea typeface="Fredoka"/>
              <a:cs typeface="Fredoka"/>
              <a:sym typeface="Fredoka"/>
            </a:endParaRPr>
          </a:p>
        </p:txBody>
      </p:sp>
      <p:sp>
        <p:nvSpPr>
          <p:cNvPr id="394" name="Google Shape;394;p69"/>
          <p:cNvSpPr txBox="1"/>
          <p:nvPr>
            <p:ph idx="13" type="title"/>
          </p:nvPr>
        </p:nvSpPr>
        <p:spPr>
          <a:xfrm>
            <a:off x="6512050" y="2975000"/>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04</a:t>
            </a:r>
            <a:endParaRPr>
              <a:solidFill>
                <a:schemeClr val="accent1"/>
              </a:solidFill>
              <a:latin typeface="Gorditas"/>
              <a:ea typeface="Gorditas"/>
              <a:cs typeface="Gorditas"/>
              <a:sym typeface="Gorditas"/>
            </a:endParaRPr>
          </a:p>
        </p:txBody>
      </p:sp>
      <p:sp>
        <p:nvSpPr>
          <p:cNvPr id="395" name="Google Shape;395;p69"/>
          <p:cNvSpPr txBox="1"/>
          <p:nvPr>
            <p:ph idx="14" type="subTitle"/>
          </p:nvPr>
        </p:nvSpPr>
        <p:spPr>
          <a:xfrm>
            <a:off x="3177400" y="3980875"/>
            <a:ext cx="2911500" cy="994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make (an idea, situation, or problem) clear to someone by describing it in more detail or revealing relevant facts or ideas</a:t>
            </a:r>
            <a:endParaRPr>
              <a:latin typeface="Fredoka"/>
              <a:ea typeface="Fredoka"/>
              <a:cs typeface="Fredoka"/>
              <a:sym typeface="Fredoka"/>
            </a:endParaRPr>
          </a:p>
        </p:txBody>
      </p:sp>
      <p:sp>
        <p:nvSpPr>
          <p:cNvPr id="396" name="Google Shape;396;p69"/>
          <p:cNvSpPr txBox="1"/>
          <p:nvPr>
            <p:ph idx="15" type="subTitle"/>
          </p:nvPr>
        </p:nvSpPr>
        <p:spPr>
          <a:xfrm>
            <a:off x="6283150" y="4103001"/>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 feeling of great pleasure and happiness</a:t>
            </a:r>
            <a:endParaRPr>
              <a:latin typeface="Fredoka"/>
              <a:ea typeface="Fredoka"/>
              <a:cs typeface="Fredoka"/>
              <a:sym typeface="Fredoka"/>
            </a:endParaRPr>
          </a:p>
        </p:txBody>
      </p:sp>
      <p:pic>
        <p:nvPicPr>
          <p:cNvPr id="397" name="Google Shape;397;p69"/>
          <p:cNvPicPr preferRelativeResize="0"/>
          <p:nvPr/>
        </p:nvPicPr>
        <p:blipFill>
          <a:blip r:embed="rId3">
            <a:alphaModFix/>
          </a:blip>
          <a:stretch>
            <a:fillRect/>
          </a:stretch>
        </p:blipFill>
        <p:spPr>
          <a:xfrm>
            <a:off x="63725" y="1915326"/>
            <a:ext cx="2201923" cy="2201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0"/>
          <p:cNvSpPr/>
          <p:nvPr/>
        </p:nvSpPr>
        <p:spPr>
          <a:xfrm>
            <a:off x="6752350"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70"/>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70"/>
          <p:cNvSpPr/>
          <p:nvPr/>
        </p:nvSpPr>
        <p:spPr>
          <a:xfrm>
            <a:off x="4073975"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70"/>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70"/>
          <p:cNvSpPr txBox="1"/>
          <p:nvPr>
            <p:ph idx="3" type="ctrTitle"/>
          </p:nvPr>
        </p:nvSpPr>
        <p:spPr>
          <a:xfrm>
            <a:off x="6512050" y="1763826"/>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neighbors</a:t>
            </a:r>
            <a:endParaRPr b="1" sz="2000">
              <a:latin typeface="Fredoka"/>
              <a:ea typeface="Fredoka"/>
              <a:cs typeface="Fredoka"/>
              <a:sym typeface="Fredoka"/>
            </a:endParaRPr>
          </a:p>
        </p:txBody>
      </p:sp>
      <p:sp>
        <p:nvSpPr>
          <p:cNvPr id="407" name="Google Shape;407;p70"/>
          <p:cNvSpPr txBox="1"/>
          <p:nvPr>
            <p:ph type="ctrTitle"/>
          </p:nvPr>
        </p:nvSpPr>
        <p:spPr>
          <a:xfrm>
            <a:off x="3584675" y="1747813"/>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replied</a:t>
            </a:r>
            <a:endParaRPr b="1" sz="2000">
              <a:latin typeface="Fredoka"/>
              <a:ea typeface="Fredoka"/>
              <a:cs typeface="Fredoka"/>
              <a:sym typeface="Fredoka"/>
            </a:endParaRPr>
          </a:p>
        </p:txBody>
      </p:sp>
      <p:sp>
        <p:nvSpPr>
          <p:cNvPr id="408" name="Google Shape;408;p70"/>
          <p:cNvSpPr txBox="1"/>
          <p:nvPr>
            <p:ph idx="1" type="subTitle"/>
          </p:nvPr>
        </p:nvSpPr>
        <p:spPr>
          <a:xfrm>
            <a:off x="3401225" y="2144375"/>
            <a:ext cx="26187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say something in response to something someone has said</a:t>
            </a:r>
            <a:endParaRPr>
              <a:latin typeface="Fredoka"/>
              <a:ea typeface="Fredoka"/>
              <a:cs typeface="Fredoka"/>
              <a:sym typeface="Fredoka"/>
            </a:endParaRPr>
          </a:p>
        </p:txBody>
      </p:sp>
      <p:sp>
        <p:nvSpPr>
          <p:cNvPr id="409" name="Google Shape;409;p70"/>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05</a:t>
            </a:r>
            <a:endParaRPr>
              <a:solidFill>
                <a:schemeClr val="accent1"/>
              </a:solidFill>
              <a:latin typeface="Gorditas"/>
              <a:ea typeface="Gorditas"/>
              <a:cs typeface="Gorditas"/>
              <a:sym typeface="Gorditas"/>
            </a:endParaRPr>
          </a:p>
        </p:txBody>
      </p:sp>
      <p:sp>
        <p:nvSpPr>
          <p:cNvPr id="410" name="Google Shape;410;p70"/>
          <p:cNvSpPr txBox="1"/>
          <p:nvPr>
            <p:ph idx="4" type="subTitle"/>
          </p:nvPr>
        </p:nvSpPr>
        <p:spPr>
          <a:xfrm>
            <a:off x="6099150" y="2144375"/>
            <a:ext cx="2779500" cy="759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 person living near or next door to the speaker or person referred to</a:t>
            </a:r>
            <a:endParaRPr>
              <a:latin typeface="Fredoka"/>
              <a:ea typeface="Fredoka"/>
              <a:cs typeface="Fredoka"/>
              <a:sym typeface="Fredoka"/>
            </a:endParaRPr>
          </a:p>
        </p:txBody>
      </p:sp>
      <p:sp>
        <p:nvSpPr>
          <p:cNvPr id="411" name="Google Shape;411;p70"/>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06</a:t>
            </a:r>
            <a:endParaRPr>
              <a:solidFill>
                <a:schemeClr val="accent1"/>
              </a:solidFill>
              <a:latin typeface="Gorditas"/>
              <a:ea typeface="Gorditas"/>
              <a:cs typeface="Gorditas"/>
              <a:sym typeface="Gorditas"/>
            </a:endParaRPr>
          </a:p>
        </p:txBody>
      </p:sp>
      <p:sp>
        <p:nvSpPr>
          <p:cNvPr id="412" name="Google Shape;412;p70"/>
          <p:cNvSpPr txBox="1"/>
          <p:nvPr>
            <p:ph idx="6" type="ctrTitle"/>
          </p:nvPr>
        </p:nvSpPr>
        <p:spPr>
          <a:xfrm>
            <a:off x="3584675" y="3702698"/>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shouted</a:t>
            </a:r>
            <a:endParaRPr b="1" sz="2000">
              <a:latin typeface="Fredoka"/>
              <a:ea typeface="Fredoka"/>
              <a:cs typeface="Fredoka"/>
              <a:sym typeface="Fredoka"/>
            </a:endParaRPr>
          </a:p>
        </p:txBody>
      </p:sp>
      <p:sp>
        <p:nvSpPr>
          <p:cNvPr id="413" name="Google Shape;413;p70"/>
          <p:cNvSpPr txBox="1"/>
          <p:nvPr>
            <p:ph idx="7" type="title"/>
          </p:nvPr>
        </p:nvSpPr>
        <p:spPr>
          <a:xfrm>
            <a:off x="4257425" y="2975000"/>
            <a:ext cx="90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07</a:t>
            </a:r>
            <a:endParaRPr>
              <a:solidFill>
                <a:schemeClr val="accent1"/>
              </a:solidFill>
              <a:latin typeface="Gorditas"/>
              <a:ea typeface="Gorditas"/>
              <a:cs typeface="Gorditas"/>
              <a:sym typeface="Gorditas"/>
            </a:endParaRPr>
          </a:p>
        </p:txBody>
      </p:sp>
      <p:sp>
        <p:nvSpPr>
          <p:cNvPr id="414" name="Google Shape;414;p70"/>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sp>
        <p:nvSpPr>
          <p:cNvPr id="415" name="Google Shape;415;p70"/>
          <p:cNvSpPr txBox="1"/>
          <p:nvPr>
            <p:ph idx="9" type="ctrTitle"/>
          </p:nvPr>
        </p:nvSpPr>
        <p:spPr>
          <a:xfrm>
            <a:off x="6512050" y="3702698"/>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interesting</a:t>
            </a:r>
            <a:endParaRPr b="1" sz="2000">
              <a:latin typeface="Fredoka"/>
              <a:ea typeface="Fredoka"/>
              <a:cs typeface="Fredoka"/>
              <a:sym typeface="Fredoka"/>
            </a:endParaRPr>
          </a:p>
        </p:txBody>
      </p:sp>
      <p:sp>
        <p:nvSpPr>
          <p:cNvPr id="416" name="Google Shape;416;p70"/>
          <p:cNvSpPr txBox="1"/>
          <p:nvPr>
            <p:ph idx="13" type="title"/>
          </p:nvPr>
        </p:nvSpPr>
        <p:spPr>
          <a:xfrm>
            <a:off x="6512050" y="2975000"/>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08</a:t>
            </a:r>
            <a:endParaRPr>
              <a:solidFill>
                <a:schemeClr val="accent1"/>
              </a:solidFill>
              <a:latin typeface="Gorditas"/>
              <a:ea typeface="Gorditas"/>
              <a:cs typeface="Gorditas"/>
              <a:sym typeface="Gorditas"/>
            </a:endParaRPr>
          </a:p>
        </p:txBody>
      </p:sp>
      <p:sp>
        <p:nvSpPr>
          <p:cNvPr id="417" name="Google Shape;417;p70"/>
          <p:cNvSpPr txBox="1"/>
          <p:nvPr>
            <p:ph idx="14" type="subTitle"/>
          </p:nvPr>
        </p:nvSpPr>
        <p:spPr>
          <a:xfrm>
            <a:off x="3349900" y="4108275"/>
            <a:ext cx="2578200" cy="816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utter a loud call or cry, typically as an expression of a strong emotion</a:t>
            </a:r>
            <a:endParaRPr>
              <a:latin typeface="Fredoka"/>
              <a:ea typeface="Fredoka"/>
              <a:cs typeface="Fredoka"/>
              <a:sym typeface="Fredoka"/>
            </a:endParaRPr>
          </a:p>
        </p:txBody>
      </p:sp>
      <p:sp>
        <p:nvSpPr>
          <p:cNvPr id="418" name="Google Shape;418;p70"/>
          <p:cNvSpPr txBox="1"/>
          <p:nvPr>
            <p:ph idx="15" type="subTitle"/>
          </p:nvPr>
        </p:nvSpPr>
        <p:spPr>
          <a:xfrm>
            <a:off x="6171550" y="4103000"/>
            <a:ext cx="2434800" cy="759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arousing curiosity or interest; holding or catching the attention</a:t>
            </a:r>
            <a:endParaRPr>
              <a:latin typeface="Fredoka"/>
              <a:ea typeface="Fredoka"/>
              <a:cs typeface="Fredoka"/>
              <a:sym typeface="Fredoka"/>
            </a:endParaRPr>
          </a:p>
        </p:txBody>
      </p:sp>
      <p:pic>
        <p:nvPicPr>
          <p:cNvPr id="419" name="Google Shape;419;p70"/>
          <p:cNvPicPr preferRelativeResize="0"/>
          <p:nvPr/>
        </p:nvPicPr>
        <p:blipFill>
          <a:blip r:embed="rId3">
            <a:alphaModFix/>
          </a:blip>
          <a:stretch>
            <a:fillRect/>
          </a:stretch>
        </p:blipFill>
        <p:spPr>
          <a:xfrm>
            <a:off x="63725" y="1915326"/>
            <a:ext cx="2201923" cy="22019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1"/>
          <p:cNvSpPr/>
          <p:nvPr/>
        </p:nvSpPr>
        <p:spPr>
          <a:xfrm>
            <a:off x="6752350"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71"/>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71"/>
          <p:cNvSpPr/>
          <p:nvPr/>
        </p:nvSpPr>
        <p:spPr>
          <a:xfrm>
            <a:off x="4073975"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71"/>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71"/>
          <p:cNvSpPr txBox="1"/>
          <p:nvPr>
            <p:ph idx="3" type="ctrTitle"/>
          </p:nvPr>
        </p:nvSpPr>
        <p:spPr>
          <a:xfrm>
            <a:off x="6512050" y="1832676"/>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peaceful</a:t>
            </a:r>
            <a:endParaRPr b="1" sz="2000">
              <a:latin typeface="Fredoka"/>
              <a:ea typeface="Fredoka"/>
              <a:cs typeface="Fredoka"/>
              <a:sym typeface="Fredoka"/>
            </a:endParaRPr>
          </a:p>
        </p:txBody>
      </p:sp>
      <p:sp>
        <p:nvSpPr>
          <p:cNvPr id="429" name="Google Shape;429;p71"/>
          <p:cNvSpPr txBox="1"/>
          <p:nvPr>
            <p:ph type="ctrTitle"/>
          </p:nvPr>
        </p:nvSpPr>
        <p:spPr>
          <a:xfrm>
            <a:off x="3584675" y="1836076"/>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responded</a:t>
            </a:r>
            <a:endParaRPr b="1" sz="2000">
              <a:latin typeface="Fredoka"/>
              <a:ea typeface="Fredoka"/>
              <a:cs typeface="Fredoka"/>
              <a:sym typeface="Fredoka"/>
            </a:endParaRPr>
          </a:p>
        </p:txBody>
      </p:sp>
      <p:sp>
        <p:nvSpPr>
          <p:cNvPr id="430" name="Google Shape;430;p71"/>
          <p:cNvSpPr txBox="1"/>
          <p:nvPr>
            <p:ph idx="1" type="subTitle"/>
          </p:nvPr>
        </p:nvSpPr>
        <p:spPr>
          <a:xfrm>
            <a:off x="3493175" y="2245825"/>
            <a:ext cx="2434800" cy="5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say something in reply</a:t>
            </a:r>
            <a:endParaRPr>
              <a:latin typeface="Fredoka"/>
              <a:ea typeface="Fredoka"/>
              <a:cs typeface="Fredoka"/>
              <a:sym typeface="Fredoka"/>
            </a:endParaRPr>
          </a:p>
        </p:txBody>
      </p:sp>
      <p:sp>
        <p:nvSpPr>
          <p:cNvPr id="431" name="Google Shape;431;p71"/>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09</a:t>
            </a:r>
            <a:endParaRPr>
              <a:solidFill>
                <a:schemeClr val="accent1"/>
              </a:solidFill>
              <a:latin typeface="Gorditas"/>
              <a:ea typeface="Gorditas"/>
              <a:cs typeface="Gorditas"/>
              <a:sym typeface="Gorditas"/>
            </a:endParaRPr>
          </a:p>
        </p:txBody>
      </p:sp>
      <p:sp>
        <p:nvSpPr>
          <p:cNvPr id="432" name="Google Shape;432;p71"/>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free from disturbance; tranquil</a:t>
            </a:r>
            <a:endParaRPr>
              <a:latin typeface="Fredoka"/>
              <a:ea typeface="Fredoka"/>
              <a:cs typeface="Fredoka"/>
              <a:sym typeface="Fredoka"/>
            </a:endParaRPr>
          </a:p>
        </p:txBody>
      </p:sp>
      <p:sp>
        <p:nvSpPr>
          <p:cNvPr id="433" name="Google Shape;433;p71"/>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10</a:t>
            </a:r>
            <a:endParaRPr>
              <a:solidFill>
                <a:schemeClr val="accent1"/>
              </a:solidFill>
              <a:latin typeface="Gorditas"/>
              <a:ea typeface="Gorditas"/>
              <a:cs typeface="Gorditas"/>
              <a:sym typeface="Gorditas"/>
            </a:endParaRPr>
          </a:p>
        </p:txBody>
      </p:sp>
      <p:sp>
        <p:nvSpPr>
          <p:cNvPr id="434" name="Google Shape;434;p71"/>
          <p:cNvSpPr txBox="1"/>
          <p:nvPr>
            <p:ph idx="6" type="ctrTitle"/>
          </p:nvPr>
        </p:nvSpPr>
        <p:spPr>
          <a:xfrm>
            <a:off x="3584675" y="3605235"/>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a:latin typeface="Fredoka"/>
                <a:ea typeface="Fredoka"/>
                <a:cs typeface="Fredoka"/>
                <a:sym typeface="Fredoka"/>
              </a:rPr>
              <a:t>weather</a:t>
            </a:r>
            <a:endParaRPr b="1" sz="2200">
              <a:latin typeface="Fredoka"/>
              <a:ea typeface="Fredoka"/>
              <a:cs typeface="Fredoka"/>
              <a:sym typeface="Fredoka"/>
            </a:endParaRPr>
          </a:p>
        </p:txBody>
      </p:sp>
      <p:sp>
        <p:nvSpPr>
          <p:cNvPr id="435" name="Google Shape;435;p71"/>
          <p:cNvSpPr txBox="1"/>
          <p:nvPr>
            <p:ph idx="7" type="title"/>
          </p:nvPr>
        </p:nvSpPr>
        <p:spPr>
          <a:xfrm>
            <a:off x="4257425" y="2975000"/>
            <a:ext cx="90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11</a:t>
            </a:r>
            <a:endParaRPr>
              <a:solidFill>
                <a:schemeClr val="accent1"/>
              </a:solidFill>
              <a:latin typeface="Gorditas"/>
              <a:ea typeface="Gorditas"/>
              <a:cs typeface="Gorditas"/>
              <a:sym typeface="Gorditas"/>
            </a:endParaRPr>
          </a:p>
        </p:txBody>
      </p:sp>
      <p:sp>
        <p:nvSpPr>
          <p:cNvPr id="436" name="Google Shape;436;p71"/>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sp>
        <p:nvSpPr>
          <p:cNvPr id="437" name="Google Shape;437;p71"/>
          <p:cNvSpPr txBox="1"/>
          <p:nvPr>
            <p:ph idx="9" type="ctrTitle"/>
          </p:nvPr>
        </p:nvSpPr>
        <p:spPr>
          <a:xfrm>
            <a:off x="6512050" y="3605223"/>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corn hol</a:t>
            </a:r>
            <a:r>
              <a:rPr b="1" lang="en">
                <a:latin typeface="Fredoka"/>
                <a:ea typeface="Fredoka"/>
                <a:cs typeface="Fredoka"/>
                <a:sym typeface="Fredoka"/>
              </a:rPr>
              <a:t>e</a:t>
            </a:r>
            <a:endParaRPr b="1">
              <a:latin typeface="Fredoka"/>
              <a:ea typeface="Fredoka"/>
              <a:cs typeface="Fredoka"/>
              <a:sym typeface="Fredoka"/>
            </a:endParaRPr>
          </a:p>
        </p:txBody>
      </p:sp>
      <p:sp>
        <p:nvSpPr>
          <p:cNvPr id="438" name="Google Shape;438;p71"/>
          <p:cNvSpPr txBox="1"/>
          <p:nvPr>
            <p:ph idx="13" type="title"/>
          </p:nvPr>
        </p:nvSpPr>
        <p:spPr>
          <a:xfrm>
            <a:off x="6512050" y="2975000"/>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12</a:t>
            </a:r>
            <a:endParaRPr>
              <a:solidFill>
                <a:schemeClr val="accent1"/>
              </a:solidFill>
              <a:latin typeface="Gorditas"/>
              <a:ea typeface="Gorditas"/>
              <a:cs typeface="Gorditas"/>
              <a:sym typeface="Gorditas"/>
            </a:endParaRPr>
          </a:p>
        </p:txBody>
      </p:sp>
      <p:sp>
        <p:nvSpPr>
          <p:cNvPr id="439" name="Google Shape;439;p71"/>
          <p:cNvSpPr txBox="1"/>
          <p:nvPr>
            <p:ph idx="14" type="subTitle"/>
          </p:nvPr>
        </p:nvSpPr>
        <p:spPr>
          <a:xfrm>
            <a:off x="3289000" y="3960600"/>
            <a:ext cx="2639100" cy="973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the state of the atmosphere at a place and time as regards heat, dryness, sunshine, wind, rain, etc</a:t>
            </a:r>
            <a:endParaRPr>
              <a:latin typeface="Fredoka"/>
              <a:ea typeface="Fredoka"/>
              <a:cs typeface="Fredoka"/>
              <a:sym typeface="Fredoka"/>
            </a:endParaRPr>
          </a:p>
        </p:txBody>
      </p:sp>
      <p:sp>
        <p:nvSpPr>
          <p:cNvPr id="440" name="Google Shape;440;p71"/>
          <p:cNvSpPr txBox="1"/>
          <p:nvPr>
            <p:ph idx="15" type="subTitle"/>
          </p:nvPr>
        </p:nvSpPr>
        <p:spPr>
          <a:xfrm>
            <a:off x="6058575" y="3960600"/>
            <a:ext cx="2982600" cy="1105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 game in which small bags filled with dried corn are tossed at a target consisting of an inclined wooden platform with a hole at one end</a:t>
            </a:r>
            <a:endParaRPr>
              <a:latin typeface="Fredoka"/>
              <a:ea typeface="Fredoka"/>
              <a:cs typeface="Fredoka"/>
              <a:sym typeface="Fredoka"/>
            </a:endParaRPr>
          </a:p>
        </p:txBody>
      </p:sp>
      <p:pic>
        <p:nvPicPr>
          <p:cNvPr id="441" name="Google Shape;441;p71"/>
          <p:cNvPicPr preferRelativeResize="0"/>
          <p:nvPr/>
        </p:nvPicPr>
        <p:blipFill>
          <a:blip r:embed="rId3">
            <a:alphaModFix/>
          </a:blip>
          <a:stretch>
            <a:fillRect/>
          </a:stretch>
        </p:blipFill>
        <p:spPr>
          <a:xfrm>
            <a:off x="63725" y="1915326"/>
            <a:ext cx="2201923" cy="22019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2"/>
          <p:cNvSpPr/>
          <p:nvPr/>
        </p:nvSpPr>
        <p:spPr>
          <a:xfrm>
            <a:off x="6752350"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72"/>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72"/>
          <p:cNvSpPr/>
          <p:nvPr/>
        </p:nvSpPr>
        <p:spPr>
          <a:xfrm>
            <a:off x="4073975"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72"/>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72"/>
          <p:cNvSpPr txBox="1"/>
          <p:nvPr>
            <p:ph idx="3" type="ctrTitle"/>
          </p:nvPr>
        </p:nvSpPr>
        <p:spPr>
          <a:xfrm>
            <a:off x="6512050" y="1832676"/>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included</a:t>
            </a:r>
            <a:endParaRPr b="1" sz="2000">
              <a:latin typeface="Fredoka"/>
              <a:ea typeface="Fredoka"/>
              <a:cs typeface="Fredoka"/>
              <a:sym typeface="Fredoka"/>
            </a:endParaRPr>
          </a:p>
        </p:txBody>
      </p:sp>
      <p:sp>
        <p:nvSpPr>
          <p:cNvPr id="451" name="Google Shape;451;p72"/>
          <p:cNvSpPr txBox="1"/>
          <p:nvPr>
            <p:ph type="ctrTitle"/>
          </p:nvPr>
        </p:nvSpPr>
        <p:spPr>
          <a:xfrm>
            <a:off x="3584675" y="1836076"/>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completely</a:t>
            </a:r>
            <a:endParaRPr b="1" sz="2000">
              <a:latin typeface="Fredoka"/>
              <a:ea typeface="Fredoka"/>
              <a:cs typeface="Fredoka"/>
              <a:sym typeface="Fredoka"/>
            </a:endParaRPr>
          </a:p>
        </p:txBody>
      </p:sp>
      <p:sp>
        <p:nvSpPr>
          <p:cNvPr id="452" name="Google Shape;452;p72"/>
          <p:cNvSpPr txBox="1"/>
          <p:nvPr>
            <p:ph idx="1" type="subTitle"/>
          </p:nvPr>
        </p:nvSpPr>
        <p:spPr>
          <a:xfrm>
            <a:off x="3493175" y="2245825"/>
            <a:ext cx="2434800" cy="5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totally</a:t>
            </a:r>
            <a:endParaRPr>
              <a:latin typeface="Fredoka"/>
              <a:ea typeface="Fredoka"/>
              <a:cs typeface="Fredoka"/>
              <a:sym typeface="Fredoka"/>
            </a:endParaRPr>
          </a:p>
        </p:txBody>
      </p:sp>
      <p:sp>
        <p:nvSpPr>
          <p:cNvPr id="453" name="Google Shape;453;p72"/>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13</a:t>
            </a:r>
            <a:endParaRPr>
              <a:solidFill>
                <a:schemeClr val="accent1"/>
              </a:solidFill>
              <a:latin typeface="Gorditas"/>
              <a:ea typeface="Gorditas"/>
              <a:cs typeface="Gorditas"/>
              <a:sym typeface="Gorditas"/>
            </a:endParaRPr>
          </a:p>
        </p:txBody>
      </p:sp>
      <p:sp>
        <p:nvSpPr>
          <p:cNvPr id="454" name="Google Shape;454;p72"/>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contained as part of a whole being considered</a:t>
            </a:r>
            <a:endParaRPr>
              <a:latin typeface="Fredoka"/>
              <a:ea typeface="Fredoka"/>
              <a:cs typeface="Fredoka"/>
              <a:sym typeface="Fredoka"/>
            </a:endParaRPr>
          </a:p>
        </p:txBody>
      </p:sp>
      <p:sp>
        <p:nvSpPr>
          <p:cNvPr id="455" name="Google Shape;455;p72"/>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14</a:t>
            </a:r>
            <a:endParaRPr>
              <a:solidFill>
                <a:schemeClr val="accent1"/>
              </a:solidFill>
              <a:latin typeface="Gorditas"/>
              <a:ea typeface="Gorditas"/>
              <a:cs typeface="Gorditas"/>
              <a:sym typeface="Gorditas"/>
            </a:endParaRPr>
          </a:p>
        </p:txBody>
      </p:sp>
      <p:sp>
        <p:nvSpPr>
          <p:cNvPr id="456" name="Google Shape;456;p72"/>
          <p:cNvSpPr txBox="1"/>
          <p:nvPr>
            <p:ph idx="6" type="ctrTitle"/>
          </p:nvPr>
        </p:nvSpPr>
        <p:spPr>
          <a:xfrm>
            <a:off x="3584675" y="3702698"/>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disc golf</a:t>
            </a:r>
            <a:endParaRPr b="1" sz="2000">
              <a:latin typeface="Fredoka"/>
              <a:ea typeface="Fredoka"/>
              <a:cs typeface="Fredoka"/>
              <a:sym typeface="Fredoka"/>
            </a:endParaRPr>
          </a:p>
        </p:txBody>
      </p:sp>
      <p:sp>
        <p:nvSpPr>
          <p:cNvPr id="457" name="Google Shape;457;p72"/>
          <p:cNvSpPr txBox="1"/>
          <p:nvPr>
            <p:ph idx="7" type="title"/>
          </p:nvPr>
        </p:nvSpPr>
        <p:spPr>
          <a:xfrm>
            <a:off x="4257425" y="2975000"/>
            <a:ext cx="90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15</a:t>
            </a:r>
            <a:endParaRPr>
              <a:solidFill>
                <a:schemeClr val="accent1"/>
              </a:solidFill>
              <a:latin typeface="Gorditas"/>
              <a:ea typeface="Gorditas"/>
              <a:cs typeface="Gorditas"/>
              <a:sym typeface="Gorditas"/>
            </a:endParaRPr>
          </a:p>
        </p:txBody>
      </p:sp>
      <p:sp>
        <p:nvSpPr>
          <p:cNvPr id="458" name="Google Shape;458;p72"/>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sp>
        <p:nvSpPr>
          <p:cNvPr id="459" name="Google Shape;459;p72"/>
          <p:cNvSpPr txBox="1"/>
          <p:nvPr>
            <p:ph idx="9" type="ctrTitle"/>
          </p:nvPr>
        </p:nvSpPr>
        <p:spPr>
          <a:xfrm>
            <a:off x="6512050" y="3702698"/>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curious</a:t>
            </a:r>
            <a:endParaRPr b="1" sz="2000">
              <a:latin typeface="Fredoka"/>
              <a:ea typeface="Fredoka"/>
              <a:cs typeface="Fredoka"/>
              <a:sym typeface="Fredoka"/>
            </a:endParaRPr>
          </a:p>
        </p:txBody>
      </p:sp>
      <p:sp>
        <p:nvSpPr>
          <p:cNvPr id="460" name="Google Shape;460;p72"/>
          <p:cNvSpPr txBox="1"/>
          <p:nvPr>
            <p:ph idx="13" type="title"/>
          </p:nvPr>
        </p:nvSpPr>
        <p:spPr>
          <a:xfrm>
            <a:off x="6512050" y="2975000"/>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16</a:t>
            </a:r>
            <a:endParaRPr>
              <a:solidFill>
                <a:schemeClr val="accent1"/>
              </a:solidFill>
              <a:latin typeface="Gorditas"/>
              <a:ea typeface="Gorditas"/>
              <a:cs typeface="Gorditas"/>
              <a:sym typeface="Gorditas"/>
            </a:endParaRPr>
          </a:p>
        </p:txBody>
      </p:sp>
      <p:sp>
        <p:nvSpPr>
          <p:cNvPr id="461" name="Google Shape;461;p72"/>
          <p:cNvSpPr txBox="1"/>
          <p:nvPr>
            <p:ph idx="14" type="subTitle"/>
          </p:nvPr>
        </p:nvSpPr>
        <p:spPr>
          <a:xfrm>
            <a:off x="3329575" y="4108275"/>
            <a:ext cx="2598300" cy="937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a game in which a plastic disc is thrown into each of a series of metal baskets in an outdoor course</a:t>
            </a:r>
            <a:endParaRPr>
              <a:latin typeface="Fredoka"/>
              <a:ea typeface="Fredoka"/>
              <a:cs typeface="Fredoka"/>
              <a:sym typeface="Fredoka"/>
            </a:endParaRPr>
          </a:p>
        </p:txBody>
      </p:sp>
      <p:sp>
        <p:nvSpPr>
          <p:cNvPr id="462" name="Google Shape;462;p72"/>
          <p:cNvSpPr txBox="1"/>
          <p:nvPr>
            <p:ph idx="15" type="subTitle"/>
          </p:nvPr>
        </p:nvSpPr>
        <p:spPr>
          <a:xfrm>
            <a:off x="6171550" y="4103001"/>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eager to know or learn something</a:t>
            </a:r>
            <a:endParaRPr>
              <a:latin typeface="Fredoka"/>
              <a:ea typeface="Fredoka"/>
              <a:cs typeface="Fredoka"/>
              <a:sym typeface="Fredoka"/>
            </a:endParaRPr>
          </a:p>
        </p:txBody>
      </p:sp>
      <p:pic>
        <p:nvPicPr>
          <p:cNvPr id="463" name="Google Shape;463;p72"/>
          <p:cNvPicPr preferRelativeResize="0"/>
          <p:nvPr/>
        </p:nvPicPr>
        <p:blipFill>
          <a:blip r:embed="rId3">
            <a:alphaModFix/>
          </a:blip>
          <a:stretch>
            <a:fillRect/>
          </a:stretch>
        </p:blipFill>
        <p:spPr>
          <a:xfrm>
            <a:off x="63725" y="1915326"/>
            <a:ext cx="2201923" cy="22019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3"/>
          <p:cNvSpPr/>
          <p:nvPr/>
        </p:nvSpPr>
        <p:spPr>
          <a:xfrm>
            <a:off x="6752350"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 name="Google Shape;469;p73"/>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 name="Google Shape;470;p73"/>
          <p:cNvSpPr/>
          <p:nvPr/>
        </p:nvSpPr>
        <p:spPr>
          <a:xfrm>
            <a:off x="4073975" y="2994650"/>
            <a:ext cx="12732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 name="Google Shape;471;p73"/>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 name="Google Shape;472;p73"/>
          <p:cNvSpPr txBox="1"/>
          <p:nvPr>
            <p:ph idx="3" type="ctrTitle"/>
          </p:nvPr>
        </p:nvSpPr>
        <p:spPr>
          <a:xfrm>
            <a:off x="6512050" y="1746101"/>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decided</a:t>
            </a:r>
            <a:endParaRPr b="1" sz="2000">
              <a:latin typeface="Fredoka"/>
              <a:ea typeface="Fredoka"/>
              <a:cs typeface="Fredoka"/>
              <a:sym typeface="Fredoka"/>
            </a:endParaRPr>
          </a:p>
        </p:txBody>
      </p:sp>
      <p:sp>
        <p:nvSpPr>
          <p:cNvPr id="473" name="Google Shape;473;p73"/>
          <p:cNvSpPr txBox="1"/>
          <p:nvPr>
            <p:ph type="ctrTitle"/>
          </p:nvPr>
        </p:nvSpPr>
        <p:spPr>
          <a:xfrm>
            <a:off x="3584675" y="1747813"/>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imagined</a:t>
            </a:r>
            <a:endParaRPr b="1" sz="2000">
              <a:latin typeface="Fredoka"/>
              <a:ea typeface="Fredoka"/>
              <a:cs typeface="Fredoka"/>
              <a:sym typeface="Fredoka"/>
            </a:endParaRPr>
          </a:p>
        </p:txBody>
      </p:sp>
      <p:sp>
        <p:nvSpPr>
          <p:cNvPr id="474" name="Google Shape;474;p73"/>
          <p:cNvSpPr txBox="1"/>
          <p:nvPr>
            <p:ph idx="1" type="subTitle"/>
          </p:nvPr>
        </p:nvSpPr>
        <p:spPr>
          <a:xfrm>
            <a:off x="3370150" y="2154525"/>
            <a:ext cx="2557800" cy="76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(of something unreal or untrue) believed to exist or be so</a:t>
            </a:r>
            <a:endParaRPr>
              <a:latin typeface="Fredoka"/>
              <a:ea typeface="Fredoka"/>
              <a:cs typeface="Fredoka"/>
              <a:sym typeface="Fredoka"/>
            </a:endParaRPr>
          </a:p>
        </p:txBody>
      </p:sp>
      <p:sp>
        <p:nvSpPr>
          <p:cNvPr id="475" name="Google Shape;475;p73"/>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17</a:t>
            </a:r>
            <a:endParaRPr>
              <a:solidFill>
                <a:schemeClr val="accent1"/>
              </a:solidFill>
              <a:latin typeface="Gorditas"/>
              <a:ea typeface="Gorditas"/>
              <a:cs typeface="Gorditas"/>
              <a:sym typeface="Gorditas"/>
            </a:endParaRPr>
          </a:p>
        </p:txBody>
      </p:sp>
      <p:sp>
        <p:nvSpPr>
          <p:cNvPr id="476" name="Google Shape;476;p73"/>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(of a quality) definite; unquestionable</a:t>
            </a:r>
            <a:endParaRPr>
              <a:latin typeface="Fredoka"/>
              <a:ea typeface="Fredoka"/>
              <a:cs typeface="Fredoka"/>
              <a:sym typeface="Fredoka"/>
            </a:endParaRPr>
          </a:p>
        </p:txBody>
      </p:sp>
      <p:sp>
        <p:nvSpPr>
          <p:cNvPr id="477" name="Google Shape;477;p73"/>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Fredoka"/>
                <a:ea typeface="Fredoka"/>
                <a:cs typeface="Fredoka"/>
                <a:sym typeface="Fredoka"/>
              </a:rPr>
              <a:t>18</a:t>
            </a:r>
            <a:endParaRPr>
              <a:solidFill>
                <a:schemeClr val="accent1"/>
              </a:solidFill>
              <a:latin typeface="Fredoka"/>
              <a:ea typeface="Fredoka"/>
              <a:cs typeface="Fredoka"/>
              <a:sym typeface="Fredoka"/>
            </a:endParaRPr>
          </a:p>
        </p:txBody>
      </p:sp>
      <p:sp>
        <p:nvSpPr>
          <p:cNvPr id="478" name="Google Shape;478;p73"/>
          <p:cNvSpPr txBox="1"/>
          <p:nvPr>
            <p:ph idx="6" type="ctrTitle"/>
          </p:nvPr>
        </p:nvSpPr>
        <p:spPr>
          <a:xfrm>
            <a:off x="3584675" y="3702698"/>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wonder</a:t>
            </a:r>
            <a:endParaRPr b="1" sz="2000">
              <a:latin typeface="Fredoka"/>
              <a:ea typeface="Fredoka"/>
              <a:cs typeface="Fredoka"/>
              <a:sym typeface="Fredoka"/>
            </a:endParaRPr>
          </a:p>
        </p:txBody>
      </p:sp>
      <p:sp>
        <p:nvSpPr>
          <p:cNvPr id="479" name="Google Shape;479;p73"/>
          <p:cNvSpPr txBox="1"/>
          <p:nvPr>
            <p:ph idx="7" type="title"/>
          </p:nvPr>
        </p:nvSpPr>
        <p:spPr>
          <a:xfrm>
            <a:off x="4257425" y="2975000"/>
            <a:ext cx="90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19</a:t>
            </a:r>
            <a:endParaRPr>
              <a:solidFill>
                <a:schemeClr val="accent1"/>
              </a:solidFill>
              <a:latin typeface="Gorditas"/>
              <a:ea typeface="Gorditas"/>
              <a:cs typeface="Gorditas"/>
              <a:sym typeface="Gorditas"/>
            </a:endParaRPr>
          </a:p>
        </p:txBody>
      </p:sp>
      <p:sp>
        <p:nvSpPr>
          <p:cNvPr id="480" name="Google Shape;480;p73"/>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sp>
        <p:nvSpPr>
          <p:cNvPr id="481" name="Google Shape;481;p73"/>
          <p:cNvSpPr txBox="1"/>
          <p:nvPr>
            <p:ph idx="9" type="ctrTitle"/>
          </p:nvPr>
        </p:nvSpPr>
        <p:spPr>
          <a:xfrm>
            <a:off x="6512050" y="3702698"/>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discover</a:t>
            </a:r>
            <a:endParaRPr b="1" sz="2000">
              <a:latin typeface="Fredoka"/>
              <a:ea typeface="Fredoka"/>
              <a:cs typeface="Fredoka"/>
              <a:sym typeface="Fredoka"/>
            </a:endParaRPr>
          </a:p>
        </p:txBody>
      </p:sp>
      <p:sp>
        <p:nvSpPr>
          <p:cNvPr id="482" name="Google Shape;482;p73"/>
          <p:cNvSpPr txBox="1"/>
          <p:nvPr>
            <p:ph idx="13" type="title"/>
          </p:nvPr>
        </p:nvSpPr>
        <p:spPr>
          <a:xfrm>
            <a:off x="6512050" y="2975000"/>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20</a:t>
            </a:r>
            <a:endParaRPr>
              <a:solidFill>
                <a:schemeClr val="accent1"/>
              </a:solidFill>
              <a:latin typeface="Gorditas"/>
              <a:ea typeface="Gorditas"/>
              <a:cs typeface="Gorditas"/>
              <a:sym typeface="Gorditas"/>
            </a:endParaRPr>
          </a:p>
        </p:txBody>
      </p:sp>
      <p:sp>
        <p:nvSpPr>
          <p:cNvPr id="483" name="Google Shape;483;p73"/>
          <p:cNvSpPr txBox="1"/>
          <p:nvPr>
            <p:ph idx="14" type="subTitle"/>
          </p:nvPr>
        </p:nvSpPr>
        <p:spPr>
          <a:xfrm>
            <a:off x="3493175" y="4108282"/>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desire or be curious to know something</a:t>
            </a:r>
            <a:endParaRPr>
              <a:latin typeface="Fredoka"/>
              <a:ea typeface="Fredoka"/>
              <a:cs typeface="Fredoka"/>
              <a:sym typeface="Fredoka"/>
            </a:endParaRPr>
          </a:p>
        </p:txBody>
      </p:sp>
      <p:sp>
        <p:nvSpPr>
          <p:cNvPr id="484" name="Google Shape;484;p73"/>
          <p:cNvSpPr txBox="1"/>
          <p:nvPr>
            <p:ph idx="15" type="subTitle"/>
          </p:nvPr>
        </p:nvSpPr>
        <p:spPr>
          <a:xfrm>
            <a:off x="6171550" y="4103000"/>
            <a:ext cx="2687100" cy="761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find (something or someone) unexpectedly or in the course of a search</a:t>
            </a:r>
            <a:endParaRPr>
              <a:latin typeface="Fredoka"/>
              <a:ea typeface="Fredoka"/>
              <a:cs typeface="Fredoka"/>
              <a:sym typeface="Fredoka"/>
            </a:endParaRPr>
          </a:p>
        </p:txBody>
      </p:sp>
      <p:pic>
        <p:nvPicPr>
          <p:cNvPr id="485" name="Google Shape;485;p73"/>
          <p:cNvPicPr preferRelativeResize="0"/>
          <p:nvPr/>
        </p:nvPicPr>
        <p:blipFill>
          <a:blip r:embed="rId3">
            <a:alphaModFix/>
          </a:blip>
          <a:stretch>
            <a:fillRect/>
          </a:stretch>
        </p:blipFill>
        <p:spPr>
          <a:xfrm>
            <a:off x="63725" y="1915326"/>
            <a:ext cx="2201923" cy="22019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4"/>
          <p:cNvSpPr/>
          <p:nvPr/>
        </p:nvSpPr>
        <p:spPr>
          <a:xfrm>
            <a:off x="6786550"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74"/>
          <p:cNvSpPr/>
          <p:nvPr/>
        </p:nvSpPr>
        <p:spPr>
          <a:xfrm>
            <a:off x="4108175" y="1138844"/>
            <a:ext cx="1204800" cy="538500"/>
          </a:xfrm>
          <a:prstGeom prst="roundRect">
            <a:avLst>
              <a:gd fmla="val 44994"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74"/>
          <p:cNvSpPr txBox="1"/>
          <p:nvPr>
            <p:ph idx="3" type="ctrTitle"/>
          </p:nvPr>
        </p:nvSpPr>
        <p:spPr>
          <a:xfrm>
            <a:off x="6512050" y="1832676"/>
            <a:ext cx="1753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exclaimed</a:t>
            </a:r>
            <a:endParaRPr b="1" sz="2000">
              <a:latin typeface="Fredoka"/>
              <a:ea typeface="Fredoka"/>
              <a:cs typeface="Fredoka"/>
              <a:sym typeface="Fredoka"/>
            </a:endParaRPr>
          </a:p>
        </p:txBody>
      </p:sp>
      <p:sp>
        <p:nvSpPr>
          <p:cNvPr id="493" name="Google Shape;493;p74"/>
          <p:cNvSpPr txBox="1"/>
          <p:nvPr>
            <p:ph type="ctrTitle"/>
          </p:nvPr>
        </p:nvSpPr>
        <p:spPr>
          <a:xfrm>
            <a:off x="3584675" y="1836076"/>
            <a:ext cx="2251800" cy="45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Fredoka"/>
                <a:ea typeface="Fredoka"/>
                <a:cs typeface="Fredoka"/>
                <a:sym typeface="Fredoka"/>
              </a:rPr>
              <a:t>noticed</a:t>
            </a:r>
            <a:endParaRPr b="1" sz="2000">
              <a:latin typeface="Fredoka"/>
              <a:ea typeface="Fredoka"/>
              <a:cs typeface="Fredoka"/>
              <a:sym typeface="Fredoka"/>
            </a:endParaRPr>
          </a:p>
        </p:txBody>
      </p:sp>
      <p:sp>
        <p:nvSpPr>
          <p:cNvPr id="494" name="Google Shape;494;p74"/>
          <p:cNvSpPr txBox="1"/>
          <p:nvPr>
            <p:ph idx="1" type="subTitle"/>
          </p:nvPr>
        </p:nvSpPr>
        <p:spPr>
          <a:xfrm>
            <a:off x="3493175" y="2245825"/>
            <a:ext cx="2434800" cy="5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become aware of</a:t>
            </a:r>
            <a:endParaRPr>
              <a:latin typeface="Fredoka"/>
              <a:ea typeface="Fredoka"/>
              <a:cs typeface="Fredoka"/>
              <a:sym typeface="Fredoka"/>
            </a:endParaRPr>
          </a:p>
        </p:txBody>
      </p:sp>
      <p:sp>
        <p:nvSpPr>
          <p:cNvPr id="495" name="Google Shape;495;p74"/>
          <p:cNvSpPr txBox="1"/>
          <p:nvPr>
            <p:ph idx="2" type="title"/>
          </p:nvPr>
        </p:nvSpPr>
        <p:spPr>
          <a:xfrm>
            <a:off x="4301525" y="1122594"/>
            <a:ext cx="818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21</a:t>
            </a:r>
            <a:endParaRPr>
              <a:solidFill>
                <a:schemeClr val="accent1"/>
              </a:solidFill>
              <a:latin typeface="Gorditas"/>
              <a:ea typeface="Gorditas"/>
              <a:cs typeface="Gorditas"/>
              <a:sym typeface="Gorditas"/>
            </a:endParaRPr>
          </a:p>
        </p:txBody>
      </p:sp>
      <p:sp>
        <p:nvSpPr>
          <p:cNvPr id="496" name="Google Shape;496;p74"/>
          <p:cNvSpPr txBox="1"/>
          <p:nvPr>
            <p:ph idx="4" type="subTitle"/>
          </p:nvPr>
        </p:nvSpPr>
        <p:spPr>
          <a:xfrm>
            <a:off x="6171550" y="2245825"/>
            <a:ext cx="2434800" cy="57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Fredoka"/>
                <a:ea typeface="Fredoka"/>
                <a:cs typeface="Fredoka"/>
                <a:sym typeface="Fredoka"/>
              </a:rPr>
              <a:t>cry out suddenly, especially in surprise, anger, or pain</a:t>
            </a:r>
            <a:endParaRPr>
              <a:latin typeface="Fredoka"/>
              <a:ea typeface="Fredoka"/>
              <a:cs typeface="Fredoka"/>
              <a:sym typeface="Fredoka"/>
            </a:endParaRPr>
          </a:p>
        </p:txBody>
      </p:sp>
      <p:sp>
        <p:nvSpPr>
          <p:cNvPr id="497" name="Google Shape;497;p74"/>
          <p:cNvSpPr txBox="1"/>
          <p:nvPr>
            <p:ph idx="5" type="title"/>
          </p:nvPr>
        </p:nvSpPr>
        <p:spPr>
          <a:xfrm>
            <a:off x="6512050" y="1119185"/>
            <a:ext cx="1753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Gorditas"/>
                <a:ea typeface="Gorditas"/>
                <a:cs typeface="Gorditas"/>
                <a:sym typeface="Gorditas"/>
              </a:rPr>
              <a:t>22</a:t>
            </a:r>
            <a:endParaRPr>
              <a:solidFill>
                <a:schemeClr val="accent1"/>
              </a:solidFill>
              <a:latin typeface="Gorditas"/>
              <a:ea typeface="Gorditas"/>
              <a:cs typeface="Gorditas"/>
              <a:sym typeface="Gorditas"/>
            </a:endParaRPr>
          </a:p>
        </p:txBody>
      </p:sp>
      <p:sp>
        <p:nvSpPr>
          <p:cNvPr id="498" name="Google Shape;498;p74"/>
          <p:cNvSpPr txBox="1"/>
          <p:nvPr>
            <p:ph idx="8" type="ctrTitle"/>
          </p:nvPr>
        </p:nvSpPr>
        <p:spPr>
          <a:xfrm>
            <a:off x="3892450" y="354504"/>
            <a:ext cx="4373400" cy="62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VOCABULARY WORDS</a:t>
            </a:r>
            <a:endParaRPr>
              <a:latin typeface="Gorditas"/>
              <a:ea typeface="Gorditas"/>
              <a:cs typeface="Gorditas"/>
              <a:sym typeface="Gorditas"/>
            </a:endParaRPr>
          </a:p>
        </p:txBody>
      </p:sp>
      <p:pic>
        <p:nvPicPr>
          <p:cNvPr id="499" name="Google Shape;499;p74"/>
          <p:cNvPicPr preferRelativeResize="0"/>
          <p:nvPr/>
        </p:nvPicPr>
        <p:blipFill>
          <a:blip r:embed="rId3">
            <a:alphaModFix/>
          </a:blip>
          <a:stretch>
            <a:fillRect/>
          </a:stretch>
        </p:blipFill>
        <p:spPr>
          <a:xfrm>
            <a:off x="63725" y="1915326"/>
            <a:ext cx="2201923" cy="2201923"/>
          </a:xfrm>
          <a:prstGeom prst="rect">
            <a:avLst/>
          </a:prstGeom>
          <a:noFill/>
          <a:ln>
            <a:noFill/>
          </a:ln>
        </p:spPr>
      </p:pic>
      <p:pic>
        <p:nvPicPr>
          <p:cNvPr id="500" name="Google Shape;500;p74"/>
          <p:cNvPicPr preferRelativeResize="0"/>
          <p:nvPr/>
        </p:nvPicPr>
        <p:blipFill>
          <a:blip r:embed="rId4">
            <a:alphaModFix/>
          </a:blip>
          <a:stretch>
            <a:fillRect/>
          </a:stretch>
        </p:blipFill>
        <p:spPr>
          <a:xfrm rot="5400000">
            <a:off x="5086550" y="1484725"/>
            <a:ext cx="2095500" cy="476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5"/>
          <p:cNvSpPr txBox="1"/>
          <p:nvPr>
            <p:ph type="title"/>
          </p:nvPr>
        </p:nvSpPr>
        <p:spPr>
          <a:xfrm>
            <a:off x="1305375" y="471950"/>
            <a:ext cx="6999900" cy="244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500">
                <a:solidFill>
                  <a:schemeClr val="accent2"/>
                </a:solidFill>
                <a:latin typeface="Gorditas"/>
                <a:ea typeface="Gorditas"/>
                <a:cs typeface="Gorditas"/>
                <a:sym typeface="Gorditas"/>
              </a:rPr>
              <a:t>Discussion Questions</a:t>
            </a:r>
            <a:endParaRPr sz="7500">
              <a:solidFill>
                <a:schemeClr val="accent2"/>
              </a:solidFill>
              <a:latin typeface="Gorditas"/>
              <a:ea typeface="Gorditas"/>
              <a:cs typeface="Gorditas"/>
              <a:sym typeface="Gorditas"/>
            </a:endParaRPr>
          </a:p>
        </p:txBody>
      </p:sp>
      <p:sp>
        <p:nvSpPr>
          <p:cNvPr id="506" name="Google Shape;506;p75"/>
          <p:cNvSpPr txBox="1"/>
          <p:nvPr/>
        </p:nvSpPr>
        <p:spPr>
          <a:xfrm>
            <a:off x="1837875" y="3002900"/>
            <a:ext cx="59349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000">
                <a:latin typeface="Fredoka"/>
                <a:ea typeface="Fredoka"/>
                <a:cs typeface="Fredoka"/>
                <a:sym typeface="Fredoka"/>
              </a:rPr>
              <a:t>The following questions may be used with your student or child to discuss ways of coping with troubles and creating bubbles.</a:t>
            </a:r>
            <a:endParaRPr sz="2000">
              <a:latin typeface="Fredoka"/>
              <a:ea typeface="Fredoka"/>
              <a:cs typeface="Fredoka"/>
              <a:sym typeface="Fredok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76"/>
          <p:cNvPicPr preferRelativeResize="0"/>
          <p:nvPr/>
        </p:nvPicPr>
        <p:blipFill>
          <a:blip r:embed="rId3">
            <a:alphaModFix/>
          </a:blip>
          <a:stretch>
            <a:fillRect/>
          </a:stretch>
        </p:blipFill>
        <p:spPr>
          <a:xfrm>
            <a:off x="203125" y="430150"/>
            <a:ext cx="4412100" cy="4429075"/>
          </a:xfrm>
          <a:prstGeom prst="rect">
            <a:avLst/>
          </a:prstGeom>
          <a:noFill/>
          <a:ln cap="flat" cmpd="sng" w="38100">
            <a:solidFill>
              <a:schemeClr val="accent2"/>
            </a:solidFill>
            <a:prstDash val="solid"/>
            <a:round/>
            <a:headEnd len="sm" w="sm" type="none"/>
            <a:tailEnd len="sm" w="sm" type="none"/>
          </a:ln>
        </p:spPr>
      </p:pic>
      <p:sp>
        <p:nvSpPr>
          <p:cNvPr id="512" name="Google Shape;512;p76"/>
          <p:cNvSpPr txBox="1"/>
          <p:nvPr>
            <p:ph idx="4294967295" type="ctrTitle"/>
          </p:nvPr>
        </p:nvSpPr>
        <p:spPr>
          <a:xfrm>
            <a:off x="4770125" y="1241750"/>
            <a:ext cx="4187100" cy="25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chemeClr val="accent2"/>
                </a:solidFill>
                <a:latin typeface="Gorditas"/>
                <a:ea typeface="Gorditas"/>
                <a:cs typeface="Gorditas"/>
                <a:sym typeface="Gorditas"/>
              </a:rPr>
              <a:t>Coping with Troubles</a:t>
            </a:r>
            <a:endParaRPr sz="5500">
              <a:solidFill>
                <a:schemeClr val="accent2"/>
              </a:solidFill>
              <a:latin typeface="Gorditas"/>
              <a:ea typeface="Gorditas"/>
              <a:cs typeface="Gorditas"/>
              <a:sym typeface="Gordita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7"/>
          <p:cNvSpPr/>
          <p:nvPr/>
        </p:nvSpPr>
        <p:spPr>
          <a:xfrm flipH="1" rot="-5400000">
            <a:off x="5167950" y="478200"/>
            <a:ext cx="37650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7"/>
          <p:cNvSpPr txBox="1"/>
          <p:nvPr>
            <p:ph type="ctrTitle"/>
          </p:nvPr>
        </p:nvSpPr>
        <p:spPr>
          <a:xfrm>
            <a:off x="194775" y="1343200"/>
            <a:ext cx="4187100" cy="15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TROUBLES</a:t>
            </a:r>
            <a:endParaRPr sz="5500">
              <a:latin typeface="Gorditas"/>
              <a:ea typeface="Gorditas"/>
              <a:cs typeface="Gorditas"/>
              <a:sym typeface="Gorditas"/>
            </a:endParaRPr>
          </a:p>
        </p:txBody>
      </p:sp>
      <p:sp>
        <p:nvSpPr>
          <p:cNvPr id="519" name="Google Shape;519;p77"/>
          <p:cNvSpPr txBox="1"/>
          <p:nvPr>
            <p:ph idx="1" type="subTitle"/>
          </p:nvPr>
        </p:nvSpPr>
        <p:spPr>
          <a:xfrm>
            <a:off x="5651901" y="1490100"/>
            <a:ext cx="3492000" cy="21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What are some troubles you’ve had at school?</a:t>
            </a:r>
            <a:endParaRPr sz="3000">
              <a:latin typeface="Gorditas"/>
              <a:ea typeface="Gorditas"/>
              <a:cs typeface="Gorditas"/>
              <a:sym typeface="Gorditas"/>
            </a:endParaRPr>
          </a:p>
        </p:txBody>
      </p:sp>
      <p:cxnSp>
        <p:nvCxnSpPr>
          <p:cNvPr id="520" name="Google Shape;520;p77"/>
          <p:cNvCxnSpPr>
            <a:stCxn id="518" idx="3"/>
          </p:cNvCxnSpPr>
          <p:nvPr/>
        </p:nvCxnSpPr>
        <p:spPr>
          <a:xfrm>
            <a:off x="4381875" y="2118700"/>
            <a:ext cx="1189800" cy="57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0"/>
          <p:cNvSpPr txBox="1"/>
          <p:nvPr>
            <p:ph type="title"/>
          </p:nvPr>
        </p:nvSpPr>
        <p:spPr>
          <a:xfrm>
            <a:off x="1452750" y="1182075"/>
            <a:ext cx="6999900" cy="24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500">
                <a:solidFill>
                  <a:schemeClr val="accent2"/>
                </a:solidFill>
                <a:latin typeface="Gorditas"/>
                <a:ea typeface="Gorditas"/>
                <a:cs typeface="Gorditas"/>
                <a:sym typeface="Gorditas"/>
              </a:rPr>
              <a:t>Some Background</a:t>
            </a:r>
            <a:endParaRPr sz="7500">
              <a:solidFill>
                <a:schemeClr val="accent2"/>
              </a:solidFill>
              <a:latin typeface="Gorditas"/>
              <a:ea typeface="Gorditas"/>
              <a:cs typeface="Gorditas"/>
              <a:sym typeface="Gordita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8"/>
          <p:cNvSpPr/>
          <p:nvPr/>
        </p:nvSpPr>
        <p:spPr>
          <a:xfrm flipH="1" rot="-5400000">
            <a:off x="5167950" y="478200"/>
            <a:ext cx="37650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8"/>
          <p:cNvSpPr txBox="1"/>
          <p:nvPr>
            <p:ph type="ctrTitle"/>
          </p:nvPr>
        </p:nvSpPr>
        <p:spPr>
          <a:xfrm>
            <a:off x="194775" y="1343200"/>
            <a:ext cx="4187100" cy="15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TROUBLES</a:t>
            </a:r>
            <a:endParaRPr sz="5500">
              <a:latin typeface="Gorditas"/>
              <a:ea typeface="Gorditas"/>
              <a:cs typeface="Gorditas"/>
              <a:sym typeface="Gorditas"/>
            </a:endParaRPr>
          </a:p>
        </p:txBody>
      </p:sp>
      <p:sp>
        <p:nvSpPr>
          <p:cNvPr id="527" name="Google Shape;527;p78"/>
          <p:cNvSpPr txBox="1"/>
          <p:nvPr>
            <p:ph idx="1" type="subTitle"/>
          </p:nvPr>
        </p:nvSpPr>
        <p:spPr>
          <a:xfrm>
            <a:off x="5651901" y="1490100"/>
            <a:ext cx="3492000" cy="21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Have you ever been in a bad mood?</a:t>
            </a:r>
            <a:endParaRPr sz="3000">
              <a:latin typeface="Gorditas"/>
              <a:ea typeface="Gorditas"/>
              <a:cs typeface="Gorditas"/>
              <a:sym typeface="Gorditas"/>
            </a:endParaRPr>
          </a:p>
        </p:txBody>
      </p:sp>
      <p:cxnSp>
        <p:nvCxnSpPr>
          <p:cNvPr id="528" name="Google Shape;528;p78"/>
          <p:cNvCxnSpPr>
            <a:stCxn id="526" idx="3"/>
          </p:cNvCxnSpPr>
          <p:nvPr/>
        </p:nvCxnSpPr>
        <p:spPr>
          <a:xfrm flipH="1" rot="10800000">
            <a:off x="4381875" y="2104000"/>
            <a:ext cx="1118700" cy="147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9"/>
          <p:cNvSpPr/>
          <p:nvPr/>
        </p:nvSpPr>
        <p:spPr>
          <a:xfrm flipH="1" rot="-5400000">
            <a:off x="5167950" y="478200"/>
            <a:ext cx="37650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9"/>
          <p:cNvSpPr txBox="1"/>
          <p:nvPr>
            <p:ph type="ctrTitle"/>
          </p:nvPr>
        </p:nvSpPr>
        <p:spPr>
          <a:xfrm>
            <a:off x="194775" y="1343200"/>
            <a:ext cx="4187100" cy="15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TROUBLES</a:t>
            </a:r>
            <a:endParaRPr sz="5500">
              <a:latin typeface="Gorditas"/>
              <a:ea typeface="Gorditas"/>
              <a:cs typeface="Gorditas"/>
              <a:sym typeface="Gorditas"/>
            </a:endParaRPr>
          </a:p>
        </p:txBody>
      </p:sp>
      <p:sp>
        <p:nvSpPr>
          <p:cNvPr id="535" name="Google Shape;535;p79"/>
          <p:cNvSpPr txBox="1"/>
          <p:nvPr>
            <p:ph idx="1" type="subTitle"/>
          </p:nvPr>
        </p:nvSpPr>
        <p:spPr>
          <a:xfrm>
            <a:off x="5135375" y="998275"/>
            <a:ext cx="4008600" cy="29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Have you ever struggled with several troubles at the same time like Ashton? If so, share how that felt.</a:t>
            </a:r>
            <a:endParaRPr sz="3000">
              <a:latin typeface="Gorditas"/>
              <a:ea typeface="Gorditas"/>
              <a:cs typeface="Gorditas"/>
              <a:sym typeface="Gorditas"/>
            </a:endParaRPr>
          </a:p>
        </p:txBody>
      </p:sp>
      <p:cxnSp>
        <p:nvCxnSpPr>
          <p:cNvPr id="536" name="Google Shape;536;p79"/>
          <p:cNvCxnSpPr>
            <a:stCxn id="534" idx="3"/>
          </p:cNvCxnSpPr>
          <p:nvPr/>
        </p:nvCxnSpPr>
        <p:spPr>
          <a:xfrm flipH="1" rot="10800000">
            <a:off x="4381875" y="2106400"/>
            <a:ext cx="753600" cy="123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0"/>
          <p:cNvSpPr/>
          <p:nvPr/>
        </p:nvSpPr>
        <p:spPr>
          <a:xfrm flipH="1" rot="-5400000">
            <a:off x="5167950" y="478200"/>
            <a:ext cx="37650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0"/>
          <p:cNvSpPr txBox="1"/>
          <p:nvPr>
            <p:ph type="ctrTitle"/>
          </p:nvPr>
        </p:nvSpPr>
        <p:spPr>
          <a:xfrm>
            <a:off x="194775" y="1343200"/>
            <a:ext cx="4187100" cy="15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TROUBLES</a:t>
            </a:r>
            <a:endParaRPr sz="5500">
              <a:latin typeface="Gorditas"/>
              <a:ea typeface="Gorditas"/>
              <a:cs typeface="Gorditas"/>
              <a:sym typeface="Gorditas"/>
            </a:endParaRPr>
          </a:p>
        </p:txBody>
      </p:sp>
      <p:sp>
        <p:nvSpPr>
          <p:cNvPr id="543" name="Google Shape;543;p80"/>
          <p:cNvSpPr txBox="1"/>
          <p:nvPr>
            <p:ph idx="1" type="subTitle"/>
          </p:nvPr>
        </p:nvSpPr>
        <p:spPr>
          <a:xfrm>
            <a:off x="5651901" y="1490100"/>
            <a:ext cx="3492000" cy="21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Do you think everyone has troubles at times?</a:t>
            </a:r>
            <a:endParaRPr sz="3000">
              <a:latin typeface="Gorditas"/>
              <a:ea typeface="Gorditas"/>
              <a:cs typeface="Gorditas"/>
              <a:sym typeface="Gorditas"/>
            </a:endParaRPr>
          </a:p>
        </p:txBody>
      </p:sp>
      <p:cxnSp>
        <p:nvCxnSpPr>
          <p:cNvPr id="544" name="Google Shape;544;p80"/>
          <p:cNvCxnSpPr>
            <a:stCxn id="542" idx="3"/>
          </p:cNvCxnSpPr>
          <p:nvPr/>
        </p:nvCxnSpPr>
        <p:spPr>
          <a:xfrm>
            <a:off x="4381875" y="2118700"/>
            <a:ext cx="1995000" cy="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1"/>
          <p:cNvSpPr/>
          <p:nvPr/>
        </p:nvSpPr>
        <p:spPr>
          <a:xfrm flipH="1" rot="-5400000">
            <a:off x="5167950" y="478200"/>
            <a:ext cx="37650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1"/>
          <p:cNvSpPr txBox="1"/>
          <p:nvPr>
            <p:ph type="ctrTitle"/>
          </p:nvPr>
        </p:nvSpPr>
        <p:spPr>
          <a:xfrm>
            <a:off x="194775" y="1343200"/>
            <a:ext cx="4187100" cy="155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TROUBLES</a:t>
            </a:r>
            <a:endParaRPr sz="5500">
              <a:latin typeface="Gorditas"/>
              <a:ea typeface="Gorditas"/>
              <a:cs typeface="Gorditas"/>
              <a:sym typeface="Gorditas"/>
            </a:endParaRPr>
          </a:p>
        </p:txBody>
      </p:sp>
      <p:sp>
        <p:nvSpPr>
          <p:cNvPr id="551" name="Google Shape;551;p81"/>
          <p:cNvSpPr txBox="1"/>
          <p:nvPr>
            <p:ph idx="1" type="subTitle"/>
          </p:nvPr>
        </p:nvSpPr>
        <p:spPr>
          <a:xfrm>
            <a:off x="5651901" y="1490100"/>
            <a:ext cx="3492000" cy="21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 Is there someone you can talk to when you are having troubles?</a:t>
            </a:r>
            <a:endParaRPr sz="3000">
              <a:latin typeface="Gorditas"/>
              <a:ea typeface="Gorditas"/>
              <a:cs typeface="Gorditas"/>
              <a:sym typeface="Gorditas"/>
            </a:endParaRPr>
          </a:p>
        </p:txBody>
      </p:sp>
      <p:cxnSp>
        <p:nvCxnSpPr>
          <p:cNvPr id="552" name="Google Shape;552;p81"/>
          <p:cNvCxnSpPr>
            <a:stCxn id="550" idx="3"/>
          </p:cNvCxnSpPr>
          <p:nvPr/>
        </p:nvCxnSpPr>
        <p:spPr>
          <a:xfrm flipH="1" rot="10800000">
            <a:off x="4381875" y="2114200"/>
            <a:ext cx="1423200" cy="45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82"/>
          <p:cNvPicPr preferRelativeResize="0"/>
          <p:nvPr/>
        </p:nvPicPr>
        <p:blipFill>
          <a:blip r:embed="rId3">
            <a:alphaModFix/>
          </a:blip>
          <a:stretch>
            <a:fillRect/>
          </a:stretch>
        </p:blipFill>
        <p:spPr>
          <a:xfrm>
            <a:off x="294425" y="440700"/>
            <a:ext cx="3948200" cy="4448951"/>
          </a:xfrm>
          <a:prstGeom prst="rect">
            <a:avLst/>
          </a:prstGeom>
          <a:noFill/>
          <a:ln cap="flat" cmpd="sng" w="38100">
            <a:solidFill>
              <a:schemeClr val="accent2"/>
            </a:solidFill>
            <a:prstDash val="solid"/>
            <a:round/>
            <a:headEnd len="sm" w="sm" type="none"/>
            <a:tailEnd len="sm" w="sm" type="none"/>
          </a:ln>
        </p:spPr>
      </p:pic>
      <p:sp>
        <p:nvSpPr>
          <p:cNvPr id="558" name="Google Shape;558;p82"/>
          <p:cNvSpPr txBox="1"/>
          <p:nvPr>
            <p:ph idx="4294967295" type="ctrTitle"/>
          </p:nvPr>
        </p:nvSpPr>
        <p:spPr>
          <a:xfrm>
            <a:off x="4587525" y="1283400"/>
            <a:ext cx="4187100" cy="25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chemeClr val="accent2"/>
                </a:solidFill>
                <a:latin typeface="Gorditas"/>
                <a:ea typeface="Gorditas"/>
                <a:cs typeface="Gorditas"/>
                <a:sym typeface="Gorditas"/>
              </a:rPr>
              <a:t>Counting Your Bubbles</a:t>
            </a:r>
            <a:endParaRPr sz="5500">
              <a:solidFill>
                <a:schemeClr val="accent2"/>
              </a:solidFill>
              <a:latin typeface="Gorditas"/>
              <a:ea typeface="Gorditas"/>
              <a:cs typeface="Gorditas"/>
              <a:sym typeface="Gordita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cxnSp>
        <p:nvCxnSpPr>
          <p:cNvPr id="563" name="Google Shape;563;p83"/>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564" name="Google Shape;564;p83"/>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3"/>
          <p:cNvSpPr txBox="1"/>
          <p:nvPr>
            <p:ph idx="1" type="subTitle"/>
          </p:nvPr>
        </p:nvSpPr>
        <p:spPr>
          <a:xfrm>
            <a:off x="83200" y="1608000"/>
            <a:ext cx="3429600" cy="192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What is your biggest bubble right now?</a:t>
            </a:r>
            <a:endParaRPr sz="3000">
              <a:latin typeface="Gorditas"/>
              <a:ea typeface="Gorditas"/>
              <a:cs typeface="Gorditas"/>
              <a:sym typeface="Gorditas"/>
            </a:endParaRPr>
          </a:p>
        </p:txBody>
      </p:sp>
      <p:sp>
        <p:nvSpPr>
          <p:cNvPr id="566" name="Google Shape;566;p83"/>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cxnSp>
        <p:nvCxnSpPr>
          <p:cNvPr id="571" name="Google Shape;571;p84"/>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572" name="Google Shape;572;p84"/>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4"/>
          <p:cNvSpPr txBox="1"/>
          <p:nvPr>
            <p:ph idx="1" type="subTitle"/>
          </p:nvPr>
        </p:nvSpPr>
        <p:spPr>
          <a:xfrm>
            <a:off x="316525" y="1608000"/>
            <a:ext cx="3196500" cy="192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What person makes you happy?</a:t>
            </a:r>
            <a:endParaRPr sz="3000">
              <a:latin typeface="Gorditas"/>
              <a:ea typeface="Gorditas"/>
              <a:cs typeface="Gorditas"/>
              <a:sym typeface="Gorditas"/>
            </a:endParaRPr>
          </a:p>
        </p:txBody>
      </p:sp>
      <p:sp>
        <p:nvSpPr>
          <p:cNvPr id="574" name="Google Shape;574;p84"/>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cxnSp>
        <p:nvCxnSpPr>
          <p:cNvPr id="579" name="Google Shape;579;p85"/>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580" name="Google Shape;580;p85"/>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5"/>
          <p:cNvSpPr txBox="1"/>
          <p:nvPr>
            <p:ph idx="1" type="subTitle"/>
          </p:nvPr>
        </p:nvSpPr>
        <p:spPr>
          <a:xfrm>
            <a:off x="83200" y="1608000"/>
            <a:ext cx="3429600" cy="192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What activity brings you the most joy?</a:t>
            </a:r>
            <a:endParaRPr sz="3000">
              <a:latin typeface="Gorditas"/>
              <a:ea typeface="Gorditas"/>
              <a:cs typeface="Gorditas"/>
              <a:sym typeface="Gorditas"/>
            </a:endParaRPr>
          </a:p>
        </p:txBody>
      </p:sp>
      <p:sp>
        <p:nvSpPr>
          <p:cNvPr id="582" name="Google Shape;582;p85"/>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cxnSp>
        <p:nvCxnSpPr>
          <p:cNvPr id="587" name="Google Shape;587;p86"/>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588" name="Google Shape;588;p86"/>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6"/>
          <p:cNvSpPr txBox="1"/>
          <p:nvPr>
            <p:ph idx="1" type="subTitle"/>
          </p:nvPr>
        </p:nvSpPr>
        <p:spPr>
          <a:xfrm>
            <a:off x="93325" y="1608000"/>
            <a:ext cx="3419700" cy="192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Where is your favorite place to visit?</a:t>
            </a:r>
            <a:endParaRPr sz="3000">
              <a:latin typeface="Gorditas"/>
              <a:ea typeface="Gorditas"/>
              <a:cs typeface="Gorditas"/>
              <a:sym typeface="Gorditas"/>
            </a:endParaRPr>
          </a:p>
        </p:txBody>
      </p:sp>
      <p:sp>
        <p:nvSpPr>
          <p:cNvPr id="590" name="Google Shape;590;p86"/>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cxnSp>
        <p:nvCxnSpPr>
          <p:cNvPr id="595" name="Google Shape;595;p87"/>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596" name="Google Shape;596;p87"/>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7"/>
          <p:cNvSpPr txBox="1"/>
          <p:nvPr>
            <p:ph idx="1" type="subTitle"/>
          </p:nvPr>
        </p:nvSpPr>
        <p:spPr>
          <a:xfrm>
            <a:off x="93325" y="1608000"/>
            <a:ext cx="3419700" cy="192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Why is it a good idea to share your bubbles with others?</a:t>
            </a:r>
            <a:endParaRPr sz="3000">
              <a:latin typeface="Gorditas"/>
              <a:ea typeface="Gorditas"/>
              <a:cs typeface="Gorditas"/>
              <a:sym typeface="Gorditas"/>
            </a:endParaRPr>
          </a:p>
        </p:txBody>
      </p:sp>
      <p:sp>
        <p:nvSpPr>
          <p:cNvPr id="598" name="Google Shape;598;p87"/>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61"/>
          <p:cNvPicPr preferRelativeResize="0"/>
          <p:nvPr/>
        </p:nvPicPr>
        <p:blipFill>
          <a:blip r:embed="rId3">
            <a:alphaModFix/>
          </a:blip>
          <a:stretch>
            <a:fillRect/>
          </a:stretch>
        </p:blipFill>
        <p:spPr>
          <a:xfrm>
            <a:off x="588650" y="908663"/>
            <a:ext cx="3088000" cy="3671082"/>
          </a:xfrm>
          <a:prstGeom prst="rect">
            <a:avLst/>
          </a:prstGeom>
          <a:noFill/>
          <a:ln cap="flat" cmpd="sng" w="38100">
            <a:solidFill>
              <a:schemeClr val="accent2"/>
            </a:solidFill>
            <a:prstDash val="solid"/>
            <a:round/>
            <a:headEnd len="sm" w="sm" type="none"/>
            <a:tailEnd len="sm" w="sm" type="none"/>
          </a:ln>
        </p:spPr>
      </p:pic>
      <p:sp>
        <p:nvSpPr>
          <p:cNvPr id="291" name="Google Shape;291;p61"/>
          <p:cNvSpPr txBox="1"/>
          <p:nvPr/>
        </p:nvSpPr>
        <p:spPr>
          <a:xfrm>
            <a:off x="4151325" y="1247825"/>
            <a:ext cx="4098600" cy="2955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000">
                <a:latin typeface="Fredoka"/>
                <a:ea typeface="Fredoka"/>
                <a:cs typeface="Fredoka"/>
                <a:sym typeface="Fredoka"/>
              </a:rPr>
              <a:t>Lisa Conner is a retired school teacher and counselor. She currently lives with her husband Matt in Lititz, PA. Lisa and Matt have two grown children. Lisa enjoys reading and writing, spending time with her grandson Ashton, and traveling to Rehoboth Beach, DE.</a:t>
            </a:r>
            <a:endParaRPr sz="2000">
              <a:latin typeface="Fredoka"/>
              <a:ea typeface="Fredoka"/>
              <a:cs typeface="Fredoka"/>
              <a:sym typeface="Fredok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cxnSp>
        <p:nvCxnSpPr>
          <p:cNvPr id="603" name="Google Shape;603;p88"/>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604" name="Google Shape;604;p88"/>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8"/>
          <p:cNvSpPr txBox="1"/>
          <p:nvPr>
            <p:ph idx="1" type="subTitle"/>
          </p:nvPr>
        </p:nvSpPr>
        <p:spPr>
          <a:xfrm>
            <a:off x="0" y="927250"/>
            <a:ext cx="3907800" cy="295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What is </a:t>
            </a:r>
            <a:endParaRPr sz="3000">
              <a:latin typeface="Gorditas"/>
              <a:ea typeface="Gorditas"/>
              <a:cs typeface="Gorditas"/>
              <a:sym typeface="Gorditas"/>
            </a:endParaRPr>
          </a:p>
          <a:p>
            <a:pPr indent="0" lvl="0" marL="0" rtl="0" algn="ctr">
              <a:spcBef>
                <a:spcPts val="0"/>
              </a:spcBef>
              <a:spcAft>
                <a:spcPts val="0"/>
              </a:spcAft>
              <a:buNone/>
            </a:pPr>
            <a:r>
              <a:rPr lang="en" sz="3000">
                <a:latin typeface="Gorditas"/>
                <a:ea typeface="Gorditas"/>
                <a:cs typeface="Gorditas"/>
                <a:sym typeface="Gorditas"/>
              </a:rPr>
              <a:t>something you have accomplished recently that makes you proud?</a:t>
            </a:r>
            <a:endParaRPr sz="3000">
              <a:latin typeface="Gorditas"/>
              <a:ea typeface="Gorditas"/>
              <a:cs typeface="Gorditas"/>
              <a:sym typeface="Gorditas"/>
            </a:endParaRPr>
          </a:p>
        </p:txBody>
      </p:sp>
      <p:sp>
        <p:nvSpPr>
          <p:cNvPr id="606" name="Google Shape;606;p88"/>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cxnSp>
        <p:nvCxnSpPr>
          <p:cNvPr id="611" name="Google Shape;611;p89"/>
          <p:cNvCxnSpPr/>
          <p:nvPr/>
        </p:nvCxnSpPr>
        <p:spPr>
          <a:xfrm flipH="1" rot="10800000">
            <a:off x="3379300" y="2570850"/>
            <a:ext cx="1867800" cy="900"/>
          </a:xfrm>
          <a:prstGeom prst="straightConnector1">
            <a:avLst/>
          </a:prstGeom>
          <a:noFill/>
          <a:ln cap="flat" cmpd="sng" w="28575">
            <a:solidFill>
              <a:schemeClr val="lt1"/>
            </a:solidFill>
            <a:prstDash val="solid"/>
            <a:round/>
            <a:headEnd len="med" w="med" type="none"/>
            <a:tailEnd len="med" w="med" type="none"/>
          </a:ln>
        </p:spPr>
      </p:cxnSp>
      <p:sp>
        <p:nvSpPr>
          <p:cNvPr id="612" name="Google Shape;612;p89"/>
          <p:cNvSpPr/>
          <p:nvPr/>
        </p:nvSpPr>
        <p:spPr>
          <a:xfrm rot="5400000">
            <a:off x="328650" y="478200"/>
            <a:ext cx="3529800" cy="4187100"/>
          </a:xfrm>
          <a:prstGeom prst="round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9"/>
          <p:cNvSpPr txBox="1"/>
          <p:nvPr>
            <p:ph idx="1" type="subTitle"/>
          </p:nvPr>
        </p:nvSpPr>
        <p:spPr>
          <a:xfrm>
            <a:off x="133925" y="1018550"/>
            <a:ext cx="3561000" cy="28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orditas"/>
                <a:ea typeface="Gorditas"/>
                <a:cs typeface="Gorditas"/>
                <a:sym typeface="Gorditas"/>
              </a:rPr>
              <a:t>Who can you ask to share their biggest bubbles with you? </a:t>
            </a:r>
            <a:endParaRPr sz="3000">
              <a:latin typeface="Gorditas"/>
              <a:ea typeface="Gorditas"/>
              <a:cs typeface="Gorditas"/>
              <a:sym typeface="Gorditas"/>
            </a:endParaRPr>
          </a:p>
        </p:txBody>
      </p:sp>
      <p:sp>
        <p:nvSpPr>
          <p:cNvPr id="614" name="Google Shape;614;p89"/>
          <p:cNvSpPr txBox="1"/>
          <p:nvPr>
            <p:ph type="ctrTitle"/>
          </p:nvPr>
        </p:nvSpPr>
        <p:spPr>
          <a:xfrm>
            <a:off x="5023775" y="2033050"/>
            <a:ext cx="3713100" cy="92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500">
                <a:latin typeface="Gorditas"/>
                <a:ea typeface="Gorditas"/>
                <a:cs typeface="Gorditas"/>
                <a:sym typeface="Gorditas"/>
              </a:rPr>
              <a:t>BUBBLES</a:t>
            </a:r>
            <a:endParaRPr sz="5500">
              <a:latin typeface="Gorditas"/>
              <a:ea typeface="Gorditas"/>
              <a:cs typeface="Gorditas"/>
              <a:sym typeface="Gordit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2"/>
          <p:cNvSpPr txBox="1"/>
          <p:nvPr>
            <p:ph type="title"/>
          </p:nvPr>
        </p:nvSpPr>
        <p:spPr>
          <a:xfrm>
            <a:off x="1452750" y="1182075"/>
            <a:ext cx="6999900" cy="24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500">
                <a:solidFill>
                  <a:schemeClr val="accent2"/>
                </a:solidFill>
                <a:latin typeface="Gorditas"/>
                <a:ea typeface="Gorditas"/>
                <a:cs typeface="Gorditas"/>
                <a:sym typeface="Gorditas"/>
              </a:rPr>
              <a:t>Other Books</a:t>
            </a:r>
            <a:endParaRPr sz="7500">
              <a:solidFill>
                <a:schemeClr val="accent2"/>
              </a:solidFill>
              <a:latin typeface="Gorditas"/>
              <a:ea typeface="Gorditas"/>
              <a:cs typeface="Gorditas"/>
              <a:sym typeface="Gordita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3"/>
          <p:cNvSpPr txBox="1"/>
          <p:nvPr/>
        </p:nvSpPr>
        <p:spPr>
          <a:xfrm>
            <a:off x="4151325" y="541750"/>
            <a:ext cx="4717500" cy="4094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2000">
                <a:latin typeface="Fredoka"/>
                <a:ea typeface="Fredoka"/>
                <a:cs typeface="Fredoka"/>
                <a:sym typeface="Fredoka"/>
              </a:rPr>
              <a:t>I</a:t>
            </a:r>
            <a:r>
              <a:rPr lang="en" sz="1800">
                <a:latin typeface="Fredoka"/>
                <a:ea typeface="Fredoka"/>
                <a:cs typeface="Fredoka"/>
                <a:sym typeface="Fredoka"/>
              </a:rPr>
              <a:t>t's Jeter's first day at Doggy Daycare, and he is very excited! But when he arrives, he notices that every dog has something special to offer, and they are getting ALL the attention. Jeter experiences a strange new feeling. With the help of a friend, Jeter discovers he is feeling jealous and must find a way to cope. By celebrating the other dogs' talents, Jeter learns we all have a gift to offer one another - the gift of kindness. Beautifully illustrated, Jealous Jeter features a powerful message that will uplift anyone who has ever been bitten by the green-eyed monster.</a:t>
            </a:r>
            <a:endParaRPr sz="1800">
              <a:latin typeface="Fredoka"/>
              <a:ea typeface="Fredoka"/>
              <a:cs typeface="Fredoka"/>
              <a:sym typeface="Fredoka"/>
            </a:endParaRPr>
          </a:p>
        </p:txBody>
      </p:sp>
      <p:pic>
        <p:nvPicPr>
          <p:cNvPr id="302" name="Google Shape;302;p63"/>
          <p:cNvPicPr preferRelativeResize="0"/>
          <p:nvPr/>
        </p:nvPicPr>
        <p:blipFill>
          <a:blip r:embed="rId3">
            <a:alphaModFix/>
          </a:blip>
          <a:stretch>
            <a:fillRect/>
          </a:stretch>
        </p:blipFill>
        <p:spPr>
          <a:xfrm>
            <a:off x="346950" y="413113"/>
            <a:ext cx="3413700" cy="4317274"/>
          </a:xfrm>
          <a:prstGeom prst="rect">
            <a:avLst/>
          </a:prstGeom>
          <a:noFill/>
          <a:ln cap="flat" cmpd="sng" w="38100">
            <a:solidFill>
              <a:srgbClr val="FFFFF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4"/>
          <p:cNvSpPr txBox="1"/>
          <p:nvPr>
            <p:ph type="title"/>
          </p:nvPr>
        </p:nvSpPr>
        <p:spPr>
          <a:xfrm>
            <a:off x="1452750" y="1182075"/>
            <a:ext cx="6999900" cy="244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500">
                <a:solidFill>
                  <a:schemeClr val="accent2"/>
                </a:solidFill>
                <a:latin typeface="Gorditas"/>
                <a:ea typeface="Gorditas"/>
                <a:cs typeface="Gorditas"/>
                <a:sym typeface="Gorditas"/>
              </a:rPr>
              <a:t>When We Read</a:t>
            </a:r>
            <a:endParaRPr sz="7500">
              <a:solidFill>
                <a:schemeClr val="accent2"/>
              </a:solidFill>
              <a:latin typeface="Gorditas"/>
              <a:ea typeface="Gorditas"/>
              <a:cs typeface="Gorditas"/>
              <a:sym typeface="Gordita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65"/>
          <p:cNvSpPr txBox="1"/>
          <p:nvPr>
            <p:ph type="ctrTitle"/>
          </p:nvPr>
        </p:nvSpPr>
        <p:spPr>
          <a:xfrm>
            <a:off x="1402025" y="205025"/>
            <a:ext cx="61986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Gorditas"/>
                <a:ea typeface="Gorditas"/>
                <a:cs typeface="Gorditas"/>
                <a:sym typeface="Gorditas"/>
              </a:rPr>
              <a:t>Before We Read</a:t>
            </a:r>
            <a:endParaRPr sz="6000">
              <a:latin typeface="Gorditas"/>
              <a:ea typeface="Gorditas"/>
              <a:cs typeface="Gorditas"/>
              <a:sym typeface="Gorditas"/>
            </a:endParaRPr>
          </a:p>
        </p:txBody>
      </p:sp>
      <p:sp>
        <p:nvSpPr>
          <p:cNvPr id="313" name="Google Shape;313;p65"/>
          <p:cNvSpPr txBox="1"/>
          <p:nvPr>
            <p:ph idx="3" type="ctrTitle"/>
          </p:nvPr>
        </p:nvSpPr>
        <p:spPr>
          <a:xfrm>
            <a:off x="4501150" y="1426300"/>
            <a:ext cx="21825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Take a Picture Walk</a:t>
            </a:r>
            <a:endParaRPr>
              <a:latin typeface="Gorditas"/>
              <a:ea typeface="Gorditas"/>
              <a:cs typeface="Gorditas"/>
              <a:sym typeface="Gorditas"/>
            </a:endParaRPr>
          </a:p>
        </p:txBody>
      </p:sp>
      <p:sp>
        <p:nvSpPr>
          <p:cNvPr id="314" name="Google Shape;314;p65"/>
          <p:cNvSpPr txBox="1"/>
          <p:nvPr>
            <p:ph idx="2" type="ctrTitle"/>
          </p:nvPr>
        </p:nvSpPr>
        <p:spPr>
          <a:xfrm>
            <a:off x="587750" y="1426300"/>
            <a:ext cx="1881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Look at the Cover</a:t>
            </a:r>
            <a:endParaRPr>
              <a:latin typeface="Gorditas"/>
              <a:ea typeface="Gorditas"/>
              <a:cs typeface="Gorditas"/>
              <a:sym typeface="Gorditas"/>
            </a:endParaRPr>
          </a:p>
        </p:txBody>
      </p:sp>
      <p:sp>
        <p:nvSpPr>
          <p:cNvPr id="315" name="Google Shape;315;p65"/>
          <p:cNvSpPr txBox="1"/>
          <p:nvPr>
            <p:ph idx="1" type="subTitle"/>
          </p:nvPr>
        </p:nvSpPr>
        <p:spPr>
          <a:xfrm>
            <a:off x="519425" y="1999600"/>
            <a:ext cx="18327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do you notice and wonder about the cover of the book?</a:t>
            </a:r>
            <a:endParaRPr>
              <a:latin typeface="Fredoka"/>
              <a:ea typeface="Fredoka"/>
              <a:cs typeface="Fredoka"/>
              <a:sym typeface="Fredoka"/>
            </a:endParaRPr>
          </a:p>
        </p:txBody>
      </p:sp>
      <p:sp>
        <p:nvSpPr>
          <p:cNvPr id="316" name="Google Shape;316;p65"/>
          <p:cNvSpPr txBox="1"/>
          <p:nvPr>
            <p:ph idx="4" type="subTitle"/>
          </p:nvPr>
        </p:nvSpPr>
        <p:spPr>
          <a:xfrm>
            <a:off x="4768750" y="1999600"/>
            <a:ext cx="16473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information can we gather as we preview the pictures?</a:t>
            </a:r>
            <a:endParaRPr>
              <a:latin typeface="Fredoka"/>
              <a:ea typeface="Fredoka"/>
              <a:cs typeface="Fredoka"/>
              <a:sym typeface="Fredoka"/>
            </a:endParaRPr>
          </a:p>
        </p:txBody>
      </p:sp>
      <p:sp>
        <p:nvSpPr>
          <p:cNvPr id="317" name="Google Shape;317;p65"/>
          <p:cNvSpPr txBox="1"/>
          <p:nvPr>
            <p:ph idx="5" type="ctrTitle"/>
          </p:nvPr>
        </p:nvSpPr>
        <p:spPr>
          <a:xfrm>
            <a:off x="6638450" y="1394500"/>
            <a:ext cx="19719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Make Predictions</a:t>
            </a:r>
            <a:endParaRPr>
              <a:latin typeface="Gorditas"/>
              <a:ea typeface="Gorditas"/>
              <a:cs typeface="Gorditas"/>
              <a:sym typeface="Gorditas"/>
            </a:endParaRPr>
          </a:p>
        </p:txBody>
      </p:sp>
      <p:sp>
        <p:nvSpPr>
          <p:cNvPr id="318" name="Google Shape;318;p65"/>
          <p:cNvSpPr txBox="1"/>
          <p:nvPr>
            <p:ph idx="6" type="subTitle"/>
          </p:nvPr>
        </p:nvSpPr>
        <p:spPr>
          <a:xfrm>
            <a:off x="6800750" y="1999600"/>
            <a:ext cx="16473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do you think will happen in the story?</a:t>
            </a:r>
            <a:endParaRPr>
              <a:latin typeface="Fredoka"/>
              <a:ea typeface="Fredoka"/>
              <a:cs typeface="Fredoka"/>
              <a:sym typeface="Fredoka"/>
            </a:endParaRPr>
          </a:p>
        </p:txBody>
      </p:sp>
      <p:sp>
        <p:nvSpPr>
          <p:cNvPr id="319" name="Google Shape;319;p65"/>
          <p:cNvSpPr txBox="1"/>
          <p:nvPr>
            <p:ph idx="7" type="ctrTitle"/>
          </p:nvPr>
        </p:nvSpPr>
        <p:spPr>
          <a:xfrm>
            <a:off x="2540438" y="1394500"/>
            <a:ext cx="2040000" cy="70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Make Connections</a:t>
            </a:r>
            <a:endParaRPr>
              <a:latin typeface="Gorditas"/>
              <a:ea typeface="Gorditas"/>
              <a:cs typeface="Gorditas"/>
              <a:sym typeface="Gorditas"/>
            </a:endParaRPr>
          </a:p>
        </p:txBody>
      </p:sp>
      <p:sp>
        <p:nvSpPr>
          <p:cNvPr id="320" name="Google Shape;320;p65"/>
          <p:cNvSpPr txBox="1"/>
          <p:nvPr>
            <p:ph idx="8" type="subTitle"/>
          </p:nvPr>
        </p:nvSpPr>
        <p:spPr>
          <a:xfrm>
            <a:off x="2609275" y="2073400"/>
            <a:ext cx="18327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do you know about bubbles and troubles?</a:t>
            </a:r>
            <a:endParaRPr>
              <a:latin typeface="Fredoka"/>
              <a:ea typeface="Fredoka"/>
              <a:cs typeface="Fredoka"/>
              <a:sym typeface="Fredoka"/>
            </a:endParaRPr>
          </a:p>
        </p:txBody>
      </p:sp>
      <p:sp>
        <p:nvSpPr>
          <p:cNvPr id="321" name="Google Shape;321;p65"/>
          <p:cNvSpPr/>
          <p:nvPr/>
        </p:nvSpPr>
        <p:spPr>
          <a:xfrm>
            <a:off x="1001675" y="2932282"/>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5"/>
          <p:cNvSpPr/>
          <p:nvPr/>
        </p:nvSpPr>
        <p:spPr>
          <a:xfrm>
            <a:off x="3126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5"/>
          <p:cNvSpPr/>
          <p:nvPr/>
        </p:nvSpPr>
        <p:spPr>
          <a:xfrm>
            <a:off x="5158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65"/>
          <p:cNvSpPr/>
          <p:nvPr/>
        </p:nvSpPr>
        <p:spPr>
          <a:xfrm>
            <a:off x="7190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5"/>
          <p:cNvSpPr txBox="1"/>
          <p:nvPr>
            <p:ph idx="3" type="ctrTitle"/>
          </p:nvPr>
        </p:nvSpPr>
        <p:spPr>
          <a:xfrm>
            <a:off x="5070950" y="3129225"/>
            <a:ext cx="10428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03</a:t>
            </a:r>
            <a:endParaRPr sz="3000">
              <a:solidFill>
                <a:schemeClr val="accent1"/>
              </a:solidFill>
              <a:latin typeface="Gorditas"/>
              <a:ea typeface="Gorditas"/>
              <a:cs typeface="Gorditas"/>
              <a:sym typeface="Gorditas"/>
            </a:endParaRPr>
          </a:p>
        </p:txBody>
      </p:sp>
      <p:sp>
        <p:nvSpPr>
          <p:cNvPr id="326" name="Google Shape;326;p65"/>
          <p:cNvSpPr txBox="1"/>
          <p:nvPr>
            <p:ph idx="2" type="ctrTitle"/>
          </p:nvPr>
        </p:nvSpPr>
        <p:spPr>
          <a:xfrm>
            <a:off x="1001675" y="3129225"/>
            <a:ext cx="868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01</a:t>
            </a:r>
            <a:endParaRPr sz="3000">
              <a:solidFill>
                <a:schemeClr val="accent1"/>
              </a:solidFill>
              <a:latin typeface="Gorditas"/>
              <a:ea typeface="Gorditas"/>
              <a:cs typeface="Gorditas"/>
              <a:sym typeface="Gorditas"/>
            </a:endParaRPr>
          </a:p>
        </p:txBody>
      </p:sp>
      <p:sp>
        <p:nvSpPr>
          <p:cNvPr id="327" name="Google Shape;327;p65"/>
          <p:cNvSpPr txBox="1"/>
          <p:nvPr>
            <p:ph idx="5" type="ctrTitle"/>
          </p:nvPr>
        </p:nvSpPr>
        <p:spPr>
          <a:xfrm>
            <a:off x="7086200"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04</a:t>
            </a:r>
            <a:endParaRPr sz="3000">
              <a:solidFill>
                <a:schemeClr val="accent1"/>
              </a:solidFill>
              <a:latin typeface="Gorditas"/>
              <a:ea typeface="Gorditas"/>
              <a:cs typeface="Gorditas"/>
              <a:sym typeface="Gorditas"/>
            </a:endParaRPr>
          </a:p>
        </p:txBody>
      </p:sp>
      <p:sp>
        <p:nvSpPr>
          <p:cNvPr id="328" name="Google Shape;328;p65"/>
          <p:cNvSpPr txBox="1"/>
          <p:nvPr>
            <p:ph idx="7" type="ctrTitle"/>
          </p:nvPr>
        </p:nvSpPr>
        <p:spPr>
          <a:xfrm>
            <a:off x="3022263"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02</a:t>
            </a:r>
            <a:endParaRPr sz="3000">
              <a:solidFill>
                <a:schemeClr val="accent1"/>
              </a:solidFill>
              <a:latin typeface="Gorditas"/>
              <a:ea typeface="Gorditas"/>
              <a:cs typeface="Gorditas"/>
              <a:sym typeface="Gordita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6"/>
          <p:cNvSpPr txBox="1"/>
          <p:nvPr>
            <p:ph type="ctrTitle"/>
          </p:nvPr>
        </p:nvSpPr>
        <p:spPr>
          <a:xfrm>
            <a:off x="1001675" y="205025"/>
            <a:ext cx="65991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latin typeface="Gorditas"/>
                <a:ea typeface="Gorditas"/>
                <a:cs typeface="Gorditas"/>
                <a:sym typeface="Gorditas"/>
              </a:rPr>
              <a:t>During </a:t>
            </a:r>
            <a:r>
              <a:rPr lang="en" sz="6000">
                <a:latin typeface="Gorditas"/>
                <a:ea typeface="Gorditas"/>
                <a:cs typeface="Gorditas"/>
                <a:sym typeface="Gorditas"/>
              </a:rPr>
              <a:t>Reading</a:t>
            </a:r>
            <a:endParaRPr sz="6000">
              <a:latin typeface="Gorditas"/>
              <a:ea typeface="Gorditas"/>
              <a:cs typeface="Gorditas"/>
              <a:sym typeface="Gorditas"/>
            </a:endParaRPr>
          </a:p>
        </p:txBody>
      </p:sp>
      <p:sp>
        <p:nvSpPr>
          <p:cNvPr id="334" name="Google Shape;334;p66"/>
          <p:cNvSpPr txBox="1"/>
          <p:nvPr>
            <p:ph idx="3" type="ctrTitle"/>
          </p:nvPr>
        </p:nvSpPr>
        <p:spPr>
          <a:xfrm>
            <a:off x="4501150" y="1426300"/>
            <a:ext cx="21825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Make Connections</a:t>
            </a:r>
            <a:endParaRPr>
              <a:latin typeface="Gorditas"/>
              <a:ea typeface="Gorditas"/>
              <a:cs typeface="Gorditas"/>
              <a:sym typeface="Gorditas"/>
            </a:endParaRPr>
          </a:p>
        </p:txBody>
      </p:sp>
      <p:sp>
        <p:nvSpPr>
          <p:cNvPr id="335" name="Google Shape;335;p66"/>
          <p:cNvSpPr txBox="1"/>
          <p:nvPr>
            <p:ph idx="2" type="ctrTitle"/>
          </p:nvPr>
        </p:nvSpPr>
        <p:spPr>
          <a:xfrm>
            <a:off x="587750" y="1426300"/>
            <a:ext cx="1881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Respond While Reading</a:t>
            </a:r>
            <a:endParaRPr>
              <a:latin typeface="Gorditas"/>
              <a:ea typeface="Gorditas"/>
              <a:cs typeface="Gorditas"/>
              <a:sym typeface="Gorditas"/>
            </a:endParaRPr>
          </a:p>
        </p:txBody>
      </p:sp>
      <p:sp>
        <p:nvSpPr>
          <p:cNvPr id="336" name="Google Shape;336;p66"/>
          <p:cNvSpPr txBox="1"/>
          <p:nvPr>
            <p:ph idx="1" type="subTitle"/>
          </p:nvPr>
        </p:nvSpPr>
        <p:spPr>
          <a:xfrm>
            <a:off x="519425" y="1999600"/>
            <a:ext cx="18327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Ask and answer questions about the text.  Does it make sense?</a:t>
            </a:r>
            <a:endParaRPr>
              <a:latin typeface="Fredoka"/>
              <a:ea typeface="Fredoka"/>
              <a:cs typeface="Fredoka"/>
              <a:sym typeface="Fredoka"/>
            </a:endParaRPr>
          </a:p>
        </p:txBody>
      </p:sp>
      <p:sp>
        <p:nvSpPr>
          <p:cNvPr id="337" name="Google Shape;337;p66"/>
          <p:cNvSpPr txBox="1"/>
          <p:nvPr>
            <p:ph idx="4" type="subTitle"/>
          </p:nvPr>
        </p:nvSpPr>
        <p:spPr>
          <a:xfrm>
            <a:off x="4768750" y="1999600"/>
            <a:ext cx="16473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Does this story remind you of something in your life?</a:t>
            </a:r>
            <a:endParaRPr>
              <a:latin typeface="Fredoka"/>
              <a:ea typeface="Fredoka"/>
              <a:cs typeface="Fredoka"/>
              <a:sym typeface="Fredoka"/>
            </a:endParaRPr>
          </a:p>
        </p:txBody>
      </p:sp>
      <p:sp>
        <p:nvSpPr>
          <p:cNvPr id="338" name="Google Shape;338;p66"/>
          <p:cNvSpPr txBox="1"/>
          <p:nvPr>
            <p:ph idx="5" type="ctrTitle"/>
          </p:nvPr>
        </p:nvSpPr>
        <p:spPr>
          <a:xfrm>
            <a:off x="6683700" y="1426300"/>
            <a:ext cx="19719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Visualize</a:t>
            </a:r>
            <a:endParaRPr>
              <a:latin typeface="Gorditas"/>
              <a:ea typeface="Gorditas"/>
              <a:cs typeface="Gorditas"/>
              <a:sym typeface="Gorditas"/>
            </a:endParaRPr>
          </a:p>
        </p:txBody>
      </p:sp>
      <p:sp>
        <p:nvSpPr>
          <p:cNvPr id="339" name="Google Shape;339;p66"/>
          <p:cNvSpPr txBox="1"/>
          <p:nvPr>
            <p:ph idx="6" type="subTitle"/>
          </p:nvPr>
        </p:nvSpPr>
        <p:spPr>
          <a:xfrm>
            <a:off x="6800750" y="1999600"/>
            <a:ext cx="16473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pictures are you creating in your mind about the story?</a:t>
            </a:r>
            <a:endParaRPr>
              <a:latin typeface="Fredoka"/>
              <a:ea typeface="Fredoka"/>
              <a:cs typeface="Fredoka"/>
              <a:sym typeface="Fredoka"/>
            </a:endParaRPr>
          </a:p>
        </p:txBody>
      </p:sp>
      <p:sp>
        <p:nvSpPr>
          <p:cNvPr id="340" name="Google Shape;340;p66"/>
          <p:cNvSpPr txBox="1"/>
          <p:nvPr>
            <p:ph idx="7" type="ctrTitle"/>
          </p:nvPr>
        </p:nvSpPr>
        <p:spPr>
          <a:xfrm>
            <a:off x="2529200" y="1426300"/>
            <a:ext cx="2040000" cy="70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Make Inferences</a:t>
            </a:r>
            <a:endParaRPr>
              <a:latin typeface="Gorditas"/>
              <a:ea typeface="Gorditas"/>
              <a:cs typeface="Gorditas"/>
              <a:sym typeface="Gorditas"/>
            </a:endParaRPr>
          </a:p>
        </p:txBody>
      </p:sp>
      <p:sp>
        <p:nvSpPr>
          <p:cNvPr id="341" name="Google Shape;341;p66"/>
          <p:cNvSpPr txBox="1"/>
          <p:nvPr>
            <p:ph idx="8" type="subTitle"/>
          </p:nvPr>
        </p:nvSpPr>
        <p:spPr>
          <a:xfrm>
            <a:off x="2609275" y="2073400"/>
            <a:ext cx="18327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do you think the author is saying by writing this story?</a:t>
            </a:r>
            <a:endParaRPr>
              <a:latin typeface="Fredoka"/>
              <a:ea typeface="Fredoka"/>
              <a:cs typeface="Fredoka"/>
              <a:sym typeface="Fredoka"/>
            </a:endParaRPr>
          </a:p>
        </p:txBody>
      </p:sp>
      <p:sp>
        <p:nvSpPr>
          <p:cNvPr id="342" name="Google Shape;342;p66"/>
          <p:cNvSpPr/>
          <p:nvPr/>
        </p:nvSpPr>
        <p:spPr>
          <a:xfrm>
            <a:off x="1001675" y="2932282"/>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6"/>
          <p:cNvSpPr/>
          <p:nvPr/>
        </p:nvSpPr>
        <p:spPr>
          <a:xfrm>
            <a:off x="3126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6"/>
          <p:cNvSpPr/>
          <p:nvPr/>
        </p:nvSpPr>
        <p:spPr>
          <a:xfrm>
            <a:off x="5158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6"/>
          <p:cNvSpPr/>
          <p:nvPr/>
        </p:nvSpPr>
        <p:spPr>
          <a:xfrm>
            <a:off x="7190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6"/>
          <p:cNvSpPr txBox="1"/>
          <p:nvPr>
            <p:ph idx="3" type="ctrTitle"/>
          </p:nvPr>
        </p:nvSpPr>
        <p:spPr>
          <a:xfrm>
            <a:off x="5070950" y="3129225"/>
            <a:ext cx="10428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03</a:t>
            </a:r>
            <a:endParaRPr sz="3000">
              <a:solidFill>
                <a:schemeClr val="accent1"/>
              </a:solidFill>
              <a:latin typeface="Gorditas"/>
              <a:ea typeface="Gorditas"/>
              <a:cs typeface="Gorditas"/>
              <a:sym typeface="Gorditas"/>
            </a:endParaRPr>
          </a:p>
        </p:txBody>
      </p:sp>
      <p:sp>
        <p:nvSpPr>
          <p:cNvPr id="347" name="Google Shape;347;p66"/>
          <p:cNvSpPr txBox="1"/>
          <p:nvPr>
            <p:ph idx="2" type="ctrTitle"/>
          </p:nvPr>
        </p:nvSpPr>
        <p:spPr>
          <a:xfrm>
            <a:off x="1001675" y="3129225"/>
            <a:ext cx="868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01</a:t>
            </a:r>
            <a:endParaRPr sz="3000">
              <a:solidFill>
                <a:schemeClr val="accent1"/>
              </a:solidFill>
              <a:latin typeface="Gorditas"/>
              <a:ea typeface="Gorditas"/>
              <a:cs typeface="Gorditas"/>
              <a:sym typeface="Gorditas"/>
            </a:endParaRPr>
          </a:p>
        </p:txBody>
      </p:sp>
      <p:sp>
        <p:nvSpPr>
          <p:cNvPr id="348" name="Google Shape;348;p66"/>
          <p:cNvSpPr txBox="1"/>
          <p:nvPr>
            <p:ph idx="5" type="ctrTitle"/>
          </p:nvPr>
        </p:nvSpPr>
        <p:spPr>
          <a:xfrm>
            <a:off x="7086200"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04</a:t>
            </a:r>
            <a:endParaRPr sz="3000">
              <a:solidFill>
                <a:schemeClr val="accent1"/>
              </a:solidFill>
              <a:latin typeface="Gorditas"/>
              <a:ea typeface="Gorditas"/>
              <a:cs typeface="Gorditas"/>
              <a:sym typeface="Gorditas"/>
            </a:endParaRPr>
          </a:p>
        </p:txBody>
      </p:sp>
      <p:sp>
        <p:nvSpPr>
          <p:cNvPr id="349" name="Google Shape;349;p66"/>
          <p:cNvSpPr txBox="1"/>
          <p:nvPr>
            <p:ph idx="7" type="ctrTitle"/>
          </p:nvPr>
        </p:nvSpPr>
        <p:spPr>
          <a:xfrm>
            <a:off x="3022263"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02</a:t>
            </a:r>
            <a:endParaRPr sz="3000">
              <a:solidFill>
                <a:schemeClr val="accent1"/>
              </a:solidFill>
              <a:latin typeface="Gorditas"/>
              <a:ea typeface="Gorditas"/>
              <a:cs typeface="Gorditas"/>
              <a:sym typeface="Gordita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7"/>
          <p:cNvSpPr txBox="1"/>
          <p:nvPr>
            <p:ph type="ctrTitle"/>
          </p:nvPr>
        </p:nvSpPr>
        <p:spPr>
          <a:xfrm>
            <a:off x="680850" y="194875"/>
            <a:ext cx="77823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Gorditas"/>
                <a:ea typeface="Gorditas"/>
                <a:cs typeface="Gorditas"/>
                <a:sym typeface="Gorditas"/>
              </a:rPr>
              <a:t>Thinking About Reading</a:t>
            </a:r>
            <a:endParaRPr sz="4800">
              <a:latin typeface="Gorditas"/>
              <a:ea typeface="Gorditas"/>
              <a:cs typeface="Gorditas"/>
              <a:sym typeface="Gorditas"/>
            </a:endParaRPr>
          </a:p>
        </p:txBody>
      </p:sp>
      <p:sp>
        <p:nvSpPr>
          <p:cNvPr id="355" name="Google Shape;355;p67"/>
          <p:cNvSpPr txBox="1"/>
          <p:nvPr>
            <p:ph idx="3" type="ctrTitle"/>
          </p:nvPr>
        </p:nvSpPr>
        <p:spPr>
          <a:xfrm>
            <a:off x="4501150" y="1426300"/>
            <a:ext cx="2182500" cy="57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Character</a:t>
            </a:r>
            <a:endParaRPr>
              <a:latin typeface="Gorditas"/>
              <a:ea typeface="Gorditas"/>
              <a:cs typeface="Gorditas"/>
              <a:sym typeface="Gorditas"/>
            </a:endParaRPr>
          </a:p>
        </p:txBody>
      </p:sp>
      <p:sp>
        <p:nvSpPr>
          <p:cNvPr id="356" name="Google Shape;356;p67"/>
          <p:cNvSpPr txBox="1"/>
          <p:nvPr>
            <p:ph idx="2" type="ctrTitle"/>
          </p:nvPr>
        </p:nvSpPr>
        <p:spPr>
          <a:xfrm>
            <a:off x="587750" y="1426300"/>
            <a:ext cx="1881300" cy="57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Feelings</a:t>
            </a:r>
            <a:endParaRPr>
              <a:latin typeface="Gorditas"/>
              <a:ea typeface="Gorditas"/>
              <a:cs typeface="Gorditas"/>
              <a:sym typeface="Gorditas"/>
            </a:endParaRPr>
          </a:p>
        </p:txBody>
      </p:sp>
      <p:sp>
        <p:nvSpPr>
          <p:cNvPr id="357" name="Google Shape;357;p67"/>
          <p:cNvSpPr txBox="1"/>
          <p:nvPr>
            <p:ph idx="1" type="subTitle"/>
          </p:nvPr>
        </p:nvSpPr>
        <p:spPr>
          <a:xfrm>
            <a:off x="519425" y="1999600"/>
            <a:ext cx="1832700" cy="77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How did the story make you feel?</a:t>
            </a:r>
            <a:endParaRPr>
              <a:latin typeface="Fredoka"/>
              <a:ea typeface="Fredoka"/>
              <a:cs typeface="Fredoka"/>
              <a:sym typeface="Fredoka"/>
            </a:endParaRPr>
          </a:p>
        </p:txBody>
      </p:sp>
      <p:sp>
        <p:nvSpPr>
          <p:cNvPr id="358" name="Google Shape;358;p67"/>
          <p:cNvSpPr txBox="1"/>
          <p:nvPr>
            <p:ph idx="4" type="subTitle"/>
          </p:nvPr>
        </p:nvSpPr>
        <p:spPr>
          <a:xfrm>
            <a:off x="4768750" y="1999600"/>
            <a:ext cx="16473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How did Ashton change from the </a:t>
            </a:r>
            <a:r>
              <a:rPr lang="en">
                <a:latin typeface="Fredoka"/>
                <a:ea typeface="Fredoka"/>
                <a:cs typeface="Fredoka"/>
                <a:sym typeface="Fredoka"/>
              </a:rPr>
              <a:t>beginning</a:t>
            </a:r>
            <a:r>
              <a:rPr lang="en">
                <a:latin typeface="Fredoka"/>
                <a:ea typeface="Fredoka"/>
                <a:cs typeface="Fredoka"/>
                <a:sym typeface="Fredoka"/>
              </a:rPr>
              <a:t> of the story to the end?</a:t>
            </a:r>
            <a:endParaRPr>
              <a:latin typeface="Fredoka"/>
              <a:ea typeface="Fredoka"/>
              <a:cs typeface="Fredoka"/>
              <a:sym typeface="Fredoka"/>
            </a:endParaRPr>
          </a:p>
        </p:txBody>
      </p:sp>
      <p:sp>
        <p:nvSpPr>
          <p:cNvPr id="359" name="Google Shape;359;p67"/>
          <p:cNvSpPr txBox="1"/>
          <p:nvPr>
            <p:ph idx="5" type="ctrTitle"/>
          </p:nvPr>
        </p:nvSpPr>
        <p:spPr>
          <a:xfrm>
            <a:off x="6683650" y="1337675"/>
            <a:ext cx="19719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Summarize</a:t>
            </a:r>
            <a:endParaRPr>
              <a:latin typeface="Gorditas"/>
              <a:ea typeface="Gorditas"/>
              <a:cs typeface="Gorditas"/>
              <a:sym typeface="Gorditas"/>
            </a:endParaRPr>
          </a:p>
        </p:txBody>
      </p:sp>
      <p:sp>
        <p:nvSpPr>
          <p:cNvPr id="360" name="Google Shape;360;p67"/>
          <p:cNvSpPr txBox="1"/>
          <p:nvPr>
            <p:ph idx="6" type="subTitle"/>
          </p:nvPr>
        </p:nvSpPr>
        <p:spPr>
          <a:xfrm>
            <a:off x="6800750" y="1999600"/>
            <a:ext cx="1647300" cy="11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happened in the beginning, the middle, and </a:t>
            </a:r>
            <a:r>
              <a:rPr lang="en">
                <a:latin typeface="Fredoka"/>
                <a:ea typeface="Fredoka"/>
                <a:cs typeface="Fredoka"/>
                <a:sym typeface="Fredoka"/>
              </a:rPr>
              <a:t>the</a:t>
            </a:r>
            <a:r>
              <a:rPr lang="en">
                <a:latin typeface="Fredoka"/>
                <a:ea typeface="Fredoka"/>
                <a:cs typeface="Fredoka"/>
                <a:sym typeface="Fredoka"/>
              </a:rPr>
              <a:t> end of the story?</a:t>
            </a:r>
            <a:endParaRPr>
              <a:latin typeface="Fredoka"/>
              <a:ea typeface="Fredoka"/>
              <a:cs typeface="Fredoka"/>
              <a:sym typeface="Fredoka"/>
            </a:endParaRPr>
          </a:p>
        </p:txBody>
      </p:sp>
      <p:sp>
        <p:nvSpPr>
          <p:cNvPr id="361" name="Google Shape;361;p67"/>
          <p:cNvSpPr txBox="1"/>
          <p:nvPr>
            <p:ph idx="7" type="ctrTitle"/>
          </p:nvPr>
        </p:nvSpPr>
        <p:spPr>
          <a:xfrm>
            <a:off x="2529200" y="1426300"/>
            <a:ext cx="2040000" cy="57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rditas"/>
                <a:ea typeface="Gorditas"/>
                <a:cs typeface="Gorditas"/>
                <a:sym typeface="Gorditas"/>
              </a:rPr>
              <a:t>Lesson</a:t>
            </a:r>
            <a:endParaRPr>
              <a:latin typeface="Gorditas"/>
              <a:ea typeface="Gorditas"/>
              <a:cs typeface="Gorditas"/>
              <a:sym typeface="Gorditas"/>
            </a:endParaRPr>
          </a:p>
        </p:txBody>
      </p:sp>
      <p:sp>
        <p:nvSpPr>
          <p:cNvPr id="362" name="Google Shape;362;p67"/>
          <p:cNvSpPr txBox="1"/>
          <p:nvPr>
            <p:ph idx="8" type="subTitle"/>
          </p:nvPr>
        </p:nvSpPr>
        <p:spPr>
          <a:xfrm>
            <a:off x="2568750" y="1999600"/>
            <a:ext cx="1832700" cy="10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Fredoka"/>
                <a:ea typeface="Fredoka"/>
                <a:cs typeface="Fredoka"/>
                <a:sym typeface="Fredoka"/>
              </a:rPr>
              <a:t>What lesson did Ashton learn in the story?</a:t>
            </a:r>
            <a:endParaRPr>
              <a:latin typeface="Fredoka"/>
              <a:ea typeface="Fredoka"/>
              <a:cs typeface="Fredoka"/>
              <a:sym typeface="Fredoka"/>
            </a:endParaRPr>
          </a:p>
        </p:txBody>
      </p:sp>
      <p:sp>
        <p:nvSpPr>
          <p:cNvPr id="363" name="Google Shape;363;p67"/>
          <p:cNvSpPr/>
          <p:nvPr/>
        </p:nvSpPr>
        <p:spPr>
          <a:xfrm>
            <a:off x="1001675" y="2932282"/>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7"/>
          <p:cNvSpPr/>
          <p:nvPr/>
        </p:nvSpPr>
        <p:spPr>
          <a:xfrm>
            <a:off x="3126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7"/>
          <p:cNvSpPr/>
          <p:nvPr/>
        </p:nvSpPr>
        <p:spPr>
          <a:xfrm>
            <a:off x="5158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7"/>
          <p:cNvSpPr/>
          <p:nvPr/>
        </p:nvSpPr>
        <p:spPr>
          <a:xfrm>
            <a:off x="7190300" y="2944657"/>
            <a:ext cx="868200" cy="1038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7"/>
          <p:cNvSpPr txBox="1"/>
          <p:nvPr>
            <p:ph idx="3" type="ctrTitle"/>
          </p:nvPr>
        </p:nvSpPr>
        <p:spPr>
          <a:xfrm>
            <a:off x="5070950" y="3129225"/>
            <a:ext cx="10428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03</a:t>
            </a:r>
            <a:endParaRPr sz="3000">
              <a:solidFill>
                <a:schemeClr val="accent1"/>
              </a:solidFill>
              <a:latin typeface="Gorditas"/>
              <a:ea typeface="Gorditas"/>
              <a:cs typeface="Gorditas"/>
              <a:sym typeface="Gorditas"/>
            </a:endParaRPr>
          </a:p>
        </p:txBody>
      </p:sp>
      <p:sp>
        <p:nvSpPr>
          <p:cNvPr id="368" name="Google Shape;368;p67"/>
          <p:cNvSpPr txBox="1"/>
          <p:nvPr>
            <p:ph idx="2" type="ctrTitle"/>
          </p:nvPr>
        </p:nvSpPr>
        <p:spPr>
          <a:xfrm>
            <a:off x="1001675" y="3129225"/>
            <a:ext cx="868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01</a:t>
            </a:r>
            <a:endParaRPr sz="3000">
              <a:solidFill>
                <a:schemeClr val="accent1"/>
              </a:solidFill>
              <a:latin typeface="Gorditas"/>
              <a:ea typeface="Gorditas"/>
              <a:cs typeface="Gorditas"/>
              <a:sym typeface="Gorditas"/>
            </a:endParaRPr>
          </a:p>
        </p:txBody>
      </p:sp>
      <p:sp>
        <p:nvSpPr>
          <p:cNvPr id="369" name="Google Shape;369;p67"/>
          <p:cNvSpPr txBox="1"/>
          <p:nvPr>
            <p:ph idx="5" type="ctrTitle"/>
          </p:nvPr>
        </p:nvSpPr>
        <p:spPr>
          <a:xfrm>
            <a:off x="7086200"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04</a:t>
            </a:r>
            <a:endParaRPr sz="3000">
              <a:solidFill>
                <a:schemeClr val="accent1"/>
              </a:solidFill>
              <a:latin typeface="Gorditas"/>
              <a:ea typeface="Gorditas"/>
              <a:cs typeface="Gorditas"/>
              <a:sym typeface="Gorditas"/>
            </a:endParaRPr>
          </a:p>
        </p:txBody>
      </p:sp>
      <p:sp>
        <p:nvSpPr>
          <p:cNvPr id="370" name="Google Shape;370;p67"/>
          <p:cNvSpPr txBox="1"/>
          <p:nvPr>
            <p:ph idx="7" type="ctrTitle"/>
          </p:nvPr>
        </p:nvSpPr>
        <p:spPr>
          <a:xfrm>
            <a:off x="3022263" y="3129225"/>
            <a:ext cx="10764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Gorditas"/>
                <a:ea typeface="Gorditas"/>
                <a:cs typeface="Gorditas"/>
                <a:sym typeface="Gorditas"/>
              </a:rPr>
              <a:t>02</a:t>
            </a:r>
            <a:endParaRPr sz="3000">
              <a:solidFill>
                <a:schemeClr val="accent1"/>
              </a:solidFill>
              <a:latin typeface="Gorditas"/>
              <a:ea typeface="Gorditas"/>
              <a:cs typeface="Gorditas"/>
              <a:sym typeface="Gorditas"/>
            </a:endParaRPr>
          </a:p>
        </p:txBody>
      </p:sp>
    </p:spTree>
  </p:cSld>
  <p:clrMapOvr>
    <a:masterClrMapping/>
  </p:clrMapOvr>
</p:sld>
</file>

<file path=ppt/theme/theme1.xml><?xml version="1.0" encoding="utf-8"?>
<a:theme xmlns:a="http://schemas.openxmlformats.org/drawingml/2006/main" xmlns:r="http://schemas.openxmlformats.org/officeDocument/2006/relationships" name="Bubbles Pitch Deck by Slidesgo">
  <a:themeElements>
    <a:clrScheme name="Simple Light">
      <a:dk1>
        <a:srgbClr val="000000"/>
      </a:dk1>
      <a:lt1>
        <a:srgbClr val="FFFFFF"/>
      </a:lt1>
      <a:dk2>
        <a:srgbClr val="595959"/>
      </a:dk2>
      <a:lt2>
        <a:srgbClr val="EEEEEE"/>
      </a:lt2>
      <a:accent1>
        <a:srgbClr val="3CCF8C"/>
      </a:accent1>
      <a:accent2>
        <a:srgbClr val="46007E"/>
      </a:accent2>
      <a:accent3>
        <a:srgbClr val="3CCF8C"/>
      </a:accent3>
      <a:accent4>
        <a:srgbClr val="46007E"/>
      </a:accent4>
      <a:accent5>
        <a:srgbClr val="3CCF8C"/>
      </a:accent5>
      <a:accent6>
        <a:srgbClr val="46007E"/>
      </a:accent6>
      <a:hlink>
        <a:srgbClr val="46007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ubbles Pitch Deck by Slidesgo">
  <a:themeElements>
    <a:clrScheme name="Simple Light">
      <a:dk1>
        <a:srgbClr val="000000"/>
      </a:dk1>
      <a:lt1>
        <a:srgbClr val="FFFFFF"/>
      </a:lt1>
      <a:dk2>
        <a:srgbClr val="595959"/>
      </a:dk2>
      <a:lt2>
        <a:srgbClr val="EEEEEE"/>
      </a:lt2>
      <a:accent1>
        <a:srgbClr val="3CCF8C"/>
      </a:accent1>
      <a:accent2>
        <a:srgbClr val="46007E"/>
      </a:accent2>
      <a:accent3>
        <a:srgbClr val="3CCF8C"/>
      </a:accent3>
      <a:accent4>
        <a:srgbClr val="46007E"/>
      </a:accent4>
      <a:accent5>
        <a:srgbClr val="3CCF8C"/>
      </a:accent5>
      <a:accent6>
        <a:srgbClr val="46007E"/>
      </a:accent6>
      <a:hlink>
        <a:srgbClr val="46007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