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Gorditas"/>
      <p:regular r:id="rId43"/>
      <p:bold r:id="rId44"/>
    </p:embeddedFont>
    <p:embeddedFont>
      <p:font typeface="Bebas Neue"/>
      <p:regular r:id="rId45"/>
    </p:embeddedFont>
    <p:embeddedFont>
      <p:font typeface="Happy Monkey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6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8.xml"/><Relationship Id="rId44" Type="http://schemas.openxmlformats.org/officeDocument/2006/relationships/font" Target="fonts/Gorditas-bold.fntdata"/><Relationship Id="rId21" Type="http://schemas.openxmlformats.org/officeDocument/2006/relationships/slide" Target="slides/slide17.xml"/><Relationship Id="rId43" Type="http://schemas.openxmlformats.org/officeDocument/2006/relationships/font" Target="fonts/Gorditas-regular.fntdata"/><Relationship Id="rId24" Type="http://schemas.openxmlformats.org/officeDocument/2006/relationships/slide" Target="slides/slide20.xml"/><Relationship Id="rId46" Type="http://schemas.openxmlformats.org/officeDocument/2006/relationships/font" Target="fonts/HappyMonkey-regular.fntdata"/><Relationship Id="rId23" Type="http://schemas.openxmlformats.org/officeDocument/2006/relationships/slide" Target="slides/slide19.xml"/><Relationship Id="rId45" Type="http://schemas.openxmlformats.org/officeDocument/2006/relationships/font" Target="fonts/Bebas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d3401ed3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ed3401ed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b0e566ae0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b0e566ae0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b0e566ae0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b0e566ae0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b45946a3fc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b45946a3fc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e1d838b62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e1d838b62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a5ce3f722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a5ce3f722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a5ce3f7220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a5ce3f722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b45946a3fc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1b45946a3fc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e1d838b627_4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e1d838b627_4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b45946a3f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b45946a3f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1b45946a3fc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Google Shape;1555;g1b45946a3f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b45946a3fc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b45946a3fc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1b45946a3fc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1b45946a3fc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e1d838b62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e1d838b62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1b0e566ae08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1b0e566ae08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b0e566ae08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1b0e566ae08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9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1b0e566ae08_0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1b0e566ae08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1b0e566ae08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1b0e566ae08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1b0e566ae08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1b0e566ae08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3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g1b0e566ae08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5" name="Google Shape;2635;g1b0e566ae08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5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g1b0e566ae08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7" name="Google Shape;2747;g1b0e566ae08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4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1b0e566ae08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1b0e566ae0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b0e566ae0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b0e566ae0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3" name="Shape 2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Google Shape;2964;g1b0e566ae0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5" name="Google Shape;2965;g1b0e566ae0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7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g1b0e566ae08_0_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9" name="Google Shape;3079;g1b0e566ae08_0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5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1b0e566ae08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1b0e566ae08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g1b0e566ae08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3" name="Google Shape;3273;g1b0e566ae08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0" name="Shape 3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Google Shape;3371;g1b0e566ae08_0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2" name="Google Shape;3372;g1b0e566ae08_0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b0e566ae0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b0e566ae0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b0e566ae0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b0e566ae0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b0e566ae0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b0e566ae0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b0e566ae0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1b0e566ae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b0e566ae0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b0e566ae0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b0e566ae0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b0e566ae0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254600" y="529125"/>
            <a:ext cx="46347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254600" y="3158941"/>
            <a:ext cx="4634700" cy="317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8171935" y="3185707"/>
            <a:ext cx="1290806" cy="408124"/>
            <a:chOff x="2709200" y="1747675"/>
            <a:chExt cx="189925" cy="60050"/>
          </a:xfrm>
        </p:grpSpPr>
        <p:sp>
          <p:nvSpPr>
            <p:cNvPr id="12" name="Google Shape;12;p2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734640" y="63965"/>
            <a:ext cx="2968215" cy="711602"/>
            <a:chOff x="1694575" y="1616075"/>
            <a:chExt cx="394400" cy="94550"/>
          </a:xfrm>
        </p:grpSpPr>
        <p:sp>
          <p:nvSpPr>
            <p:cNvPr id="15" name="Google Shape;15;p2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-720833" y="2622590"/>
            <a:ext cx="1907240" cy="456548"/>
            <a:chOff x="1739075" y="1980300"/>
            <a:chExt cx="280625" cy="67175"/>
          </a:xfrm>
        </p:grpSpPr>
        <p:sp>
          <p:nvSpPr>
            <p:cNvPr id="19" name="Google Shape;19;p2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" name="Google Shape;22;p2"/>
          <p:cNvSpPr/>
          <p:nvPr/>
        </p:nvSpPr>
        <p:spPr>
          <a:xfrm>
            <a:off x="-43469" y="4325075"/>
            <a:ext cx="923088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43419" y="4833311"/>
            <a:ext cx="923088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/>
          <p:nvPr>
            <p:ph hasCustomPrompt="1" type="title"/>
          </p:nvPr>
        </p:nvSpPr>
        <p:spPr>
          <a:xfrm>
            <a:off x="2648625" y="1225500"/>
            <a:ext cx="5782200" cy="19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34" name="Google Shape;234;p11"/>
          <p:cNvSpPr txBox="1"/>
          <p:nvPr>
            <p:ph idx="1" type="subTitle"/>
          </p:nvPr>
        </p:nvSpPr>
        <p:spPr>
          <a:xfrm>
            <a:off x="2648625" y="3162650"/>
            <a:ext cx="5782200" cy="374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5" name="Google Shape;235;p11"/>
          <p:cNvSpPr/>
          <p:nvPr/>
        </p:nvSpPr>
        <p:spPr>
          <a:xfrm>
            <a:off x="-71674" y="4325075"/>
            <a:ext cx="928729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71624" y="4833311"/>
            <a:ext cx="928729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3"/>
          <p:cNvGrpSpPr/>
          <p:nvPr/>
        </p:nvGrpSpPr>
        <p:grpSpPr>
          <a:xfrm>
            <a:off x="-734640" y="63965"/>
            <a:ext cx="2968215" cy="711602"/>
            <a:chOff x="1694575" y="1616075"/>
            <a:chExt cx="394400" cy="94550"/>
          </a:xfrm>
        </p:grpSpPr>
        <p:sp>
          <p:nvSpPr>
            <p:cNvPr id="240" name="Google Shape;240;p13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" name="Google Shape;243;p13"/>
          <p:cNvSpPr txBox="1"/>
          <p:nvPr>
            <p:ph type="title"/>
          </p:nvPr>
        </p:nvSpPr>
        <p:spPr>
          <a:xfrm>
            <a:off x="2443980" y="1542250"/>
            <a:ext cx="2197500" cy="228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4" name="Google Shape;244;p13"/>
          <p:cNvSpPr txBox="1"/>
          <p:nvPr>
            <p:ph idx="1" type="subTitle"/>
          </p:nvPr>
        </p:nvSpPr>
        <p:spPr>
          <a:xfrm>
            <a:off x="2443980" y="1847699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3"/>
          <p:cNvSpPr txBox="1"/>
          <p:nvPr>
            <p:ph idx="2" type="title"/>
          </p:nvPr>
        </p:nvSpPr>
        <p:spPr>
          <a:xfrm>
            <a:off x="5784305" y="1542250"/>
            <a:ext cx="2197500" cy="228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6" name="Google Shape;246;p13"/>
          <p:cNvSpPr txBox="1"/>
          <p:nvPr>
            <p:ph idx="3" type="subTitle"/>
          </p:nvPr>
        </p:nvSpPr>
        <p:spPr>
          <a:xfrm>
            <a:off x="5784305" y="1847700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3"/>
          <p:cNvSpPr txBox="1"/>
          <p:nvPr>
            <p:ph idx="4" type="title"/>
          </p:nvPr>
        </p:nvSpPr>
        <p:spPr>
          <a:xfrm>
            <a:off x="2443980" y="3060000"/>
            <a:ext cx="2197500" cy="229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8" name="Google Shape;248;p13"/>
          <p:cNvSpPr txBox="1"/>
          <p:nvPr>
            <p:ph idx="5" type="subTitle"/>
          </p:nvPr>
        </p:nvSpPr>
        <p:spPr>
          <a:xfrm>
            <a:off x="2443980" y="3365350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3"/>
          <p:cNvSpPr txBox="1"/>
          <p:nvPr>
            <p:ph idx="6" type="title"/>
          </p:nvPr>
        </p:nvSpPr>
        <p:spPr>
          <a:xfrm>
            <a:off x="5784305" y="3060000"/>
            <a:ext cx="2194500" cy="229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0" name="Google Shape;250;p13"/>
          <p:cNvSpPr txBox="1"/>
          <p:nvPr>
            <p:ph idx="7" type="subTitle"/>
          </p:nvPr>
        </p:nvSpPr>
        <p:spPr>
          <a:xfrm>
            <a:off x="5784305" y="3365353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13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2" name="Google Shape;252;p13"/>
          <p:cNvSpPr txBox="1"/>
          <p:nvPr>
            <p:ph hasCustomPrompt="1" idx="9" type="title"/>
          </p:nvPr>
        </p:nvSpPr>
        <p:spPr>
          <a:xfrm>
            <a:off x="1435058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/>
          <p:nvPr>
            <p:ph hasCustomPrompt="1" idx="13" type="title"/>
          </p:nvPr>
        </p:nvSpPr>
        <p:spPr>
          <a:xfrm>
            <a:off x="1435058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/>
          <p:nvPr>
            <p:ph hasCustomPrompt="1" idx="14" type="title"/>
          </p:nvPr>
        </p:nvSpPr>
        <p:spPr>
          <a:xfrm>
            <a:off x="4767155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/>
          <p:nvPr>
            <p:ph hasCustomPrompt="1" idx="15" type="title"/>
          </p:nvPr>
        </p:nvSpPr>
        <p:spPr>
          <a:xfrm>
            <a:off x="4767155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56" name="Google Shape;256;p13"/>
          <p:cNvGrpSpPr/>
          <p:nvPr/>
        </p:nvGrpSpPr>
        <p:grpSpPr>
          <a:xfrm>
            <a:off x="8377660" y="3198957"/>
            <a:ext cx="1290806" cy="408124"/>
            <a:chOff x="2709200" y="1747675"/>
            <a:chExt cx="189925" cy="60050"/>
          </a:xfrm>
        </p:grpSpPr>
        <p:sp>
          <p:nvSpPr>
            <p:cNvPr id="257" name="Google Shape;257;p13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9" name="Google Shape;259;p13"/>
          <p:cNvGrpSpPr/>
          <p:nvPr/>
        </p:nvGrpSpPr>
        <p:grpSpPr>
          <a:xfrm>
            <a:off x="-1194008" y="2464265"/>
            <a:ext cx="1907240" cy="456548"/>
            <a:chOff x="1739075" y="1980300"/>
            <a:chExt cx="280625" cy="67175"/>
          </a:xfrm>
        </p:grpSpPr>
        <p:sp>
          <p:nvSpPr>
            <p:cNvPr id="260" name="Google Shape;260;p13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3" name="Google Shape;263;p13"/>
          <p:cNvSpPr/>
          <p:nvPr/>
        </p:nvSpPr>
        <p:spPr>
          <a:xfrm flipH="1" rot="1643028">
            <a:off x="-190593" y="319571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flipH="1">
            <a:off x="-453044" y="3697412"/>
            <a:ext cx="1695478" cy="1538931"/>
            <a:chOff x="-4610934" y="1188537"/>
            <a:chExt cx="1695478" cy="1538931"/>
          </a:xfrm>
        </p:grpSpPr>
        <p:sp>
          <p:nvSpPr>
            <p:cNvPr id="265" name="Google Shape;265;p1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-26" y="4609525"/>
            <a:ext cx="9144001" cy="562864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24" y="4959117"/>
            <a:ext cx="9144001" cy="27723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4"/>
          <p:cNvGrpSpPr/>
          <p:nvPr/>
        </p:nvGrpSpPr>
        <p:grpSpPr>
          <a:xfrm>
            <a:off x="-870517" y="-4"/>
            <a:ext cx="2135456" cy="673547"/>
            <a:chOff x="2540025" y="1612750"/>
            <a:chExt cx="302850" cy="95525"/>
          </a:xfrm>
        </p:grpSpPr>
        <p:sp>
          <p:nvSpPr>
            <p:cNvPr id="280" name="Google Shape;280;p14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4"/>
          <p:cNvGrpSpPr/>
          <p:nvPr/>
        </p:nvGrpSpPr>
        <p:grpSpPr>
          <a:xfrm>
            <a:off x="7571442" y="38815"/>
            <a:ext cx="1907240" cy="456548"/>
            <a:chOff x="1739075" y="1980300"/>
            <a:chExt cx="280625" cy="67175"/>
          </a:xfrm>
        </p:grpSpPr>
        <p:sp>
          <p:nvSpPr>
            <p:cNvPr id="283" name="Google Shape;283;p14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" name="Google Shape;286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87" name="Google Shape;287;p14"/>
          <p:cNvGrpSpPr/>
          <p:nvPr/>
        </p:nvGrpSpPr>
        <p:grpSpPr>
          <a:xfrm>
            <a:off x="-764490" y="1995795"/>
            <a:ext cx="1290806" cy="408124"/>
            <a:chOff x="2709200" y="1747675"/>
            <a:chExt cx="189925" cy="60050"/>
          </a:xfrm>
        </p:grpSpPr>
        <p:sp>
          <p:nvSpPr>
            <p:cNvPr id="288" name="Google Shape;288;p14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14"/>
          <p:cNvSpPr/>
          <p:nvPr/>
        </p:nvSpPr>
        <p:spPr>
          <a:xfrm>
            <a:off x="-43469" y="4604650"/>
            <a:ext cx="9230888" cy="57268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-43444" y="4875692"/>
            <a:ext cx="9230888" cy="403031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4"/>
          <p:cNvSpPr/>
          <p:nvPr/>
        </p:nvSpPr>
        <p:spPr>
          <a:xfrm rot="-3131814">
            <a:off x="8322498" y="3181002"/>
            <a:ext cx="1308940" cy="1460167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"/>
          <p:cNvSpPr/>
          <p:nvPr/>
        </p:nvSpPr>
        <p:spPr>
          <a:xfrm flipH="1" rot="3131814">
            <a:off x="-457246" y="3245502"/>
            <a:ext cx="1308940" cy="1460167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 txBox="1"/>
          <p:nvPr>
            <p:ph idx="1" type="subTitle"/>
          </p:nvPr>
        </p:nvSpPr>
        <p:spPr>
          <a:xfrm>
            <a:off x="4791938" y="2383113"/>
            <a:ext cx="3497700" cy="80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5"/>
          <p:cNvSpPr txBox="1"/>
          <p:nvPr>
            <p:ph type="title"/>
          </p:nvPr>
        </p:nvSpPr>
        <p:spPr>
          <a:xfrm>
            <a:off x="4791938" y="1810413"/>
            <a:ext cx="34977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7" name="Google Shape;297;p15"/>
          <p:cNvSpPr/>
          <p:nvPr/>
        </p:nvSpPr>
        <p:spPr>
          <a:xfrm>
            <a:off x="-405651" y="348292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-49952" y="4325075"/>
            <a:ext cx="9243854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-49902" y="4833311"/>
            <a:ext cx="9243854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2" name="Google Shape;302;p16"/>
          <p:cNvSpPr txBox="1"/>
          <p:nvPr>
            <p:ph idx="1" type="body"/>
          </p:nvPr>
        </p:nvSpPr>
        <p:spPr>
          <a:xfrm>
            <a:off x="720000" y="1132075"/>
            <a:ext cx="4539300" cy="25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/>
        </p:txBody>
      </p:sp>
      <p:sp>
        <p:nvSpPr>
          <p:cNvPr id="303" name="Google Shape;303;p16"/>
          <p:cNvSpPr/>
          <p:nvPr/>
        </p:nvSpPr>
        <p:spPr>
          <a:xfrm>
            <a:off x="-49927" y="4581900"/>
            <a:ext cx="9243854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6"/>
          <p:cNvSpPr/>
          <p:nvPr/>
        </p:nvSpPr>
        <p:spPr>
          <a:xfrm>
            <a:off x="-49927" y="5163315"/>
            <a:ext cx="9243854" cy="403031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5" name="Google Shape;305;p16"/>
          <p:cNvGrpSpPr/>
          <p:nvPr/>
        </p:nvGrpSpPr>
        <p:grpSpPr>
          <a:xfrm>
            <a:off x="-1236759" y="3518914"/>
            <a:ext cx="1695478" cy="1538931"/>
            <a:chOff x="-4610934" y="1188537"/>
            <a:chExt cx="1695478" cy="1538931"/>
          </a:xfrm>
        </p:grpSpPr>
        <p:sp>
          <p:nvSpPr>
            <p:cNvPr id="306" name="Google Shape;306;p1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9" name="Google Shape;319;p17"/>
          <p:cNvSpPr txBox="1"/>
          <p:nvPr>
            <p:ph idx="1" type="body"/>
          </p:nvPr>
        </p:nvSpPr>
        <p:spPr>
          <a:xfrm>
            <a:off x="720000" y="1132075"/>
            <a:ext cx="4391700" cy="3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/>
        </p:txBody>
      </p:sp>
      <p:sp>
        <p:nvSpPr>
          <p:cNvPr id="320" name="Google Shape;320;p17"/>
          <p:cNvSpPr/>
          <p:nvPr/>
        </p:nvSpPr>
        <p:spPr>
          <a:xfrm>
            <a:off x="-42642" y="4581900"/>
            <a:ext cx="9229284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-42642" y="5163315"/>
            <a:ext cx="9229284" cy="403031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2" name="Google Shape;322;p17"/>
          <p:cNvGrpSpPr/>
          <p:nvPr/>
        </p:nvGrpSpPr>
        <p:grpSpPr>
          <a:xfrm flipH="1">
            <a:off x="8032118" y="3200139"/>
            <a:ext cx="1695478" cy="1538931"/>
            <a:chOff x="-4610934" y="1188537"/>
            <a:chExt cx="1695478" cy="1538931"/>
          </a:xfrm>
        </p:grpSpPr>
        <p:sp>
          <p:nvSpPr>
            <p:cNvPr id="323" name="Google Shape;323;p1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>
            <p:ph type="title"/>
          </p:nvPr>
        </p:nvSpPr>
        <p:spPr>
          <a:xfrm>
            <a:off x="3347780" y="2451787"/>
            <a:ext cx="3748500" cy="2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6" name="Google Shape;336;p18"/>
          <p:cNvSpPr txBox="1"/>
          <p:nvPr>
            <p:ph idx="1" type="subTitle"/>
          </p:nvPr>
        </p:nvSpPr>
        <p:spPr>
          <a:xfrm>
            <a:off x="3347780" y="2734725"/>
            <a:ext cx="37485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8"/>
          <p:cNvSpPr txBox="1"/>
          <p:nvPr>
            <p:ph idx="2" type="title"/>
          </p:nvPr>
        </p:nvSpPr>
        <p:spPr>
          <a:xfrm>
            <a:off x="4681421" y="3632374"/>
            <a:ext cx="3748500" cy="2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8" name="Google Shape;338;p18"/>
          <p:cNvSpPr txBox="1"/>
          <p:nvPr>
            <p:ph idx="3" type="subTitle"/>
          </p:nvPr>
        </p:nvSpPr>
        <p:spPr>
          <a:xfrm>
            <a:off x="4681421" y="3914900"/>
            <a:ext cx="37485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18"/>
          <p:cNvSpPr txBox="1"/>
          <p:nvPr>
            <p:ph idx="4" type="title"/>
          </p:nvPr>
        </p:nvSpPr>
        <p:spPr>
          <a:xfrm>
            <a:off x="2014140" y="1271200"/>
            <a:ext cx="3748500" cy="2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0" name="Google Shape;340;p18"/>
          <p:cNvSpPr txBox="1"/>
          <p:nvPr>
            <p:ph idx="5" type="subTitle"/>
          </p:nvPr>
        </p:nvSpPr>
        <p:spPr>
          <a:xfrm>
            <a:off x="2014140" y="1554550"/>
            <a:ext cx="37485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18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42" name="Google Shape;342;p18"/>
          <p:cNvGrpSpPr/>
          <p:nvPr/>
        </p:nvGrpSpPr>
        <p:grpSpPr>
          <a:xfrm>
            <a:off x="-1194008" y="2464265"/>
            <a:ext cx="1907240" cy="456548"/>
            <a:chOff x="1739075" y="1980300"/>
            <a:chExt cx="280625" cy="67175"/>
          </a:xfrm>
        </p:grpSpPr>
        <p:sp>
          <p:nvSpPr>
            <p:cNvPr id="343" name="Google Shape;343;p18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18"/>
          <p:cNvSpPr/>
          <p:nvPr/>
        </p:nvSpPr>
        <p:spPr>
          <a:xfrm>
            <a:off x="-86152" y="4838125"/>
            <a:ext cx="9316305" cy="562864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"/>
          <p:cNvSpPr/>
          <p:nvPr/>
        </p:nvSpPr>
        <p:spPr>
          <a:xfrm flipH="1" rot="1643028">
            <a:off x="-190593" y="319571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8" name="Google Shape;348;p18"/>
          <p:cNvGrpSpPr/>
          <p:nvPr/>
        </p:nvGrpSpPr>
        <p:grpSpPr>
          <a:xfrm flipH="1">
            <a:off x="-453044" y="3697412"/>
            <a:ext cx="1695478" cy="1538931"/>
            <a:chOff x="-4610934" y="1188537"/>
            <a:chExt cx="1695478" cy="1538931"/>
          </a:xfrm>
        </p:grpSpPr>
        <p:sp>
          <p:nvSpPr>
            <p:cNvPr id="349" name="Google Shape;349;p1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" name="Google Shape;360;p18"/>
          <p:cNvGrpSpPr/>
          <p:nvPr/>
        </p:nvGrpSpPr>
        <p:grpSpPr>
          <a:xfrm>
            <a:off x="8377660" y="3198957"/>
            <a:ext cx="1290806" cy="408124"/>
            <a:chOff x="2709200" y="1747675"/>
            <a:chExt cx="189925" cy="60050"/>
          </a:xfrm>
        </p:grpSpPr>
        <p:sp>
          <p:nvSpPr>
            <p:cNvPr id="361" name="Google Shape;361;p18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/>
          <p:nvPr/>
        </p:nvSpPr>
        <p:spPr>
          <a:xfrm>
            <a:off x="-86152" y="4838125"/>
            <a:ext cx="9316305" cy="562864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9"/>
          <p:cNvSpPr txBox="1"/>
          <p:nvPr>
            <p:ph type="title"/>
          </p:nvPr>
        </p:nvSpPr>
        <p:spPr>
          <a:xfrm>
            <a:off x="103754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6" name="Google Shape;366;p19"/>
          <p:cNvSpPr txBox="1"/>
          <p:nvPr>
            <p:ph idx="1" type="subTitle"/>
          </p:nvPr>
        </p:nvSpPr>
        <p:spPr>
          <a:xfrm>
            <a:off x="1037540" y="2814734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9"/>
          <p:cNvSpPr txBox="1"/>
          <p:nvPr>
            <p:ph idx="2" type="title"/>
          </p:nvPr>
        </p:nvSpPr>
        <p:spPr>
          <a:xfrm>
            <a:off x="103754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8" name="Google Shape;368;p19"/>
          <p:cNvSpPr txBox="1"/>
          <p:nvPr>
            <p:ph idx="3" type="subTitle"/>
          </p:nvPr>
        </p:nvSpPr>
        <p:spPr>
          <a:xfrm>
            <a:off x="1037540" y="1800659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19"/>
          <p:cNvSpPr txBox="1"/>
          <p:nvPr>
            <p:ph idx="4" type="title"/>
          </p:nvPr>
        </p:nvSpPr>
        <p:spPr>
          <a:xfrm>
            <a:off x="1037540" y="3488284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0" name="Google Shape;370;p19"/>
          <p:cNvSpPr txBox="1"/>
          <p:nvPr>
            <p:ph idx="5" type="subTitle"/>
          </p:nvPr>
        </p:nvSpPr>
        <p:spPr>
          <a:xfrm>
            <a:off x="1037540" y="3828809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9"/>
          <p:cNvSpPr txBox="1"/>
          <p:nvPr>
            <p:ph idx="6" type="title"/>
          </p:nvPr>
        </p:nvSpPr>
        <p:spPr>
          <a:xfrm>
            <a:off x="5800960" y="3488284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2" name="Google Shape;372;p19"/>
          <p:cNvSpPr txBox="1"/>
          <p:nvPr>
            <p:ph idx="7" type="subTitle"/>
          </p:nvPr>
        </p:nvSpPr>
        <p:spPr>
          <a:xfrm>
            <a:off x="5800960" y="3828809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9"/>
          <p:cNvSpPr txBox="1"/>
          <p:nvPr>
            <p:ph idx="8" type="title"/>
          </p:nvPr>
        </p:nvSpPr>
        <p:spPr>
          <a:xfrm>
            <a:off x="580096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4" name="Google Shape;374;p19"/>
          <p:cNvSpPr txBox="1"/>
          <p:nvPr>
            <p:ph idx="9" type="subTitle"/>
          </p:nvPr>
        </p:nvSpPr>
        <p:spPr>
          <a:xfrm>
            <a:off x="5800960" y="2814721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19"/>
          <p:cNvSpPr txBox="1"/>
          <p:nvPr>
            <p:ph idx="13" type="title"/>
          </p:nvPr>
        </p:nvSpPr>
        <p:spPr>
          <a:xfrm>
            <a:off x="580096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6" name="Google Shape;376;p19"/>
          <p:cNvSpPr txBox="1"/>
          <p:nvPr>
            <p:ph idx="14" type="subTitle"/>
          </p:nvPr>
        </p:nvSpPr>
        <p:spPr>
          <a:xfrm>
            <a:off x="5800960" y="1800634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19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8" name="Google Shape;378;p19"/>
          <p:cNvSpPr/>
          <p:nvPr/>
        </p:nvSpPr>
        <p:spPr>
          <a:xfrm rot="-1643028">
            <a:off x="8041890" y="319571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9" name="Google Shape;379;p19"/>
          <p:cNvGrpSpPr/>
          <p:nvPr/>
        </p:nvGrpSpPr>
        <p:grpSpPr>
          <a:xfrm>
            <a:off x="7917823" y="3697412"/>
            <a:ext cx="1695478" cy="1538931"/>
            <a:chOff x="-4610934" y="1188537"/>
            <a:chExt cx="1695478" cy="1538931"/>
          </a:xfrm>
        </p:grpSpPr>
        <p:sp>
          <p:nvSpPr>
            <p:cNvPr id="380" name="Google Shape;380;p1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 txBox="1"/>
          <p:nvPr>
            <p:ph hasCustomPrompt="1" type="title"/>
          </p:nvPr>
        </p:nvSpPr>
        <p:spPr>
          <a:xfrm>
            <a:off x="2178900" y="1113650"/>
            <a:ext cx="4786200" cy="75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93" name="Google Shape;393;p20"/>
          <p:cNvSpPr txBox="1"/>
          <p:nvPr>
            <p:ph idx="1" type="subTitle"/>
          </p:nvPr>
        </p:nvSpPr>
        <p:spPr>
          <a:xfrm>
            <a:off x="2178900" y="1868533"/>
            <a:ext cx="4786200" cy="309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20"/>
          <p:cNvSpPr txBox="1"/>
          <p:nvPr>
            <p:ph hasCustomPrompt="1" idx="2" type="title"/>
          </p:nvPr>
        </p:nvSpPr>
        <p:spPr>
          <a:xfrm>
            <a:off x="2178900" y="2465518"/>
            <a:ext cx="4786200" cy="754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95" name="Google Shape;395;p20"/>
          <p:cNvSpPr txBox="1"/>
          <p:nvPr>
            <p:ph idx="3" type="subTitle"/>
          </p:nvPr>
        </p:nvSpPr>
        <p:spPr>
          <a:xfrm>
            <a:off x="2178900" y="3220322"/>
            <a:ext cx="4786200" cy="309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96" name="Google Shape;396;p20"/>
          <p:cNvGrpSpPr/>
          <p:nvPr/>
        </p:nvGrpSpPr>
        <p:grpSpPr>
          <a:xfrm>
            <a:off x="-784084" y="3011162"/>
            <a:ext cx="1695478" cy="1538931"/>
            <a:chOff x="-4610934" y="1188537"/>
            <a:chExt cx="1695478" cy="1538931"/>
          </a:xfrm>
        </p:grpSpPr>
        <p:sp>
          <p:nvSpPr>
            <p:cNvPr id="397" name="Google Shape;397;p2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8" name="Google Shape;408;p20"/>
          <p:cNvSpPr/>
          <p:nvPr/>
        </p:nvSpPr>
        <p:spPr>
          <a:xfrm>
            <a:off x="-71674" y="4325075"/>
            <a:ext cx="928729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0"/>
          <p:cNvSpPr/>
          <p:nvPr/>
        </p:nvSpPr>
        <p:spPr>
          <a:xfrm>
            <a:off x="-71624" y="4833311"/>
            <a:ext cx="928729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0" name="Google Shape;410;p20"/>
          <p:cNvGrpSpPr/>
          <p:nvPr/>
        </p:nvGrpSpPr>
        <p:grpSpPr>
          <a:xfrm flipH="1">
            <a:off x="8042106" y="2950537"/>
            <a:ext cx="1695478" cy="1538931"/>
            <a:chOff x="-4610934" y="1188537"/>
            <a:chExt cx="1695478" cy="1538931"/>
          </a:xfrm>
        </p:grpSpPr>
        <p:sp>
          <p:nvSpPr>
            <p:cNvPr id="411" name="Google Shape;411;p2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2152350" y="2553376"/>
            <a:ext cx="4839300" cy="492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3"/>
          <p:cNvSpPr txBox="1"/>
          <p:nvPr>
            <p:ph hasCustomPrompt="1" idx="2" type="title"/>
          </p:nvPr>
        </p:nvSpPr>
        <p:spPr>
          <a:xfrm>
            <a:off x="2996550" y="12850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/>
          <p:nvPr>
            <p:ph idx="1" type="subTitle"/>
          </p:nvPr>
        </p:nvSpPr>
        <p:spPr>
          <a:xfrm>
            <a:off x="2152350" y="3210310"/>
            <a:ext cx="4839300" cy="3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/>
          <p:nvPr/>
        </p:nvSpPr>
        <p:spPr>
          <a:xfrm>
            <a:off x="-50755" y="4325075"/>
            <a:ext cx="924545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-50704" y="4833311"/>
            <a:ext cx="924545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1"/>
          <p:cNvSpPr txBox="1"/>
          <p:nvPr>
            <p:ph type="ctrTitle"/>
          </p:nvPr>
        </p:nvSpPr>
        <p:spPr>
          <a:xfrm>
            <a:off x="2430000" y="499475"/>
            <a:ext cx="42840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4" name="Google Shape;424;p21"/>
          <p:cNvSpPr txBox="1"/>
          <p:nvPr>
            <p:ph idx="1" type="subTitle"/>
          </p:nvPr>
        </p:nvSpPr>
        <p:spPr>
          <a:xfrm>
            <a:off x="2425050" y="1625825"/>
            <a:ext cx="42939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5" name="Google Shape;425;p21"/>
          <p:cNvSpPr txBox="1"/>
          <p:nvPr/>
        </p:nvSpPr>
        <p:spPr>
          <a:xfrm>
            <a:off x="2569650" y="3471886"/>
            <a:ext cx="4004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highlight>
                <a:srgbClr val="DFDEFC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-57171" y="4655075"/>
            <a:ext cx="9258291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1"/>
          <p:cNvSpPr/>
          <p:nvPr/>
        </p:nvSpPr>
        <p:spPr>
          <a:xfrm>
            <a:off x="-57120" y="5163311"/>
            <a:ext cx="9258291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22"/>
          <p:cNvGrpSpPr/>
          <p:nvPr/>
        </p:nvGrpSpPr>
        <p:grpSpPr>
          <a:xfrm>
            <a:off x="-1194008" y="2464265"/>
            <a:ext cx="1907240" cy="456548"/>
            <a:chOff x="1739075" y="1980300"/>
            <a:chExt cx="280625" cy="67175"/>
          </a:xfrm>
        </p:grpSpPr>
        <p:sp>
          <p:nvSpPr>
            <p:cNvPr id="430" name="Google Shape;430;p22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3" name="Google Shape;433;p22"/>
          <p:cNvSpPr/>
          <p:nvPr/>
        </p:nvSpPr>
        <p:spPr>
          <a:xfrm>
            <a:off x="-86152" y="4838125"/>
            <a:ext cx="9316305" cy="562864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2"/>
          <p:cNvSpPr/>
          <p:nvPr/>
        </p:nvSpPr>
        <p:spPr>
          <a:xfrm flipH="1" rot="1643028">
            <a:off x="-190593" y="319571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5" name="Google Shape;435;p22"/>
          <p:cNvGrpSpPr/>
          <p:nvPr/>
        </p:nvGrpSpPr>
        <p:grpSpPr>
          <a:xfrm flipH="1">
            <a:off x="-453044" y="3697412"/>
            <a:ext cx="1695478" cy="1538931"/>
            <a:chOff x="-4610934" y="1188537"/>
            <a:chExt cx="1695478" cy="1538931"/>
          </a:xfrm>
        </p:grpSpPr>
        <p:sp>
          <p:nvSpPr>
            <p:cNvPr id="436" name="Google Shape;436;p2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7" name="Google Shape;447;p22"/>
          <p:cNvGrpSpPr/>
          <p:nvPr/>
        </p:nvGrpSpPr>
        <p:grpSpPr>
          <a:xfrm>
            <a:off x="8377660" y="3198957"/>
            <a:ext cx="1290806" cy="408124"/>
            <a:chOff x="2709200" y="1747675"/>
            <a:chExt cx="189925" cy="60050"/>
          </a:xfrm>
        </p:grpSpPr>
        <p:sp>
          <p:nvSpPr>
            <p:cNvPr id="448" name="Google Shape;448;p22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22"/>
          <p:cNvGrpSpPr/>
          <p:nvPr/>
        </p:nvGrpSpPr>
        <p:grpSpPr>
          <a:xfrm>
            <a:off x="961546" y="539496"/>
            <a:ext cx="2135456" cy="673547"/>
            <a:chOff x="2540025" y="1612750"/>
            <a:chExt cx="302850" cy="95525"/>
          </a:xfrm>
        </p:grpSpPr>
        <p:sp>
          <p:nvSpPr>
            <p:cNvPr id="451" name="Google Shape;451;p22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" name="Google Shape;453;p22"/>
          <p:cNvGrpSpPr/>
          <p:nvPr/>
        </p:nvGrpSpPr>
        <p:grpSpPr>
          <a:xfrm>
            <a:off x="6111285" y="426465"/>
            <a:ext cx="2968215" cy="711602"/>
            <a:chOff x="1694575" y="1616075"/>
            <a:chExt cx="394400" cy="94550"/>
          </a:xfrm>
        </p:grpSpPr>
        <p:sp>
          <p:nvSpPr>
            <p:cNvPr id="454" name="Google Shape;454;p22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3"/>
          <p:cNvGrpSpPr/>
          <p:nvPr/>
        </p:nvGrpSpPr>
        <p:grpSpPr>
          <a:xfrm>
            <a:off x="-784084" y="3011162"/>
            <a:ext cx="1695478" cy="1538931"/>
            <a:chOff x="-4610934" y="1188537"/>
            <a:chExt cx="1695478" cy="1538931"/>
          </a:xfrm>
        </p:grpSpPr>
        <p:sp>
          <p:nvSpPr>
            <p:cNvPr id="459" name="Google Shape;459;p2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0" name="Google Shape;470;p23"/>
          <p:cNvSpPr/>
          <p:nvPr/>
        </p:nvSpPr>
        <p:spPr>
          <a:xfrm>
            <a:off x="-71674" y="4325075"/>
            <a:ext cx="928729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3"/>
          <p:cNvSpPr/>
          <p:nvPr/>
        </p:nvSpPr>
        <p:spPr>
          <a:xfrm>
            <a:off x="-71624" y="4833311"/>
            <a:ext cx="928729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2" name="Google Shape;472;p23"/>
          <p:cNvGrpSpPr/>
          <p:nvPr/>
        </p:nvGrpSpPr>
        <p:grpSpPr>
          <a:xfrm flipH="1">
            <a:off x="8042106" y="2950537"/>
            <a:ext cx="1695478" cy="1538931"/>
            <a:chOff x="-4610934" y="1188537"/>
            <a:chExt cx="1695478" cy="1538931"/>
          </a:xfrm>
        </p:grpSpPr>
        <p:sp>
          <p:nvSpPr>
            <p:cNvPr id="473" name="Google Shape;473;p2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8193660" y="2142007"/>
            <a:ext cx="1290806" cy="408124"/>
            <a:chOff x="2709200" y="1747675"/>
            <a:chExt cx="189925" cy="60050"/>
          </a:xfrm>
        </p:grpSpPr>
        <p:sp>
          <p:nvSpPr>
            <p:cNvPr id="485" name="Google Shape;485;p23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" name="Google Shape;487;p23"/>
          <p:cNvGrpSpPr/>
          <p:nvPr/>
        </p:nvGrpSpPr>
        <p:grpSpPr>
          <a:xfrm>
            <a:off x="-406633" y="2455990"/>
            <a:ext cx="1907240" cy="456548"/>
            <a:chOff x="1739075" y="1980300"/>
            <a:chExt cx="280625" cy="67175"/>
          </a:xfrm>
        </p:grpSpPr>
        <p:sp>
          <p:nvSpPr>
            <p:cNvPr id="488" name="Google Shape;488;p23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1" name="Google Shape;491;p23"/>
          <p:cNvGrpSpPr/>
          <p:nvPr/>
        </p:nvGrpSpPr>
        <p:grpSpPr>
          <a:xfrm>
            <a:off x="7570046" y="-134054"/>
            <a:ext cx="2135456" cy="673547"/>
            <a:chOff x="2540025" y="1612750"/>
            <a:chExt cx="302850" cy="95525"/>
          </a:xfrm>
        </p:grpSpPr>
        <p:sp>
          <p:nvSpPr>
            <p:cNvPr id="492" name="Google Shape;492;p23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4" name="Google Shape;494;p23"/>
          <p:cNvGrpSpPr/>
          <p:nvPr/>
        </p:nvGrpSpPr>
        <p:grpSpPr>
          <a:xfrm>
            <a:off x="-1669165" y="445015"/>
            <a:ext cx="2968215" cy="711602"/>
            <a:chOff x="1694575" y="1616075"/>
            <a:chExt cx="394400" cy="94550"/>
          </a:xfrm>
        </p:grpSpPr>
        <p:sp>
          <p:nvSpPr>
            <p:cNvPr id="495" name="Google Shape;495;p23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7570046" y="-134054"/>
            <a:ext cx="2135456" cy="673547"/>
            <a:chOff x="2540025" y="1612750"/>
            <a:chExt cx="302850" cy="95525"/>
          </a:xfrm>
        </p:grpSpPr>
        <p:sp>
          <p:nvSpPr>
            <p:cNvPr id="32" name="Google Shape;32;p4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subTitle"/>
          </p:nvPr>
        </p:nvSpPr>
        <p:spPr>
          <a:xfrm>
            <a:off x="720000" y="1017725"/>
            <a:ext cx="7704000" cy="53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" name="Google Shape;36;p4"/>
          <p:cNvGrpSpPr/>
          <p:nvPr/>
        </p:nvGrpSpPr>
        <p:grpSpPr>
          <a:xfrm flipH="1">
            <a:off x="-902044" y="3697412"/>
            <a:ext cx="1695478" cy="1538931"/>
            <a:chOff x="-4610934" y="1188537"/>
            <a:chExt cx="1695478" cy="1538931"/>
          </a:xfrm>
        </p:grpSpPr>
        <p:sp>
          <p:nvSpPr>
            <p:cNvPr id="37" name="Google Shape;37;p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8193660" y="2142007"/>
            <a:ext cx="1290806" cy="408124"/>
            <a:chOff x="2709200" y="1747675"/>
            <a:chExt cx="189925" cy="60050"/>
          </a:xfrm>
        </p:grpSpPr>
        <p:sp>
          <p:nvSpPr>
            <p:cNvPr id="49" name="Google Shape;49;p4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-406633" y="2455990"/>
            <a:ext cx="1907240" cy="456548"/>
            <a:chOff x="1739075" y="1980300"/>
            <a:chExt cx="280625" cy="67175"/>
          </a:xfrm>
        </p:grpSpPr>
        <p:sp>
          <p:nvSpPr>
            <p:cNvPr id="52" name="Google Shape;52;p4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" name="Google Shape;55;p4"/>
          <p:cNvGrpSpPr/>
          <p:nvPr/>
        </p:nvGrpSpPr>
        <p:grpSpPr>
          <a:xfrm>
            <a:off x="-1669165" y="445015"/>
            <a:ext cx="2968215" cy="711602"/>
            <a:chOff x="1694575" y="1616075"/>
            <a:chExt cx="394400" cy="94550"/>
          </a:xfrm>
        </p:grpSpPr>
        <p:sp>
          <p:nvSpPr>
            <p:cNvPr id="56" name="Google Shape;56;p4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4"/>
          <p:cNvSpPr/>
          <p:nvPr/>
        </p:nvSpPr>
        <p:spPr>
          <a:xfrm>
            <a:off x="-26" y="4609525"/>
            <a:ext cx="9144001" cy="562864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24" y="4959117"/>
            <a:ext cx="9144001" cy="27723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-1643028">
            <a:off x="8456107" y="347036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>
            <a:off x="8332040" y="3972062"/>
            <a:ext cx="1695478" cy="1538931"/>
            <a:chOff x="-4610934" y="1188537"/>
            <a:chExt cx="1695478" cy="1538931"/>
          </a:xfrm>
        </p:grpSpPr>
        <p:sp>
          <p:nvSpPr>
            <p:cNvPr id="63" name="Google Shape;63;p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4"/>
          <p:cNvSpPr/>
          <p:nvPr/>
        </p:nvSpPr>
        <p:spPr>
          <a:xfrm flipH="1" rot="1643028">
            <a:off x="-639593" y="3195713"/>
            <a:ext cx="1308961" cy="1460191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5"/>
          <p:cNvGrpSpPr/>
          <p:nvPr/>
        </p:nvGrpSpPr>
        <p:grpSpPr>
          <a:xfrm>
            <a:off x="-762142" y="38821"/>
            <a:ext cx="2135456" cy="673547"/>
            <a:chOff x="2540025" y="1612750"/>
            <a:chExt cx="302850" cy="95525"/>
          </a:xfrm>
        </p:grpSpPr>
        <p:sp>
          <p:nvSpPr>
            <p:cNvPr id="77" name="Google Shape;77;p5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5"/>
          <p:cNvSpPr/>
          <p:nvPr/>
        </p:nvSpPr>
        <p:spPr>
          <a:xfrm>
            <a:off x="-50755" y="4325075"/>
            <a:ext cx="924545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-50704" y="4833311"/>
            <a:ext cx="924545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"/>
          <p:cNvSpPr txBox="1"/>
          <p:nvPr>
            <p:ph idx="1" type="subTitle"/>
          </p:nvPr>
        </p:nvSpPr>
        <p:spPr>
          <a:xfrm>
            <a:off x="1190263" y="2768325"/>
            <a:ext cx="3108600" cy="2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2" name="Google Shape;82;p5"/>
          <p:cNvSpPr txBox="1"/>
          <p:nvPr>
            <p:ph idx="2" type="subTitle"/>
          </p:nvPr>
        </p:nvSpPr>
        <p:spPr>
          <a:xfrm>
            <a:off x="4845138" y="2768325"/>
            <a:ext cx="3108600" cy="2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3" type="subTitle"/>
          </p:nvPr>
        </p:nvSpPr>
        <p:spPr>
          <a:xfrm>
            <a:off x="1190263" y="3032180"/>
            <a:ext cx="3108600" cy="5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"/>
          <p:cNvSpPr txBox="1"/>
          <p:nvPr>
            <p:ph idx="4" type="subTitle"/>
          </p:nvPr>
        </p:nvSpPr>
        <p:spPr>
          <a:xfrm>
            <a:off x="4845138" y="3032180"/>
            <a:ext cx="3108600" cy="5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" name="Google Shape;86;p5"/>
          <p:cNvSpPr/>
          <p:nvPr/>
        </p:nvSpPr>
        <p:spPr>
          <a:xfrm rot="-3131814">
            <a:off x="8024248" y="3298521"/>
            <a:ext cx="1308940" cy="1460167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/>
          <p:nvPr/>
        </p:nvSpPr>
        <p:spPr>
          <a:xfrm flipH="1" rot="3131814">
            <a:off x="-94646" y="3131021"/>
            <a:ext cx="1308940" cy="1460167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5"/>
          <p:cNvGrpSpPr/>
          <p:nvPr/>
        </p:nvGrpSpPr>
        <p:grpSpPr>
          <a:xfrm flipH="1">
            <a:off x="-418194" y="3546199"/>
            <a:ext cx="1695478" cy="1538931"/>
            <a:chOff x="-4610934" y="1188537"/>
            <a:chExt cx="1695478" cy="1538931"/>
          </a:xfrm>
        </p:grpSpPr>
        <p:sp>
          <p:nvSpPr>
            <p:cNvPr id="89" name="Google Shape;89;p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" name="Google Shape;100;p5"/>
          <p:cNvGrpSpPr/>
          <p:nvPr/>
        </p:nvGrpSpPr>
        <p:grpSpPr>
          <a:xfrm>
            <a:off x="-448190" y="2121870"/>
            <a:ext cx="1290806" cy="408124"/>
            <a:chOff x="2709200" y="1747675"/>
            <a:chExt cx="189925" cy="60050"/>
          </a:xfrm>
        </p:grpSpPr>
        <p:sp>
          <p:nvSpPr>
            <p:cNvPr id="101" name="Google Shape;101;p5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7961258" y="3713699"/>
            <a:ext cx="1695478" cy="1538931"/>
            <a:chOff x="-4610934" y="1188537"/>
            <a:chExt cx="1695478" cy="1538931"/>
          </a:xfrm>
        </p:grpSpPr>
        <p:sp>
          <p:nvSpPr>
            <p:cNvPr id="104" name="Google Shape;104;p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6"/>
          <p:cNvGrpSpPr/>
          <p:nvPr/>
        </p:nvGrpSpPr>
        <p:grpSpPr>
          <a:xfrm>
            <a:off x="-1163265" y="-264935"/>
            <a:ext cx="2968215" cy="711602"/>
            <a:chOff x="1694575" y="1616075"/>
            <a:chExt cx="394400" cy="94550"/>
          </a:xfrm>
        </p:grpSpPr>
        <p:sp>
          <p:nvSpPr>
            <p:cNvPr id="117" name="Google Shape;117;p6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" name="Google Shape;120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21" name="Google Shape;121;p6"/>
          <p:cNvGrpSpPr/>
          <p:nvPr/>
        </p:nvGrpSpPr>
        <p:grpSpPr>
          <a:xfrm>
            <a:off x="8764460" y="1743895"/>
            <a:ext cx="1290806" cy="408124"/>
            <a:chOff x="2709200" y="1747675"/>
            <a:chExt cx="189925" cy="60050"/>
          </a:xfrm>
        </p:grpSpPr>
        <p:sp>
          <p:nvSpPr>
            <p:cNvPr id="122" name="Google Shape;122;p6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8430771" y="144646"/>
            <a:ext cx="2135456" cy="673547"/>
            <a:chOff x="2540025" y="1612750"/>
            <a:chExt cx="302850" cy="95525"/>
          </a:xfrm>
        </p:grpSpPr>
        <p:sp>
          <p:nvSpPr>
            <p:cNvPr id="125" name="Google Shape;125;p6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6"/>
          <p:cNvSpPr/>
          <p:nvPr/>
        </p:nvSpPr>
        <p:spPr>
          <a:xfrm>
            <a:off x="-43469" y="4604650"/>
            <a:ext cx="9230888" cy="57268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-43444" y="4875692"/>
            <a:ext cx="9230888" cy="403031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-1414183" y="3063815"/>
            <a:ext cx="1907240" cy="456548"/>
            <a:chOff x="1739075" y="1980300"/>
            <a:chExt cx="280625" cy="67175"/>
          </a:xfrm>
        </p:grpSpPr>
        <p:sp>
          <p:nvSpPr>
            <p:cNvPr id="130" name="Google Shape;130;p6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 rot="-1339011">
            <a:off x="8518102" y="2888498"/>
            <a:ext cx="1308964" cy="1460193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" name="Google Shape;134;p6"/>
          <p:cNvGrpSpPr/>
          <p:nvPr/>
        </p:nvGrpSpPr>
        <p:grpSpPr>
          <a:xfrm flipH="1">
            <a:off x="8324841" y="3704824"/>
            <a:ext cx="1695478" cy="1538931"/>
            <a:chOff x="-4610934" y="1188537"/>
            <a:chExt cx="1695478" cy="1538931"/>
          </a:xfrm>
        </p:grpSpPr>
        <p:sp>
          <p:nvSpPr>
            <p:cNvPr id="135" name="Google Shape;135;p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7"/>
          <p:cNvGrpSpPr/>
          <p:nvPr/>
        </p:nvGrpSpPr>
        <p:grpSpPr>
          <a:xfrm>
            <a:off x="7661096" y="-132629"/>
            <a:ext cx="2135456" cy="673547"/>
            <a:chOff x="2540025" y="1612750"/>
            <a:chExt cx="302850" cy="95525"/>
          </a:xfrm>
        </p:grpSpPr>
        <p:sp>
          <p:nvSpPr>
            <p:cNvPr id="148" name="Google Shape;148;p7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1" name="Google Shape;151;p7"/>
          <p:cNvSpPr txBox="1"/>
          <p:nvPr>
            <p:ph idx="1" type="body"/>
          </p:nvPr>
        </p:nvSpPr>
        <p:spPr>
          <a:xfrm>
            <a:off x="830338" y="1462275"/>
            <a:ext cx="4015200" cy="24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" name="Google Shape;152;p7"/>
          <p:cNvSpPr/>
          <p:nvPr/>
        </p:nvSpPr>
        <p:spPr>
          <a:xfrm>
            <a:off x="-50755" y="4325075"/>
            <a:ext cx="924545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"/>
          <p:cNvSpPr/>
          <p:nvPr/>
        </p:nvSpPr>
        <p:spPr>
          <a:xfrm>
            <a:off x="-50704" y="4833311"/>
            <a:ext cx="924545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" name="Google Shape;154;p7"/>
          <p:cNvGrpSpPr/>
          <p:nvPr/>
        </p:nvGrpSpPr>
        <p:grpSpPr>
          <a:xfrm flipH="1">
            <a:off x="-417534" y="3359562"/>
            <a:ext cx="1695478" cy="1538931"/>
            <a:chOff x="-4610934" y="1188537"/>
            <a:chExt cx="1695478" cy="1538931"/>
          </a:xfrm>
        </p:grpSpPr>
        <p:sp>
          <p:nvSpPr>
            <p:cNvPr id="155" name="Google Shape;155;p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>
            <p:ph type="title"/>
          </p:nvPr>
        </p:nvSpPr>
        <p:spPr>
          <a:xfrm>
            <a:off x="1388100" y="904788"/>
            <a:ext cx="6367800" cy="895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68" name="Google Shape;168;p8"/>
          <p:cNvGrpSpPr/>
          <p:nvPr/>
        </p:nvGrpSpPr>
        <p:grpSpPr>
          <a:xfrm>
            <a:off x="7363046" y="139846"/>
            <a:ext cx="2135456" cy="673547"/>
            <a:chOff x="2540025" y="1612750"/>
            <a:chExt cx="302850" cy="95525"/>
          </a:xfrm>
        </p:grpSpPr>
        <p:sp>
          <p:nvSpPr>
            <p:cNvPr id="169" name="Google Shape;169;p8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" name="Google Shape;171;p8"/>
          <p:cNvGrpSpPr/>
          <p:nvPr/>
        </p:nvGrpSpPr>
        <p:grpSpPr>
          <a:xfrm>
            <a:off x="-734640" y="63965"/>
            <a:ext cx="2968215" cy="711602"/>
            <a:chOff x="1694575" y="1616075"/>
            <a:chExt cx="394400" cy="94550"/>
          </a:xfrm>
        </p:grpSpPr>
        <p:sp>
          <p:nvSpPr>
            <p:cNvPr id="172" name="Google Shape;172;p8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Google Shape;175;p8"/>
          <p:cNvSpPr/>
          <p:nvPr/>
        </p:nvSpPr>
        <p:spPr>
          <a:xfrm>
            <a:off x="-43469" y="4325075"/>
            <a:ext cx="923088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-43419" y="4833311"/>
            <a:ext cx="923088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8"/>
          <p:cNvGrpSpPr/>
          <p:nvPr/>
        </p:nvGrpSpPr>
        <p:grpSpPr>
          <a:xfrm flipH="1">
            <a:off x="8450131" y="2921012"/>
            <a:ext cx="1695478" cy="1538931"/>
            <a:chOff x="-4610934" y="1188537"/>
            <a:chExt cx="1695478" cy="1538931"/>
          </a:xfrm>
        </p:grpSpPr>
        <p:sp>
          <p:nvSpPr>
            <p:cNvPr id="178" name="Google Shape;178;p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" name="Google Shape;189;p8"/>
          <p:cNvGrpSpPr/>
          <p:nvPr/>
        </p:nvGrpSpPr>
        <p:grpSpPr>
          <a:xfrm>
            <a:off x="-996434" y="2921012"/>
            <a:ext cx="1695478" cy="1538931"/>
            <a:chOff x="-4610934" y="1188537"/>
            <a:chExt cx="1695478" cy="1538931"/>
          </a:xfrm>
        </p:grpSpPr>
        <p:sp>
          <p:nvSpPr>
            <p:cNvPr id="190" name="Google Shape;190;p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/>
          <p:nvPr>
            <p:ph type="title"/>
          </p:nvPr>
        </p:nvSpPr>
        <p:spPr>
          <a:xfrm>
            <a:off x="2298750" y="1411175"/>
            <a:ext cx="4546500" cy="695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9"/>
          <p:cNvSpPr txBox="1"/>
          <p:nvPr>
            <p:ph idx="1" type="subTitle"/>
          </p:nvPr>
        </p:nvSpPr>
        <p:spPr>
          <a:xfrm>
            <a:off x="2298750" y="2106300"/>
            <a:ext cx="4546500" cy="10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9"/>
          <p:cNvSpPr/>
          <p:nvPr/>
        </p:nvSpPr>
        <p:spPr>
          <a:xfrm>
            <a:off x="-50755" y="4325075"/>
            <a:ext cx="9245458" cy="818266"/>
          </a:xfrm>
          <a:custGeom>
            <a:rect b="b" l="l" r="r" t="t"/>
            <a:pathLst>
              <a:path extrusionOk="0" h="14938" w="53469">
                <a:moveTo>
                  <a:pt x="403" y="1"/>
                </a:moveTo>
                <a:cubicBezTo>
                  <a:pt x="189" y="1"/>
                  <a:pt x="121" y="215"/>
                  <a:pt x="1" y="360"/>
                </a:cubicBezTo>
                <a:lnTo>
                  <a:pt x="1" y="14938"/>
                </a:lnTo>
                <a:lnTo>
                  <a:pt x="53469" y="14938"/>
                </a:lnTo>
                <a:lnTo>
                  <a:pt x="53469" y="343"/>
                </a:lnTo>
                <a:cubicBezTo>
                  <a:pt x="53349" y="206"/>
                  <a:pt x="53281" y="1"/>
                  <a:pt x="53067" y="1"/>
                </a:cubicBezTo>
                <a:cubicBezTo>
                  <a:pt x="52819" y="1"/>
                  <a:pt x="52767" y="292"/>
                  <a:pt x="52596" y="420"/>
                </a:cubicBezTo>
                <a:lnTo>
                  <a:pt x="52254" y="420"/>
                </a:lnTo>
                <a:cubicBezTo>
                  <a:pt x="52091" y="292"/>
                  <a:pt x="52032" y="1"/>
                  <a:pt x="51783" y="1"/>
                </a:cubicBezTo>
                <a:cubicBezTo>
                  <a:pt x="51535" y="1"/>
                  <a:pt x="51475" y="292"/>
                  <a:pt x="51313" y="420"/>
                </a:cubicBezTo>
                <a:lnTo>
                  <a:pt x="50971" y="420"/>
                </a:lnTo>
                <a:cubicBezTo>
                  <a:pt x="50808" y="292"/>
                  <a:pt x="50748" y="1"/>
                  <a:pt x="50500" y="1"/>
                </a:cubicBezTo>
                <a:cubicBezTo>
                  <a:pt x="50252" y="1"/>
                  <a:pt x="50192" y="292"/>
                  <a:pt x="50030" y="420"/>
                </a:cubicBezTo>
                <a:lnTo>
                  <a:pt x="49688" y="420"/>
                </a:lnTo>
                <a:cubicBezTo>
                  <a:pt x="49525" y="292"/>
                  <a:pt x="49465" y="1"/>
                  <a:pt x="49217" y="1"/>
                </a:cubicBezTo>
                <a:cubicBezTo>
                  <a:pt x="48969" y="1"/>
                  <a:pt x="48909" y="292"/>
                  <a:pt x="48746" y="420"/>
                </a:cubicBezTo>
                <a:lnTo>
                  <a:pt x="48404" y="420"/>
                </a:lnTo>
                <a:cubicBezTo>
                  <a:pt x="48242" y="292"/>
                  <a:pt x="48182" y="1"/>
                  <a:pt x="47934" y="1"/>
                </a:cubicBezTo>
                <a:cubicBezTo>
                  <a:pt x="47686" y="1"/>
                  <a:pt x="47626" y="292"/>
                  <a:pt x="47463" y="420"/>
                </a:cubicBezTo>
                <a:lnTo>
                  <a:pt x="47121" y="420"/>
                </a:lnTo>
                <a:cubicBezTo>
                  <a:pt x="46959" y="292"/>
                  <a:pt x="46899" y="1"/>
                  <a:pt x="46651" y="1"/>
                </a:cubicBezTo>
                <a:cubicBezTo>
                  <a:pt x="46402" y="1"/>
                  <a:pt x="46343" y="292"/>
                  <a:pt x="46180" y="420"/>
                </a:cubicBezTo>
                <a:lnTo>
                  <a:pt x="45838" y="420"/>
                </a:lnTo>
                <a:cubicBezTo>
                  <a:pt x="45667" y="292"/>
                  <a:pt x="45615" y="1"/>
                  <a:pt x="45367" y="1"/>
                </a:cubicBezTo>
                <a:cubicBezTo>
                  <a:pt x="45119" y="1"/>
                  <a:pt x="45059" y="292"/>
                  <a:pt x="44897" y="420"/>
                </a:cubicBezTo>
                <a:lnTo>
                  <a:pt x="44546" y="420"/>
                </a:lnTo>
                <a:cubicBezTo>
                  <a:pt x="44383" y="292"/>
                  <a:pt x="44332" y="1"/>
                  <a:pt x="44084" y="1"/>
                </a:cubicBezTo>
                <a:cubicBezTo>
                  <a:pt x="43827" y="1"/>
                  <a:pt x="43776" y="292"/>
                  <a:pt x="43614" y="420"/>
                </a:cubicBezTo>
                <a:lnTo>
                  <a:pt x="43263" y="420"/>
                </a:lnTo>
                <a:cubicBezTo>
                  <a:pt x="43100" y="292"/>
                  <a:pt x="43049" y="1"/>
                  <a:pt x="42801" y="1"/>
                </a:cubicBezTo>
                <a:cubicBezTo>
                  <a:pt x="42544" y="1"/>
                  <a:pt x="42493" y="292"/>
                  <a:pt x="42330" y="420"/>
                </a:cubicBezTo>
                <a:lnTo>
                  <a:pt x="41980" y="420"/>
                </a:lnTo>
                <a:cubicBezTo>
                  <a:pt x="41817" y="292"/>
                  <a:pt x="41766" y="1"/>
                  <a:pt x="41509" y="1"/>
                </a:cubicBezTo>
                <a:cubicBezTo>
                  <a:pt x="41261" y="1"/>
                  <a:pt x="41210" y="292"/>
                  <a:pt x="41047" y="420"/>
                </a:cubicBezTo>
                <a:lnTo>
                  <a:pt x="40696" y="420"/>
                </a:lnTo>
                <a:cubicBezTo>
                  <a:pt x="40534" y="292"/>
                  <a:pt x="40474" y="1"/>
                  <a:pt x="40226" y="1"/>
                </a:cubicBezTo>
                <a:cubicBezTo>
                  <a:pt x="39978" y="1"/>
                  <a:pt x="39918" y="292"/>
                  <a:pt x="39755" y="420"/>
                </a:cubicBezTo>
                <a:lnTo>
                  <a:pt x="39413" y="420"/>
                </a:lnTo>
                <a:cubicBezTo>
                  <a:pt x="39251" y="292"/>
                  <a:pt x="39191" y="1"/>
                  <a:pt x="38943" y="1"/>
                </a:cubicBezTo>
                <a:cubicBezTo>
                  <a:pt x="38694" y="1"/>
                  <a:pt x="38635" y="292"/>
                  <a:pt x="38472" y="420"/>
                </a:cubicBezTo>
                <a:lnTo>
                  <a:pt x="38130" y="420"/>
                </a:lnTo>
                <a:cubicBezTo>
                  <a:pt x="37967" y="292"/>
                  <a:pt x="37907" y="1"/>
                  <a:pt x="37659" y="1"/>
                </a:cubicBezTo>
                <a:cubicBezTo>
                  <a:pt x="37411" y="1"/>
                  <a:pt x="37351" y="292"/>
                  <a:pt x="37189" y="420"/>
                </a:cubicBezTo>
                <a:lnTo>
                  <a:pt x="36847" y="420"/>
                </a:lnTo>
                <a:cubicBezTo>
                  <a:pt x="36684" y="292"/>
                  <a:pt x="36624" y="1"/>
                  <a:pt x="36376" y="1"/>
                </a:cubicBezTo>
                <a:cubicBezTo>
                  <a:pt x="36128" y="1"/>
                  <a:pt x="36068" y="292"/>
                  <a:pt x="35906" y="420"/>
                </a:cubicBezTo>
                <a:lnTo>
                  <a:pt x="35563" y="420"/>
                </a:lnTo>
                <a:cubicBezTo>
                  <a:pt x="35401" y="292"/>
                  <a:pt x="35341" y="1"/>
                  <a:pt x="35093" y="1"/>
                </a:cubicBezTo>
                <a:cubicBezTo>
                  <a:pt x="34845" y="1"/>
                  <a:pt x="34785" y="292"/>
                  <a:pt x="34622" y="420"/>
                </a:cubicBezTo>
                <a:lnTo>
                  <a:pt x="34272" y="420"/>
                </a:lnTo>
                <a:cubicBezTo>
                  <a:pt x="34109" y="292"/>
                  <a:pt x="34058" y="1"/>
                  <a:pt x="33810" y="1"/>
                </a:cubicBezTo>
                <a:cubicBezTo>
                  <a:pt x="33553" y="1"/>
                  <a:pt x="33502" y="292"/>
                  <a:pt x="33339" y="420"/>
                </a:cubicBezTo>
                <a:lnTo>
                  <a:pt x="32988" y="420"/>
                </a:lnTo>
                <a:cubicBezTo>
                  <a:pt x="32826" y="292"/>
                  <a:pt x="32775" y="1"/>
                  <a:pt x="32518" y="1"/>
                </a:cubicBezTo>
                <a:cubicBezTo>
                  <a:pt x="32270" y="1"/>
                  <a:pt x="32218" y="292"/>
                  <a:pt x="32056" y="420"/>
                </a:cubicBezTo>
                <a:lnTo>
                  <a:pt x="31705" y="420"/>
                </a:lnTo>
                <a:cubicBezTo>
                  <a:pt x="31543" y="292"/>
                  <a:pt x="31483" y="1"/>
                  <a:pt x="31235" y="1"/>
                </a:cubicBezTo>
                <a:cubicBezTo>
                  <a:pt x="30987" y="1"/>
                  <a:pt x="30935" y="292"/>
                  <a:pt x="30764" y="420"/>
                </a:cubicBezTo>
                <a:lnTo>
                  <a:pt x="30422" y="420"/>
                </a:lnTo>
                <a:cubicBezTo>
                  <a:pt x="30259" y="292"/>
                  <a:pt x="30199" y="1"/>
                  <a:pt x="29951" y="1"/>
                </a:cubicBezTo>
                <a:cubicBezTo>
                  <a:pt x="29703" y="1"/>
                  <a:pt x="29643" y="292"/>
                  <a:pt x="29481" y="420"/>
                </a:cubicBezTo>
                <a:lnTo>
                  <a:pt x="29139" y="420"/>
                </a:lnTo>
                <a:cubicBezTo>
                  <a:pt x="28976" y="292"/>
                  <a:pt x="28916" y="1"/>
                  <a:pt x="28668" y="1"/>
                </a:cubicBezTo>
                <a:cubicBezTo>
                  <a:pt x="28420" y="1"/>
                  <a:pt x="28360" y="292"/>
                  <a:pt x="28198" y="420"/>
                </a:cubicBezTo>
                <a:lnTo>
                  <a:pt x="27855" y="420"/>
                </a:lnTo>
                <a:cubicBezTo>
                  <a:pt x="27693" y="292"/>
                  <a:pt x="27633" y="1"/>
                  <a:pt x="27385" y="1"/>
                </a:cubicBezTo>
                <a:cubicBezTo>
                  <a:pt x="27137" y="1"/>
                  <a:pt x="27077" y="292"/>
                  <a:pt x="26914" y="420"/>
                </a:cubicBezTo>
                <a:lnTo>
                  <a:pt x="26564" y="420"/>
                </a:lnTo>
                <a:cubicBezTo>
                  <a:pt x="26401" y="292"/>
                  <a:pt x="26350" y="1"/>
                  <a:pt x="26102" y="1"/>
                </a:cubicBezTo>
                <a:cubicBezTo>
                  <a:pt x="25845" y="1"/>
                  <a:pt x="25794" y="292"/>
                  <a:pt x="25631" y="420"/>
                </a:cubicBezTo>
                <a:lnTo>
                  <a:pt x="25280" y="420"/>
                </a:lnTo>
                <a:cubicBezTo>
                  <a:pt x="25118" y="292"/>
                  <a:pt x="25067" y="1"/>
                  <a:pt x="24810" y="1"/>
                </a:cubicBezTo>
                <a:cubicBezTo>
                  <a:pt x="24562" y="1"/>
                  <a:pt x="24511" y="292"/>
                  <a:pt x="24348" y="420"/>
                </a:cubicBezTo>
                <a:lnTo>
                  <a:pt x="23997" y="420"/>
                </a:lnTo>
                <a:cubicBezTo>
                  <a:pt x="23835" y="292"/>
                  <a:pt x="23783" y="1"/>
                  <a:pt x="23527" y="1"/>
                </a:cubicBezTo>
                <a:cubicBezTo>
                  <a:pt x="23279" y="1"/>
                  <a:pt x="23219" y="292"/>
                  <a:pt x="23056" y="420"/>
                </a:cubicBezTo>
                <a:lnTo>
                  <a:pt x="22714" y="420"/>
                </a:lnTo>
                <a:cubicBezTo>
                  <a:pt x="22551" y="292"/>
                  <a:pt x="22492" y="1"/>
                  <a:pt x="22243" y="1"/>
                </a:cubicBezTo>
                <a:cubicBezTo>
                  <a:pt x="21995" y="1"/>
                  <a:pt x="21935" y="292"/>
                  <a:pt x="21773" y="420"/>
                </a:cubicBezTo>
                <a:lnTo>
                  <a:pt x="21431" y="420"/>
                </a:lnTo>
                <a:cubicBezTo>
                  <a:pt x="21268" y="292"/>
                  <a:pt x="21208" y="1"/>
                  <a:pt x="20960" y="1"/>
                </a:cubicBezTo>
                <a:cubicBezTo>
                  <a:pt x="20712" y="1"/>
                  <a:pt x="20652" y="292"/>
                  <a:pt x="20490" y="420"/>
                </a:cubicBezTo>
                <a:lnTo>
                  <a:pt x="20148" y="420"/>
                </a:lnTo>
                <a:cubicBezTo>
                  <a:pt x="19985" y="292"/>
                  <a:pt x="19925" y="1"/>
                  <a:pt x="19677" y="1"/>
                </a:cubicBezTo>
                <a:cubicBezTo>
                  <a:pt x="19429" y="1"/>
                  <a:pt x="19369" y="292"/>
                  <a:pt x="19206" y="420"/>
                </a:cubicBezTo>
                <a:lnTo>
                  <a:pt x="18864" y="420"/>
                </a:lnTo>
                <a:cubicBezTo>
                  <a:pt x="18702" y="292"/>
                  <a:pt x="18642" y="1"/>
                  <a:pt x="18394" y="1"/>
                </a:cubicBezTo>
                <a:cubicBezTo>
                  <a:pt x="18146" y="1"/>
                  <a:pt x="18086" y="292"/>
                  <a:pt x="17923" y="420"/>
                </a:cubicBezTo>
                <a:lnTo>
                  <a:pt x="17573" y="420"/>
                </a:lnTo>
                <a:cubicBezTo>
                  <a:pt x="17410" y="292"/>
                  <a:pt x="17359" y="1"/>
                  <a:pt x="17111" y="1"/>
                </a:cubicBezTo>
                <a:cubicBezTo>
                  <a:pt x="16854" y="1"/>
                  <a:pt x="16803" y="292"/>
                  <a:pt x="16640" y="420"/>
                </a:cubicBezTo>
                <a:lnTo>
                  <a:pt x="16289" y="420"/>
                </a:lnTo>
                <a:cubicBezTo>
                  <a:pt x="16127" y="292"/>
                  <a:pt x="16075" y="1"/>
                  <a:pt x="15827" y="1"/>
                </a:cubicBezTo>
                <a:cubicBezTo>
                  <a:pt x="15571" y="1"/>
                  <a:pt x="15519" y="292"/>
                  <a:pt x="15357" y="420"/>
                </a:cubicBezTo>
                <a:lnTo>
                  <a:pt x="15006" y="420"/>
                </a:lnTo>
                <a:cubicBezTo>
                  <a:pt x="14843" y="292"/>
                  <a:pt x="14784" y="1"/>
                  <a:pt x="14536" y="1"/>
                </a:cubicBezTo>
                <a:cubicBezTo>
                  <a:pt x="14287" y="1"/>
                  <a:pt x="14236" y="292"/>
                  <a:pt x="14074" y="420"/>
                </a:cubicBezTo>
                <a:lnTo>
                  <a:pt x="13723" y="420"/>
                </a:lnTo>
                <a:cubicBezTo>
                  <a:pt x="13560" y="292"/>
                  <a:pt x="13500" y="1"/>
                  <a:pt x="13252" y="1"/>
                </a:cubicBezTo>
                <a:cubicBezTo>
                  <a:pt x="13004" y="1"/>
                  <a:pt x="12944" y="292"/>
                  <a:pt x="12782" y="420"/>
                </a:cubicBezTo>
                <a:lnTo>
                  <a:pt x="12440" y="420"/>
                </a:lnTo>
                <a:cubicBezTo>
                  <a:pt x="12277" y="292"/>
                  <a:pt x="12217" y="1"/>
                  <a:pt x="11969" y="1"/>
                </a:cubicBezTo>
                <a:cubicBezTo>
                  <a:pt x="11721" y="1"/>
                  <a:pt x="11661" y="292"/>
                  <a:pt x="11499" y="420"/>
                </a:cubicBezTo>
                <a:lnTo>
                  <a:pt x="11156" y="420"/>
                </a:lnTo>
                <a:cubicBezTo>
                  <a:pt x="10994" y="292"/>
                  <a:pt x="10934" y="1"/>
                  <a:pt x="10686" y="1"/>
                </a:cubicBezTo>
                <a:cubicBezTo>
                  <a:pt x="10438" y="1"/>
                  <a:pt x="10378" y="292"/>
                  <a:pt x="10215" y="420"/>
                </a:cubicBezTo>
                <a:lnTo>
                  <a:pt x="9865" y="420"/>
                </a:lnTo>
                <a:cubicBezTo>
                  <a:pt x="9702" y="292"/>
                  <a:pt x="9651" y="1"/>
                  <a:pt x="9403" y="1"/>
                </a:cubicBezTo>
                <a:cubicBezTo>
                  <a:pt x="9146" y="1"/>
                  <a:pt x="9095" y="292"/>
                  <a:pt x="8932" y="420"/>
                </a:cubicBezTo>
                <a:lnTo>
                  <a:pt x="8581" y="420"/>
                </a:lnTo>
                <a:cubicBezTo>
                  <a:pt x="8419" y="292"/>
                  <a:pt x="8367" y="1"/>
                  <a:pt x="8111" y="1"/>
                </a:cubicBezTo>
                <a:cubicBezTo>
                  <a:pt x="7863" y="1"/>
                  <a:pt x="7811" y="292"/>
                  <a:pt x="7649" y="420"/>
                </a:cubicBezTo>
                <a:lnTo>
                  <a:pt x="7298" y="420"/>
                </a:lnTo>
                <a:cubicBezTo>
                  <a:pt x="7136" y="292"/>
                  <a:pt x="7076" y="1"/>
                  <a:pt x="6828" y="1"/>
                </a:cubicBezTo>
                <a:cubicBezTo>
                  <a:pt x="6579" y="1"/>
                  <a:pt x="6520" y="292"/>
                  <a:pt x="6357" y="420"/>
                </a:cubicBezTo>
                <a:lnTo>
                  <a:pt x="6015" y="420"/>
                </a:lnTo>
                <a:cubicBezTo>
                  <a:pt x="5852" y="292"/>
                  <a:pt x="5792" y="1"/>
                  <a:pt x="5544" y="1"/>
                </a:cubicBezTo>
                <a:cubicBezTo>
                  <a:pt x="5296" y="1"/>
                  <a:pt x="5236" y="292"/>
                  <a:pt x="5074" y="420"/>
                </a:cubicBezTo>
                <a:lnTo>
                  <a:pt x="4732" y="420"/>
                </a:lnTo>
                <a:cubicBezTo>
                  <a:pt x="4561" y="292"/>
                  <a:pt x="4509" y="1"/>
                  <a:pt x="4261" y="1"/>
                </a:cubicBezTo>
                <a:cubicBezTo>
                  <a:pt x="4004" y="1"/>
                  <a:pt x="3953" y="292"/>
                  <a:pt x="3791" y="420"/>
                </a:cubicBezTo>
                <a:lnTo>
                  <a:pt x="3440" y="420"/>
                </a:lnTo>
                <a:cubicBezTo>
                  <a:pt x="3277" y="292"/>
                  <a:pt x="3226" y="1"/>
                  <a:pt x="2969" y="1"/>
                </a:cubicBezTo>
                <a:cubicBezTo>
                  <a:pt x="2721" y="1"/>
                  <a:pt x="2670" y="292"/>
                  <a:pt x="2507" y="420"/>
                </a:cubicBezTo>
                <a:lnTo>
                  <a:pt x="2157" y="420"/>
                </a:lnTo>
                <a:cubicBezTo>
                  <a:pt x="1994" y="292"/>
                  <a:pt x="1934" y="1"/>
                  <a:pt x="1686" y="1"/>
                </a:cubicBezTo>
                <a:cubicBezTo>
                  <a:pt x="1438" y="1"/>
                  <a:pt x="1378" y="292"/>
                  <a:pt x="1216" y="420"/>
                </a:cubicBezTo>
                <a:lnTo>
                  <a:pt x="873" y="420"/>
                </a:lnTo>
                <a:cubicBezTo>
                  <a:pt x="711" y="292"/>
                  <a:pt x="651" y="1"/>
                  <a:pt x="4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"/>
          <p:cNvSpPr/>
          <p:nvPr/>
        </p:nvSpPr>
        <p:spPr>
          <a:xfrm>
            <a:off x="-50704" y="4833311"/>
            <a:ext cx="9245458" cy="403040"/>
          </a:xfrm>
          <a:custGeom>
            <a:rect b="b" l="l" r="r" t="t"/>
            <a:pathLst>
              <a:path extrusionOk="0" h="3311" w="53469">
                <a:moveTo>
                  <a:pt x="403" y="0"/>
                </a:moveTo>
                <a:cubicBezTo>
                  <a:pt x="189" y="0"/>
                  <a:pt x="121" y="205"/>
                  <a:pt x="1" y="351"/>
                </a:cubicBezTo>
                <a:lnTo>
                  <a:pt x="1" y="3251"/>
                </a:lnTo>
                <a:cubicBezTo>
                  <a:pt x="121" y="3106"/>
                  <a:pt x="189" y="2900"/>
                  <a:pt x="403" y="2900"/>
                </a:cubicBezTo>
                <a:cubicBezTo>
                  <a:pt x="651" y="2900"/>
                  <a:pt x="711" y="3183"/>
                  <a:pt x="873" y="3311"/>
                </a:cubicBezTo>
                <a:lnTo>
                  <a:pt x="1216" y="3311"/>
                </a:lnTo>
                <a:cubicBezTo>
                  <a:pt x="1387" y="3183"/>
                  <a:pt x="1438" y="2900"/>
                  <a:pt x="1686" y="2900"/>
                </a:cubicBezTo>
                <a:cubicBezTo>
                  <a:pt x="1943" y="2900"/>
                  <a:pt x="1994" y="3183"/>
                  <a:pt x="2157" y="3311"/>
                </a:cubicBezTo>
                <a:lnTo>
                  <a:pt x="2507" y="3311"/>
                </a:lnTo>
                <a:cubicBezTo>
                  <a:pt x="2670" y="3183"/>
                  <a:pt x="2721" y="2900"/>
                  <a:pt x="2978" y="2900"/>
                </a:cubicBezTo>
                <a:cubicBezTo>
                  <a:pt x="3226" y="2900"/>
                  <a:pt x="3277" y="3183"/>
                  <a:pt x="3440" y="3311"/>
                </a:cubicBezTo>
                <a:lnTo>
                  <a:pt x="3791" y="3311"/>
                </a:lnTo>
                <a:cubicBezTo>
                  <a:pt x="3953" y="3183"/>
                  <a:pt x="4013" y="2900"/>
                  <a:pt x="4261" y="2900"/>
                </a:cubicBezTo>
                <a:cubicBezTo>
                  <a:pt x="4509" y="2900"/>
                  <a:pt x="4569" y="3183"/>
                  <a:pt x="4732" y="3311"/>
                </a:cubicBezTo>
                <a:lnTo>
                  <a:pt x="5074" y="3311"/>
                </a:lnTo>
                <a:cubicBezTo>
                  <a:pt x="5236" y="3183"/>
                  <a:pt x="5296" y="2900"/>
                  <a:pt x="5544" y="2900"/>
                </a:cubicBezTo>
                <a:cubicBezTo>
                  <a:pt x="5792" y="2900"/>
                  <a:pt x="5852" y="3183"/>
                  <a:pt x="6015" y="3311"/>
                </a:cubicBezTo>
                <a:lnTo>
                  <a:pt x="6357" y="3311"/>
                </a:lnTo>
                <a:cubicBezTo>
                  <a:pt x="6520" y="3183"/>
                  <a:pt x="6579" y="2900"/>
                  <a:pt x="6828" y="2900"/>
                </a:cubicBezTo>
                <a:cubicBezTo>
                  <a:pt x="7076" y="2900"/>
                  <a:pt x="7136" y="3183"/>
                  <a:pt x="7298" y="3311"/>
                </a:cubicBezTo>
                <a:lnTo>
                  <a:pt x="7649" y="3311"/>
                </a:lnTo>
                <a:cubicBezTo>
                  <a:pt x="7811" y="3183"/>
                  <a:pt x="7863" y="2900"/>
                  <a:pt x="8119" y="2900"/>
                </a:cubicBezTo>
                <a:cubicBezTo>
                  <a:pt x="8367" y="2900"/>
                  <a:pt x="8419" y="3183"/>
                  <a:pt x="8581" y="3311"/>
                </a:cubicBezTo>
                <a:lnTo>
                  <a:pt x="8932" y="3311"/>
                </a:lnTo>
                <a:cubicBezTo>
                  <a:pt x="9095" y="3183"/>
                  <a:pt x="9155" y="2900"/>
                  <a:pt x="9403" y="2900"/>
                </a:cubicBezTo>
                <a:cubicBezTo>
                  <a:pt x="9651" y="2900"/>
                  <a:pt x="9711" y="3183"/>
                  <a:pt x="9873" y="3311"/>
                </a:cubicBezTo>
                <a:lnTo>
                  <a:pt x="10215" y="3311"/>
                </a:lnTo>
                <a:cubicBezTo>
                  <a:pt x="10378" y="3183"/>
                  <a:pt x="10438" y="2900"/>
                  <a:pt x="10686" y="2900"/>
                </a:cubicBezTo>
                <a:cubicBezTo>
                  <a:pt x="10934" y="2900"/>
                  <a:pt x="10994" y="3183"/>
                  <a:pt x="11156" y="3311"/>
                </a:cubicBezTo>
                <a:lnTo>
                  <a:pt x="11499" y="3311"/>
                </a:lnTo>
                <a:cubicBezTo>
                  <a:pt x="11661" y="3183"/>
                  <a:pt x="11721" y="2900"/>
                  <a:pt x="11969" y="2900"/>
                </a:cubicBezTo>
                <a:cubicBezTo>
                  <a:pt x="12217" y="2900"/>
                  <a:pt x="12277" y="3183"/>
                  <a:pt x="12440" y="3311"/>
                </a:cubicBezTo>
                <a:lnTo>
                  <a:pt x="12782" y="3311"/>
                </a:lnTo>
                <a:cubicBezTo>
                  <a:pt x="12953" y="3183"/>
                  <a:pt x="13004" y="2900"/>
                  <a:pt x="13252" y="2900"/>
                </a:cubicBezTo>
                <a:cubicBezTo>
                  <a:pt x="13500" y="2900"/>
                  <a:pt x="13560" y="3183"/>
                  <a:pt x="13723" y="3311"/>
                </a:cubicBezTo>
                <a:lnTo>
                  <a:pt x="14074" y="3311"/>
                </a:lnTo>
                <a:cubicBezTo>
                  <a:pt x="14236" y="3183"/>
                  <a:pt x="14287" y="2900"/>
                  <a:pt x="14536" y="2900"/>
                </a:cubicBezTo>
                <a:cubicBezTo>
                  <a:pt x="14792" y="2900"/>
                  <a:pt x="14843" y="3183"/>
                  <a:pt x="15006" y="3311"/>
                </a:cubicBezTo>
                <a:lnTo>
                  <a:pt x="15357" y="3311"/>
                </a:lnTo>
                <a:cubicBezTo>
                  <a:pt x="15519" y="3183"/>
                  <a:pt x="15579" y="2900"/>
                  <a:pt x="15827" y="2900"/>
                </a:cubicBezTo>
                <a:cubicBezTo>
                  <a:pt x="16075" y="2900"/>
                  <a:pt x="16127" y="3183"/>
                  <a:pt x="16289" y="3311"/>
                </a:cubicBezTo>
                <a:lnTo>
                  <a:pt x="16640" y="3311"/>
                </a:lnTo>
                <a:cubicBezTo>
                  <a:pt x="16803" y="3183"/>
                  <a:pt x="16854" y="2900"/>
                  <a:pt x="17111" y="2900"/>
                </a:cubicBezTo>
                <a:cubicBezTo>
                  <a:pt x="17359" y="2900"/>
                  <a:pt x="17419" y="3183"/>
                  <a:pt x="17581" y="3311"/>
                </a:cubicBezTo>
                <a:lnTo>
                  <a:pt x="17923" y="3311"/>
                </a:lnTo>
                <a:cubicBezTo>
                  <a:pt x="18086" y="3183"/>
                  <a:pt x="18146" y="2900"/>
                  <a:pt x="18394" y="2900"/>
                </a:cubicBezTo>
                <a:cubicBezTo>
                  <a:pt x="18642" y="2900"/>
                  <a:pt x="18702" y="3183"/>
                  <a:pt x="18864" y="3311"/>
                </a:cubicBezTo>
                <a:lnTo>
                  <a:pt x="19206" y="3311"/>
                </a:lnTo>
                <a:cubicBezTo>
                  <a:pt x="19369" y="3183"/>
                  <a:pt x="19429" y="2900"/>
                  <a:pt x="19677" y="2900"/>
                </a:cubicBezTo>
                <a:cubicBezTo>
                  <a:pt x="19925" y="2900"/>
                  <a:pt x="19985" y="3183"/>
                  <a:pt x="20148" y="3311"/>
                </a:cubicBezTo>
                <a:lnTo>
                  <a:pt x="20490" y="3311"/>
                </a:lnTo>
                <a:cubicBezTo>
                  <a:pt x="20652" y="3183"/>
                  <a:pt x="20712" y="2900"/>
                  <a:pt x="20960" y="2900"/>
                </a:cubicBezTo>
                <a:cubicBezTo>
                  <a:pt x="21208" y="2900"/>
                  <a:pt x="21268" y="3183"/>
                  <a:pt x="21431" y="3311"/>
                </a:cubicBezTo>
                <a:lnTo>
                  <a:pt x="21773" y="3311"/>
                </a:lnTo>
                <a:cubicBezTo>
                  <a:pt x="21935" y="3183"/>
                  <a:pt x="21995" y="2900"/>
                  <a:pt x="22243" y="2900"/>
                </a:cubicBezTo>
                <a:cubicBezTo>
                  <a:pt x="22492" y="2900"/>
                  <a:pt x="22551" y="3183"/>
                  <a:pt x="22714" y="3311"/>
                </a:cubicBezTo>
                <a:lnTo>
                  <a:pt x="23065" y="3311"/>
                </a:lnTo>
                <a:cubicBezTo>
                  <a:pt x="23227" y="3183"/>
                  <a:pt x="23279" y="2900"/>
                  <a:pt x="23527" y="2900"/>
                </a:cubicBezTo>
                <a:cubicBezTo>
                  <a:pt x="23783" y="2900"/>
                  <a:pt x="23835" y="3183"/>
                  <a:pt x="23997" y="3311"/>
                </a:cubicBezTo>
                <a:lnTo>
                  <a:pt x="24348" y="3311"/>
                </a:lnTo>
                <a:cubicBezTo>
                  <a:pt x="24511" y="3183"/>
                  <a:pt x="24562" y="2900"/>
                  <a:pt x="24818" y="2900"/>
                </a:cubicBezTo>
                <a:cubicBezTo>
                  <a:pt x="25067" y="2900"/>
                  <a:pt x="25118" y="3183"/>
                  <a:pt x="25280" y="3311"/>
                </a:cubicBezTo>
                <a:lnTo>
                  <a:pt x="25631" y="3311"/>
                </a:lnTo>
                <a:cubicBezTo>
                  <a:pt x="25794" y="3183"/>
                  <a:pt x="25854" y="2900"/>
                  <a:pt x="26102" y="2900"/>
                </a:cubicBezTo>
                <a:cubicBezTo>
                  <a:pt x="26350" y="2900"/>
                  <a:pt x="26410" y="3183"/>
                  <a:pt x="26572" y="3311"/>
                </a:cubicBezTo>
                <a:lnTo>
                  <a:pt x="26914" y="3311"/>
                </a:lnTo>
                <a:cubicBezTo>
                  <a:pt x="27077" y="3183"/>
                  <a:pt x="27137" y="2900"/>
                  <a:pt x="27385" y="2900"/>
                </a:cubicBezTo>
                <a:cubicBezTo>
                  <a:pt x="27633" y="2900"/>
                  <a:pt x="27693" y="3183"/>
                  <a:pt x="27855" y="3311"/>
                </a:cubicBezTo>
                <a:lnTo>
                  <a:pt x="28198" y="3311"/>
                </a:lnTo>
                <a:cubicBezTo>
                  <a:pt x="28360" y="3183"/>
                  <a:pt x="28420" y="2900"/>
                  <a:pt x="28668" y="2900"/>
                </a:cubicBezTo>
                <a:cubicBezTo>
                  <a:pt x="28916" y="2900"/>
                  <a:pt x="28976" y="3183"/>
                  <a:pt x="29139" y="3311"/>
                </a:cubicBezTo>
                <a:lnTo>
                  <a:pt x="29481" y="3311"/>
                </a:lnTo>
                <a:cubicBezTo>
                  <a:pt x="29643" y="3183"/>
                  <a:pt x="29703" y="2900"/>
                  <a:pt x="29951" y="2900"/>
                </a:cubicBezTo>
                <a:cubicBezTo>
                  <a:pt x="30199" y="2900"/>
                  <a:pt x="30259" y="3183"/>
                  <a:pt x="30422" y="3311"/>
                </a:cubicBezTo>
                <a:lnTo>
                  <a:pt x="30773" y="3311"/>
                </a:lnTo>
                <a:cubicBezTo>
                  <a:pt x="30935" y="3183"/>
                  <a:pt x="30987" y="2900"/>
                  <a:pt x="31235" y="2900"/>
                </a:cubicBezTo>
                <a:cubicBezTo>
                  <a:pt x="31491" y="2900"/>
                  <a:pt x="31543" y="3183"/>
                  <a:pt x="31705" y="3311"/>
                </a:cubicBezTo>
                <a:lnTo>
                  <a:pt x="32056" y="3311"/>
                </a:lnTo>
                <a:cubicBezTo>
                  <a:pt x="32218" y="3183"/>
                  <a:pt x="32270" y="2900"/>
                  <a:pt x="32526" y="2900"/>
                </a:cubicBezTo>
                <a:cubicBezTo>
                  <a:pt x="32775" y="2900"/>
                  <a:pt x="32826" y="3183"/>
                  <a:pt x="32988" y="3311"/>
                </a:cubicBezTo>
                <a:lnTo>
                  <a:pt x="33339" y="3311"/>
                </a:lnTo>
                <a:cubicBezTo>
                  <a:pt x="33502" y="3183"/>
                  <a:pt x="33553" y="2900"/>
                  <a:pt x="33810" y="2900"/>
                </a:cubicBezTo>
                <a:cubicBezTo>
                  <a:pt x="34058" y="2900"/>
                  <a:pt x="34118" y="3183"/>
                  <a:pt x="34280" y="3311"/>
                </a:cubicBezTo>
                <a:lnTo>
                  <a:pt x="34622" y="3311"/>
                </a:lnTo>
                <a:cubicBezTo>
                  <a:pt x="34785" y="3183"/>
                  <a:pt x="34845" y="2900"/>
                  <a:pt x="35093" y="2900"/>
                </a:cubicBezTo>
                <a:cubicBezTo>
                  <a:pt x="35341" y="2900"/>
                  <a:pt x="35401" y="3183"/>
                  <a:pt x="35563" y="3311"/>
                </a:cubicBezTo>
                <a:lnTo>
                  <a:pt x="35906" y="3311"/>
                </a:lnTo>
                <a:cubicBezTo>
                  <a:pt x="36068" y="3183"/>
                  <a:pt x="36128" y="2900"/>
                  <a:pt x="36376" y="2900"/>
                </a:cubicBezTo>
                <a:cubicBezTo>
                  <a:pt x="36624" y="2900"/>
                  <a:pt x="36684" y="3183"/>
                  <a:pt x="36847" y="3311"/>
                </a:cubicBezTo>
                <a:lnTo>
                  <a:pt x="37189" y="3311"/>
                </a:lnTo>
                <a:cubicBezTo>
                  <a:pt x="37351" y="3183"/>
                  <a:pt x="37411" y="2900"/>
                  <a:pt x="37659" y="2900"/>
                </a:cubicBezTo>
                <a:cubicBezTo>
                  <a:pt x="37907" y="2900"/>
                  <a:pt x="37967" y="3183"/>
                  <a:pt x="38130" y="3311"/>
                </a:cubicBezTo>
                <a:lnTo>
                  <a:pt x="38472" y="3311"/>
                </a:lnTo>
                <a:cubicBezTo>
                  <a:pt x="38635" y="3183"/>
                  <a:pt x="38694" y="2900"/>
                  <a:pt x="38943" y="2900"/>
                </a:cubicBezTo>
                <a:cubicBezTo>
                  <a:pt x="39191" y="2900"/>
                  <a:pt x="39251" y="3183"/>
                  <a:pt x="39413" y="3311"/>
                </a:cubicBezTo>
                <a:lnTo>
                  <a:pt x="39764" y="3311"/>
                </a:lnTo>
                <a:cubicBezTo>
                  <a:pt x="39926" y="3183"/>
                  <a:pt x="39978" y="2900"/>
                  <a:pt x="40226" y="2900"/>
                </a:cubicBezTo>
                <a:cubicBezTo>
                  <a:pt x="40482" y="2900"/>
                  <a:pt x="40534" y="3183"/>
                  <a:pt x="40696" y="3311"/>
                </a:cubicBezTo>
                <a:lnTo>
                  <a:pt x="41047" y="3311"/>
                </a:lnTo>
                <a:cubicBezTo>
                  <a:pt x="41210" y="3183"/>
                  <a:pt x="41261" y="2900"/>
                  <a:pt x="41518" y="2900"/>
                </a:cubicBezTo>
                <a:cubicBezTo>
                  <a:pt x="41766" y="2900"/>
                  <a:pt x="41817" y="3183"/>
                  <a:pt x="41980" y="3311"/>
                </a:cubicBezTo>
                <a:lnTo>
                  <a:pt x="42330" y="3311"/>
                </a:lnTo>
                <a:cubicBezTo>
                  <a:pt x="42493" y="3183"/>
                  <a:pt x="42553" y="2900"/>
                  <a:pt x="42801" y="2900"/>
                </a:cubicBezTo>
                <a:cubicBezTo>
                  <a:pt x="43049" y="2900"/>
                  <a:pt x="43100" y="3183"/>
                  <a:pt x="43263" y="3311"/>
                </a:cubicBezTo>
                <a:lnTo>
                  <a:pt x="43614" y="3311"/>
                </a:lnTo>
                <a:cubicBezTo>
                  <a:pt x="43776" y="3183"/>
                  <a:pt x="43836" y="2900"/>
                  <a:pt x="44084" y="2900"/>
                </a:cubicBezTo>
                <a:cubicBezTo>
                  <a:pt x="44332" y="2900"/>
                  <a:pt x="44383" y="3183"/>
                  <a:pt x="44555" y="3311"/>
                </a:cubicBezTo>
                <a:lnTo>
                  <a:pt x="44897" y="3311"/>
                </a:lnTo>
                <a:cubicBezTo>
                  <a:pt x="45059" y="3183"/>
                  <a:pt x="45119" y="2900"/>
                  <a:pt x="45367" y="2900"/>
                </a:cubicBezTo>
                <a:cubicBezTo>
                  <a:pt x="45615" y="2900"/>
                  <a:pt x="45675" y="3183"/>
                  <a:pt x="45838" y="3311"/>
                </a:cubicBezTo>
                <a:lnTo>
                  <a:pt x="46180" y="3311"/>
                </a:lnTo>
                <a:cubicBezTo>
                  <a:pt x="46343" y="3183"/>
                  <a:pt x="46402" y="2900"/>
                  <a:pt x="46651" y="2900"/>
                </a:cubicBezTo>
                <a:cubicBezTo>
                  <a:pt x="46899" y="2900"/>
                  <a:pt x="46959" y="3183"/>
                  <a:pt x="47121" y="3311"/>
                </a:cubicBezTo>
                <a:lnTo>
                  <a:pt x="47463" y="3311"/>
                </a:lnTo>
                <a:cubicBezTo>
                  <a:pt x="47626" y="3183"/>
                  <a:pt x="47686" y="2900"/>
                  <a:pt x="47934" y="2900"/>
                </a:cubicBezTo>
                <a:cubicBezTo>
                  <a:pt x="48182" y="2900"/>
                  <a:pt x="48242" y="3183"/>
                  <a:pt x="48404" y="3311"/>
                </a:cubicBezTo>
                <a:lnTo>
                  <a:pt x="48746" y="3311"/>
                </a:lnTo>
                <a:cubicBezTo>
                  <a:pt x="48909" y="3183"/>
                  <a:pt x="48969" y="2900"/>
                  <a:pt x="49217" y="2900"/>
                </a:cubicBezTo>
                <a:cubicBezTo>
                  <a:pt x="49465" y="2900"/>
                  <a:pt x="49525" y="3183"/>
                  <a:pt x="49688" y="3311"/>
                </a:cubicBezTo>
                <a:lnTo>
                  <a:pt x="50030" y="3311"/>
                </a:lnTo>
                <a:cubicBezTo>
                  <a:pt x="50192" y="3183"/>
                  <a:pt x="50252" y="2900"/>
                  <a:pt x="50500" y="2900"/>
                </a:cubicBezTo>
                <a:cubicBezTo>
                  <a:pt x="50748" y="2900"/>
                  <a:pt x="50808" y="3183"/>
                  <a:pt x="50971" y="3311"/>
                </a:cubicBezTo>
                <a:lnTo>
                  <a:pt x="51321" y="3311"/>
                </a:lnTo>
                <a:cubicBezTo>
                  <a:pt x="51484" y="3183"/>
                  <a:pt x="51535" y="2900"/>
                  <a:pt x="51783" y="2900"/>
                </a:cubicBezTo>
                <a:cubicBezTo>
                  <a:pt x="52032" y="2900"/>
                  <a:pt x="52091" y="3183"/>
                  <a:pt x="52254" y="3311"/>
                </a:cubicBezTo>
                <a:lnTo>
                  <a:pt x="52605" y="3311"/>
                </a:lnTo>
                <a:cubicBezTo>
                  <a:pt x="52767" y="3183"/>
                  <a:pt x="52819" y="2900"/>
                  <a:pt x="53067" y="2900"/>
                </a:cubicBezTo>
                <a:cubicBezTo>
                  <a:pt x="53281" y="2900"/>
                  <a:pt x="53349" y="3097"/>
                  <a:pt x="53469" y="3242"/>
                </a:cubicBezTo>
                <a:lnTo>
                  <a:pt x="53469" y="342"/>
                </a:lnTo>
                <a:cubicBezTo>
                  <a:pt x="53349" y="197"/>
                  <a:pt x="53281" y="0"/>
                  <a:pt x="53067" y="0"/>
                </a:cubicBezTo>
                <a:cubicBezTo>
                  <a:pt x="52819" y="0"/>
                  <a:pt x="52767" y="282"/>
                  <a:pt x="52605" y="411"/>
                </a:cubicBezTo>
                <a:lnTo>
                  <a:pt x="52254" y="411"/>
                </a:lnTo>
                <a:cubicBezTo>
                  <a:pt x="52091" y="282"/>
                  <a:pt x="52032" y="0"/>
                  <a:pt x="51783" y="0"/>
                </a:cubicBezTo>
                <a:cubicBezTo>
                  <a:pt x="51535" y="0"/>
                  <a:pt x="51484" y="282"/>
                  <a:pt x="51321" y="411"/>
                </a:cubicBezTo>
                <a:lnTo>
                  <a:pt x="50971" y="411"/>
                </a:lnTo>
                <a:cubicBezTo>
                  <a:pt x="50808" y="282"/>
                  <a:pt x="50748" y="0"/>
                  <a:pt x="50500" y="0"/>
                </a:cubicBezTo>
                <a:cubicBezTo>
                  <a:pt x="50252" y="0"/>
                  <a:pt x="50192" y="282"/>
                  <a:pt x="50030" y="411"/>
                </a:cubicBezTo>
                <a:lnTo>
                  <a:pt x="49688" y="411"/>
                </a:lnTo>
                <a:cubicBezTo>
                  <a:pt x="49525" y="282"/>
                  <a:pt x="49465" y="0"/>
                  <a:pt x="49217" y="0"/>
                </a:cubicBezTo>
                <a:cubicBezTo>
                  <a:pt x="48969" y="0"/>
                  <a:pt x="48909" y="282"/>
                  <a:pt x="48746" y="411"/>
                </a:cubicBezTo>
                <a:lnTo>
                  <a:pt x="48404" y="411"/>
                </a:lnTo>
                <a:cubicBezTo>
                  <a:pt x="48242" y="282"/>
                  <a:pt x="48182" y="0"/>
                  <a:pt x="47934" y="0"/>
                </a:cubicBezTo>
                <a:cubicBezTo>
                  <a:pt x="47686" y="0"/>
                  <a:pt x="47626" y="282"/>
                  <a:pt x="47463" y="411"/>
                </a:cubicBezTo>
                <a:lnTo>
                  <a:pt x="47121" y="411"/>
                </a:lnTo>
                <a:cubicBezTo>
                  <a:pt x="46959" y="282"/>
                  <a:pt x="46899" y="0"/>
                  <a:pt x="46651" y="0"/>
                </a:cubicBezTo>
                <a:cubicBezTo>
                  <a:pt x="46402" y="0"/>
                  <a:pt x="46343" y="282"/>
                  <a:pt x="46180" y="411"/>
                </a:cubicBezTo>
                <a:lnTo>
                  <a:pt x="45838" y="411"/>
                </a:lnTo>
                <a:cubicBezTo>
                  <a:pt x="45675" y="282"/>
                  <a:pt x="45615" y="0"/>
                  <a:pt x="45367" y="0"/>
                </a:cubicBezTo>
                <a:cubicBezTo>
                  <a:pt x="45119" y="0"/>
                  <a:pt x="45059" y="282"/>
                  <a:pt x="44897" y="411"/>
                </a:cubicBezTo>
                <a:lnTo>
                  <a:pt x="44555" y="411"/>
                </a:lnTo>
                <a:cubicBezTo>
                  <a:pt x="44383" y="282"/>
                  <a:pt x="44332" y="0"/>
                  <a:pt x="44084" y="0"/>
                </a:cubicBezTo>
                <a:cubicBezTo>
                  <a:pt x="43836" y="0"/>
                  <a:pt x="43776" y="282"/>
                  <a:pt x="43614" y="411"/>
                </a:cubicBezTo>
                <a:lnTo>
                  <a:pt x="43263" y="411"/>
                </a:lnTo>
                <a:cubicBezTo>
                  <a:pt x="43100" y="282"/>
                  <a:pt x="43049" y="0"/>
                  <a:pt x="42801" y="0"/>
                </a:cubicBezTo>
                <a:cubicBezTo>
                  <a:pt x="42544" y="0"/>
                  <a:pt x="42493" y="282"/>
                  <a:pt x="42330" y="411"/>
                </a:cubicBezTo>
                <a:lnTo>
                  <a:pt x="41980" y="411"/>
                </a:lnTo>
                <a:cubicBezTo>
                  <a:pt x="41817" y="282"/>
                  <a:pt x="41766" y="0"/>
                  <a:pt x="41518" y="0"/>
                </a:cubicBezTo>
                <a:cubicBezTo>
                  <a:pt x="41261" y="0"/>
                  <a:pt x="41210" y="282"/>
                  <a:pt x="41047" y="411"/>
                </a:cubicBezTo>
                <a:lnTo>
                  <a:pt x="40696" y="411"/>
                </a:lnTo>
                <a:cubicBezTo>
                  <a:pt x="40534" y="282"/>
                  <a:pt x="40474" y="0"/>
                  <a:pt x="40226" y="0"/>
                </a:cubicBezTo>
                <a:cubicBezTo>
                  <a:pt x="39978" y="0"/>
                  <a:pt x="39926" y="282"/>
                  <a:pt x="39764" y="411"/>
                </a:cubicBezTo>
                <a:lnTo>
                  <a:pt x="39413" y="411"/>
                </a:lnTo>
                <a:cubicBezTo>
                  <a:pt x="39251" y="282"/>
                  <a:pt x="39199" y="0"/>
                  <a:pt x="38943" y="0"/>
                </a:cubicBezTo>
                <a:cubicBezTo>
                  <a:pt x="38694" y="0"/>
                  <a:pt x="38635" y="282"/>
                  <a:pt x="38472" y="411"/>
                </a:cubicBezTo>
                <a:lnTo>
                  <a:pt x="38130" y="411"/>
                </a:lnTo>
                <a:cubicBezTo>
                  <a:pt x="37967" y="282"/>
                  <a:pt x="37907" y="0"/>
                  <a:pt x="37659" y="0"/>
                </a:cubicBezTo>
                <a:cubicBezTo>
                  <a:pt x="37411" y="0"/>
                  <a:pt x="37351" y="282"/>
                  <a:pt x="37189" y="411"/>
                </a:cubicBezTo>
                <a:lnTo>
                  <a:pt x="36847" y="411"/>
                </a:lnTo>
                <a:cubicBezTo>
                  <a:pt x="36684" y="282"/>
                  <a:pt x="36624" y="0"/>
                  <a:pt x="36376" y="0"/>
                </a:cubicBezTo>
                <a:cubicBezTo>
                  <a:pt x="36128" y="0"/>
                  <a:pt x="36068" y="282"/>
                  <a:pt x="35906" y="411"/>
                </a:cubicBezTo>
                <a:lnTo>
                  <a:pt x="35563" y="411"/>
                </a:lnTo>
                <a:cubicBezTo>
                  <a:pt x="35401" y="282"/>
                  <a:pt x="35341" y="0"/>
                  <a:pt x="35093" y="0"/>
                </a:cubicBezTo>
                <a:cubicBezTo>
                  <a:pt x="34845" y="0"/>
                  <a:pt x="34785" y="282"/>
                  <a:pt x="34622" y="411"/>
                </a:cubicBezTo>
                <a:lnTo>
                  <a:pt x="34280" y="411"/>
                </a:lnTo>
                <a:cubicBezTo>
                  <a:pt x="34118" y="282"/>
                  <a:pt x="34058" y="0"/>
                  <a:pt x="33810" y="0"/>
                </a:cubicBezTo>
                <a:cubicBezTo>
                  <a:pt x="33562" y="0"/>
                  <a:pt x="33502" y="282"/>
                  <a:pt x="33339" y="411"/>
                </a:cubicBezTo>
                <a:lnTo>
                  <a:pt x="32988" y="411"/>
                </a:lnTo>
                <a:cubicBezTo>
                  <a:pt x="32826" y="282"/>
                  <a:pt x="32775" y="0"/>
                  <a:pt x="32526" y="0"/>
                </a:cubicBezTo>
                <a:cubicBezTo>
                  <a:pt x="32270" y="0"/>
                  <a:pt x="32218" y="282"/>
                  <a:pt x="32056" y="411"/>
                </a:cubicBezTo>
                <a:lnTo>
                  <a:pt x="31705" y="411"/>
                </a:lnTo>
                <a:cubicBezTo>
                  <a:pt x="31543" y="282"/>
                  <a:pt x="31491" y="0"/>
                  <a:pt x="31235" y="0"/>
                </a:cubicBezTo>
                <a:cubicBezTo>
                  <a:pt x="30987" y="0"/>
                  <a:pt x="30935" y="282"/>
                  <a:pt x="30773" y="411"/>
                </a:cubicBezTo>
                <a:lnTo>
                  <a:pt x="30422" y="411"/>
                </a:lnTo>
                <a:cubicBezTo>
                  <a:pt x="30259" y="282"/>
                  <a:pt x="30208" y="0"/>
                  <a:pt x="29951" y="0"/>
                </a:cubicBezTo>
                <a:cubicBezTo>
                  <a:pt x="29703" y="0"/>
                  <a:pt x="29643" y="282"/>
                  <a:pt x="29481" y="411"/>
                </a:cubicBezTo>
                <a:lnTo>
                  <a:pt x="29139" y="411"/>
                </a:lnTo>
                <a:cubicBezTo>
                  <a:pt x="28976" y="282"/>
                  <a:pt x="28916" y="0"/>
                  <a:pt x="28668" y="0"/>
                </a:cubicBezTo>
                <a:cubicBezTo>
                  <a:pt x="28420" y="0"/>
                  <a:pt x="28360" y="282"/>
                  <a:pt x="28198" y="411"/>
                </a:cubicBezTo>
                <a:lnTo>
                  <a:pt x="27855" y="411"/>
                </a:lnTo>
                <a:cubicBezTo>
                  <a:pt x="27693" y="282"/>
                  <a:pt x="27633" y="0"/>
                  <a:pt x="27385" y="0"/>
                </a:cubicBezTo>
                <a:cubicBezTo>
                  <a:pt x="27137" y="0"/>
                  <a:pt x="27077" y="282"/>
                  <a:pt x="26914" y="411"/>
                </a:cubicBezTo>
                <a:lnTo>
                  <a:pt x="26572" y="411"/>
                </a:lnTo>
                <a:cubicBezTo>
                  <a:pt x="26410" y="282"/>
                  <a:pt x="26350" y="0"/>
                  <a:pt x="26102" y="0"/>
                </a:cubicBezTo>
                <a:cubicBezTo>
                  <a:pt x="25854" y="0"/>
                  <a:pt x="25794" y="282"/>
                  <a:pt x="25631" y="411"/>
                </a:cubicBezTo>
                <a:lnTo>
                  <a:pt x="25280" y="411"/>
                </a:lnTo>
                <a:cubicBezTo>
                  <a:pt x="25118" y="282"/>
                  <a:pt x="25067" y="0"/>
                  <a:pt x="24818" y="0"/>
                </a:cubicBezTo>
                <a:cubicBezTo>
                  <a:pt x="24562" y="0"/>
                  <a:pt x="24511" y="282"/>
                  <a:pt x="24348" y="411"/>
                </a:cubicBezTo>
                <a:lnTo>
                  <a:pt x="23997" y="411"/>
                </a:lnTo>
                <a:cubicBezTo>
                  <a:pt x="23835" y="282"/>
                  <a:pt x="23783" y="0"/>
                  <a:pt x="23527" y="0"/>
                </a:cubicBezTo>
                <a:cubicBezTo>
                  <a:pt x="23279" y="0"/>
                  <a:pt x="23227" y="282"/>
                  <a:pt x="23065" y="411"/>
                </a:cubicBezTo>
                <a:lnTo>
                  <a:pt x="22714" y="411"/>
                </a:lnTo>
                <a:cubicBezTo>
                  <a:pt x="22551" y="282"/>
                  <a:pt x="22492" y="0"/>
                  <a:pt x="22243" y="0"/>
                </a:cubicBezTo>
                <a:cubicBezTo>
                  <a:pt x="21995" y="0"/>
                  <a:pt x="21935" y="282"/>
                  <a:pt x="21773" y="411"/>
                </a:cubicBezTo>
                <a:lnTo>
                  <a:pt x="21431" y="411"/>
                </a:lnTo>
                <a:cubicBezTo>
                  <a:pt x="21268" y="282"/>
                  <a:pt x="21208" y="0"/>
                  <a:pt x="20960" y="0"/>
                </a:cubicBezTo>
                <a:cubicBezTo>
                  <a:pt x="20712" y="0"/>
                  <a:pt x="20652" y="282"/>
                  <a:pt x="20490" y="411"/>
                </a:cubicBezTo>
                <a:lnTo>
                  <a:pt x="20148" y="411"/>
                </a:lnTo>
                <a:cubicBezTo>
                  <a:pt x="19985" y="282"/>
                  <a:pt x="19925" y="0"/>
                  <a:pt x="19677" y="0"/>
                </a:cubicBezTo>
                <a:cubicBezTo>
                  <a:pt x="19429" y="0"/>
                  <a:pt x="19369" y="282"/>
                  <a:pt x="19206" y="411"/>
                </a:cubicBezTo>
                <a:lnTo>
                  <a:pt x="18864" y="411"/>
                </a:lnTo>
                <a:cubicBezTo>
                  <a:pt x="18702" y="282"/>
                  <a:pt x="18642" y="0"/>
                  <a:pt x="18394" y="0"/>
                </a:cubicBezTo>
                <a:cubicBezTo>
                  <a:pt x="18146" y="0"/>
                  <a:pt x="18086" y="282"/>
                  <a:pt x="17923" y="411"/>
                </a:cubicBezTo>
                <a:lnTo>
                  <a:pt x="17581" y="411"/>
                </a:lnTo>
                <a:cubicBezTo>
                  <a:pt x="17419" y="282"/>
                  <a:pt x="17359" y="0"/>
                  <a:pt x="17111" y="0"/>
                </a:cubicBezTo>
                <a:cubicBezTo>
                  <a:pt x="16862" y="0"/>
                  <a:pt x="16803" y="282"/>
                  <a:pt x="16640" y="411"/>
                </a:cubicBezTo>
                <a:lnTo>
                  <a:pt x="16289" y="411"/>
                </a:lnTo>
                <a:cubicBezTo>
                  <a:pt x="16127" y="282"/>
                  <a:pt x="16075" y="0"/>
                  <a:pt x="15827" y="0"/>
                </a:cubicBezTo>
                <a:cubicBezTo>
                  <a:pt x="15571" y="0"/>
                  <a:pt x="15519" y="282"/>
                  <a:pt x="15357" y="411"/>
                </a:cubicBezTo>
                <a:lnTo>
                  <a:pt x="15006" y="411"/>
                </a:lnTo>
                <a:cubicBezTo>
                  <a:pt x="14843" y="282"/>
                  <a:pt x="14792" y="0"/>
                  <a:pt x="14536" y="0"/>
                </a:cubicBezTo>
                <a:cubicBezTo>
                  <a:pt x="14287" y="0"/>
                  <a:pt x="14236" y="282"/>
                  <a:pt x="14074" y="411"/>
                </a:cubicBezTo>
                <a:lnTo>
                  <a:pt x="13723" y="411"/>
                </a:lnTo>
                <a:cubicBezTo>
                  <a:pt x="13560" y="282"/>
                  <a:pt x="13500" y="0"/>
                  <a:pt x="13252" y="0"/>
                </a:cubicBezTo>
                <a:cubicBezTo>
                  <a:pt x="13004" y="0"/>
                  <a:pt x="12953" y="282"/>
                  <a:pt x="12782" y="411"/>
                </a:cubicBezTo>
                <a:lnTo>
                  <a:pt x="12440" y="411"/>
                </a:lnTo>
                <a:cubicBezTo>
                  <a:pt x="12277" y="282"/>
                  <a:pt x="12217" y="0"/>
                  <a:pt x="11969" y="0"/>
                </a:cubicBezTo>
                <a:cubicBezTo>
                  <a:pt x="11721" y="0"/>
                  <a:pt x="11661" y="282"/>
                  <a:pt x="11499" y="411"/>
                </a:cubicBezTo>
                <a:lnTo>
                  <a:pt x="11156" y="411"/>
                </a:lnTo>
                <a:cubicBezTo>
                  <a:pt x="10994" y="282"/>
                  <a:pt x="10934" y="0"/>
                  <a:pt x="10686" y="0"/>
                </a:cubicBezTo>
                <a:cubicBezTo>
                  <a:pt x="10438" y="0"/>
                  <a:pt x="10378" y="282"/>
                  <a:pt x="10215" y="411"/>
                </a:cubicBezTo>
                <a:lnTo>
                  <a:pt x="9873" y="411"/>
                </a:lnTo>
                <a:cubicBezTo>
                  <a:pt x="9711" y="282"/>
                  <a:pt x="9651" y="0"/>
                  <a:pt x="9403" y="0"/>
                </a:cubicBezTo>
                <a:cubicBezTo>
                  <a:pt x="9155" y="0"/>
                  <a:pt x="9095" y="282"/>
                  <a:pt x="8932" y="411"/>
                </a:cubicBezTo>
                <a:lnTo>
                  <a:pt x="8581" y="411"/>
                </a:lnTo>
                <a:cubicBezTo>
                  <a:pt x="8419" y="282"/>
                  <a:pt x="8367" y="0"/>
                  <a:pt x="8119" y="0"/>
                </a:cubicBezTo>
                <a:cubicBezTo>
                  <a:pt x="7863" y="0"/>
                  <a:pt x="7811" y="282"/>
                  <a:pt x="7649" y="411"/>
                </a:cubicBezTo>
                <a:lnTo>
                  <a:pt x="7298" y="411"/>
                </a:lnTo>
                <a:cubicBezTo>
                  <a:pt x="7136" y="282"/>
                  <a:pt x="7084" y="0"/>
                  <a:pt x="6828" y="0"/>
                </a:cubicBezTo>
                <a:cubicBezTo>
                  <a:pt x="6579" y="0"/>
                  <a:pt x="6520" y="282"/>
                  <a:pt x="6357" y="411"/>
                </a:cubicBezTo>
                <a:lnTo>
                  <a:pt x="6015" y="411"/>
                </a:lnTo>
                <a:cubicBezTo>
                  <a:pt x="5852" y="282"/>
                  <a:pt x="5792" y="0"/>
                  <a:pt x="5544" y="0"/>
                </a:cubicBezTo>
                <a:cubicBezTo>
                  <a:pt x="5296" y="0"/>
                  <a:pt x="5236" y="282"/>
                  <a:pt x="5074" y="411"/>
                </a:cubicBezTo>
                <a:lnTo>
                  <a:pt x="4732" y="411"/>
                </a:lnTo>
                <a:cubicBezTo>
                  <a:pt x="4569" y="282"/>
                  <a:pt x="4509" y="0"/>
                  <a:pt x="4261" y="0"/>
                </a:cubicBezTo>
                <a:cubicBezTo>
                  <a:pt x="4013" y="0"/>
                  <a:pt x="3953" y="282"/>
                  <a:pt x="3791" y="411"/>
                </a:cubicBezTo>
                <a:lnTo>
                  <a:pt x="3440" y="411"/>
                </a:lnTo>
                <a:cubicBezTo>
                  <a:pt x="3277" y="282"/>
                  <a:pt x="3226" y="0"/>
                  <a:pt x="2978" y="0"/>
                </a:cubicBezTo>
                <a:cubicBezTo>
                  <a:pt x="2721" y="0"/>
                  <a:pt x="2670" y="282"/>
                  <a:pt x="2507" y="411"/>
                </a:cubicBezTo>
                <a:lnTo>
                  <a:pt x="2157" y="411"/>
                </a:lnTo>
                <a:cubicBezTo>
                  <a:pt x="1994" y="282"/>
                  <a:pt x="1934" y="0"/>
                  <a:pt x="1686" y="0"/>
                </a:cubicBezTo>
                <a:cubicBezTo>
                  <a:pt x="1438" y="0"/>
                  <a:pt x="1387" y="282"/>
                  <a:pt x="1216" y="411"/>
                </a:cubicBezTo>
                <a:lnTo>
                  <a:pt x="873" y="411"/>
                </a:lnTo>
                <a:cubicBezTo>
                  <a:pt x="711" y="282"/>
                  <a:pt x="651" y="0"/>
                  <a:pt x="4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1115815" y="2521890"/>
            <a:ext cx="2580300" cy="2087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08" name="Google Shape;208;p10"/>
          <p:cNvGrpSpPr/>
          <p:nvPr/>
        </p:nvGrpSpPr>
        <p:grpSpPr>
          <a:xfrm>
            <a:off x="4707760" y="4399945"/>
            <a:ext cx="1290806" cy="408124"/>
            <a:chOff x="2709200" y="1747675"/>
            <a:chExt cx="189925" cy="60050"/>
          </a:xfrm>
        </p:grpSpPr>
        <p:sp>
          <p:nvSpPr>
            <p:cNvPr id="209" name="Google Shape;209;p10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" name="Google Shape;211;p10"/>
          <p:cNvGrpSpPr/>
          <p:nvPr/>
        </p:nvGrpSpPr>
        <p:grpSpPr>
          <a:xfrm>
            <a:off x="6951721" y="157246"/>
            <a:ext cx="2135456" cy="673547"/>
            <a:chOff x="2540025" y="1612750"/>
            <a:chExt cx="302850" cy="95525"/>
          </a:xfrm>
        </p:grpSpPr>
        <p:sp>
          <p:nvSpPr>
            <p:cNvPr id="212" name="Google Shape;212;p10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4" name="Google Shape;214;p10"/>
          <p:cNvGrpSpPr/>
          <p:nvPr/>
        </p:nvGrpSpPr>
        <p:grpSpPr>
          <a:xfrm>
            <a:off x="-268190" y="-10"/>
            <a:ext cx="2968215" cy="711602"/>
            <a:chOff x="1694575" y="1616075"/>
            <a:chExt cx="394400" cy="94550"/>
          </a:xfrm>
        </p:grpSpPr>
        <p:sp>
          <p:nvSpPr>
            <p:cNvPr id="215" name="Google Shape;215;p10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-1029708" y="4488365"/>
            <a:ext cx="1907240" cy="456548"/>
            <a:chOff x="1739075" y="1980300"/>
            <a:chExt cx="280625" cy="67175"/>
          </a:xfrm>
        </p:grpSpPr>
        <p:sp>
          <p:nvSpPr>
            <p:cNvPr id="219" name="Google Shape;219;p10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flipH="1" rot="-2491912">
            <a:off x="8097537" y="4408899"/>
            <a:ext cx="439512" cy="190772"/>
            <a:chOff x="5301950" y="718225"/>
            <a:chExt cx="186325" cy="80875"/>
          </a:xfrm>
        </p:grpSpPr>
        <p:sp>
          <p:nvSpPr>
            <p:cNvPr id="223" name="Google Shape;223;p1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" name="Google Shape;227;p10"/>
          <p:cNvGrpSpPr/>
          <p:nvPr/>
        </p:nvGrpSpPr>
        <p:grpSpPr>
          <a:xfrm rot="2491912">
            <a:off x="493462" y="1113186"/>
            <a:ext cx="439512" cy="190772"/>
            <a:chOff x="5301950" y="718225"/>
            <a:chExt cx="186325" cy="80875"/>
          </a:xfrm>
        </p:grpSpPr>
        <p:sp>
          <p:nvSpPr>
            <p:cNvPr id="228" name="Google Shape;228;p1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rditas"/>
              <a:buNone/>
              <a:defRPr sz="30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"/>
          <p:cNvSpPr/>
          <p:nvPr/>
        </p:nvSpPr>
        <p:spPr>
          <a:xfrm flipH="1">
            <a:off x="6458141" y="302747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3" name="Google Shape;503;p24"/>
          <p:cNvGrpSpPr/>
          <p:nvPr/>
        </p:nvGrpSpPr>
        <p:grpSpPr>
          <a:xfrm flipH="1">
            <a:off x="7356306" y="2867092"/>
            <a:ext cx="1695478" cy="1538931"/>
            <a:chOff x="-4610934" y="1188537"/>
            <a:chExt cx="1695478" cy="1538931"/>
          </a:xfrm>
        </p:grpSpPr>
        <p:sp>
          <p:nvSpPr>
            <p:cNvPr id="504" name="Google Shape;504;p2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5" name="Google Shape;515;p24"/>
          <p:cNvSpPr/>
          <p:nvPr/>
        </p:nvSpPr>
        <p:spPr>
          <a:xfrm>
            <a:off x="1186399" y="3011903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6" name="Google Shape;516;p24"/>
          <p:cNvGrpSpPr/>
          <p:nvPr/>
        </p:nvGrpSpPr>
        <p:grpSpPr>
          <a:xfrm>
            <a:off x="-98284" y="2858762"/>
            <a:ext cx="1695478" cy="1538931"/>
            <a:chOff x="-4610934" y="1188537"/>
            <a:chExt cx="1695478" cy="1538931"/>
          </a:xfrm>
        </p:grpSpPr>
        <p:sp>
          <p:nvSpPr>
            <p:cNvPr id="517" name="Google Shape;517;p2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8" name="Google Shape;528;p24"/>
          <p:cNvSpPr txBox="1"/>
          <p:nvPr>
            <p:ph type="ctrTitle"/>
          </p:nvPr>
        </p:nvSpPr>
        <p:spPr>
          <a:xfrm>
            <a:off x="1099475" y="529125"/>
            <a:ext cx="66678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Author Visit</a:t>
            </a:r>
            <a:r>
              <a:rPr lang="en" sz="7000"/>
              <a:t> </a:t>
            </a:r>
            <a:r>
              <a:rPr lang="en" sz="7500">
                <a:solidFill>
                  <a:schemeClr val="lt1"/>
                </a:solidFill>
              </a:rPr>
              <a:t>Jealous Jeter</a:t>
            </a:r>
            <a:r>
              <a:rPr lang="en" sz="10600"/>
              <a:t> </a:t>
            </a:r>
            <a:r>
              <a:rPr lang="en" sz="5500"/>
              <a:t>Lisa Conner</a:t>
            </a:r>
            <a:endParaRPr sz="5500">
              <a:solidFill>
                <a:schemeClr val="accent1"/>
              </a:solidFill>
            </a:endParaRPr>
          </a:p>
        </p:txBody>
      </p:sp>
      <p:grpSp>
        <p:nvGrpSpPr>
          <p:cNvPr id="529" name="Google Shape;529;p24"/>
          <p:cNvGrpSpPr/>
          <p:nvPr/>
        </p:nvGrpSpPr>
        <p:grpSpPr>
          <a:xfrm>
            <a:off x="7506796" y="529121"/>
            <a:ext cx="2135456" cy="673547"/>
            <a:chOff x="2540025" y="1612750"/>
            <a:chExt cx="302850" cy="95525"/>
          </a:xfrm>
        </p:grpSpPr>
        <p:sp>
          <p:nvSpPr>
            <p:cNvPr id="530" name="Google Shape;530;p24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2" name="Google Shape;532;p24"/>
          <p:cNvGrpSpPr/>
          <p:nvPr/>
        </p:nvGrpSpPr>
        <p:grpSpPr>
          <a:xfrm>
            <a:off x="6983239" y="3216363"/>
            <a:ext cx="797814" cy="1156677"/>
            <a:chOff x="4136575" y="4780550"/>
            <a:chExt cx="202975" cy="294275"/>
          </a:xfrm>
        </p:grpSpPr>
        <p:sp>
          <p:nvSpPr>
            <p:cNvPr id="533" name="Google Shape;533;p24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190050" y="4791800"/>
              <a:ext cx="57100" cy="65100"/>
            </a:xfrm>
            <a:custGeom>
              <a:rect b="b" l="l" r="r" t="t"/>
              <a:pathLst>
                <a:path extrusionOk="0" h="2604" w="2284">
                  <a:moveTo>
                    <a:pt x="928" y="0"/>
                  </a:moveTo>
                  <a:cubicBezTo>
                    <a:pt x="862" y="0"/>
                    <a:pt x="792" y="7"/>
                    <a:pt x="719" y="20"/>
                  </a:cubicBezTo>
                  <a:cubicBezTo>
                    <a:pt x="719" y="20"/>
                    <a:pt x="0" y="1602"/>
                    <a:pt x="1574" y="2603"/>
                  </a:cubicBezTo>
                  <a:lnTo>
                    <a:pt x="2276" y="1739"/>
                  </a:lnTo>
                  <a:cubicBezTo>
                    <a:pt x="2284" y="1715"/>
                    <a:pt x="2040" y="0"/>
                    <a:pt x="928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36575" y="4994400"/>
              <a:ext cx="43650" cy="63825"/>
            </a:xfrm>
            <a:custGeom>
              <a:rect b="b" l="l" r="r" t="t"/>
              <a:pathLst>
                <a:path extrusionOk="0" h="2553" w="1746">
                  <a:moveTo>
                    <a:pt x="147" y="1"/>
                  </a:moveTo>
                  <a:cubicBezTo>
                    <a:pt x="122" y="1"/>
                    <a:pt x="99" y="14"/>
                    <a:pt x="94" y="43"/>
                  </a:cubicBezTo>
                  <a:cubicBezTo>
                    <a:pt x="0" y="607"/>
                    <a:pt x="847" y="2293"/>
                    <a:pt x="1403" y="2549"/>
                  </a:cubicBezTo>
                  <a:cubicBezTo>
                    <a:pt x="1410" y="2552"/>
                    <a:pt x="1417" y="2553"/>
                    <a:pt x="1424" y="2553"/>
                  </a:cubicBezTo>
                  <a:cubicBezTo>
                    <a:pt x="1442" y="2553"/>
                    <a:pt x="1459" y="2545"/>
                    <a:pt x="1472" y="2532"/>
                  </a:cubicBezTo>
                  <a:cubicBezTo>
                    <a:pt x="1479" y="2536"/>
                    <a:pt x="1487" y="2538"/>
                    <a:pt x="1496" y="2538"/>
                  </a:cubicBezTo>
                  <a:cubicBezTo>
                    <a:pt x="1509" y="2538"/>
                    <a:pt x="1522" y="2534"/>
                    <a:pt x="1532" y="2524"/>
                  </a:cubicBezTo>
                  <a:cubicBezTo>
                    <a:pt x="1745" y="2293"/>
                    <a:pt x="1728" y="1933"/>
                    <a:pt x="1480" y="1737"/>
                  </a:cubicBezTo>
                  <a:cubicBezTo>
                    <a:pt x="1361" y="1642"/>
                    <a:pt x="1207" y="1583"/>
                    <a:pt x="1095" y="1480"/>
                  </a:cubicBezTo>
                  <a:cubicBezTo>
                    <a:pt x="984" y="1369"/>
                    <a:pt x="257" y="188"/>
                    <a:pt x="206" y="43"/>
                  </a:cubicBezTo>
                  <a:cubicBezTo>
                    <a:pt x="201" y="16"/>
                    <a:pt x="174" y="1"/>
                    <a:pt x="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69300" y="4824375"/>
              <a:ext cx="133900" cy="250025"/>
            </a:xfrm>
            <a:custGeom>
              <a:rect b="b" l="l" r="r" t="t"/>
              <a:pathLst>
                <a:path extrusionOk="0" h="10001" w="5356">
                  <a:moveTo>
                    <a:pt x="3241" y="1"/>
                  </a:moveTo>
                  <a:cubicBezTo>
                    <a:pt x="2502" y="1"/>
                    <a:pt x="1986" y="236"/>
                    <a:pt x="1634" y="804"/>
                  </a:cubicBezTo>
                  <a:cubicBezTo>
                    <a:pt x="1523" y="984"/>
                    <a:pt x="1360" y="1120"/>
                    <a:pt x="1172" y="1197"/>
                  </a:cubicBezTo>
                  <a:cubicBezTo>
                    <a:pt x="1035" y="1257"/>
                    <a:pt x="890" y="1292"/>
                    <a:pt x="736" y="1300"/>
                  </a:cubicBezTo>
                  <a:lnTo>
                    <a:pt x="360" y="1309"/>
                  </a:lnTo>
                  <a:cubicBezTo>
                    <a:pt x="257" y="1309"/>
                    <a:pt x="171" y="1394"/>
                    <a:pt x="171" y="1497"/>
                  </a:cubicBezTo>
                  <a:cubicBezTo>
                    <a:pt x="171" y="1925"/>
                    <a:pt x="248" y="2224"/>
                    <a:pt x="360" y="2455"/>
                  </a:cubicBezTo>
                  <a:cubicBezTo>
                    <a:pt x="539" y="2806"/>
                    <a:pt x="916" y="3037"/>
                    <a:pt x="1309" y="3045"/>
                  </a:cubicBezTo>
                  <a:lnTo>
                    <a:pt x="1916" y="3071"/>
                  </a:lnTo>
                  <a:cubicBezTo>
                    <a:pt x="2387" y="3080"/>
                    <a:pt x="2746" y="3396"/>
                    <a:pt x="2883" y="3790"/>
                  </a:cubicBezTo>
                  <a:cubicBezTo>
                    <a:pt x="2977" y="4063"/>
                    <a:pt x="2960" y="4371"/>
                    <a:pt x="2798" y="4654"/>
                  </a:cubicBezTo>
                  <a:cubicBezTo>
                    <a:pt x="2447" y="5244"/>
                    <a:pt x="1951" y="5612"/>
                    <a:pt x="1951" y="5612"/>
                  </a:cubicBezTo>
                  <a:cubicBezTo>
                    <a:pt x="616" y="6536"/>
                    <a:pt x="94" y="7922"/>
                    <a:pt x="17" y="9470"/>
                  </a:cubicBezTo>
                  <a:cubicBezTo>
                    <a:pt x="0" y="9764"/>
                    <a:pt x="240" y="10001"/>
                    <a:pt x="524" y="10001"/>
                  </a:cubicBezTo>
                  <a:cubicBezTo>
                    <a:pt x="529" y="10001"/>
                    <a:pt x="534" y="10001"/>
                    <a:pt x="539" y="10000"/>
                  </a:cubicBezTo>
                  <a:lnTo>
                    <a:pt x="2515" y="9923"/>
                  </a:lnTo>
                  <a:cubicBezTo>
                    <a:pt x="2507" y="9795"/>
                    <a:pt x="2592" y="9615"/>
                    <a:pt x="2712" y="9436"/>
                  </a:cubicBezTo>
                  <a:cubicBezTo>
                    <a:pt x="2935" y="9068"/>
                    <a:pt x="3217" y="8751"/>
                    <a:pt x="3550" y="8495"/>
                  </a:cubicBezTo>
                  <a:cubicBezTo>
                    <a:pt x="4269" y="7930"/>
                    <a:pt x="4902" y="7271"/>
                    <a:pt x="5193" y="6228"/>
                  </a:cubicBezTo>
                  <a:cubicBezTo>
                    <a:pt x="5313" y="5791"/>
                    <a:pt x="5356" y="5347"/>
                    <a:pt x="5330" y="4893"/>
                  </a:cubicBezTo>
                  <a:lnTo>
                    <a:pt x="5159" y="1822"/>
                  </a:lnTo>
                  <a:cubicBezTo>
                    <a:pt x="5150" y="1685"/>
                    <a:pt x="5142" y="1557"/>
                    <a:pt x="5125" y="1437"/>
                  </a:cubicBezTo>
                  <a:cubicBezTo>
                    <a:pt x="5030" y="693"/>
                    <a:pt x="4432" y="102"/>
                    <a:pt x="3687" y="25"/>
                  </a:cubicBezTo>
                  <a:cubicBezTo>
                    <a:pt x="3530" y="9"/>
                    <a:pt x="3381" y="1"/>
                    <a:pt x="3241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169500" y="4824350"/>
              <a:ext cx="133475" cy="250050"/>
            </a:xfrm>
            <a:custGeom>
              <a:rect b="b" l="l" r="r" t="t"/>
              <a:pathLst>
                <a:path extrusionOk="0" h="10002" w="5339">
                  <a:moveTo>
                    <a:pt x="3253" y="0"/>
                  </a:moveTo>
                  <a:cubicBezTo>
                    <a:pt x="3179" y="0"/>
                    <a:pt x="3107" y="3"/>
                    <a:pt x="3038" y="9"/>
                  </a:cubicBezTo>
                  <a:cubicBezTo>
                    <a:pt x="2405" y="52"/>
                    <a:pt x="1943" y="292"/>
                    <a:pt x="1626" y="805"/>
                  </a:cubicBezTo>
                  <a:cubicBezTo>
                    <a:pt x="1515" y="985"/>
                    <a:pt x="1352" y="1121"/>
                    <a:pt x="1164" y="1207"/>
                  </a:cubicBezTo>
                  <a:cubicBezTo>
                    <a:pt x="1027" y="1267"/>
                    <a:pt x="882" y="1301"/>
                    <a:pt x="728" y="1301"/>
                  </a:cubicBezTo>
                  <a:lnTo>
                    <a:pt x="352" y="1310"/>
                  </a:lnTo>
                  <a:cubicBezTo>
                    <a:pt x="249" y="1310"/>
                    <a:pt x="163" y="1395"/>
                    <a:pt x="163" y="1506"/>
                  </a:cubicBezTo>
                  <a:cubicBezTo>
                    <a:pt x="163" y="1926"/>
                    <a:pt x="249" y="2234"/>
                    <a:pt x="352" y="2456"/>
                  </a:cubicBezTo>
                  <a:cubicBezTo>
                    <a:pt x="531" y="2807"/>
                    <a:pt x="908" y="3038"/>
                    <a:pt x="1301" y="3046"/>
                  </a:cubicBezTo>
                  <a:lnTo>
                    <a:pt x="1908" y="3072"/>
                  </a:lnTo>
                  <a:cubicBezTo>
                    <a:pt x="1960" y="3072"/>
                    <a:pt x="2020" y="3081"/>
                    <a:pt x="2071" y="3089"/>
                  </a:cubicBezTo>
                  <a:cubicBezTo>
                    <a:pt x="2088" y="3089"/>
                    <a:pt x="2105" y="3098"/>
                    <a:pt x="2131" y="3098"/>
                  </a:cubicBezTo>
                  <a:cubicBezTo>
                    <a:pt x="2131" y="3098"/>
                    <a:pt x="2139" y="3098"/>
                    <a:pt x="2148" y="3106"/>
                  </a:cubicBezTo>
                  <a:cubicBezTo>
                    <a:pt x="2165" y="3106"/>
                    <a:pt x="2182" y="3115"/>
                    <a:pt x="2199" y="3115"/>
                  </a:cubicBezTo>
                  <a:cubicBezTo>
                    <a:pt x="2216" y="3123"/>
                    <a:pt x="2234" y="3132"/>
                    <a:pt x="2251" y="3140"/>
                  </a:cubicBezTo>
                  <a:cubicBezTo>
                    <a:pt x="2268" y="3140"/>
                    <a:pt x="2285" y="3149"/>
                    <a:pt x="2302" y="3158"/>
                  </a:cubicBezTo>
                  <a:cubicBezTo>
                    <a:pt x="2353" y="3175"/>
                    <a:pt x="2388" y="3200"/>
                    <a:pt x="2430" y="3226"/>
                  </a:cubicBezTo>
                  <a:cubicBezTo>
                    <a:pt x="2439" y="3235"/>
                    <a:pt x="2456" y="3243"/>
                    <a:pt x="2465" y="3252"/>
                  </a:cubicBezTo>
                  <a:cubicBezTo>
                    <a:pt x="2524" y="3294"/>
                    <a:pt x="2584" y="3337"/>
                    <a:pt x="2636" y="3389"/>
                  </a:cubicBezTo>
                  <a:cubicBezTo>
                    <a:pt x="2653" y="3406"/>
                    <a:pt x="2670" y="3423"/>
                    <a:pt x="2678" y="3448"/>
                  </a:cubicBezTo>
                  <a:cubicBezTo>
                    <a:pt x="2696" y="3466"/>
                    <a:pt x="2713" y="3483"/>
                    <a:pt x="2730" y="3500"/>
                  </a:cubicBezTo>
                  <a:cubicBezTo>
                    <a:pt x="2738" y="3517"/>
                    <a:pt x="2755" y="3543"/>
                    <a:pt x="2764" y="3560"/>
                  </a:cubicBezTo>
                  <a:cubicBezTo>
                    <a:pt x="2781" y="3577"/>
                    <a:pt x="2790" y="3602"/>
                    <a:pt x="2798" y="3620"/>
                  </a:cubicBezTo>
                  <a:cubicBezTo>
                    <a:pt x="2815" y="3637"/>
                    <a:pt x="2824" y="3662"/>
                    <a:pt x="2832" y="3679"/>
                  </a:cubicBezTo>
                  <a:cubicBezTo>
                    <a:pt x="2841" y="3697"/>
                    <a:pt x="2850" y="3714"/>
                    <a:pt x="2858" y="3731"/>
                  </a:cubicBezTo>
                  <a:cubicBezTo>
                    <a:pt x="2867" y="3748"/>
                    <a:pt x="2867" y="3765"/>
                    <a:pt x="2875" y="3791"/>
                  </a:cubicBezTo>
                  <a:cubicBezTo>
                    <a:pt x="2927" y="3936"/>
                    <a:pt x="2944" y="4107"/>
                    <a:pt x="2927" y="4270"/>
                  </a:cubicBezTo>
                  <a:cubicBezTo>
                    <a:pt x="2918" y="4278"/>
                    <a:pt x="2918" y="4295"/>
                    <a:pt x="2918" y="4312"/>
                  </a:cubicBezTo>
                  <a:cubicBezTo>
                    <a:pt x="2909" y="4321"/>
                    <a:pt x="2909" y="4330"/>
                    <a:pt x="2909" y="4347"/>
                  </a:cubicBezTo>
                  <a:cubicBezTo>
                    <a:pt x="2909" y="4364"/>
                    <a:pt x="2901" y="4372"/>
                    <a:pt x="2901" y="4389"/>
                  </a:cubicBezTo>
                  <a:cubicBezTo>
                    <a:pt x="2892" y="4415"/>
                    <a:pt x="2884" y="4432"/>
                    <a:pt x="2875" y="4458"/>
                  </a:cubicBezTo>
                  <a:cubicBezTo>
                    <a:pt x="2867" y="4484"/>
                    <a:pt x="2858" y="4509"/>
                    <a:pt x="2850" y="4526"/>
                  </a:cubicBezTo>
                  <a:cubicBezTo>
                    <a:pt x="2841" y="4552"/>
                    <a:pt x="2832" y="4569"/>
                    <a:pt x="2824" y="4586"/>
                  </a:cubicBezTo>
                  <a:cubicBezTo>
                    <a:pt x="2815" y="4612"/>
                    <a:pt x="2798" y="4629"/>
                    <a:pt x="2790" y="4655"/>
                  </a:cubicBezTo>
                  <a:cubicBezTo>
                    <a:pt x="2439" y="5245"/>
                    <a:pt x="1943" y="5613"/>
                    <a:pt x="1943" y="5613"/>
                  </a:cubicBezTo>
                  <a:cubicBezTo>
                    <a:pt x="608" y="6537"/>
                    <a:pt x="86" y="7923"/>
                    <a:pt x="9" y="9471"/>
                  </a:cubicBezTo>
                  <a:cubicBezTo>
                    <a:pt x="1" y="9728"/>
                    <a:pt x="172" y="9942"/>
                    <a:pt x="403" y="9984"/>
                  </a:cubicBezTo>
                  <a:cubicBezTo>
                    <a:pt x="446" y="10001"/>
                    <a:pt x="488" y="10001"/>
                    <a:pt x="531" y="10001"/>
                  </a:cubicBezTo>
                  <a:lnTo>
                    <a:pt x="2507" y="9924"/>
                  </a:lnTo>
                  <a:cubicBezTo>
                    <a:pt x="2499" y="9805"/>
                    <a:pt x="2584" y="9616"/>
                    <a:pt x="2704" y="9437"/>
                  </a:cubicBezTo>
                  <a:cubicBezTo>
                    <a:pt x="2927" y="9069"/>
                    <a:pt x="3217" y="8752"/>
                    <a:pt x="3551" y="8496"/>
                  </a:cubicBezTo>
                  <a:cubicBezTo>
                    <a:pt x="4261" y="7931"/>
                    <a:pt x="4894" y="7272"/>
                    <a:pt x="5185" y="6229"/>
                  </a:cubicBezTo>
                  <a:cubicBezTo>
                    <a:pt x="5305" y="5792"/>
                    <a:pt x="5339" y="5348"/>
                    <a:pt x="5313" y="4894"/>
                  </a:cubicBezTo>
                  <a:lnTo>
                    <a:pt x="5279" y="4158"/>
                  </a:lnTo>
                  <a:lnTo>
                    <a:pt x="5219" y="3217"/>
                  </a:lnTo>
                  <a:lnTo>
                    <a:pt x="5142" y="1823"/>
                  </a:lnTo>
                  <a:cubicBezTo>
                    <a:pt x="5142" y="1686"/>
                    <a:pt x="5125" y="1558"/>
                    <a:pt x="5117" y="1438"/>
                  </a:cubicBezTo>
                  <a:cubicBezTo>
                    <a:pt x="5022" y="694"/>
                    <a:pt x="4424" y="103"/>
                    <a:pt x="3679" y="26"/>
                  </a:cubicBezTo>
                  <a:cubicBezTo>
                    <a:pt x="3530" y="10"/>
                    <a:pt x="3388" y="0"/>
                    <a:pt x="3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169500" y="4824575"/>
              <a:ext cx="122800" cy="249400"/>
            </a:xfrm>
            <a:custGeom>
              <a:rect b="b" l="l" r="r" t="t"/>
              <a:pathLst>
                <a:path extrusionOk="0" h="9976" w="4912">
                  <a:moveTo>
                    <a:pt x="3038" y="0"/>
                  </a:moveTo>
                  <a:cubicBezTo>
                    <a:pt x="2405" y="43"/>
                    <a:pt x="1943" y="283"/>
                    <a:pt x="1626" y="796"/>
                  </a:cubicBezTo>
                  <a:cubicBezTo>
                    <a:pt x="1515" y="976"/>
                    <a:pt x="1352" y="1112"/>
                    <a:pt x="1164" y="1198"/>
                  </a:cubicBezTo>
                  <a:cubicBezTo>
                    <a:pt x="1027" y="1258"/>
                    <a:pt x="882" y="1292"/>
                    <a:pt x="728" y="1292"/>
                  </a:cubicBezTo>
                  <a:lnTo>
                    <a:pt x="352" y="1301"/>
                  </a:lnTo>
                  <a:cubicBezTo>
                    <a:pt x="249" y="1301"/>
                    <a:pt x="163" y="1386"/>
                    <a:pt x="163" y="1489"/>
                  </a:cubicBezTo>
                  <a:cubicBezTo>
                    <a:pt x="163" y="1917"/>
                    <a:pt x="249" y="2225"/>
                    <a:pt x="352" y="2447"/>
                  </a:cubicBezTo>
                  <a:cubicBezTo>
                    <a:pt x="531" y="2798"/>
                    <a:pt x="908" y="3020"/>
                    <a:pt x="1301" y="3037"/>
                  </a:cubicBezTo>
                  <a:lnTo>
                    <a:pt x="1908" y="3063"/>
                  </a:lnTo>
                  <a:cubicBezTo>
                    <a:pt x="1960" y="3063"/>
                    <a:pt x="2020" y="3072"/>
                    <a:pt x="2071" y="3080"/>
                  </a:cubicBezTo>
                  <a:cubicBezTo>
                    <a:pt x="2088" y="3080"/>
                    <a:pt x="2105" y="3080"/>
                    <a:pt x="2131" y="3089"/>
                  </a:cubicBezTo>
                  <a:cubicBezTo>
                    <a:pt x="2131" y="3089"/>
                    <a:pt x="2139" y="3089"/>
                    <a:pt x="2148" y="3097"/>
                  </a:cubicBezTo>
                  <a:cubicBezTo>
                    <a:pt x="2165" y="3097"/>
                    <a:pt x="2182" y="3106"/>
                    <a:pt x="2199" y="3106"/>
                  </a:cubicBezTo>
                  <a:cubicBezTo>
                    <a:pt x="2216" y="3114"/>
                    <a:pt x="2234" y="3123"/>
                    <a:pt x="2251" y="3131"/>
                  </a:cubicBezTo>
                  <a:cubicBezTo>
                    <a:pt x="2268" y="3131"/>
                    <a:pt x="2285" y="3140"/>
                    <a:pt x="2302" y="3149"/>
                  </a:cubicBezTo>
                  <a:cubicBezTo>
                    <a:pt x="2353" y="3166"/>
                    <a:pt x="2388" y="3191"/>
                    <a:pt x="2430" y="3217"/>
                  </a:cubicBezTo>
                  <a:cubicBezTo>
                    <a:pt x="2439" y="3226"/>
                    <a:pt x="2456" y="3234"/>
                    <a:pt x="2465" y="3243"/>
                  </a:cubicBezTo>
                  <a:cubicBezTo>
                    <a:pt x="2524" y="3285"/>
                    <a:pt x="2584" y="3328"/>
                    <a:pt x="2636" y="3380"/>
                  </a:cubicBezTo>
                  <a:cubicBezTo>
                    <a:pt x="2653" y="3397"/>
                    <a:pt x="2670" y="3414"/>
                    <a:pt x="2678" y="3439"/>
                  </a:cubicBezTo>
                  <a:cubicBezTo>
                    <a:pt x="2696" y="3457"/>
                    <a:pt x="2713" y="3474"/>
                    <a:pt x="2730" y="3491"/>
                  </a:cubicBezTo>
                  <a:cubicBezTo>
                    <a:pt x="2738" y="3508"/>
                    <a:pt x="2755" y="3534"/>
                    <a:pt x="2764" y="3551"/>
                  </a:cubicBezTo>
                  <a:cubicBezTo>
                    <a:pt x="2781" y="3568"/>
                    <a:pt x="2790" y="3585"/>
                    <a:pt x="2798" y="3611"/>
                  </a:cubicBezTo>
                  <a:cubicBezTo>
                    <a:pt x="2815" y="3628"/>
                    <a:pt x="2824" y="3653"/>
                    <a:pt x="2832" y="3670"/>
                  </a:cubicBezTo>
                  <a:cubicBezTo>
                    <a:pt x="2841" y="3688"/>
                    <a:pt x="2850" y="3705"/>
                    <a:pt x="2858" y="3722"/>
                  </a:cubicBezTo>
                  <a:cubicBezTo>
                    <a:pt x="2867" y="3739"/>
                    <a:pt x="2867" y="3756"/>
                    <a:pt x="2875" y="3782"/>
                  </a:cubicBezTo>
                  <a:cubicBezTo>
                    <a:pt x="2927" y="3927"/>
                    <a:pt x="2944" y="4098"/>
                    <a:pt x="2927" y="4261"/>
                  </a:cubicBezTo>
                  <a:cubicBezTo>
                    <a:pt x="2918" y="4269"/>
                    <a:pt x="2918" y="4286"/>
                    <a:pt x="2918" y="4303"/>
                  </a:cubicBezTo>
                  <a:cubicBezTo>
                    <a:pt x="2909" y="4312"/>
                    <a:pt x="2909" y="4321"/>
                    <a:pt x="2909" y="4338"/>
                  </a:cubicBezTo>
                  <a:cubicBezTo>
                    <a:pt x="2909" y="4355"/>
                    <a:pt x="2901" y="4363"/>
                    <a:pt x="2901" y="4380"/>
                  </a:cubicBezTo>
                  <a:cubicBezTo>
                    <a:pt x="2892" y="4406"/>
                    <a:pt x="2884" y="4423"/>
                    <a:pt x="2875" y="4449"/>
                  </a:cubicBezTo>
                  <a:cubicBezTo>
                    <a:pt x="2867" y="4475"/>
                    <a:pt x="2858" y="4500"/>
                    <a:pt x="2850" y="4517"/>
                  </a:cubicBezTo>
                  <a:cubicBezTo>
                    <a:pt x="2841" y="4543"/>
                    <a:pt x="2832" y="4560"/>
                    <a:pt x="2824" y="4577"/>
                  </a:cubicBezTo>
                  <a:cubicBezTo>
                    <a:pt x="2815" y="4603"/>
                    <a:pt x="2798" y="4620"/>
                    <a:pt x="2790" y="4646"/>
                  </a:cubicBezTo>
                  <a:cubicBezTo>
                    <a:pt x="2439" y="5236"/>
                    <a:pt x="1943" y="5604"/>
                    <a:pt x="1943" y="5604"/>
                  </a:cubicBezTo>
                  <a:cubicBezTo>
                    <a:pt x="608" y="6528"/>
                    <a:pt x="86" y="7914"/>
                    <a:pt x="9" y="9462"/>
                  </a:cubicBezTo>
                  <a:cubicBezTo>
                    <a:pt x="1" y="9710"/>
                    <a:pt x="172" y="9924"/>
                    <a:pt x="403" y="9975"/>
                  </a:cubicBezTo>
                  <a:lnTo>
                    <a:pt x="2080" y="9915"/>
                  </a:lnTo>
                  <a:cubicBezTo>
                    <a:pt x="2071" y="9796"/>
                    <a:pt x="2157" y="9607"/>
                    <a:pt x="2276" y="9428"/>
                  </a:cubicBezTo>
                  <a:cubicBezTo>
                    <a:pt x="2499" y="9060"/>
                    <a:pt x="2790" y="8743"/>
                    <a:pt x="3115" y="8487"/>
                  </a:cubicBezTo>
                  <a:cubicBezTo>
                    <a:pt x="3833" y="7922"/>
                    <a:pt x="4466" y="7263"/>
                    <a:pt x="4757" y="6220"/>
                  </a:cubicBezTo>
                  <a:cubicBezTo>
                    <a:pt x="4877" y="5783"/>
                    <a:pt x="4911" y="5339"/>
                    <a:pt x="4886" y="4885"/>
                  </a:cubicBezTo>
                  <a:lnTo>
                    <a:pt x="4851" y="4269"/>
                  </a:lnTo>
                  <a:lnTo>
                    <a:pt x="4809" y="3414"/>
                  </a:lnTo>
                  <a:lnTo>
                    <a:pt x="4714" y="1814"/>
                  </a:lnTo>
                  <a:cubicBezTo>
                    <a:pt x="4714" y="1677"/>
                    <a:pt x="4697" y="1549"/>
                    <a:pt x="4689" y="1429"/>
                  </a:cubicBezTo>
                  <a:cubicBezTo>
                    <a:pt x="4595" y="685"/>
                    <a:pt x="3996" y="94"/>
                    <a:pt x="3252" y="17"/>
                  </a:cubicBezTo>
                  <a:cubicBezTo>
                    <a:pt x="3175" y="9"/>
                    <a:pt x="3106" y="0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169925" y="5009150"/>
              <a:ext cx="89650" cy="65675"/>
            </a:xfrm>
            <a:custGeom>
              <a:rect b="b" l="l" r="r" t="t"/>
              <a:pathLst>
                <a:path extrusionOk="0" h="2627" w="3586">
                  <a:moveTo>
                    <a:pt x="1638" y="0"/>
                  </a:moveTo>
                  <a:cubicBezTo>
                    <a:pt x="1505" y="0"/>
                    <a:pt x="1368" y="27"/>
                    <a:pt x="1233" y="86"/>
                  </a:cubicBezTo>
                  <a:cubicBezTo>
                    <a:pt x="471" y="411"/>
                    <a:pt x="172" y="1395"/>
                    <a:pt x="61" y="2036"/>
                  </a:cubicBezTo>
                  <a:cubicBezTo>
                    <a:pt x="1" y="2344"/>
                    <a:pt x="240" y="2627"/>
                    <a:pt x="548" y="2627"/>
                  </a:cubicBezTo>
                  <a:lnTo>
                    <a:pt x="3371" y="2627"/>
                  </a:lnTo>
                  <a:cubicBezTo>
                    <a:pt x="3500" y="2627"/>
                    <a:pt x="3585" y="2498"/>
                    <a:pt x="3534" y="2387"/>
                  </a:cubicBezTo>
                  <a:cubicBezTo>
                    <a:pt x="3403" y="2044"/>
                    <a:pt x="3098" y="1963"/>
                    <a:pt x="2839" y="1963"/>
                  </a:cubicBezTo>
                  <a:cubicBezTo>
                    <a:pt x="2608" y="1963"/>
                    <a:pt x="2413" y="2028"/>
                    <a:pt x="2413" y="2028"/>
                  </a:cubicBezTo>
                  <a:cubicBezTo>
                    <a:pt x="2550" y="1745"/>
                    <a:pt x="2627" y="1489"/>
                    <a:pt x="2670" y="1275"/>
                  </a:cubicBezTo>
                  <a:cubicBezTo>
                    <a:pt x="2797" y="591"/>
                    <a:pt x="2261" y="0"/>
                    <a:pt x="1638" y="0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248850" y="4967875"/>
              <a:ext cx="47925" cy="106950"/>
            </a:xfrm>
            <a:custGeom>
              <a:rect b="b" l="l" r="r" t="t"/>
              <a:pathLst>
                <a:path extrusionOk="0" h="4278" w="1917">
                  <a:moveTo>
                    <a:pt x="665" y="1"/>
                  </a:moveTo>
                  <a:cubicBezTo>
                    <a:pt x="417" y="1"/>
                    <a:pt x="171" y="133"/>
                    <a:pt x="60" y="428"/>
                  </a:cubicBezTo>
                  <a:cubicBezTo>
                    <a:pt x="60" y="436"/>
                    <a:pt x="52" y="445"/>
                    <a:pt x="52" y="454"/>
                  </a:cubicBezTo>
                  <a:cubicBezTo>
                    <a:pt x="9" y="556"/>
                    <a:pt x="1" y="676"/>
                    <a:pt x="18" y="787"/>
                  </a:cubicBezTo>
                  <a:lnTo>
                    <a:pt x="574" y="4278"/>
                  </a:lnTo>
                  <a:lnTo>
                    <a:pt x="1917" y="4278"/>
                  </a:lnTo>
                  <a:cubicBezTo>
                    <a:pt x="1917" y="3756"/>
                    <a:pt x="1130" y="3602"/>
                    <a:pt x="1130" y="3602"/>
                  </a:cubicBezTo>
                  <a:lnTo>
                    <a:pt x="1335" y="710"/>
                  </a:lnTo>
                  <a:cubicBezTo>
                    <a:pt x="1365" y="265"/>
                    <a:pt x="1014" y="1"/>
                    <a:pt x="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262975" y="4786725"/>
              <a:ext cx="76575" cy="87500"/>
            </a:xfrm>
            <a:custGeom>
              <a:rect b="b" l="l" r="r" t="t"/>
              <a:pathLst>
                <a:path extrusionOk="0" h="3500" w="3063">
                  <a:moveTo>
                    <a:pt x="1825" y="0"/>
                  </a:moveTo>
                  <a:cubicBezTo>
                    <a:pt x="328" y="0"/>
                    <a:pt x="1" y="2303"/>
                    <a:pt x="9" y="2336"/>
                  </a:cubicBezTo>
                  <a:lnTo>
                    <a:pt x="950" y="3499"/>
                  </a:lnTo>
                  <a:cubicBezTo>
                    <a:pt x="3063" y="2156"/>
                    <a:pt x="2105" y="18"/>
                    <a:pt x="2105" y="17"/>
                  </a:cubicBezTo>
                  <a:lnTo>
                    <a:pt x="2105" y="17"/>
                  </a:lnTo>
                  <a:lnTo>
                    <a:pt x="2105" y="26"/>
                  </a:lnTo>
                  <a:cubicBezTo>
                    <a:pt x="2007" y="8"/>
                    <a:pt x="1914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270450" y="4798275"/>
              <a:ext cx="57125" cy="64825"/>
            </a:xfrm>
            <a:custGeom>
              <a:rect b="b" l="l" r="r" t="t"/>
              <a:pathLst>
                <a:path extrusionOk="0" h="2593" w="2285">
                  <a:moveTo>
                    <a:pt x="1566" y="0"/>
                  </a:moveTo>
                  <a:lnTo>
                    <a:pt x="1566" y="0"/>
                  </a:lnTo>
                  <a:cubicBezTo>
                    <a:pt x="232" y="231"/>
                    <a:pt x="1" y="1703"/>
                    <a:pt x="9" y="1720"/>
                  </a:cubicBezTo>
                  <a:lnTo>
                    <a:pt x="711" y="2592"/>
                  </a:lnTo>
                  <a:cubicBezTo>
                    <a:pt x="2285" y="1591"/>
                    <a:pt x="1566" y="0"/>
                    <a:pt x="1566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265750" y="4825625"/>
              <a:ext cx="33050" cy="44625"/>
            </a:xfrm>
            <a:custGeom>
              <a:rect b="b" l="l" r="r" t="t"/>
              <a:pathLst>
                <a:path extrusionOk="0" h="1785" w="1322">
                  <a:moveTo>
                    <a:pt x="473" y="1"/>
                  </a:moveTo>
                  <a:cubicBezTo>
                    <a:pt x="432" y="1"/>
                    <a:pt x="392" y="16"/>
                    <a:pt x="360" y="44"/>
                  </a:cubicBezTo>
                  <a:cubicBezTo>
                    <a:pt x="154" y="224"/>
                    <a:pt x="43" y="463"/>
                    <a:pt x="9" y="737"/>
                  </a:cubicBezTo>
                  <a:cubicBezTo>
                    <a:pt x="0" y="822"/>
                    <a:pt x="95" y="891"/>
                    <a:pt x="172" y="891"/>
                  </a:cubicBezTo>
                  <a:lnTo>
                    <a:pt x="206" y="891"/>
                  </a:lnTo>
                  <a:cubicBezTo>
                    <a:pt x="214" y="959"/>
                    <a:pt x="223" y="1019"/>
                    <a:pt x="240" y="1088"/>
                  </a:cubicBezTo>
                  <a:cubicBezTo>
                    <a:pt x="256" y="1158"/>
                    <a:pt x="322" y="1200"/>
                    <a:pt x="392" y="1200"/>
                  </a:cubicBezTo>
                  <a:cubicBezTo>
                    <a:pt x="398" y="1200"/>
                    <a:pt x="405" y="1200"/>
                    <a:pt x="411" y="1199"/>
                  </a:cubicBezTo>
                  <a:cubicBezTo>
                    <a:pt x="437" y="1199"/>
                    <a:pt x="462" y="1182"/>
                    <a:pt x="480" y="1173"/>
                  </a:cubicBezTo>
                  <a:cubicBezTo>
                    <a:pt x="497" y="1216"/>
                    <a:pt x="522" y="1250"/>
                    <a:pt x="557" y="1276"/>
                  </a:cubicBezTo>
                  <a:cubicBezTo>
                    <a:pt x="557" y="1276"/>
                    <a:pt x="557" y="1284"/>
                    <a:pt x="557" y="1284"/>
                  </a:cubicBezTo>
                  <a:cubicBezTo>
                    <a:pt x="539" y="1370"/>
                    <a:pt x="582" y="1455"/>
                    <a:pt x="659" y="1481"/>
                  </a:cubicBezTo>
                  <a:cubicBezTo>
                    <a:pt x="651" y="1490"/>
                    <a:pt x="642" y="1507"/>
                    <a:pt x="625" y="1515"/>
                  </a:cubicBezTo>
                  <a:cubicBezTo>
                    <a:pt x="512" y="1621"/>
                    <a:pt x="626" y="1784"/>
                    <a:pt x="750" y="1784"/>
                  </a:cubicBezTo>
                  <a:cubicBezTo>
                    <a:pt x="786" y="1784"/>
                    <a:pt x="823" y="1770"/>
                    <a:pt x="856" y="1738"/>
                  </a:cubicBezTo>
                  <a:cubicBezTo>
                    <a:pt x="1044" y="1558"/>
                    <a:pt x="1190" y="1336"/>
                    <a:pt x="1284" y="1088"/>
                  </a:cubicBezTo>
                  <a:cubicBezTo>
                    <a:pt x="1321" y="981"/>
                    <a:pt x="1212" y="879"/>
                    <a:pt x="1111" y="879"/>
                  </a:cubicBezTo>
                  <a:cubicBezTo>
                    <a:pt x="1074" y="879"/>
                    <a:pt x="1037" y="893"/>
                    <a:pt x="1010" y="925"/>
                  </a:cubicBezTo>
                  <a:cubicBezTo>
                    <a:pt x="1001" y="942"/>
                    <a:pt x="984" y="959"/>
                    <a:pt x="967" y="976"/>
                  </a:cubicBezTo>
                  <a:cubicBezTo>
                    <a:pt x="984" y="942"/>
                    <a:pt x="993" y="917"/>
                    <a:pt x="1010" y="882"/>
                  </a:cubicBezTo>
                  <a:cubicBezTo>
                    <a:pt x="1036" y="805"/>
                    <a:pt x="1036" y="728"/>
                    <a:pt x="967" y="677"/>
                  </a:cubicBezTo>
                  <a:cubicBezTo>
                    <a:pt x="938" y="653"/>
                    <a:pt x="904" y="642"/>
                    <a:pt x="870" y="642"/>
                  </a:cubicBezTo>
                  <a:cubicBezTo>
                    <a:pt x="844" y="642"/>
                    <a:pt x="818" y="649"/>
                    <a:pt x="796" y="660"/>
                  </a:cubicBezTo>
                  <a:cubicBezTo>
                    <a:pt x="796" y="626"/>
                    <a:pt x="805" y="583"/>
                    <a:pt x="813" y="549"/>
                  </a:cubicBezTo>
                  <a:cubicBezTo>
                    <a:pt x="839" y="432"/>
                    <a:pt x="753" y="350"/>
                    <a:pt x="657" y="350"/>
                  </a:cubicBezTo>
                  <a:cubicBezTo>
                    <a:pt x="626" y="350"/>
                    <a:pt x="594" y="359"/>
                    <a:pt x="565" y="378"/>
                  </a:cubicBezTo>
                  <a:cubicBezTo>
                    <a:pt x="574" y="335"/>
                    <a:pt x="591" y="283"/>
                    <a:pt x="608" y="241"/>
                  </a:cubicBezTo>
                  <a:cubicBezTo>
                    <a:pt x="642" y="164"/>
                    <a:pt x="634" y="87"/>
                    <a:pt x="574" y="35"/>
                  </a:cubicBezTo>
                  <a:cubicBezTo>
                    <a:pt x="542" y="12"/>
                    <a:pt x="507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173575" y="4854525"/>
              <a:ext cx="95400" cy="64600"/>
            </a:xfrm>
            <a:custGeom>
              <a:rect b="b" l="l" r="r" t="t"/>
              <a:pathLst>
                <a:path extrusionOk="0" h="2584" w="3816">
                  <a:moveTo>
                    <a:pt x="1001" y="0"/>
                  </a:moveTo>
                  <a:cubicBezTo>
                    <a:pt x="864" y="60"/>
                    <a:pt x="719" y="94"/>
                    <a:pt x="565" y="94"/>
                  </a:cubicBezTo>
                  <a:lnTo>
                    <a:pt x="189" y="103"/>
                  </a:lnTo>
                  <a:cubicBezTo>
                    <a:pt x="86" y="103"/>
                    <a:pt x="1" y="187"/>
                    <a:pt x="0" y="298"/>
                  </a:cubicBezTo>
                  <a:lnTo>
                    <a:pt x="0" y="298"/>
                  </a:lnTo>
                  <a:cubicBezTo>
                    <a:pt x="0" y="295"/>
                    <a:pt x="0" y="293"/>
                    <a:pt x="0" y="291"/>
                  </a:cubicBezTo>
                  <a:lnTo>
                    <a:pt x="0" y="299"/>
                  </a:lnTo>
                  <a:cubicBezTo>
                    <a:pt x="0" y="299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1" y="722"/>
                    <a:pt x="78" y="1028"/>
                    <a:pt x="189" y="1249"/>
                  </a:cubicBezTo>
                  <a:cubicBezTo>
                    <a:pt x="368" y="1600"/>
                    <a:pt x="745" y="1831"/>
                    <a:pt x="1138" y="1839"/>
                  </a:cubicBezTo>
                  <a:lnTo>
                    <a:pt x="1745" y="1865"/>
                  </a:lnTo>
                  <a:cubicBezTo>
                    <a:pt x="2216" y="1874"/>
                    <a:pt x="2575" y="2190"/>
                    <a:pt x="2712" y="2584"/>
                  </a:cubicBezTo>
                  <a:cubicBezTo>
                    <a:pt x="3260" y="2327"/>
                    <a:pt x="3568" y="1839"/>
                    <a:pt x="3730" y="1480"/>
                  </a:cubicBezTo>
                  <a:cubicBezTo>
                    <a:pt x="3816" y="1292"/>
                    <a:pt x="3670" y="1078"/>
                    <a:pt x="3465" y="1061"/>
                  </a:cubicBezTo>
                  <a:cubicBezTo>
                    <a:pt x="2601" y="1010"/>
                    <a:pt x="1318" y="419"/>
                    <a:pt x="100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186625" y="48692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5" y="154"/>
                    <a:pt x="205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190900" y="48630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6" y="154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194750" y="4872900"/>
              <a:ext cx="4075" cy="4300"/>
            </a:xfrm>
            <a:custGeom>
              <a:rect b="b" l="l" r="r" t="t"/>
              <a:pathLst>
                <a:path extrusionOk="0" h="172" w="163">
                  <a:moveTo>
                    <a:pt x="77" y="1"/>
                  </a:moveTo>
                  <a:lnTo>
                    <a:pt x="60" y="9"/>
                  </a:lnTo>
                  <a:cubicBezTo>
                    <a:pt x="43" y="9"/>
                    <a:pt x="34" y="18"/>
                    <a:pt x="26" y="26"/>
                  </a:cubicBezTo>
                  <a:lnTo>
                    <a:pt x="9" y="44"/>
                  </a:lnTo>
                  <a:cubicBezTo>
                    <a:pt x="0" y="52"/>
                    <a:pt x="0" y="69"/>
                    <a:pt x="0" y="86"/>
                  </a:cubicBezTo>
                  <a:lnTo>
                    <a:pt x="0" y="95"/>
                  </a:lnTo>
                  <a:cubicBezTo>
                    <a:pt x="0" y="103"/>
                    <a:pt x="0" y="112"/>
                    <a:pt x="9" y="121"/>
                  </a:cubicBezTo>
                  <a:cubicBezTo>
                    <a:pt x="9" y="129"/>
                    <a:pt x="17" y="138"/>
                    <a:pt x="26" y="146"/>
                  </a:cubicBezTo>
                  <a:cubicBezTo>
                    <a:pt x="26" y="155"/>
                    <a:pt x="34" y="163"/>
                    <a:pt x="52" y="163"/>
                  </a:cubicBezTo>
                  <a:cubicBezTo>
                    <a:pt x="60" y="172"/>
                    <a:pt x="69" y="172"/>
                    <a:pt x="77" y="172"/>
                  </a:cubicBezTo>
                  <a:lnTo>
                    <a:pt x="103" y="172"/>
                  </a:lnTo>
                  <a:cubicBezTo>
                    <a:pt x="111" y="163"/>
                    <a:pt x="129" y="155"/>
                    <a:pt x="137" y="146"/>
                  </a:cubicBezTo>
                  <a:lnTo>
                    <a:pt x="146" y="129"/>
                  </a:lnTo>
                  <a:cubicBezTo>
                    <a:pt x="154" y="121"/>
                    <a:pt x="163" y="103"/>
                    <a:pt x="163" y="95"/>
                  </a:cubicBezTo>
                  <a:lnTo>
                    <a:pt x="163" y="86"/>
                  </a:lnTo>
                  <a:cubicBezTo>
                    <a:pt x="163" y="69"/>
                    <a:pt x="154" y="61"/>
                    <a:pt x="154" y="52"/>
                  </a:cubicBezTo>
                  <a:cubicBezTo>
                    <a:pt x="154" y="44"/>
                    <a:pt x="146" y="35"/>
                    <a:pt x="137" y="26"/>
                  </a:cubicBezTo>
                  <a:cubicBezTo>
                    <a:pt x="129" y="18"/>
                    <a:pt x="120" y="18"/>
                    <a:pt x="111" y="9"/>
                  </a:cubicBezTo>
                  <a:cubicBezTo>
                    <a:pt x="103" y="1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240300" y="4904775"/>
              <a:ext cx="61200" cy="31425"/>
            </a:xfrm>
            <a:custGeom>
              <a:rect b="b" l="l" r="r" t="t"/>
              <a:pathLst>
                <a:path extrusionOk="0" h="1257" w="2448">
                  <a:moveTo>
                    <a:pt x="2396" y="0"/>
                  </a:moveTo>
                  <a:cubicBezTo>
                    <a:pt x="2259" y="77"/>
                    <a:pt x="2122" y="146"/>
                    <a:pt x="1977" y="206"/>
                  </a:cubicBezTo>
                  <a:cubicBezTo>
                    <a:pt x="1520" y="396"/>
                    <a:pt x="1021" y="502"/>
                    <a:pt x="521" y="502"/>
                  </a:cubicBezTo>
                  <a:cubicBezTo>
                    <a:pt x="347" y="502"/>
                    <a:pt x="173" y="489"/>
                    <a:pt x="0" y="462"/>
                  </a:cubicBezTo>
                  <a:lnTo>
                    <a:pt x="0" y="462"/>
                  </a:lnTo>
                  <a:cubicBezTo>
                    <a:pt x="9" y="480"/>
                    <a:pt x="18" y="497"/>
                    <a:pt x="26" y="514"/>
                  </a:cubicBezTo>
                  <a:cubicBezTo>
                    <a:pt x="35" y="531"/>
                    <a:pt x="43" y="548"/>
                    <a:pt x="43" y="574"/>
                  </a:cubicBezTo>
                  <a:cubicBezTo>
                    <a:pt x="95" y="719"/>
                    <a:pt x="112" y="890"/>
                    <a:pt x="95" y="1053"/>
                  </a:cubicBezTo>
                  <a:cubicBezTo>
                    <a:pt x="86" y="1061"/>
                    <a:pt x="86" y="1078"/>
                    <a:pt x="86" y="1095"/>
                  </a:cubicBezTo>
                  <a:cubicBezTo>
                    <a:pt x="86" y="1104"/>
                    <a:pt x="77" y="1113"/>
                    <a:pt x="77" y="1130"/>
                  </a:cubicBezTo>
                  <a:cubicBezTo>
                    <a:pt x="77" y="1147"/>
                    <a:pt x="69" y="1155"/>
                    <a:pt x="69" y="1172"/>
                  </a:cubicBezTo>
                  <a:cubicBezTo>
                    <a:pt x="60" y="1198"/>
                    <a:pt x="52" y="1215"/>
                    <a:pt x="43" y="1241"/>
                  </a:cubicBezTo>
                  <a:cubicBezTo>
                    <a:pt x="193" y="1252"/>
                    <a:pt x="343" y="1257"/>
                    <a:pt x="494" y="1257"/>
                  </a:cubicBezTo>
                  <a:cubicBezTo>
                    <a:pt x="945" y="1257"/>
                    <a:pt x="1397" y="1209"/>
                    <a:pt x="1840" y="1113"/>
                  </a:cubicBezTo>
                  <a:cubicBezTo>
                    <a:pt x="1900" y="1095"/>
                    <a:pt x="1959" y="1078"/>
                    <a:pt x="2019" y="1070"/>
                  </a:cubicBezTo>
                  <a:cubicBezTo>
                    <a:pt x="2139" y="1036"/>
                    <a:pt x="2250" y="1001"/>
                    <a:pt x="2353" y="967"/>
                  </a:cubicBezTo>
                  <a:cubicBezTo>
                    <a:pt x="2387" y="959"/>
                    <a:pt x="2413" y="950"/>
                    <a:pt x="2447" y="941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244800" y="4921025"/>
              <a:ext cx="11125" cy="11150"/>
            </a:xfrm>
            <a:custGeom>
              <a:rect b="b" l="l" r="r" t="t"/>
              <a:pathLst>
                <a:path extrusionOk="0" h="446" w="445">
                  <a:moveTo>
                    <a:pt x="205" y="1"/>
                  </a:moveTo>
                  <a:cubicBezTo>
                    <a:pt x="188" y="9"/>
                    <a:pt x="171" y="9"/>
                    <a:pt x="163" y="9"/>
                  </a:cubicBezTo>
                  <a:cubicBezTo>
                    <a:pt x="154" y="9"/>
                    <a:pt x="154" y="9"/>
                    <a:pt x="146" y="18"/>
                  </a:cubicBezTo>
                  <a:cubicBezTo>
                    <a:pt x="137" y="18"/>
                    <a:pt x="120" y="26"/>
                    <a:pt x="111" y="35"/>
                  </a:cubicBezTo>
                  <a:lnTo>
                    <a:pt x="103" y="35"/>
                  </a:lnTo>
                  <a:cubicBezTo>
                    <a:pt x="86" y="43"/>
                    <a:pt x="77" y="52"/>
                    <a:pt x="60" y="69"/>
                  </a:cubicBezTo>
                  <a:cubicBezTo>
                    <a:pt x="60" y="69"/>
                    <a:pt x="60" y="69"/>
                    <a:pt x="51" y="78"/>
                  </a:cubicBezTo>
                  <a:cubicBezTo>
                    <a:pt x="51" y="78"/>
                    <a:pt x="43" y="86"/>
                    <a:pt x="43" y="95"/>
                  </a:cubicBezTo>
                  <a:cubicBezTo>
                    <a:pt x="34" y="95"/>
                    <a:pt x="34" y="103"/>
                    <a:pt x="34" y="103"/>
                  </a:cubicBezTo>
                  <a:cubicBezTo>
                    <a:pt x="34" y="103"/>
                    <a:pt x="26" y="112"/>
                    <a:pt x="26" y="112"/>
                  </a:cubicBezTo>
                  <a:cubicBezTo>
                    <a:pt x="17" y="120"/>
                    <a:pt x="17" y="137"/>
                    <a:pt x="9" y="155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80"/>
                    <a:pt x="0" y="197"/>
                    <a:pt x="0" y="214"/>
                  </a:cubicBezTo>
                  <a:lnTo>
                    <a:pt x="0" y="223"/>
                  </a:lnTo>
                  <a:cubicBezTo>
                    <a:pt x="0" y="240"/>
                    <a:pt x="0" y="266"/>
                    <a:pt x="9" y="283"/>
                  </a:cubicBezTo>
                  <a:cubicBezTo>
                    <a:pt x="17" y="300"/>
                    <a:pt x="17" y="317"/>
                    <a:pt x="26" y="334"/>
                  </a:cubicBezTo>
                  <a:cubicBezTo>
                    <a:pt x="26" y="334"/>
                    <a:pt x="34" y="334"/>
                    <a:pt x="34" y="343"/>
                  </a:cubicBezTo>
                  <a:cubicBezTo>
                    <a:pt x="43" y="351"/>
                    <a:pt x="51" y="360"/>
                    <a:pt x="60" y="377"/>
                  </a:cubicBezTo>
                  <a:cubicBezTo>
                    <a:pt x="69" y="386"/>
                    <a:pt x="77" y="394"/>
                    <a:pt x="86" y="394"/>
                  </a:cubicBezTo>
                  <a:cubicBezTo>
                    <a:pt x="94" y="403"/>
                    <a:pt x="103" y="411"/>
                    <a:pt x="111" y="411"/>
                  </a:cubicBezTo>
                  <a:cubicBezTo>
                    <a:pt x="111" y="411"/>
                    <a:pt x="111" y="420"/>
                    <a:pt x="111" y="420"/>
                  </a:cubicBezTo>
                  <a:cubicBezTo>
                    <a:pt x="128" y="420"/>
                    <a:pt x="146" y="428"/>
                    <a:pt x="154" y="437"/>
                  </a:cubicBezTo>
                  <a:cubicBezTo>
                    <a:pt x="163" y="437"/>
                    <a:pt x="180" y="437"/>
                    <a:pt x="188" y="445"/>
                  </a:cubicBezTo>
                  <a:lnTo>
                    <a:pt x="222" y="445"/>
                  </a:lnTo>
                  <a:cubicBezTo>
                    <a:pt x="240" y="445"/>
                    <a:pt x="265" y="445"/>
                    <a:pt x="282" y="437"/>
                  </a:cubicBezTo>
                  <a:cubicBezTo>
                    <a:pt x="291" y="428"/>
                    <a:pt x="317" y="420"/>
                    <a:pt x="325" y="411"/>
                  </a:cubicBezTo>
                  <a:lnTo>
                    <a:pt x="334" y="411"/>
                  </a:lnTo>
                  <a:cubicBezTo>
                    <a:pt x="342" y="403"/>
                    <a:pt x="359" y="394"/>
                    <a:pt x="368" y="386"/>
                  </a:cubicBezTo>
                  <a:cubicBezTo>
                    <a:pt x="385" y="368"/>
                    <a:pt x="394" y="351"/>
                    <a:pt x="411" y="334"/>
                  </a:cubicBezTo>
                  <a:cubicBezTo>
                    <a:pt x="411" y="334"/>
                    <a:pt x="411" y="326"/>
                    <a:pt x="411" y="326"/>
                  </a:cubicBezTo>
                  <a:cubicBezTo>
                    <a:pt x="419" y="309"/>
                    <a:pt x="428" y="300"/>
                    <a:pt x="428" y="283"/>
                  </a:cubicBezTo>
                  <a:cubicBezTo>
                    <a:pt x="428" y="283"/>
                    <a:pt x="436" y="283"/>
                    <a:pt x="436" y="274"/>
                  </a:cubicBezTo>
                  <a:cubicBezTo>
                    <a:pt x="436" y="257"/>
                    <a:pt x="436" y="240"/>
                    <a:pt x="445" y="223"/>
                  </a:cubicBezTo>
                  <a:lnTo>
                    <a:pt x="445" y="214"/>
                  </a:lnTo>
                  <a:cubicBezTo>
                    <a:pt x="436" y="197"/>
                    <a:pt x="436" y="180"/>
                    <a:pt x="436" y="172"/>
                  </a:cubicBezTo>
                  <a:cubicBezTo>
                    <a:pt x="436" y="172"/>
                    <a:pt x="436" y="163"/>
                    <a:pt x="436" y="163"/>
                  </a:cubicBezTo>
                  <a:cubicBezTo>
                    <a:pt x="428" y="146"/>
                    <a:pt x="419" y="129"/>
                    <a:pt x="411" y="120"/>
                  </a:cubicBezTo>
                  <a:cubicBezTo>
                    <a:pt x="411" y="112"/>
                    <a:pt x="411" y="112"/>
                    <a:pt x="411" y="112"/>
                  </a:cubicBezTo>
                  <a:cubicBezTo>
                    <a:pt x="402" y="95"/>
                    <a:pt x="394" y="86"/>
                    <a:pt x="376" y="69"/>
                  </a:cubicBezTo>
                  <a:cubicBezTo>
                    <a:pt x="368" y="60"/>
                    <a:pt x="359" y="60"/>
                    <a:pt x="359" y="52"/>
                  </a:cubicBezTo>
                  <a:cubicBezTo>
                    <a:pt x="351" y="43"/>
                    <a:pt x="342" y="43"/>
                    <a:pt x="334" y="35"/>
                  </a:cubicBezTo>
                  <a:lnTo>
                    <a:pt x="325" y="35"/>
                  </a:lnTo>
                  <a:cubicBezTo>
                    <a:pt x="317" y="26"/>
                    <a:pt x="299" y="18"/>
                    <a:pt x="282" y="18"/>
                  </a:cubicBezTo>
                  <a:cubicBezTo>
                    <a:pt x="282" y="9"/>
                    <a:pt x="282" y="9"/>
                    <a:pt x="274" y="9"/>
                  </a:cubicBezTo>
                  <a:lnTo>
                    <a:pt x="265" y="9"/>
                  </a:lnTo>
                  <a:cubicBezTo>
                    <a:pt x="257" y="9"/>
                    <a:pt x="240" y="9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258900" y="4920175"/>
              <a:ext cx="12000" cy="11875"/>
            </a:xfrm>
            <a:custGeom>
              <a:rect b="b" l="l" r="r" t="t"/>
              <a:pathLst>
                <a:path extrusionOk="0" h="475" w="480">
                  <a:moveTo>
                    <a:pt x="232" y="0"/>
                  </a:moveTo>
                  <a:cubicBezTo>
                    <a:pt x="206" y="0"/>
                    <a:pt x="189" y="0"/>
                    <a:pt x="172" y="9"/>
                  </a:cubicBezTo>
                  <a:cubicBezTo>
                    <a:pt x="163" y="9"/>
                    <a:pt x="163" y="17"/>
                    <a:pt x="163" y="17"/>
                  </a:cubicBezTo>
                  <a:cubicBezTo>
                    <a:pt x="146" y="17"/>
                    <a:pt x="129" y="26"/>
                    <a:pt x="112" y="35"/>
                  </a:cubicBezTo>
                  <a:cubicBezTo>
                    <a:pt x="103" y="43"/>
                    <a:pt x="86" y="52"/>
                    <a:pt x="78" y="60"/>
                  </a:cubicBezTo>
                  <a:cubicBezTo>
                    <a:pt x="69" y="69"/>
                    <a:pt x="61" y="77"/>
                    <a:pt x="52" y="86"/>
                  </a:cubicBezTo>
                  <a:cubicBezTo>
                    <a:pt x="52" y="94"/>
                    <a:pt x="43" y="103"/>
                    <a:pt x="35" y="112"/>
                  </a:cubicBezTo>
                  <a:cubicBezTo>
                    <a:pt x="26" y="129"/>
                    <a:pt x="26" y="146"/>
                    <a:pt x="18" y="163"/>
                  </a:cubicBezTo>
                  <a:cubicBezTo>
                    <a:pt x="9" y="171"/>
                    <a:pt x="9" y="189"/>
                    <a:pt x="9" y="206"/>
                  </a:cubicBezTo>
                  <a:cubicBezTo>
                    <a:pt x="9" y="214"/>
                    <a:pt x="1" y="231"/>
                    <a:pt x="9" y="248"/>
                  </a:cubicBezTo>
                  <a:cubicBezTo>
                    <a:pt x="9" y="266"/>
                    <a:pt x="9" y="283"/>
                    <a:pt x="9" y="300"/>
                  </a:cubicBezTo>
                  <a:cubicBezTo>
                    <a:pt x="9" y="300"/>
                    <a:pt x="18" y="308"/>
                    <a:pt x="18" y="308"/>
                  </a:cubicBezTo>
                  <a:cubicBezTo>
                    <a:pt x="18" y="325"/>
                    <a:pt x="26" y="343"/>
                    <a:pt x="35" y="360"/>
                  </a:cubicBezTo>
                  <a:lnTo>
                    <a:pt x="43" y="368"/>
                  </a:lnTo>
                  <a:cubicBezTo>
                    <a:pt x="52" y="377"/>
                    <a:pt x="61" y="394"/>
                    <a:pt x="69" y="402"/>
                  </a:cubicBezTo>
                  <a:cubicBezTo>
                    <a:pt x="86" y="420"/>
                    <a:pt x="103" y="428"/>
                    <a:pt x="112" y="437"/>
                  </a:cubicBezTo>
                  <a:lnTo>
                    <a:pt x="120" y="445"/>
                  </a:lnTo>
                  <a:lnTo>
                    <a:pt x="129" y="445"/>
                  </a:lnTo>
                  <a:cubicBezTo>
                    <a:pt x="138" y="454"/>
                    <a:pt x="155" y="462"/>
                    <a:pt x="172" y="462"/>
                  </a:cubicBezTo>
                  <a:cubicBezTo>
                    <a:pt x="189" y="471"/>
                    <a:pt x="215" y="471"/>
                    <a:pt x="232" y="471"/>
                  </a:cubicBezTo>
                  <a:cubicBezTo>
                    <a:pt x="240" y="474"/>
                    <a:pt x="248" y="475"/>
                    <a:pt x="255" y="475"/>
                  </a:cubicBezTo>
                  <a:cubicBezTo>
                    <a:pt x="270" y="475"/>
                    <a:pt x="283" y="471"/>
                    <a:pt x="300" y="471"/>
                  </a:cubicBezTo>
                  <a:cubicBezTo>
                    <a:pt x="300" y="471"/>
                    <a:pt x="309" y="462"/>
                    <a:pt x="309" y="462"/>
                  </a:cubicBezTo>
                  <a:cubicBezTo>
                    <a:pt x="326" y="462"/>
                    <a:pt x="343" y="454"/>
                    <a:pt x="360" y="445"/>
                  </a:cubicBezTo>
                  <a:cubicBezTo>
                    <a:pt x="360" y="445"/>
                    <a:pt x="360" y="437"/>
                    <a:pt x="369" y="437"/>
                  </a:cubicBezTo>
                  <a:cubicBezTo>
                    <a:pt x="377" y="428"/>
                    <a:pt x="394" y="420"/>
                    <a:pt x="403" y="41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20" y="402"/>
                    <a:pt x="420" y="394"/>
                    <a:pt x="420" y="394"/>
                  </a:cubicBezTo>
                  <a:cubicBezTo>
                    <a:pt x="428" y="385"/>
                    <a:pt x="437" y="368"/>
                    <a:pt x="446" y="360"/>
                  </a:cubicBezTo>
                  <a:cubicBezTo>
                    <a:pt x="446" y="360"/>
                    <a:pt x="454" y="351"/>
                    <a:pt x="454" y="351"/>
                  </a:cubicBezTo>
                  <a:cubicBezTo>
                    <a:pt x="454" y="343"/>
                    <a:pt x="454" y="334"/>
                    <a:pt x="463" y="325"/>
                  </a:cubicBezTo>
                  <a:cubicBezTo>
                    <a:pt x="463" y="317"/>
                    <a:pt x="471" y="308"/>
                    <a:pt x="471" y="300"/>
                  </a:cubicBezTo>
                  <a:cubicBezTo>
                    <a:pt x="471" y="300"/>
                    <a:pt x="471" y="291"/>
                    <a:pt x="471" y="291"/>
                  </a:cubicBezTo>
                  <a:cubicBezTo>
                    <a:pt x="480" y="274"/>
                    <a:pt x="480" y="257"/>
                    <a:pt x="480" y="240"/>
                  </a:cubicBezTo>
                  <a:lnTo>
                    <a:pt x="480" y="231"/>
                  </a:lnTo>
                  <a:cubicBezTo>
                    <a:pt x="480" y="214"/>
                    <a:pt x="480" y="197"/>
                    <a:pt x="471" y="180"/>
                  </a:cubicBezTo>
                  <a:cubicBezTo>
                    <a:pt x="471" y="180"/>
                    <a:pt x="471" y="180"/>
                    <a:pt x="471" y="171"/>
                  </a:cubicBezTo>
                  <a:cubicBezTo>
                    <a:pt x="463" y="154"/>
                    <a:pt x="454" y="146"/>
                    <a:pt x="454" y="129"/>
                  </a:cubicBezTo>
                  <a:cubicBezTo>
                    <a:pt x="454" y="129"/>
                    <a:pt x="446" y="120"/>
                    <a:pt x="446" y="120"/>
                  </a:cubicBezTo>
                  <a:cubicBezTo>
                    <a:pt x="446" y="112"/>
                    <a:pt x="437" y="103"/>
                    <a:pt x="428" y="94"/>
                  </a:cubicBezTo>
                  <a:cubicBezTo>
                    <a:pt x="420" y="86"/>
                    <a:pt x="411" y="77"/>
                    <a:pt x="403" y="69"/>
                  </a:cubicBezTo>
                  <a:cubicBezTo>
                    <a:pt x="394" y="52"/>
                    <a:pt x="377" y="43"/>
                    <a:pt x="369" y="35"/>
                  </a:cubicBezTo>
                  <a:cubicBezTo>
                    <a:pt x="360" y="35"/>
                    <a:pt x="360" y="26"/>
                    <a:pt x="351" y="26"/>
                  </a:cubicBezTo>
                  <a:cubicBezTo>
                    <a:pt x="334" y="17"/>
                    <a:pt x="326" y="17"/>
                    <a:pt x="309" y="9"/>
                  </a:cubicBezTo>
                  <a:lnTo>
                    <a:pt x="300" y="9"/>
                  </a:lnTo>
                  <a:cubicBezTo>
                    <a:pt x="300" y="9"/>
                    <a:pt x="300" y="9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273225" y="49176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223" y="1"/>
                  </a:moveTo>
                  <a:cubicBezTo>
                    <a:pt x="198" y="1"/>
                    <a:pt x="181" y="1"/>
                    <a:pt x="163" y="9"/>
                  </a:cubicBezTo>
                  <a:cubicBezTo>
                    <a:pt x="163" y="9"/>
                    <a:pt x="155" y="18"/>
                    <a:pt x="155" y="18"/>
                  </a:cubicBezTo>
                  <a:cubicBezTo>
                    <a:pt x="138" y="18"/>
                    <a:pt x="121" y="26"/>
                    <a:pt x="112" y="35"/>
                  </a:cubicBezTo>
                  <a:cubicBezTo>
                    <a:pt x="95" y="44"/>
                    <a:pt x="78" y="52"/>
                    <a:pt x="69" y="61"/>
                  </a:cubicBezTo>
                  <a:cubicBezTo>
                    <a:pt x="61" y="69"/>
                    <a:pt x="52" y="78"/>
                    <a:pt x="52" y="86"/>
                  </a:cubicBezTo>
                  <a:cubicBezTo>
                    <a:pt x="44" y="95"/>
                    <a:pt x="35" y="103"/>
                    <a:pt x="27" y="112"/>
                  </a:cubicBezTo>
                  <a:cubicBezTo>
                    <a:pt x="18" y="129"/>
                    <a:pt x="18" y="146"/>
                    <a:pt x="9" y="163"/>
                  </a:cubicBezTo>
                  <a:cubicBezTo>
                    <a:pt x="1" y="172"/>
                    <a:pt x="1" y="189"/>
                    <a:pt x="1" y="206"/>
                  </a:cubicBezTo>
                  <a:cubicBezTo>
                    <a:pt x="1" y="215"/>
                    <a:pt x="1" y="232"/>
                    <a:pt x="1" y="249"/>
                  </a:cubicBezTo>
                  <a:cubicBezTo>
                    <a:pt x="1" y="266"/>
                    <a:pt x="1" y="283"/>
                    <a:pt x="9" y="300"/>
                  </a:cubicBezTo>
                  <a:cubicBezTo>
                    <a:pt x="9" y="300"/>
                    <a:pt x="9" y="309"/>
                    <a:pt x="9" y="309"/>
                  </a:cubicBezTo>
                  <a:cubicBezTo>
                    <a:pt x="9" y="326"/>
                    <a:pt x="18" y="343"/>
                    <a:pt x="27" y="360"/>
                  </a:cubicBezTo>
                  <a:lnTo>
                    <a:pt x="35" y="369"/>
                  </a:lnTo>
                  <a:cubicBezTo>
                    <a:pt x="44" y="377"/>
                    <a:pt x="52" y="394"/>
                    <a:pt x="69" y="403"/>
                  </a:cubicBezTo>
                  <a:cubicBezTo>
                    <a:pt x="78" y="420"/>
                    <a:pt x="95" y="428"/>
                    <a:pt x="104" y="437"/>
                  </a:cubicBezTo>
                  <a:lnTo>
                    <a:pt x="112" y="446"/>
                  </a:lnTo>
                  <a:lnTo>
                    <a:pt x="121" y="446"/>
                  </a:lnTo>
                  <a:cubicBezTo>
                    <a:pt x="138" y="454"/>
                    <a:pt x="146" y="463"/>
                    <a:pt x="163" y="463"/>
                  </a:cubicBezTo>
                  <a:cubicBezTo>
                    <a:pt x="181" y="471"/>
                    <a:pt x="206" y="471"/>
                    <a:pt x="223" y="471"/>
                  </a:cubicBezTo>
                  <a:cubicBezTo>
                    <a:pt x="249" y="471"/>
                    <a:pt x="266" y="471"/>
                    <a:pt x="292" y="463"/>
                  </a:cubicBezTo>
                  <a:lnTo>
                    <a:pt x="300" y="463"/>
                  </a:lnTo>
                  <a:cubicBezTo>
                    <a:pt x="317" y="454"/>
                    <a:pt x="335" y="454"/>
                    <a:pt x="352" y="446"/>
                  </a:cubicBezTo>
                  <a:cubicBezTo>
                    <a:pt x="352" y="446"/>
                    <a:pt x="352" y="437"/>
                    <a:pt x="360" y="437"/>
                  </a:cubicBezTo>
                  <a:cubicBezTo>
                    <a:pt x="369" y="428"/>
                    <a:pt x="386" y="420"/>
                    <a:pt x="403" y="403"/>
                  </a:cubicBezTo>
                  <a:lnTo>
                    <a:pt x="412" y="403"/>
                  </a:lnTo>
                  <a:cubicBezTo>
                    <a:pt x="412" y="394"/>
                    <a:pt x="412" y="394"/>
                    <a:pt x="412" y="394"/>
                  </a:cubicBezTo>
                  <a:cubicBezTo>
                    <a:pt x="420" y="386"/>
                    <a:pt x="429" y="369"/>
                    <a:pt x="437" y="360"/>
                  </a:cubicBezTo>
                  <a:cubicBezTo>
                    <a:pt x="437" y="351"/>
                    <a:pt x="446" y="351"/>
                    <a:pt x="446" y="351"/>
                  </a:cubicBezTo>
                  <a:cubicBezTo>
                    <a:pt x="446" y="343"/>
                    <a:pt x="454" y="334"/>
                    <a:pt x="454" y="326"/>
                  </a:cubicBezTo>
                  <a:cubicBezTo>
                    <a:pt x="454" y="317"/>
                    <a:pt x="463" y="309"/>
                    <a:pt x="463" y="300"/>
                  </a:cubicBezTo>
                  <a:cubicBezTo>
                    <a:pt x="463" y="300"/>
                    <a:pt x="463" y="292"/>
                    <a:pt x="463" y="292"/>
                  </a:cubicBezTo>
                  <a:cubicBezTo>
                    <a:pt x="471" y="274"/>
                    <a:pt x="471" y="257"/>
                    <a:pt x="471" y="240"/>
                  </a:cubicBezTo>
                  <a:lnTo>
                    <a:pt x="471" y="232"/>
                  </a:lnTo>
                  <a:cubicBezTo>
                    <a:pt x="471" y="215"/>
                    <a:pt x="471" y="197"/>
                    <a:pt x="463" y="180"/>
                  </a:cubicBezTo>
                  <a:cubicBezTo>
                    <a:pt x="463" y="180"/>
                    <a:pt x="463" y="172"/>
                    <a:pt x="463" y="172"/>
                  </a:cubicBezTo>
                  <a:cubicBezTo>
                    <a:pt x="454" y="155"/>
                    <a:pt x="454" y="138"/>
                    <a:pt x="446" y="129"/>
                  </a:cubicBezTo>
                  <a:cubicBezTo>
                    <a:pt x="446" y="129"/>
                    <a:pt x="446" y="120"/>
                    <a:pt x="437" y="120"/>
                  </a:cubicBezTo>
                  <a:cubicBezTo>
                    <a:pt x="437" y="112"/>
                    <a:pt x="429" y="103"/>
                    <a:pt x="420" y="95"/>
                  </a:cubicBezTo>
                  <a:cubicBezTo>
                    <a:pt x="412" y="86"/>
                    <a:pt x="403" y="78"/>
                    <a:pt x="403" y="69"/>
                  </a:cubicBezTo>
                  <a:cubicBezTo>
                    <a:pt x="386" y="52"/>
                    <a:pt x="369" y="44"/>
                    <a:pt x="360" y="35"/>
                  </a:cubicBezTo>
                  <a:cubicBezTo>
                    <a:pt x="352" y="26"/>
                    <a:pt x="352" y="26"/>
                    <a:pt x="343" y="26"/>
                  </a:cubicBezTo>
                  <a:cubicBezTo>
                    <a:pt x="326" y="18"/>
                    <a:pt x="317" y="9"/>
                    <a:pt x="300" y="9"/>
                  </a:cubicBezTo>
                  <a:lnTo>
                    <a:pt x="292" y="9"/>
                  </a:lnTo>
                  <a:cubicBezTo>
                    <a:pt x="292" y="9"/>
                    <a:pt x="292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288000" y="4913125"/>
              <a:ext cx="11775" cy="12000"/>
            </a:xfrm>
            <a:custGeom>
              <a:rect b="b" l="l" r="r" t="t"/>
              <a:pathLst>
                <a:path extrusionOk="0" h="480" w="471">
                  <a:moveTo>
                    <a:pt x="223" y="0"/>
                  </a:moveTo>
                  <a:cubicBezTo>
                    <a:pt x="197" y="0"/>
                    <a:pt x="180" y="0"/>
                    <a:pt x="163" y="9"/>
                  </a:cubicBezTo>
                  <a:cubicBezTo>
                    <a:pt x="163" y="9"/>
                    <a:pt x="154" y="17"/>
                    <a:pt x="154" y="17"/>
                  </a:cubicBezTo>
                  <a:cubicBezTo>
                    <a:pt x="137" y="17"/>
                    <a:pt x="120" y="26"/>
                    <a:pt x="111" y="34"/>
                  </a:cubicBezTo>
                  <a:cubicBezTo>
                    <a:pt x="94" y="43"/>
                    <a:pt x="77" y="51"/>
                    <a:pt x="69" y="69"/>
                  </a:cubicBezTo>
                  <a:cubicBezTo>
                    <a:pt x="60" y="69"/>
                    <a:pt x="51" y="77"/>
                    <a:pt x="51" y="86"/>
                  </a:cubicBezTo>
                  <a:cubicBezTo>
                    <a:pt x="43" y="94"/>
                    <a:pt x="34" y="103"/>
                    <a:pt x="26" y="111"/>
                  </a:cubicBezTo>
                  <a:cubicBezTo>
                    <a:pt x="17" y="128"/>
                    <a:pt x="17" y="146"/>
                    <a:pt x="9" y="163"/>
                  </a:cubicBezTo>
                  <a:cubicBezTo>
                    <a:pt x="0" y="171"/>
                    <a:pt x="0" y="188"/>
                    <a:pt x="0" y="205"/>
                  </a:cubicBezTo>
                  <a:cubicBezTo>
                    <a:pt x="0" y="223"/>
                    <a:pt x="0" y="231"/>
                    <a:pt x="0" y="248"/>
                  </a:cubicBezTo>
                  <a:cubicBezTo>
                    <a:pt x="0" y="265"/>
                    <a:pt x="0" y="282"/>
                    <a:pt x="0" y="299"/>
                  </a:cubicBezTo>
                  <a:cubicBezTo>
                    <a:pt x="0" y="308"/>
                    <a:pt x="9" y="308"/>
                    <a:pt x="9" y="308"/>
                  </a:cubicBezTo>
                  <a:cubicBezTo>
                    <a:pt x="9" y="325"/>
                    <a:pt x="17" y="342"/>
                    <a:pt x="26" y="359"/>
                  </a:cubicBezTo>
                  <a:lnTo>
                    <a:pt x="34" y="368"/>
                  </a:lnTo>
                  <a:cubicBezTo>
                    <a:pt x="43" y="385"/>
                    <a:pt x="51" y="394"/>
                    <a:pt x="69" y="411"/>
                  </a:cubicBezTo>
                  <a:cubicBezTo>
                    <a:pt x="77" y="419"/>
                    <a:pt x="94" y="428"/>
                    <a:pt x="103" y="436"/>
                  </a:cubicBezTo>
                  <a:lnTo>
                    <a:pt x="111" y="445"/>
                  </a:lnTo>
                  <a:lnTo>
                    <a:pt x="120" y="445"/>
                  </a:lnTo>
                  <a:cubicBezTo>
                    <a:pt x="137" y="453"/>
                    <a:pt x="146" y="462"/>
                    <a:pt x="163" y="462"/>
                  </a:cubicBezTo>
                  <a:cubicBezTo>
                    <a:pt x="180" y="471"/>
                    <a:pt x="205" y="471"/>
                    <a:pt x="223" y="479"/>
                  </a:cubicBezTo>
                  <a:cubicBezTo>
                    <a:pt x="248" y="479"/>
                    <a:pt x="265" y="471"/>
                    <a:pt x="291" y="471"/>
                  </a:cubicBezTo>
                  <a:cubicBezTo>
                    <a:pt x="291" y="471"/>
                    <a:pt x="300" y="462"/>
                    <a:pt x="300" y="462"/>
                  </a:cubicBezTo>
                  <a:cubicBezTo>
                    <a:pt x="317" y="462"/>
                    <a:pt x="334" y="453"/>
                    <a:pt x="351" y="445"/>
                  </a:cubicBezTo>
                  <a:cubicBezTo>
                    <a:pt x="351" y="445"/>
                    <a:pt x="351" y="445"/>
                    <a:pt x="359" y="436"/>
                  </a:cubicBezTo>
                  <a:cubicBezTo>
                    <a:pt x="377" y="428"/>
                    <a:pt x="385" y="419"/>
                    <a:pt x="402" y="411"/>
                  </a:cubicBezTo>
                  <a:cubicBezTo>
                    <a:pt x="402" y="402"/>
                    <a:pt x="402" y="402"/>
                    <a:pt x="411" y="402"/>
                  </a:cubicBezTo>
                  <a:cubicBezTo>
                    <a:pt x="411" y="402"/>
                    <a:pt x="411" y="402"/>
                    <a:pt x="411" y="394"/>
                  </a:cubicBezTo>
                  <a:cubicBezTo>
                    <a:pt x="419" y="385"/>
                    <a:pt x="428" y="368"/>
                    <a:pt x="436" y="359"/>
                  </a:cubicBezTo>
                  <a:cubicBezTo>
                    <a:pt x="436" y="359"/>
                    <a:pt x="445" y="351"/>
                    <a:pt x="445" y="351"/>
                  </a:cubicBezTo>
                  <a:cubicBezTo>
                    <a:pt x="445" y="342"/>
                    <a:pt x="454" y="334"/>
                    <a:pt x="454" y="325"/>
                  </a:cubicBezTo>
                  <a:cubicBezTo>
                    <a:pt x="454" y="317"/>
                    <a:pt x="462" y="308"/>
                    <a:pt x="462" y="299"/>
                  </a:cubicBezTo>
                  <a:cubicBezTo>
                    <a:pt x="462" y="299"/>
                    <a:pt x="462" y="291"/>
                    <a:pt x="462" y="291"/>
                  </a:cubicBezTo>
                  <a:cubicBezTo>
                    <a:pt x="471" y="274"/>
                    <a:pt x="471" y="257"/>
                    <a:pt x="471" y="248"/>
                  </a:cubicBezTo>
                  <a:lnTo>
                    <a:pt x="471" y="240"/>
                  </a:lnTo>
                  <a:lnTo>
                    <a:pt x="471" y="231"/>
                  </a:lnTo>
                  <a:cubicBezTo>
                    <a:pt x="471" y="214"/>
                    <a:pt x="471" y="197"/>
                    <a:pt x="462" y="188"/>
                  </a:cubicBezTo>
                  <a:cubicBezTo>
                    <a:pt x="462" y="180"/>
                    <a:pt x="462" y="180"/>
                    <a:pt x="462" y="171"/>
                  </a:cubicBezTo>
                  <a:cubicBezTo>
                    <a:pt x="454" y="154"/>
                    <a:pt x="454" y="146"/>
                    <a:pt x="445" y="128"/>
                  </a:cubicBezTo>
                  <a:lnTo>
                    <a:pt x="436" y="120"/>
                  </a:lnTo>
                  <a:cubicBezTo>
                    <a:pt x="436" y="111"/>
                    <a:pt x="428" y="103"/>
                    <a:pt x="419" y="94"/>
                  </a:cubicBezTo>
                  <a:cubicBezTo>
                    <a:pt x="411" y="86"/>
                    <a:pt x="402" y="77"/>
                    <a:pt x="402" y="69"/>
                  </a:cubicBezTo>
                  <a:cubicBezTo>
                    <a:pt x="385" y="51"/>
                    <a:pt x="368" y="43"/>
                    <a:pt x="359" y="34"/>
                  </a:cubicBezTo>
                  <a:cubicBezTo>
                    <a:pt x="351" y="34"/>
                    <a:pt x="351" y="26"/>
                    <a:pt x="342" y="26"/>
                  </a:cubicBezTo>
                  <a:cubicBezTo>
                    <a:pt x="325" y="17"/>
                    <a:pt x="317" y="17"/>
                    <a:pt x="300" y="9"/>
                  </a:cubicBezTo>
                  <a:lnTo>
                    <a:pt x="291" y="9"/>
                  </a:lnTo>
                  <a:cubicBezTo>
                    <a:pt x="274" y="0"/>
                    <a:pt x="257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170350" y="4853450"/>
              <a:ext cx="15875" cy="16925"/>
            </a:xfrm>
            <a:custGeom>
              <a:rect b="b" l="l" r="r" t="t"/>
              <a:pathLst>
                <a:path extrusionOk="0" h="677" w="635">
                  <a:moveTo>
                    <a:pt x="198" y="0"/>
                  </a:moveTo>
                  <a:cubicBezTo>
                    <a:pt x="155" y="0"/>
                    <a:pt x="112" y="17"/>
                    <a:pt x="78" y="43"/>
                  </a:cubicBezTo>
                  <a:cubicBezTo>
                    <a:pt x="44" y="69"/>
                    <a:pt x="18" y="111"/>
                    <a:pt x="10" y="163"/>
                  </a:cubicBezTo>
                  <a:cubicBezTo>
                    <a:pt x="10" y="180"/>
                    <a:pt x="1" y="197"/>
                    <a:pt x="1" y="223"/>
                  </a:cubicBezTo>
                  <a:cubicBezTo>
                    <a:pt x="1" y="291"/>
                    <a:pt x="1" y="385"/>
                    <a:pt x="1" y="471"/>
                  </a:cubicBezTo>
                  <a:cubicBezTo>
                    <a:pt x="10" y="582"/>
                    <a:pt x="95" y="676"/>
                    <a:pt x="198" y="676"/>
                  </a:cubicBezTo>
                  <a:cubicBezTo>
                    <a:pt x="437" y="676"/>
                    <a:pt x="634" y="411"/>
                    <a:pt x="634" y="223"/>
                  </a:cubicBezTo>
                  <a:cubicBezTo>
                    <a:pt x="634" y="77"/>
                    <a:pt x="514" y="17"/>
                    <a:pt x="34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171225" y="4854300"/>
              <a:ext cx="11575" cy="5375"/>
            </a:xfrm>
            <a:custGeom>
              <a:rect b="b" l="l" r="r" t="t"/>
              <a:pathLst>
                <a:path extrusionOk="0" h="215" w="463">
                  <a:moveTo>
                    <a:pt x="180" y="0"/>
                  </a:moveTo>
                  <a:cubicBezTo>
                    <a:pt x="146" y="0"/>
                    <a:pt x="111" y="0"/>
                    <a:pt x="77" y="9"/>
                  </a:cubicBezTo>
                  <a:cubicBezTo>
                    <a:pt x="43" y="35"/>
                    <a:pt x="17" y="77"/>
                    <a:pt x="9" y="129"/>
                  </a:cubicBezTo>
                  <a:cubicBezTo>
                    <a:pt x="9" y="146"/>
                    <a:pt x="0" y="163"/>
                    <a:pt x="0" y="189"/>
                  </a:cubicBezTo>
                  <a:cubicBezTo>
                    <a:pt x="52" y="206"/>
                    <a:pt x="111" y="214"/>
                    <a:pt x="180" y="214"/>
                  </a:cubicBezTo>
                  <a:cubicBezTo>
                    <a:pt x="334" y="214"/>
                    <a:pt x="462" y="163"/>
                    <a:pt x="462" y="103"/>
                  </a:cubicBezTo>
                  <a:cubicBezTo>
                    <a:pt x="462" y="52"/>
                    <a:pt x="334" y="0"/>
                    <a:pt x="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4232600" y="4843175"/>
              <a:ext cx="11650" cy="17875"/>
            </a:xfrm>
            <a:custGeom>
              <a:rect b="b" l="l" r="r" t="t"/>
              <a:pathLst>
                <a:path extrusionOk="0" h="715" w="466">
                  <a:moveTo>
                    <a:pt x="251" y="1"/>
                  </a:moveTo>
                  <a:cubicBezTo>
                    <a:pt x="227" y="1"/>
                    <a:pt x="201" y="6"/>
                    <a:pt x="172" y="18"/>
                  </a:cubicBezTo>
                  <a:cubicBezTo>
                    <a:pt x="103" y="43"/>
                    <a:pt x="52" y="103"/>
                    <a:pt x="26" y="172"/>
                  </a:cubicBezTo>
                  <a:cubicBezTo>
                    <a:pt x="9" y="232"/>
                    <a:pt x="0" y="292"/>
                    <a:pt x="9" y="360"/>
                  </a:cubicBezTo>
                  <a:lnTo>
                    <a:pt x="0" y="360"/>
                  </a:lnTo>
                  <a:cubicBezTo>
                    <a:pt x="0" y="368"/>
                    <a:pt x="0" y="377"/>
                    <a:pt x="9" y="394"/>
                  </a:cubicBezTo>
                  <a:cubicBezTo>
                    <a:pt x="9" y="471"/>
                    <a:pt x="26" y="557"/>
                    <a:pt x="69" y="625"/>
                  </a:cubicBezTo>
                  <a:cubicBezTo>
                    <a:pt x="108" y="677"/>
                    <a:pt x="166" y="714"/>
                    <a:pt x="226" y="714"/>
                  </a:cubicBezTo>
                  <a:cubicBezTo>
                    <a:pt x="245" y="714"/>
                    <a:pt x="264" y="710"/>
                    <a:pt x="283" y="702"/>
                  </a:cubicBezTo>
                  <a:cubicBezTo>
                    <a:pt x="360" y="685"/>
                    <a:pt x="394" y="608"/>
                    <a:pt x="420" y="540"/>
                  </a:cubicBezTo>
                  <a:cubicBezTo>
                    <a:pt x="466" y="394"/>
                    <a:pt x="457" y="1"/>
                    <a:pt x="251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4178525" y="4870325"/>
              <a:ext cx="35500" cy="22275"/>
            </a:xfrm>
            <a:custGeom>
              <a:rect b="b" l="l" r="r" t="t"/>
              <a:pathLst>
                <a:path extrusionOk="0" h="891" w="1420">
                  <a:moveTo>
                    <a:pt x="1093" y="1"/>
                  </a:moveTo>
                  <a:cubicBezTo>
                    <a:pt x="1072" y="1"/>
                    <a:pt x="1054" y="10"/>
                    <a:pt x="1043" y="27"/>
                  </a:cubicBezTo>
                  <a:cubicBezTo>
                    <a:pt x="1026" y="61"/>
                    <a:pt x="1043" y="95"/>
                    <a:pt x="1068" y="112"/>
                  </a:cubicBezTo>
                  <a:cubicBezTo>
                    <a:pt x="1103" y="129"/>
                    <a:pt x="1128" y="147"/>
                    <a:pt x="1163" y="172"/>
                  </a:cubicBezTo>
                  <a:cubicBezTo>
                    <a:pt x="1077" y="181"/>
                    <a:pt x="1000" y="241"/>
                    <a:pt x="949" y="309"/>
                  </a:cubicBezTo>
                  <a:cubicBezTo>
                    <a:pt x="880" y="403"/>
                    <a:pt x="846" y="523"/>
                    <a:pt x="778" y="617"/>
                  </a:cubicBezTo>
                  <a:cubicBezTo>
                    <a:pt x="695" y="727"/>
                    <a:pt x="573" y="768"/>
                    <a:pt x="445" y="768"/>
                  </a:cubicBezTo>
                  <a:cubicBezTo>
                    <a:pt x="334" y="768"/>
                    <a:pt x="218" y="738"/>
                    <a:pt x="119" y="694"/>
                  </a:cubicBezTo>
                  <a:cubicBezTo>
                    <a:pt x="109" y="689"/>
                    <a:pt x="100" y="687"/>
                    <a:pt x="91" y="687"/>
                  </a:cubicBezTo>
                  <a:cubicBezTo>
                    <a:pt x="36" y="687"/>
                    <a:pt x="0" y="767"/>
                    <a:pt x="59" y="797"/>
                  </a:cubicBezTo>
                  <a:cubicBezTo>
                    <a:pt x="180" y="852"/>
                    <a:pt x="315" y="890"/>
                    <a:pt x="447" y="890"/>
                  </a:cubicBezTo>
                  <a:cubicBezTo>
                    <a:pt x="558" y="890"/>
                    <a:pt x="666" y="863"/>
                    <a:pt x="760" y="797"/>
                  </a:cubicBezTo>
                  <a:cubicBezTo>
                    <a:pt x="863" y="720"/>
                    <a:pt x="914" y="617"/>
                    <a:pt x="974" y="506"/>
                  </a:cubicBezTo>
                  <a:cubicBezTo>
                    <a:pt x="1016" y="407"/>
                    <a:pt x="1081" y="292"/>
                    <a:pt x="1201" y="292"/>
                  </a:cubicBezTo>
                  <a:cubicBezTo>
                    <a:pt x="1205" y="292"/>
                    <a:pt x="1209" y="292"/>
                    <a:pt x="1214" y="292"/>
                  </a:cubicBezTo>
                  <a:cubicBezTo>
                    <a:pt x="1231" y="292"/>
                    <a:pt x="1248" y="283"/>
                    <a:pt x="1257" y="266"/>
                  </a:cubicBezTo>
                  <a:cubicBezTo>
                    <a:pt x="1257" y="275"/>
                    <a:pt x="1257" y="275"/>
                    <a:pt x="1257" y="275"/>
                  </a:cubicBezTo>
                  <a:lnTo>
                    <a:pt x="1274" y="301"/>
                  </a:lnTo>
                  <a:lnTo>
                    <a:pt x="1282" y="309"/>
                  </a:lnTo>
                  <a:cubicBezTo>
                    <a:pt x="1282" y="326"/>
                    <a:pt x="1291" y="343"/>
                    <a:pt x="1291" y="360"/>
                  </a:cubicBezTo>
                  <a:lnTo>
                    <a:pt x="1291" y="378"/>
                  </a:lnTo>
                  <a:cubicBezTo>
                    <a:pt x="1291" y="386"/>
                    <a:pt x="1291" y="395"/>
                    <a:pt x="1291" y="403"/>
                  </a:cubicBezTo>
                  <a:cubicBezTo>
                    <a:pt x="1282" y="429"/>
                    <a:pt x="1317" y="455"/>
                    <a:pt x="1351" y="455"/>
                  </a:cubicBezTo>
                  <a:cubicBezTo>
                    <a:pt x="1354" y="455"/>
                    <a:pt x="1358" y="456"/>
                    <a:pt x="1361" y="456"/>
                  </a:cubicBezTo>
                  <a:cubicBezTo>
                    <a:pt x="1389" y="456"/>
                    <a:pt x="1403" y="426"/>
                    <a:pt x="1411" y="403"/>
                  </a:cubicBezTo>
                  <a:cubicBezTo>
                    <a:pt x="1419" y="309"/>
                    <a:pt x="1376" y="224"/>
                    <a:pt x="1325" y="164"/>
                  </a:cubicBezTo>
                  <a:cubicBezTo>
                    <a:pt x="1265" y="95"/>
                    <a:pt x="1197" y="52"/>
                    <a:pt x="1128" y="10"/>
                  </a:cubicBezTo>
                  <a:cubicBezTo>
                    <a:pt x="1116" y="4"/>
                    <a:pt x="1104" y="1"/>
                    <a:pt x="1093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2" name="Google Shape;562;p24"/>
          <p:cNvGrpSpPr/>
          <p:nvPr/>
        </p:nvGrpSpPr>
        <p:grpSpPr>
          <a:xfrm>
            <a:off x="7781039" y="3007906"/>
            <a:ext cx="785583" cy="1365134"/>
            <a:chOff x="3507575" y="541425"/>
            <a:chExt cx="214975" cy="373600"/>
          </a:xfrm>
        </p:grpSpPr>
        <p:sp>
          <p:nvSpPr>
            <p:cNvPr id="563" name="Google Shape;563;p24"/>
            <p:cNvSpPr/>
            <p:nvPr/>
          </p:nvSpPr>
          <p:spPr>
            <a:xfrm>
              <a:off x="3507575" y="541425"/>
              <a:ext cx="75300" cy="90650"/>
            </a:xfrm>
            <a:custGeom>
              <a:rect b="b" l="l" r="r" t="t"/>
              <a:pathLst>
                <a:path extrusionOk="0" h="3626" w="3012">
                  <a:moveTo>
                    <a:pt x="245" y="0"/>
                  </a:moveTo>
                  <a:cubicBezTo>
                    <a:pt x="234" y="0"/>
                    <a:pt x="223" y="2"/>
                    <a:pt x="214" y="7"/>
                  </a:cubicBezTo>
                  <a:cubicBezTo>
                    <a:pt x="206" y="24"/>
                    <a:pt x="197" y="49"/>
                    <a:pt x="197" y="67"/>
                  </a:cubicBezTo>
                  <a:cubicBezTo>
                    <a:pt x="154" y="315"/>
                    <a:pt x="120" y="563"/>
                    <a:pt x="120" y="811"/>
                  </a:cubicBezTo>
                  <a:cubicBezTo>
                    <a:pt x="129" y="1059"/>
                    <a:pt x="172" y="1316"/>
                    <a:pt x="291" y="1538"/>
                  </a:cubicBezTo>
                  <a:cubicBezTo>
                    <a:pt x="206" y="1538"/>
                    <a:pt x="112" y="1529"/>
                    <a:pt x="26" y="1504"/>
                  </a:cubicBezTo>
                  <a:lnTo>
                    <a:pt x="26" y="1504"/>
                  </a:lnTo>
                  <a:cubicBezTo>
                    <a:pt x="0" y="1504"/>
                    <a:pt x="43" y="1932"/>
                    <a:pt x="52" y="1966"/>
                  </a:cubicBezTo>
                  <a:cubicBezTo>
                    <a:pt x="180" y="2522"/>
                    <a:pt x="479" y="2958"/>
                    <a:pt x="941" y="3292"/>
                  </a:cubicBezTo>
                  <a:cubicBezTo>
                    <a:pt x="1104" y="3403"/>
                    <a:pt x="1258" y="3514"/>
                    <a:pt x="1421" y="3625"/>
                  </a:cubicBezTo>
                  <a:lnTo>
                    <a:pt x="1677" y="3471"/>
                  </a:lnTo>
                  <a:lnTo>
                    <a:pt x="2892" y="2753"/>
                  </a:lnTo>
                  <a:lnTo>
                    <a:pt x="2918" y="2736"/>
                  </a:lnTo>
                  <a:cubicBezTo>
                    <a:pt x="3012" y="2265"/>
                    <a:pt x="2969" y="1760"/>
                    <a:pt x="2789" y="1316"/>
                  </a:cubicBezTo>
                  <a:cubicBezTo>
                    <a:pt x="2764" y="1393"/>
                    <a:pt x="2747" y="1470"/>
                    <a:pt x="2721" y="1547"/>
                  </a:cubicBezTo>
                  <a:cubicBezTo>
                    <a:pt x="2550" y="1076"/>
                    <a:pt x="2165" y="700"/>
                    <a:pt x="1720" y="452"/>
                  </a:cubicBezTo>
                  <a:cubicBezTo>
                    <a:pt x="1275" y="212"/>
                    <a:pt x="779" y="84"/>
                    <a:pt x="283" y="7"/>
                  </a:cubicBezTo>
                  <a:cubicBezTo>
                    <a:pt x="270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512075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725" y="1"/>
                  </a:moveTo>
                  <a:cubicBezTo>
                    <a:pt x="680" y="1"/>
                    <a:pt x="635" y="3"/>
                    <a:pt x="590" y="8"/>
                  </a:cubicBezTo>
                  <a:cubicBezTo>
                    <a:pt x="590" y="8"/>
                    <a:pt x="0" y="1633"/>
                    <a:pt x="1497" y="2702"/>
                  </a:cubicBezTo>
                  <a:lnTo>
                    <a:pt x="2712" y="1984"/>
                  </a:lnTo>
                  <a:cubicBezTo>
                    <a:pt x="2678" y="1787"/>
                    <a:pt x="2644" y="1582"/>
                    <a:pt x="2575" y="1393"/>
                  </a:cubicBezTo>
                  <a:cubicBezTo>
                    <a:pt x="2498" y="1205"/>
                    <a:pt x="2378" y="1043"/>
                    <a:pt x="2259" y="880"/>
                  </a:cubicBezTo>
                  <a:cubicBezTo>
                    <a:pt x="2053" y="624"/>
                    <a:pt x="1814" y="393"/>
                    <a:pt x="1531" y="230"/>
                  </a:cubicBezTo>
                  <a:cubicBezTo>
                    <a:pt x="1288" y="90"/>
                    <a:pt x="1006" y="1"/>
                    <a:pt x="725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647225" y="541425"/>
              <a:ext cx="75325" cy="90650"/>
            </a:xfrm>
            <a:custGeom>
              <a:rect b="b" l="l" r="r" t="t"/>
              <a:pathLst>
                <a:path extrusionOk="0" h="3626" w="3013">
                  <a:moveTo>
                    <a:pt x="2768" y="0"/>
                  </a:moveTo>
                  <a:cubicBezTo>
                    <a:pt x="2758" y="0"/>
                    <a:pt x="2747" y="2"/>
                    <a:pt x="2738" y="7"/>
                  </a:cubicBezTo>
                  <a:cubicBezTo>
                    <a:pt x="2242" y="84"/>
                    <a:pt x="1737" y="212"/>
                    <a:pt x="1301" y="452"/>
                  </a:cubicBezTo>
                  <a:cubicBezTo>
                    <a:pt x="856" y="700"/>
                    <a:pt x="471" y="1076"/>
                    <a:pt x="292" y="1547"/>
                  </a:cubicBezTo>
                  <a:cubicBezTo>
                    <a:pt x="275" y="1470"/>
                    <a:pt x="249" y="1393"/>
                    <a:pt x="232" y="1316"/>
                  </a:cubicBezTo>
                  <a:cubicBezTo>
                    <a:pt x="52" y="1760"/>
                    <a:pt x="1" y="2265"/>
                    <a:pt x="95" y="2736"/>
                  </a:cubicBezTo>
                  <a:lnTo>
                    <a:pt x="129" y="2753"/>
                  </a:lnTo>
                  <a:lnTo>
                    <a:pt x="1344" y="3471"/>
                  </a:lnTo>
                  <a:lnTo>
                    <a:pt x="1592" y="3625"/>
                  </a:lnTo>
                  <a:cubicBezTo>
                    <a:pt x="1754" y="3514"/>
                    <a:pt x="1917" y="3403"/>
                    <a:pt x="2071" y="3292"/>
                  </a:cubicBezTo>
                  <a:cubicBezTo>
                    <a:pt x="2533" y="2958"/>
                    <a:pt x="2841" y="2522"/>
                    <a:pt x="2961" y="1966"/>
                  </a:cubicBezTo>
                  <a:cubicBezTo>
                    <a:pt x="2969" y="1932"/>
                    <a:pt x="3012" y="1504"/>
                    <a:pt x="2995" y="1504"/>
                  </a:cubicBezTo>
                  <a:lnTo>
                    <a:pt x="2995" y="1504"/>
                  </a:lnTo>
                  <a:cubicBezTo>
                    <a:pt x="2901" y="1529"/>
                    <a:pt x="2815" y="1538"/>
                    <a:pt x="2721" y="1538"/>
                  </a:cubicBezTo>
                  <a:cubicBezTo>
                    <a:pt x="2841" y="1316"/>
                    <a:pt x="2892" y="1059"/>
                    <a:pt x="2892" y="811"/>
                  </a:cubicBezTo>
                  <a:cubicBezTo>
                    <a:pt x="2901" y="563"/>
                    <a:pt x="2858" y="315"/>
                    <a:pt x="2824" y="67"/>
                  </a:cubicBezTo>
                  <a:cubicBezTo>
                    <a:pt x="2815" y="49"/>
                    <a:pt x="2815" y="24"/>
                    <a:pt x="2798" y="7"/>
                  </a:cubicBezTo>
                  <a:cubicBezTo>
                    <a:pt x="2790" y="2"/>
                    <a:pt x="2779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3650450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1984" y="1"/>
                  </a:moveTo>
                  <a:cubicBezTo>
                    <a:pt x="1699" y="1"/>
                    <a:pt x="1424" y="90"/>
                    <a:pt x="1181" y="230"/>
                  </a:cubicBezTo>
                  <a:cubicBezTo>
                    <a:pt x="898" y="393"/>
                    <a:pt x="659" y="624"/>
                    <a:pt x="453" y="880"/>
                  </a:cubicBezTo>
                  <a:cubicBezTo>
                    <a:pt x="325" y="1043"/>
                    <a:pt x="214" y="1205"/>
                    <a:pt x="137" y="1393"/>
                  </a:cubicBezTo>
                  <a:cubicBezTo>
                    <a:pt x="60" y="1582"/>
                    <a:pt x="26" y="1787"/>
                    <a:pt x="0" y="1984"/>
                  </a:cubicBezTo>
                  <a:lnTo>
                    <a:pt x="1215" y="2702"/>
                  </a:lnTo>
                  <a:cubicBezTo>
                    <a:pt x="2712" y="1633"/>
                    <a:pt x="2122" y="8"/>
                    <a:pt x="2122" y="8"/>
                  </a:cubicBezTo>
                  <a:cubicBezTo>
                    <a:pt x="2076" y="3"/>
                    <a:pt x="2030" y="1"/>
                    <a:pt x="198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3532175" y="734075"/>
              <a:ext cx="183950" cy="180950"/>
            </a:xfrm>
            <a:custGeom>
              <a:rect b="b" l="l" r="r" t="t"/>
              <a:pathLst>
                <a:path extrusionOk="0" h="7238" w="7358">
                  <a:moveTo>
                    <a:pt x="5202" y="0"/>
                  </a:moveTo>
                  <a:lnTo>
                    <a:pt x="3713" y="428"/>
                  </a:lnTo>
                  <a:lnTo>
                    <a:pt x="3645" y="428"/>
                  </a:lnTo>
                  <a:lnTo>
                    <a:pt x="1805" y="34"/>
                  </a:lnTo>
                  <a:cubicBezTo>
                    <a:pt x="1805" y="34"/>
                    <a:pt x="1728" y="120"/>
                    <a:pt x="1600" y="274"/>
                  </a:cubicBezTo>
                  <a:cubicBezTo>
                    <a:pt x="1472" y="428"/>
                    <a:pt x="1292" y="650"/>
                    <a:pt x="1112" y="907"/>
                  </a:cubicBezTo>
                  <a:cubicBezTo>
                    <a:pt x="1061" y="984"/>
                    <a:pt x="1010" y="1069"/>
                    <a:pt x="950" y="1146"/>
                  </a:cubicBezTo>
                  <a:cubicBezTo>
                    <a:pt x="702" y="1531"/>
                    <a:pt x="479" y="1959"/>
                    <a:pt x="428" y="2301"/>
                  </a:cubicBezTo>
                  <a:lnTo>
                    <a:pt x="873" y="2087"/>
                  </a:lnTo>
                  <a:lnTo>
                    <a:pt x="873" y="2087"/>
                  </a:lnTo>
                  <a:cubicBezTo>
                    <a:pt x="796" y="2147"/>
                    <a:pt x="0" y="2797"/>
                    <a:pt x="342" y="5236"/>
                  </a:cubicBezTo>
                  <a:cubicBezTo>
                    <a:pt x="342" y="5236"/>
                    <a:pt x="377" y="5783"/>
                    <a:pt x="223" y="5980"/>
                  </a:cubicBezTo>
                  <a:cubicBezTo>
                    <a:pt x="208" y="6002"/>
                    <a:pt x="225" y="6024"/>
                    <a:pt x="247" y="6024"/>
                  </a:cubicBezTo>
                  <a:cubicBezTo>
                    <a:pt x="250" y="6024"/>
                    <a:pt x="253" y="6024"/>
                    <a:pt x="257" y="6023"/>
                  </a:cubicBezTo>
                  <a:cubicBezTo>
                    <a:pt x="360" y="5997"/>
                    <a:pt x="514" y="5920"/>
                    <a:pt x="616" y="5689"/>
                  </a:cubicBezTo>
                  <a:lnTo>
                    <a:pt x="616" y="5689"/>
                  </a:lnTo>
                  <a:cubicBezTo>
                    <a:pt x="454" y="6485"/>
                    <a:pt x="1070" y="7237"/>
                    <a:pt x="1882" y="7237"/>
                  </a:cubicBezTo>
                  <a:lnTo>
                    <a:pt x="5475" y="7237"/>
                  </a:lnTo>
                  <a:cubicBezTo>
                    <a:pt x="6288" y="7237"/>
                    <a:pt x="6895" y="6485"/>
                    <a:pt x="6741" y="5689"/>
                  </a:cubicBezTo>
                  <a:lnTo>
                    <a:pt x="6741" y="5689"/>
                  </a:lnTo>
                  <a:cubicBezTo>
                    <a:pt x="6844" y="5911"/>
                    <a:pt x="6998" y="5997"/>
                    <a:pt x="7101" y="6031"/>
                  </a:cubicBezTo>
                  <a:cubicBezTo>
                    <a:pt x="7104" y="6032"/>
                    <a:pt x="7106" y="6033"/>
                    <a:pt x="7109" y="6033"/>
                  </a:cubicBezTo>
                  <a:cubicBezTo>
                    <a:pt x="7131" y="6033"/>
                    <a:pt x="7150" y="6003"/>
                    <a:pt x="7135" y="5980"/>
                  </a:cubicBezTo>
                  <a:cubicBezTo>
                    <a:pt x="6981" y="5783"/>
                    <a:pt x="7015" y="5236"/>
                    <a:pt x="7015" y="5236"/>
                  </a:cubicBezTo>
                  <a:cubicBezTo>
                    <a:pt x="7357" y="2797"/>
                    <a:pt x="6562" y="2147"/>
                    <a:pt x="6476" y="2087"/>
                  </a:cubicBezTo>
                  <a:lnTo>
                    <a:pt x="6476" y="2087"/>
                  </a:lnTo>
                  <a:lnTo>
                    <a:pt x="6930" y="2301"/>
                  </a:lnTo>
                  <a:cubicBezTo>
                    <a:pt x="6878" y="1951"/>
                    <a:pt x="6587" y="1506"/>
                    <a:pt x="6262" y="1104"/>
                  </a:cubicBezTo>
                  <a:cubicBezTo>
                    <a:pt x="6194" y="1027"/>
                    <a:pt x="6126" y="950"/>
                    <a:pt x="6066" y="873"/>
                  </a:cubicBezTo>
                  <a:cubicBezTo>
                    <a:pt x="5852" y="633"/>
                    <a:pt x="5638" y="419"/>
                    <a:pt x="5475" y="257"/>
                  </a:cubicBezTo>
                  <a:cubicBezTo>
                    <a:pt x="5313" y="103"/>
                    <a:pt x="5202" y="0"/>
                    <a:pt x="5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3555900" y="740475"/>
              <a:ext cx="132850" cy="29675"/>
            </a:xfrm>
            <a:custGeom>
              <a:rect b="b" l="l" r="r" t="t"/>
              <a:pathLst>
                <a:path extrusionOk="0" h="1187" w="5314">
                  <a:moveTo>
                    <a:pt x="4526" y="1"/>
                  </a:moveTo>
                  <a:cubicBezTo>
                    <a:pt x="3859" y="118"/>
                    <a:pt x="3194" y="176"/>
                    <a:pt x="2535" y="176"/>
                  </a:cubicBezTo>
                  <a:cubicBezTo>
                    <a:pt x="1901" y="176"/>
                    <a:pt x="1272" y="123"/>
                    <a:pt x="651" y="18"/>
                  </a:cubicBezTo>
                  <a:cubicBezTo>
                    <a:pt x="523" y="172"/>
                    <a:pt x="343" y="394"/>
                    <a:pt x="163" y="651"/>
                  </a:cubicBezTo>
                  <a:cubicBezTo>
                    <a:pt x="112" y="728"/>
                    <a:pt x="52" y="813"/>
                    <a:pt x="1" y="890"/>
                  </a:cubicBezTo>
                  <a:cubicBezTo>
                    <a:pt x="843" y="1086"/>
                    <a:pt x="1695" y="1187"/>
                    <a:pt x="2558" y="1187"/>
                  </a:cubicBezTo>
                  <a:cubicBezTo>
                    <a:pt x="3465" y="1187"/>
                    <a:pt x="4384" y="1076"/>
                    <a:pt x="5313" y="848"/>
                  </a:cubicBezTo>
                  <a:cubicBezTo>
                    <a:pt x="5245" y="771"/>
                    <a:pt x="5177" y="694"/>
                    <a:pt x="5117" y="617"/>
                  </a:cubicBezTo>
                  <a:cubicBezTo>
                    <a:pt x="4903" y="377"/>
                    <a:pt x="4689" y="163"/>
                    <a:pt x="4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3559975" y="740475"/>
              <a:ext cx="123850" cy="23400"/>
            </a:xfrm>
            <a:custGeom>
              <a:rect b="b" l="l" r="r" t="t"/>
              <a:pathLst>
                <a:path extrusionOk="0" h="936" w="4954">
                  <a:moveTo>
                    <a:pt x="4363" y="1"/>
                  </a:moveTo>
                  <a:cubicBezTo>
                    <a:pt x="3696" y="118"/>
                    <a:pt x="3031" y="176"/>
                    <a:pt x="2372" y="176"/>
                  </a:cubicBezTo>
                  <a:cubicBezTo>
                    <a:pt x="1738" y="176"/>
                    <a:pt x="1109" y="123"/>
                    <a:pt x="488" y="18"/>
                  </a:cubicBezTo>
                  <a:cubicBezTo>
                    <a:pt x="360" y="172"/>
                    <a:pt x="180" y="394"/>
                    <a:pt x="0" y="651"/>
                  </a:cubicBezTo>
                  <a:cubicBezTo>
                    <a:pt x="787" y="839"/>
                    <a:pt x="1585" y="935"/>
                    <a:pt x="2392" y="935"/>
                  </a:cubicBezTo>
                  <a:cubicBezTo>
                    <a:pt x="3235" y="935"/>
                    <a:pt x="4089" y="831"/>
                    <a:pt x="4954" y="617"/>
                  </a:cubicBezTo>
                  <a:cubicBezTo>
                    <a:pt x="4740" y="377"/>
                    <a:pt x="4526" y="163"/>
                    <a:pt x="4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3605750" y="768700"/>
              <a:ext cx="27825" cy="27850"/>
            </a:xfrm>
            <a:custGeom>
              <a:rect b="b" l="l" r="r" t="t"/>
              <a:pathLst>
                <a:path extrusionOk="0" h="1114" w="1113">
                  <a:moveTo>
                    <a:pt x="556" y="1"/>
                  </a:moveTo>
                  <a:cubicBezTo>
                    <a:pt x="248" y="1"/>
                    <a:pt x="0" y="258"/>
                    <a:pt x="0" y="557"/>
                  </a:cubicBezTo>
                  <a:cubicBezTo>
                    <a:pt x="0" y="865"/>
                    <a:pt x="248" y="1113"/>
                    <a:pt x="556" y="1113"/>
                  </a:cubicBezTo>
                  <a:cubicBezTo>
                    <a:pt x="864" y="1113"/>
                    <a:pt x="1112" y="865"/>
                    <a:pt x="1112" y="557"/>
                  </a:cubicBezTo>
                  <a:cubicBezTo>
                    <a:pt x="1112" y="249"/>
                    <a:pt x="864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3608300" y="771275"/>
              <a:ext cx="22700" cy="22900"/>
            </a:xfrm>
            <a:custGeom>
              <a:rect b="b" l="l" r="r" t="t"/>
              <a:pathLst>
                <a:path extrusionOk="0" h="916" w="908">
                  <a:moveTo>
                    <a:pt x="454" y="1"/>
                  </a:moveTo>
                  <a:cubicBezTo>
                    <a:pt x="206" y="1"/>
                    <a:pt x="1" y="206"/>
                    <a:pt x="1" y="454"/>
                  </a:cubicBezTo>
                  <a:cubicBezTo>
                    <a:pt x="1" y="711"/>
                    <a:pt x="206" y="916"/>
                    <a:pt x="454" y="916"/>
                  </a:cubicBezTo>
                  <a:cubicBezTo>
                    <a:pt x="711" y="916"/>
                    <a:pt x="908" y="711"/>
                    <a:pt x="908" y="454"/>
                  </a:cubicBezTo>
                  <a:cubicBezTo>
                    <a:pt x="908" y="206"/>
                    <a:pt x="711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3614075" y="761450"/>
              <a:ext cx="11150" cy="11125"/>
            </a:xfrm>
            <a:custGeom>
              <a:rect b="b" l="l" r="r" t="t"/>
              <a:pathLst>
                <a:path extrusionOk="0" h="445" w="446">
                  <a:moveTo>
                    <a:pt x="112" y="0"/>
                  </a:moveTo>
                  <a:cubicBezTo>
                    <a:pt x="52" y="0"/>
                    <a:pt x="1" y="51"/>
                    <a:pt x="1" y="111"/>
                  </a:cubicBezTo>
                  <a:lnTo>
                    <a:pt x="1" y="342"/>
                  </a:lnTo>
                  <a:cubicBezTo>
                    <a:pt x="1" y="402"/>
                    <a:pt x="52" y="445"/>
                    <a:pt x="112" y="445"/>
                  </a:cubicBezTo>
                  <a:lnTo>
                    <a:pt x="343" y="445"/>
                  </a:lnTo>
                  <a:cubicBezTo>
                    <a:pt x="403" y="445"/>
                    <a:pt x="446" y="402"/>
                    <a:pt x="446" y="342"/>
                  </a:cubicBezTo>
                  <a:lnTo>
                    <a:pt x="446" y="111"/>
                  </a:lnTo>
                  <a:cubicBezTo>
                    <a:pt x="446" y="51"/>
                    <a:pt x="403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3549275" y="824100"/>
              <a:ext cx="151225" cy="90925"/>
            </a:xfrm>
            <a:custGeom>
              <a:rect b="b" l="l" r="r" t="t"/>
              <a:pathLst>
                <a:path extrusionOk="0" h="3637" w="6049">
                  <a:moveTo>
                    <a:pt x="445" y="1"/>
                  </a:moveTo>
                  <a:cubicBezTo>
                    <a:pt x="1" y="1344"/>
                    <a:pt x="925" y="2054"/>
                    <a:pt x="925" y="2054"/>
                  </a:cubicBezTo>
                  <a:cubicBezTo>
                    <a:pt x="771" y="1669"/>
                    <a:pt x="1147" y="1096"/>
                    <a:pt x="1147" y="1096"/>
                  </a:cubicBezTo>
                  <a:lnTo>
                    <a:pt x="1190" y="2276"/>
                  </a:lnTo>
                  <a:lnTo>
                    <a:pt x="1156" y="2610"/>
                  </a:lnTo>
                  <a:cubicBezTo>
                    <a:pt x="1156" y="2610"/>
                    <a:pt x="514" y="2687"/>
                    <a:pt x="343" y="3303"/>
                  </a:cubicBezTo>
                  <a:cubicBezTo>
                    <a:pt x="291" y="3474"/>
                    <a:pt x="420" y="3636"/>
                    <a:pt x="599" y="3636"/>
                  </a:cubicBezTo>
                  <a:lnTo>
                    <a:pt x="2182" y="3636"/>
                  </a:lnTo>
                  <a:cubicBezTo>
                    <a:pt x="2387" y="3636"/>
                    <a:pt x="2550" y="3474"/>
                    <a:pt x="2550" y="3277"/>
                  </a:cubicBezTo>
                  <a:lnTo>
                    <a:pt x="2550" y="2413"/>
                  </a:lnTo>
                  <a:cubicBezTo>
                    <a:pt x="2550" y="2413"/>
                    <a:pt x="2730" y="2695"/>
                    <a:pt x="3046" y="2807"/>
                  </a:cubicBezTo>
                  <a:cubicBezTo>
                    <a:pt x="3046" y="2807"/>
                    <a:pt x="3052" y="2808"/>
                    <a:pt x="3065" y="2808"/>
                  </a:cubicBezTo>
                  <a:cubicBezTo>
                    <a:pt x="3117" y="2808"/>
                    <a:pt x="3277" y="2775"/>
                    <a:pt x="3500" y="2413"/>
                  </a:cubicBezTo>
                  <a:lnTo>
                    <a:pt x="3500" y="3277"/>
                  </a:lnTo>
                  <a:cubicBezTo>
                    <a:pt x="3500" y="3474"/>
                    <a:pt x="3662" y="3636"/>
                    <a:pt x="3867" y="3636"/>
                  </a:cubicBezTo>
                  <a:lnTo>
                    <a:pt x="5450" y="3636"/>
                  </a:lnTo>
                  <a:cubicBezTo>
                    <a:pt x="5630" y="3636"/>
                    <a:pt x="5758" y="3474"/>
                    <a:pt x="5707" y="3303"/>
                  </a:cubicBezTo>
                  <a:cubicBezTo>
                    <a:pt x="5536" y="2687"/>
                    <a:pt x="4894" y="2610"/>
                    <a:pt x="4894" y="2610"/>
                  </a:cubicBezTo>
                  <a:lnTo>
                    <a:pt x="4860" y="2276"/>
                  </a:lnTo>
                  <a:lnTo>
                    <a:pt x="4903" y="1096"/>
                  </a:lnTo>
                  <a:cubicBezTo>
                    <a:pt x="4903" y="1096"/>
                    <a:pt x="5279" y="1669"/>
                    <a:pt x="5125" y="2054"/>
                  </a:cubicBezTo>
                  <a:cubicBezTo>
                    <a:pt x="5125" y="2054"/>
                    <a:pt x="6049" y="1344"/>
                    <a:pt x="5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3551425" y="801425"/>
              <a:ext cx="144800" cy="72975"/>
            </a:xfrm>
            <a:custGeom>
              <a:rect b="b" l="l" r="r" t="t"/>
              <a:pathLst>
                <a:path extrusionOk="0" h="2919" w="5792">
                  <a:moveTo>
                    <a:pt x="3123" y="1"/>
                  </a:moveTo>
                  <a:cubicBezTo>
                    <a:pt x="3114" y="1"/>
                    <a:pt x="3114" y="9"/>
                    <a:pt x="3114" y="18"/>
                  </a:cubicBezTo>
                  <a:lnTo>
                    <a:pt x="60" y="531"/>
                  </a:lnTo>
                  <a:cubicBezTo>
                    <a:pt x="0" y="728"/>
                    <a:pt x="9" y="942"/>
                    <a:pt x="94" y="1122"/>
                  </a:cubicBezTo>
                  <a:cubicBezTo>
                    <a:pt x="188" y="1301"/>
                    <a:pt x="342" y="1447"/>
                    <a:pt x="531" y="1524"/>
                  </a:cubicBezTo>
                  <a:cubicBezTo>
                    <a:pt x="582" y="1327"/>
                    <a:pt x="702" y="1156"/>
                    <a:pt x="856" y="1027"/>
                  </a:cubicBezTo>
                  <a:lnTo>
                    <a:pt x="856" y="1027"/>
                  </a:lnTo>
                  <a:cubicBezTo>
                    <a:pt x="847" y="1421"/>
                    <a:pt x="1070" y="1806"/>
                    <a:pt x="1403" y="2003"/>
                  </a:cubicBezTo>
                  <a:cubicBezTo>
                    <a:pt x="1446" y="1797"/>
                    <a:pt x="1514" y="1601"/>
                    <a:pt x="1600" y="1404"/>
                  </a:cubicBezTo>
                  <a:lnTo>
                    <a:pt x="1600" y="1404"/>
                  </a:lnTo>
                  <a:cubicBezTo>
                    <a:pt x="1540" y="1789"/>
                    <a:pt x="1754" y="2199"/>
                    <a:pt x="2096" y="2371"/>
                  </a:cubicBezTo>
                  <a:cubicBezTo>
                    <a:pt x="2105" y="2234"/>
                    <a:pt x="2130" y="2097"/>
                    <a:pt x="2182" y="1960"/>
                  </a:cubicBezTo>
                  <a:cubicBezTo>
                    <a:pt x="2250" y="2157"/>
                    <a:pt x="2327" y="2353"/>
                    <a:pt x="2438" y="2533"/>
                  </a:cubicBezTo>
                  <a:cubicBezTo>
                    <a:pt x="2550" y="2696"/>
                    <a:pt x="2695" y="2841"/>
                    <a:pt x="2883" y="2909"/>
                  </a:cubicBezTo>
                  <a:lnTo>
                    <a:pt x="2883" y="2918"/>
                  </a:lnTo>
                  <a:lnTo>
                    <a:pt x="2909" y="2918"/>
                  </a:lnTo>
                  <a:lnTo>
                    <a:pt x="2909" y="2909"/>
                  </a:lnTo>
                  <a:cubicBezTo>
                    <a:pt x="3097" y="2841"/>
                    <a:pt x="3242" y="2696"/>
                    <a:pt x="3354" y="2525"/>
                  </a:cubicBezTo>
                  <a:cubicBezTo>
                    <a:pt x="3465" y="2353"/>
                    <a:pt x="3542" y="2157"/>
                    <a:pt x="3610" y="1960"/>
                  </a:cubicBezTo>
                  <a:cubicBezTo>
                    <a:pt x="3662" y="2088"/>
                    <a:pt x="3687" y="2234"/>
                    <a:pt x="3696" y="2371"/>
                  </a:cubicBezTo>
                  <a:cubicBezTo>
                    <a:pt x="4038" y="2199"/>
                    <a:pt x="4252" y="1789"/>
                    <a:pt x="4192" y="1404"/>
                  </a:cubicBezTo>
                  <a:lnTo>
                    <a:pt x="4192" y="1404"/>
                  </a:lnTo>
                  <a:cubicBezTo>
                    <a:pt x="4278" y="1592"/>
                    <a:pt x="4346" y="1797"/>
                    <a:pt x="4389" y="2003"/>
                  </a:cubicBezTo>
                  <a:cubicBezTo>
                    <a:pt x="4722" y="1806"/>
                    <a:pt x="4945" y="1421"/>
                    <a:pt x="4936" y="1027"/>
                  </a:cubicBezTo>
                  <a:lnTo>
                    <a:pt x="4936" y="1027"/>
                  </a:lnTo>
                  <a:cubicBezTo>
                    <a:pt x="5090" y="1147"/>
                    <a:pt x="5202" y="1327"/>
                    <a:pt x="5261" y="1515"/>
                  </a:cubicBezTo>
                  <a:cubicBezTo>
                    <a:pt x="5450" y="1447"/>
                    <a:pt x="5604" y="1301"/>
                    <a:pt x="5698" y="1122"/>
                  </a:cubicBezTo>
                  <a:cubicBezTo>
                    <a:pt x="5783" y="942"/>
                    <a:pt x="5792" y="719"/>
                    <a:pt x="5732" y="531"/>
                  </a:cubicBezTo>
                  <a:lnTo>
                    <a:pt x="3251" y="26"/>
                  </a:lnTo>
                  <a:cubicBezTo>
                    <a:pt x="3251" y="18"/>
                    <a:pt x="3251" y="1"/>
                    <a:pt x="3251" y="1"/>
                  </a:cubicBezTo>
                  <a:lnTo>
                    <a:pt x="3174" y="9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3514425" y="579225"/>
              <a:ext cx="206825" cy="191875"/>
            </a:xfrm>
            <a:custGeom>
              <a:rect b="b" l="l" r="r" t="t"/>
              <a:pathLst>
                <a:path extrusionOk="0" h="7675" w="8273">
                  <a:moveTo>
                    <a:pt x="3345" y="0"/>
                  </a:moveTo>
                  <a:lnTo>
                    <a:pt x="3345" y="0"/>
                  </a:lnTo>
                  <a:cubicBezTo>
                    <a:pt x="3491" y="112"/>
                    <a:pt x="3610" y="248"/>
                    <a:pt x="3704" y="394"/>
                  </a:cubicBezTo>
                  <a:cubicBezTo>
                    <a:pt x="3524" y="342"/>
                    <a:pt x="3338" y="316"/>
                    <a:pt x="3152" y="316"/>
                  </a:cubicBezTo>
                  <a:cubicBezTo>
                    <a:pt x="3030" y="316"/>
                    <a:pt x="2908" y="327"/>
                    <a:pt x="2789" y="351"/>
                  </a:cubicBezTo>
                  <a:cubicBezTo>
                    <a:pt x="2481" y="411"/>
                    <a:pt x="2190" y="548"/>
                    <a:pt x="1882" y="582"/>
                  </a:cubicBezTo>
                  <a:cubicBezTo>
                    <a:pt x="1840" y="587"/>
                    <a:pt x="1797" y="589"/>
                    <a:pt x="1753" y="589"/>
                  </a:cubicBezTo>
                  <a:cubicBezTo>
                    <a:pt x="1479" y="589"/>
                    <a:pt x="1194" y="493"/>
                    <a:pt x="1061" y="257"/>
                  </a:cubicBezTo>
                  <a:lnTo>
                    <a:pt x="1061" y="257"/>
                  </a:lnTo>
                  <a:cubicBezTo>
                    <a:pt x="1121" y="505"/>
                    <a:pt x="1181" y="753"/>
                    <a:pt x="1241" y="1001"/>
                  </a:cubicBezTo>
                  <a:cubicBezTo>
                    <a:pt x="1070" y="1010"/>
                    <a:pt x="916" y="1138"/>
                    <a:pt x="830" y="1292"/>
                  </a:cubicBezTo>
                  <a:cubicBezTo>
                    <a:pt x="744" y="1446"/>
                    <a:pt x="719" y="1626"/>
                    <a:pt x="702" y="1805"/>
                  </a:cubicBezTo>
                  <a:cubicBezTo>
                    <a:pt x="676" y="2079"/>
                    <a:pt x="676" y="2361"/>
                    <a:pt x="659" y="2635"/>
                  </a:cubicBezTo>
                  <a:cubicBezTo>
                    <a:pt x="642" y="2815"/>
                    <a:pt x="633" y="2995"/>
                    <a:pt x="599" y="3166"/>
                  </a:cubicBezTo>
                  <a:cubicBezTo>
                    <a:pt x="522" y="3619"/>
                    <a:pt x="351" y="4072"/>
                    <a:pt x="0" y="4363"/>
                  </a:cubicBezTo>
                  <a:cubicBezTo>
                    <a:pt x="35" y="4368"/>
                    <a:pt x="70" y="4371"/>
                    <a:pt x="106" y="4371"/>
                  </a:cubicBezTo>
                  <a:cubicBezTo>
                    <a:pt x="252" y="4371"/>
                    <a:pt x="400" y="4330"/>
                    <a:pt x="531" y="4261"/>
                  </a:cubicBezTo>
                  <a:lnTo>
                    <a:pt x="531" y="4261"/>
                  </a:lnTo>
                  <a:cubicBezTo>
                    <a:pt x="257" y="4457"/>
                    <a:pt x="223" y="4851"/>
                    <a:pt x="291" y="5176"/>
                  </a:cubicBezTo>
                  <a:cubicBezTo>
                    <a:pt x="394" y="5595"/>
                    <a:pt x="633" y="5972"/>
                    <a:pt x="975" y="6228"/>
                  </a:cubicBezTo>
                  <a:cubicBezTo>
                    <a:pt x="864" y="5955"/>
                    <a:pt x="839" y="5629"/>
                    <a:pt x="924" y="5339"/>
                  </a:cubicBezTo>
                  <a:lnTo>
                    <a:pt x="924" y="5339"/>
                  </a:lnTo>
                  <a:cubicBezTo>
                    <a:pt x="1010" y="6040"/>
                    <a:pt x="1437" y="6682"/>
                    <a:pt x="2045" y="7041"/>
                  </a:cubicBezTo>
                  <a:cubicBezTo>
                    <a:pt x="2011" y="6844"/>
                    <a:pt x="2019" y="6630"/>
                    <a:pt x="2062" y="6434"/>
                  </a:cubicBezTo>
                  <a:cubicBezTo>
                    <a:pt x="2182" y="6707"/>
                    <a:pt x="2413" y="6913"/>
                    <a:pt x="2669" y="7058"/>
                  </a:cubicBezTo>
                  <a:cubicBezTo>
                    <a:pt x="2926" y="7204"/>
                    <a:pt x="3208" y="7289"/>
                    <a:pt x="3499" y="7375"/>
                  </a:cubicBezTo>
                  <a:cubicBezTo>
                    <a:pt x="3414" y="7238"/>
                    <a:pt x="3388" y="7067"/>
                    <a:pt x="3414" y="6913"/>
                  </a:cubicBezTo>
                  <a:lnTo>
                    <a:pt x="3414" y="6913"/>
                  </a:lnTo>
                  <a:cubicBezTo>
                    <a:pt x="3448" y="7127"/>
                    <a:pt x="3773" y="7409"/>
                    <a:pt x="4030" y="7597"/>
                  </a:cubicBezTo>
                  <a:cubicBezTo>
                    <a:pt x="4072" y="7623"/>
                    <a:pt x="4107" y="7648"/>
                    <a:pt x="4141" y="7674"/>
                  </a:cubicBezTo>
                  <a:cubicBezTo>
                    <a:pt x="4166" y="7648"/>
                    <a:pt x="4201" y="7623"/>
                    <a:pt x="4243" y="7597"/>
                  </a:cubicBezTo>
                  <a:cubicBezTo>
                    <a:pt x="4500" y="7409"/>
                    <a:pt x="4825" y="7127"/>
                    <a:pt x="4859" y="6913"/>
                  </a:cubicBezTo>
                  <a:lnTo>
                    <a:pt x="4859" y="6913"/>
                  </a:lnTo>
                  <a:cubicBezTo>
                    <a:pt x="4894" y="7067"/>
                    <a:pt x="4859" y="7238"/>
                    <a:pt x="4774" y="7375"/>
                  </a:cubicBezTo>
                  <a:cubicBezTo>
                    <a:pt x="5065" y="7289"/>
                    <a:pt x="5347" y="7204"/>
                    <a:pt x="5604" y="7058"/>
                  </a:cubicBezTo>
                  <a:cubicBezTo>
                    <a:pt x="5860" y="6913"/>
                    <a:pt x="6100" y="6707"/>
                    <a:pt x="6211" y="6434"/>
                  </a:cubicBezTo>
                  <a:cubicBezTo>
                    <a:pt x="6254" y="6630"/>
                    <a:pt x="6262" y="6844"/>
                    <a:pt x="6228" y="7041"/>
                  </a:cubicBezTo>
                  <a:cubicBezTo>
                    <a:pt x="6836" y="6682"/>
                    <a:pt x="7263" y="6040"/>
                    <a:pt x="7349" y="5339"/>
                  </a:cubicBezTo>
                  <a:lnTo>
                    <a:pt x="7349" y="5339"/>
                  </a:lnTo>
                  <a:cubicBezTo>
                    <a:pt x="7434" y="5629"/>
                    <a:pt x="7409" y="5955"/>
                    <a:pt x="7297" y="6237"/>
                  </a:cubicBezTo>
                  <a:cubicBezTo>
                    <a:pt x="7640" y="5972"/>
                    <a:pt x="7888" y="5595"/>
                    <a:pt x="7982" y="5176"/>
                  </a:cubicBezTo>
                  <a:cubicBezTo>
                    <a:pt x="8048" y="4860"/>
                    <a:pt x="8018" y="4478"/>
                    <a:pt x="7772" y="4277"/>
                  </a:cubicBezTo>
                  <a:lnTo>
                    <a:pt x="7772" y="4277"/>
                  </a:lnTo>
                  <a:cubicBezTo>
                    <a:pt x="7900" y="4344"/>
                    <a:pt x="8043" y="4376"/>
                    <a:pt x="8184" y="4376"/>
                  </a:cubicBezTo>
                  <a:cubicBezTo>
                    <a:pt x="8213" y="4376"/>
                    <a:pt x="8243" y="4375"/>
                    <a:pt x="8273" y="4372"/>
                  </a:cubicBezTo>
                  <a:cubicBezTo>
                    <a:pt x="7922" y="4072"/>
                    <a:pt x="7751" y="3619"/>
                    <a:pt x="7674" y="3166"/>
                  </a:cubicBezTo>
                  <a:cubicBezTo>
                    <a:pt x="7640" y="2935"/>
                    <a:pt x="7623" y="2704"/>
                    <a:pt x="7605" y="2464"/>
                  </a:cubicBezTo>
                  <a:cubicBezTo>
                    <a:pt x="7597" y="2242"/>
                    <a:pt x="7588" y="2019"/>
                    <a:pt x="7571" y="1805"/>
                  </a:cubicBezTo>
                  <a:cubicBezTo>
                    <a:pt x="7554" y="1626"/>
                    <a:pt x="7528" y="1446"/>
                    <a:pt x="7443" y="1292"/>
                  </a:cubicBezTo>
                  <a:cubicBezTo>
                    <a:pt x="7357" y="1138"/>
                    <a:pt x="7203" y="1010"/>
                    <a:pt x="7032" y="1001"/>
                  </a:cubicBezTo>
                  <a:cubicBezTo>
                    <a:pt x="7092" y="753"/>
                    <a:pt x="7152" y="505"/>
                    <a:pt x="7212" y="257"/>
                  </a:cubicBezTo>
                  <a:lnTo>
                    <a:pt x="7212" y="257"/>
                  </a:lnTo>
                  <a:cubicBezTo>
                    <a:pt x="7079" y="493"/>
                    <a:pt x="6794" y="589"/>
                    <a:pt x="6520" y="589"/>
                  </a:cubicBezTo>
                  <a:cubicBezTo>
                    <a:pt x="6476" y="589"/>
                    <a:pt x="6433" y="587"/>
                    <a:pt x="6391" y="582"/>
                  </a:cubicBezTo>
                  <a:cubicBezTo>
                    <a:pt x="6083" y="548"/>
                    <a:pt x="5792" y="411"/>
                    <a:pt x="5492" y="351"/>
                  </a:cubicBezTo>
                  <a:cubicBezTo>
                    <a:pt x="5370" y="327"/>
                    <a:pt x="5246" y="316"/>
                    <a:pt x="5123" y="316"/>
                  </a:cubicBezTo>
                  <a:cubicBezTo>
                    <a:pt x="4935" y="316"/>
                    <a:pt x="4749" y="342"/>
                    <a:pt x="4568" y="394"/>
                  </a:cubicBezTo>
                  <a:cubicBezTo>
                    <a:pt x="4663" y="248"/>
                    <a:pt x="4791" y="112"/>
                    <a:pt x="4928" y="0"/>
                  </a:cubicBezTo>
                  <a:lnTo>
                    <a:pt x="4928" y="0"/>
                  </a:lnTo>
                  <a:cubicBezTo>
                    <a:pt x="4586" y="17"/>
                    <a:pt x="4286" y="180"/>
                    <a:pt x="4141" y="334"/>
                  </a:cubicBezTo>
                  <a:cubicBezTo>
                    <a:pt x="3987" y="180"/>
                    <a:pt x="3696" y="17"/>
                    <a:pt x="3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3618775" y="729575"/>
              <a:ext cx="2175" cy="13175"/>
            </a:xfrm>
            <a:custGeom>
              <a:rect b="b" l="l" r="r" t="t"/>
              <a:pathLst>
                <a:path extrusionOk="0" h="527" w="87">
                  <a:moveTo>
                    <a:pt x="52" y="0"/>
                  </a:moveTo>
                  <a:cubicBezTo>
                    <a:pt x="35" y="9"/>
                    <a:pt x="18" y="26"/>
                    <a:pt x="1" y="35"/>
                  </a:cubicBezTo>
                  <a:lnTo>
                    <a:pt x="1" y="488"/>
                  </a:lnTo>
                  <a:cubicBezTo>
                    <a:pt x="1" y="514"/>
                    <a:pt x="22" y="527"/>
                    <a:pt x="44" y="527"/>
                  </a:cubicBezTo>
                  <a:cubicBezTo>
                    <a:pt x="65" y="527"/>
                    <a:pt x="86" y="514"/>
                    <a:pt x="86" y="488"/>
                  </a:cubicBezTo>
                  <a:lnTo>
                    <a:pt x="86" y="26"/>
                  </a:lnTo>
                  <a:cubicBezTo>
                    <a:pt x="78" y="17"/>
                    <a:pt x="61" y="9"/>
                    <a:pt x="52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3530875" y="579225"/>
              <a:ext cx="173900" cy="94125"/>
            </a:xfrm>
            <a:custGeom>
              <a:rect b="b" l="l" r="r" t="t"/>
              <a:pathLst>
                <a:path extrusionOk="0" h="3765" w="6956">
                  <a:moveTo>
                    <a:pt x="2696" y="0"/>
                  </a:moveTo>
                  <a:lnTo>
                    <a:pt x="2696" y="0"/>
                  </a:lnTo>
                  <a:cubicBezTo>
                    <a:pt x="2833" y="112"/>
                    <a:pt x="2952" y="248"/>
                    <a:pt x="3055" y="394"/>
                  </a:cubicBezTo>
                  <a:cubicBezTo>
                    <a:pt x="2875" y="342"/>
                    <a:pt x="2688" y="316"/>
                    <a:pt x="2501" y="316"/>
                  </a:cubicBezTo>
                  <a:cubicBezTo>
                    <a:pt x="2377" y="316"/>
                    <a:pt x="2254" y="327"/>
                    <a:pt x="2131" y="351"/>
                  </a:cubicBezTo>
                  <a:cubicBezTo>
                    <a:pt x="1823" y="411"/>
                    <a:pt x="1541" y="548"/>
                    <a:pt x="1233" y="582"/>
                  </a:cubicBezTo>
                  <a:cubicBezTo>
                    <a:pt x="1189" y="587"/>
                    <a:pt x="1145" y="589"/>
                    <a:pt x="1101" y="589"/>
                  </a:cubicBezTo>
                  <a:cubicBezTo>
                    <a:pt x="824" y="589"/>
                    <a:pt x="544" y="493"/>
                    <a:pt x="412" y="257"/>
                  </a:cubicBezTo>
                  <a:lnTo>
                    <a:pt x="412" y="257"/>
                  </a:lnTo>
                  <a:cubicBezTo>
                    <a:pt x="471" y="505"/>
                    <a:pt x="531" y="753"/>
                    <a:pt x="591" y="1001"/>
                  </a:cubicBezTo>
                  <a:cubicBezTo>
                    <a:pt x="412" y="1010"/>
                    <a:pt x="258" y="1138"/>
                    <a:pt x="172" y="1292"/>
                  </a:cubicBezTo>
                  <a:cubicBezTo>
                    <a:pt x="95" y="1446"/>
                    <a:pt x="69" y="1626"/>
                    <a:pt x="52" y="1805"/>
                  </a:cubicBezTo>
                  <a:cubicBezTo>
                    <a:pt x="27" y="2079"/>
                    <a:pt x="18" y="2361"/>
                    <a:pt x="1" y="2635"/>
                  </a:cubicBezTo>
                  <a:cubicBezTo>
                    <a:pt x="215" y="2447"/>
                    <a:pt x="454" y="2276"/>
                    <a:pt x="702" y="2139"/>
                  </a:cubicBezTo>
                  <a:lnTo>
                    <a:pt x="702" y="2139"/>
                  </a:lnTo>
                  <a:cubicBezTo>
                    <a:pt x="471" y="2438"/>
                    <a:pt x="369" y="2832"/>
                    <a:pt x="412" y="3200"/>
                  </a:cubicBezTo>
                  <a:cubicBezTo>
                    <a:pt x="677" y="2798"/>
                    <a:pt x="1027" y="2456"/>
                    <a:pt x="1430" y="2190"/>
                  </a:cubicBezTo>
                  <a:lnTo>
                    <a:pt x="1430" y="2190"/>
                  </a:lnTo>
                  <a:cubicBezTo>
                    <a:pt x="1284" y="2490"/>
                    <a:pt x="1233" y="2823"/>
                    <a:pt x="1267" y="3149"/>
                  </a:cubicBezTo>
                  <a:cubicBezTo>
                    <a:pt x="1404" y="2892"/>
                    <a:pt x="1609" y="2687"/>
                    <a:pt x="1849" y="2533"/>
                  </a:cubicBezTo>
                  <a:lnTo>
                    <a:pt x="1849" y="2533"/>
                  </a:lnTo>
                  <a:cubicBezTo>
                    <a:pt x="1772" y="2781"/>
                    <a:pt x="1797" y="3063"/>
                    <a:pt x="1926" y="3285"/>
                  </a:cubicBezTo>
                  <a:cubicBezTo>
                    <a:pt x="2037" y="3131"/>
                    <a:pt x="2199" y="3012"/>
                    <a:pt x="2371" y="2952"/>
                  </a:cubicBezTo>
                  <a:cubicBezTo>
                    <a:pt x="2388" y="3234"/>
                    <a:pt x="2473" y="3516"/>
                    <a:pt x="2619" y="3764"/>
                  </a:cubicBezTo>
                  <a:cubicBezTo>
                    <a:pt x="3064" y="3328"/>
                    <a:pt x="3337" y="2310"/>
                    <a:pt x="3423" y="1959"/>
                  </a:cubicBezTo>
                  <a:cubicBezTo>
                    <a:pt x="3440" y="1891"/>
                    <a:pt x="3500" y="1840"/>
                    <a:pt x="3568" y="1840"/>
                  </a:cubicBezTo>
                  <a:cubicBezTo>
                    <a:pt x="3654" y="1840"/>
                    <a:pt x="3722" y="1900"/>
                    <a:pt x="3731" y="1985"/>
                  </a:cubicBezTo>
                  <a:cubicBezTo>
                    <a:pt x="3756" y="2353"/>
                    <a:pt x="3885" y="3345"/>
                    <a:pt x="4390" y="3764"/>
                  </a:cubicBezTo>
                  <a:cubicBezTo>
                    <a:pt x="4544" y="3525"/>
                    <a:pt x="4775" y="3234"/>
                    <a:pt x="4783" y="2952"/>
                  </a:cubicBezTo>
                  <a:cubicBezTo>
                    <a:pt x="4963" y="3012"/>
                    <a:pt x="5125" y="3131"/>
                    <a:pt x="5236" y="3285"/>
                  </a:cubicBezTo>
                  <a:cubicBezTo>
                    <a:pt x="5365" y="3063"/>
                    <a:pt x="5390" y="2781"/>
                    <a:pt x="5313" y="2533"/>
                  </a:cubicBezTo>
                  <a:lnTo>
                    <a:pt x="5313" y="2533"/>
                  </a:lnTo>
                  <a:cubicBezTo>
                    <a:pt x="5553" y="2687"/>
                    <a:pt x="5758" y="2892"/>
                    <a:pt x="5895" y="3149"/>
                  </a:cubicBezTo>
                  <a:cubicBezTo>
                    <a:pt x="5929" y="2823"/>
                    <a:pt x="5870" y="2490"/>
                    <a:pt x="5724" y="2190"/>
                  </a:cubicBezTo>
                  <a:lnTo>
                    <a:pt x="5724" y="2190"/>
                  </a:lnTo>
                  <a:cubicBezTo>
                    <a:pt x="6135" y="2456"/>
                    <a:pt x="6477" y="2798"/>
                    <a:pt x="6742" y="3200"/>
                  </a:cubicBezTo>
                  <a:cubicBezTo>
                    <a:pt x="6785" y="2832"/>
                    <a:pt x="6682" y="2438"/>
                    <a:pt x="6460" y="2139"/>
                  </a:cubicBezTo>
                  <a:lnTo>
                    <a:pt x="6468" y="2139"/>
                  </a:lnTo>
                  <a:cubicBezTo>
                    <a:pt x="6639" y="2233"/>
                    <a:pt x="6802" y="2344"/>
                    <a:pt x="6956" y="2464"/>
                  </a:cubicBezTo>
                  <a:cubicBezTo>
                    <a:pt x="6947" y="2242"/>
                    <a:pt x="6939" y="2019"/>
                    <a:pt x="6913" y="1805"/>
                  </a:cubicBezTo>
                  <a:cubicBezTo>
                    <a:pt x="6905" y="1626"/>
                    <a:pt x="6879" y="1446"/>
                    <a:pt x="6793" y="1292"/>
                  </a:cubicBezTo>
                  <a:cubicBezTo>
                    <a:pt x="6708" y="1138"/>
                    <a:pt x="6554" y="1010"/>
                    <a:pt x="6383" y="1001"/>
                  </a:cubicBezTo>
                  <a:cubicBezTo>
                    <a:pt x="6434" y="753"/>
                    <a:pt x="6503" y="505"/>
                    <a:pt x="6562" y="257"/>
                  </a:cubicBezTo>
                  <a:lnTo>
                    <a:pt x="6562" y="257"/>
                  </a:lnTo>
                  <a:cubicBezTo>
                    <a:pt x="6430" y="493"/>
                    <a:pt x="6144" y="589"/>
                    <a:pt x="5870" y="589"/>
                  </a:cubicBezTo>
                  <a:cubicBezTo>
                    <a:pt x="5827" y="589"/>
                    <a:pt x="5784" y="587"/>
                    <a:pt x="5741" y="582"/>
                  </a:cubicBezTo>
                  <a:cubicBezTo>
                    <a:pt x="5433" y="548"/>
                    <a:pt x="5142" y="411"/>
                    <a:pt x="4834" y="351"/>
                  </a:cubicBezTo>
                  <a:cubicBezTo>
                    <a:pt x="4715" y="327"/>
                    <a:pt x="4592" y="316"/>
                    <a:pt x="4469" y="316"/>
                  </a:cubicBezTo>
                  <a:cubicBezTo>
                    <a:pt x="4282" y="316"/>
                    <a:pt x="4094" y="342"/>
                    <a:pt x="3919" y="394"/>
                  </a:cubicBezTo>
                  <a:cubicBezTo>
                    <a:pt x="4013" y="248"/>
                    <a:pt x="4133" y="112"/>
                    <a:pt x="4278" y="0"/>
                  </a:cubicBezTo>
                  <a:lnTo>
                    <a:pt x="4278" y="0"/>
                  </a:lnTo>
                  <a:cubicBezTo>
                    <a:pt x="3928" y="17"/>
                    <a:pt x="3637" y="180"/>
                    <a:pt x="3483" y="334"/>
                  </a:cubicBezTo>
                  <a:cubicBezTo>
                    <a:pt x="3337" y="180"/>
                    <a:pt x="3038" y="17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3541550" y="674475"/>
              <a:ext cx="66975" cy="64150"/>
            </a:xfrm>
            <a:custGeom>
              <a:rect b="b" l="l" r="r" t="t"/>
              <a:pathLst>
                <a:path extrusionOk="0" h="2566" w="2679">
                  <a:moveTo>
                    <a:pt x="1461" y="0"/>
                  </a:moveTo>
                  <a:cubicBezTo>
                    <a:pt x="1343" y="0"/>
                    <a:pt x="1224" y="10"/>
                    <a:pt x="1105" y="31"/>
                  </a:cubicBezTo>
                  <a:cubicBezTo>
                    <a:pt x="669" y="117"/>
                    <a:pt x="267" y="365"/>
                    <a:pt x="36" y="742"/>
                  </a:cubicBezTo>
                  <a:cubicBezTo>
                    <a:pt x="1" y="791"/>
                    <a:pt x="46" y="834"/>
                    <a:pt x="92" y="834"/>
                  </a:cubicBezTo>
                  <a:cubicBezTo>
                    <a:pt x="102" y="834"/>
                    <a:pt x="112" y="832"/>
                    <a:pt x="121" y="827"/>
                  </a:cubicBezTo>
                  <a:cubicBezTo>
                    <a:pt x="207" y="793"/>
                    <a:pt x="293" y="759"/>
                    <a:pt x="378" y="742"/>
                  </a:cubicBezTo>
                  <a:lnTo>
                    <a:pt x="378" y="742"/>
                  </a:lnTo>
                  <a:cubicBezTo>
                    <a:pt x="113" y="972"/>
                    <a:pt x="2" y="1349"/>
                    <a:pt x="147" y="1700"/>
                  </a:cubicBezTo>
                  <a:cubicBezTo>
                    <a:pt x="157" y="1729"/>
                    <a:pt x="184" y="1748"/>
                    <a:pt x="210" y="1748"/>
                  </a:cubicBezTo>
                  <a:cubicBezTo>
                    <a:pt x="229" y="1748"/>
                    <a:pt x="248" y="1738"/>
                    <a:pt x="258" y="1717"/>
                  </a:cubicBezTo>
                  <a:cubicBezTo>
                    <a:pt x="284" y="1665"/>
                    <a:pt x="318" y="1631"/>
                    <a:pt x="352" y="1588"/>
                  </a:cubicBezTo>
                  <a:lnTo>
                    <a:pt x="352" y="1588"/>
                  </a:lnTo>
                  <a:cubicBezTo>
                    <a:pt x="258" y="1879"/>
                    <a:pt x="352" y="2213"/>
                    <a:pt x="609" y="2410"/>
                  </a:cubicBezTo>
                  <a:cubicBezTo>
                    <a:pt x="619" y="2417"/>
                    <a:pt x="630" y="2420"/>
                    <a:pt x="642" y="2420"/>
                  </a:cubicBezTo>
                  <a:cubicBezTo>
                    <a:pt x="672" y="2420"/>
                    <a:pt x="703" y="2400"/>
                    <a:pt x="703" y="2375"/>
                  </a:cubicBezTo>
                  <a:cubicBezTo>
                    <a:pt x="712" y="2324"/>
                    <a:pt x="720" y="2290"/>
                    <a:pt x="737" y="2247"/>
                  </a:cubicBezTo>
                  <a:cubicBezTo>
                    <a:pt x="806" y="2410"/>
                    <a:pt x="951" y="2529"/>
                    <a:pt x="1122" y="2564"/>
                  </a:cubicBezTo>
                  <a:cubicBezTo>
                    <a:pt x="1128" y="2565"/>
                    <a:pt x="1133" y="2565"/>
                    <a:pt x="1139" y="2565"/>
                  </a:cubicBezTo>
                  <a:cubicBezTo>
                    <a:pt x="1212" y="2565"/>
                    <a:pt x="1236" y="2460"/>
                    <a:pt x="1157" y="2444"/>
                  </a:cubicBezTo>
                  <a:cubicBezTo>
                    <a:pt x="977" y="2410"/>
                    <a:pt x="831" y="2256"/>
                    <a:pt x="814" y="2068"/>
                  </a:cubicBezTo>
                  <a:cubicBezTo>
                    <a:pt x="814" y="2030"/>
                    <a:pt x="784" y="2006"/>
                    <a:pt x="753" y="2006"/>
                  </a:cubicBezTo>
                  <a:cubicBezTo>
                    <a:pt x="734" y="2006"/>
                    <a:pt x="716" y="2014"/>
                    <a:pt x="703" y="2033"/>
                  </a:cubicBezTo>
                  <a:cubicBezTo>
                    <a:pt x="660" y="2102"/>
                    <a:pt x="626" y="2170"/>
                    <a:pt x="609" y="2239"/>
                  </a:cubicBezTo>
                  <a:cubicBezTo>
                    <a:pt x="395" y="2016"/>
                    <a:pt x="378" y="1657"/>
                    <a:pt x="583" y="1417"/>
                  </a:cubicBezTo>
                  <a:cubicBezTo>
                    <a:pt x="627" y="1366"/>
                    <a:pt x="590" y="1309"/>
                    <a:pt x="541" y="1309"/>
                  </a:cubicBezTo>
                  <a:cubicBezTo>
                    <a:pt x="533" y="1309"/>
                    <a:pt x="524" y="1311"/>
                    <a:pt x="515" y="1315"/>
                  </a:cubicBezTo>
                  <a:cubicBezTo>
                    <a:pt x="395" y="1366"/>
                    <a:pt x="301" y="1443"/>
                    <a:pt x="224" y="1537"/>
                  </a:cubicBezTo>
                  <a:cubicBezTo>
                    <a:pt x="147" y="1195"/>
                    <a:pt x="335" y="827"/>
                    <a:pt x="686" y="707"/>
                  </a:cubicBezTo>
                  <a:cubicBezTo>
                    <a:pt x="746" y="682"/>
                    <a:pt x="746" y="579"/>
                    <a:pt x="669" y="579"/>
                  </a:cubicBezTo>
                  <a:cubicBezTo>
                    <a:pt x="523" y="588"/>
                    <a:pt x="387" y="613"/>
                    <a:pt x="250" y="647"/>
                  </a:cubicBezTo>
                  <a:cubicBezTo>
                    <a:pt x="472" y="382"/>
                    <a:pt x="797" y="220"/>
                    <a:pt x="1139" y="160"/>
                  </a:cubicBezTo>
                  <a:cubicBezTo>
                    <a:pt x="1253" y="137"/>
                    <a:pt x="1367" y="127"/>
                    <a:pt x="1482" y="127"/>
                  </a:cubicBezTo>
                  <a:cubicBezTo>
                    <a:pt x="1850" y="127"/>
                    <a:pt x="2218" y="234"/>
                    <a:pt x="2551" y="391"/>
                  </a:cubicBezTo>
                  <a:cubicBezTo>
                    <a:pt x="2561" y="395"/>
                    <a:pt x="2571" y="397"/>
                    <a:pt x="2580" y="397"/>
                  </a:cubicBezTo>
                  <a:cubicBezTo>
                    <a:pt x="2641" y="397"/>
                    <a:pt x="2679" y="309"/>
                    <a:pt x="2619" y="280"/>
                  </a:cubicBezTo>
                  <a:cubicBezTo>
                    <a:pt x="2256" y="114"/>
                    <a:pt x="1862" y="0"/>
                    <a:pt x="146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3583275" y="728925"/>
              <a:ext cx="34875" cy="12000"/>
            </a:xfrm>
            <a:custGeom>
              <a:rect b="b" l="l" r="r" t="t"/>
              <a:pathLst>
                <a:path extrusionOk="0" h="480" w="1395">
                  <a:moveTo>
                    <a:pt x="291" y="0"/>
                  </a:moveTo>
                  <a:cubicBezTo>
                    <a:pt x="267" y="0"/>
                    <a:pt x="242" y="13"/>
                    <a:pt x="232" y="43"/>
                  </a:cubicBezTo>
                  <a:cubicBezTo>
                    <a:pt x="198" y="172"/>
                    <a:pt x="129" y="274"/>
                    <a:pt x="27" y="360"/>
                  </a:cubicBezTo>
                  <a:cubicBezTo>
                    <a:pt x="1" y="394"/>
                    <a:pt x="9" y="463"/>
                    <a:pt x="61" y="463"/>
                  </a:cubicBezTo>
                  <a:cubicBezTo>
                    <a:pt x="143" y="474"/>
                    <a:pt x="226" y="479"/>
                    <a:pt x="309" y="479"/>
                  </a:cubicBezTo>
                  <a:cubicBezTo>
                    <a:pt x="674" y="479"/>
                    <a:pt x="1037" y="372"/>
                    <a:pt x="1344" y="163"/>
                  </a:cubicBezTo>
                  <a:cubicBezTo>
                    <a:pt x="1394" y="127"/>
                    <a:pt x="1360" y="42"/>
                    <a:pt x="1307" y="42"/>
                  </a:cubicBezTo>
                  <a:cubicBezTo>
                    <a:pt x="1297" y="42"/>
                    <a:pt x="1286" y="45"/>
                    <a:pt x="1276" y="52"/>
                  </a:cubicBezTo>
                  <a:cubicBezTo>
                    <a:pt x="997" y="246"/>
                    <a:pt x="662" y="355"/>
                    <a:pt x="322" y="355"/>
                  </a:cubicBezTo>
                  <a:cubicBezTo>
                    <a:pt x="286" y="355"/>
                    <a:pt x="250" y="354"/>
                    <a:pt x="215" y="351"/>
                  </a:cubicBezTo>
                  <a:cubicBezTo>
                    <a:pt x="275" y="274"/>
                    <a:pt x="326" y="180"/>
                    <a:pt x="352" y="78"/>
                  </a:cubicBezTo>
                  <a:cubicBezTo>
                    <a:pt x="367" y="31"/>
                    <a:pt x="329" y="0"/>
                    <a:pt x="29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3578100" y="655975"/>
              <a:ext cx="12475" cy="19275"/>
            </a:xfrm>
            <a:custGeom>
              <a:rect b="b" l="l" r="r" t="t"/>
              <a:pathLst>
                <a:path extrusionOk="0" h="771" w="499">
                  <a:moveTo>
                    <a:pt x="232" y="0"/>
                  </a:moveTo>
                  <a:cubicBezTo>
                    <a:pt x="8" y="0"/>
                    <a:pt x="0" y="421"/>
                    <a:pt x="54" y="575"/>
                  </a:cubicBezTo>
                  <a:cubicBezTo>
                    <a:pt x="71" y="652"/>
                    <a:pt x="114" y="729"/>
                    <a:pt x="191" y="763"/>
                  </a:cubicBezTo>
                  <a:cubicBezTo>
                    <a:pt x="208" y="768"/>
                    <a:pt x="225" y="770"/>
                    <a:pt x="242" y="770"/>
                  </a:cubicBezTo>
                  <a:cubicBezTo>
                    <a:pt x="312" y="770"/>
                    <a:pt x="381" y="731"/>
                    <a:pt x="422" y="669"/>
                  </a:cubicBezTo>
                  <a:cubicBezTo>
                    <a:pt x="473" y="600"/>
                    <a:pt x="490" y="506"/>
                    <a:pt x="499" y="421"/>
                  </a:cubicBezTo>
                  <a:cubicBezTo>
                    <a:pt x="499" y="412"/>
                    <a:pt x="499" y="395"/>
                    <a:pt x="499" y="386"/>
                  </a:cubicBezTo>
                  <a:cubicBezTo>
                    <a:pt x="499" y="318"/>
                    <a:pt x="490" y="250"/>
                    <a:pt x="473" y="190"/>
                  </a:cubicBezTo>
                  <a:cubicBezTo>
                    <a:pt x="447" y="113"/>
                    <a:pt x="387" y="44"/>
                    <a:pt x="319" y="19"/>
                  </a:cubicBezTo>
                  <a:cubicBezTo>
                    <a:pt x="287" y="6"/>
                    <a:pt x="258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632475" y="674475"/>
              <a:ext cx="67025" cy="64150"/>
            </a:xfrm>
            <a:custGeom>
              <a:rect b="b" l="l" r="r" t="t"/>
              <a:pathLst>
                <a:path extrusionOk="0" h="2566" w="2681">
                  <a:moveTo>
                    <a:pt x="1223" y="0"/>
                  </a:moveTo>
                  <a:cubicBezTo>
                    <a:pt x="823" y="0"/>
                    <a:pt x="424" y="114"/>
                    <a:pt x="60" y="280"/>
                  </a:cubicBezTo>
                  <a:cubicBezTo>
                    <a:pt x="1" y="309"/>
                    <a:pt x="38" y="397"/>
                    <a:pt x="100" y="397"/>
                  </a:cubicBezTo>
                  <a:cubicBezTo>
                    <a:pt x="109" y="397"/>
                    <a:pt x="119" y="395"/>
                    <a:pt x="129" y="391"/>
                  </a:cubicBezTo>
                  <a:cubicBezTo>
                    <a:pt x="462" y="234"/>
                    <a:pt x="830" y="127"/>
                    <a:pt x="1202" y="127"/>
                  </a:cubicBezTo>
                  <a:cubicBezTo>
                    <a:pt x="1317" y="127"/>
                    <a:pt x="1433" y="137"/>
                    <a:pt x="1549" y="160"/>
                  </a:cubicBezTo>
                  <a:cubicBezTo>
                    <a:pt x="1883" y="220"/>
                    <a:pt x="2208" y="382"/>
                    <a:pt x="2430" y="647"/>
                  </a:cubicBezTo>
                  <a:cubicBezTo>
                    <a:pt x="2293" y="613"/>
                    <a:pt x="2156" y="588"/>
                    <a:pt x="2011" y="579"/>
                  </a:cubicBezTo>
                  <a:cubicBezTo>
                    <a:pt x="1934" y="579"/>
                    <a:pt x="1934" y="682"/>
                    <a:pt x="1994" y="707"/>
                  </a:cubicBezTo>
                  <a:cubicBezTo>
                    <a:pt x="2344" y="827"/>
                    <a:pt x="2533" y="1195"/>
                    <a:pt x="2456" y="1537"/>
                  </a:cubicBezTo>
                  <a:cubicBezTo>
                    <a:pt x="2379" y="1443"/>
                    <a:pt x="2285" y="1366"/>
                    <a:pt x="2173" y="1315"/>
                  </a:cubicBezTo>
                  <a:cubicBezTo>
                    <a:pt x="2163" y="1311"/>
                    <a:pt x="2153" y="1309"/>
                    <a:pt x="2144" y="1309"/>
                  </a:cubicBezTo>
                  <a:cubicBezTo>
                    <a:pt x="2090" y="1309"/>
                    <a:pt x="2053" y="1366"/>
                    <a:pt x="2096" y="1417"/>
                  </a:cubicBezTo>
                  <a:cubicBezTo>
                    <a:pt x="2302" y="1657"/>
                    <a:pt x="2293" y="2016"/>
                    <a:pt x="2071" y="2239"/>
                  </a:cubicBezTo>
                  <a:cubicBezTo>
                    <a:pt x="2054" y="2170"/>
                    <a:pt x="2019" y="2102"/>
                    <a:pt x="1985" y="2033"/>
                  </a:cubicBezTo>
                  <a:cubicBezTo>
                    <a:pt x="1969" y="2014"/>
                    <a:pt x="1949" y="2006"/>
                    <a:pt x="1929" y="2006"/>
                  </a:cubicBezTo>
                  <a:cubicBezTo>
                    <a:pt x="1896" y="2006"/>
                    <a:pt x="1865" y="2030"/>
                    <a:pt x="1865" y="2068"/>
                  </a:cubicBezTo>
                  <a:cubicBezTo>
                    <a:pt x="1848" y="2256"/>
                    <a:pt x="1703" y="2410"/>
                    <a:pt x="1523" y="2444"/>
                  </a:cubicBezTo>
                  <a:cubicBezTo>
                    <a:pt x="1443" y="2460"/>
                    <a:pt x="1468" y="2565"/>
                    <a:pt x="1541" y="2565"/>
                  </a:cubicBezTo>
                  <a:cubicBezTo>
                    <a:pt x="1546" y="2565"/>
                    <a:pt x="1552" y="2565"/>
                    <a:pt x="1557" y="2564"/>
                  </a:cubicBezTo>
                  <a:cubicBezTo>
                    <a:pt x="1729" y="2529"/>
                    <a:pt x="1874" y="2410"/>
                    <a:pt x="1942" y="2247"/>
                  </a:cubicBezTo>
                  <a:cubicBezTo>
                    <a:pt x="1960" y="2290"/>
                    <a:pt x="1968" y="2324"/>
                    <a:pt x="1977" y="2375"/>
                  </a:cubicBezTo>
                  <a:cubicBezTo>
                    <a:pt x="1983" y="2400"/>
                    <a:pt x="2011" y="2420"/>
                    <a:pt x="2039" y="2420"/>
                  </a:cubicBezTo>
                  <a:cubicBezTo>
                    <a:pt x="2050" y="2420"/>
                    <a:pt x="2061" y="2417"/>
                    <a:pt x="2071" y="2410"/>
                  </a:cubicBezTo>
                  <a:cubicBezTo>
                    <a:pt x="2336" y="2213"/>
                    <a:pt x="2430" y="1879"/>
                    <a:pt x="2336" y="1588"/>
                  </a:cubicBezTo>
                  <a:lnTo>
                    <a:pt x="2336" y="1588"/>
                  </a:lnTo>
                  <a:cubicBezTo>
                    <a:pt x="2370" y="1631"/>
                    <a:pt x="2396" y="1665"/>
                    <a:pt x="2421" y="1717"/>
                  </a:cubicBezTo>
                  <a:cubicBezTo>
                    <a:pt x="2436" y="1738"/>
                    <a:pt x="2456" y="1748"/>
                    <a:pt x="2476" y="1748"/>
                  </a:cubicBezTo>
                  <a:cubicBezTo>
                    <a:pt x="2504" y="1748"/>
                    <a:pt x="2531" y="1729"/>
                    <a:pt x="2541" y="1700"/>
                  </a:cubicBezTo>
                  <a:cubicBezTo>
                    <a:pt x="2678" y="1349"/>
                    <a:pt x="2567" y="972"/>
                    <a:pt x="2302" y="742"/>
                  </a:cubicBezTo>
                  <a:lnTo>
                    <a:pt x="2302" y="742"/>
                  </a:lnTo>
                  <a:cubicBezTo>
                    <a:pt x="2387" y="759"/>
                    <a:pt x="2481" y="793"/>
                    <a:pt x="2567" y="827"/>
                  </a:cubicBezTo>
                  <a:cubicBezTo>
                    <a:pt x="2576" y="832"/>
                    <a:pt x="2586" y="834"/>
                    <a:pt x="2596" y="834"/>
                  </a:cubicBezTo>
                  <a:cubicBezTo>
                    <a:pt x="2640" y="834"/>
                    <a:pt x="2680" y="791"/>
                    <a:pt x="2652" y="742"/>
                  </a:cubicBezTo>
                  <a:cubicBezTo>
                    <a:pt x="2413" y="365"/>
                    <a:pt x="2011" y="117"/>
                    <a:pt x="1575" y="31"/>
                  </a:cubicBezTo>
                  <a:cubicBezTo>
                    <a:pt x="1458" y="10"/>
                    <a:pt x="1340" y="0"/>
                    <a:pt x="122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3622900" y="728925"/>
              <a:ext cx="35050" cy="12000"/>
            </a:xfrm>
            <a:custGeom>
              <a:rect b="b" l="l" r="r" t="t"/>
              <a:pathLst>
                <a:path extrusionOk="0" h="480" w="1402">
                  <a:moveTo>
                    <a:pt x="1106" y="0"/>
                  </a:moveTo>
                  <a:cubicBezTo>
                    <a:pt x="1068" y="0"/>
                    <a:pt x="1027" y="31"/>
                    <a:pt x="1042" y="78"/>
                  </a:cubicBezTo>
                  <a:cubicBezTo>
                    <a:pt x="1068" y="180"/>
                    <a:pt x="1119" y="274"/>
                    <a:pt x="1188" y="351"/>
                  </a:cubicBezTo>
                  <a:cubicBezTo>
                    <a:pt x="1152" y="354"/>
                    <a:pt x="1116" y="355"/>
                    <a:pt x="1080" y="355"/>
                  </a:cubicBezTo>
                  <a:cubicBezTo>
                    <a:pt x="739" y="355"/>
                    <a:pt x="397" y="246"/>
                    <a:pt x="118" y="52"/>
                  </a:cubicBezTo>
                  <a:cubicBezTo>
                    <a:pt x="108" y="45"/>
                    <a:pt x="97" y="42"/>
                    <a:pt x="87" y="42"/>
                  </a:cubicBezTo>
                  <a:cubicBezTo>
                    <a:pt x="34" y="42"/>
                    <a:pt x="1" y="127"/>
                    <a:pt x="58" y="163"/>
                  </a:cubicBezTo>
                  <a:cubicBezTo>
                    <a:pt x="358" y="372"/>
                    <a:pt x="720" y="479"/>
                    <a:pt x="1085" y="479"/>
                  </a:cubicBezTo>
                  <a:cubicBezTo>
                    <a:pt x="1168" y="479"/>
                    <a:pt x="1251" y="474"/>
                    <a:pt x="1333" y="463"/>
                  </a:cubicBezTo>
                  <a:cubicBezTo>
                    <a:pt x="1384" y="463"/>
                    <a:pt x="1401" y="394"/>
                    <a:pt x="1367" y="360"/>
                  </a:cubicBezTo>
                  <a:cubicBezTo>
                    <a:pt x="1265" y="274"/>
                    <a:pt x="1196" y="172"/>
                    <a:pt x="1162" y="43"/>
                  </a:cubicBezTo>
                  <a:cubicBezTo>
                    <a:pt x="1155" y="13"/>
                    <a:pt x="1131" y="0"/>
                    <a:pt x="1106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3648525" y="655975"/>
              <a:ext cx="12275" cy="19275"/>
            </a:xfrm>
            <a:custGeom>
              <a:rect b="b" l="l" r="r" t="t"/>
              <a:pathLst>
                <a:path extrusionOk="0" h="771" w="491">
                  <a:moveTo>
                    <a:pt x="264" y="0"/>
                  </a:moveTo>
                  <a:cubicBezTo>
                    <a:pt x="239" y="0"/>
                    <a:pt x="211" y="6"/>
                    <a:pt x="180" y="19"/>
                  </a:cubicBezTo>
                  <a:cubicBezTo>
                    <a:pt x="103" y="44"/>
                    <a:pt x="51" y="113"/>
                    <a:pt x="26" y="190"/>
                  </a:cubicBezTo>
                  <a:cubicBezTo>
                    <a:pt x="0" y="250"/>
                    <a:pt x="0" y="318"/>
                    <a:pt x="0" y="386"/>
                  </a:cubicBezTo>
                  <a:cubicBezTo>
                    <a:pt x="0" y="395"/>
                    <a:pt x="0" y="412"/>
                    <a:pt x="0" y="421"/>
                  </a:cubicBezTo>
                  <a:cubicBezTo>
                    <a:pt x="9" y="506"/>
                    <a:pt x="26" y="600"/>
                    <a:pt x="77" y="669"/>
                  </a:cubicBezTo>
                  <a:cubicBezTo>
                    <a:pt x="118" y="731"/>
                    <a:pt x="187" y="770"/>
                    <a:pt x="252" y="770"/>
                  </a:cubicBezTo>
                  <a:cubicBezTo>
                    <a:pt x="268" y="770"/>
                    <a:pt x="284" y="768"/>
                    <a:pt x="299" y="763"/>
                  </a:cubicBezTo>
                  <a:cubicBezTo>
                    <a:pt x="376" y="729"/>
                    <a:pt x="419" y="652"/>
                    <a:pt x="445" y="575"/>
                  </a:cubicBezTo>
                  <a:cubicBezTo>
                    <a:pt x="491" y="421"/>
                    <a:pt x="482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3601025" y="688925"/>
              <a:ext cx="30625" cy="23350"/>
            </a:xfrm>
            <a:custGeom>
              <a:rect b="b" l="l" r="r" t="t"/>
              <a:pathLst>
                <a:path extrusionOk="0" h="934" w="1225">
                  <a:moveTo>
                    <a:pt x="608" y="1"/>
                  </a:moveTo>
                  <a:cubicBezTo>
                    <a:pt x="275" y="1"/>
                    <a:pt x="1" y="61"/>
                    <a:pt x="1" y="317"/>
                  </a:cubicBezTo>
                  <a:cubicBezTo>
                    <a:pt x="1" y="574"/>
                    <a:pt x="275" y="933"/>
                    <a:pt x="608" y="933"/>
                  </a:cubicBezTo>
                  <a:cubicBezTo>
                    <a:pt x="950" y="933"/>
                    <a:pt x="1224" y="574"/>
                    <a:pt x="1224" y="317"/>
                  </a:cubicBezTo>
                  <a:cubicBezTo>
                    <a:pt x="1224" y="61"/>
                    <a:pt x="95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3606600" y="691300"/>
              <a:ext cx="18425" cy="6850"/>
            </a:xfrm>
            <a:custGeom>
              <a:rect b="b" l="l" r="r" t="t"/>
              <a:pathLst>
                <a:path extrusionOk="0" h="274" w="737">
                  <a:moveTo>
                    <a:pt x="368" y="0"/>
                  </a:moveTo>
                  <a:cubicBezTo>
                    <a:pt x="163" y="0"/>
                    <a:pt x="0" y="60"/>
                    <a:pt x="0" y="137"/>
                  </a:cubicBezTo>
                  <a:cubicBezTo>
                    <a:pt x="0" y="214"/>
                    <a:pt x="163" y="274"/>
                    <a:pt x="368" y="274"/>
                  </a:cubicBezTo>
                  <a:cubicBezTo>
                    <a:pt x="573" y="274"/>
                    <a:pt x="736" y="214"/>
                    <a:pt x="736" y="137"/>
                  </a:cubicBezTo>
                  <a:cubicBezTo>
                    <a:pt x="736" y="60"/>
                    <a:pt x="57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24"/>
          <p:cNvGrpSpPr/>
          <p:nvPr/>
        </p:nvGrpSpPr>
        <p:grpSpPr>
          <a:xfrm flipH="1" rot="-2491912">
            <a:off x="1051187" y="1603961"/>
            <a:ext cx="439512" cy="190772"/>
            <a:chOff x="5301950" y="718225"/>
            <a:chExt cx="186325" cy="80875"/>
          </a:xfrm>
        </p:grpSpPr>
        <p:sp>
          <p:nvSpPr>
            <p:cNvPr id="589" name="Google Shape;589;p2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24"/>
          <p:cNvGrpSpPr/>
          <p:nvPr/>
        </p:nvGrpSpPr>
        <p:grpSpPr>
          <a:xfrm rot="2491912">
            <a:off x="7789037" y="2009911"/>
            <a:ext cx="439512" cy="190772"/>
            <a:chOff x="5301950" y="718225"/>
            <a:chExt cx="186325" cy="80875"/>
          </a:xfrm>
        </p:grpSpPr>
        <p:sp>
          <p:nvSpPr>
            <p:cNvPr id="594" name="Google Shape;594;p2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8" name="Google Shape;598;p24"/>
          <p:cNvGrpSpPr/>
          <p:nvPr/>
        </p:nvGrpSpPr>
        <p:grpSpPr>
          <a:xfrm>
            <a:off x="625580" y="2430189"/>
            <a:ext cx="1290839" cy="1919152"/>
            <a:chOff x="3088175" y="498975"/>
            <a:chExt cx="399950" cy="594625"/>
          </a:xfrm>
        </p:grpSpPr>
        <p:sp>
          <p:nvSpPr>
            <p:cNvPr id="599" name="Google Shape;599;p24"/>
            <p:cNvSpPr/>
            <p:nvPr/>
          </p:nvSpPr>
          <p:spPr>
            <a:xfrm>
              <a:off x="3088175" y="757600"/>
              <a:ext cx="399950" cy="336000"/>
            </a:xfrm>
            <a:custGeom>
              <a:rect b="b" l="l" r="r" t="t"/>
              <a:pathLst>
                <a:path extrusionOk="0" h="13440" w="15998">
                  <a:moveTo>
                    <a:pt x="3106" y="0"/>
                  </a:moveTo>
                  <a:cubicBezTo>
                    <a:pt x="1917" y="2122"/>
                    <a:pt x="745" y="11164"/>
                    <a:pt x="1420" y="12011"/>
                  </a:cubicBezTo>
                  <a:cubicBezTo>
                    <a:pt x="1420" y="12011"/>
                    <a:pt x="0" y="12293"/>
                    <a:pt x="0" y="13440"/>
                  </a:cubicBezTo>
                  <a:lnTo>
                    <a:pt x="6485" y="13440"/>
                  </a:lnTo>
                  <a:cubicBezTo>
                    <a:pt x="6878" y="13440"/>
                    <a:pt x="7221" y="13200"/>
                    <a:pt x="7366" y="12841"/>
                  </a:cubicBezTo>
                  <a:lnTo>
                    <a:pt x="7511" y="12456"/>
                  </a:lnTo>
                  <a:lnTo>
                    <a:pt x="8230" y="12456"/>
                  </a:lnTo>
                  <a:lnTo>
                    <a:pt x="8393" y="12849"/>
                  </a:lnTo>
                  <a:cubicBezTo>
                    <a:pt x="8530" y="13209"/>
                    <a:pt x="8880" y="13440"/>
                    <a:pt x="9265" y="13440"/>
                  </a:cubicBezTo>
                  <a:lnTo>
                    <a:pt x="15998" y="13440"/>
                  </a:lnTo>
                  <a:cubicBezTo>
                    <a:pt x="15998" y="12293"/>
                    <a:pt x="14586" y="12011"/>
                    <a:pt x="14586" y="12011"/>
                  </a:cubicBezTo>
                  <a:cubicBezTo>
                    <a:pt x="15254" y="11164"/>
                    <a:pt x="14082" y="2122"/>
                    <a:pt x="12892" y="0"/>
                  </a:cubicBezTo>
                  <a:lnTo>
                    <a:pt x="7511" y="154"/>
                  </a:lnTo>
                  <a:lnTo>
                    <a:pt x="3106" y="0"/>
                  </a:ln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3108050" y="757600"/>
              <a:ext cx="356350" cy="334300"/>
            </a:xfrm>
            <a:custGeom>
              <a:rect b="b" l="l" r="r" t="t"/>
              <a:pathLst>
                <a:path extrusionOk="0" h="13372" w="14254">
                  <a:moveTo>
                    <a:pt x="2311" y="0"/>
                  </a:moveTo>
                  <a:cubicBezTo>
                    <a:pt x="1147" y="2070"/>
                    <a:pt x="1" y="10754"/>
                    <a:pt x="583" y="11943"/>
                  </a:cubicBezTo>
                  <a:cubicBezTo>
                    <a:pt x="643" y="11926"/>
                    <a:pt x="711" y="11917"/>
                    <a:pt x="771" y="11900"/>
                  </a:cubicBezTo>
                  <a:cubicBezTo>
                    <a:pt x="1251" y="11815"/>
                    <a:pt x="1738" y="11744"/>
                    <a:pt x="2226" y="11744"/>
                  </a:cubicBezTo>
                  <a:cubicBezTo>
                    <a:pt x="2277" y="11744"/>
                    <a:pt x="2328" y="11744"/>
                    <a:pt x="2379" y="11746"/>
                  </a:cubicBezTo>
                  <a:cubicBezTo>
                    <a:pt x="2935" y="11772"/>
                    <a:pt x="3483" y="11874"/>
                    <a:pt x="3996" y="12071"/>
                  </a:cubicBezTo>
                  <a:cubicBezTo>
                    <a:pt x="4766" y="12353"/>
                    <a:pt x="5450" y="12807"/>
                    <a:pt x="6032" y="13371"/>
                  </a:cubicBezTo>
                  <a:cubicBezTo>
                    <a:pt x="6272" y="13277"/>
                    <a:pt x="6468" y="13089"/>
                    <a:pt x="6571" y="12841"/>
                  </a:cubicBezTo>
                  <a:lnTo>
                    <a:pt x="6716" y="12456"/>
                  </a:lnTo>
                  <a:lnTo>
                    <a:pt x="7435" y="12456"/>
                  </a:lnTo>
                  <a:lnTo>
                    <a:pt x="7598" y="12849"/>
                  </a:lnTo>
                  <a:cubicBezTo>
                    <a:pt x="7666" y="13029"/>
                    <a:pt x="7803" y="13183"/>
                    <a:pt x="7957" y="13286"/>
                  </a:cubicBezTo>
                  <a:cubicBezTo>
                    <a:pt x="8222" y="13003"/>
                    <a:pt x="8599" y="12824"/>
                    <a:pt x="8949" y="12678"/>
                  </a:cubicBezTo>
                  <a:cubicBezTo>
                    <a:pt x="9497" y="12439"/>
                    <a:pt x="10053" y="12225"/>
                    <a:pt x="10635" y="12071"/>
                  </a:cubicBezTo>
                  <a:cubicBezTo>
                    <a:pt x="11259" y="11891"/>
                    <a:pt x="11909" y="11780"/>
                    <a:pt x="12559" y="11712"/>
                  </a:cubicBezTo>
                  <a:cubicBezTo>
                    <a:pt x="13013" y="11660"/>
                    <a:pt x="13466" y="11635"/>
                    <a:pt x="13920" y="11626"/>
                  </a:cubicBezTo>
                  <a:cubicBezTo>
                    <a:pt x="14253" y="9659"/>
                    <a:pt x="13184" y="1942"/>
                    <a:pt x="12097" y="0"/>
                  </a:cubicBezTo>
                  <a:lnTo>
                    <a:pt x="6708" y="154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158525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4313" y="0"/>
                  </a:moveTo>
                  <a:lnTo>
                    <a:pt x="557" y="685"/>
                  </a:lnTo>
                  <a:lnTo>
                    <a:pt x="762" y="7888"/>
                  </a:lnTo>
                  <a:lnTo>
                    <a:pt x="771" y="8034"/>
                  </a:lnTo>
                  <a:cubicBezTo>
                    <a:pt x="771" y="8034"/>
                    <a:pt x="112" y="8213"/>
                    <a:pt x="1" y="8855"/>
                  </a:cubicBezTo>
                  <a:lnTo>
                    <a:pt x="3996" y="8855"/>
                  </a:lnTo>
                  <a:cubicBezTo>
                    <a:pt x="4141" y="8855"/>
                    <a:pt x="4270" y="8752"/>
                    <a:pt x="4304" y="8615"/>
                  </a:cubicBezTo>
                  <a:cubicBezTo>
                    <a:pt x="4313" y="8590"/>
                    <a:pt x="4313" y="8564"/>
                    <a:pt x="4313" y="8530"/>
                  </a:cubicBezTo>
                  <a:lnTo>
                    <a:pt x="43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308450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1" y="0"/>
                  </a:moveTo>
                  <a:lnTo>
                    <a:pt x="1" y="8530"/>
                  </a:lnTo>
                  <a:cubicBezTo>
                    <a:pt x="1" y="8709"/>
                    <a:pt x="138" y="8855"/>
                    <a:pt x="317" y="8855"/>
                  </a:cubicBezTo>
                  <a:lnTo>
                    <a:pt x="4312" y="8855"/>
                  </a:lnTo>
                  <a:lnTo>
                    <a:pt x="4312" y="8846"/>
                  </a:lnTo>
                  <a:cubicBezTo>
                    <a:pt x="4201" y="8205"/>
                    <a:pt x="3543" y="8034"/>
                    <a:pt x="3543" y="8034"/>
                  </a:cubicBezTo>
                  <a:lnTo>
                    <a:pt x="3543" y="7905"/>
                  </a:lnTo>
                  <a:lnTo>
                    <a:pt x="3748" y="6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158525" y="1068775"/>
              <a:ext cx="107600" cy="24825"/>
            </a:xfrm>
            <a:custGeom>
              <a:rect b="b" l="l" r="r" t="t"/>
              <a:pathLst>
                <a:path extrusionOk="0" h="993" w="4304">
                  <a:moveTo>
                    <a:pt x="1370" y="0"/>
                  </a:moveTo>
                  <a:cubicBezTo>
                    <a:pt x="1164" y="0"/>
                    <a:pt x="959" y="9"/>
                    <a:pt x="762" y="26"/>
                  </a:cubicBezTo>
                  <a:lnTo>
                    <a:pt x="771" y="172"/>
                  </a:lnTo>
                  <a:cubicBezTo>
                    <a:pt x="771" y="172"/>
                    <a:pt x="112" y="343"/>
                    <a:pt x="1" y="993"/>
                  </a:cubicBezTo>
                  <a:lnTo>
                    <a:pt x="3996" y="993"/>
                  </a:lnTo>
                  <a:cubicBezTo>
                    <a:pt x="4141" y="993"/>
                    <a:pt x="4270" y="890"/>
                    <a:pt x="4304" y="753"/>
                  </a:cubicBezTo>
                  <a:cubicBezTo>
                    <a:pt x="3662" y="300"/>
                    <a:pt x="2584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3308450" y="1068775"/>
              <a:ext cx="107825" cy="24825"/>
            </a:xfrm>
            <a:custGeom>
              <a:rect b="b" l="l" r="r" t="t"/>
              <a:pathLst>
                <a:path extrusionOk="0" h="993" w="4313">
                  <a:moveTo>
                    <a:pt x="2747" y="0"/>
                  </a:moveTo>
                  <a:cubicBezTo>
                    <a:pt x="1643" y="0"/>
                    <a:pt x="651" y="248"/>
                    <a:pt x="1" y="633"/>
                  </a:cubicBezTo>
                  <a:lnTo>
                    <a:pt x="1" y="668"/>
                  </a:lnTo>
                  <a:cubicBezTo>
                    <a:pt x="1" y="847"/>
                    <a:pt x="138" y="993"/>
                    <a:pt x="317" y="993"/>
                  </a:cubicBezTo>
                  <a:lnTo>
                    <a:pt x="4312" y="993"/>
                  </a:lnTo>
                  <a:lnTo>
                    <a:pt x="4312" y="984"/>
                  </a:lnTo>
                  <a:cubicBezTo>
                    <a:pt x="4201" y="343"/>
                    <a:pt x="3543" y="172"/>
                    <a:pt x="3543" y="172"/>
                  </a:cubicBezTo>
                  <a:lnTo>
                    <a:pt x="3551" y="43"/>
                  </a:lnTo>
                  <a:cubicBezTo>
                    <a:pt x="3286" y="18"/>
                    <a:pt x="3021" y="0"/>
                    <a:pt x="2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3106350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2302" y="0"/>
                  </a:moveTo>
                  <a:cubicBezTo>
                    <a:pt x="753" y="1001"/>
                    <a:pt x="0" y="3080"/>
                    <a:pt x="539" y="4834"/>
                  </a:cubicBezTo>
                  <a:cubicBezTo>
                    <a:pt x="685" y="5287"/>
                    <a:pt x="993" y="5783"/>
                    <a:pt x="1472" y="5800"/>
                  </a:cubicBezTo>
                  <a:cubicBezTo>
                    <a:pt x="1483" y="5801"/>
                    <a:pt x="1495" y="5801"/>
                    <a:pt x="1506" y="5801"/>
                  </a:cubicBezTo>
                  <a:cubicBezTo>
                    <a:pt x="1817" y="5801"/>
                    <a:pt x="2094" y="5577"/>
                    <a:pt x="2259" y="5304"/>
                  </a:cubicBezTo>
                  <a:cubicBezTo>
                    <a:pt x="2421" y="5022"/>
                    <a:pt x="2473" y="4697"/>
                    <a:pt x="2533" y="4372"/>
                  </a:cubicBezTo>
                  <a:cubicBezTo>
                    <a:pt x="2652" y="3619"/>
                    <a:pt x="2781" y="2857"/>
                    <a:pt x="2909" y="209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130300" y="564900"/>
              <a:ext cx="48800" cy="140100"/>
            </a:xfrm>
            <a:custGeom>
              <a:rect b="b" l="l" r="r" t="t"/>
              <a:pathLst>
                <a:path extrusionOk="0" h="5604" w="1952">
                  <a:moveTo>
                    <a:pt x="1344" y="0"/>
                  </a:moveTo>
                  <a:cubicBezTo>
                    <a:pt x="796" y="351"/>
                    <a:pt x="351" y="839"/>
                    <a:pt x="26" y="1395"/>
                  </a:cubicBezTo>
                  <a:cubicBezTo>
                    <a:pt x="9" y="1540"/>
                    <a:pt x="9" y="1685"/>
                    <a:pt x="9" y="1831"/>
                  </a:cubicBezTo>
                  <a:cubicBezTo>
                    <a:pt x="18" y="2173"/>
                    <a:pt x="1" y="2524"/>
                    <a:pt x="26" y="2866"/>
                  </a:cubicBezTo>
                  <a:cubicBezTo>
                    <a:pt x="52" y="3251"/>
                    <a:pt x="129" y="3627"/>
                    <a:pt x="240" y="3995"/>
                  </a:cubicBezTo>
                  <a:cubicBezTo>
                    <a:pt x="428" y="4568"/>
                    <a:pt x="719" y="5099"/>
                    <a:pt x="1044" y="5604"/>
                  </a:cubicBezTo>
                  <a:cubicBezTo>
                    <a:pt x="1147" y="5518"/>
                    <a:pt x="1233" y="5424"/>
                    <a:pt x="1301" y="5304"/>
                  </a:cubicBezTo>
                  <a:cubicBezTo>
                    <a:pt x="1463" y="5022"/>
                    <a:pt x="1515" y="4697"/>
                    <a:pt x="1575" y="4372"/>
                  </a:cubicBezTo>
                  <a:cubicBezTo>
                    <a:pt x="1694" y="3619"/>
                    <a:pt x="1823" y="2857"/>
                    <a:pt x="1951" y="2096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376675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88" y="5022"/>
                    <a:pt x="660" y="5304"/>
                  </a:cubicBezTo>
                  <a:cubicBezTo>
                    <a:pt x="816" y="5577"/>
                    <a:pt x="1101" y="5801"/>
                    <a:pt x="1413" y="5801"/>
                  </a:cubicBezTo>
                  <a:cubicBezTo>
                    <a:pt x="1424" y="5801"/>
                    <a:pt x="1435" y="5801"/>
                    <a:pt x="1447" y="5800"/>
                  </a:cubicBezTo>
                  <a:cubicBezTo>
                    <a:pt x="1917" y="5783"/>
                    <a:pt x="2225" y="5287"/>
                    <a:pt x="2371" y="4834"/>
                  </a:cubicBezTo>
                  <a:cubicBezTo>
                    <a:pt x="2909" y="3080"/>
                    <a:pt x="2157" y="1001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376675" y="564900"/>
              <a:ext cx="40025" cy="141600"/>
            </a:xfrm>
            <a:custGeom>
              <a:rect b="b" l="l" r="r" t="t"/>
              <a:pathLst>
                <a:path extrusionOk="0" h="5664" w="1601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97" y="5030"/>
                    <a:pt x="660" y="5304"/>
                  </a:cubicBezTo>
                  <a:cubicBezTo>
                    <a:pt x="737" y="5450"/>
                    <a:pt x="856" y="5578"/>
                    <a:pt x="993" y="5663"/>
                  </a:cubicBezTo>
                  <a:cubicBezTo>
                    <a:pt x="1019" y="5586"/>
                    <a:pt x="1045" y="5501"/>
                    <a:pt x="1062" y="5415"/>
                  </a:cubicBezTo>
                  <a:cubicBezTo>
                    <a:pt x="1276" y="4628"/>
                    <a:pt x="1395" y="3816"/>
                    <a:pt x="1489" y="3011"/>
                  </a:cubicBezTo>
                  <a:cubicBezTo>
                    <a:pt x="1532" y="2601"/>
                    <a:pt x="1601" y="2182"/>
                    <a:pt x="1601" y="1762"/>
                  </a:cubicBezTo>
                  <a:cubicBezTo>
                    <a:pt x="1601" y="1454"/>
                    <a:pt x="1566" y="1138"/>
                    <a:pt x="1532" y="830"/>
                  </a:cubicBezTo>
                  <a:cubicBezTo>
                    <a:pt x="1276" y="513"/>
                    <a:pt x="968" y="231"/>
                    <a:pt x="617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3144000" y="498975"/>
              <a:ext cx="284675" cy="525975"/>
            </a:xfrm>
            <a:custGeom>
              <a:rect b="b" l="l" r="r" t="t"/>
              <a:pathLst>
                <a:path extrusionOk="0" h="21039" w="11387">
                  <a:moveTo>
                    <a:pt x="4353" y="1"/>
                  </a:moveTo>
                  <a:cubicBezTo>
                    <a:pt x="4247" y="1"/>
                    <a:pt x="4141" y="12"/>
                    <a:pt x="4038" y="36"/>
                  </a:cubicBezTo>
                  <a:cubicBezTo>
                    <a:pt x="4158" y="182"/>
                    <a:pt x="4269" y="336"/>
                    <a:pt x="4389" y="481"/>
                  </a:cubicBezTo>
                  <a:cubicBezTo>
                    <a:pt x="4181" y="431"/>
                    <a:pt x="3967" y="406"/>
                    <a:pt x="3753" y="406"/>
                  </a:cubicBezTo>
                  <a:cubicBezTo>
                    <a:pt x="3209" y="406"/>
                    <a:pt x="2666" y="566"/>
                    <a:pt x="2224" y="866"/>
                  </a:cubicBezTo>
                  <a:cubicBezTo>
                    <a:pt x="2361" y="909"/>
                    <a:pt x="2481" y="978"/>
                    <a:pt x="2584" y="1072"/>
                  </a:cubicBezTo>
                  <a:cubicBezTo>
                    <a:pt x="1925" y="1268"/>
                    <a:pt x="1318" y="1593"/>
                    <a:pt x="804" y="2030"/>
                  </a:cubicBezTo>
                  <a:cubicBezTo>
                    <a:pt x="822" y="2028"/>
                    <a:pt x="839" y="2027"/>
                    <a:pt x="857" y="2027"/>
                  </a:cubicBezTo>
                  <a:cubicBezTo>
                    <a:pt x="979" y="2027"/>
                    <a:pt x="1107" y="2078"/>
                    <a:pt x="1189" y="2175"/>
                  </a:cubicBezTo>
                  <a:cubicBezTo>
                    <a:pt x="813" y="2449"/>
                    <a:pt x="479" y="2774"/>
                    <a:pt x="197" y="3133"/>
                  </a:cubicBezTo>
                  <a:cubicBezTo>
                    <a:pt x="368" y="3150"/>
                    <a:pt x="548" y="3168"/>
                    <a:pt x="719" y="3185"/>
                  </a:cubicBezTo>
                  <a:cubicBezTo>
                    <a:pt x="402" y="3612"/>
                    <a:pt x="163" y="4091"/>
                    <a:pt x="0" y="4588"/>
                  </a:cubicBezTo>
                  <a:cubicBezTo>
                    <a:pt x="197" y="4536"/>
                    <a:pt x="394" y="4459"/>
                    <a:pt x="565" y="4357"/>
                  </a:cubicBezTo>
                  <a:lnTo>
                    <a:pt x="565" y="4357"/>
                  </a:lnTo>
                  <a:cubicBezTo>
                    <a:pt x="342" y="5024"/>
                    <a:pt x="265" y="5743"/>
                    <a:pt x="334" y="6444"/>
                  </a:cubicBezTo>
                  <a:cubicBezTo>
                    <a:pt x="462" y="6299"/>
                    <a:pt x="590" y="6153"/>
                    <a:pt x="710" y="6008"/>
                  </a:cubicBezTo>
                  <a:lnTo>
                    <a:pt x="710" y="6008"/>
                  </a:lnTo>
                  <a:cubicBezTo>
                    <a:pt x="505" y="6632"/>
                    <a:pt x="402" y="7291"/>
                    <a:pt x="402" y="7950"/>
                  </a:cubicBezTo>
                  <a:lnTo>
                    <a:pt x="821" y="7445"/>
                  </a:lnTo>
                  <a:lnTo>
                    <a:pt x="821" y="7445"/>
                  </a:lnTo>
                  <a:cubicBezTo>
                    <a:pt x="710" y="7941"/>
                    <a:pt x="753" y="8463"/>
                    <a:pt x="941" y="8942"/>
                  </a:cubicBezTo>
                  <a:cubicBezTo>
                    <a:pt x="1078" y="8677"/>
                    <a:pt x="1206" y="8403"/>
                    <a:pt x="1343" y="8138"/>
                  </a:cubicBezTo>
                  <a:cubicBezTo>
                    <a:pt x="1352" y="8292"/>
                    <a:pt x="1386" y="8446"/>
                    <a:pt x="1429" y="8600"/>
                  </a:cubicBezTo>
                  <a:cubicBezTo>
                    <a:pt x="1523" y="8908"/>
                    <a:pt x="1463" y="9250"/>
                    <a:pt x="1283" y="9524"/>
                  </a:cubicBezTo>
                  <a:cubicBezTo>
                    <a:pt x="762" y="10285"/>
                    <a:pt x="428" y="11183"/>
                    <a:pt x="342" y="12116"/>
                  </a:cubicBezTo>
                  <a:cubicBezTo>
                    <a:pt x="479" y="11945"/>
                    <a:pt x="616" y="11774"/>
                    <a:pt x="753" y="11603"/>
                  </a:cubicBezTo>
                  <a:lnTo>
                    <a:pt x="753" y="11603"/>
                  </a:lnTo>
                  <a:cubicBezTo>
                    <a:pt x="419" y="12817"/>
                    <a:pt x="86" y="14152"/>
                    <a:pt x="565" y="15324"/>
                  </a:cubicBezTo>
                  <a:cubicBezTo>
                    <a:pt x="625" y="15059"/>
                    <a:pt x="685" y="14802"/>
                    <a:pt x="744" y="14546"/>
                  </a:cubicBezTo>
                  <a:cubicBezTo>
                    <a:pt x="873" y="15623"/>
                    <a:pt x="1258" y="16667"/>
                    <a:pt x="1857" y="17574"/>
                  </a:cubicBezTo>
                  <a:lnTo>
                    <a:pt x="2079" y="16633"/>
                  </a:lnTo>
                  <a:cubicBezTo>
                    <a:pt x="2387" y="18395"/>
                    <a:pt x="3431" y="20012"/>
                    <a:pt x="5800" y="21039"/>
                  </a:cubicBezTo>
                  <a:cubicBezTo>
                    <a:pt x="8042" y="20012"/>
                    <a:pt x="9094" y="18395"/>
                    <a:pt x="9402" y="16633"/>
                  </a:cubicBezTo>
                  <a:lnTo>
                    <a:pt x="9624" y="17574"/>
                  </a:lnTo>
                  <a:cubicBezTo>
                    <a:pt x="10215" y="16667"/>
                    <a:pt x="10600" y="15623"/>
                    <a:pt x="10728" y="14546"/>
                  </a:cubicBezTo>
                  <a:cubicBezTo>
                    <a:pt x="10788" y="14802"/>
                    <a:pt x="10848" y="15059"/>
                    <a:pt x="10908" y="15324"/>
                  </a:cubicBezTo>
                  <a:cubicBezTo>
                    <a:pt x="11387" y="14152"/>
                    <a:pt x="11053" y="12826"/>
                    <a:pt x="10719" y="11603"/>
                  </a:cubicBezTo>
                  <a:lnTo>
                    <a:pt x="10719" y="11603"/>
                  </a:lnTo>
                  <a:cubicBezTo>
                    <a:pt x="10856" y="11774"/>
                    <a:pt x="10993" y="11936"/>
                    <a:pt x="11130" y="12107"/>
                  </a:cubicBezTo>
                  <a:cubicBezTo>
                    <a:pt x="11027" y="10995"/>
                    <a:pt x="10574" y="9917"/>
                    <a:pt x="9847" y="9062"/>
                  </a:cubicBezTo>
                  <a:cubicBezTo>
                    <a:pt x="9641" y="8814"/>
                    <a:pt x="9539" y="8497"/>
                    <a:pt x="9564" y="8172"/>
                  </a:cubicBezTo>
                  <a:cubicBezTo>
                    <a:pt x="9564" y="8164"/>
                    <a:pt x="9564" y="8146"/>
                    <a:pt x="9564" y="8138"/>
                  </a:cubicBezTo>
                  <a:cubicBezTo>
                    <a:pt x="9701" y="8403"/>
                    <a:pt x="9838" y="8677"/>
                    <a:pt x="9975" y="8942"/>
                  </a:cubicBezTo>
                  <a:cubicBezTo>
                    <a:pt x="10155" y="8472"/>
                    <a:pt x="10198" y="7941"/>
                    <a:pt x="10095" y="7445"/>
                  </a:cubicBezTo>
                  <a:lnTo>
                    <a:pt x="10095" y="7445"/>
                  </a:lnTo>
                  <a:lnTo>
                    <a:pt x="10514" y="7950"/>
                  </a:lnTo>
                  <a:cubicBezTo>
                    <a:pt x="10514" y="7291"/>
                    <a:pt x="10403" y="6632"/>
                    <a:pt x="10198" y="6008"/>
                  </a:cubicBezTo>
                  <a:lnTo>
                    <a:pt x="10198" y="6008"/>
                  </a:lnTo>
                  <a:cubicBezTo>
                    <a:pt x="10326" y="6153"/>
                    <a:pt x="10446" y="6299"/>
                    <a:pt x="10574" y="6444"/>
                  </a:cubicBezTo>
                  <a:cubicBezTo>
                    <a:pt x="10642" y="5743"/>
                    <a:pt x="10565" y="5024"/>
                    <a:pt x="10343" y="4357"/>
                  </a:cubicBezTo>
                  <a:lnTo>
                    <a:pt x="10343" y="4357"/>
                  </a:lnTo>
                  <a:cubicBezTo>
                    <a:pt x="10523" y="4459"/>
                    <a:pt x="10711" y="4536"/>
                    <a:pt x="10916" y="4588"/>
                  </a:cubicBezTo>
                  <a:cubicBezTo>
                    <a:pt x="10754" y="4091"/>
                    <a:pt x="10506" y="3612"/>
                    <a:pt x="10189" y="3185"/>
                  </a:cubicBezTo>
                  <a:cubicBezTo>
                    <a:pt x="10369" y="3168"/>
                    <a:pt x="10540" y="3150"/>
                    <a:pt x="10719" y="3133"/>
                  </a:cubicBezTo>
                  <a:cubicBezTo>
                    <a:pt x="10437" y="2774"/>
                    <a:pt x="10103" y="2449"/>
                    <a:pt x="9727" y="2175"/>
                  </a:cubicBezTo>
                  <a:cubicBezTo>
                    <a:pt x="9803" y="2084"/>
                    <a:pt x="9932" y="2027"/>
                    <a:pt x="10056" y="2027"/>
                  </a:cubicBezTo>
                  <a:cubicBezTo>
                    <a:pt x="10072" y="2027"/>
                    <a:pt x="10088" y="2028"/>
                    <a:pt x="10103" y="2030"/>
                  </a:cubicBezTo>
                  <a:cubicBezTo>
                    <a:pt x="9599" y="1593"/>
                    <a:pt x="8983" y="1268"/>
                    <a:pt x="8324" y="1072"/>
                  </a:cubicBezTo>
                  <a:cubicBezTo>
                    <a:pt x="8427" y="978"/>
                    <a:pt x="8555" y="909"/>
                    <a:pt x="8683" y="866"/>
                  </a:cubicBezTo>
                  <a:cubicBezTo>
                    <a:pt x="8240" y="565"/>
                    <a:pt x="7696" y="409"/>
                    <a:pt x="7151" y="409"/>
                  </a:cubicBezTo>
                  <a:cubicBezTo>
                    <a:pt x="6939" y="409"/>
                    <a:pt x="6726" y="433"/>
                    <a:pt x="6519" y="481"/>
                  </a:cubicBezTo>
                  <a:cubicBezTo>
                    <a:pt x="6639" y="336"/>
                    <a:pt x="6758" y="182"/>
                    <a:pt x="6878" y="36"/>
                  </a:cubicBezTo>
                  <a:cubicBezTo>
                    <a:pt x="6774" y="12"/>
                    <a:pt x="6666" y="1"/>
                    <a:pt x="6560" y="1"/>
                  </a:cubicBezTo>
                  <a:cubicBezTo>
                    <a:pt x="6134" y="1"/>
                    <a:pt x="5711" y="186"/>
                    <a:pt x="5458" y="507"/>
                  </a:cubicBezTo>
                  <a:cubicBezTo>
                    <a:pt x="5198" y="186"/>
                    <a:pt x="4774" y="1"/>
                    <a:pt x="435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3165175" y="525625"/>
              <a:ext cx="234850" cy="434100"/>
            </a:xfrm>
            <a:custGeom>
              <a:rect b="b" l="l" r="r" t="t"/>
              <a:pathLst>
                <a:path extrusionOk="0" h="17364" w="9394">
                  <a:moveTo>
                    <a:pt x="3596" y="1"/>
                  </a:moveTo>
                  <a:cubicBezTo>
                    <a:pt x="3508" y="1"/>
                    <a:pt x="3421" y="11"/>
                    <a:pt x="3336" y="31"/>
                  </a:cubicBezTo>
                  <a:cubicBezTo>
                    <a:pt x="3431" y="151"/>
                    <a:pt x="3525" y="271"/>
                    <a:pt x="3627" y="399"/>
                  </a:cubicBezTo>
                  <a:cubicBezTo>
                    <a:pt x="3457" y="358"/>
                    <a:pt x="3281" y="338"/>
                    <a:pt x="3105" y="338"/>
                  </a:cubicBezTo>
                  <a:cubicBezTo>
                    <a:pt x="2654" y="338"/>
                    <a:pt x="2202" y="469"/>
                    <a:pt x="1839" y="716"/>
                  </a:cubicBezTo>
                  <a:cubicBezTo>
                    <a:pt x="1951" y="750"/>
                    <a:pt x="2053" y="810"/>
                    <a:pt x="2130" y="887"/>
                  </a:cubicBezTo>
                  <a:cubicBezTo>
                    <a:pt x="1591" y="1049"/>
                    <a:pt x="1087" y="1314"/>
                    <a:pt x="667" y="1674"/>
                  </a:cubicBezTo>
                  <a:cubicBezTo>
                    <a:pt x="677" y="1673"/>
                    <a:pt x="686" y="1673"/>
                    <a:pt x="696" y="1673"/>
                  </a:cubicBezTo>
                  <a:cubicBezTo>
                    <a:pt x="800" y="1673"/>
                    <a:pt x="913" y="1715"/>
                    <a:pt x="984" y="1794"/>
                  </a:cubicBezTo>
                  <a:cubicBezTo>
                    <a:pt x="667" y="2016"/>
                    <a:pt x="394" y="2290"/>
                    <a:pt x="163" y="2589"/>
                  </a:cubicBezTo>
                  <a:cubicBezTo>
                    <a:pt x="308" y="2598"/>
                    <a:pt x="453" y="2615"/>
                    <a:pt x="599" y="2623"/>
                  </a:cubicBezTo>
                  <a:cubicBezTo>
                    <a:pt x="334" y="2983"/>
                    <a:pt x="137" y="3376"/>
                    <a:pt x="0" y="3787"/>
                  </a:cubicBezTo>
                  <a:cubicBezTo>
                    <a:pt x="163" y="3744"/>
                    <a:pt x="325" y="3676"/>
                    <a:pt x="471" y="3590"/>
                  </a:cubicBezTo>
                  <a:lnTo>
                    <a:pt x="471" y="3590"/>
                  </a:lnTo>
                  <a:cubicBezTo>
                    <a:pt x="291" y="4146"/>
                    <a:pt x="222" y="4736"/>
                    <a:pt x="282" y="5318"/>
                  </a:cubicBezTo>
                  <a:cubicBezTo>
                    <a:pt x="385" y="5198"/>
                    <a:pt x="488" y="5079"/>
                    <a:pt x="590" y="4959"/>
                  </a:cubicBezTo>
                  <a:lnTo>
                    <a:pt x="590" y="4959"/>
                  </a:lnTo>
                  <a:cubicBezTo>
                    <a:pt x="419" y="5472"/>
                    <a:pt x="334" y="6020"/>
                    <a:pt x="334" y="6559"/>
                  </a:cubicBezTo>
                  <a:cubicBezTo>
                    <a:pt x="445" y="6422"/>
                    <a:pt x="565" y="6285"/>
                    <a:pt x="676" y="6148"/>
                  </a:cubicBezTo>
                  <a:lnTo>
                    <a:pt x="676" y="6148"/>
                  </a:lnTo>
                  <a:cubicBezTo>
                    <a:pt x="590" y="6550"/>
                    <a:pt x="625" y="6986"/>
                    <a:pt x="779" y="7380"/>
                  </a:cubicBezTo>
                  <a:cubicBezTo>
                    <a:pt x="890" y="7157"/>
                    <a:pt x="1001" y="6935"/>
                    <a:pt x="1112" y="6713"/>
                  </a:cubicBezTo>
                  <a:cubicBezTo>
                    <a:pt x="1121" y="6841"/>
                    <a:pt x="1146" y="6969"/>
                    <a:pt x="1181" y="7089"/>
                  </a:cubicBezTo>
                  <a:cubicBezTo>
                    <a:pt x="1258" y="7346"/>
                    <a:pt x="1215" y="7637"/>
                    <a:pt x="1061" y="7859"/>
                  </a:cubicBezTo>
                  <a:cubicBezTo>
                    <a:pt x="625" y="8492"/>
                    <a:pt x="351" y="9228"/>
                    <a:pt x="282" y="9998"/>
                  </a:cubicBezTo>
                  <a:cubicBezTo>
                    <a:pt x="394" y="9852"/>
                    <a:pt x="505" y="9715"/>
                    <a:pt x="625" y="9570"/>
                  </a:cubicBezTo>
                  <a:lnTo>
                    <a:pt x="625" y="9570"/>
                  </a:lnTo>
                  <a:cubicBezTo>
                    <a:pt x="342" y="10579"/>
                    <a:pt x="68" y="11674"/>
                    <a:pt x="471" y="12641"/>
                  </a:cubicBezTo>
                  <a:cubicBezTo>
                    <a:pt x="513" y="12427"/>
                    <a:pt x="565" y="12213"/>
                    <a:pt x="616" y="12000"/>
                  </a:cubicBezTo>
                  <a:cubicBezTo>
                    <a:pt x="719" y="12889"/>
                    <a:pt x="1035" y="13753"/>
                    <a:pt x="1531" y="14498"/>
                  </a:cubicBezTo>
                  <a:cubicBezTo>
                    <a:pt x="1591" y="14241"/>
                    <a:pt x="1651" y="13984"/>
                    <a:pt x="1711" y="13719"/>
                  </a:cubicBezTo>
                  <a:cubicBezTo>
                    <a:pt x="1968" y="15182"/>
                    <a:pt x="2832" y="16516"/>
                    <a:pt x="4791" y="17363"/>
                  </a:cubicBezTo>
                  <a:cubicBezTo>
                    <a:pt x="6639" y="16516"/>
                    <a:pt x="7503" y="15182"/>
                    <a:pt x="7751" y="13719"/>
                  </a:cubicBezTo>
                  <a:cubicBezTo>
                    <a:pt x="7819" y="13984"/>
                    <a:pt x="7879" y="14241"/>
                    <a:pt x="7939" y="14498"/>
                  </a:cubicBezTo>
                  <a:cubicBezTo>
                    <a:pt x="8427" y="13753"/>
                    <a:pt x="8743" y="12889"/>
                    <a:pt x="8854" y="12000"/>
                  </a:cubicBezTo>
                  <a:cubicBezTo>
                    <a:pt x="8906" y="12213"/>
                    <a:pt x="8948" y="12427"/>
                    <a:pt x="9000" y="12641"/>
                  </a:cubicBezTo>
                  <a:cubicBezTo>
                    <a:pt x="9393" y="11674"/>
                    <a:pt x="9120" y="10579"/>
                    <a:pt x="8846" y="9570"/>
                  </a:cubicBezTo>
                  <a:lnTo>
                    <a:pt x="8846" y="9570"/>
                  </a:lnTo>
                  <a:cubicBezTo>
                    <a:pt x="8957" y="9715"/>
                    <a:pt x="9077" y="9852"/>
                    <a:pt x="9188" y="9998"/>
                  </a:cubicBezTo>
                  <a:cubicBezTo>
                    <a:pt x="9102" y="9074"/>
                    <a:pt x="8726" y="8184"/>
                    <a:pt x="8127" y="7483"/>
                  </a:cubicBezTo>
                  <a:cubicBezTo>
                    <a:pt x="7956" y="7277"/>
                    <a:pt x="7871" y="7012"/>
                    <a:pt x="7896" y="6747"/>
                  </a:cubicBezTo>
                  <a:cubicBezTo>
                    <a:pt x="7896" y="6730"/>
                    <a:pt x="7896" y="6721"/>
                    <a:pt x="7896" y="6713"/>
                  </a:cubicBezTo>
                  <a:cubicBezTo>
                    <a:pt x="8007" y="6935"/>
                    <a:pt x="8119" y="7157"/>
                    <a:pt x="8230" y="7380"/>
                  </a:cubicBezTo>
                  <a:cubicBezTo>
                    <a:pt x="8384" y="6986"/>
                    <a:pt x="8418" y="6550"/>
                    <a:pt x="8333" y="6148"/>
                  </a:cubicBezTo>
                  <a:lnTo>
                    <a:pt x="8333" y="6148"/>
                  </a:lnTo>
                  <a:cubicBezTo>
                    <a:pt x="8444" y="6285"/>
                    <a:pt x="8563" y="6422"/>
                    <a:pt x="8675" y="6559"/>
                  </a:cubicBezTo>
                  <a:cubicBezTo>
                    <a:pt x="8675" y="6020"/>
                    <a:pt x="8589" y="5472"/>
                    <a:pt x="8418" y="4959"/>
                  </a:cubicBezTo>
                  <a:lnTo>
                    <a:pt x="8418" y="4959"/>
                  </a:lnTo>
                  <a:cubicBezTo>
                    <a:pt x="8521" y="5079"/>
                    <a:pt x="8623" y="5198"/>
                    <a:pt x="8726" y="5318"/>
                  </a:cubicBezTo>
                  <a:cubicBezTo>
                    <a:pt x="8786" y="4736"/>
                    <a:pt x="8717" y="4146"/>
                    <a:pt x="8538" y="3590"/>
                  </a:cubicBezTo>
                  <a:lnTo>
                    <a:pt x="8538" y="3590"/>
                  </a:lnTo>
                  <a:cubicBezTo>
                    <a:pt x="8683" y="3676"/>
                    <a:pt x="8837" y="3744"/>
                    <a:pt x="9008" y="3787"/>
                  </a:cubicBezTo>
                  <a:cubicBezTo>
                    <a:pt x="8871" y="3376"/>
                    <a:pt x="8675" y="2983"/>
                    <a:pt x="8409" y="2623"/>
                  </a:cubicBezTo>
                  <a:cubicBezTo>
                    <a:pt x="8555" y="2615"/>
                    <a:pt x="8700" y="2598"/>
                    <a:pt x="8846" y="2589"/>
                  </a:cubicBezTo>
                  <a:cubicBezTo>
                    <a:pt x="8615" y="2290"/>
                    <a:pt x="8341" y="2016"/>
                    <a:pt x="8025" y="1794"/>
                  </a:cubicBezTo>
                  <a:cubicBezTo>
                    <a:pt x="8095" y="1715"/>
                    <a:pt x="8209" y="1673"/>
                    <a:pt x="8313" y="1673"/>
                  </a:cubicBezTo>
                  <a:cubicBezTo>
                    <a:pt x="8322" y="1673"/>
                    <a:pt x="8332" y="1673"/>
                    <a:pt x="8341" y="1674"/>
                  </a:cubicBezTo>
                  <a:cubicBezTo>
                    <a:pt x="7922" y="1314"/>
                    <a:pt x="7417" y="1049"/>
                    <a:pt x="6878" y="887"/>
                  </a:cubicBezTo>
                  <a:cubicBezTo>
                    <a:pt x="6955" y="810"/>
                    <a:pt x="7058" y="750"/>
                    <a:pt x="7169" y="716"/>
                  </a:cubicBezTo>
                  <a:cubicBezTo>
                    <a:pt x="6806" y="469"/>
                    <a:pt x="6354" y="338"/>
                    <a:pt x="5903" y="338"/>
                  </a:cubicBezTo>
                  <a:cubicBezTo>
                    <a:pt x="5727" y="338"/>
                    <a:pt x="5551" y="358"/>
                    <a:pt x="5381" y="399"/>
                  </a:cubicBezTo>
                  <a:cubicBezTo>
                    <a:pt x="5484" y="271"/>
                    <a:pt x="5578" y="151"/>
                    <a:pt x="5672" y="31"/>
                  </a:cubicBezTo>
                  <a:cubicBezTo>
                    <a:pt x="5588" y="11"/>
                    <a:pt x="5500" y="1"/>
                    <a:pt x="5413" y="1"/>
                  </a:cubicBezTo>
                  <a:cubicBezTo>
                    <a:pt x="5065" y="1"/>
                    <a:pt x="4712" y="157"/>
                    <a:pt x="4500" y="416"/>
                  </a:cubicBezTo>
                  <a:cubicBezTo>
                    <a:pt x="4295" y="157"/>
                    <a:pt x="3943" y="1"/>
                    <a:pt x="3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3227175" y="640400"/>
              <a:ext cx="105050" cy="75475"/>
            </a:xfrm>
            <a:custGeom>
              <a:rect b="b" l="l" r="r" t="t"/>
              <a:pathLst>
                <a:path extrusionOk="0" h="3019" w="4202">
                  <a:moveTo>
                    <a:pt x="2105" y="0"/>
                  </a:moveTo>
                  <a:cubicBezTo>
                    <a:pt x="1575" y="0"/>
                    <a:pt x="1070" y="257"/>
                    <a:pt x="762" y="684"/>
                  </a:cubicBezTo>
                  <a:cubicBezTo>
                    <a:pt x="232" y="1420"/>
                    <a:pt x="1" y="2079"/>
                    <a:pt x="317" y="2584"/>
                  </a:cubicBezTo>
                  <a:cubicBezTo>
                    <a:pt x="498" y="2865"/>
                    <a:pt x="819" y="3019"/>
                    <a:pt x="1146" y="3019"/>
                  </a:cubicBezTo>
                  <a:cubicBezTo>
                    <a:pt x="1206" y="3019"/>
                    <a:pt x="1267" y="3013"/>
                    <a:pt x="1327" y="3003"/>
                  </a:cubicBezTo>
                  <a:lnTo>
                    <a:pt x="2105" y="2866"/>
                  </a:lnTo>
                  <a:lnTo>
                    <a:pt x="2884" y="3003"/>
                  </a:lnTo>
                  <a:cubicBezTo>
                    <a:pt x="2944" y="3013"/>
                    <a:pt x="3005" y="3019"/>
                    <a:pt x="3065" y="3019"/>
                  </a:cubicBezTo>
                  <a:cubicBezTo>
                    <a:pt x="3390" y="3019"/>
                    <a:pt x="3704" y="2865"/>
                    <a:pt x="3885" y="2584"/>
                  </a:cubicBezTo>
                  <a:cubicBezTo>
                    <a:pt x="4201" y="2079"/>
                    <a:pt x="3970" y="1420"/>
                    <a:pt x="3440" y="684"/>
                  </a:cubicBezTo>
                  <a:cubicBezTo>
                    <a:pt x="3132" y="257"/>
                    <a:pt x="2636" y="0"/>
                    <a:pt x="2105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3228050" y="677050"/>
              <a:ext cx="100100" cy="35650"/>
            </a:xfrm>
            <a:custGeom>
              <a:rect b="b" l="l" r="r" t="t"/>
              <a:pathLst>
                <a:path extrusionOk="0" h="1426" w="4004">
                  <a:moveTo>
                    <a:pt x="570" y="0"/>
                  </a:moveTo>
                  <a:cubicBezTo>
                    <a:pt x="563" y="0"/>
                    <a:pt x="555" y="2"/>
                    <a:pt x="548" y="5"/>
                  </a:cubicBezTo>
                  <a:cubicBezTo>
                    <a:pt x="291" y="82"/>
                    <a:pt x="77" y="296"/>
                    <a:pt x="17" y="562"/>
                  </a:cubicBezTo>
                  <a:cubicBezTo>
                    <a:pt x="0" y="604"/>
                    <a:pt x="26" y="647"/>
                    <a:pt x="69" y="656"/>
                  </a:cubicBezTo>
                  <a:cubicBezTo>
                    <a:pt x="73" y="657"/>
                    <a:pt x="78" y="657"/>
                    <a:pt x="82" y="657"/>
                  </a:cubicBezTo>
                  <a:cubicBezTo>
                    <a:pt x="113" y="657"/>
                    <a:pt x="147" y="634"/>
                    <a:pt x="154" y="604"/>
                  </a:cubicBezTo>
                  <a:cubicBezTo>
                    <a:pt x="163" y="579"/>
                    <a:pt x="171" y="544"/>
                    <a:pt x="188" y="519"/>
                  </a:cubicBezTo>
                  <a:cubicBezTo>
                    <a:pt x="188" y="519"/>
                    <a:pt x="193" y="504"/>
                    <a:pt x="192" y="504"/>
                  </a:cubicBezTo>
                  <a:lnTo>
                    <a:pt x="192" y="504"/>
                  </a:lnTo>
                  <a:cubicBezTo>
                    <a:pt x="192" y="504"/>
                    <a:pt x="191" y="506"/>
                    <a:pt x="188" y="510"/>
                  </a:cubicBezTo>
                  <a:cubicBezTo>
                    <a:pt x="188" y="502"/>
                    <a:pt x="197" y="493"/>
                    <a:pt x="197" y="485"/>
                  </a:cubicBezTo>
                  <a:cubicBezTo>
                    <a:pt x="206" y="476"/>
                    <a:pt x="206" y="459"/>
                    <a:pt x="214" y="450"/>
                  </a:cubicBezTo>
                  <a:cubicBezTo>
                    <a:pt x="240" y="408"/>
                    <a:pt x="257" y="382"/>
                    <a:pt x="282" y="356"/>
                  </a:cubicBezTo>
                  <a:lnTo>
                    <a:pt x="291" y="356"/>
                  </a:lnTo>
                  <a:cubicBezTo>
                    <a:pt x="531" y="433"/>
                    <a:pt x="565" y="741"/>
                    <a:pt x="633" y="946"/>
                  </a:cubicBezTo>
                  <a:cubicBezTo>
                    <a:pt x="727" y="1177"/>
                    <a:pt x="890" y="1331"/>
                    <a:pt x="1129" y="1391"/>
                  </a:cubicBezTo>
                  <a:cubicBezTo>
                    <a:pt x="1266" y="1426"/>
                    <a:pt x="1412" y="1426"/>
                    <a:pt x="1549" y="1426"/>
                  </a:cubicBezTo>
                  <a:cubicBezTo>
                    <a:pt x="1660" y="1417"/>
                    <a:pt x="1780" y="1408"/>
                    <a:pt x="1874" y="1357"/>
                  </a:cubicBezTo>
                  <a:cubicBezTo>
                    <a:pt x="1934" y="1323"/>
                    <a:pt x="1976" y="1280"/>
                    <a:pt x="2002" y="1229"/>
                  </a:cubicBezTo>
                  <a:cubicBezTo>
                    <a:pt x="2036" y="1280"/>
                    <a:pt x="2079" y="1323"/>
                    <a:pt x="2130" y="1357"/>
                  </a:cubicBezTo>
                  <a:cubicBezTo>
                    <a:pt x="2233" y="1408"/>
                    <a:pt x="2353" y="1417"/>
                    <a:pt x="2464" y="1426"/>
                  </a:cubicBezTo>
                  <a:cubicBezTo>
                    <a:pt x="2601" y="1426"/>
                    <a:pt x="2746" y="1426"/>
                    <a:pt x="2883" y="1391"/>
                  </a:cubicBezTo>
                  <a:cubicBezTo>
                    <a:pt x="3123" y="1331"/>
                    <a:pt x="3285" y="1177"/>
                    <a:pt x="3371" y="946"/>
                  </a:cubicBezTo>
                  <a:cubicBezTo>
                    <a:pt x="3448" y="741"/>
                    <a:pt x="3482" y="433"/>
                    <a:pt x="3722" y="356"/>
                  </a:cubicBezTo>
                  <a:lnTo>
                    <a:pt x="3730" y="356"/>
                  </a:lnTo>
                  <a:cubicBezTo>
                    <a:pt x="3747" y="382"/>
                    <a:pt x="3773" y="408"/>
                    <a:pt x="3790" y="450"/>
                  </a:cubicBezTo>
                  <a:cubicBezTo>
                    <a:pt x="3799" y="459"/>
                    <a:pt x="3807" y="476"/>
                    <a:pt x="3816" y="485"/>
                  </a:cubicBezTo>
                  <a:cubicBezTo>
                    <a:pt x="3816" y="492"/>
                    <a:pt x="3816" y="499"/>
                    <a:pt x="3821" y="506"/>
                  </a:cubicBezTo>
                  <a:lnTo>
                    <a:pt x="3821" y="506"/>
                  </a:lnTo>
                  <a:cubicBezTo>
                    <a:pt x="3821" y="509"/>
                    <a:pt x="3824" y="519"/>
                    <a:pt x="3824" y="519"/>
                  </a:cubicBezTo>
                  <a:cubicBezTo>
                    <a:pt x="3833" y="544"/>
                    <a:pt x="3841" y="570"/>
                    <a:pt x="3850" y="604"/>
                  </a:cubicBezTo>
                  <a:cubicBezTo>
                    <a:pt x="3857" y="640"/>
                    <a:pt x="3894" y="658"/>
                    <a:pt x="3926" y="658"/>
                  </a:cubicBezTo>
                  <a:cubicBezTo>
                    <a:pt x="3932" y="658"/>
                    <a:pt x="3938" y="657"/>
                    <a:pt x="3944" y="656"/>
                  </a:cubicBezTo>
                  <a:cubicBezTo>
                    <a:pt x="3987" y="647"/>
                    <a:pt x="4004" y="604"/>
                    <a:pt x="3995" y="562"/>
                  </a:cubicBezTo>
                  <a:cubicBezTo>
                    <a:pt x="3935" y="296"/>
                    <a:pt x="3722" y="82"/>
                    <a:pt x="3465" y="5"/>
                  </a:cubicBezTo>
                  <a:cubicBezTo>
                    <a:pt x="3456" y="2"/>
                    <a:pt x="3447" y="0"/>
                    <a:pt x="3438" y="0"/>
                  </a:cubicBezTo>
                  <a:cubicBezTo>
                    <a:pt x="3405" y="0"/>
                    <a:pt x="3378" y="23"/>
                    <a:pt x="3371" y="57"/>
                  </a:cubicBezTo>
                  <a:cubicBezTo>
                    <a:pt x="3362" y="91"/>
                    <a:pt x="3388" y="134"/>
                    <a:pt x="3422" y="142"/>
                  </a:cubicBezTo>
                  <a:cubicBezTo>
                    <a:pt x="3439" y="151"/>
                    <a:pt x="3456" y="159"/>
                    <a:pt x="3473" y="159"/>
                  </a:cubicBezTo>
                  <a:cubicBezTo>
                    <a:pt x="3473" y="168"/>
                    <a:pt x="3482" y="168"/>
                    <a:pt x="3482" y="168"/>
                  </a:cubicBezTo>
                  <a:cubicBezTo>
                    <a:pt x="3491" y="168"/>
                    <a:pt x="3499" y="177"/>
                    <a:pt x="3499" y="177"/>
                  </a:cubicBezTo>
                  <a:cubicBezTo>
                    <a:pt x="3525" y="185"/>
                    <a:pt x="3550" y="202"/>
                    <a:pt x="3576" y="219"/>
                  </a:cubicBezTo>
                  <a:cubicBezTo>
                    <a:pt x="3585" y="219"/>
                    <a:pt x="3602" y="236"/>
                    <a:pt x="3610" y="245"/>
                  </a:cubicBezTo>
                  <a:lnTo>
                    <a:pt x="3619" y="245"/>
                  </a:lnTo>
                  <a:cubicBezTo>
                    <a:pt x="3473" y="313"/>
                    <a:pt x="3388" y="450"/>
                    <a:pt x="3328" y="604"/>
                  </a:cubicBezTo>
                  <a:cubicBezTo>
                    <a:pt x="3251" y="801"/>
                    <a:pt x="3225" y="1041"/>
                    <a:pt x="3037" y="1169"/>
                  </a:cubicBezTo>
                  <a:cubicBezTo>
                    <a:pt x="2901" y="1258"/>
                    <a:pt x="2733" y="1285"/>
                    <a:pt x="2568" y="1285"/>
                  </a:cubicBezTo>
                  <a:cubicBezTo>
                    <a:pt x="2494" y="1285"/>
                    <a:pt x="2422" y="1279"/>
                    <a:pt x="2353" y="1272"/>
                  </a:cubicBezTo>
                  <a:cubicBezTo>
                    <a:pt x="2250" y="1254"/>
                    <a:pt x="2147" y="1220"/>
                    <a:pt x="2113" y="1118"/>
                  </a:cubicBezTo>
                  <a:cubicBezTo>
                    <a:pt x="2079" y="1015"/>
                    <a:pt x="2096" y="904"/>
                    <a:pt x="2122" y="810"/>
                  </a:cubicBezTo>
                  <a:cubicBezTo>
                    <a:pt x="2129" y="755"/>
                    <a:pt x="2081" y="717"/>
                    <a:pt x="2035" y="717"/>
                  </a:cubicBezTo>
                  <a:cubicBezTo>
                    <a:pt x="2024" y="717"/>
                    <a:pt x="2012" y="719"/>
                    <a:pt x="2002" y="724"/>
                  </a:cubicBezTo>
                  <a:cubicBezTo>
                    <a:pt x="1993" y="719"/>
                    <a:pt x="1984" y="717"/>
                    <a:pt x="1973" y="717"/>
                  </a:cubicBezTo>
                  <a:cubicBezTo>
                    <a:pt x="1932" y="717"/>
                    <a:pt x="1884" y="755"/>
                    <a:pt x="1891" y="810"/>
                  </a:cubicBezTo>
                  <a:cubicBezTo>
                    <a:pt x="1908" y="904"/>
                    <a:pt x="1934" y="1015"/>
                    <a:pt x="1899" y="1118"/>
                  </a:cubicBezTo>
                  <a:cubicBezTo>
                    <a:pt x="1865" y="1220"/>
                    <a:pt x="1754" y="1254"/>
                    <a:pt x="1651" y="1272"/>
                  </a:cubicBezTo>
                  <a:cubicBezTo>
                    <a:pt x="1585" y="1279"/>
                    <a:pt x="1514" y="1285"/>
                    <a:pt x="1442" y="1285"/>
                  </a:cubicBezTo>
                  <a:cubicBezTo>
                    <a:pt x="1280" y="1285"/>
                    <a:pt x="1111" y="1258"/>
                    <a:pt x="975" y="1169"/>
                  </a:cubicBezTo>
                  <a:cubicBezTo>
                    <a:pt x="779" y="1041"/>
                    <a:pt x="762" y="801"/>
                    <a:pt x="685" y="604"/>
                  </a:cubicBezTo>
                  <a:cubicBezTo>
                    <a:pt x="625" y="450"/>
                    <a:pt x="539" y="313"/>
                    <a:pt x="394" y="245"/>
                  </a:cubicBezTo>
                  <a:lnTo>
                    <a:pt x="402" y="245"/>
                  </a:lnTo>
                  <a:cubicBezTo>
                    <a:pt x="411" y="236"/>
                    <a:pt x="428" y="228"/>
                    <a:pt x="436" y="219"/>
                  </a:cubicBezTo>
                  <a:cubicBezTo>
                    <a:pt x="462" y="202"/>
                    <a:pt x="488" y="185"/>
                    <a:pt x="513" y="177"/>
                  </a:cubicBezTo>
                  <a:cubicBezTo>
                    <a:pt x="513" y="177"/>
                    <a:pt x="522" y="168"/>
                    <a:pt x="531" y="168"/>
                  </a:cubicBezTo>
                  <a:cubicBezTo>
                    <a:pt x="531" y="168"/>
                    <a:pt x="539" y="159"/>
                    <a:pt x="539" y="159"/>
                  </a:cubicBezTo>
                  <a:cubicBezTo>
                    <a:pt x="556" y="159"/>
                    <a:pt x="573" y="151"/>
                    <a:pt x="590" y="142"/>
                  </a:cubicBezTo>
                  <a:cubicBezTo>
                    <a:pt x="625" y="134"/>
                    <a:pt x="650" y="91"/>
                    <a:pt x="642" y="57"/>
                  </a:cubicBezTo>
                  <a:cubicBezTo>
                    <a:pt x="628" y="23"/>
                    <a:pt x="599" y="0"/>
                    <a:pt x="570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3258625" y="667125"/>
              <a:ext cx="39175" cy="29975"/>
            </a:xfrm>
            <a:custGeom>
              <a:rect b="b" l="l" r="r" t="t"/>
              <a:pathLst>
                <a:path extrusionOk="0" h="1199" w="1567">
                  <a:moveTo>
                    <a:pt x="779" y="0"/>
                  </a:moveTo>
                  <a:cubicBezTo>
                    <a:pt x="351" y="0"/>
                    <a:pt x="1" y="69"/>
                    <a:pt x="1" y="402"/>
                  </a:cubicBezTo>
                  <a:cubicBezTo>
                    <a:pt x="1" y="728"/>
                    <a:pt x="351" y="1198"/>
                    <a:pt x="779" y="1198"/>
                  </a:cubicBezTo>
                  <a:cubicBezTo>
                    <a:pt x="1215" y="1198"/>
                    <a:pt x="1566" y="728"/>
                    <a:pt x="1566" y="402"/>
                  </a:cubicBezTo>
                  <a:cubicBezTo>
                    <a:pt x="1566" y="69"/>
                    <a:pt x="1215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3267825" y="670550"/>
              <a:ext cx="20775" cy="7725"/>
            </a:xfrm>
            <a:custGeom>
              <a:rect b="b" l="l" r="r" t="t"/>
              <a:pathLst>
                <a:path extrusionOk="0" h="309" w="831">
                  <a:moveTo>
                    <a:pt x="411" y="0"/>
                  </a:moveTo>
                  <a:cubicBezTo>
                    <a:pt x="189" y="0"/>
                    <a:pt x="0" y="69"/>
                    <a:pt x="0" y="154"/>
                  </a:cubicBezTo>
                  <a:cubicBezTo>
                    <a:pt x="0" y="240"/>
                    <a:pt x="189" y="308"/>
                    <a:pt x="411" y="308"/>
                  </a:cubicBezTo>
                  <a:cubicBezTo>
                    <a:pt x="642" y="308"/>
                    <a:pt x="830" y="240"/>
                    <a:pt x="830" y="154"/>
                  </a:cubicBezTo>
                  <a:cubicBezTo>
                    <a:pt x="830" y="69"/>
                    <a:pt x="642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50" y="499162"/>
            <a:ext cx="2891200" cy="3284326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2" name="Google Shape;7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350" y="499150"/>
            <a:ext cx="2891200" cy="328434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3" name="Google Shape;783;p33"/>
          <p:cNvSpPr txBox="1"/>
          <p:nvPr/>
        </p:nvSpPr>
        <p:spPr>
          <a:xfrm>
            <a:off x="3593849" y="629400"/>
            <a:ext cx="17532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Happy Monkey"/>
                <a:ea typeface="Happy Monkey"/>
                <a:cs typeface="Happy Monkey"/>
                <a:sym typeface="Happy Monkey"/>
              </a:rPr>
              <a:t>Mrs. Conner enjoyed reading aloud to some children at Lancaster Cupcake.</a:t>
            </a:r>
            <a:endParaRPr sz="21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450" y="353001"/>
            <a:ext cx="7837974" cy="37659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9" name="Google Shape;789;p34"/>
          <p:cNvSpPr txBox="1"/>
          <p:nvPr/>
        </p:nvSpPr>
        <p:spPr>
          <a:xfrm>
            <a:off x="684425" y="4030450"/>
            <a:ext cx="8088000" cy="800400"/>
          </a:xfrm>
          <a:prstGeom prst="rect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appy Monkey"/>
                <a:ea typeface="Happy Monkey"/>
                <a:cs typeface="Happy Monkey"/>
                <a:sym typeface="Happy Monkey"/>
              </a:rPr>
              <a:t>Here are pictures of some of the other </a:t>
            </a:r>
            <a:endParaRPr sz="20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appy Monkey"/>
                <a:ea typeface="Happy Monkey"/>
                <a:cs typeface="Happy Monkey"/>
                <a:sym typeface="Happy Monkey"/>
              </a:rPr>
              <a:t>real-life dogs that are part of this book.</a:t>
            </a:r>
            <a:endParaRPr sz="20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35"/>
          <p:cNvSpPr/>
          <p:nvPr/>
        </p:nvSpPr>
        <p:spPr>
          <a:xfrm flipH="1">
            <a:off x="6458141" y="302747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5" name="Google Shape;795;p35"/>
          <p:cNvGrpSpPr/>
          <p:nvPr/>
        </p:nvGrpSpPr>
        <p:grpSpPr>
          <a:xfrm flipH="1">
            <a:off x="7356306" y="2867092"/>
            <a:ext cx="1695478" cy="1538931"/>
            <a:chOff x="-4610934" y="1188537"/>
            <a:chExt cx="1695478" cy="1538931"/>
          </a:xfrm>
        </p:grpSpPr>
        <p:sp>
          <p:nvSpPr>
            <p:cNvPr id="796" name="Google Shape;796;p3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7" name="Google Shape;807;p35"/>
          <p:cNvSpPr/>
          <p:nvPr/>
        </p:nvSpPr>
        <p:spPr>
          <a:xfrm>
            <a:off x="1186399" y="3011903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8" name="Google Shape;808;p35"/>
          <p:cNvGrpSpPr/>
          <p:nvPr/>
        </p:nvGrpSpPr>
        <p:grpSpPr>
          <a:xfrm>
            <a:off x="-98284" y="2858762"/>
            <a:ext cx="1695478" cy="1538931"/>
            <a:chOff x="-4610934" y="1188537"/>
            <a:chExt cx="1695478" cy="1538931"/>
          </a:xfrm>
        </p:grpSpPr>
        <p:sp>
          <p:nvSpPr>
            <p:cNvPr id="809" name="Google Shape;809;p3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0" name="Google Shape;820;p35"/>
          <p:cNvSpPr txBox="1"/>
          <p:nvPr>
            <p:ph type="ctrTitle"/>
          </p:nvPr>
        </p:nvSpPr>
        <p:spPr>
          <a:xfrm>
            <a:off x="1099475" y="529125"/>
            <a:ext cx="66678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 </a:t>
            </a:r>
            <a:r>
              <a:rPr lang="en" sz="7500">
                <a:solidFill>
                  <a:schemeClr val="lt1"/>
                </a:solidFill>
              </a:rPr>
              <a:t>When We Read</a:t>
            </a:r>
            <a:endParaRPr sz="5500">
              <a:solidFill>
                <a:schemeClr val="accent1"/>
              </a:solidFill>
            </a:endParaRPr>
          </a:p>
        </p:txBody>
      </p:sp>
      <p:grpSp>
        <p:nvGrpSpPr>
          <p:cNvPr id="821" name="Google Shape;821;p35"/>
          <p:cNvGrpSpPr/>
          <p:nvPr/>
        </p:nvGrpSpPr>
        <p:grpSpPr>
          <a:xfrm>
            <a:off x="7506796" y="529121"/>
            <a:ext cx="2135456" cy="673547"/>
            <a:chOff x="2540025" y="1612750"/>
            <a:chExt cx="302850" cy="95525"/>
          </a:xfrm>
        </p:grpSpPr>
        <p:sp>
          <p:nvSpPr>
            <p:cNvPr id="822" name="Google Shape;822;p35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4" name="Google Shape;824;p35"/>
          <p:cNvGrpSpPr/>
          <p:nvPr/>
        </p:nvGrpSpPr>
        <p:grpSpPr>
          <a:xfrm>
            <a:off x="6983239" y="3216363"/>
            <a:ext cx="797814" cy="1156677"/>
            <a:chOff x="4136575" y="4780550"/>
            <a:chExt cx="202975" cy="294275"/>
          </a:xfrm>
        </p:grpSpPr>
        <p:sp>
          <p:nvSpPr>
            <p:cNvPr id="825" name="Google Shape;825;p35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4190050" y="4791800"/>
              <a:ext cx="57100" cy="65100"/>
            </a:xfrm>
            <a:custGeom>
              <a:rect b="b" l="l" r="r" t="t"/>
              <a:pathLst>
                <a:path extrusionOk="0" h="2604" w="2284">
                  <a:moveTo>
                    <a:pt x="928" y="0"/>
                  </a:moveTo>
                  <a:cubicBezTo>
                    <a:pt x="862" y="0"/>
                    <a:pt x="792" y="7"/>
                    <a:pt x="719" y="20"/>
                  </a:cubicBezTo>
                  <a:cubicBezTo>
                    <a:pt x="719" y="20"/>
                    <a:pt x="0" y="1602"/>
                    <a:pt x="1574" y="2603"/>
                  </a:cubicBezTo>
                  <a:lnTo>
                    <a:pt x="2276" y="1739"/>
                  </a:lnTo>
                  <a:cubicBezTo>
                    <a:pt x="2284" y="1715"/>
                    <a:pt x="2040" y="0"/>
                    <a:pt x="928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136575" y="4994400"/>
              <a:ext cx="43650" cy="63825"/>
            </a:xfrm>
            <a:custGeom>
              <a:rect b="b" l="l" r="r" t="t"/>
              <a:pathLst>
                <a:path extrusionOk="0" h="2553" w="1746">
                  <a:moveTo>
                    <a:pt x="147" y="1"/>
                  </a:moveTo>
                  <a:cubicBezTo>
                    <a:pt x="122" y="1"/>
                    <a:pt x="99" y="14"/>
                    <a:pt x="94" y="43"/>
                  </a:cubicBezTo>
                  <a:cubicBezTo>
                    <a:pt x="0" y="607"/>
                    <a:pt x="847" y="2293"/>
                    <a:pt x="1403" y="2549"/>
                  </a:cubicBezTo>
                  <a:cubicBezTo>
                    <a:pt x="1410" y="2552"/>
                    <a:pt x="1417" y="2553"/>
                    <a:pt x="1424" y="2553"/>
                  </a:cubicBezTo>
                  <a:cubicBezTo>
                    <a:pt x="1442" y="2553"/>
                    <a:pt x="1459" y="2545"/>
                    <a:pt x="1472" y="2532"/>
                  </a:cubicBezTo>
                  <a:cubicBezTo>
                    <a:pt x="1479" y="2536"/>
                    <a:pt x="1487" y="2538"/>
                    <a:pt x="1496" y="2538"/>
                  </a:cubicBezTo>
                  <a:cubicBezTo>
                    <a:pt x="1509" y="2538"/>
                    <a:pt x="1522" y="2534"/>
                    <a:pt x="1532" y="2524"/>
                  </a:cubicBezTo>
                  <a:cubicBezTo>
                    <a:pt x="1745" y="2293"/>
                    <a:pt x="1728" y="1933"/>
                    <a:pt x="1480" y="1737"/>
                  </a:cubicBezTo>
                  <a:cubicBezTo>
                    <a:pt x="1361" y="1642"/>
                    <a:pt x="1207" y="1583"/>
                    <a:pt x="1095" y="1480"/>
                  </a:cubicBezTo>
                  <a:cubicBezTo>
                    <a:pt x="984" y="1369"/>
                    <a:pt x="257" y="188"/>
                    <a:pt x="206" y="43"/>
                  </a:cubicBezTo>
                  <a:cubicBezTo>
                    <a:pt x="201" y="16"/>
                    <a:pt x="174" y="1"/>
                    <a:pt x="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4169300" y="4824375"/>
              <a:ext cx="133900" cy="250025"/>
            </a:xfrm>
            <a:custGeom>
              <a:rect b="b" l="l" r="r" t="t"/>
              <a:pathLst>
                <a:path extrusionOk="0" h="10001" w="5356">
                  <a:moveTo>
                    <a:pt x="3241" y="1"/>
                  </a:moveTo>
                  <a:cubicBezTo>
                    <a:pt x="2502" y="1"/>
                    <a:pt x="1986" y="236"/>
                    <a:pt x="1634" y="804"/>
                  </a:cubicBezTo>
                  <a:cubicBezTo>
                    <a:pt x="1523" y="984"/>
                    <a:pt x="1360" y="1120"/>
                    <a:pt x="1172" y="1197"/>
                  </a:cubicBezTo>
                  <a:cubicBezTo>
                    <a:pt x="1035" y="1257"/>
                    <a:pt x="890" y="1292"/>
                    <a:pt x="736" y="1300"/>
                  </a:cubicBezTo>
                  <a:lnTo>
                    <a:pt x="360" y="1309"/>
                  </a:lnTo>
                  <a:cubicBezTo>
                    <a:pt x="257" y="1309"/>
                    <a:pt x="171" y="1394"/>
                    <a:pt x="171" y="1497"/>
                  </a:cubicBezTo>
                  <a:cubicBezTo>
                    <a:pt x="171" y="1925"/>
                    <a:pt x="248" y="2224"/>
                    <a:pt x="360" y="2455"/>
                  </a:cubicBezTo>
                  <a:cubicBezTo>
                    <a:pt x="539" y="2806"/>
                    <a:pt x="916" y="3037"/>
                    <a:pt x="1309" y="3045"/>
                  </a:cubicBezTo>
                  <a:lnTo>
                    <a:pt x="1916" y="3071"/>
                  </a:lnTo>
                  <a:cubicBezTo>
                    <a:pt x="2387" y="3080"/>
                    <a:pt x="2746" y="3396"/>
                    <a:pt x="2883" y="3790"/>
                  </a:cubicBezTo>
                  <a:cubicBezTo>
                    <a:pt x="2977" y="4063"/>
                    <a:pt x="2960" y="4371"/>
                    <a:pt x="2798" y="4654"/>
                  </a:cubicBezTo>
                  <a:cubicBezTo>
                    <a:pt x="2447" y="5244"/>
                    <a:pt x="1951" y="5612"/>
                    <a:pt x="1951" y="5612"/>
                  </a:cubicBezTo>
                  <a:cubicBezTo>
                    <a:pt x="616" y="6536"/>
                    <a:pt x="94" y="7922"/>
                    <a:pt x="17" y="9470"/>
                  </a:cubicBezTo>
                  <a:cubicBezTo>
                    <a:pt x="0" y="9764"/>
                    <a:pt x="240" y="10001"/>
                    <a:pt x="524" y="10001"/>
                  </a:cubicBezTo>
                  <a:cubicBezTo>
                    <a:pt x="529" y="10001"/>
                    <a:pt x="534" y="10001"/>
                    <a:pt x="539" y="10000"/>
                  </a:cubicBezTo>
                  <a:lnTo>
                    <a:pt x="2515" y="9923"/>
                  </a:lnTo>
                  <a:cubicBezTo>
                    <a:pt x="2507" y="9795"/>
                    <a:pt x="2592" y="9615"/>
                    <a:pt x="2712" y="9436"/>
                  </a:cubicBezTo>
                  <a:cubicBezTo>
                    <a:pt x="2935" y="9068"/>
                    <a:pt x="3217" y="8751"/>
                    <a:pt x="3550" y="8495"/>
                  </a:cubicBezTo>
                  <a:cubicBezTo>
                    <a:pt x="4269" y="7930"/>
                    <a:pt x="4902" y="7271"/>
                    <a:pt x="5193" y="6228"/>
                  </a:cubicBezTo>
                  <a:cubicBezTo>
                    <a:pt x="5313" y="5791"/>
                    <a:pt x="5356" y="5347"/>
                    <a:pt x="5330" y="4893"/>
                  </a:cubicBezTo>
                  <a:lnTo>
                    <a:pt x="5159" y="1822"/>
                  </a:lnTo>
                  <a:cubicBezTo>
                    <a:pt x="5150" y="1685"/>
                    <a:pt x="5142" y="1557"/>
                    <a:pt x="5125" y="1437"/>
                  </a:cubicBezTo>
                  <a:cubicBezTo>
                    <a:pt x="5030" y="693"/>
                    <a:pt x="4432" y="102"/>
                    <a:pt x="3687" y="25"/>
                  </a:cubicBezTo>
                  <a:cubicBezTo>
                    <a:pt x="3530" y="9"/>
                    <a:pt x="3381" y="1"/>
                    <a:pt x="3241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4169500" y="4824350"/>
              <a:ext cx="133475" cy="250050"/>
            </a:xfrm>
            <a:custGeom>
              <a:rect b="b" l="l" r="r" t="t"/>
              <a:pathLst>
                <a:path extrusionOk="0" h="10002" w="5339">
                  <a:moveTo>
                    <a:pt x="3253" y="0"/>
                  </a:moveTo>
                  <a:cubicBezTo>
                    <a:pt x="3179" y="0"/>
                    <a:pt x="3107" y="3"/>
                    <a:pt x="3038" y="9"/>
                  </a:cubicBezTo>
                  <a:cubicBezTo>
                    <a:pt x="2405" y="52"/>
                    <a:pt x="1943" y="292"/>
                    <a:pt x="1626" y="805"/>
                  </a:cubicBezTo>
                  <a:cubicBezTo>
                    <a:pt x="1515" y="985"/>
                    <a:pt x="1352" y="1121"/>
                    <a:pt x="1164" y="1207"/>
                  </a:cubicBezTo>
                  <a:cubicBezTo>
                    <a:pt x="1027" y="1267"/>
                    <a:pt x="882" y="1301"/>
                    <a:pt x="728" y="1301"/>
                  </a:cubicBezTo>
                  <a:lnTo>
                    <a:pt x="352" y="1310"/>
                  </a:lnTo>
                  <a:cubicBezTo>
                    <a:pt x="249" y="1310"/>
                    <a:pt x="163" y="1395"/>
                    <a:pt x="163" y="1506"/>
                  </a:cubicBezTo>
                  <a:cubicBezTo>
                    <a:pt x="163" y="1926"/>
                    <a:pt x="249" y="2234"/>
                    <a:pt x="352" y="2456"/>
                  </a:cubicBezTo>
                  <a:cubicBezTo>
                    <a:pt x="531" y="2807"/>
                    <a:pt x="908" y="3038"/>
                    <a:pt x="1301" y="3046"/>
                  </a:cubicBezTo>
                  <a:lnTo>
                    <a:pt x="1908" y="3072"/>
                  </a:lnTo>
                  <a:cubicBezTo>
                    <a:pt x="1960" y="3072"/>
                    <a:pt x="2020" y="3081"/>
                    <a:pt x="2071" y="3089"/>
                  </a:cubicBezTo>
                  <a:cubicBezTo>
                    <a:pt x="2088" y="3089"/>
                    <a:pt x="2105" y="3098"/>
                    <a:pt x="2131" y="3098"/>
                  </a:cubicBezTo>
                  <a:cubicBezTo>
                    <a:pt x="2131" y="3098"/>
                    <a:pt x="2139" y="3098"/>
                    <a:pt x="2148" y="3106"/>
                  </a:cubicBezTo>
                  <a:cubicBezTo>
                    <a:pt x="2165" y="3106"/>
                    <a:pt x="2182" y="3115"/>
                    <a:pt x="2199" y="3115"/>
                  </a:cubicBezTo>
                  <a:cubicBezTo>
                    <a:pt x="2216" y="3123"/>
                    <a:pt x="2234" y="3132"/>
                    <a:pt x="2251" y="3140"/>
                  </a:cubicBezTo>
                  <a:cubicBezTo>
                    <a:pt x="2268" y="3140"/>
                    <a:pt x="2285" y="3149"/>
                    <a:pt x="2302" y="3158"/>
                  </a:cubicBezTo>
                  <a:cubicBezTo>
                    <a:pt x="2353" y="3175"/>
                    <a:pt x="2388" y="3200"/>
                    <a:pt x="2430" y="3226"/>
                  </a:cubicBezTo>
                  <a:cubicBezTo>
                    <a:pt x="2439" y="3235"/>
                    <a:pt x="2456" y="3243"/>
                    <a:pt x="2465" y="3252"/>
                  </a:cubicBezTo>
                  <a:cubicBezTo>
                    <a:pt x="2524" y="3294"/>
                    <a:pt x="2584" y="3337"/>
                    <a:pt x="2636" y="3389"/>
                  </a:cubicBezTo>
                  <a:cubicBezTo>
                    <a:pt x="2653" y="3406"/>
                    <a:pt x="2670" y="3423"/>
                    <a:pt x="2678" y="3448"/>
                  </a:cubicBezTo>
                  <a:cubicBezTo>
                    <a:pt x="2696" y="3466"/>
                    <a:pt x="2713" y="3483"/>
                    <a:pt x="2730" y="3500"/>
                  </a:cubicBezTo>
                  <a:cubicBezTo>
                    <a:pt x="2738" y="3517"/>
                    <a:pt x="2755" y="3543"/>
                    <a:pt x="2764" y="3560"/>
                  </a:cubicBezTo>
                  <a:cubicBezTo>
                    <a:pt x="2781" y="3577"/>
                    <a:pt x="2790" y="3602"/>
                    <a:pt x="2798" y="3620"/>
                  </a:cubicBezTo>
                  <a:cubicBezTo>
                    <a:pt x="2815" y="3637"/>
                    <a:pt x="2824" y="3662"/>
                    <a:pt x="2832" y="3679"/>
                  </a:cubicBezTo>
                  <a:cubicBezTo>
                    <a:pt x="2841" y="3697"/>
                    <a:pt x="2850" y="3714"/>
                    <a:pt x="2858" y="3731"/>
                  </a:cubicBezTo>
                  <a:cubicBezTo>
                    <a:pt x="2867" y="3748"/>
                    <a:pt x="2867" y="3765"/>
                    <a:pt x="2875" y="3791"/>
                  </a:cubicBezTo>
                  <a:cubicBezTo>
                    <a:pt x="2927" y="3936"/>
                    <a:pt x="2944" y="4107"/>
                    <a:pt x="2927" y="4270"/>
                  </a:cubicBezTo>
                  <a:cubicBezTo>
                    <a:pt x="2918" y="4278"/>
                    <a:pt x="2918" y="4295"/>
                    <a:pt x="2918" y="4312"/>
                  </a:cubicBezTo>
                  <a:cubicBezTo>
                    <a:pt x="2909" y="4321"/>
                    <a:pt x="2909" y="4330"/>
                    <a:pt x="2909" y="4347"/>
                  </a:cubicBezTo>
                  <a:cubicBezTo>
                    <a:pt x="2909" y="4364"/>
                    <a:pt x="2901" y="4372"/>
                    <a:pt x="2901" y="4389"/>
                  </a:cubicBezTo>
                  <a:cubicBezTo>
                    <a:pt x="2892" y="4415"/>
                    <a:pt x="2884" y="4432"/>
                    <a:pt x="2875" y="4458"/>
                  </a:cubicBezTo>
                  <a:cubicBezTo>
                    <a:pt x="2867" y="4484"/>
                    <a:pt x="2858" y="4509"/>
                    <a:pt x="2850" y="4526"/>
                  </a:cubicBezTo>
                  <a:cubicBezTo>
                    <a:pt x="2841" y="4552"/>
                    <a:pt x="2832" y="4569"/>
                    <a:pt x="2824" y="4586"/>
                  </a:cubicBezTo>
                  <a:cubicBezTo>
                    <a:pt x="2815" y="4612"/>
                    <a:pt x="2798" y="4629"/>
                    <a:pt x="2790" y="4655"/>
                  </a:cubicBezTo>
                  <a:cubicBezTo>
                    <a:pt x="2439" y="5245"/>
                    <a:pt x="1943" y="5613"/>
                    <a:pt x="1943" y="5613"/>
                  </a:cubicBezTo>
                  <a:cubicBezTo>
                    <a:pt x="608" y="6537"/>
                    <a:pt x="86" y="7923"/>
                    <a:pt x="9" y="9471"/>
                  </a:cubicBezTo>
                  <a:cubicBezTo>
                    <a:pt x="1" y="9728"/>
                    <a:pt x="172" y="9942"/>
                    <a:pt x="403" y="9984"/>
                  </a:cubicBezTo>
                  <a:cubicBezTo>
                    <a:pt x="446" y="10001"/>
                    <a:pt x="488" y="10001"/>
                    <a:pt x="531" y="10001"/>
                  </a:cubicBezTo>
                  <a:lnTo>
                    <a:pt x="2507" y="9924"/>
                  </a:lnTo>
                  <a:cubicBezTo>
                    <a:pt x="2499" y="9805"/>
                    <a:pt x="2584" y="9616"/>
                    <a:pt x="2704" y="9437"/>
                  </a:cubicBezTo>
                  <a:cubicBezTo>
                    <a:pt x="2927" y="9069"/>
                    <a:pt x="3217" y="8752"/>
                    <a:pt x="3551" y="8496"/>
                  </a:cubicBezTo>
                  <a:cubicBezTo>
                    <a:pt x="4261" y="7931"/>
                    <a:pt x="4894" y="7272"/>
                    <a:pt x="5185" y="6229"/>
                  </a:cubicBezTo>
                  <a:cubicBezTo>
                    <a:pt x="5305" y="5792"/>
                    <a:pt x="5339" y="5348"/>
                    <a:pt x="5313" y="4894"/>
                  </a:cubicBezTo>
                  <a:lnTo>
                    <a:pt x="5279" y="4158"/>
                  </a:lnTo>
                  <a:lnTo>
                    <a:pt x="5219" y="3217"/>
                  </a:lnTo>
                  <a:lnTo>
                    <a:pt x="5142" y="1823"/>
                  </a:lnTo>
                  <a:cubicBezTo>
                    <a:pt x="5142" y="1686"/>
                    <a:pt x="5125" y="1558"/>
                    <a:pt x="5117" y="1438"/>
                  </a:cubicBezTo>
                  <a:cubicBezTo>
                    <a:pt x="5022" y="694"/>
                    <a:pt x="4424" y="103"/>
                    <a:pt x="3679" y="26"/>
                  </a:cubicBezTo>
                  <a:cubicBezTo>
                    <a:pt x="3530" y="10"/>
                    <a:pt x="3388" y="0"/>
                    <a:pt x="3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4169500" y="4824575"/>
              <a:ext cx="122800" cy="249400"/>
            </a:xfrm>
            <a:custGeom>
              <a:rect b="b" l="l" r="r" t="t"/>
              <a:pathLst>
                <a:path extrusionOk="0" h="9976" w="4912">
                  <a:moveTo>
                    <a:pt x="3038" y="0"/>
                  </a:moveTo>
                  <a:cubicBezTo>
                    <a:pt x="2405" y="43"/>
                    <a:pt x="1943" y="283"/>
                    <a:pt x="1626" y="796"/>
                  </a:cubicBezTo>
                  <a:cubicBezTo>
                    <a:pt x="1515" y="976"/>
                    <a:pt x="1352" y="1112"/>
                    <a:pt x="1164" y="1198"/>
                  </a:cubicBezTo>
                  <a:cubicBezTo>
                    <a:pt x="1027" y="1258"/>
                    <a:pt x="882" y="1292"/>
                    <a:pt x="728" y="1292"/>
                  </a:cubicBezTo>
                  <a:lnTo>
                    <a:pt x="352" y="1301"/>
                  </a:lnTo>
                  <a:cubicBezTo>
                    <a:pt x="249" y="1301"/>
                    <a:pt x="163" y="1386"/>
                    <a:pt x="163" y="1489"/>
                  </a:cubicBezTo>
                  <a:cubicBezTo>
                    <a:pt x="163" y="1917"/>
                    <a:pt x="249" y="2225"/>
                    <a:pt x="352" y="2447"/>
                  </a:cubicBezTo>
                  <a:cubicBezTo>
                    <a:pt x="531" y="2798"/>
                    <a:pt x="908" y="3020"/>
                    <a:pt x="1301" y="3037"/>
                  </a:cubicBezTo>
                  <a:lnTo>
                    <a:pt x="1908" y="3063"/>
                  </a:lnTo>
                  <a:cubicBezTo>
                    <a:pt x="1960" y="3063"/>
                    <a:pt x="2020" y="3072"/>
                    <a:pt x="2071" y="3080"/>
                  </a:cubicBezTo>
                  <a:cubicBezTo>
                    <a:pt x="2088" y="3080"/>
                    <a:pt x="2105" y="3080"/>
                    <a:pt x="2131" y="3089"/>
                  </a:cubicBezTo>
                  <a:cubicBezTo>
                    <a:pt x="2131" y="3089"/>
                    <a:pt x="2139" y="3089"/>
                    <a:pt x="2148" y="3097"/>
                  </a:cubicBezTo>
                  <a:cubicBezTo>
                    <a:pt x="2165" y="3097"/>
                    <a:pt x="2182" y="3106"/>
                    <a:pt x="2199" y="3106"/>
                  </a:cubicBezTo>
                  <a:cubicBezTo>
                    <a:pt x="2216" y="3114"/>
                    <a:pt x="2234" y="3123"/>
                    <a:pt x="2251" y="3131"/>
                  </a:cubicBezTo>
                  <a:cubicBezTo>
                    <a:pt x="2268" y="3131"/>
                    <a:pt x="2285" y="3140"/>
                    <a:pt x="2302" y="3149"/>
                  </a:cubicBezTo>
                  <a:cubicBezTo>
                    <a:pt x="2353" y="3166"/>
                    <a:pt x="2388" y="3191"/>
                    <a:pt x="2430" y="3217"/>
                  </a:cubicBezTo>
                  <a:cubicBezTo>
                    <a:pt x="2439" y="3226"/>
                    <a:pt x="2456" y="3234"/>
                    <a:pt x="2465" y="3243"/>
                  </a:cubicBezTo>
                  <a:cubicBezTo>
                    <a:pt x="2524" y="3285"/>
                    <a:pt x="2584" y="3328"/>
                    <a:pt x="2636" y="3380"/>
                  </a:cubicBezTo>
                  <a:cubicBezTo>
                    <a:pt x="2653" y="3397"/>
                    <a:pt x="2670" y="3414"/>
                    <a:pt x="2678" y="3439"/>
                  </a:cubicBezTo>
                  <a:cubicBezTo>
                    <a:pt x="2696" y="3457"/>
                    <a:pt x="2713" y="3474"/>
                    <a:pt x="2730" y="3491"/>
                  </a:cubicBezTo>
                  <a:cubicBezTo>
                    <a:pt x="2738" y="3508"/>
                    <a:pt x="2755" y="3534"/>
                    <a:pt x="2764" y="3551"/>
                  </a:cubicBezTo>
                  <a:cubicBezTo>
                    <a:pt x="2781" y="3568"/>
                    <a:pt x="2790" y="3585"/>
                    <a:pt x="2798" y="3611"/>
                  </a:cubicBezTo>
                  <a:cubicBezTo>
                    <a:pt x="2815" y="3628"/>
                    <a:pt x="2824" y="3653"/>
                    <a:pt x="2832" y="3670"/>
                  </a:cubicBezTo>
                  <a:cubicBezTo>
                    <a:pt x="2841" y="3688"/>
                    <a:pt x="2850" y="3705"/>
                    <a:pt x="2858" y="3722"/>
                  </a:cubicBezTo>
                  <a:cubicBezTo>
                    <a:pt x="2867" y="3739"/>
                    <a:pt x="2867" y="3756"/>
                    <a:pt x="2875" y="3782"/>
                  </a:cubicBezTo>
                  <a:cubicBezTo>
                    <a:pt x="2927" y="3927"/>
                    <a:pt x="2944" y="4098"/>
                    <a:pt x="2927" y="4261"/>
                  </a:cubicBezTo>
                  <a:cubicBezTo>
                    <a:pt x="2918" y="4269"/>
                    <a:pt x="2918" y="4286"/>
                    <a:pt x="2918" y="4303"/>
                  </a:cubicBezTo>
                  <a:cubicBezTo>
                    <a:pt x="2909" y="4312"/>
                    <a:pt x="2909" y="4321"/>
                    <a:pt x="2909" y="4338"/>
                  </a:cubicBezTo>
                  <a:cubicBezTo>
                    <a:pt x="2909" y="4355"/>
                    <a:pt x="2901" y="4363"/>
                    <a:pt x="2901" y="4380"/>
                  </a:cubicBezTo>
                  <a:cubicBezTo>
                    <a:pt x="2892" y="4406"/>
                    <a:pt x="2884" y="4423"/>
                    <a:pt x="2875" y="4449"/>
                  </a:cubicBezTo>
                  <a:cubicBezTo>
                    <a:pt x="2867" y="4475"/>
                    <a:pt x="2858" y="4500"/>
                    <a:pt x="2850" y="4517"/>
                  </a:cubicBezTo>
                  <a:cubicBezTo>
                    <a:pt x="2841" y="4543"/>
                    <a:pt x="2832" y="4560"/>
                    <a:pt x="2824" y="4577"/>
                  </a:cubicBezTo>
                  <a:cubicBezTo>
                    <a:pt x="2815" y="4603"/>
                    <a:pt x="2798" y="4620"/>
                    <a:pt x="2790" y="4646"/>
                  </a:cubicBezTo>
                  <a:cubicBezTo>
                    <a:pt x="2439" y="5236"/>
                    <a:pt x="1943" y="5604"/>
                    <a:pt x="1943" y="5604"/>
                  </a:cubicBezTo>
                  <a:cubicBezTo>
                    <a:pt x="608" y="6528"/>
                    <a:pt x="86" y="7914"/>
                    <a:pt x="9" y="9462"/>
                  </a:cubicBezTo>
                  <a:cubicBezTo>
                    <a:pt x="1" y="9710"/>
                    <a:pt x="172" y="9924"/>
                    <a:pt x="403" y="9975"/>
                  </a:cubicBezTo>
                  <a:lnTo>
                    <a:pt x="2080" y="9915"/>
                  </a:lnTo>
                  <a:cubicBezTo>
                    <a:pt x="2071" y="9796"/>
                    <a:pt x="2157" y="9607"/>
                    <a:pt x="2276" y="9428"/>
                  </a:cubicBezTo>
                  <a:cubicBezTo>
                    <a:pt x="2499" y="9060"/>
                    <a:pt x="2790" y="8743"/>
                    <a:pt x="3115" y="8487"/>
                  </a:cubicBezTo>
                  <a:cubicBezTo>
                    <a:pt x="3833" y="7922"/>
                    <a:pt x="4466" y="7263"/>
                    <a:pt x="4757" y="6220"/>
                  </a:cubicBezTo>
                  <a:cubicBezTo>
                    <a:pt x="4877" y="5783"/>
                    <a:pt x="4911" y="5339"/>
                    <a:pt x="4886" y="4885"/>
                  </a:cubicBezTo>
                  <a:lnTo>
                    <a:pt x="4851" y="4269"/>
                  </a:lnTo>
                  <a:lnTo>
                    <a:pt x="4809" y="3414"/>
                  </a:lnTo>
                  <a:lnTo>
                    <a:pt x="4714" y="1814"/>
                  </a:lnTo>
                  <a:cubicBezTo>
                    <a:pt x="4714" y="1677"/>
                    <a:pt x="4697" y="1549"/>
                    <a:pt x="4689" y="1429"/>
                  </a:cubicBezTo>
                  <a:cubicBezTo>
                    <a:pt x="4595" y="685"/>
                    <a:pt x="3996" y="94"/>
                    <a:pt x="3252" y="17"/>
                  </a:cubicBezTo>
                  <a:cubicBezTo>
                    <a:pt x="3175" y="9"/>
                    <a:pt x="3106" y="0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4169925" y="5009150"/>
              <a:ext cx="89650" cy="65675"/>
            </a:xfrm>
            <a:custGeom>
              <a:rect b="b" l="l" r="r" t="t"/>
              <a:pathLst>
                <a:path extrusionOk="0" h="2627" w="3586">
                  <a:moveTo>
                    <a:pt x="1638" y="0"/>
                  </a:moveTo>
                  <a:cubicBezTo>
                    <a:pt x="1505" y="0"/>
                    <a:pt x="1368" y="27"/>
                    <a:pt x="1233" y="86"/>
                  </a:cubicBezTo>
                  <a:cubicBezTo>
                    <a:pt x="471" y="411"/>
                    <a:pt x="172" y="1395"/>
                    <a:pt x="61" y="2036"/>
                  </a:cubicBezTo>
                  <a:cubicBezTo>
                    <a:pt x="1" y="2344"/>
                    <a:pt x="240" y="2627"/>
                    <a:pt x="548" y="2627"/>
                  </a:cubicBezTo>
                  <a:lnTo>
                    <a:pt x="3371" y="2627"/>
                  </a:lnTo>
                  <a:cubicBezTo>
                    <a:pt x="3500" y="2627"/>
                    <a:pt x="3585" y="2498"/>
                    <a:pt x="3534" y="2387"/>
                  </a:cubicBezTo>
                  <a:cubicBezTo>
                    <a:pt x="3403" y="2044"/>
                    <a:pt x="3098" y="1963"/>
                    <a:pt x="2839" y="1963"/>
                  </a:cubicBezTo>
                  <a:cubicBezTo>
                    <a:pt x="2608" y="1963"/>
                    <a:pt x="2413" y="2028"/>
                    <a:pt x="2413" y="2028"/>
                  </a:cubicBezTo>
                  <a:cubicBezTo>
                    <a:pt x="2550" y="1745"/>
                    <a:pt x="2627" y="1489"/>
                    <a:pt x="2670" y="1275"/>
                  </a:cubicBezTo>
                  <a:cubicBezTo>
                    <a:pt x="2797" y="591"/>
                    <a:pt x="2261" y="0"/>
                    <a:pt x="1638" y="0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4248850" y="4967875"/>
              <a:ext cx="47925" cy="106950"/>
            </a:xfrm>
            <a:custGeom>
              <a:rect b="b" l="l" r="r" t="t"/>
              <a:pathLst>
                <a:path extrusionOk="0" h="4278" w="1917">
                  <a:moveTo>
                    <a:pt x="665" y="1"/>
                  </a:moveTo>
                  <a:cubicBezTo>
                    <a:pt x="417" y="1"/>
                    <a:pt x="171" y="133"/>
                    <a:pt x="60" y="428"/>
                  </a:cubicBezTo>
                  <a:cubicBezTo>
                    <a:pt x="60" y="436"/>
                    <a:pt x="52" y="445"/>
                    <a:pt x="52" y="454"/>
                  </a:cubicBezTo>
                  <a:cubicBezTo>
                    <a:pt x="9" y="556"/>
                    <a:pt x="1" y="676"/>
                    <a:pt x="18" y="787"/>
                  </a:cubicBezTo>
                  <a:lnTo>
                    <a:pt x="574" y="4278"/>
                  </a:lnTo>
                  <a:lnTo>
                    <a:pt x="1917" y="4278"/>
                  </a:lnTo>
                  <a:cubicBezTo>
                    <a:pt x="1917" y="3756"/>
                    <a:pt x="1130" y="3602"/>
                    <a:pt x="1130" y="3602"/>
                  </a:cubicBezTo>
                  <a:lnTo>
                    <a:pt x="1335" y="710"/>
                  </a:lnTo>
                  <a:cubicBezTo>
                    <a:pt x="1365" y="265"/>
                    <a:pt x="1014" y="1"/>
                    <a:pt x="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4262975" y="4786725"/>
              <a:ext cx="76575" cy="87500"/>
            </a:xfrm>
            <a:custGeom>
              <a:rect b="b" l="l" r="r" t="t"/>
              <a:pathLst>
                <a:path extrusionOk="0" h="3500" w="3063">
                  <a:moveTo>
                    <a:pt x="1825" y="0"/>
                  </a:moveTo>
                  <a:cubicBezTo>
                    <a:pt x="328" y="0"/>
                    <a:pt x="1" y="2303"/>
                    <a:pt x="9" y="2336"/>
                  </a:cubicBezTo>
                  <a:lnTo>
                    <a:pt x="950" y="3499"/>
                  </a:lnTo>
                  <a:cubicBezTo>
                    <a:pt x="3063" y="2156"/>
                    <a:pt x="2105" y="18"/>
                    <a:pt x="2105" y="17"/>
                  </a:cubicBezTo>
                  <a:lnTo>
                    <a:pt x="2105" y="17"/>
                  </a:lnTo>
                  <a:lnTo>
                    <a:pt x="2105" y="26"/>
                  </a:lnTo>
                  <a:cubicBezTo>
                    <a:pt x="2007" y="8"/>
                    <a:pt x="1914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4270450" y="4798275"/>
              <a:ext cx="57125" cy="64825"/>
            </a:xfrm>
            <a:custGeom>
              <a:rect b="b" l="l" r="r" t="t"/>
              <a:pathLst>
                <a:path extrusionOk="0" h="2593" w="2285">
                  <a:moveTo>
                    <a:pt x="1566" y="0"/>
                  </a:moveTo>
                  <a:lnTo>
                    <a:pt x="1566" y="0"/>
                  </a:lnTo>
                  <a:cubicBezTo>
                    <a:pt x="232" y="231"/>
                    <a:pt x="1" y="1703"/>
                    <a:pt x="9" y="1720"/>
                  </a:cubicBezTo>
                  <a:lnTo>
                    <a:pt x="711" y="2592"/>
                  </a:lnTo>
                  <a:cubicBezTo>
                    <a:pt x="2285" y="1591"/>
                    <a:pt x="1566" y="0"/>
                    <a:pt x="1566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4265750" y="4825625"/>
              <a:ext cx="33050" cy="44625"/>
            </a:xfrm>
            <a:custGeom>
              <a:rect b="b" l="l" r="r" t="t"/>
              <a:pathLst>
                <a:path extrusionOk="0" h="1785" w="1322">
                  <a:moveTo>
                    <a:pt x="473" y="1"/>
                  </a:moveTo>
                  <a:cubicBezTo>
                    <a:pt x="432" y="1"/>
                    <a:pt x="392" y="16"/>
                    <a:pt x="360" y="44"/>
                  </a:cubicBezTo>
                  <a:cubicBezTo>
                    <a:pt x="154" y="224"/>
                    <a:pt x="43" y="463"/>
                    <a:pt x="9" y="737"/>
                  </a:cubicBezTo>
                  <a:cubicBezTo>
                    <a:pt x="0" y="822"/>
                    <a:pt x="95" y="891"/>
                    <a:pt x="172" y="891"/>
                  </a:cubicBezTo>
                  <a:lnTo>
                    <a:pt x="206" y="891"/>
                  </a:lnTo>
                  <a:cubicBezTo>
                    <a:pt x="214" y="959"/>
                    <a:pt x="223" y="1019"/>
                    <a:pt x="240" y="1088"/>
                  </a:cubicBezTo>
                  <a:cubicBezTo>
                    <a:pt x="256" y="1158"/>
                    <a:pt x="322" y="1200"/>
                    <a:pt x="392" y="1200"/>
                  </a:cubicBezTo>
                  <a:cubicBezTo>
                    <a:pt x="398" y="1200"/>
                    <a:pt x="405" y="1200"/>
                    <a:pt x="411" y="1199"/>
                  </a:cubicBezTo>
                  <a:cubicBezTo>
                    <a:pt x="437" y="1199"/>
                    <a:pt x="462" y="1182"/>
                    <a:pt x="480" y="1173"/>
                  </a:cubicBezTo>
                  <a:cubicBezTo>
                    <a:pt x="497" y="1216"/>
                    <a:pt x="522" y="1250"/>
                    <a:pt x="557" y="1276"/>
                  </a:cubicBezTo>
                  <a:cubicBezTo>
                    <a:pt x="557" y="1276"/>
                    <a:pt x="557" y="1284"/>
                    <a:pt x="557" y="1284"/>
                  </a:cubicBezTo>
                  <a:cubicBezTo>
                    <a:pt x="539" y="1370"/>
                    <a:pt x="582" y="1455"/>
                    <a:pt x="659" y="1481"/>
                  </a:cubicBezTo>
                  <a:cubicBezTo>
                    <a:pt x="651" y="1490"/>
                    <a:pt x="642" y="1507"/>
                    <a:pt x="625" y="1515"/>
                  </a:cubicBezTo>
                  <a:cubicBezTo>
                    <a:pt x="512" y="1621"/>
                    <a:pt x="626" y="1784"/>
                    <a:pt x="750" y="1784"/>
                  </a:cubicBezTo>
                  <a:cubicBezTo>
                    <a:pt x="786" y="1784"/>
                    <a:pt x="823" y="1770"/>
                    <a:pt x="856" y="1738"/>
                  </a:cubicBezTo>
                  <a:cubicBezTo>
                    <a:pt x="1044" y="1558"/>
                    <a:pt x="1190" y="1336"/>
                    <a:pt x="1284" y="1088"/>
                  </a:cubicBezTo>
                  <a:cubicBezTo>
                    <a:pt x="1321" y="981"/>
                    <a:pt x="1212" y="879"/>
                    <a:pt x="1111" y="879"/>
                  </a:cubicBezTo>
                  <a:cubicBezTo>
                    <a:pt x="1074" y="879"/>
                    <a:pt x="1037" y="893"/>
                    <a:pt x="1010" y="925"/>
                  </a:cubicBezTo>
                  <a:cubicBezTo>
                    <a:pt x="1001" y="942"/>
                    <a:pt x="984" y="959"/>
                    <a:pt x="967" y="976"/>
                  </a:cubicBezTo>
                  <a:cubicBezTo>
                    <a:pt x="984" y="942"/>
                    <a:pt x="993" y="917"/>
                    <a:pt x="1010" y="882"/>
                  </a:cubicBezTo>
                  <a:cubicBezTo>
                    <a:pt x="1036" y="805"/>
                    <a:pt x="1036" y="728"/>
                    <a:pt x="967" y="677"/>
                  </a:cubicBezTo>
                  <a:cubicBezTo>
                    <a:pt x="938" y="653"/>
                    <a:pt x="904" y="642"/>
                    <a:pt x="870" y="642"/>
                  </a:cubicBezTo>
                  <a:cubicBezTo>
                    <a:pt x="844" y="642"/>
                    <a:pt x="818" y="649"/>
                    <a:pt x="796" y="660"/>
                  </a:cubicBezTo>
                  <a:cubicBezTo>
                    <a:pt x="796" y="626"/>
                    <a:pt x="805" y="583"/>
                    <a:pt x="813" y="549"/>
                  </a:cubicBezTo>
                  <a:cubicBezTo>
                    <a:pt x="839" y="432"/>
                    <a:pt x="753" y="350"/>
                    <a:pt x="657" y="350"/>
                  </a:cubicBezTo>
                  <a:cubicBezTo>
                    <a:pt x="626" y="350"/>
                    <a:pt x="594" y="359"/>
                    <a:pt x="565" y="378"/>
                  </a:cubicBezTo>
                  <a:cubicBezTo>
                    <a:pt x="574" y="335"/>
                    <a:pt x="591" y="283"/>
                    <a:pt x="608" y="241"/>
                  </a:cubicBezTo>
                  <a:cubicBezTo>
                    <a:pt x="642" y="164"/>
                    <a:pt x="634" y="87"/>
                    <a:pt x="574" y="35"/>
                  </a:cubicBezTo>
                  <a:cubicBezTo>
                    <a:pt x="542" y="12"/>
                    <a:pt x="507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4173575" y="4854525"/>
              <a:ext cx="95400" cy="64600"/>
            </a:xfrm>
            <a:custGeom>
              <a:rect b="b" l="l" r="r" t="t"/>
              <a:pathLst>
                <a:path extrusionOk="0" h="2584" w="3816">
                  <a:moveTo>
                    <a:pt x="1001" y="0"/>
                  </a:moveTo>
                  <a:cubicBezTo>
                    <a:pt x="864" y="60"/>
                    <a:pt x="719" y="94"/>
                    <a:pt x="565" y="94"/>
                  </a:cubicBezTo>
                  <a:lnTo>
                    <a:pt x="189" y="103"/>
                  </a:lnTo>
                  <a:cubicBezTo>
                    <a:pt x="86" y="103"/>
                    <a:pt x="1" y="187"/>
                    <a:pt x="0" y="298"/>
                  </a:cubicBezTo>
                  <a:lnTo>
                    <a:pt x="0" y="298"/>
                  </a:lnTo>
                  <a:cubicBezTo>
                    <a:pt x="0" y="295"/>
                    <a:pt x="0" y="293"/>
                    <a:pt x="0" y="291"/>
                  </a:cubicBezTo>
                  <a:lnTo>
                    <a:pt x="0" y="299"/>
                  </a:lnTo>
                  <a:cubicBezTo>
                    <a:pt x="0" y="299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1" y="722"/>
                    <a:pt x="78" y="1028"/>
                    <a:pt x="189" y="1249"/>
                  </a:cubicBezTo>
                  <a:cubicBezTo>
                    <a:pt x="368" y="1600"/>
                    <a:pt x="745" y="1831"/>
                    <a:pt x="1138" y="1839"/>
                  </a:cubicBezTo>
                  <a:lnTo>
                    <a:pt x="1745" y="1865"/>
                  </a:lnTo>
                  <a:cubicBezTo>
                    <a:pt x="2216" y="1874"/>
                    <a:pt x="2575" y="2190"/>
                    <a:pt x="2712" y="2584"/>
                  </a:cubicBezTo>
                  <a:cubicBezTo>
                    <a:pt x="3260" y="2327"/>
                    <a:pt x="3568" y="1839"/>
                    <a:pt x="3730" y="1480"/>
                  </a:cubicBezTo>
                  <a:cubicBezTo>
                    <a:pt x="3816" y="1292"/>
                    <a:pt x="3670" y="1078"/>
                    <a:pt x="3465" y="1061"/>
                  </a:cubicBezTo>
                  <a:cubicBezTo>
                    <a:pt x="2601" y="1010"/>
                    <a:pt x="1318" y="419"/>
                    <a:pt x="100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4186625" y="48692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5" y="154"/>
                    <a:pt x="205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4190900" y="48630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6" y="154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4194750" y="4872900"/>
              <a:ext cx="4075" cy="4300"/>
            </a:xfrm>
            <a:custGeom>
              <a:rect b="b" l="l" r="r" t="t"/>
              <a:pathLst>
                <a:path extrusionOk="0" h="172" w="163">
                  <a:moveTo>
                    <a:pt x="77" y="1"/>
                  </a:moveTo>
                  <a:lnTo>
                    <a:pt x="60" y="9"/>
                  </a:lnTo>
                  <a:cubicBezTo>
                    <a:pt x="43" y="9"/>
                    <a:pt x="34" y="18"/>
                    <a:pt x="26" y="26"/>
                  </a:cubicBezTo>
                  <a:lnTo>
                    <a:pt x="9" y="44"/>
                  </a:lnTo>
                  <a:cubicBezTo>
                    <a:pt x="0" y="52"/>
                    <a:pt x="0" y="69"/>
                    <a:pt x="0" y="86"/>
                  </a:cubicBezTo>
                  <a:lnTo>
                    <a:pt x="0" y="95"/>
                  </a:lnTo>
                  <a:cubicBezTo>
                    <a:pt x="0" y="103"/>
                    <a:pt x="0" y="112"/>
                    <a:pt x="9" y="121"/>
                  </a:cubicBezTo>
                  <a:cubicBezTo>
                    <a:pt x="9" y="129"/>
                    <a:pt x="17" y="138"/>
                    <a:pt x="26" y="146"/>
                  </a:cubicBezTo>
                  <a:cubicBezTo>
                    <a:pt x="26" y="155"/>
                    <a:pt x="34" y="163"/>
                    <a:pt x="52" y="163"/>
                  </a:cubicBezTo>
                  <a:cubicBezTo>
                    <a:pt x="60" y="172"/>
                    <a:pt x="69" y="172"/>
                    <a:pt x="77" y="172"/>
                  </a:cubicBezTo>
                  <a:lnTo>
                    <a:pt x="103" y="172"/>
                  </a:lnTo>
                  <a:cubicBezTo>
                    <a:pt x="111" y="163"/>
                    <a:pt x="129" y="155"/>
                    <a:pt x="137" y="146"/>
                  </a:cubicBezTo>
                  <a:lnTo>
                    <a:pt x="146" y="129"/>
                  </a:lnTo>
                  <a:cubicBezTo>
                    <a:pt x="154" y="121"/>
                    <a:pt x="163" y="103"/>
                    <a:pt x="163" y="95"/>
                  </a:cubicBezTo>
                  <a:lnTo>
                    <a:pt x="163" y="86"/>
                  </a:lnTo>
                  <a:cubicBezTo>
                    <a:pt x="163" y="69"/>
                    <a:pt x="154" y="61"/>
                    <a:pt x="154" y="52"/>
                  </a:cubicBezTo>
                  <a:cubicBezTo>
                    <a:pt x="154" y="44"/>
                    <a:pt x="146" y="35"/>
                    <a:pt x="137" y="26"/>
                  </a:cubicBezTo>
                  <a:cubicBezTo>
                    <a:pt x="129" y="18"/>
                    <a:pt x="120" y="18"/>
                    <a:pt x="111" y="9"/>
                  </a:cubicBezTo>
                  <a:cubicBezTo>
                    <a:pt x="103" y="1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4240300" y="4904775"/>
              <a:ext cx="61200" cy="31425"/>
            </a:xfrm>
            <a:custGeom>
              <a:rect b="b" l="l" r="r" t="t"/>
              <a:pathLst>
                <a:path extrusionOk="0" h="1257" w="2448">
                  <a:moveTo>
                    <a:pt x="2396" y="0"/>
                  </a:moveTo>
                  <a:cubicBezTo>
                    <a:pt x="2259" y="77"/>
                    <a:pt x="2122" y="146"/>
                    <a:pt x="1977" y="206"/>
                  </a:cubicBezTo>
                  <a:cubicBezTo>
                    <a:pt x="1520" y="396"/>
                    <a:pt x="1021" y="502"/>
                    <a:pt x="521" y="502"/>
                  </a:cubicBezTo>
                  <a:cubicBezTo>
                    <a:pt x="347" y="502"/>
                    <a:pt x="173" y="489"/>
                    <a:pt x="0" y="462"/>
                  </a:cubicBezTo>
                  <a:lnTo>
                    <a:pt x="0" y="462"/>
                  </a:lnTo>
                  <a:cubicBezTo>
                    <a:pt x="9" y="480"/>
                    <a:pt x="18" y="497"/>
                    <a:pt x="26" y="514"/>
                  </a:cubicBezTo>
                  <a:cubicBezTo>
                    <a:pt x="35" y="531"/>
                    <a:pt x="43" y="548"/>
                    <a:pt x="43" y="574"/>
                  </a:cubicBezTo>
                  <a:cubicBezTo>
                    <a:pt x="95" y="719"/>
                    <a:pt x="112" y="890"/>
                    <a:pt x="95" y="1053"/>
                  </a:cubicBezTo>
                  <a:cubicBezTo>
                    <a:pt x="86" y="1061"/>
                    <a:pt x="86" y="1078"/>
                    <a:pt x="86" y="1095"/>
                  </a:cubicBezTo>
                  <a:cubicBezTo>
                    <a:pt x="86" y="1104"/>
                    <a:pt x="77" y="1113"/>
                    <a:pt x="77" y="1130"/>
                  </a:cubicBezTo>
                  <a:cubicBezTo>
                    <a:pt x="77" y="1147"/>
                    <a:pt x="69" y="1155"/>
                    <a:pt x="69" y="1172"/>
                  </a:cubicBezTo>
                  <a:cubicBezTo>
                    <a:pt x="60" y="1198"/>
                    <a:pt x="52" y="1215"/>
                    <a:pt x="43" y="1241"/>
                  </a:cubicBezTo>
                  <a:cubicBezTo>
                    <a:pt x="193" y="1252"/>
                    <a:pt x="343" y="1257"/>
                    <a:pt x="494" y="1257"/>
                  </a:cubicBezTo>
                  <a:cubicBezTo>
                    <a:pt x="945" y="1257"/>
                    <a:pt x="1397" y="1209"/>
                    <a:pt x="1840" y="1113"/>
                  </a:cubicBezTo>
                  <a:cubicBezTo>
                    <a:pt x="1900" y="1095"/>
                    <a:pt x="1959" y="1078"/>
                    <a:pt x="2019" y="1070"/>
                  </a:cubicBezTo>
                  <a:cubicBezTo>
                    <a:pt x="2139" y="1036"/>
                    <a:pt x="2250" y="1001"/>
                    <a:pt x="2353" y="967"/>
                  </a:cubicBezTo>
                  <a:cubicBezTo>
                    <a:pt x="2387" y="959"/>
                    <a:pt x="2413" y="950"/>
                    <a:pt x="2447" y="941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4244800" y="4921025"/>
              <a:ext cx="11125" cy="11150"/>
            </a:xfrm>
            <a:custGeom>
              <a:rect b="b" l="l" r="r" t="t"/>
              <a:pathLst>
                <a:path extrusionOk="0" h="446" w="445">
                  <a:moveTo>
                    <a:pt x="205" y="1"/>
                  </a:moveTo>
                  <a:cubicBezTo>
                    <a:pt x="188" y="9"/>
                    <a:pt x="171" y="9"/>
                    <a:pt x="163" y="9"/>
                  </a:cubicBezTo>
                  <a:cubicBezTo>
                    <a:pt x="154" y="9"/>
                    <a:pt x="154" y="9"/>
                    <a:pt x="146" y="18"/>
                  </a:cubicBezTo>
                  <a:cubicBezTo>
                    <a:pt x="137" y="18"/>
                    <a:pt x="120" y="26"/>
                    <a:pt x="111" y="35"/>
                  </a:cubicBezTo>
                  <a:lnTo>
                    <a:pt x="103" y="35"/>
                  </a:lnTo>
                  <a:cubicBezTo>
                    <a:pt x="86" y="43"/>
                    <a:pt x="77" y="52"/>
                    <a:pt x="60" y="69"/>
                  </a:cubicBezTo>
                  <a:cubicBezTo>
                    <a:pt x="60" y="69"/>
                    <a:pt x="60" y="69"/>
                    <a:pt x="51" y="78"/>
                  </a:cubicBezTo>
                  <a:cubicBezTo>
                    <a:pt x="51" y="78"/>
                    <a:pt x="43" y="86"/>
                    <a:pt x="43" y="95"/>
                  </a:cubicBezTo>
                  <a:cubicBezTo>
                    <a:pt x="34" y="95"/>
                    <a:pt x="34" y="103"/>
                    <a:pt x="34" y="103"/>
                  </a:cubicBezTo>
                  <a:cubicBezTo>
                    <a:pt x="34" y="103"/>
                    <a:pt x="26" y="112"/>
                    <a:pt x="26" y="112"/>
                  </a:cubicBezTo>
                  <a:cubicBezTo>
                    <a:pt x="17" y="120"/>
                    <a:pt x="17" y="137"/>
                    <a:pt x="9" y="155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80"/>
                    <a:pt x="0" y="197"/>
                    <a:pt x="0" y="214"/>
                  </a:cubicBezTo>
                  <a:lnTo>
                    <a:pt x="0" y="223"/>
                  </a:lnTo>
                  <a:cubicBezTo>
                    <a:pt x="0" y="240"/>
                    <a:pt x="0" y="266"/>
                    <a:pt x="9" y="283"/>
                  </a:cubicBezTo>
                  <a:cubicBezTo>
                    <a:pt x="17" y="300"/>
                    <a:pt x="17" y="317"/>
                    <a:pt x="26" y="334"/>
                  </a:cubicBezTo>
                  <a:cubicBezTo>
                    <a:pt x="26" y="334"/>
                    <a:pt x="34" y="334"/>
                    <a:pt x="34" y="343"/>
                  </a:cubicBezTo>
                  <a:cubicBezTo>
                    <a:pt x="43" y="351"/>
                    <a:pt x="51" y="360"/>
                    <a:pt x="60" y="377"/>
                  </a:cubicBezTo>
                  <a:cubicBezTo>
                    <a:pt x="69" y="386"/>
                    <a:pt x="77" y="394"/>
                    <a:pt x="86" y="394"/>
                  </a:cubicBezTo>
                  <a:cubicBezTo>
                    <a:pt x="94" y="403"/>
                    <a:pt x="103" y="411"/>
                    <a:pt x="111" y="411"/>
                  </a:cubicBezTo>
                  <a:cubicBezTo>
                    <a:pt x="111" y="411"/>
                    <a:pt x="111" y="420"/>
                    <a:pt x="111" y="420"/>
                  </a:cubicBezTo>
                  <a:cubicBezTo>
                    <a:pt x="128" y="420"/>
                    <a:pt x="146" y="428"/>
                    <a:pt x="154" y="437"/>
                  </a:cubicBezTo>
                  <a:cubicBezTo>
                    <a:pt x="163" y="437"/>
                    <a:pt x="180" y="437"/>
                    <a:pt x="188" y="445"/>
                  </a:cubicBezTo>
                  <a:lnTo>
                    <a:pt x="222" y="445"/>
                  </a:lnTo>
                  <a:cubicBezTo>
                    <a:pt x="240" y="445"/>
                    <a:pt x="265" y="445"/>
                    <a:pt x="282" y="437"/>
                  </a:cubicBezTo>
                  <a:cubicBezTo>
                    <a:pt x="291" y="428"/>
                    <a:pt x="317" y="420"/>
                    <a:pt x="325" y="411"/>
                  </a:cubicBezTo>
                  <a:lnTo>
                    <a:pt x="334" y="411"/>
                  </a:lnTo>
                  <a:cubicBezTo>
                    <a:pt x="342" y="403"/>
                    <a:pt x="359" y="394"/>
                    <a:pt x="368" y="386"/>
                  </a:cubicBezTo>
                  <a:cubicBezTo>
                    <a:pt x="385" y="368"/>
                    <a:pt x="394" y="351"/>
                    <a:pt x="411" y="334"/>
                  </a:cubicBezTo>
                  <a:cubicBezTo>
                    <a:pt x="411" y="334"/>
                    <a:pt x="411" y="326"/>
                    <a:pt x="411" y="326"/>
                  </a:cubicBezTo>
                  <a:cubicBezTo>
                    <a:pt x="419" y="309"/>
                    <a:pt x="428" y="300"/>
                    <a:pt x="428" y="283"/>
                  </a:cubicBezTo>
                  <a:cubicBezTo>
                    <a:pt x="428" y="283"/>
                    <a:pt x="436" y="283"/>
                    <a:pt x="436" y="274"/>
                  </a:cubicBezTo>
                  <a:cubicBezTo>
                    <a:pt x="436" y="257"/>
                    <a:pt x="436" y="240"/>
                    <a:pt x="445" y="223"/>
                  </a:cubicBezTo>
                  <a:lnTo>
                    <a:pt x="445" y="214"/>
                  </a:lnTo>
                  <a:cubicBezTo>
                    <a:pt x="436" y="197"/>
                    <a:pt x="436" y="180"/>
                    <a:pt x="436" y="172"/>
                  </a:cubicBezTo>
                  <a:cubicBezTo>
                    <a:pt x="436" y="172"/>
                    <a:pt x="436" y="163"/>
                    <a:pt x="436" y="163"/>
                  </a:cubicBezTo>
                  <a:cubicBezTo>
                    <a:pt x="428" y="146"/>
                    <a:pt x="419" y="129"/>
                    <a:pt x="411" y="120"/>
                  </a:cubicBezTo>
                  <a:cubicBezTo>
                    <a:pt x="411" y="112"/>
                    <a:pt x="411" y="112"/>
                    <a:pt x="411" y="112"/>
                  </a:cubicBezTo>
                  <a:cubicBezTo>
                    <a:pt x="402" y="95"/>
                    <a:pt x="394" y="86"/>
                    <a:pt x="376" y="69"/>
                  </a:cubicBezTo>
                  <a:cubicBezTo>
                    <a:pt x="368" y="60"/>
                    <a:pt x="359" y="60"/>
                    <a:pt x="359" y="52"/>
                  </a:cubicBezTo>
                  <a:cubicBezTo>
                    <a:pt x="351" y="43"/>
                    <a:pt x="342" y="43"/>
                    <a:pt x="334" y="35"/>
                  </a:cubicBezTo>
                  <a:lnTo>
                    <a:pt x="325" y="35"/>
                  </a:lnTo>
                  <a:cubicBezTo>
                    <a:pt x="317" y="26"/>
                    <a:pt x="299" y="18"/>
                    <a:pt x="282" y="18"/>
                  </a:cubicBezTo>
                  <a:cubicBezTo>
                    <a:pt x="282" y="9"/>
                    <a:pt x="282" y="9"/>
                    <a:pt x="274" y="9"/>
                  </a:cubicBezTo>
                  <a:lnTo>
                    <a:pt x="265" y="9"/>
                  </a:lnTo>
                  <a:cubicBezTo>
                    <a:pt x="257" y="9"/>
                    <a:pt x="240" y="9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4258900" y="4920175"/>
              <a:ext cx="12000" cy="11875"/>
            </a:xfrm>
            <a:custGeom>
              <a:rect b="b" l="l" r="r" t="t"/>
              <a:pathLst>
                <a:path extrusionOk="0" h="475" w="480">
                  <a:moveTo>
                    <a:pt x="232" y="0"/>
                  </a:moveTo>
                  <a:cubicBezTo>
                    <a:pt x="206" y="0"/>
                    <a:pt x="189" y="0"/>
                    <a:pt x="172" y="9"/>
                  </a:cubicBezTo>
                  <a:cubicBezTo>
                    <a:pt x="163" y="9"/>
                    <a:pt x="163" y="17"/>
                    <a:pt x="163" y="17"/>
                  </a:cubicBezTo>
                  <a:cubicBezTo>
                    <a:pt x="146" y="17"/>
                    <a:pt x="129" y="26"/>
                    <a:pt x="112" y="35"/>
                  </a:cubicBezTo>
                  <a:cubicBezTo>
                    <a:pt x="103" y="43"/>
                    <a:pt x="86" y="52"/>
                    <a:pt x="78" y="60"/>
                  </a:cubicBezTo>
                  <a:cubicBezTo>
                    <a:pt x="69" y="69"/>
                    <a:pt x="61" y="77"/>
                    <a:pt x="52" y="86"/>
                  </a:cubicBezTo>
                  <a:cubicBezTo>
                    <a:pt x="52" y="94"/>
                    <a:pt x="43" y="103"/>
                    <a:pt x="35" y="112"/>
                  </a:cubicBezTo>
                  <a:cubicBezTo>
                    <a:pt x="26" y="129"/>
                    <a:pt x="26" y="146"/>
                    <a:pt x="18" y="163"/>
                  </a:cubicBezTo>
                  <a:cubicBezTo>
                    <a:pt x="9" y="171"/>
                    <a:pt x="9" y="189"/>
                    <a:pt x="9" y="206"/>
                  </a:cubicBezTo>
                  <a:cubicBezTo>
                    <a:pt x="9" y="214"/>
                    <a:pt x="1" y="231"/>
                    <a:pt x="9" y="248"/>
                  </a:cubicBezTo>
                  <a:cubicBezTo>
                    <a:pt x="9" y="266"/>
                    <a:pt x="9" y="283"/>
                    <a:pt x="9" y="300"/>
                  </a:cubicBezTo>
                  <a:cubicBezTo>
                    <a:pt x="9" y="300"/>
                    <a:pt x="18" y="308"/>
                    <a:pt x="18" y="308"/>
                  </a:cubicBezTo>
                  <a:cubicBezTo>
                    <a:pt x="18" y="325"/>
                    <a:pt x="26" y="343"/>
                    <a:pt x="35" y="360"/>
                  </a:cubicBezTo>
                  <a:lnTo>
                    <a:pt x="43" y="368"/>
                  </a:lnTo>
                  <a:cubicBezTo>
                    <a:pt x="52" y="377"/>
                    <a:pt x="61" y="394"/>
                    <a:pt x="69" y="402"/>
                  </a:cubicBezTo>
                  <a:cubicBezTo>
                    <a:pt x="86" y="420"/>
                    <a:pt x="103" y="428"/>
                    <a:pt x="112" y="437"/>
                  </a:cubicBezTo>
                  <a:lnTo>
                    <a:pt x="120" y="445"/>
                  </a:lnTo>
                  <a:lnTo>
                    <a:pt x="129" y="445"/>
                  </a:lnTo>
                  <a:cubicBezTo>
                    <a:pt x="138" y="454"/>
                    <a:pt x="155" y="462"/>
                    <a:pt x="172" y="462"/>
                  </a:cubicBezTo>
                  <a:cubicBezTo>
                    <a:pt x="189" y="471"/>
                    <a:pt x="215" y="471"/>
                    <a:pt x="232" y="471"/>
                  </a:cubicBezTo>
                  <a:cubicBezTo>
                    <a:pt x="240" y="474"/>
                    <a:pt x="248" y="475"/>
                    <a:pt x="255" y="475"/>
                  </a:cubicBezTo>
                  <a:cubicBezTo>
                    <a:pt x="270" y="475"/>
                    <a:pt x="283" y="471"/>
                    <a:pt x="300" y="471"/>
                  </a:cubicBezTo>
                  <a:cubicBezTo>
                    <a:pt x="300" y="471"/>
                    <a:pt x="309" y="462"/>
                    <a:pt x="309" y="462"/>
                  </a:cubicBezTo>
                  <a:cubicBezTo>
                    <a:pt x="326" y="462"/>
                    <a:pt x="343" y="454"/>
                    <a:pt x="360" y="445"/>
                  </a:cubicBezTo>
                  <a:cubicBezTo>
                    <a:pt x="360" y="445"/>
                    <a:pt x="360" y="437"/>
                    <a:pt x="369" y="437"/>
                  </a:cubicBezTo>
                  <a:cubicBezTo>
                    <a:pt x="377" y="428"/>
                    <a:pt x="394" y="420"/>
                    <a:pt x="403" y="41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20" y="402"/>
                    <a:pt x="420" y="394"/>
                    <a:pt x="420" y="394"/>
                  </a:cubicBezTo>
                  <a:cubicBezTo>
                    <a:pt x="428" y="385"/>
                    <a:pt x="437" y="368"/>
                    <a:pt x="446" y="360"/>
                  </a:cubicBezTo>
                  <a:cubicBezTo>
                    <a:pt x="446" y="360"/>
                    <a:pt x="454" y="351"/>
                    <a:pt x="454" y="351"/>
                  </a:cubicBezTo>
                  <a:cubicBezTo>
                    <a:pt x="454" y="343"/>
                    <a:pt x="454" y="334"/>
                    <a:pt x="463" y="325"/>
                  </a:cubicBezTo>
                  <a:cubicBezTo>
                    <a:pt x="463" y="317"/>
                    <a:pt x="471" y="308"/>
                    <a:pt x="471" y="300"/>
                  </a:cubicBezTo>
                  <a:cubicBezTo>
                    <a:pt x="471" y="300"/>
                    <a:pt x="471" y="291"/>
                    <a:pt x="471" y="291"/>
                  </a:cubicBezTo>
                  <a:cubicBezTo>
                    <a:pt x="480" y="274"/>
                    <a:pt x="480" y="257"/>
                    <a:pt x="480" y="240"/>
                  </a:cubicBezTo>
                  <a:lnTo>
                    <a:pt x="480" y="231"/>
                  </a:lnTo>
                  <a:cubicBezTo>
                    <a:pt x="480" y="214"/>
                    <a:pt x="480" y="197"/>
                    <a:pt x="471" y="180"/>
                  </a:cubicBezTo>
                  <a:cubicBezTo>
                    <a:pt x="471" y="180"/>
                    <a:pt x="471" y="180"/>
                    <a:pt x="471" y="171"/>
                  </a:cubicBezTo>
                  <a:cubicBezTo>
                    <a:pt x="463" y="154"/>
                    <a:pt x="454" y="146"/>
                    <a:pt x="454" y="129"/>
                  </a:cubicBezTo>
                  <a:cubicBezTo>
                    <a:pt x="454" y="129"/>
                    <a:pt x="446" y="120"/>
                    <a:pt x="446" y="120"/>
                  </a:cubicBezTo>
                  <a:cubicBezTo>
                    <a:pt x="446" y="112"/>
                    <a:pt x="437" y="103"/>
                    <a:pt x="428" y="94"/>
                  </a:cubicBezTo>
                  <a:cubicBezTo>
                    <a:pt x="420" y="86"/>
                    <a:pt x="411" y="77"/>
                    <a:pt x="403" y="69"/>
                  </a:cubicBezTo>
                  <a:cubicBezTo>
                    <a:pt x="394" y="52"/>
                    <a:pt x="377" y="43"/>
                    <a:pt x="369" y="35"/>
                  </a:cubicBezTo>
                  <a:cubicBezTo>
                    <a:pt x="360" y="35"/>
                    <a:pt x="360" y="26"/>
                    <a:pt x="351" y="26"/>
                  </a:cubicBezTo>
                  <a:cubicBezTo>
                    <a:pt x="334" y="17"/>
                    <a:pt x="326" y="17"/>
                    <a:pt x="309" y="9"/>
                  </a:cubicBezTo>
                  <a:lnTo>
                    <a:pt x="300" y="9"/>
                  </a:lnTo>
                  <a:cubicBezTo>
                    <a:pt x="300" y="9"/>
                    <a:pt x="300" y="9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4273225" y="49176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223" y="1"/>
                  </a:moveTo>
                  <a:cubicBezTo>
                    <a:pt x="198" y="1"/>
                    <a:pt x="181" y="1"/>
                    <a:pt x="163" y="9"/>
                  </a:cubicBezTo>
                  <a:cubicBezTo>
                    <a:pt x="163" y="9"/>
                    <a:pt x="155" y="18"/>
                    <a:pt x="155" y="18"/>
                  </a:cubicBezTo>
                  <a:cubicBezTo>
                    <a:pt x="138" y="18"/>
                    <a:pt x="121" y="26"/>
                    <a:pt x="112" y="35"/>
                  </a:cubicBezTo>
                  <a:cubicBezTo>
                    <a:pt x="95" y="44"/>
                    <a:pt x="78" y="52"/>
                    <a:pt x="69" y="61"/>
                  </a:cubicBezTo>
                  <a:cubicBezTo>
                    <a:pt x="61" y="69"/>
                    <a:pt x="52" y="78"/>
                    <a:pt x="52" y="86"/>
                  </a:cubicBezTo>
                  <a:cubicBezTo>
                    <a:pt x="44" y="95"/>
                    <a:pt x="35" y="103"/>
                    <a:pt x="27" y="112"/>
                  </a:cubicBezTo>
                  <a:cubicBezTo>
                    <a:pt x="18" y="129"/>
                    <a:pt x="18" y="146"/>
                    <a:pt x="9" y="163"/>
                  </a:cubicBezTo>
                  <a:cubicBezTo>
                    <a:pt x="1" y="172"/>
                    <a:pt x="1" y="189"/>
                    <a:pt x="1" y="206"/>
                  </a:cubicBezTo>
                  <a:cubicBezTo>
                    <a:pt x="1" y="215"/>
                    <a:pt x="1" y="232"/>
                    <a:pt x="1" y="249"/>
                  </a:cubicBezTo>
                  <a:cubicBezTo>
                    <a:pt x="1" y="266"/>
                    <a:pt x="1" y="283"/>
                    <a:pt x="9" y="300"/>
                  </a:cubicBezTo>
                  <a:cubicBezTo>
                    <a:pt x="9" y="300"/>
                    <a:pt x="9" y="309"/>
                    <a:pt x="9" y="309"/>
                  </a:cubicBezTo>
                  <a:cubicBezTo>
                    <a:pt x="9" y="326"/>
                    <a:pt x="18" y="343"/>
                    <a:pt x="27" y="360"/>
                  </a:cubicBezTo>
                  <a:lnTo>
                    <a:pt x="35" y="369"/>
                  </a:lnTo>
                  <a:cubicBezTo>
                    <a:pt x="44" y="377"/>
                    <a:pt x="52" y="394"/>
                    <a:pt x="69" y="403"/>
                  </a:cubicBezTo>
                  <a:cubicBezTo>
                    <a:pt x="78" y="420"/>
                    <a:pt x="95" y="428"/>
                    <a:pt x="104" y="437"/>
                  </a:cubicBezTo>
                  <a:lnTo>
                    <a:pt x="112" y="446"/>
                  </a:lnTo>
                  <a:lnTo>
                    <a:pt x="121" y="446"/>
                  </a:lnTo>
                  <a:cubicBezTo>
                    <a:pt x="138" y="454"/>
                    <a:pt x="146" y="463"/>
                    <a:pt x="163" y="463"/>
                  </a:cubicBezTo>
                  <a:cubicBezTo>
                    <a:pt x="181" y="471"/>
                    <a:pt x="206" y="471"/>
                    <a:pt x="223" y="471"/>
                  </a:cubicBezTo>
                  <a:cubicBezTo>
                    <a:pt x="249" y="471"/>
                    <a:pt x="266" y="471"/>
                    <a:pt x="292" y="463"/>
                  </a:cubicBezTo>
                  <a:lnTo>
                    <a:pt x="300" y="463"/>
                  </a:lnTo>
                  <a:cubicBezTo>
                    <a:pt x="317" y="454"/>
                    <a:pt x="335" y="454"/>
                    <a:pt x="352" y="446"/>
                  </a:cubicBezTo>
                  <a:cubicBezTo>
                    <a:pt x="352" y="446"/>
                    <a:pt x="352" y="437"/>
                    <a:pt x="360" y="437"/>
                  </a:cubicBezTo>
                  <a:cubicBezTo>
                    <a:pt x="369" y="428"/>
                    <a:pt x="386" y="420"/>
                    <a:pt x="403" y="403"/>
                  </a:cubicBezTo>
                  <a:lnTo>
                    <a:pt x="412" y="403"/>
                  </a:lnTo>
                  <a:cubicBezTo>
                    <a:pt x="412" y="394"/>
                    <a:pt x="412" y="394"/>
                    <a:pt x="412" y="394"/>
                  </a:cubicBezTo>
                  <a:cubicBezTo>
                    <a:pt x="420" y="386"/>
                    <a:pt x="429" y="369"/>
                    <a:pt x="437" y="360"/>
                  </a:cubicBezTo>
                  <a:cubicBezTo>
                    <a:pt x="437" y="351"/>
                    <a:pt x="446" y="351"/>
                    <a:pt x="446" y="351"/>
                  </a:cubicBezTo>
                  <a:cubicBezTo>
                    <a:pt x="446" y="343"/>
                    <a:pt x="454" y="334"/>
                    <a:pt x="454" y="326"/>
                  </a:cubicBezTo>
                  <a:cubicBezTo>
                    <a:pt x="454" y="317"/>
                    <a:pt x="463" y="309"/>
                    <a:pt x="463" y="300"/>
                  </a:cubicBezTo>
                  <a:cubicBezTo>
                    <a:pt x="463" y="300"/>
                    <a:pt x="463" y="292"/>
                    <a:pt x="463" y="292"/>
                  </a:cubicBezTo>
                  <a:cubicBezTo>
                    <a:pt x="471" y="274"/>
                    <a:pt x="471" y="257"/>
                    <a:pt x="471" y="240"/>
                  </a:cubicBezTo>
                  <a:lnTo>
                    <a:pt x="471" y="232"/>
                  </a:lnTo>
                  <a:cubicBezTo>
                    <a:pt x="471" y="215"/>
                    <a:pt x="471" y="197"/>
                    <a:pt x="463" y="180"/>
                  </a:cubicBezTo>
                  <a:cubicBezTo>
                    <a:pt x="463" y="180"/>
                    <a:pt x="463" y="172"/>
                    <a:pt x="463" y="172"/>
                  </a:cubicBezTo>
                  <a:cubicBezTo>
                    <a:pt x="454" y="155"/>
                    <a:pt x="454" y="138"/>
                    <a:pt x="446" y="129"/>
                  </a:cubicBezTo>
                  <a:cubicBezTo>
                    <a:pt x="446" y="129"/>
                    <a:pt x="446" y="120"/>
                    <a:pt x="437" y="120"/>
                  </a:cubicBezTo>
                  <a:cubicBezTo>
                    <a:pt x="437" y="112"/>
                    <a:pt x="429" y="103"/>
                    <a:pt x="420" y="95"/>
                  </a:cubicBezTo>
                  <a:cubicBezTo>
                    <a:pt x="412" y="86"/>
                    <a:pt x="403" y="78"/>
                    <a:pt x="403" y="69"/>
                  </a:cubicBezTo>
                  <a:cubicBezTo>
                    <a:pt x="386" y="52"/>
                    <a:pt x="369" y="44"/>
                    <a:pt x="360" y="35"/>
                  </a:cubicBezTo>
                  <a:cubicBezTo>
                    <a:pt x="352" y="26"/>
                    <a:pt x="352" y="26"/>
                    <a:pt x="343" y="26"/>
                  </a:cubicBezTo>
                  <a:cubicBezTo>
                    <a:pt x="326" y="18"/>
                    <a:pt x="317" y="9"/>
                    <a:pt x="300" y="9"/>
                  </a:cubicBezTo>
                  <a:lnTo>
                    <a:pt x="292" y="9"/>
                  </a:lnTo>
                  <a:cubicBezTo>
                    <a:pt x="292" y="9"/>
                    <a:pt x="292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4288000" y="4913125"/>
              <a:ext cx="11775" cy="12000"/>
            </a:xfrm>
            <a:custGeom>
              <a:rect b="b" l="l" r="r" t="t"/>
              <a:pathLst>
                <a:path extrusionOk="0" h="480" w="471">
                  <a:moveTo>
                    <a:pt x="223" y="0"/>
                  </a:moveTo>
                  <a:cubicBezTo>
                    <a:pt x="197" y="0"/>
                    <a:pt x="180" y="0"/>
                    <a:pt x="163" y="9"/>
                  </a:cubicBezTo>
                  <a:cubicBezTo>
                    <a:pt x="163" y="9"/>
                    <a:pt x="154" y="17"/>
                    <a:pt x="154" y="17"/>
                  </a:cubicBezTo>
                  <a:cubicBezTo>
                    <a:pt x="137" y="17"/>
                    <a:pt x="120" y="26"/>
                    <a:pt x="111" y="34"/>
                  </a:cubicBezTo>
                  <a:cubicBezTo>
                    <a:pt x="94" y="43"/>
                    <a:pt x="77" y="51"/>
                    <a:pt x="69" y="69"/>
                  </a:cubicBezTo>
                  <a:cubicBezTo>
                    <a:pt x="60" y="69"/>
                    <a:pt x="51" y="77"/>
                    <a:pt x="51" y="86"/>
                  </a:cubicBezTo>
                  <a:cubicBezTo>
                    <a:pt x="43" y="94"/>
                    <a:pt x="34" y="103"/>
                    <a:pt x="26" y="111"/>
                  </a:cubicBezTo>
                  <a:cubicBezTo>
                    <a:pt x="17" y="128"/>
                    <a:pt x="17" y="146"/>
                    <a:pt x="9" y="163"/>
                  </a:cubicBezTo>
                  <a:cubicBezTo>
                    <a:pt x="0" y="171"/>
                    <a:pt x="0" y="188"/>
                    <a:pt x="0" y="205"/>
                  </a:cubicBezTo>
                  <a:cubicBezTo>
                    <a:pt x="0" y="223"/>
                    <a:pt x="0" y="231"/>
                    <a:pt x="0" y="248"/>
                  </a:cubicBezTo>
                  <a:cubicBezTo>
                    <a:pt x="0" y="265"/>
                    <a:pt x="0" y="282"/>
                    <a:pt x="0" y="299"/>
                  </a:cubicBezTo>
                  <a:cubicBezTo>
                    <a:pt x="0" y="308"/>
                    <a:pt x="9" y="308"/>
                    <a:pt x="9" y="308"/>
                  </a:cubicBezTo>
                  <a:cubicBezTo>
                    <a:pt x="9" y="325"/>
                    <a:pt x="17" y="342"/>
                    <a:pt x="26" y="359"/>
                  </a:cubicBezTo>
                  <a:lnTo>
                    <a:pt x="34" y="368"/>
                  </a:lnTo>
                  <a:cubicBezTo>
                    <a:pt x="43" y="385"/>
                    <a:pt x="51" y="394"/>
                    <a:pt x="69" y="411"/>
                  </a:cubicBezTo>
                  <a:cubicBezTo>
                    <a:pt x="77" y="419"/>
                    <a:pt x="94" y="428"/>
                    <a:pt x="103" y="436"/>
                  </a:cubicBezTo>
                  <a:lnTo>
                    <a:pt x="111" y="445"/>
                  </a:lnTo>
                  <a:lnTo>
                    <a:pt x="120" y="445"/>
                  </a:lnTo>
                  <a:cubicBezTo>
                    <a:pt x="137" y="453"/>
                    <a:pt x="146" y="462"/>
                    <a:pt x="163" y="462"/>
                  </a:cubicBezTo>
                  <a:cubicBezTo>
                    <a:pt x="180" y="471"/>
                    <a:pt x="205" y="471"/>
                    <a:pt x="223" y="479"/>
                  </a:cubicBezTo>
                  <a:cubicBezTo>
                    <a:pt x="248" y="479"/>
                    <a:pt x="265" y="471"/>
                    <a:pt x="291" y="471"/>
                  </a:cubicBezTo>
                  <a:cubicBezTo>
                    <a:pt x="291" y="471"/>
                    <a:pt x="300" y="462"/>
                    <a:pt x="300" y="462"/>
                  </a:cubicBezTo>
                  <a:cubicBezTo>
                    <a:pt x="317" y="462"/>
                    <a:pt x="334" y="453"/>
                    <a:pt x="351" y="445"/>
                  </a:cubicBezTo>
                  <a:cubicBezTo>
                    <a:pt x="351" y="445"/>
                    <a:pt x="351" y="445"/>
                    <a:pt x="359" y="436"/>
                  </a:cubicBezTo>
                  <a:cubicBezTo>
                    <a:pt x="377" y="428"/>
                    <a:pt x="385" y="419"/>
                    <a:pt x="402" y="411"/>
                  </a:cubicBezTo>
                  <a:cubicBezTo>
                    <a:pt x="402" y="402"/>
                    <a:pt x="402" y="402"/>
                    <a:pt x="411" y="402"/>
                  </a:cubicBezTo>
                  <a:cubicBezTo>
                    <a:pt x="411" y="402"/>
                    <a:pt x="411" y="402"/>
                    <a:pt x="411" y="394"/>
                  </a:cubicBezTo>
                  <a:cubicBezTo>
                    <a:pt x="419" y="385"/>
                    <a:pt x="428" y="368"/>
                    <a:pt x="436" y="359"/>
                  </a:cubicBezTo>
                  <a:cubicBezTo>
                    <a:pt x="436" y="359"/>
                    <a:pt x="445" y="351"/>
                    <a:pt x="445" y="351"/>
                  </a:cubicBezTo>
                  <a:cubicBezTo>
                    <a:pt x="445" y="342"/>
                    <a:pt x="454" y="334"/>
                    <a:pt x="454" y="325"/>
                  </a:cubicBezTo>
                  <a:cubicBezTo>
                    <a:pt x="454" y="317"/>
                    <a:pt x="462" y="308"/>
                    <a:pt x="462" y="299"/>
                  </a:cubicBezTo>
                  <a:cubicBezTo>
                    <a:pt x="462" y="299"/>
                    <a:pt x="462" y="291"/>
                    <a:pt x="462" y="291"/>
                  </a:cubicBezTo>
                  <a:cubicBezTo>
                    <a:pt x="471" y="274"/>
                    <a:pt x="471" y="257"/>
                    <a:pt x="471" y="248"/>
                  </a:cubicBezTo>
                  <a:lnTo>
                    <a:pt x="471" y="240"/>
                  </a:lnTo>
                  <a:lnTo>
                    <a:pt x="471" y="231"/>
                  </a:lnTo>
                  <a:cubicBezTo>
                    <a:pt x="471" y="214"/>
                    <a:pt x="471" y="197"/>
                    <a:pt x="462" y="188"/>
                  </a:cubicBezTo>
                  <a:cubicBezTo>
                    <a:pt x="462" y="180"/>
                    <a:pt x="462" y="180"/>
                    <a:pt x="462" y="171"/>
                  </a:cubicBezTo>
                  <a:cubicBezTo>
                    <a:pt x="454" y="154"/>
                    <a:pt x="454" y="146"/>
                    <a:pt x="445" y="128"/>
                  </a:cubicBezTo>
                  <a:lnTo>
                    <a:pt x="436" y="120"/>
                  </a:lnTo>
                  <a:cubicBezTo>
                    <a:pt x="436" y="111"/>
                    <a:pt x="428" y="103"/>
                    <a:pt x="419" y="94"/>
                  </a:cubicBezTo>
                  <a:cubicBezTo>
                    <a:pt x="411" y="86"/>
                    <a:pt x="402" y="77"/>
                    <a:pt x="402" y="69"/>
                  </a:cubicBezTo>
                  <a:cubicBezTo>
                    <a:pt x="385" y="51"/>
                    <a:pt x="368" y="43"/>
                    <a:pt x="359" y="34"/>
                  </a:cubicBezTo>
                  <a:cubicBezTo>
                    <a:pt x="351" y="34"/>
                    <a:pt x="351" y="26"/>
                    <a:pt x="342" y="26"/>
                  </a:cubicBezTo>
                  <a:cubicBezTo>
                    <a:pt x="325" y="17"/>
                    <a:pt x="317" y="17"/>
                    <a:pt x="300" y="9"/>
                  </a:cubicBezTo>
                  <a:lnTo>
                    <a:pt x="291" y="9"/>
                  </a:lnTo>
                  <a:cubicBezTo>
                    <a:pt x="274" y="0"/>
                    <a:pt x="257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4170350" y="4853450"/>
              <a:ext cx="15875" cy="16925"/>
            </a:xfrm>
            <a:custGeom>
              <a:rect b="b" l="l" r="r" t="t"/>
              <a:pathLst>
                <a:path extrusionOk="0" h="677" w="635">
                  <a:moveTo>
                    <a:pt x="198" y="0"/>
                  </a:moveTo>
                  <a:cubicBezTo>
                    <a:pt x="155" y="0"/>
                    <a:pt x="112" y="17"/>
                    <a:pt x="78" y="43"/>
                  </a:cubicBezTo>
                  <a:cubicBezTo>
                    <a:pt x="44" y="69"/>
                    <a:pt x="18" y="111"/>
                    <a:pt x="10" y="163"/>
                  </a:cubicBezTo>
                  <a:cubicBezTo>
                    <a:pt x="10" y="180"/>
                    <a:pt x="1" y="197"/>
                    <a:pt x="1" y="223"/>
                  </a:cubicBezTo>
                  <a:cubicBezTo>
                    <a:pt x="1" y="291"/>
                    <a:pt x="1" y="385"/>
                    <a:pt x="1" y="471"/>
                  </a:cubicBezTo>
                  <a:cubicBezTo>
                    <a:pt x="10" y="582"/>
                    <a:pt x="95" y="676"/>
                    <a:pt x="198" y="676"/>
                  </a:cubicBezTo>
                  <a:cubicBezTo>
                    <a:pt x="437" y="676"/>
                    <a:pt x="634" y="411"/>
                    <a:pt x="634" y="223"/>
                  </a:cubicBezTo>
                  <a:cubicBezTo>
                    <a:pt x="634" y="77"/>
                    <a:pt x="514" y="17"/>
                    <a:pt x="34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4171225" y="4854300"/>
              <a:ext cx="11575" cy="5375"/>
            </a:xfrm>
            <a:custGeom>
              <a:rect b="b" l="l" r="r" t="t"/>
              <a:pathLst>
                <a:path extrusionOk="0" h="215" w="463">
                  <a:moveTo>
                    <a:pt x="180" y="0"/>
                  </a:moveTo>
                  <a:cubicBezTo>
                    <a:pt x="146" y="0"/>
                    <a:pt x="111" y="0"/>
                    <a:pt x="77" y="9"/>
                  </a:cubicBezTo>
                  <a:cubicBezTo>
                    <a:pt x="43" y="35"/>
                    <a:pt x="17" y="77"/>
                    <a:pt x="9" y="129"/>
                  </a:cubicBezTo>
                  <a:cubicBezTo>
                    <a:pt x="9" y="146"/>
                    <a:pt x="0" y="163"/>
                    <a:pt x="0" y="189"/>
                  </a:cubicBezTo>
                  <a:cubicBezTo>
                    <a:pt x="52" y="206"/>
                    <a:pt x="111" y="214"/>
                    <a:pt x="180" y="214"/>
                  </a:cubicBezTo>
                  <a:cubicBezTo>
                    <a:pt x="334" y="214"/>
                    <a:pt x="462" y="163"/>
                    <a:pt x="462" y="103"/>
                  </a:cubicBezTo>
                  <a:cubicBezTo>
                    <a:pt x="462" y="52"/>
                    <a:pt x="334" y="0"/>
                    <a:pt x="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4232600" y="4843175"/>
              <a:ext cx="11650" cy="17875"/>
            </a:xfrm>
            <a:custGeom>
              <a:rect b="b" l="l" r="r" t="t"/>
              <a:pathLst>
                <a:path extrusionOk="0" h="715" w="466">
                  <a:moveTo>
                    <a:pt x="251" y="1"/>
                  </a:moveTo>
                  <a:cubicBezTo>
                    <a:pt x="227" y="1"/>
                    <a:pt x="201" y="6"/>
                    <a:pt x="172" y="18"/>
                  </a:cubicBezTo>
                  <a:cubicBezTo>
                    <a:pt x="103" y="43"/>
                    <a:pt x="52" y="103"/>
                    <a:pt x="26" y="172"/>
                  </a:cubicBezTo>
                  <a:cubicBezTo>
                    <a:pt x="9" y="232"/>
                    <a:pt x="0" y="292"/>
                    <a:pt x="9" y="360"/>
                  </a:cubicBezTo>
                  <a:lnTo>
                    <a:pt x="0" y="360"/>
                  </a:lnTo>
                  <a:cubicBezTo>
                    <a:pt x="0" y="368"/>
                    <a:pt x="0" y="377"/>
                    <a:pt x="9" y="394"/>
                  </a:cubicBezTo>
                  <a:cubicBezTo>
                    <a:pt x="9" y="471"/>
                    <a:pt x="26" y="557"/>
                    <a:pt x="69" y="625"/>
                  </a:cubicBezTo>
                  <a:cubicBezTo>
                    <a:pt x="108" y="677"/>
                    <a:pt x="166" y="714"/>
                    <a:pt x="226" y="714"/>
                  </a:cubicBezTo>
                  <a:cubicBezTo>
                    <a:pt x="245" y="714"/>
                    <a:pt x="264" y="710"/>
                    <a:pt x="283" y="702"/>
                  </a:cubicBezTo>
                  <a:cubicBezTo>
                    <a:pt x="360" y="685"/>
                    <a:pt x="394" y="608"/>
                    <a:pt x="420" y="540"/>
                  </a:cubicBezTo>
                  <a:cubicBezTo>
                    <a:pt x="466" y="394"/>
                    <a:pt x="457" y="1"/>
                    <a:pt x="251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4178525" y="4870325"/>
              <a:ext cx="35500" cy="22275"/>
            </a:xfrm>
            <a:custGeom>
              <a:rect b="b" l="l" r="r" t="t"/>
              <a:pathLst>
                <a:path extrusionOk="0" h="891" w="1420">
                  <a:moveTo>
                    <a:pt x="1093" y="1"/>
                  </a:moveTo>
                  <a:cubicBezTo>
                    <a:pt x="1072" y="1"/>
                    <a:pt x="1054" y="10"/>
                    <a:pt x="1043" y="27"/>
                  </a:cubicBezTo>
                  <a:cubicBezTo>
                    <a:pt x="1026" y="61"/>
                    <a:pt x="1043" y="95"/>
                    <a:pt x="1068" y="112"/>
                  </a:cubicBezTo>
                  <a:cubicBezTo>
                    <a:pt x="1103" y="129"/>
                    <a:pt x="1128" y="147"/>
                    <a:pt x="1163" y="172"/>
                  </a:cubicBezTo>
                  <a:cubicBezTo>
                    <a:pt x="1077" y="181"/>
                    <a:pt x="1000" y="241"/>
                    <a:pt x="949" y="309"/>
                  </a:cubicBezTo>
                  <a:cubicBezTo>
                    <a:pt x="880" y="403"/>
                    <a:pt x="846" y="523"/>
                    <a:pt x="778" y="617"/>
                  </a:cubicBezTo>
                  <a:cubicBezTo>
                    <a:pt x="695" y="727"/>
                    <a:pt x="573" y="768"/>
                    <a:pt x="445" y="768"/>
                  </a:cubicBezTo>
                  <a:cubicBezTo>
                    <a:pt x="334" y="768"/>
                    <a:pt x="218" y="738"/>
                    <a:pt x="119" y="694"/>
                  </a:cubicBezTo>
                  <a:cubicBezTo>
                    <a:pt x="109" y="689"/>
                    <a:pt x="100" y="687"/>
                    <a:pt x="91" y="687"/>
                  </a:cubicBezTo>
                  <a:cubicBezTo>
                    <a:pt x="36" y="687"/>
                    <a:pt x="0" y="767"/>
                    <a:pt x="59" y="797"/>
                  </a:cubicBezTo>
                  <a:cubicBezTo>
                    <a:pt x="180" y="852"/>
                    <a:pt x="315" y="890"/>
                    <a:pt x="447" y="890"/>
                  </a:cubicBezTo>
                  <a:cubicBezTo>
                    <a:pt x="558" y="890"/>
                    <a:pt x="666" y="863"/>
                    <a:pt x="760" y="797"/>
                  </a:cubicBezTo>
                  <a:cubicBezTo>
                    <a:pt x="863" y="720"/>
                    <a:pt x="914" y="617"/>
                    <a:pt x="974" y="506"/>
                  </a:cubicBezTo>
                  <a:cubicBezTo>
                    <a:pt x="1016" y="407"/>
                    <a:pt x="1081" y="292"/>
                    <a:pt x="1201" y="292"/>
                  </a:cubicBezTo>
                  <a:cubicBezTo>
                    <a:pt x="1205" y="292"/>
                    <a:pt x="1209" y="292"/>
                    <a:pt x="1214" y="292"/>
                  </a:cubicBezTo>
                  <a:cubicBezTo>
                    <a:pt x="1231" y="292"/>
                    <a:pt x="1248" y="283"/>
                    <a:pt x="1257" y="266"/>
                  </a:cubicBezTo>
                  <a:cubicBezTo>
                    <a:pt x="1257" y="275"/>
                    <a:pt x="1257" y="275"/>
                    <a:pt x="1257" y="275"/>
                  </a:cubicBezTo>
                  <a:lnTo>
                    <a:pt x="1274" y="301"/>
                  </a:lnTo>
                  <a:lnTo>
                    <a:pt x="1282" y="309"/>
                  </a:lnTo>
                  <a:cubicBezTo>
                    <a:pt x="1282" y="326"/>
                    <a:pt x="1291" y="343"/>
                    <a:pt x="1291" y="360"/>
                  </a:cubicBezTo>
                  <a:lnTo>
                    <a:pt x="1291" y="378"/>
                  </a:lnTo>
                  <a:cubicBezTo>
                    <a:pt x="1291" y="386"/>
                    <a:pt x="1291" y="395"/>
                    <a:pt x="1291" y="403"/>
                  </a:cubicBezTo>
                  <a:cubicBezTo>
                    <a:pt x="1282" y="429"/>
                    <a:pt x="1317" y="455"/>
                    <a:pt x="1351" y="455"/>
                  </a:cubicBezTo>
                  <a:cubicBezTo>
                    <a:pt x="1354" y="455"/>
                    <a:pt x="1358" y="456"/>
                    <a:pt x="1361" y="456"/>
                  </a:cubicBezTo>
                  <a:cubicBezTo>
                    <a:pt x="1389" y="456"/>
                    <a:pt x="1403" y="426"/>
                    <a:pt x="1411" y="403"/>
                  </a:cubicBezTo>
                  <a:cubicBezTo>
                    <a:pt x="1419" y="309"/>
                    <a:pt x="1376" y="224"/>
                    <a:pt x="1325" y="164"/>
                  </a:cubicBezTo>
                  <a:cubicBezTo>
                    <a:pt x="1265" y="95"/>
                    <a:pt x="1197" y="52"/>
                    <a:pt x="1128" y="10"/>
                  </a:cubicBezTo>
                  <a:cubicBezTo>
                    <a:pt x="1116" y="4"/>
                    <a:pt x="1104" y="1"/>
                    <a:pt x="1093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4" name="Google Shape;854;p35"/>
          <p:cNvGrpSpPr/>
          <p:nvPr/>
        </p:nvGrpSpPr>
        <p:grpSpPr>
          <a:xfrm>
            <a:off x="7781039" y="3007906"/>
            <a:ext cx="785583" cy="1365134"/>
            <a:chOff x="3507575" y="541425"/>
            <a:chExt cx="214975" cy="373600"/>
          </a:xfrm>
        </p:grpSpPr>
        <p:sp>
          <p:nvSpPr>
            <p:cNvPr id="855" name="Google Shape;855;p35"/>
            <p:cNvSpPr/>
            <p:nvPr/>
          </p:nvSpPr>
          <p:spPr>
            <a:xfrm>
              <a:off x="3507575" y="541425"/>
              <a:ext cx="75300" cy="90650"/>
            </a:xfrm>
            <a:custGeom>
              <a:rect b="b" l="l" r="r" t="t"/>
              <a:pathLst>
                <a:path extrusionOk="0" h="3626" w="3012">
                  <a:moveTo>
                    <a:pt x="245" y="0"/>
                  </a:moveTo>
                  <a:cubicBezTo>
                    <a:pt x="234" y="0"/>
                    <a:pt x="223" y="2"/>
                    <a:pt x="214" y="7"/>
                  </a:cubicBezTo>
                  <a:cubicBezTo>
                    <a:pt x="206" y="24"/>
                    <a:pt x="197" y="49"/>
                    <a:pt x="197" y="67"/>
                  </a:cubicBezTo>
                  <a:cubicBezTo>
                    <a:pt x="154" y="315"/>
                    <a:pt x="120" y="563"/>
                    <a:pt x="120" y="811"/>
                  </a:cubicBezTo>
                  <a:cubicBezTo>
                    <a:pt x="129" y="1059"/>
                    <a:pt x="172" y="1316"/>
                    <a:pt x="291" y="1538"/>
                  </a:cubicBezTo>
                  <a:cubicBezTo>
                    <a:pt x="206" y="1538"/>
                    <a:pt x="112" y="1529"/>
                    <a:pt x="26" y="1504"/>
                  </a:cubicBezTo>
                  <a:lnTo>
                    <a:pt x="26" y="1504"/>
                  </a:lnTo>
                  <a:cubicBezTo>
                    <a:pt x="0" y="1504"/>
                    <a:pt x="43" y="1932"/>
                    <a:pt x="52" y="1966"/>
                  </a:cubicBezTo>
                  <a:cubicBezTo>
                    <a:pt x="180" y="2522"/>
                    <a:pt x="479" y="2958"/>
                    <a:pt x="941" y="3292"/>
                  </a:cubicBezTo>
                  <a:cubicBezTo>
                    <a:pt x="1104" y="3403"/>
                    <a:pt x="1258" y="3514"/>
                    <a:pt x="1421" y="3625"/>
                  </a:cubicBezTo>
                  <a:lnTo>
                    <a:pt x="1677" y="3471"/>
                  </a:lnTo>
                  <a:lnTo>
                    <a:pt x="2892" y="2753"/>
                  </a:lnTo>
                  <a:lnTo>
                    <a:pt x="2918" y="2736"/>
                  </a:lnTo>
                  <a:cubicBezTo>
                    <a:pt x="3012" y="2265"/>
                    <a:pt x="2969" y="1760"/>
                    <a:pt x="2789" y="1316"/>
                  </a:cubicBezTo>
                  <a:cubicBezTo>
                    <a:pt x="2764" y="1393"/>
                    <a:pt x="2747" y="1470"/>
                    <a:pt x="2721" y="1547"/>
                  </a:cubicBezTo>
                  <a:cubicBezTo>
                    <a:pt x="2550" y="1076"/>
                    <a:pt x="2165" y="700"/>
                    <a:pt x="1720" y="452"/>
                  </a:cubicBezTo>
                  <a:cubicBezTo>
                    <a:pt x="1275" y="212"/>
                    <a:pt x="779" y="84"/>
                    <a:pt x="283" y="7"/>
                  </a:cubicBezTo>
                  <a:cubicBezTo>
                    <a:pt x="270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3512075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725" y="1"/>
                  </a:moveTo>
                  <a:cubicBezTo>
                    <a:pt x="680" y="1"/>
                    <a:pt x="635" y="3"/>
                    <a:pt x="590" y="8"/>
                  </a:cubicBezTo>
                  <a:cubicBezTo>
                    <a:pt x="590" y="8"/>
                    <a:pt x="0" y="1633"/>
                    <a:pt x="1497" y="2702"/>
                  </a:cubicBezTo>
                  <a:lnTo>
                    <a:pt x="2712" y="1984"/>
                  </a:lnTo>
                  <a:cubicBezTo>
                    <a:pt x="2678" y="1787"/>
                    <a:pt x="2644" y="1582"/>
                    <a:pt x="2575" y="1393"/>
                  </a:cubicBezTo>
                  <a:cubicBezTo>
                    <a:pt x="2498" y="1205"/>
                    <a:pt x="2378" y="1043"/>
                    <a:pt x="2259" y="880"/>
                  </a:cubicBezTo>
                  <a:cubicBezTo>
                    <a:pt x="2053" y="624"/>
                    <a:pt x="1814" y="393"/>
                    <a:pt x="1531" y="230"/>
                  </a:cubicBezTo>
                  <a:cubicBezTo>
                    <a:pt x="1288" y="90"/>
                    <a:pt x="1006" y="1"/>
                    <a:pt x="725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3647225" y="541425"/>
              <a:ext cx="75325" cy="90650"/>
            </a:xfrm>
            <a:custGeom>
              <a:rect b="b" l="l" r="r" t="t"/>
              <a:pathLst>
                <a:path extrusionOk="0" h="3626" w="3013">
                  <a:moveTo>
                    <a:pt x="2768" y="0"/>
                  </a:moveTo>
                  <a:cubicBezTo>
                    <a:pt x="2758" y="0"/>
                    <a:pt x="2747" y="2"/>
                    <a:pt x="2738" y="7"/>
                  </a:cubicBezTo>
                  <a:cubicBezTo>
                    <a:pt x="2242" y="84"/>
                    <a:pt x="1737" y="212"/>
                    <a:pt x="1301" y="452"/>
                  </a:cubicBezTo>
                  <a:cubicBezTo>
                    <a:pt x="856" y="700"/>
                    <a:pt x="471" y="1076"/>
                    <a:pt x="292" y="1547"/>
                  </a:cubicBezTo>
                  <a:cubicBezTo>
                    <a:pt x="275" y="1470"/>
                    <a:pt x="249" y="1393"/>
                    <a:pt x="232" y="1316"/>
                  </a:cubicBezTo>
                  <a:cubicBezTo>
                    <a:pt x="52" y="1760"/>
                    <a:pt x="1" y="2265"/>
                    <a:pt x="95" y="2736"/>
                  </a:cubicBezTo>
                  <a:lnTo>
                    <a:pt x="129" y="2753"/>
                  </a:lnTo>
                  <a:lnTo>
                    <a:pt x="1344" y="3471"/>
                  </a:lnTo>
                  <a:lnTo>
                    <a:pt x="1592" y="3625"/>
                  </a:lnTo>
                  <a:cubicBezTo>
                    <a:pt x="1754" y="3514"/>
                    <a:pt x="1917" y="3403"/>
                    <a:pt x="2071" y="3292"/>
                  </a:cubicBezTo>
                  <a:cubicBezTo>
                    <a:pt x="2533" y="2958"/>
                    <a:pt x="2841" y="2522"/>
                    <a:pt x="2961" y="1966"/>
                  </a:cubicBezTo>
                  <a:cubicBezTo>
                    <a:pt x="2969" y="1932"/>
                    <a:pt x="3012" y="1504"/>
                    <a:pt x="2995" y="1504"/>
                  </a:cubicBezTo>
                  <a:lnTo>
                    <a:pt x="2995" y="1504"/>
                  </a:lnTo>
                  <a:cubicBezTo>
                    <a:pt x="2901" y="1529"/>
                    <a:pt x="2815" y="1538"/>
                    <a:pt x="2721" y="1538"/>
                  </a:cubicBezTo>
                  <a:cubicBezTo>
                    <a:pt x="2841" y="1316"/>
                    <a:pt x="2892" y="1059"/>
                    <a:pt x="2892" y="811"/>
                  </a:cubicBezTo>
                  <a:cubicBezTo>
                    <a:pt x="2901" y="563"/>
                    <a:pt x="2858" y="315"/>
                    <a:pt x="2824" y="67"/>
                  </a:cubicBezTo>
                  <a:cubicBezTo>
                    <a:pt x="2815" y="49"/>
                    <a:pt x="2815" y="24"/>
                    <a:pt x="2798" y="7"/>
                  </a:cubicBezTo>
                  <a:cubicBezTo>
                    <a:pt x="2790" y="2"/>
                    <a:pt x="2779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3650450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1984" y="1"/>
                  </a:moveTo>
                  <a:cubicBezTo>
                    <a:pt x="1699" y="1"/>
                    <a:pt x="1424" y="90"/>
                    <a:pt x="1181" y="230"/>
                  </a:cubicBezTo>
                  <a:cubicBezTo>
                    <a:pt x="898" y="393"/>
                    <a:pt x="659" y="624"/>
                    <a:pt x="453" y="880"/>
                  </a:cubicBezTo>
                  <a:cubicBezTo>
                    <a:pt x="325" y="1043"/>
                    <a:pt x="214" y="1205"/>
                    <a:pt x="137" y="1393"/>
                  </a:cubicBezTo>
                  <a:cubicBezTo>
                    <a:pt x="60" y="1582"/>
                    <a:pt x="26" y="1787"/>
                    <a:pt x="0" y="1984"/>
                  </a:cubicBezTo>
                  <a:lnTo>
                    <a:pt x="1215" y="2702"/>
                  </a:lnTo>
                  <a:cubicBezTo>
                    <a:pt x="2712" y="1633"/>
                    <a:pt x="2122" y="8"/>
                    <a:pt x="2122" y="8"/>
                  </a:cubicBezTo>
                  <a:cubicBezTo>
                    <a:pt x="2076" y="3"/>
                    <a:pt x="2030" y="1"/>
                    <a:pt x="198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3532175" y="734075"/>
              <a:ext cx="183950" cy="180950"/>
            </a:xfrm>
            <a:custGeom>
              <a:rect b="b" l="l" r="r" t="t"/>
              <a:pathLst>
                <a:path extrusionOk="0" h="7238" w="7358">
                  <a:moveTo>
                    <a:pt x="5202" y="0"/>
                  </a:moveTo>
                  <a:lnTo>
                    <a:pt x="3713" y="428"/>
                  </a:lnTo>
                  <a:lnTo>
                    <a:pt x="3645" y="428"/>
                  </a:lnTo>
                  <a:lnTo>
                    <a:pt x="1805" y="34"/>
                  </a:lnTo>
                  <a:cubicBezTo>
                    <a:pt x="1805" y="34"/>
                    <a:pt x="1728" y="120"/>
                    <a:pt x="1600" y="274"/>
                  </a:cubicBezTo>
                  <a:cubicBezTo>
                    <a:pt x="1472" y="428"/>
                    <a:pt x="1292" y="650"/>
                    <a:pt x="1112" y="907"/>
                  </a:cubicBezTo>
                  <a:cubicBezTo>
                    <a:pt x="1061" y="984"/>
                    <a:pt x="1010" y="1069"/>
                    <a:pt x="950" y="1146"/>
                  </a:cubicBezTo>
                  <a:cubicBezTo>
                    <a:pt x="702" y="1531"/>
                    <a:pt x="479" y="1959"/>
                    <a:pt x="428" y="2301"/>
                  </a:cubicBezTo>
                  <a:lnTo>
                    <a:pt x="873" y="2087"/>
                  </a:lnTo>
                  <a:lnTo>
                    <a:pt x="873" y="2087"/>
                  </a:lnTo>
                  <a:cubicBezTo>
                    <a:pt x="796" y="2147"/>
                    <a:pt x="0" y="2797"/>
                    <a:pt x="342" y="5236"/>
                  </a:cubicBezTo>
                  <a:cubicBezTo>
                    <a:pt x="342" y="5236"/>
                    <a:pt x="377" y="5783"/>
                    <a:pt x="223" y="5980"/>
                  </a:cubicBezTo>
                  <a:cubicBezTo>
                    <a:pt x="208" y="6002"/>
                    <a:pt x="225" y="6024"/>
                    <a:pt x="247" y="6024"/>
                  </a:cubicBezTo>
                  <a:cubicBezTo>
                    <a:pt x="250" y="6024"/>
                    <a:pt x="253" y="6024"/>
                    <a:pt x="257" y="6023"/>
                  </a:cubicBezTo>
                  <a:cubicBezTo>
                    <a:pt x="360" y="5997"/>
                    <a:pt x="514" y="5920"/>
                    <a:pt x="616" y="5689"/>
                  </a:cubicBezTo>
                  <a:lnTo>
                    <a:pt x="616" y="5689"/>
                  </a:lnTo>
                  <a:cubicBezTo>
                    <a:pt x="454" y="6485"/>
                    <a:pt x="1070" y="7237"/>
                    <a:pt x="1882" y="7237"/>
                  </a:cubicBezTo>
                  <a:lnTo>
                    <a:pt x="5475" y="7237"/>
                  </a:lnTo>
                  <a:cubicBezTo>
                    <a:pt x="6288" y="7237"/>
                    <a:pt x="6895" y="6485"/>
                    <a:pt x="6741" y="5689"/>
                  </a:cubicBezTo>
                  <a:lnTo>
                    <a:pt x="6741" y="5689"/>
                  </a:lnTo>
                  <a:cubicBezTo>
                    <a:pt x="6844" y="5911"/>
                    <a:pt x="6998" y="5997"/>
                    <a:pt x="7101" y="6031"/>
                  </a:cubicBezTo>
                  <a:cubicBezTo>
                    <a:pt x="7104" y="6032"/>
                    <a:pt x="7106" y="6033"/>
                    <a:pt x="7109" y="6033"/>
                  </a:cubicBezTo>
                  <a:cubicBezTo>
                    <a:pt x="7131" y="6033"/>
                    <a:pt x="7150" y="6003"/>
                    <a:pt x="7135" y="5980"/>
                  </a:cubicBezTo>
                  <a:cubicBezTo>
                    <a:pt x="6981" y="5783"/>
                    <a:pt x="7015" y="5236"/>
                    <a:pt x="7015" y="5236"/>
                  </a:cubicBezTo>
                  <a:cubicBezTo>
                    <a:pt x="7357" y="2797"/>
                    <a:pt x="6562" y="2147"/>
                    <a:pt x="6476" y="2087"/>
                  </a:cubicBezTo>
                  <a:lnTo>
                    <a:pt x="6476" y="2087"/>
                  </a:lnTo>
                  <a:lnTo>
                    <a:pt x="6930" y="2301"/>
                  </a:lnTo>
                  <a:cubicBezTo>
                    <a:pt x="6878" y="1951"/>
                    <a:pt x="6587" y="1506"/>
                    <a:pt x="6262" y="1104"/>
                  </a:cubicBezTo>
                  <a:cubicBezTo>
                    <a:pt x="6194" y="1027"/>
                    <a:pt x="6126" y="950"/>
                    <a:pt x="6066" y="873"/>
                  </a:cubicBezTo>
                  <a:cubicBezTo>
                    <a:pt x="5852" y="633"/>
                    <a:pt x="5638" y="419"/>
                    <a:pt x="5475" y="257"/>
                  </a:cubicBezTo>
                  <a:cubicBezTo>
                    <a:pt x="5313" y="103"/>
                    <a:pt x="5202" y="0"/>
                    <a:pt x="5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555900" y="740475"/>
              <a:ext cx="132850" cy="29675"/>
            </a:xfrm>
            <a:custGeom>
              <a:rect b="b" l="l" r="r" t="t"/>
              <a:pathLst>
                <a:path extrusionOk="0" h="1187" w="5314">
                  <a:moveTo>
                    <a:pt x="4526" y="1"/>
                  </a:moveTo>
                  <a:cubicBezTo>
                    <a:pt x="3859" y="118"/>
                    <a:pt x="3194" y="176"/>
                    <a:pt x="2535" y="176"/>
                  </a:cubicBezTo>
                  <a:cubicBezTo>
                    <a:pt x="1901" y="176"/>
                    <a:pt x="1272" y="123"/>
                    <a:pt x="651" y="18"/>
                  </a:cubicBezTo>
                  <a:cubicBezTo>
                    <a:pt x="523" y="172"/>
                    <a:pt x="343" y="394"/>
                    <a:pt x="163" y="651"/>
                  </a:cubicBezTo>
                  <a:cubicBezTo>
                    <a:pt x="112" y="728"/>
                    <a:pt x="52" y="813"/>
                    <a:pt x="1" y="890"/>
                  </a:cubicBezTo>
                  <a:cubicBezTo>
                    <a:pt x="843" y="1086"/>
                    <a:pt x="1695" y="1187"/>
                    <a:pt x="2558" y="1187"/>
                  </a:cubicBezTo>
                  <a:cubicBezTo>
                    <a:pt x="3465" y="1187"/>
                    <a:pt x="4384" y="1076"/>
                    <a:pt x="5313" y="848"/>
                  </a:cubicBezTo>
                  <a:cubicBezTo>
                    <a:pt x="5245" y="771"/>
                    <a:pt x="5177" y="694"/>
                    <a:pt x="5117" y="617"/>
                  </a:cubicBezTo>
                  <a:cubicBezTo>
                    <a:pt x="4903" y="377"/>
                    <a:pt x="4689" y="163"/>
                    <a:pt x="4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559975" y="740475"/>
              <a:ext cx="123850" cy="23400"/>
            </a:xfrm>
            <a:custGeom>
              <a:rect b="b" l="l" r="r" t="t"/>
              <a:pathLst>
                <a:path extrusionOk="0" h="936" w="4954">
                  <a:moveTo>
                    <a:pt x="4363" y="1"/>
                  </a:moveTo>
                  <a:cubicBezTo>
                    <a:pt x="3696" y="118"/>
                    <a:pt x="3031" y="176"/>
                    <a:pt x="2372" y="176"/>
                  </a:cubicBezTo>
                  <a:cubicBezTo>
                    <a:pt x="1738" y="176"/>
                    <a:pt x="1109" y="123"/>
                    <a:pt x="488" y="18"/>
                  </a:cubicBezTo>
                  <a:cubicBezTo>
                    <a:pt x="360" y="172"/>
                    <a:pt x="180" y="394"/>
                    <a:pt x="0" y="651"/>
                  </a:cubicBezTo>
                  <a:cubicBezTo>
                    <a:pt x="787" y="839"/>
                    <a:pt x="1585" y="935"/>
                    <a:pt x="2392" y="935"/>
                  </a:cubicBezTo>
                  <a:cubicBezTo>
                    <a:pt x="3235" y="935"/>
                    <a:pt x="4089" y="831"/>
                    <a:pt x="4954" y="617"/>
                  </a:cubicBezTo>
                  <a:cubicBezTo>
                    <a:pt x="4740" y="377"/>
                    <a:pt x="4526" y="163"/>
                    <a:pt x="4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605750" y="768700"/>
              <a:ext cx="27825" cy="27850"/>
            </a:xfrm>
            <a:custGeom>
              <a:rect b="b" l="l" r="r" t="t"/>
              <a:pathLst>
                <a:path extrusionOk="0" h="1114" w="1113">
                  <a:moveTo>
                    <a:pt x="556" y="1"/>
                  </a:moveTo>
                  <a:cubicBezTo>
                    <a:pt x="248" y="1"/>
                    <a:pt x="0" y="258"/>
                    <a:pt x="0" y="557"/>
                  </a:cubicBezTo>
                  <a:cubicBezTo>
                    <a:pt x="0" y="865"/>
                    <a:pt x="248" y="1113"/>
                    <a:pt x="556" y="1113"/>
                  </a:cubicBezTo>
                  <a:cubicBezTo>
                    <a:pt x="864" y="1113"/>
                    <a:pt x="1112" y="865"/>
                    <a:pt x="1112" y="557"/>
                  </a:cubicBezTo>
                  <a:cubicBezTo>
                    <a:pt x="1112" y="249"/>
                    <a:pt x="864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3608300" y="771275"/>
              <a:ext cx="22700" cy="22900"/>
            </a:xfrm>
            <a:custGeom>
              <a:rect b="b" l="l" r="r" t="t"/>
              <a:pathLst>
                <a:path extrusionOk="0" h="916" w="908">
                  <a:moveTo>
                    <a:pt x="454" y="1"/>
                  </a:moveTo>
                  <a:cubicBezTo>
                    <a:pt x="206" y="1"/>
                    <a:pt x="1" y="206"/>
                    <a:pt x="1" y="454"/>
                  </a:cubicBezTo>
                  <a:cubicBezTo>
                    <a:pt x="1" y="711"/>
                    <a:pt x="206" y="916"/>
                    <a:pt x="454" y="916"/>
                  </a:cubicBezTo>
                  <a:cubicBezTo>
                    <a:pt x="711" y="916"/>
                    <a:pt x="908" y="711"/>
                    <a:pt x="908" y="454"/>
                  </a:cubicBezTo>
                  <a:cubicBezTo>
                    <a:pt x="908" y="206"/>
                    <a:pt x="711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3614075" y="761450"/>
              <a:ext cx="11150" cy="11125"/>
            </a:xfrm>
            <a:custGeom>
              <a:rect b="b" l="l" r="r" t="t"/>
              <a:pathLst>
                <a:path extrusionOk="0" h="445" w="446">
                  <a:moveTo>
                    <a:pt x="112" y="0"/>
                  </a:moveTo>
                  <a:cubicBezTo>
                    <a:pt x="52" y="0"/>
                    <a:pt x="1" y="51"/>
                    <a:pt x="1" y="111"/>
                  </a:cubicBezTo>
                  <a:lnTo>
                    <a:pt x="1" y="342"/>
                  </a:lnTo>
                  <a:cubicBezTo>
                    <a:pt x="1" y="402"/>
                    <a:pt x="52" y="445"/>
                    <a:pt x="112" y="445"/>
                  </a:cubicBezTo>
                  <a:lnTo>
                    <a:pt x="343" y="445"/>
                  </a:lnTo>
                  <a:cubicBezTo>
                    <a:pt x="403" y="445"/>
                    <a:pt x="446" y="402"/>
                    <a:pt x="446" y="342"/>
                  </a:cubicBezTo>
                  <a:lnTo>
                    <a:pt x="446" y="111"/>
                  </a:lnTo>
                  <a:cubicBezTo>
                    <a:pt x="446" y="51"/>
                    <a:pt x="403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3549275" y="824100"/>
              <a:ext cx="151225" cy="90925"/>
            </a:xfrm>
            <a:custGeom>
              <a:rect b="b" l="l" r="r" t="t"/>
              <a:pathLst>
                <a:path extrusionOk="0" h="3637" w="6049">
                  <a:moveTo>
                    <a:pt x="445" y="1"/>
                  </a:moveTo>
                  <a:cubicBezTo>
                    <a:pt x="1" y="1344"/>
                    <a:pt x="925" y="2054"/>
                    <a:pt x="925" y="2054"/>
                  </a:cubicBezTo>
                  <a:cubicBezTo>
                    <a:pt x="771" y="1669"/>
                    <a:pt x="1147" y="1096"/>
                    <a:pt x="1147" y="1096"/>
                  </a:cubicBezTo>
                  <a:lnTo>
                    <a:pt x="1190" y="2276"/>
                  </a:lnTo>
                  <a:lnTo>
                    <a:pt x="1156" y="2610"/>
                  </a:lnTo>
                  <a:cubicBezTo>
                    <a:pt x="1156" y="2610"/>
                    <a:pt x="514" y="2687"/>
                    <a:pt x="343" y="3303"/>
                  </a:cubicBezTo>
                  <a:cubicBezTo>
                    <a:pt x="291" y="3474"/>
                    <a:pt x="420" y="3636"/>
                    <a:pt x="599" y="3636"/>
                  </a:cubicBezTo>
                  <a:lnTo>
                    <a:pt x="2182" y="3636"/>
                  </a:lnTo>
                  <a:cubicBezTo>
                    <a:pt x="2387" y="3636"/>
                    <a:pt x="2550" y="3474"/>
                    <a:pt x="2550" y="3277"/>
                  </a:cubicBezTo>
                  <a:lnTo>
                    <a:pt x="2550" y="2413"/>
                  </a:lnTo>
                  <a:cubicBezTo>
                    <a:pt x="2550" y="2413"/>
                    <a:pt x="2730" y="2695"/>
                    <a:pt x="3046" y="2807"/>
                  </a:cubicBezTo>
                  <a:cubicBezTo>
                    <a:pt x="3046" y="2807"/>
                    <a:pt x="3052" y="2808"/>
                    <a:pt x="3065" y="2808"/>
                  </a:cubicBezTo>
                  <a:cubicBezTo>
                    <a:pt x="3117" y="2808"/>
                    <a:pt x="3277" y="2775"/>
                    <a:pt x="3500" y="2413"/>
                  </a:cubicBezTo>
                  <a:lnTo>
                    <a:pt x="3500" y="3277"/>
                  </a:lnTo>
                  <a:cubicBezTo>
                    <a:pt x="3500" y="3474"/>
                    <a:pt x="3662" y="3636"/>
                    <a:pt x="3867" y="3636"/>
                  </a:cubicBezTo>
                  <a:lnTo>
                    <a:pt x="5450" y="3636"/>
                  </a:lnTo>
                  <a:cubicBezTo>
                    <a:pt x="5630" y="3636"/>
                    <a:pt x="5758" y="3474"/>
                    <a:pt x="5707" y="3303"/>
                  </a:cubicBezTo>
                  <a:cubicBezTo>
                    <a:pt x="5536" y="2687"/>
                    <a:pt x="4894" y="2610"/>
                    <a:pt x="4894" y="2610"/>
                  </a:cubicBezTo>
                  <a:lnTo>
                    <a:pt x="4860" y="2276"/>
                  </a:lnTo>
                  <a:lnTo>
                    <a:pt x="4903" y="1096"/>
                  </a:lnTo>
                  <a:cubicBezTo>
                    <a:pt x="4903" y="1096"/>
                    <a:pt x="5279" y="1669"/>
                    <a:pt x="5125" y="2054"/>
                  </a:cubicBezTo>
                  <a:cubicBezTo>
                    <a:pt x="5125" y="2054"/>
                    <a:pt x="6049" y="1344"/>
                    <a:pt x="5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3551425" y="801425"/>
              <a:ext cx="144800" cy="72975"/>
            </a:xfrm>
            <a:custGeom>
              <a:rect b="b" l="l" r="r" t="t"/>
              <a:pathLst>
                <a:path extrusionOk="0" h="2919" w="5792">
                  <a:moveTo>
                    <a:pt x="3123" y="1"/>
                  </a:moveTo>
                  <a:cubicBezTo>
                    <a:pt x="3114" y="1"/>
                    <a:pt x="3114" y="9"/>
                    <a:pt x="3114" y="18"/>
                  </a:cubicBezTo>
                  <a:lnTo>
                    <a:pt x="60" y="531"/>
                  </a:lnTo>
                  <a:cubicBezTo>
                    <a:pt x="0" y="728"/>
                    <a:pt x="9" y="942"/>
                    <a:pt x="94" y="1122"/>
                  </a:cubicBezTo>
                  <a:cubicBezTo>
                    <a:pt x="188" y="1301"/>
                    <a:pt x="342" y="1447"/>
                    <a:pt x="531" y="1524"/>
                  </a:cubicBezTo>
                  <a:cubicBezTo>
                    <a:pt x="582" y="1327"/>
                    <a:pt x="702" y="1156"/>
                    <a:pt x="856" y="1027"/>
                  </a:cubicBezTo>
                  <a:lnTo>
                    <a:pt x="856" y="1027"/>
                  </a:lnTo>
                  <a:cubicBezTo>
                    <a:pt x="847" y="1421"/>
                    <a:pt x="1070" y="1806"/>
                    <a:pt x="1403" y="2003"/>
                  </a:cubicBezTo>
                  <a:cubicBezTo>
                    <a:pt x="1446" y="1797"/>
                    <a:pt x="1514" y="1601"/>
                    <a:pt x="1600" y="1404"/>
                  </a:cubicBezTo>
                  <a:lnTo>
                    <a:pt x="1600" y="1404"/>
                  </a:lnTo>
                  <a:cubicBezTo>
                    <a:pt x="1540" y="1789"/>
                    <a:pt x="1754" y="2199"/>
                    <a:pt x="2096" y="2371"/>
                  </a:cubicBezTo>
                  <a:cubicBezTo>
                    <a:pt x="2105" y="2234"/>
                    <a:pt x="2130" y="2097"/>
                    <a:pt x="2182" y="1960"/>
                  </a:cubicBezTo>
                  <a:cubicBezTo>
                    <a:pt x="2250" y="2157"/>
                    <a:pt x="2327" y="2353"/>
                    <a:pt x="2438" y="2533"/>
                  </a:cubicBezTo>
                  <a:cubicBezTo>
                    <a:pt x="2550" y="2696"/>
                    <a:pt x="2695" y="2841"/>
                    <a:pt x="2883" y="2909"/>
                  </a:cubicBezTo>
                  <a:lnTo>
                    <a:pt x="2883" y="2918"/>
                  </a:lnTo>
                  <a:lnTo>
                    <a:pt x="2909" y="2918"/>
                  </a:lnTo>
                  <a:lnTo>
                    <a:pt x="2909" y="2909"/>
                  </a:lnTo>
                  <a:cubicBezTo>
                    <a:pt x="3097" y="2841"/>
                    <a:pt x="3242" y="2696"/>
                    <a:pt x="3354" y="2525"/>
                  </a:cubicBezTo>
                  <a:cubicBezTo>
                    <a:pt x="3465" y="2353"/>
                    <a:pt x="3542" y="2157"/>
                    <a:pt x="3610" y="1960"/>
                  </a:cubicBezTo>
                  <a:cubicBezTo>
                    <a:pt x="3662" y="2088"/>
                    <a:pt x="3687" y="2234"/>
                    <a:pt x="3696" y="2371"/>
                  </a:cubicBezTo>
                  <a:cubicBezTo>
                    <a:pt x="4038" y="2199"/>
                    <a:pt x="4252" y="1789"/>
                    <a:pt x="4192" y="1404"/>
                  </a:cubicBezTo>
                  <a:lnTo>
                    <a:pt x="4192" y="1404"/>
                  </a:lnTo>
                  <a:cubicBezTo>
                    <a:pt x="4278" y="1592"/>
                    <a:pt x="4346" y="1797"/>
                    <a:pt x="4389" y="2003"/>
                  </a:cubicBezTo>
                  <a:cubicBezTo>
                    <a:pt x="4722" y="1806"/>
                    <a:pt x="4945" y="1421"/>
                    <a:pt x="4936" y="1027"/>
                  </a:cubicBezTo>
                  <a:lnTo>
                    <a:pt x="4936" y="1027"/>
                  </a:lnTo>
                  <a:cubicBezTo>
                    <a:pt x="5090" y="1147"/>
                    <a:pt x="5202" y="1327"/>
                    <a:pt x="5261" y="1515"/>
                  </a:cubicBezTo>
                  <a:cubicBezTo>
                    <a:pt x="5450" y="1447"/>
                    <a:pt x="5604" y="1301"/>
                    <a:pt x="5698" y="1122"/>
                  </a:cubicBezTo>
                  <a:cubicBezTo>
                    <a:pt x="5783" y="942"/>
                    <a:pt x="5792" y="719"/>
                    <a:pt x="5732" y="531"/>
                  </a:cubicBezTo>
                  <a:lnTo>
                    <a:pt x="3251" y="26"/>
                  </a:lnTo>
                  <a:cubicBezTo>
                    <a:pt x="3251" y="18"/>
                    <a:pt x="3251" y="1"/>
                    <a:pt x="3251" y="1"/>
                  </a:cubicBezTo>
                  <a:lnTo>
                    <a:pt x="3174" y="9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3514425" y="579225"/>
              <a:ext cx="206825" cy="191875"/>
            </a:xfrm>
            <a:custGeom>
              <a:rect b="b" l="l" r="r" t="t"/>
              <a:pathLst>
                <a:path extrusionOk="0" h="7675" w="8273">
                  <a:moveTo>
                    <a:pt x="3345" y="0"/>
                  </a:moveTo>
                  <a:lnTo>
                    <a:pt x="3345" y="0"/>
                  </a:lnTo>
                  <a:cubicBezTo>
                    <a:pt x="3491" y="112"/>
                    <a:pt x="3610" y="248"/>
                    <a:pt x="3704" y="394"/>
                  </a:cubicBezTo>
                  <a:cubicBezTo>
                    <a:pt x="3524" y="342"/>
                    <a:pt x="3338" y="316"/>
                    <a:pt x="3152" y="316"/>
                  </a:cubicBezTo>
                  <a:cubicBezTo>
                    <a:pt x="3030" y="316"/>
                    <a:pt x="2908" y="327"/>
                    <a:pt x="2789" y="351"/>
                  </a:cubicBezTo>
                  <a:cubicBezTo>
                    <a:pt x="2481" y="411"/>
                    <a:pt x="2190" y="548"/>
                    <a:pt x="1882" y="582"/>
                  </a:cubicBezTo>
                  <a:cubicBezTo>
                    <a:pt x="1840" y="587"/>
                    <a:pt x="1797" y="589"/>
                    <a:pt x="1753" y="589"/>
                  </a:cubicBezTo>
                  <a:cubicBezTo>
                    <a:pt x="1479" y="589"/>
                    <a:pt x="1194" y="493"/>
                    <a:pt x="1061" y="257"/>
                  </a:cubicBezTo>
                  <a:lnTo>
                    <a:pt x="1061" y="257"/>
                  </a:lnTo>
                  <a:cubicBezTo>
                    <a:pt x="1121" y="505"/>
                    <a:pt x="1181" y="753"/>
                    <a:pt x="1241" y="1001"/>
                  </a:cubicBezTo>
                  <a:cubicBezTo>
                    <a:pt x="1070" y="1010"/>
                    <a:pt x="916" y="1138"/>
                    <a:pt x="830" y="1292"/>
                  </a:cubicBezTo>
                  <a:cubicBezTo>
                    <a:pt x="744" y="1446"/>
                    <a:pt x="719" y="1626"/>
                    <a:pt x="702" y="1805"/>
                  </a:cubicBezTo>
                  <a:cubicBezTo>
                    <a:pt x="676" y="2079"/>
                    <a:pt x="676" y="2361"/>
                    <a:pt x="659" y="2635"/>
                  </a:cubicBezTo>
                  <a:cubicBezTo>
                    <a:pt x="642" y="2815"/>
                    <a:pt x="633" y="2995"/>
                    <a:pt x="599" y="3166"/>
                  </a:cubicBezTo>
                  <a:cubicBezTo>
                    <a:pt x="522" y="3619"/>
                    <a:pt x="351" y="4072"/>
                    <a:pt x="0" y="4363"/>
                  </a:cubicBezTo>
                  <a:cubicBezTo>
                    <a:pt x="35" y="4368"/>
                    <a:pt x="70" y="4371"/>
                    <a:pt x="106" y="4371"/>
                  </a:cubicBezTo>
                  <a:cubicBezTo>
                    <a:pt x="252" y="4371"/>
                    <a:pt x="400" y="4330"/>
                    <a:pt x="531" y="4261"/>
                  </a:cubicBezTo>
                  <a:lnTo>
                    <a:pt x="531" y="4261"/>
                  </a:lnTo>
                  <a:cubicBezTo>
                    <a:pt x="257" y="4457"/>
                    <a:pt x="223" y="4851"/>
                    <a:pt x="291" y="5176"/>
                  </a:cubicBezTo>
                  <a:cubicBezTo>
                    <a:pt x="394" y="5595"/>
                    <a:pt x="633" y="5972"/>
                    <a:pt x="975" y="6228"/>
                  </a:cubicBezTo>
                  <a:cubicBezTo>
                    <a:pt x="864" y="5955"/>
                    <a:pt x="839" y="5629"/>
                    <a:pt x="924" y="5339"/>
                  </a:cubicBezTo>
                  <a:lnTo>
                    <a:pt x="924" y="5339"/>
                  </a:lnTo>
                  <a:cubicBezTo>
                    <a:pt x="1010" y="6040"/>
                    <a:pt x="1437" y="6682"/>
                    <a:pt x="2045" y="7041"/>
                  </a:cubicBezTo>
                  <a:cubicBezTo>
                    <a:pt x="2011" y="6844"/>
                    <a:pt x="2019" y="6630"/>
                    <a:pt x="2062" y="6434"/>
                  </a:cubicBezTo>
                  <a:cubicBezTo>
                    <a:pt x="2182" y="6707"/>
                    <a:pt x="2413" y="6913"/>
                    <a:pt x="2669" y="7058"/>
                  </a:cubicBezTo>
                  <a:cubicBezTo>
                    <a:pt x="2926" y="7204"/>
                    <a:pt x="3208" y="7289"/>
                    <a:pt x="3499" y="7375"/>
                  </a:cubicBezTo>
                  <a:cubicBezTo>
                    <a:pt x="3414" y="7238"/>
                    <a:pt x="3388" y="7067"/>
                    <a:pt x="3414" y="6913"/>
                  </a:cubicBezTo>
                  <a:lnTo>
                    <a:pt x="3414" y="6913"/>
                  </a:lnTo>
                  <a:cubicBezTo>
                    <a:pt x="3448" y="7127"/>
                    <a:pt x="3773" y="7409"/>
                    <a:pt x="4030" y="7597"/>
                  </a:cubicBezTo>
                  <a:cubicBezTo>
                    <a:pt x="4072" y="7623"/>
                    <a:pt x="4107" y="7648"/>
                    <a:pt x="4141" y="7674"/>
                  </a:cubicBezTo>
                  <a:cubicBezTo>
                    <a:pt x="4166" y="7648"/>
                    <a:pt x="4201" y="7623"/>
                    <a:pt x="4243" y="7597"/>
                  </a:cubicBezTo>
                  <a:cubicBezTo>
                    <a:pt x="4500" y="7409"/>
                    <a:pt x="4825" y="7127"/>
                    <a:pt x="4859" y="6913"/>
                  </a:cubicBezTo>
                  <a:lnTo>
                    <a:pt x="4859" y="6913"/>
                  </a:lnTo>
                  <a:cubicBezTo>
                    <a:pt x="4894" y="7067"/>
                    <a:pt x="4859" y="7238"/>
                    <a:pt x="4774" y="7375"/>
                  </a:cubicBezTo>
                  <a:cubicBezTo>
                    <a:pt x="5065" y="7289"/>
                    <a:pt x="5347" y="7204"/>
                    <a:pt x="5604" y="7058"/>
                  </a:cubicBezTo>
                  <a:cubicBezTo>
                    <a:pt x="5860" y="6913"/>
                    <a:pt x="6100" y="6707"/>
                    <a:pt x="6211" y="6434"/>
                  </a:cubicBezTo>
                  <a:cubicBezTo>
                    <a:pt x="6254" y="6630"/>
                    <a:pt x="6262" y="6844"/>
                    <a:pt x="6228" y="7041"/>
                  </a:cubicBezTo>
                  <a:cubicBezTo>
                    <a:pt x="6836" y="6682"/>
                    <a:pt x="7263" y="6040"/>
                    <a:pt x="7349" y="5339"/>
                  </a:cubicBezTo>
                  <a:lnTo>
                    <a:pt x="7349" y="5339"/>
                  </a:lnTo>
                  <a:cubicBezTo>
                    <a:pt x="7434" y="5629"/>
                    <a:pt x="7409" y="5955"/>
                    <a:pt x="7297" y="6237"/>
                  </a:cubicBezTo>
                  <a:cubicBezTo>
                    <a:pt x="7640" y="5972"/>
                    <a:pt x="7888" y="5595"/>
                    <a:pt x="7982" y="5176"/>
                  </a:cubicBezTo>
                  <a:cubicBezTo>
                    <a:pt x="8048" y="4860"/>
                    <a:pt x="8018" y="4478"/>
                    <a:pt x="7772" y="4277"/>
                  </a:cubicBezTo>
                  <a:lnTo>
                    <a:pt x="7772" y="4277"/>
                  </a:lnTo>
                  <a:cubicBezTo>
                    <a:pt x="7900" y="4344"/>
                    <a:pt x="8043" y="4376"/>
                    <a:pt x="8184" y="4376"/>
                  </a:cubicBezTo>
                  <a:cubicBezTo>
                    <a:pt x="8213" y="4376"/>
                    <a:pt x="8243" y="4375"/>
                    <a:pt x="8273" y="4372"/>
                  </a:cubicBezTo>
                  <a:cubicBezTo>
                    <a:pt x="7922" y="4072"/>
                    <a:pt x="7751" y="3619"/>
                    <a:pt x="7674" y="3166"/>
                  </a:cubicBezTo>
                  <a:cubicBezTo>
                    <a:pt x="7640" y="2935"/>
                    <a:pt x="7623" y="2704"/>
                    <a:pt x="7605" y="2464"/>
                  </a:cubicBezTo>
                  <a:cubicBezTo>
                    <a:pt x="7597" y="2242"/>
                    <a:pt x="7588" y="2019"/>
                    <a:pt x="7571" y="1805"/>
                  </a:cubicBezTo>
                  <a:cubicBezTo>
                    <a:pt x="7554" y="1626"/>
                    <a:pt x="7528" y="1446"/>
                    <a:pt x="7443" y="1292"/>
                  </a:cubicBezTo>
                  <a:cubicBezTo>
                    <a:pt x="7357" y="1138"/>
                    <a:pt x="7203" y="1010"/>
                    <a:pt x="7032" y="1001"/>
                  </a:cubicBezTo>
                  <a:cubicBezTo>
                    <a:pt x="7092" y="753"/>
                    <a:pt x="7152" y="505"/>
                    <a:pt x="7212" y="257"/>
                  </a:cubicBezTo>
                  <a:lnTo>
                    <a:pt x="7212" y="257"/>
                  </a:lnTo>
                  <a:cubicBezTo>
                    <a:pt x="7079" y="493"/>
                    <a:pt x="6794" y="589"/>
                    <a:pt x="6520" y="589"/>
                  </a:cubicBezTo>
                  <a:cubicBezTo>
                    <a:pt x="6476" y="589"/>
                    <a:pt x="6433" y="587"/>
                    <a:pt x="6391" y="582"/>
                  </a:cubicBezTo>
                  <a:cubicBezTo>
                    <a:pt x="6083" y="548"/>
                    <a:pt x="5792" y="411"/>
                    <a:pt x="5492" y="351"/>
                  </a:cubicBezTo>
                  <a:cubicBezTo>
                    <a:pt x="5370" y="327"/>
                    <a:pt x="5246" y="316"/>
                    <a:pt x="5123" y="316"/>
                  </a:cubicBezTo>
                  <a:cubicBezTo>
                    <a:pt x="4935" y="316"/>
                    <a:pt x="4749" y="342"/>
                    <a:pt x="4568" y="394"/>
                  </a:cubicBezTo>
                  <a:cubicBezTo>
                    <a:pt x="4663" y="248"/>
                    <a:pt x="4791" y="112"/>
                    <a:pt x="4928" y="0"/>
                  </a:cubicBezTo>
                  <a:lnTo>
                    <a:pt x="4928" y="0"/>
                  </a:lnTo>
                  <a:cubicBezTo>
                    <a:pt x="4586" y="17"/>
                    <a:pt x="4286" y="180"/>
                    <a:pt x="4141" y="334"/>
                  </a:cubicBezTo>
                  <a:cubicBezTo>
                    <a:pt x="3987" y="180"/>
                    <a:pt x="3696" y="17"/>
                    <a:pt x="3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618775" y="729575"/>
              <a:ext cx="2175" cy="13175"/>
            </a:xfrm>
            <a:custGeom>
              <a:rect b="b" l="l" r="r" t="t"/>
              <a:pathLst>
                <a:path extrusionOk="0" h="527" w="87">
                  <a:moveTo>
                    <a:pt x="52" y="0"/>
                  </a:moveTo>
                  <a:cubicBezTo>
                    <a:pt x="35" y="9"/>
                    <a:pt x="18" y="26"/>
                    <a:pt x="1" y="35"/>
                  </a:cubicBezTo>
                  <a:lnTo>
                    <a:pt x="1" y="488"/>
                  </a:lnTo>
                  <a:cubicBezTo>
                    <a:pt x="1" y="514"/>
                    <a:pt x="22" y="527"/>
                    <a:pt x="44" y="527"/>
                  </a:cubicBezTo>
                  <a:cubicBezTo>
                    <a:pt x="65" y="527"/>
                    <a:pt x="86" y="514"/>
                    <a:pt x="86" y="488"/>
                  </a:cubicBezTo>
                  <a:lnTo>
                    <a:pt x="86" y="26"/>
                  </a:lnTo>
                  <a:cubicBezTo>
                    <a:pt x="78" y="17"/>
                    <a:pt x="61" y="9"/>
                    <a:pt x="52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3530875" y="579225"/>
              <a:ext cx="173900" cy="94125"/>
            </a:xfrm>
            <a:custGeom>
              <a:rect b="b" l="l" r="r" t="t"/>
              <a:pathLst>
                <a:path extrusionOk="0" h="3765" w="6956">
                  <a:moveTo>
                    <a:pt x="2696" y="0"/>
                  </a:moveTo>
                  <a:lnTo>
                    <a:pt x="2696" y="0"/>
                  </a:lnTo>
                  <a:cubicBezTo>
                    <a:pt x="2833" y="112"/>
                    <a:pt x="2952" y="248"/>
                    <a:pt x="3055" y="394"/>
                  </a:cubicBezTo>
                  <a:cubicBezTo>
                    <a:pt x="2875" y="342"/>
                    <a:pt x="2688" y="316"/>
                    <a:pt x="2501" y="316"/>
                  </a:cubicBezTo>
                  <a:cubicBezTo>
                    <a:pt x="2377" y="316"/>
                    <a:pt x="2254" y="327"/>
                    <a:pt x="2131" y="351"/>
                  </a:cubicBezTo>
                  <a:cubicBezTo>
                    <a:pt x="1823" y="411"/>
                    <a:pt x="1541" y="548"/>
                    <a:pt x="1233" y="582"/>
                  </a:cubicBezTo>
                  <a:cubicBezTo>
                    <a:pt x="1189" y="587"/>
                    <a:pt x="1145" y="589"/>
                    <a:pt x="1101" y="589"/>
                  </a:cubicBezTo>
                  <a:cubicBezTo>
                    <a:pt x="824" y="589"/>
                    <a:pt x="544" y="493"/>
                    <a:pt x="412" y="257"/>
                  </a:cubicBezTo>
                  <a:lnTo>
                    <a:pt x="412" y="257"/>
                  </a:lnTo>
                  <a:cubicBezTo>
                    <a:pt x="471" y="505"/>
                    <a:pt x="531" y="753"/>
                    <a:pt x="591" y="1001"/>
                  </a:cubicBezTo>
                  <a:cubicBezTo>
                    <a:pt x="412" y="1010"/>
                    <a:pt x="258" y="1138"/>
                    <a:pt x="172" y="1292"/>
                  </a:cubicBezTo>
                  <a:cubicBezTo>
                    <a:pt x="95" y="1446"/>
                    <a:pt x="69" y="1626"/>
                    <a:pt x="52" y="1805"/>
                  </a:cubicBezTo>
                  <a:cubicBezTo>
                    <a:pt x="27" y="2079"/>
                    <a:pt x="18" y="2361"/>
                    <a:pt x="1" y="2635"/>
                  </a:cubicBezTo>
                  <a:cubicBezTo>
                    <a:pt x="215" y="2447"/>
                    <a:pt x="454" y="2276"/>
                    <a:pt x="702" y="2139"/>
                  </a:cubicBezTo>
                  <a:lnTo>
                    <a:pt x="702" y="2139"/>
                  </a:lnTo>
                  <a:cubicBezTo>
                    <a:pt x="471" y="2438"/>
                    <a:pt x="369" y="2832"/>
                    <a:pt x="412" y="3200"/>
                  </a:cubicBezTo>
                  <a:cubicBezTo>
                    <a:pt x="677" y="2798"/>
                    <a:pt x="1027" y="2456"/>
                    <a:pt x="1430" y="2190"/>
                  </a:cubicBezTo>
                  <a:lnTo>
                    <a:pt x="1430" y="2190"/>
                  </a:lnTo>
                  <a:cubicBezTo>
                    <a:pt x="1284" y="2490"/>
                    <a:pt x="1233" y="2823"/>
                    <a:pt x="1267" y="3149"/>
                  </a:cubicBezTo>
                  <a:cubicBezTo>
                    <a:pt x="1404" y="2892"/>
                    <a:pt x="1609" y="2687"/>
                    <a:pt x="1849" y="2533"/>
                  </a:cubicBezTo>
                  <a:lnTo>
                    <a:pt x="1849" y="2533"/>
                  </a:lnTo>
                  <a:cubicBezTo>
                    <a:pt x="1772" y="2781"/>
                    <a:pt x="1797" y="3063"/>
                    <a:pt x="1926" y="3285"/>
                  </a:cubicBezTo>
                  <a:cubicBezTo>
                    <a:pt x="2037" y="3131"/>
                    <a:pt x="2199" y="3012"/>
                    <a:pt x="2371" y="2952"/>
                  </a:cubicBezTo>
                  <a:cubicBezTo>
                    <a:pt x="2388" y="3234"/>
                    <a:pt x="2473" y="3516"/>
                    <a:pt x="2619" y="3764"/>
                  </a:cubicBezTo>
                  <a:cubicBezTo>
                    <a:pt x="3064" y="3328"/>
                    <a:pt x="3337" y="2310"/>
                    <a:pt x="3423" y="1959"/>
                  </a:cubicBezTo>
                  <a:cubicBezTo>
                    <a:pt x="3440" y="1891"/>
                    <a:pt x="3500" y="1840"/>
                    <a:pt x="3568" y="1840"/>
                  </a:cubicBezTo>
                  <a:cubicBezTo>
                    <a:pt x="3654" y="1840"/>
                    <a:pt x="3722" y="1900"/>
                    <a:pt x="3731" y="1985"/>
                  </a:cubicBezTo>
                  <a:cubicBezTo>
                    <a:pt x="3756" y="2353"/>
                    <a:pt x="3885" y="3345"/>
                    <a:pt x="4390" y="3764"/>
                  </a:cubicBezTo>
                  <a:cubicBezTo>
                    <a:pt x="4544" y="3525"/>
                    <a:pt x="4775" y="3234"/>
                    <a:pt x="4783" y="2952"/>
                  </a:cubicBezTo>
                  <a:cubicBezTo>
                    <a:pt x="4963" y="3012"/>
                    <a:pt x="5125" y="3131"/>
                    <a:pt x="5236" y="3285"/>
                  </a:cubicBezTo>
                  <a:cubicBezTo>
                    <a:pt x="5365" y="3063"/>
                    <a:pt x="5390" y="2781"/>
                    <a:pt x="5313" y="2533"/>
                  </a:cubicBezTo>
                  <a:lnTo>
                    <a:pt x="5313" y="2533"/>
                  </a:lnTo>
                  <a:cubicBezTo>
                    <a:pt x="5553" y="2687"/>
                    <a:pt x="5758" y="2892"/>
                    <a:pt x="5895" y="3149"/>
                  </a:cubicBezTo>
                  <a:cubicBezTo>
                    <a:pt x="5929" y="2823"/>
                    <a:pt x="5870" y="2490"/>
                    <a:pt x="5724" y="2190"/>
                  </a:cubicBezTo>
                  <a:lnTo>
                    <a:pt x="5724" y="2190"/>
                  </a:lnTo>
                  <a:cubicBezTo>
                    <a:pt x="6135" y="2456"/>
                    <a:pt x="6477" y="2798"/>
                    <a:pt x="6742" y="3200"/>
                  </a:cubicBezTo>
                  <a:cubicBezTo>
                    <a:pt x="6785" y="2832"/>
                    <a:pt x="6682" y="2438"/>
                    <a:pt x="6460" y="2139"/>
                  </a:cubicBezTo>
                  <a:lnTo>
                    <a:pt x="6468" y="2139"/>
                  </a:lnTo>
                  <a:cubicBezTo>
                    <a:pt x="6639" y="2233"/>
                    <a:pt x="6802" y="2344"/>
                    <a:pt x="6956" y="2464"/>
                  </a:cubicBezTo>
                  <a:cubicBezTo>
                    <a:pt x="6947" y="2242"/>
                    <a:pt x="6939" y="2019"/>
                    <a:pt x="6913" y="1805"/>
                  </a:cubicBezTo>
                  <a:cubicBezTo>
                    <a:pt x="6905" y="1626"/>
                    <a:pt x="6879" y="1446"/>
                    <a:pt x="6793" y="1292"/>
                  </a:cubicBezTo>
                  <a:cubicBezTo>
                    <a:pt x="6708" y="1138"/>
                    <a:pt x="6554" y="1010"/>
                    <a:pt x="6383" y="1001"/>
                  </a:cubicBezTo>
                  <a:cubicBezTo>
                    <a:pt x="6434" y="753"/>
                    <a:pt x="6503" y="505"/>
                    <a:pt x="6562" y="257"/>
                  </a:cubicBezTo>
                  <a:lnTo>
                    <a:pt x="6562" y="257"/>
                  </a:lnTo>
                  <a:cubicBezTo>
                    <a:pt x="6430" y="493"/>
                    <a:pt x="6144" y="589"/>
                    <a:pt x="5870" y="589"/>
                  </a:cubicBezTo>
                  <a:cubicBezTo>
                    <a:pt x="5827" y="589"/>
                    <a:pt x="5784" y="587"/>
                    <a:pt x="5741" y="582"/>
                  </a:cubicBezTo>
                  <a:cubicBezTo>
                    <a:pt x="5433" y="548"/>
                    <a:pt x="5142" y="411"/>
                    <a:pt x="4834" y="351"/>
                  </a:cubicBezTo>
                  <a:cubicBezTo>
                    <a:pt x="4715" y="327"/>
                    <a:pt x="4592" y="316"/>
                    <a:pt x="4469" y="316"/>
                  </a:cubicBezTo>
                  <a:cubicBezTo>
                    <a:pt x="4282" y="316"/>
                    <a:pt x="4094" y="342"/>
                    <a:pt x="3919" y="394"/>
                  </a:cubicBezTo>
                  <a:cubicBezTo>
                    <a:pt x="4013" y="248"/>
                    <a:pt x="4133" y="112"/>
                    <a:pt x="4278" y="0"/>
                  </a:cubicBezTo>
                  <a:lnTo>
                    <a:pt x="4278" y="0"/>
                  </a:lnTo>
                  <a:cubicBezTo>
                    <a:pt x="3928" y="17"/>
                    <a:pt x="3637" y="180"/>
                    <a:pt x="3483" y="334"/>
                  </a:cubicBezTo>
                  <a:cubicBezTo>
                    <a:pt x="3337" y="180"/>
                    <a:pt x="3038" y="17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3541550" y="674475"/>
              <a:ext cx="66975" cy="64150"/>
            </a:xfrm>
            <a:custGeom>
              <a:rect b="b" l="l" r="r" t="t"/>
              <a:pathLst>
                <a:path extrusionOk="0" h="2566" w="2679">
                  <a:moveTo>
                    <a:pt x="1461" y="0"/>
                  </a:moveTo>
                  <a:cubicBezTo>
                    <a:pt x="1343" y="0"/>
                    <a:pt x="1224" y="10"/>
                    <a:pt x="1105" y="31"/>
                  </a:cubicBezTo>
                  <a:cubicBezTo>
                    <a:pt x="669" y="117"/>
                    <a:pt x="267" y="365"/>
                    <a:pt x="36" y="742"/>
                  </a:cubicBezTo>
                  <a:cubicBezTo>
                    <a:pt x="1" y="791"/>
                    <a:pt x="46" y="834"/>
                    <a:pt x="92" y="834"/>
                  </a:cubicBezTo>
                  <a:cubicBezTo>
                    <a:pt x="102" y="834"/>
                    <a:pt x="112" y="832"/>
                    <a:pt x="121" y="827"/>
                  </a:cubicBezTo>
                  <a:cubicBezTo>
                    <a:pt x="207" y="793"/>
                    <a:pt x="293" y="759"/>
                    <a:pt x="378" y="742"/>
                  </a:cubicBezTo>
                  <a:lnTo>
                    <a:pt x="378" y="742"/>
                  </a:lnTo>
                  <a:cubicBezTo>
                    <a:pt x="113" y="972"/>
                    <a:pt x="2" y="1349"/>
                    <a:pt x="147" y="1700"/>
                  </a:cubicBezTo>
                  <a:cubicBezTo>
                    <a:pt x="157" y="1729"/>
                    <a:pt x="184" y="1748"/>
                    <a:pt x="210" y="1748"/>
                  </a:cubicBezTo>
                  <a:cubicBezTo>
                    <a:pt x="229" y="1748"/>
                    <a:pt x="248" y="1738"/>
                    <a:pt x="258" y="1717"/>
                  </a:cubicBezTo>
                  <a:cubicBezTo>
                    <a:pt x="284" y="1665"/>
                    <a:pt x="318" y="1631"/>
                    <a:pt x="352" y="1588"/>
                  </a:cubicBezTo>
                  <a:lnTo>
                    <a:pt x="352" y="1588"/>
                  </a:lnTo>
                  <a:cubicBezTo>
                    <a:pt x="258" y="1879"/>
                    <a:pt x="352" y="2213"/>
                    <a:pt x="609" y="2410"/>
                  </a:cubicBezTo>
                  <a:cubicBezTo>
                    <a:pt x="619" y="2417"/>
                    <a:pt x="630" y="2420"/>
                    <a:pt x="642" y="2420"/>
                  </a:cubicBezTo>
                  <a:cubicBezTo>
                    <a:pt x="672" y="2420"/>
                    <a:pt x="703" y="2400"/>
                    <a:pt x="703" y="2375"/>
                  </a:cubicBezTo>
                  <a:cubicBezTo>
                    <a:pt x="712" y="2324"/>
                    <a:pt x="720" y="2290"/>
                    <a:pt x="737" y="2247"/>
                  </a:cubicBezTo>
                  <a:cubicBezTo>
                    <a:pt x="806" y="2410"/>
                    <a:pt x="951" y="2529"/>
                    <a:pt x="1122" y="2564"/>
                  </a:cubicBezTo>
                  <a:cubicBezTo>
                    <a:pt x="1128" y="2565"/>
                    <a:pt x="1133" y="2565"/>
                    <a:pt x="1139" y="2565"/>
                  </a:cubicBezTo>
                  <a:cubicBezTo>
                    <a:pt x="1212" y="2565"/>
                    <a:pt x="1236" y="2460"/>
                    <a:pt x="1157" y="2444"/>
                  </a:cubicBezTo>
                  <a:cubicBezTo>
                    <a:pt x="977" y="2410"/>
                    <a:pt x="831" y="2256"/>
                    <a:pt x="814" y="2068"/>
                  </a:cubicBezTo>
                  <a:cubicBezTo>
                    <a:pt x="814" y="2030"/>
                    <a:pt x="784" y="2006"/>
                    <a:pt x="753" y="2006"/>
                  </a:cubicBezTo>
                  <a:cubicBezTo>
                    <a:pt x="734" y="2006"/>
                    <a:pt x="716" y="2014"/>
                    <a:pt x="703" y="2033"/>
                  </a:cubicBezTo>
                  <a:cubicBezTo>
                    <a:pt x="660" y="2102"/>
                    <a:pt x="626" y="2170"/>
                    <a:pt x="609" y="2239"/>
                  </a:cubicBezTo>
                  <a:cubicBezTo>
                    <a:pt x="395" y="2016"/>
                    <a:pt x="378" y="1657"/>
                    <a:pt x="583" y="1417"/>
                  </a:cubicBezTo>
                  <a:cubicBezTo>
                    <a:pt x="627" y="1366"/>
                    <a:pt x="590" y="1309"/>
                    <a:pt x="541" y="1309"/>
                  </a:cubicBezTo>
                  <a:cubicBezTo>
                    <a:pt x="533" y="1309"/>
                    <a:pt x="524" y="1311"/>
                    <a:pt x="515" y="1315"/>
                  </a:cubicBezTo>
                  <a:cubicBezTo>
                    <a:pt x="395" y="1366"/>
                    <a:pt x="301" y="1443"/>
                    <a:pt x="224" y="1537"/>
                  </a:cubicBezTo>
                  <a:cubicBezTo>
                    <a:pt x="147" y="1195"/>
                    <a:pt x="335" y="827"/>
                    <a:pt x="686" y="707"/>
                  </a:cubicBezTo>
                  <a:cubicBezTo>
                    <a:pt x="746" y="682"/>
                    <a:pt x="746" y="579"/>
                    <a:pt x="669" y="579"/>
                  </a:cubicBezTo>
                  <a:cubicBezTo>
                    <a:pt x="523" y="588"/>
                    <a:pt x="387" y="613"/>
                    <a:pt x="250" y="647"/>
                  </a:cubicBezTo>
                  <a:cubicBezTo>
                    <a:pt x="472" y="382"/>
                    <a:pt x="797" y="220"/>
                    <a:pt x="1139" y="160"/>
                  </a:cubicBezTo>
                  <a:cubicBezTo>
                    <a:pt x="1253" y="137"/>
                    <a:pt x="1367" y="127"/>
                    <a:pt x="1482" y="127"/>
                  </a:cubicBezTo>
                  <a:cubicBezTo>
                    <a:pt x="1850" y="127"/>
                    <a:pt x="2218" y="234"/>
                    <a:pt x="2551" y="391"/>
                  </a:cubicBezTo>
                  <a:cubicBezTo>
                    <a:pt x="2561" y="395"/>
                    <a:pt x="2571" y="397"/>
                    <a:pt x="2580" y="397"/>
                  </a:cubicBezTo>
                  <a:cubicBezTo>
                    <a:pt x="2641" y="397"/>
                    <a:pt x="2679" y="309"/>
                    <a:pt x="2619" y="280"/>
                  </a:cubicBezTo>
                  <a:cubicBezTo>
                    <a:pt x="2256" y="114"/>
                    <a:pt x="1862" y="0"/>
                    <a:pt x="146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3583275" y="728925"/>
              <a:ext cx="34875" cy="12000"/>
            </a:xfrm>
            <a:custGeom>
              <a:rect b="b" l="l" r="r" t="t"/>
              <a:pathLst>
                <a:path extrusionOk="0" h="480" w="1395">
                  <a:moveTo>
                    <a:pt x="291" y="0"/>
                  </a:moveTo>
                  <a:cubicBezTo>
                    <a:pt x="267" y="0"/>
                    <a:pt x="242" y="13"/>
                    <a:pt x="232" y="43"/>
                  </a:cubicBezTo>
                  <a:cubicBezTo>
                    <a:pt x="198" y="172"/>
                    <a:pt x="129" y="274"/>
                    <a:pt x="27" y="360"/>
                  </a:cubicBezTo>
                  <a:cubicBezTo>
                    <a:pt x="1" y="394"/>
                    <a:pt x="9" y="463"/>
                    <a:pt x="61" y="463"/>
                  </a:cubicBezTo>
                  <a:cubicBezTo>
                    <a:pt x="143" y="474"/>
                    <a:pt x="226" y="479"/>
                    <a:pt x="309" y="479"/>
                  </a:cubicBezTo>
                  <a:cubicBezTo>
                    <a:pt x="674" y="479"/>
                    <a:pt x="1037" y="372"/>
                    <a:pt x="1344" y="163"/>
                  </a:cubicBezTo>
                  <a:cubicBezTo>
                    <a:pt x="1394" y="127"/>
                    <a:pt x="1360" y="42"/>
                    <a:pt x="1307" y="42"/>
                  </a:cubicBezTo>
                  <a:cubicBezTo>
                    <a:pt x="1297" y="42"/>
                    <a:pt x="1286" y="45"/>
                    <a:pt x="1276" y="52"/>
                  </a:cubicBezTo>
                  <a:cubicBezTo>
                    <a:pt x="997" y="246"/>
                    <a:pt x="662" y="355"/>
                    <a:pt x="322" y="355"/>
                  </a:cubicBezTo>
                  <a:cubicBezTo>
                    <a:pt x="286" y="355"/>
                    <a:pt x="250" y="354"/>
                    <a:pt x="215" y="351"/>
                  </a:cubicBezTo>
                  <a:cubicBezTo>
                    <a:pt x="275" y="274"/>
                    <a:pt x="326" y="180"/>
                    <a:pt x="352" y="78"/>
                  </a:cubicBezTo>
                  <a:cubicBezTo>
                    <a:pt x="367" y="31"/>
                    <a:pt x="329" y="0"/>
                    <a:pt x="29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3578100" y="655975"/>
              <a:ext cx="12475" cy="19275"/>
            </a:xfrm>
            <a:custGeom>
              <a:rect b="b" l="l" r="r" t="t"/>
              <a:pathLst>
                <a:path extrusionOk="0" h="771" w="499">
                  <a:moveTo>
                    <a:pt x="232" y="0"/>
                  </a:moveTo>
                  <a:cubicBezTo>
                    <a:pt x="8" y="0"/>
                    <a:pt x="0" y="421"/>
                    <a:pt x="54" y="575"/>
                  </a:cubicBezTo>
                  <a:cubicBezTo>
                    <a:pt x="71" y="652"/>
                    <a:pt x="114" y="729"/>
                    <a:pt x="191" y="763"/>
                  </a:cubicBezTo>
                  <a:cubicBezTo>
                    <a:pt x="208" y="768"/>
                    <a:pt x="225" y="770"/>
                    <a:pt x="242" y="770"/>
                  </a:cubicBezTo>
                  <a:cubicBezTo>
                    <a:pt x="312" y="770"/>
                    <a:pt x="381" y="731"/>
                    <a:pt x="422" y="669"/>
                  </a:cubicBezTo>
                  <a:cubicBezTo>
                    <a:pt x="473" y="600"/>
                    <a:pt x="490" y="506"/>
                    <a:pt x="499" y="421"/>
                  </a:cubicBezTo>
                  <a:cubicBezTo>
                    <a:pt x="499" y="412"/>
                    <a:pt x="499" y="395"/>
                    <a:pt x="499" y="386"/>
                  </a:cubicBezTo>
                  <a:cubicBezTo>
                    <a:pt x="499" y="318"/>
                    <a:pt x="490" y="250"/>
                    <a:pt x="473" y="190"/>
                  </a:cubicBezTo>
                  <a:cubicBezTo>
                    <a:pt x="447" y="113"/>
                    <a:pt x="387" y="44"/>
                    <a:pt x="319" y="19"/>
                  </a:cubicBezTo>
                  <a:cubicBezTo>
                    <a:pt x="287" y="6"/>
                    <a:pt x="258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3632475" y="674475"/>
              <a:ext cx="67025" cy="64150"/>
            </a:xfrm>
            <a:custGeom>
              <a:rect b="b" l="l" r="r" t="t"/>
              <a:pathLst>
                <a:path extrusionOk="0" h="2566" w="2681">
                  <a:moveTo>
                    <a:pt x="1223" y="0"/>
                  </a:moveTo>
                  <a:cubicBezTo>
                    <a:pt x="823" y="0"/>
                    <a:pt x="424" y="114"/>
                    <a:pt x="60" y="280"/>
                  </a:cubicBezTo>
                  <a:cubicBezTo>
                    <a:pt x="1" y="309"/>
                    <a:pt x="38" y="397"/>
                    <a:pt x="100" y="397"/>
                  </a:cubicBezTo>
                  <a:cubicBezTo>
                    <a:pt x="109" y="397"/>
                    <a:pt x="119" y="395"/>
                    <a:pt x="129" y="391"/>
                  </a:cubicBezTo>
                  <a:cubicBezTo>
                    <a:pt x="462" y="234"/>
                    <a:pt x="830" y="127"/>
                    <a:pt x="1202" y="127"/>
                  </a:cubicBezTo>
                  <a:cubicBezTo>
                    <a:pt x="1317" y="127"/>
                    <a:pt x="1433" y="137"/>
                    <a:pt x="1549" y="160"/>
                  </a:cubicBezTo>
                  <a:cubicBezTo>
                    <a:pt x="1883" y="220"/>
                    <a:pt x="2208" y="382"/>
                    <a:pt x="2430" y="647"/>
                  </a:cubicBezTo>
                  <a:cubicBezTo>
                    <a:pt x="2293" y="613"/>
                    <a:pt x="2156" y="588"/>
                    <a:pt x="2011" y="579"/>
                  </a:cubicBezTo>
                  <a:cubicBezTo>
                    <a:pt x="1934" y="579"/>
                    <a:pt x="1934" y="682"/>
                    <a:pt x="1994" y="707"/>
                  </a:cubicBezTo>
                  <a:cubicBezTo>
                    <a:pt x="2344" y="827"/>
                    <a:pt x="2533" y="1195"/>
                    <a:pt x="2456" y="1537"/>
                  </a:cubicBezTo>
                  <a:cubicBezTo>
                    <a:pt x="2379" y="1443"/>
                    <a:pt x="2285" y="1366"/>
                    <a:pt x="2173" y="1315"/>
                  </a:cubicBezTo>
                  <a:cubicBezTo>
                    <a:pt x="2163" y="1311"/>
                    <a:pt x="2153" y="1309"/>
                    <a:pt x="2144" y="1309"/>
                  </a:cubicBezTo>
                  <a:cubicBezTo>
                    <a:pt x="2090" y="1309"/>
                    <a:pt x="2053" y="1366"/>
                    <a:pt x="2096" y="1417"/>
                  </a:cubicBezTo>
                  <a:cubicBezTo>
                    <a:pt x="2302" y="1657"/>
                    <a:pt x="2293" y="2016"/>
                    <a:pt x="2071" y="2239"/>
                  </a:cubicBezTo>
                  <a:cubicBezTo>
                    <a:pt x="2054" y="2170"/>
                    <a:pt x="2019" y="2102"/>
                    <a:pt x="1985" y="2033"/>
                  </a:cubicBezTo>
                  <a:cubicBezTo>
                    <a:pt x="1969" y="2014"/>
                    <a:pt x="1949" y="2006"/>
                    <a:pt x="1929" y="2006"/>
                  </a:cubicBezTo>
                  <a:cubicBezTo>
                    <a:pt x="1896" y="2006"/>
                    <a:pt x="1865" y="2030"/>
                    <a:pt x="1865" y="2068"/>
                  </a:cubicBezTo>
                  <a:cubicBezTo>
                    <a:pt x="1848" y="2256"/>
                    <a:pt x="1703" y="2410"/>
                    <a:pt x="1523" y="2444"/>
                  </a:cubicBezTo>
                  <a:cubicBezTo>
                    <a:pt x="1443" y="2460"/>
                    <a:pt x="1468" y="2565"/>
                    <a:pt x="1541" y="2565"/>
                  </a:cubicBezTo>
                  <a:cubicBezTo>
                    <a:pt x="1546" y="2565"/>
                    <a:pt x="1552" y="2565"/>
                    <a:pt x="1557" y="2564"/>
                  </a:cubicBezTo>
                  <a:cubicBezTo>
                    <a:pt x="1729" y="2529"/>
                    <a:pt x="1874" y="2410"/>
                    <a:pt x="1942" y="2247"/>
                  </a:cubicBezTo>
                  <a:cubicBezTo>
                    <a:pt x="1960" y="2290"/>
                    <a:pt x="1968" y="2324"/>
                    <a:pt x="1977" y="2375"/>
                  </a:cubicBezTo>
                  <a:cubicBezTo>
                    <a:pt x="1983" y="2400"/>
                    <a:pt x="2011" y="2420"/>
                    <a:pt x="2039" y="2420"/>
                  </a:cubicBezTo>
                  <a:cubicBezTo>
                    <a:pt x="2050" y="2420"/>
                    <a:pt x="2061" y="2417"/>
                    <a:pt x="2071" y="2410"/>
                  </a:cubicBezTo>
                  <a:cubicBezTo>
                    <a:pt x="2336" y="2213"/>
                    <a:pt x="2430" y="1879"/>
                    <a:pt x="2336" y="1588"/>
                  </a:cubicBezTo>
                  <a:lnTo>
                    <a:pt x="2336" y="1588"/>
                  </a:lnTo>
                  <a:cubicBezTo>
                    <a:pt x="2370" y="1631"/>
                    <a:pt x="2396" y="1665"/>
                    <a:pt x="2421" y="1717"/>
                  </a:cubicBezTo>
                  <a:cubicBezTo>
                    <a:pt x="2436" y="1738"/>
                    <a:pt x="2456" y="1748"/>
                    <a:pt x="2476" y="1748"/>
                  </a:cubicBezTo>
                  <a:cubicBezTo>
                    <a:pt x="2504" y="1748"/>
                    <a:pt x="2531" y="1729"/>
                    <a:pt x="2541" y="1700"/>
                  </a:cubicBezTo>
                  <a:cubicBezTo>
                    <a:pt x="2678" y="1349"/>
                    <a:pt x="2567" y="972"/>
                    <a:pt x="2302" y="742"/>
                  </a:cubicBezTo>
                  <a:lnTo>
                    <a:pt x="2302" y="742"/>
                  </a:lnTo>
                  <a:cubicBezTo>
                    <a:pt x="2387" y="759"/>
                    <a:pt x="2481" y="793"/>
                    <a:pt x="2567" y="827"/>
                  </a:cubicBezTo>
                  <a:cubicBezTo>
                    <a:pt x="2576" y="832"/>
                    <a:pt x="2586" y="834"/>
                    <a:pt x="2596" y="834"/>
                  </a:cubicBezTo>
                  <a:cubicBezTo>
                    <a:pt x="2640" y="834"/>
                    <a:pt x="2680" y="791"/>
                    <a:pt x="2652" y="742"/>
                  </a:cubicBezTo>
                  <a:cubicBezTo>
                    <a:pt x="2413" y="365"/>
                    <a:pt x="2011" y="117"/>
                    <a:pt x="1575" y="31"/>
                  </a:cubicBezTo>
                  <a:cubicBezTo>
                    <a:pt x="1458" y="10"/>
                    <a:pt x="1340" y="0"/>
                    <a:pt x="122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3622900" y="728925"/>
              <a:ext cx="35050" cy="12000"/>
            </a:xfrm>
            <a:custGeom>
              <a:rect b="b" l="l" r="r" t="t"/>
              <a:pathLst>
                <a:path extrusionOk="0" h="480" w="1402">
                  <a:moveTo>
                    <a:pt x="1106" y="0"/>
                  </a:moveTo>
                  <a:cubicBezTo>
                    <a:pt x="1068" y="0"/>
                    <a:pt x="1027" y="31"/>
                    <a:pt x="1042" y="78"/>
                  </a:cubicBezTo>
                  <a:cubicBezTo>
                    <a:pt x="1068" y="180"/>
                    <a:pt x="1119" y="274"/>
                    <a:pt x="1188" y="351"/>
                  </a:cubicBezTo>
                  <a:cubicBezTo>
                    <a:pt x="1152" y="354"/>
                    <a:pt x="1116" y="355"/>
                    <a:pt x="1080" y="355"/>
                  </a:cubicBezTo>
                  <a:cubicBezTo>
                    <a:pt x="739" y="355"/>
                    <a:pt x="397" y="246"/>
                    <a:pt x="118" y="52"/>
                  </a:cubicBezTo>
                  <a:cubicBezTo>
                    <a:pt x="108" y="45"/>
                    <a:pt x="97" y="42"/>
                    <a:pt x="87" y="42"/>
                  </a:cubicBezTo>
                  <a:cubicBezTo>
                    <a:pt x="34" y="42"/>
                    <a:pt x="1" y="127"/>
                    <a:pt x="58" y="163"/>
                  </a:cubicBezTo>
                  <a:cubicBezTo>
                    <a:pt x="358" y="372"/>
                    <a:pt x="720" y="479"/>
                    <a:pt x="1085" y="479"/>
                  </a:cubicBezTo>
                  <a:cubicBezTo>
                    <a:pt x="1168" y="479"/>
                    <a:pt x="1251" y="474"/>
                    <a:pt x="1333" y="463"/>
                  </a:cubicBezTo>
                  <a:cubicBezTo>
                    <a:pt x="1384" y="463"/>
                    <a:pt x="1401" y="394"/>
                    <a:pt x="1367" y="360"/>
                  </a:cubicBezTo>
                  <a:cubicBezTo>
                    <a:pt x="1265" y="274"/>
                    <a:pt x="1196" y="172"/>
                    <a:pt x="1162" y="43"/>
                  </a:cubicBezTo>
                  <a:cubicBezTo>
                    <a:pt x="1155" y="13"/>
                    <a:pt x="1131" y="0"/>
                    <a:pt x="1106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3648525" y="655975"/>
              <a:ext cx="12275" cy="19275"/>
            </a:xfrm>
            <a:custGeom>
              <a:rect b="b" l="l" r="r" t="t"/>
              <a:pathLst>
                <a:path extrusionOk="0" h="771" w="491">
                  <a:moveTo>
                    <a:pt x="264" y="0"/>
                  </a:moveTo>
                  <a:cubicBezTo>
                    <a:pt x="239" y="0"/>
                    <a:pt x="211" y="6"/>
                    <a:pt x="180" y="19"/>
                  </a:cubicBezTo>
                  <a:cubicBezTo>
                    <a:pt x="103" y="44"/>
                    <a:pt x="51" y="113"/>
                    <a:pt x="26" y="190"/>
                  </a:cubicBezTo>
                  <a:cubicBezTo>
                    <a:pt x="0" y="250"/>
                    <a:pt x="0" y="318"/>
                    <a:pt x="0" y="386"/>
                  </a:cubicBezTo>
                  <a:cubicBezTo>
                    <a:pt x="0" y="395"/>
                    <a:pt x="0" y="412"/>
                    <a:pt x="0" y="421"/>
                  </a:cubicBezTo>
                  <a:cubicBezTo>
                    <a:pt x="9" y="506"/>
                    <a:pt x="26" y="600"/>
                    <a:pt x="77" y="669"/>
                  </a:cubicBezTo>
                  <a:cubicBezTo>
                    <a:pt x="118" y="731"/>
                    <a:pt x="187" y="770"/>
                    <a:pt x="252" y="770"/>
                  </a:cubicBezTo>
                  <a:cubicBezTo>
                    <a:pt x="268" y="770"/>
                    <a:pt x="284" y="768"/>
                    <a:pt x="299" y="763"/>
                  </a:cubicBezTo>
                  <a:cubicBezTo>
                    <a:pt x="376" y="729"/>
                    <a:pt x="419" y="652"/>
                    <a:pt x="445" y="575"/>
                  </a:cubicBezTo>
                  <a:cubicBezTo>
                    <a:pt x="491" y="421"/>
                    <a:pt x="482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3601025" y="688925"/>
              <a:ext cx="30625" cy="23350"/>
            </a:xfrm>
            <a:custGeom>
              <a:rect b="b" l="l" r="r" t="t"/>
              <a:pathLst>
                <a:path extrusionOk="0" h="934" w="1225">
                  <a:moveTo>
                    <a:pt x="608" y="1"/>
                  </a:moveTo>
                  <a:cubicBezTo>
                    <a:pt x="275" y="1"/>
                    <a:pt x="1" y="61"/>
                    <a:pt x="1" y="317"/>
                  </a:cubicBezTo>
                  <a:cubicBezTo>
                    <a:pt x="1" y="574"/>
                    <a:pt x="275" y="933"/>
                    <a:pt x="608" y="933"/>
                  </a:cubicBezTo>
                  <a:cubicBezTo>
                    <a:pt x="950" y="933"/>
                    <a:pt x="1224" y="574"/>
                    <a:pt x="1224" y="317"/>
                  </a:cubicBezTo>
                  <a:cubicBezTo>
                    <a:pt x="1224" y="61"/>
                    <a:pt x="95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3606600" y="691300"/>
              <a:ext cx="18425" cy="6850"/>
            </a:xfrm>
            <a:custGeom>
              <a:rect b="b" l="l" r="r" t="t"/>
              <a:pathLst>
                <a:path extrusionOk="0" h="274" w="737">
                  <a:moveTo>
                    <a:pt x="368" y="0"/>
                  </a:moveTo>
                  <a:cubicBezTo>
                    <a:pt x="163" y="0"/>
                    <a:pt x="0" y="60"/>
                    <a:pt x="0" y="137"/>
                  </a:cubicBezTo>
                  <a:cubicBezTo>
                    <a:pt x="0" y="214"/>
                    <a:pt x="163" y="274"/>
                    <a:pt x="368" y="274"/>
                  </a:cubicBezTo>
                  <a:cubicBezTo>
                    <a:pt x="573" y="274"/>
                    <a:pt x="736" y="214"/>
                    <a:pt x="736" y="137"/>
                  </a:cubicBezTo>
                  <a:cubicBezTo>
                    <a:pt x="736" y="60"/>
                    <a:pt x="57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0" name="Google Shape;880;p35"/>
          <p:cNvGrpSpPr/>
          <p:nvPr/>
        </p:nvGrpSpPr>
        <p:grpSpPr>
          <a:xfrm flipH="1" rot="-2491912">
            <a:off x="1051187" y="1603961"/>
            <a:ext cx="439512" cy="190772"/>
            <a:chOff x="5301950" y="718225"/>
            <a:chExt cx="186325" cy="80875"/>
          </a:xfrm>
        </p:grpSpPr>
        <p:sp>
          <p:nvSpPr>
            <p:cNvPr id="881" name="Google Shape;881;p3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rot="2491912">
            <a:off x="7789037" y="2009911"/>
            <a:ext cx="439512" cy="190772"/>
            <a:chOff x="5301950" y="718225"/>
            <a:chExt cx="186325" cy="80875"/>
          </a:xfrm>
        </p:grpSpPr>
        <p:sp>
          <p:nvSpPr>
            <p:cNvPr id="886" name="Google Shape;886;p3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0" name="Google Shape;890;p35"/>
          <p:cNvGrpSpPr/>
          <p:nvPr/>
        </p:nvGrpSpPr>
        <p:grpSpPr>
          <a:xfrm>
            <a:off x="625580" y="2430189"/>
            <a:ext cx="1290839" cy="1919152"/>
            <a:chOff x="3088175" y="498975"/>
            <a:chExt cx="399950" cy="594625"/>
          </a:xfrm>
        </p:grpSpPr>
        <p:sp>
          <p:nvSpPr>
            <p:cNvPr id="891" name="Google Shape;891;p35"/>
            <p:cNvSpPr/>
            <p:nvPr/>
          </p:nvSpPr>
          <p:spPr>
            <a:xfrm>
              <a:off x="3088175" y="757600"/>
              <a:ext cx="399950" cy="336000"/>
            </a:xfrm>
            <a:custGeom>
              <a:rect b="b" l="l" r="r" t="t"/>
              <a:pathLst>
                <a:path extrusionOk="0" h="13440" w="15998">
                  <a:moveTo>
                    <a:pt x="3106" y="0"/>
                  </a:moveTo>
                  <a:cubicBezTo>
                    <a:pt x="1917" y="2122"/>
                    <a:pt x="745" y="11164"/>
                    <a:pt x="1420" y="12011"/>
                  </a:cubicBezTo>
                  <a:cubicBezTo>
                    <a:pt x="1420" y="12011"/>
                    <a:pt x="0" y="12293"/>
                    <a:pt x="0" y="13440"/>
                  </a:cubicBezTo>
                  <a:lnTo>
                    <a:pt x="6485" y="13440"/>
                  </a:lnTo>
                  <a:cubicBezTo>
                    <a:pt x="6878" y="13440"/>
                    <a:pt x="7221" y="13200"/>
                    <a:pt x="7366" y="12841"/>
                  </a:cubicBezTo>
                  <a:lnTo>
                    <a:pt x="7511" y="12456"/>
                  </a:lnTo>
                  <a:lnTo>
                    <a:pt x="8230" y="12456"/>
                  </a:lnTo>
                  <a:lnTo>
                    <a:pt x="8393" y="12849"/>
                  </a:lnTo>
                  <a:cubicBezTo>
                    <a:pt x="8530" y="13209"/>
                    <a:pt x="8880" y="13440"/>
                    <a:pt x="9265" y="13440"/>
                  </a:cubicBezTo>
                  <a:lnTo>
                    <a:pt x="15998" y="13440"/>
                  </a:lnTo>
                  <a:cubicBezTo>
                    <a:pt x="15998" y="12293"/>
                    <a:pt x="14586" y="12011"/>
                    <a:pt x="14586" y="12011"/>
                  </a:cubicBezTo>
                  <a:cubicBezTo>
                    <a:pt x="15254" y="11164"/>
                    <a:pt x="14082" y="2122"/>
                    <a:pt x="12892" y="0"/>
                  </a:cubicBezTo>
                  <a:lnTo>
                    <a:pt x="7511" y="154"/>
                  </a:lnTo>
                  <a:lnTo>
                    <a:pt x="3106" y="0"/>
                  </a:ln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3108050" y="757600"/>
              <a:ext cx="356350" cy="334300"/>
            </a:xfrm>
            <a:custGeom>
              <a:rect b="b" l="l" r="r" t="t"/>
              <a:pathLst>
                <a:path extrusionOk="0" h="13372" w="14254">
                  <a:moveTo>
                    <a:pt x="2311" y="0"/>
                  </a:moveTo>
                  <a:cubicBezTo>
                    <a:pt x="1147" y="2070"/>
                    <a:pt x="1" y="10754"/>
                    <a:pt x="583" y="11943"/>
                  </a:cubicBezTo>
                  <a:cubicBezTo>
                    <a:pt x="643" y="11926"/>
                    <a:pt x="711" y="11917"/>
                    <a:pt x="771" y="11900"/>
                  </a:cubicBezTo>
                  <a:cubicBezTo>
                    <a:pt x="1251" y="11815"/>
                    <a:pt x="1738" y="11744"/>
                    <a:pt x="2226" y="11744"/>
                  </a:cubicBezTo>
                  <a:cubicBezTo>
                    <a:pt x="2277" y="11744"/>
                    <a:pt x="2328" y="11744"/>
                    <a:pt x="2379" y="11746"/>
                  </a:cubicBezTo>
                  <a:cubicBezTo>
                    <a:pt x="2935" y="11772"/>
                    <a:pt x="3483" y="11874"/>
                    <a:pt x="3996" y="12071"/>
                  </a:cubicBezTo>
                  <a:cubicBezTo>
                    <a:pt x="4766" y="12353"/>
                    <a:pt x="5450" y="12807"/>
                    <a:pt x="6032" y="13371"/>
                  </a:cubicBezTo>
                  <a:cubicBezTo>
                    <a:pt x="6272" y="13277"/>
                    <a:pt x="6468" y="13089"/>
                    <a:pt x="6571" y="12841"/>
                  </a:cubicBezTo>
                  <a:lnTo>
                    <a:pt x="6716" y="12456"/>
                  </a:lnTo>
                  <a:lnTo>
                    <a:pt x="7435" y="12456"/>
                  </a:lnTo>
                  <a:lnTo>
                    <a:pt x="7598" y="12849"/>
                  </a:lnTo>
                  <a:cubicBezTo>
                    <a:pt x="7666" y="13029"/>
                    <a:pt x="7803" y="13183"/>
                    <a:pt x="7957" y="13286"/>
                  </a:cubicBezTo>
                  <a:cubicBezTo>
                    <a:pt x="8222" y="13003"/>
                    <a:pt x="8599" y="12824"/>
                    <a:pt x="8949" y="12678"/>
                  </a:cubicBezTo>
                  <a:cubicBezTo>
                    <a:pt x="9497" y="12439"/>
                    <a:pt x="10053" y="12225"/>
                    <a:pt x="10635" y="12071"/>
                  </a:cubicBezTo>
                  <a:cubicBezTo>
                    <a:pt x="11259" y="11891"/>
                    <a:pt x="11909" y="11780"/>
                    <a:pt x="12559" y="11712"/>
                  </a:cubicBezTo>
                  <a:cubicBezTo>
                    <a:pt x="13013" y="11660"/>
                    <a:pt x="13466" y="11635"/>
                    <a:pt x="13920" y="11626"/>
                  </a:cubicBezTo>
                  <a:cubicBezTo>
                    <a:pt x="14253" y="9659"/>
                    <a:pt x="13184" y="1942"/>
                    <a:pt x="12097" y="0"/>
                  </a:cubicBezTo>
                  <a:lnTo>
                    <a:pt x="6708" y="154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3158525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4313" y="0"/>
                  </a:moveTo>
                  <a:lnTo>
                    <a:pt x="557" y="685"/>
                  </a:lnTo>
                  <a:lnTo>
                    <a:pt x="762" y="7888"/>
                  </a:lnTo>
                  <a:lnTo>
                    <a:pt x="771" y="8034"/>
                  </a:lnTo>
                  <a:cubicBezTo>
                    <a:pt x="771" y="8034"/>
                    <a:pt x="112" y="8213"/>
                    <a:pt x="1" y="8855"/>
                  </a:cubicBezTo>
                  <a:lnTo>
                    <a:pt x="3996" y="8855"/>
                  </a:lnTo>
                  <a:cubicBezTo>
                    <a:pt x="4141" y="8855"/>
                    <a:pt x="4270" y="8752"/>
                    <a:pt x="4304" y="8615"/>
                  </a:cubicBezTo>
                  <a:cubicBezTo>
                    <a:pt x="4313" y="8590"/>
                    <a:pt x="4313" y="8564"/>
                    <a:pt x="4313" y="8530"/>
                  </a:cubicBezTo>
                  <a:lnTo>
                    <a:pt x="43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3308450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1" y="0"/>
                  </a:moveTo>
                  <a:lnTo>
                    <a:pt x="1" y="8530"/>
                  </a:lnTo>
                  <a:cubicBezTo>
                    <a:pt x="1" y="8709"/>
                    <a:pt x="138" y="8855"/>
                    <a:pt x="317" y="8855"/>
                  </a:cubicBezTo>
                  <a:lnTo>
                    <a:pt x="4312" y="8855"/>
                  </a:lnTo>
                  <a:lnTo>
                    <a:pt x="4312" y="8846"/>
                  </a:lnTo>
                  <a:cubicBezTo>
                    <a:pt x="4201" y="8205"/>
                    <a:pt x="3543" y="8034"/>
                    <a:pt x="3543" y="8034"/>
                  </a:cubicBezTo>
                  <a:lnTo>
                    <a:pt x="3543" y="7905"/>
                  </a:lnTo>
                  <a:lnTo>
                    <a:pt x="3748" y="6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3158525" y="1068775"/>
              <a:ext cx="107600" cy="24825"/>
            </a:xfrm>
            <a:custGeom>
              <a:rect b="b" l="l" r="r" t="t"/>
              <a:pathLst>
                <a:path extrusionOk="0" h="993" w="4304">
                  <a:moveTo>
                    <a:pt x="1370" y="0"/>
                  </a:moveTo>
                  <a:cubicBezTo>
                    <a:pt x="1164" y="0"/>
                    <a:pt x="959" y="9"/>
                    <a:pt x="762" y="26"/>
                  </a:cubicBezTo>
                  <a:lnTo>
                    <a:pt x="771" y="172"/>
                  </a:lnTo>
                  <a:cubicBezTo>
                    <a:pt x="771" y="172"/>
                    <a:pt x="112" y="343"/>
                    <a:pt x="1" y="993"/>
                  </a:cubicBezTo>
                  <a:lnTo>
                    <a:pt x="3996" y="993"/>
                  </a:lnTo>
                  <a:cubicBezTo>
                    <a:pt x="4141" y="993"/>
                    <a:pt x="4270" y="890"/>
                    <a:pt x="4304" y="753"/>
                  </a:cubicBezTo>
                  <a:cubicBezTo>
                    <a:pt x="3662" y="300"/>
                    <a:pt x="2584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3308450" y="1068775"/>
              <a:ext cx="107825" cy="24825"/>
            </a:xfrm>
            <a:custGeom>
              <a:rect b="b" l="l" r="r" t="t"/>
              <a:pathLst>
                <a:path extrusionOk="0" h="993" w="4313">
                  <a:moveTo>
                    <a:pt x="2747" y="0"/>
                  </a:moveTo>
                  <a:cubicBezTo>
                    <a:pt x="1643" y="0"/>
                    <a:pt x="651" y="248"/>
                    <a:pt x="1" y="633"/>
                  </a:cubicBezTo>
                  <a:lnTo>
                    <a:pt x="1" y="668"/>
                  </a:lnTo>
                  <a:cubicBezTo>
                    <a:pt x="1" y="847"/>
                    <a:pt x="138" y="993"/>
                    <a:pt x="317" y="993"/>
                  </a:cubicBezTo>
                  <a:lnTo>
                    <a:pt x="4312" y="993"/>
                  </a:lnTo>
                  <a:lnTo>
                    <a:pt x="4312" y="984"/>
                  </a:lnTo>
                  <a:cubicBezTo>
                    <a:pt x="4201" y="343"/>
                    <a:pt x="3543" y="172"/>
                    <a:pt x="3543" y="172"/>
                  </a:cubicBezTo>
                  <a:lnTo>
                    <a:pt x="3551" y="43"/>
                  </a:lnTo>
                  <a:cubicBezTo>
                    <a:pt x="3286" y="18"/>
                    <a:pt x="3021" y="0"/>
                    <a:pt x="2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3106350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2302" y="0"/>
                  </a:moveTo>
                  <a:cubicBezTo>
                    <a:pt x="753" y="1001"/>
                    <a:pt x="0" y="3080"/>
                    <a:pt x="539" y="4834"/>
                  </a:cubicBezTo>
                  <a:cubicBezTo>
                    <a:pt x="685" y="5287"/>
                    <a:pt x="993" y="5783"/>
                    <a:pt x="1472" y="5800"/>
                  </a:cubicBezTo>
                  <a:cubicBezTo>
                    <a:pt x="1483" y="5801"/>
                    <a:pt x="1495" y="5801"/>
                    <a:pt x="1506" y="5801"/>
                  </a:cubicBezTo>
                  <a:cubicBezTo>
                    <a:pt x="1817" y="5801"/>
                    <a:pt x="2094" y="5577"/>
                    <a:pt x="2259" y="5304"/>
                  </a:cubicBezTo>
                  <a:cubicBezTo>
                    <a:pt x="2421" y="5022"/>
                    <a:pt x="2473" y="4697"/>
                    <a:pt x="2533" y="4372"/>
                  </a:cubicBezTo>
                  <a:cubicBezTo>
                    <a:pt x="2652" y="3619"/>
                    <a:pt x="2781" y="2857"/>
                    <a:pt x="2909" y="209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3130300" y="564900"/>
              <a:ext cx="48800" cy="140100"/>
            </a:xfrm>
            <a:custGeom>
              <a:rect b="b" l="l" r="r" t="t"/>
              <a:pathLst>
                <a:path extrusionOk="0" h="5604" w="1952">
                  <a:moveTo>
                    <a:pt x="1344" y="0"/>
                  </a:moveTo>
                  <a:cubicBezTo>
                    <a:pt x="796" y="351"/>
                    <a:pt x="351" y="839"/>
                    <a:pt x="26" y="1395"/>
                  </a:cubicBezTo>
                  <a:cubicBezTo>
                    <a:pt x="9" y="1540"/>
                    <a:pt x="9" y="1685"/>
                    <a:pt x="9" y="1831"/>
                  </a:cubicBezTo>
                  <a:cubicBezTo>
                    <a:pt x="18" y="2173"/>
                    <a:pt x="1" y="2524"/>
                    <a:pt x="26" y="2866"/>
                  </a:cubicBezTo>
                  <a:cubicBezTo>
                    <a:pt x="52" y="3251"/>
                    <a:pt x="129" y="3627"/>
                    <a:pt x="240" y="3995"/>
                  </a:cubicBezTo>
                  <a:cubicBezTo>
                    <a:pt x="428" y="4568"/>
                    <a:pt x="719" y="5099"/>
                    <a:pt x="1044" y="5604"/>
                  </a:cubicBezTo>
                  <a:cubicBezTo>
                    <a:pt x="1147" y="5518"/>
                    <a:pt x="1233" y="5424"/>
                    <a:pt x="1301" y="5304"/>
                  </a:cubicBezTo>
                  <a:cubicBezTo>
                    <a:pt x="1463" y="5022"/>
                    <a:pt x="1515" y="4697"/>
                    <a:pt x="1575" y="4372"/>
                  </a:cubicBezTo>
                  <a:cubicBezTo>
                    <a:pt x="1694" y="3619"/>
                    <a:pt x="1823" y="2857"/>
                    <a:pt x="1951" y="2096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3376675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88" y="5022"/>
                    <a:pt x="660" y="5304"/>
                  </a:cubicBezTo>
                  <a:cubicBezTo>
                    <a:pt x="816" y="5577"/>
                    <a:pt x="1101" y="5801"/>
                    <a:pt x="1413" y="5801"/>
                  </a:cubicBezTo>
                  <a:cubicBezTo>
                    <a:pt x="1424" y="5801"/>
                    <a:pt x="1435" y="5801"/>
                    <a:pt x="1447" y="5800"/>
                  </a:cubicBezTo>
                  <a:cubicBezTo>
                    <a:pt x="1917" y="5783"/>
                    <a:pt x="2225" y="5287"/>
                    <a:pt x="2371" y="4834"/>
                  </a:cubicBezTo>
                  <a:cubicBezTo>
                    <a:pt x="2909" y="3080"/>
                    <a:pt x="2157" y="1001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3376675" y="564900"/>
              <a:ext cx="40025" cy="141600"/>
            </a:xfrm>
            <a:custGeom>
              <a:rect b="b" l="l" r="r" t="t"/>
              <a:pathLst>
                <a:path extrusionOk="0" h="5664" w="1601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97" y="5030"/>
                    <a:pt x="660" y="5304"/>
                  </a:cubicBezTo>
                  <a:cubicBezTo>
                    <a:pt x="737" y="5450"/>
                    <a:pt x="856" y="5578"/>
                    <a:pt x="993" y="5663"/>
                  </a:cubicBezTo>
                  <a:cubicBezTo>
                    <a:pt x="1019" y="5586"/>
                    <a:pt x="1045" y="5501"/>
                    <a:pt x="1062" y="5415"/>
                  </a:cubicBezTo>
                  <a:cubicBezTo>
                    <a:pt x="1276" y="4628"/>
                    <a:pt x="1395" y="3816"/>
                    <a:pt x="1489" y="3011"/>
                  </a:cubicBezTo>
                  <a:cubicBezTo>
                    <a:pt x="1532" y="2601"/>
                    <a:pt x="1601" y="2182"/>
                    <a:pt x="1601" y="1762"/>
                  </a:cubicBezTo>
                  <a:cubicBezTo>
                    <a:pt x="1601" y="1454"/>
                    <a:pt x="1566" y="1138"/>
                    <a:pt x="1532" y="830"/>
                  </a:cubicBezTo>
                  <a:cubicBezTo>
                    <a:pt x="1276" y="513"/>
                    <a:pt x="968" y="231"/>
                    <a:pt x="617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3144000" y="498975"/>
              <a:ext cx="284675" cy="525975"/>
            </a:xfrm>
            <a:custGeom>
              <a:rect b="b" l="l" r="r" t="t"/>
              <a:pathLst>
                <a:path extrusionOk="0" h="21039" w="11387">
                  <a:moveTo>
                    <a:pt x="4353" y="1"/>
                  </a:moveTo>
                  <a:cubicBezTo>
                    <a:pt x="4247" y="1"/>
                    <a:pt x="4141" y="12"/>
                    <a:pt x="4038" y="36"/>
                  </a:cubicBezTo>
                  <a:cubicBezTo>
                    <a:pt x="4158" y="182"/>
                    <a:pt x="4269" y="336"/>
                    <a:pt x="4389" y="481"/>
                  </a:cubicBezTo>
                  <a:cubicBezTo>
                    <a:pt x="4181" y="431"/>
                    <a:pt x="3967" y="406"/>
                    <a:pt x="3753" y="406"/>
                  </a:cubicBezTo>
                  <a:cubicBezTo>
                    <a:pt x="3209" y="406"/>
                    <a:pt x="2666" y="566"/>
                    <a:pt x="2224" y="866"/>
                  </a:cubicBezTo>
                  <a:cubicBezTo>
                    <a:pt x="2361" y="909"/>
                    <a:pt x="2481" y="978"/>
                    <a:pt x="2584" y="1072"/>
                  </a:cubicBezTo>
                  <a:cubicBezTo>
                    <a:pt x="1925" y="1268"/>
                    <a:pt x="1318" y="1593"/>
                    <a:pt x="804" y="2030"/>
                  </a:cubicBezTo>
                  <a:cubicBezTo>
                    <a:pt x="822" y="2028"/>
                    <a:pt x="839" y="2027"/>
                    <a:pt x="857" y="2027"/>
                  </a:cubicBezTo>
                  <a:cubicBezTo>
                    <a:pt x="979" y="2027"/>
                    <a:pt x="1107" y="2078"/>
                    <a:pt x="1189" y="2175"/>
                  </a:cubicBezTo>
                  <a:cubicBezTo>
                    <a:pt x="813" y="2449"/>
                    <a:pt x="479" y="2774"/>
                    <a:pt x="197" y="3133"/>
                  </a:cubicBezTo>
                  <a:cubicBezTo>
                    <a:pt x="368" y="3150"/>
                    <a:pt x="548" y="3168"/>
                    <a:pt x="719" y="3185"/>
                  </a:cubicBezTo>
                  <a:cubicBezTo>
                    <a:pt x="402" y="3612"/>
                    <a:pt x="163" y="4091"/>
                    <a:pt x="0" y="4588"/>
                  </a:cubicBezTo>
                  <a:cubicBezTo>
                    <a:pt x="197" y="4536"/>
                    <a:pt x="394" y="4459"/>
                    <a:pt x="565" y="4357"/>
                  </a:cubicBezTo>
                  <a:lnTo>
                    <a:pt x="565" y="4357"/>
                  </a:lnTo>
                  <a:cubicBezTo>
                    <a:pt x="342" y="5024"/>
                    <a:pt x="265" y="5743"/>
                    <a:pt x="334" y="6444"/>
                  </a:cubicBezTo>
                  <a:cubicBezTo>
                    <a:pt x="462" y="6299"/>
                    <a:pt x="590" y="6153"/>
                    <a:pt x="710" y="6008"/>
                  </a:cubicBezTo>
                  <a:lnTo>
                    <a:pt x="710" y="6008"/>
                  </a:lnTo>
                  <a:cubicBezTo>
                    <a:pt x="505" y="6632"/>
                    <a:pt x="402" y="7291"/>
                    <a:pt x="402" y="7950"/>
                  </a:cubicBezTo>
                  <a:lnTo>
                    <a:pt x="821" y="7445"/>
                  </a:lnTo>
                  <a:lnTo>
                    <a:pt x="821" y="7445"/>
                  </a:lnTo>
                  <a:cubicBezTo>
                    <a:pt x="710" y="7941"/>
                    <a:pt x="753" y="8463"/>
                    <a:pt x="941" y="8942"/>
                  </a:cubicBezTo>
                  <a:cubicBezTo>
                    <a:pt x="1078" y="8677"/>
                    <a:pt x="1206" y="8403"/>
                    <a:pt x="1343" y="8138"/>
                  </a:cubicBezTo>
                  <a:cubicBezTo>
                    <a:pt x="1352" y="8292"/>
                    <a:pt x="1386" y="8446"/>
                    <a:pt x="1429" y="8600"/>
                  </a:cubicBezTo>
                  <a:cubicBezTo>
                    <a:pt x="1523" y="8908"/>
                    <a:pt x="1463" y="9250"/>
                    <a:pt x="1283" y="9524"/>
                  </a:cubicBezTo>
                  <a:cubicBezTo>
                    <a:pt x="762" y="10285"/>
                    <a:pt x="428" y="11183"/>
                    <a:pt x="342" y="12116"/>
                  </a:cubicBezTo>
                  <a:cubicBezTo>
                    <a:pt x="479" y="11945"/>
                    <a:pt x="616" y="11774"/>
                    <a:pt x="753" y="11603"/>
                  </a:cubicBezTo>
                  <a:lnTo>
                    <a:pt x="753" y="11603"/>
                  </a:lnTo>
                  <a:cubicBezTo>
                    <a:pt x="419" y="12817"/>
                    <a:pt x="86" y="14152"/>
                    <a:pt x="565" y="15324"/>
                  </a:cubicBezTo>
                  <a:cubicBezTo>
                    <a:pt x="625" y="15059"/>
                    <a:pt x="685" y="14802"/>
                    <a:pt x="744" y="14546"/>
                  </a:cubicBezTo>
                  <a:cubicBezTo>
                    <a:pt x="873" y="15623"/>
                    <a:pt x="1258" y="16667"/>
                    <a:pt x="1857" y="17574"/>
                  </a:cubicBezTo>
                  <a:lnTo>
                    <a:pt x="2079" y="16633"/>
                  </a:lnTo>
                  <a:cubicBezTo>
                    <a:pt x="2387" y="18395"/>
                    <a:pt x="3431" y="20012"/>
                    <a:pt x="5800" y="21039"/>
                  </a:cubicBezTo>
                  <a:cubicBezTo>
                    <a:pt x="8042" y="20012"/>
                    <a:pt x="9094" y="18395"/>
                    <a:pt x="9402" y="16633"/>
                  </a:cubicBezTo>
                  <a:lnTo>
                    <a:pt x="9624" y="17574"/>
                  </a:lnTo>
                  <a:cubicBezTo>
                    <a:pt x="10215" y="16667"/>
                    <a:pt x="10600" y="15623"/>
                    <a:pt x="10728" y="14546"/>
                  </a:cubicBezTo>
                  <a:cubicBezTo>
                    <a:pt x="10788" y="14802"/>
                    <a:pt x="10848" y="15059"/>
                    <a:pt x="10908" y="15324"/>
                  </a:cubicBezTo>
                  <a:cubicBezTo>
                    <a:pt x="11387" y="14152"/>
                    <a:pt x="11053" y="12826"/>
                    <a:pt x="10719" y="11603"/>
                  </a:cubicBezTo>
                  <a:lnTo>
                    <a:pt x="10719" y="11603"/>
                  </a:lnTo>
                  <a:cubicBezTo>
                    <a:pt x="10856" y="11774"/>
                    <a:pt x="10993" y="11936"/>
                    <a:pt x="11130" y="12107"/>
                  </a:cubicBezTo>
                  <a:cubicBezTo>
                    <a:pt x="11027" y="10995"/>
                    <a:pt x="10574" y="9917"/>
                    <a:pt x="9847" y="9062"/>
                  </a:cubicBezTo>
                  <a:cubicBezTo>
                    <a:pt x="9641" y="8814"/>
                    <a:pt x="9539" y="8497"/>
                    <a:pt x="9564" y="8172"/>
                  </a:cubicBezTo>
                  <a:cubicBezTo>
                    <a:pt x="9564" y="8164"/>
                    <a:pt x="9564" y="8146"/>
                    <a:pt x="9564" y="8138"/>
                  </a:cubicBezTo>
                  <a:cubicBezTo>
                    <a:pt x="9701" y="8403"/>
                    <a:pt x="9838" y="8677"/>
                    <a:pt x="9975" y="8942"/>
                  </a:cubicBezTo>
                  <a:cubicBezTo>
                    <a:pt x="10155" y="8472"/>
                    <a:pt x="10198" y="7941"/>
                    <a:pt x="10095" y="7445"/>
                  </a:cubicBezTo>
                  <a:lnTo>
                    <a:pt x="10095" y="7445"/>
                  </a:lnTo>
                  <a:lnTo>
                    <a:pt x="10514" y="7950"/>
                  </a:lnTo>
                  <a:cubicBezTo>
                    <a:pt x="10514" y="7291"/>
                    <a:pt x="10403" y="6632"/>
                    <a:pt x="10198" y="6008"/>
                  </a:cubicBezTo>
                  <a:lnTo>
                    <a:pt x="10198" y="6008"/>
                  </a:lnTo>
                  <a:cubicBezTo>
                    <a:pt x="10326" y="6153"/>
                    <a:pt x="10446" y="6299"/>
                    <a:pt x="10574" y="6444"/>
                  </a:cubicBezTo>
                  <a:cubicBezTo>
                    <a:pt x="10642" y="5743"/>
                    <a:pt x="10565" y="5024"/>
                    <a:pt x="10343" y="4357"/>
                  </a:cubicBezTo>
                  <a:lnTo>
                    <a:pt x="10343" y="4357"/>
                  </a:lnTo>
                  <a:cubicBezTo>
                    <a:pt x="10523" y="4459"/>
                    <a:pt x="10711" y="4536"/>
                    <a:pt x="10916" y="4588"/>
                  </a:cubicBezTo>
                  <a:cubicBezTo>
                    <a:pt x="10754" y="4091"/>
                    <a:pt x="10506" y="3612"/>
                    <a:pt x="10189" y="3185"/>
                  </a:cubicBezTo>
                  <a:cubicBezTo>
                    <a:pt x="10369" y="3168"/>
                    <a:pt x="10540" y="3150"/>
                    <a:pt x="10719" y="3133"/>
                  </a:cubicBezTo>
                  <a:cubicBezTo>
                    <a:pt x="10437" y="2774"/>
                    <a:pt x="10103" y="2449"/>
                    <a:pt x="9727" y="2175"/>
                  </a:cubicBezTo>
                  <a:cubicBezTo>
                    <a:pt x="9803" y="2084"/>
                    <a:pt x="9932" y="2027"/>
                    <a:pt x="10056" y="2027"/>
                  </a:cubicBezTo>
                  <a:cubicBezTo>
                    <a:pt x="10072" y="2027"/>
                    <a:pt x="10088" y="2028"/>
                    <a:pt x="10103" y="2030"/>
                  </a:cubicBezTo>
                  <a:cubicBezTo>
                    <a:pt x="9599" y="1593"/>
                    <a:pt x="8983" y="1268"/>
                    <a:pt x="8324" y="1072"/>
                  </a:cubicBezTo>
                  <a:cubicBezTo>
                    <a:pt x="8427" y="978"/>
                    <a:pt x="8555" y="909"/>
                    <a:pt x="8683" y="866"/>
                  </a:cubicBezTo>
                  <a:cubicBezTo>
                    <a:pt x="8240" y="565"/>
                    <a:pt x="7696" y="409"/>
                    <a:pt x="7151" y="409"/>
                  </a:cubicBezTo>
                  <a:cubicBezTo>
                    <a:pt x="6939" y="409"/>
                    <a:pt x="6726" y="433"/>
                    <a:pt x="6519" y="481"/>
                  </a:cubicBezTo>
                  <a:cubicBezTo>
                    <a:pt x="6639" y="336"/>
                    <a:pt x="6758" y="182"/>
                    <a:pt x="6878" y="36"/>
                  </a:cubicBezTo>
                  <a:cubicBezTo>
                    <a:pt x="6774" y="12"/>
                    <a:pt x="6666" y="1"/>
                    <a:pt x="6560" y="1"/>
                  </a:cubicBezTo>
                  <a:cubicBezTo>
                    <a:pt x="6134" y="1"/>
                    <a:pt x="5711" y="186"/>
                    <a:pt x="5458" y="507"/>
                  </a:cubicBezTo>
                  <a:cubicBezTo>
                    <a:pt x="5198" y="186"/>
                    <a:pt x="4774" y="1"/>
                    <a:pt x="435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3165175" y="525625"/>
              <a:ext cx="234850" cy="434100"/>
            </a:xfrm>
            <a:custGeom>
              <a:rect b="b" l="l" r="r" t="t"/>
              <a:pathLst>
                <a:path extrusionOk="0" h="17364" w="9394">
                  <a:moveTo>
                    <a:pt x="3596" y="1"/>
                  </a:moveTo>
                  <a:cubicBezTo>
                    <a:pt x="3508" y="1"/>
                    <a:pt x="3421" y="11"/>
                    <a:pt x="3336" y="31"/>
                  </a:cubicBezTo>
                  <a:cubicBezTo>
                    <a:pt x="3431" y="151"/>
                    <a:pt x="3525" y="271"/>
                    <a:pt x="3627" y="399"/>
                  </a:cubicBezTo>
                  <a:cubicBezTo>
                    <a:pt x="3457" y="358"/>
                    <a:pt x="3281" y="338"/>
                    <a:pt x="3105" y="338"/>
                  </a:cubicBezTo>
                  <a:cubicBezTo>
                    <a:pt x="2654" y="338"/>
                    <a:pt x="2202" y="469"/>
                    <a:pt x="1839" y="716"/>
                  </a:cubicBezTo>
                  <a:cubicBezTo>
                    <a:pt x="1951" y="750"/>
                    <a:pt x="2053" y="810"/>
                    <a:pt x="2130" y="887"/>
                  </a:cubicBezTo>
                  <a:cubicBezTo>
                    <a:pt x="1591" y="1049"/>
                    <a:pt x="1087" y="1314"/>
                    <a:pt x="667" y="1674"/>
                  </a:cubicBezTo>
                  <a:cubicBezTo>
                    <a:pt x="677" y="1673"/>
                    <a:pt x="686" y="1673"/>
                    <a:pt x="696" y="1673"/>
                  </a:cubicBezTo>
                  <a:cubicBezTo>
                    <a:pt x="800" y="1673"/>
                    <a:pt x="913" y="1715"/>
                    <a:pt x="984" y="1794"/>
                  </a:cubicBezTo>
                  <a:cubicBezTo>
                    <a:pt x="667" y="2016"/>
                    <a:pt x="394" y="2290"/>
                    <a:pt x="163" y="2589"/>
                  </a:cubicBezTo>
                  <a:cubicBezTo>
                    <a:pt x="308" y="2598"/>
                    <a:pt x="453" y="2615"/>
                    <a:pt x="599" y="2623"/>
                  </a:cubicBezTo>
                  <a:cubicBezTo>
                    <a:pt x="334" y="2983"/>
                    <a:pt x="137" y="3376"/>
                    <a:pt x="0" y="3787"/>
                  </a:cubicBezTo>
                  <a:cubicBezTo>
                    <a:pt x="163" y="3744"/>
                    <a:pt x="325" y="3676"/>
                    <a:pt x="471" y="3590"/>
                  </a:cubicBezTo>
                  <a:lnTo>
                    <a:pt x="471" y="3590"/>
                  </a:lnTo>
                  <a:cubicBezTo>
                    <a:pt x="291" y="4146"/>
                    <a:pt x="222" y="4736"/>
                    <a:pt x="282" y="5318"/>
                  </a:cubicBezTo>
                  <a:cubicBezTo>
                    <a:pt x="385" y="5198"/>
                    <a:pt x="488" y="5079"/>
                    <a:pt x="590" y="4959"/>
                  </a:cubicBezTo>
                  <a:lnTo>
                    <a:pt x="590" y="4959"/>
                  </a:lnTo>
                  <a:cubicBezTo>
                    <a:pt x="419" y="5472"/>
                    <a:pt x="334" y="6020"/>
                    <a:pt x="334" y="6559"/>
                  </a:cubicBezTo>
                  <a:cubicBezTo>
                    <a:pt x="445" y="6422"/>
                    <a:pt x="565" y="6285"/>
                    <a:pt x="676" y="6148"/>
                  </a:cubicBezTo>
                  <a:lnTo>
                    <a:pt x="676" y="6148"/>
                  </a:lnTo>
                  <a:cubicBezTo>
                    <a:pt x="590" y="6550"/>
                    <a:pt x="625" y="6986"/>
                    <a:pt x="779" y="7380"/>
                  </a:cubicBezTo>
                  <a:cubicBezTo>
                    <a:pt x="890" y="7157"/>
                    <a:pt x="1001" y="6935"/>
                    <a:pt x="1112" y="6713"/>
                  </a:cubicBezTo>
                  <a:cubicBezTo>
                    <a:pt x="1121" y="6841"/>
                    <a:pt x="1146" y="6969"/>
                    <a:pt x="1181" y="7089"/>
                  </a:cubicBezTo>
                  <a:cubicBezTo>
                    <a:pt x="1258" y="7346"/>
                    <a:pt x="1215" y="7637"/>
                    <a:pt x="1061" y="7859"/>
                  </a:cubicBezTo>
                  <a:cubicBezTo>
                    <a:pt x="625" y="8492"/>
                    <a:pt x="351" y="9228"/>
                    <a:pt x="282" y="9998"/>
                  </a:cubicBezTo>
                  <a:cubicBezTo>
                    <a:pt x="394" y="9852"/>
                    <a:pt x="505" y="9715"/>
                    <a:pt x="625" y="9570"/>
                  </a:cubicBezTo>
                  <a:lnTo>
                    <a:pt x="625" y="9570"/>
                  </a:lnTo>
                  <a:cubicBezTo>
                    <a:pt x="342" y="10579"/>
                    <a:pt x="68" y="11674"/>
                    <a:pt x="471" y="12641"/>
                  </a:cubicBezTo>
                  <a:cubicBezTo>
                    <a:pt x="513" y="12427"/>
                    <a:pt x="565" y="12213"/>
                    <a:pt x="616" y="12000"/>
                  </a:cubicBezTo>
                  <a:cubicBezTo>
                    <a:pt x="719" y="12889"/>
                    <a:pt x="1035" y="13753"/>
                    <a:pt x="1531" y="14498"/>
                  </a:cubicBezTo>
                  <a:cubicBezTo>
                    <a:pt x="1591" y="14241"/>
                    <a:pt x="1651" y="13984"/>
                    <a:pt x="1711" y="13719"/>
                  </a:cubicBezTo>
                  <a:cubicBezTo>
                    <a:pt x="1968" y="15182"/>
                    <a:pt x="2832" y="16516"/>
                    <a:pt x="4791" y="17363"/>
                  </a:cubicBezTo>
                  <a:cubicBezTo>
                    <a:pt x="6639" y="16516"/>
                    <a:pt x="7503" y="15182"/>
                    <a:pt x="7751" y="13719"/>
                  </a:cubicBezTo>
                  <a:cubicBezTo>
                    <a:pt x="7819" y="13984"/>
                    <a:pt x="7879" y="14241"/>
                    <a:pt x="7939" y="14498"/>
                  </a:cubicBezTo>
                  <a:cubicBezTo>
                    <a:pt x="8427" y="13753"/>
                    <a:pt x="8743" y="12889"/>
                    <a:pt x="8854" y="12000"/>
                  </a:cubicBezTo>
                  <a:cubicBezTo>
                    <a:pt x="8906" y="12213"/>
                    <a:pt x="8948" y="12427"/>
                    <a:pt x="9000" y="12641"/>
                  </a:cubicBezTo>
                  <a:cubicBezTo>
                    <a:pt x="9393" y="11674"/>
                    <a:pt x="9120" y="10579"/>
                    <a:pt x="8846" y="9570"/>
                  </a:cubicBezTo>
                  <a:lnTo>
                    <a:pt x="8846" y="9570"/>
                  </a:lnTo>
                  <a:cubicBezTo>
                    <a:pt x="8957" y="9715"/>
                    <a:pt x="9077" y="9852"/>
                    <a:pt x="9188" y="9998"/>
                  </a:cubicBezTo>
                  <a:cubicBezTo>
                    <a:pt x="9102" y="9074"/>
                    <a:pt x="8726" y="8184"/>
                    <a:pt x="8127" y="7483"/>
                  </a:cubicBezTo>
                  <a:cubicBezTo>
                    <a:pt x="7956" y="7277"/>
                    <a:pt x="7871" y="7012"/>
                    <a:pt x="7896" y="6747"/>
                  </a:cubicBezTo>
                  <a:cubicBezTo>
                    <a:pt x="7896" y="6730"/>
                    <a:pt x="7896" y="6721"/>
                    <a:pt x="7896" y="6713"/>
                  </a:cubicBezTo>
                  <a:cubicBezTo>
                    <a:pt x="8007" y="6935"/>
                    <a:pt x="8119" y="7157"/>
                    <a:pt x="8230" y="7380"/>
                  </a:cubicBezTo>
                  <a:cubicBezTo>
                    <a:pt x="8384" y="6986"/>
                    <a:pt x="8418" y="6550"/>
                    <a:pt x="8333" y="6148"/>
                  </a:cubicBezTo>
                  <a:lnTo>
                    <a:pt x="8333" y="6148"/>
                  </a:lnTo>
                  <a:cubicBezTo>
                    <a:pt x="8444" y="6285"/>
                    <a:pt x="8563" y="6422"/>
                    <a:pt x="8675" y="6559"/>
                  </a:cubicBezTo>
                  <a:cubicBezTo>
                    <a:pt x="8675" y="6020"/>
                    <a:pt x="8589" y="5472"/>
                    <a:pt x="8418" y="4959"/>
                  </a:cubicBezTo>
                  <a:lnTo>
                    <a:pt x="8418" y="4959"/>
                  </a:lnTo>
                  <a:cubicBezTo>
                    <a:pt x="8521" y="5079"/>
                    <a:pt x="8623" y="5198"/>
                    <a:pt x="8726" y="5318"/>
                  </a:cubicBezTo>
                  <a:cubicBezTo>
                    <a:pt x="8786" y="4736"/>
                    <a:pt x="8717" y="4146"/>
                    <a:pt x="8538" y="3590"/>
                  </a:cubicBezTo>
                  <a:lnTo>
                    <a:pt x="8538" y="3590"/>
                  </a:lnTo>
                  <a:cubicBezTo>
                    <a:pt x="8683" y="3676"/>
                    <a:pt x="8837" y="3744"/>
                    <a:pt x="9008" y="3787"/>
                  </a:cubicBezTo>
                  <a:cubicBezTo>
                    <a:pt x="8871" y="3376"/>
                    <a:pt x="8675" y="2983"/>
                    <a:pt x="8409" y="2623"/>
                  </a:cubicBezTo>
                  <a:cubicBezTo>
                    <a:pt x="8555" y="2615"/>
                    <a:pt x="8700" y="2598"/>
                    <a:pt x="8846" y="2589"/>
                  </a:cubicBezTo>
                  <a:cubicBezTo>
                    <a:pt x="8615" y="2290"/>
                    <a:pt x="8341" y="2016"/>
                    <a:pt x="8025" y="1794"/>
                  </a:cubicBezTo>
                  <a:cubicBezTo>
                    <a:pt x="8095" y="1715"/>
                    <a:pt x="8209" y="1673"/>
                    <a:pt x="8313" y="1673"/>
                  </a:cubicBezTo>
                  <a:cubicBezTo>
                    <a:pt x="8322" y="1673"/>
                    <a:pt x="8332" y="1673"/>
                    <a:pt x="8341" y="1674"/>
                  </a:cubicBezTo>
                  <a:cubicBezTo>
                    <a:pt x="7922" y="1314"/>
                    <a:pt x="7417" y="1049"/>
                    <a:pt x="6878" y="887"/>
                  </a:cubicBezTo>
                  <a:cubicBezTo>
                    <a:pt x="6955" y="810"/>
                    <a:pt x="7058" y="750"/>
                    <a:pt x="7169" y="716"/>
                  </a:cubicBezTo>
                  <a:cubicBezTo>
                    <a:pt x="6806" y="469"/>
                    <a:pt x="6354" y="338"/>
                    <a:pt x="5903" y="338"/>
                  </a:cubicBezTo>
                  <a:cubicBezTo>
                    <a:pt x="5727" y="338"/>
                    <a:pt x="5551" y="358"/>
                    <a:pt x="5381" y="399"/>
                  </a:cubicBezTo>
                  <a:cubicBezTo>
                    <a:pt x="5484" y="271"/>
                    <a:pt x="5578" y="151"/>
                    <a:pt x="5672" y="31"/>
                  </a:cubicBezTo>
                  <a:cubicBezTo>
                    <a:pt x="5588" y="11"/>
                    <a:pt x="5500" y="1"/>
                    <a:pt x="5413" y="1"/>
                  </a:cubicBezTo>
                  <a:cubicBezTo>
                    <a:pt x="5065" y="1"/>
                    <a:pt x="4712" y="157"/>
                    <a:pt x="4500" y="416"/>
                  </a:cubicBezTo>
                  <a:cubicBezTo>
                    <a:pt x="4295" y="157"/>
                    <a:pt x="3943" y="1"/>
                    <a:pt x="3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3227175" y="640400"/>
              <a:ext cx="105050" cy="75475"/>
            </a:xfrm>
            <a:custGeom>
              <a:rect b="b" l="l" r="r" t="t"/>
              <a:pathLst>
                <a:path extrusionOk="0" h="3019" w="4202">
                  <a:moveTo>
                    <a:pt x="2105" y="0"/>
                  </a:moveTo>
                  <a:cubicBezTo>
                    <a:pt x="1575" y="0"/>
                    <a:pt x="1070" y="257"/>
                    <a:pt x="762" y="684"/>
                  </a:cubicBezTo>
                  <a:cubicBezTo>
                    <a:pt x="232" y="1420"/>
                    <a:pt x="1" y="2079"/>
                    <a:pt x="317" y="2584"/>
                  </a:cubicBezTo>
                  <a:cubicBezTo>
                    <a:pt x="498" y="2865"/>
                    <a:pt x="819" y="3019"/>
                    <a:pt x="1146" y="3019"/>
                  </a:cubicBezTo>
                  <a:cubicBezTo>
                    <a:pt x="1206" y="3019"/>
                    <a:pt x="1267" y="3013"/>
                    <a:pt x="1327" y="3003"/>
                  </a:cubicBezTo>
                  <a:lnTo>
                    <a:pt x="2105" y="2866"/>
                  </a:lnTo>
                  <a:lnTo>
                    <a:pt x="2884" y="3003"/>
                  </a:lnTo>
                  <a:cubicBezTo>
                    <a:pt x="2944" y="3013"/>
                    <a:pt x="3005" y="3019"/>
                    <a:pt x="3065" y="3019"/>
                  </a:cubicBezTo>
                  <a:cubicBezTo>
                    <a:pt x="3390" y="3019"/>
                    <a:pt x="3704" y="2865"/>
                    <a:pt x="3885" y="2584"/>
                  </a:cubicBezTo>
                  <a:cubicBezTo>
                    <a:pt x="4201" y="2079"/>
                    <a:pt x="3970" y="1420"/>
                    <a:pt x="3440" y="684"/>
                  </a:cubicBezTo>
                  <a:cubicBezTo>
                    <a:pt x="3132" y="257"/>
                    <a:pt x="2636" y="0"/>
                    <a:pt x="2105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3228050" y="677050"/>
              <a:ext cx="100100" cy="35650"/>
            </a:xfrm>
            <a:custGeom>
              <a:rect b="b" l="l" r="r" t="t"/>
              <a:pathLst>
                <a:path extrusionOk="0" h="1426" w="4004">
                  <a:moveTo>
                    <a:pt x="570" y="0"/>
                  </a:moveTo>
                  <a:cubicBezTo>
                    <a:pt x="563" y="0"/>
                    <a:pt x="555" y="2"/>
                    <a:pt x="548" y="5"/>
                  </a:cubicBezTo>
                  <a:cubicBezTo>
                    <a:pt x="291" y="82"/>
                    <a:pt x="77" y="296"/>
                    <a:pt x="17" y="562"/>
                  </a:cubicBezTo>
                  <a:cubicBezTo>
                    <a:pt x="0" y="604"/>
                    <a:pt x="26" y="647"/>
                    <a:pt x="69" y="656"/>
                  </a:cubicBezTo>
                  <a:cubicBezTo>
                    <a:pt x="73" y="657"/>
                    <a:pt x="78" y="657"/>
                    <a:pt x="82" y="657"/>
                  </a:cubicBezTo>
                  <a:cubicBezTo>
                    <a:pt x="113" y="657"/>
                    <a:pt x="147" y="634"/>
                    <a:pt x="154" y="604"/>
                  </a:cubicBezTo>
                  <a:cubicBezTo>
                    <a:pt x="163" y="579"/>
                    <a:pt x="171" y="544"/>
                    <a:pt x="188" y="519"/>
                  </a:cubicBezTo>
                  <a:cubicBezTo>
                    <a:pt x="188" y="519"/>
                    <a:pt x="193" y="504"/>
                    <a:pt x="192" y="504"/>
                  </a:cubicBezTo>
                  <a:lnTo>
                    <a:pt x="192" y="504"/>
                  </a:lnTo>
                  <a:cubicBezTo>
                    <a:pt x="192" y="504"/>
                    <a:pt x="191" y="506"/>
                    <a:pt x="188" y="510"/>
                  </a:cubicBezTo>
                  <a:cubicBezTo>
                    <a:pt x="188" y="502"/>
                    <a:pt x="197" y="493"/>
                    <a:pt x="197" y="485"/>
                  </a:cubicBezTo>
                  <a:cubicBezTo>
                    <a:pt x="206" y="476"/>
                    <a:pt x="206" y="459"/>
                    <a:pt x="214" y="450"/>
                  </a:cubicBezTo>
                  <a:cubicBezTo>
                    <a:pt x="240" y="408"/>
                    <a:pt x="257" y="382"/>
                    <a:pt x="282" y="356"/>
                  </a:cubicBezTo>
                  <a:lnTo>
                    <a:pt x="291" y="356"/>
                  </a:lnTo>
                  <a:cubicBezTo>
                    <a:pt x="531" y="433"/>
                    <a:pt x="565" y="741"/>
                    <a:pt x="633" y="946"/>
                  </a:cubicBezTo>
                  <a:cubicBezTo>
                    <a:pt x="727" y="1177"/>
                    <a:pt x="890" y="1331"/>
                    <a:pt x="1129" y="1391"/>
                  </a:cubicBezTo>
                  <a:cubicBezTo>
                    <a:pt x="1266" y="1426"/>
                    <a:pt x="1412" y="1426"/>
                    <a:pt x="1549" y="1426"/>
                  </a:cubicBezTo>
                  <a:cubicBezTo>
                    <a:pt x="1660" y="1417"/>
                    <a:pt x="1780" y="1408"/>
                    <a:pt x="1874" y="1357"/>
                  </a:cubicBezTo>
                  <a:cubicBezTo>
                    <a:pt x="1934" y="1323"/>
                    <a:pt x="1976" y="1280"/>
                    <a:pt x="2002" y="1229"/>
                  </a:cubicBezTo>
                  <a:cubicBezTo>
                    <a:pt x="2036" y="1280"/>
                    <a:pt x="2079" y="1323"/>
                    <a:pt x="2130" y="1357"/>
                  </a:cubicBezTo>
                  <a:cubicBezTo>
                    <a:pt x="2233" y="1408"/>
                    <a:pt x="2353" y="1417"/>
                    <a:pt x="2464" y="1426"/>
                  </a:cubicBezTo>
                  <a:cubicBezTo>
                    <a:pt x="2601" y="1426"/>
                    <a:pt x="2746" y="1426"/>
                    <a:pt x="2883" y="1391"/>
                  </a:cubicBezTo>
                  <a:cubicBezTo>
                    <a:pt x="3123" y="1331"/>
                    <a:pt x="3285" y="1177"/>
                    <a:pt x="3371" y="946"/>
                  </a:cubicBezTo>
                  <a:cubicBezTo>
                    <a:pt x="3448" y="741"/>
                    <a:pt x="3482" y="433"/>
                    <a:pt x="3722" y="356"/>
                  </a:cubicBezTo>
                  <a:lnTo>
                    <a:pt x="3730" y="356"/>
                  </a:lnTo>
                  <a:cubicBezTo>
                    <a:pt x="3747" y="382"/>
                    <a:pt x="3773" y="408"/>
                    <a:pt x="3790" y="450"/>
                  </a:cubicBezTo>
                  <a:cubicBezTo>
                    <a:pt x="3799" y="459"/>
                    <a:pt x="3807" y="476"/>
                    <a:pt x="3816" y="485"/>
                  </a:cubicBezTo>
                  <a:cubicBezTo>
                    <a:pt x="3816" y="492"/>
                    <a:pt x="3816" y="499"/>
                    <a:pt x="3821" y="506"/>
                  </a:cubicBezTo>
                  <a:lnTo>
                    <a:pt x="3821" y="506"/>
                  </a:lnTo>
                  <a:cubicBezTo>
                    <a:pt x="3821" y="509"/>
                    <a:pt x="3824" y="519"/>
                    <a:pt x="3824" y="519"/>
                  </a:cubicBezTo>
                  <a:cubicBezTo>
                    <a:pt x="3833" y="544"/>
                    <a:pt x="3841" y="570"/>
                    <a:pt x="3850" y="604"/>
                  </a:cubicBezTo>
                  <a:cubicBezTo>
                    <a:pt x="3857" y="640"/>
                    <a:pt x="3894" y="658"/>
                    <a:pt x="3926" y="658"/>
                  </a:cubicBezTo>
                  <a:cubicBezTo>
                    <a:pt x="3932" y="658"/>
                    <a:pt x="3938" y="657"/>
                    <a:pt x="3944" y="656"/>
                  </a:cubicBezTo>
                  <a:cubicBezTo>
                    <a:pt x="3987" y="647"/>
                    <a:pt x="4004" y="604"/>
                    <a:pt x="3995" y="562"/>
                  </a:cubicBezTo>
                  <a:cubicBezTo>
                    <a:pt x="3935" y="296"/>
                    <a:pt x="3722" y="82"/>
                    <a:pt x="3465" y="5"/>
                  </a:cubicBezTo>
                  <a:cubicBezTo>
                    <a:pt x="3456" y="2"/>
                    <a:pt x="3447" y="0"/>
                    <a:pt x="3438" y="0"/>
                  </a:cubicBezTo>
                  <a:cubicBezTo>
                    <a:pt x="3405" y="0"/>
                    <a:pt x="3378" y="23"/>
                    <a:pt x="3371" y="57"/>
                  </a:cubicBezTo>
                  <a:cubicBezTo>
                    <a:pt x="3362" y="91"/>
                    <a:pt x="3388" y="134"/>
                    <a:pt x="3422" y="142"/>
                  </a:cubicBezTo>
                  <a:cubicBezTo>
                    <a:pt x="3439" y="151"/>
                    <a:pt x="3456" y="159"/>
                    <a:pt x="3473" y="159"/>
                  </a:cubicBezTo>
                  <a:cubicBezTo>
                    <a:pt x="3473" y="168"/>
                    <a:pt x="3482" y="168"/>
                    <a:pt x="3482" y="168"/>
                  </a:cubicBezTo>
                  <a:cubicBezTo>
                    <a:pt x="3491" y="168"/>
                    <a:pt x="3499" y="177"/>
                    <a:pt x="3499" y="177"/>
                  </a:cubicBezTo>
                  <a:cubicBezTo>
                    <a:pt x="3525" y="185"/>
                    <a:pt x="3550" y="202"/>
                    <a:pt x="3576" y="219"/>
                  </a:cubicBezTo>
                  <a:cubicBezTo>
                    <a:pt x="3585" y="219"/>
                    <a:pt x="3602" y="236"/>
                    <a:pt x="3610" y="245"/>
                  </a:cubicBezTo>
                  <a:lnTo>
                    <a:pt x="3619" y="245"/>
                  </a:lnTo>
                  <a:cubicBezTo>
                    <a:pt x="3473" y="313"/>
                    <a:pt x="3388" y="450"/>
                    <a:pt x="3328" y="604"/>
                  </a:cubicBezTo>
                  <a:cubicBezTo>
                    <a:pt x="3251" y="801"/>
                    <a:pt x="3225" y="1041"/>
                    <a:pt x="3037" y="1169"/>
                  </a:cubicBezTo>
                  <a:cubicBezTo>
                    <a:pt x="2901" y="1258"/>
                    <a:pt x="2733" y="1285"/>
                    <a:pt x="2568" y="1285"/>
                  </a:cubicBezTo>
                  <a:cubicBezTo>
                    <a:pt x="2494" y="1285"/>
                    <a:pt x="2422" y="1279"/>
                    <a:pt x="2353" y="1272"/>
                  </a:cubicBezTo>
                  <a:cubicBezTo>
                    <a:pt x="2250" y="1254"/>
                    <a:pt x="2147" y="1220"/>
                    <a:pt x="2113" y="1118"/>
                  </a:cubicBezTo>
                  <a:cubicBezTo>
                    <a:pt x="2079" y="1015"/>
                    <a:pt x="2096" y="904"/>
                    <a:pt x="2122" y="810"/>
                  </a:cubicBezTo>
                  <a:cubicBezTo>
                    <a:pt x="2129" y="755"/>
                    <a:pt x="2081" y="717"/>
                    <a:pt x="2035" y="717"/>
                  </a:cubicBezTo>
                  <a:cubicBezTo>
                    <a:pt x="2024" y="717"/>
                    <a:pt x="2012" y="719"/>
                    <a:pt x="2002" y="724"/>
                  </a:cubicBezTo>
                  <a:cubicBezTo>
                    <a:pt x="1993" y="719"/>
                    <a:pt x="1984" y="717"/>
                    <a:pt x="1973" y="717"/>
                  </a:cubicBezTo>
                  <a:cubicBezTo>
                    <a:pt x="1932" y="717"/>
                    <a:pt x="1884" y="755"/>
                    <a:pt x="1891" y="810"/>
                  </a:cubicBezTo>
                  <a:cubicBezTo>
                    <a:pt x="1908" y="904"/>
                    <a:pt x="1934" y="1015"/>
                    <a:pt x="1899" y="1118"/>
                  </a:cubicBezTo>
                  <a:cubicBezTo>
                    <a:pt x="1865" y="1220"/>
                    <a:pt x="1754" y="1254"/>
                    <a:pt x="1651" y="1272"/>
                  </a:cubicBezTo>
                  <a:cubicBezTo>
                    <a:pt x="1585" y="1279"/>
                    <a:pt x="1514" y="1285"/>
                    <a:pt x="1442" y="1285"/>
                  </a:cubicBezTo>
                  <a:cubicBezTo>
                    <a:pt x="1280" y="1285"/>
                    <a:pt x="1111" y="1258"/>
                    <a:pt x="975" y="1169"/>
                  </a:cubicBezTo>
                  <a:cubicBezTo>
                    <a:pt x="779" y="1041"/>
                    <a:pt x="762" y="801"/>
                    <a:pt x="685" y="604"/>
                  </a:cubicBezTo>
                  <a:cubicBezTo>
                    <a:pt x="625" y="450"/>
                    <a:pt x="539" y="313"/>
                    <a:pt x="394" y="245"/>
                  </a:cubicBezTo>
                  <a:lnTo>
                    <a:pt x="402" y="245"/>
                  </a:lnTo>
                  <a:cubicBezTo>
                    <a:pt x="411" y="236"/>
                    <a:pt x="428" y="228"/>
                    <a:pt x="436" y="219"/>
                  </a:cubicBezTo>
                  <a:cubicBezTo>
                    <a:pt x="462" y="202"/>
                    <a:pt x="488" y="185"/>
                    <a:pt x="513" y="177"/>
                  </a:cubicBezTo>
                  <a:cubicBezTo>
                    <a:pt x="513" y="177"/>
                    <a:pt x="522" y="168"/>
                    <a:pt x="531" y="168"/>
                  </a:cubicBezTo>
                  <a:cubicBezTo>
                    <a:pt x="531" y="168"/>
                    <a:pt x="539" y="159"/>
                    <a:pt x="539" y="159"/>
                  </a:cubicBezTo>
                  <a:cubicBezTo>
                    <a:pt x="556" y="159"/>
                    <a:pt x="573" y="151"/>
                    <a:pt x="590" y="142"/>
                  </a:cubicBezTo>
                  <a:cubicBezTo>
                    <a:pt x="625" y="134"/>
                    <a:pt x="650" y="91"/>
                    <a:pt x="642" y="57"/>
                  </a:cubicBezTo>
                  <a:cubicBezTo>
                    <a:pt x="628" y="23"/>
                    <a:pt x="599" y="0"/>
                    <a:pt x="570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3258625" y="667125"/>
              <a:ext cx="39175" cy="29975"/>
            </a:xfrm>
            <a:custGeom>
              <a:rect b="b" l="l" r="r" t="t"/>
              <a:pathLst>
                <a:path extrusionOk="0" h="1199" w="1567">
                  <a:moveTo>
                    <a:pt x="779" y="0"/>
                  </a:moveTo>
                  <a:cubicBezTo>
                    <a:pt x="351" y="0"/>
                    <a:pt x="1" y="69"/>
                    <a:pt x="1" y="402"/>
                  </a:cubicBezTo>
                  <a:cubicBezTo>
                    <a:pt x="1" y="728"/>
                    <a:pt x="351" y="1198"/>
                    <a:pt x="779" y="1198"/>
                  </a:cubicBezTo>
                  <a:cubicBezTo>
                    <a:pt x="1215" y="1198"/>
                    <a:pt x="1566" y="728"/>
                    <a:pt x="1566" y="402"/>
                  </a:cubicBezTo>
                  <a:cubicBezTo>
                    <a:pt x="1566" y="69"/>
                    <a:pt x="1215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267825" y="670550"/>
              <a:ext cx="20775" cy="7725"/>
            </a:xfrm>
            <a:custGeom>
              <a:rect b="b" l="l" r="r" t="t"/>
              <a:pathLst>
                <a:path extrusionOk="0" h="309" w="831">
                  <a:moveTo>
                    <a:pt x="411" y="0"/>
                  </a:moveTo>
                  <a:cubicBezTo>
                    <a:pt x="189" y="0"/>
                    <a:pt x="0" y="69"/>
                    <a:pt x="0" y="154"/>
                  </a:cubicBezTo>
                  <a:cubicBezTo>
                    <a:pt x="0" y="240"/>
                    <a:pt x="189" y="308"/>
                    <a:pt x="411" y="308"/>
                  </a:cubicBezTo>
                  <a:cubicBezTo>
                    <a:pt x="642" y="308"/>
                    <a:pt x="830" y="240"/>
                    <a:pt x="830" y="154"/>
                  </a:cubicBezTo>
                  <a:cubicBezTo>
                    <a:pt x="830" y="69"/>
                    <a:pt x="642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6"/>
          <p:cNvGrpSpPr/>
          <p:nvPr/>
        </p:nvGrpSpPr>
        <p:grpSpPr>
          <a:xfrm flipH="1" rot="1172847">
            <a:off x="1359874" y="2946357"/>
            <a:ext cx="979387" cy="1005088"/>
            <a:chOff x="4327125" y="2454650"/>
            <a:chExt cx="979350" cy="1005050"/>
          </a:xfrm>
        </p:grpSpPr>
        <p:sp>
          <p:nvSpPr>
            <p:cNvPr id="912" name="Google Shape;912;p36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7" name="Google Shape;917;p36"/>
          <p:cNvGrpSpPr/>
          <p:nvPr/>
        </p:nvGrpSpPr>
        <p:grpSpPr>
          <a:xfrm rot="-1172847">
            <a:off x="4633723" y="1417817"/>
            <a:ext cx="979387" cy="1005088"/>
            <a:chOff x="4327125" y="2454650"/>
            <a:chExt cx="979350" cy="1005050"/>
          </a:xfrm>
        </p:grpSpPr>
        <p:sp>
          <p:nvSpPr>
            <p:cNvPr id="918" name="Google Shape;918;p36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3" name="Google Shape;923;p36"/>
          <p:cNvGrpSpPr/>
          <p:nvPr/>
        </p:nvGrpSpPr>
        <p:grpSpPr>
          <a:xfrm flipH="1" rot="1172847">
            <a:off x="4733023" y="2946357"/>
            <a:ext cx="979387" cy="1005088"/>
            <a:chOff x="4327125" y="2454650"/>
            <a:chExt cx="979350" cy="1005050"/>
          </a:xfrm>
        </p:grpSpPr>
        <p:sp>
          <p:nvSpPr>
            <p:cNvPr id="924" name="Google Shape;924;p36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9" name="Google Shape;929;p36"/>
          <p:cNvGrpSpPr/>
          <p:nvPr/>
        </p:nvGrpSpPr>
        <p:grpSpPr>
          <a:xfrm rot="-1172847">
            <a:off x="1302117" y="1417817"/>
            <a:ext cx="979387" cy="1005088"/>
            <a:chOff x="4327125" y="2454650"/>
            <a:chExt cx="979350" cy="1005050"/>
          </a:xfrm>
        </p:grpSpPr>
        <p:sp>
          <p:nvSpPr>
            <p:cNvPr id="930" name="Google Shape;930;p36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5" name="Google Shape;935;p36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Reading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6" name="Google Shape;936;p36"/>
          <p:cNvSpPr txBox="1"/>
          <p:nvPr>
            <p:ph type="title"/>
          </p:nvPr>
        </p:nvSpPr>
        <p:spPr>
          <a:xfrm>
            <a:off x="2443975" y="1542250"/>
            <a:ext cx="2278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Cover</a:t>
            </a:r>
            <a:endParaRPr/>
          </a:p>
        </p:txBody>
      </p:sp>
      <p:sp>
        <p:nvSpPr>
          <p:cNvPr id="937" name="Google Shape;937;p36"/>
          <p:cNvSpPr txBox="1"/>
          <p:nvPr>
            <p:ph idx="1" type="subTitle"/>
          </p:nvPr>
        </p:nvSpPr>
        <p:spPr>
          <a:xfrm>
            <a:off x="2443980" y="1847699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can we tell from looking at the cover?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38" name="Google Shape;938;p36"/>
          <p:cNvSpPr txBox="1"/>
          <p:nvPr>
            <p:ph idx="2" type="title"/>
          </p:nvPr>
        </p:nvSpPr>
        <p:spPr>
          <a:xfrm>
            <a:off x="5784305" y="1542250"/>
            <a:ext cx="21975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Jealousy</a:t>
            </a:r>
            <a:endParaRPr/>
          </a:p>
        </p:txBody>
      </p:sp>
      <p:sp>
        <p:nvSpPr>
          <p:cNvPr id="939" name="Google Shape;939;p36"/>
          <p:cNvSpPr txBox="1"/>
          <p:nvPr>
            <p:ph idx="3" type="subTitle"/>
          </p:nvPr>
        </p:nvSpPr>
        <p:spPr>
          <a:xfrm>
            <a:off x="5784305" y="1847700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do you know about jealousy?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40" name="Google Shape;940;p36"/>
          <p:cNvSpPr txBox="1"/>
          <p:nvPr>
            <p:ph idx="4" type="title"/>
          </p:nvPr>
        </p:nvSpPr>
        <p:spPr>
          <a:xfrm>
            <a:off x="2443980" y="3060000"/>
            <a:ext cx="2197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Characters</a:t>
            </a:r>
            <a:endParaRPr/>
          </a:p>
        </p:txBody>
      </p:sp>
      <p:sp>
        <p:nvSpPr>
          <p:cNvPr id="941" name="Google Shape;941;p36"/>
          <p:cNvSpPr txBox="1"/>
          <p:nvPr>
            <p:ph idx="5" type="subTitle"/>
          </p:nvPr>
        </p:nvSpPr>
        <p:spPr>
          <a:xfrm>
            <a:off x="2443980" y="3365350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Who are the characters in the story?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42" name="Google Shape;942;p36"/>
          <p:cNvSpPr txBox="1"/>
          <p:nvPr>
            <p:ph idx="6" type="title"/>
          </p:nvPr>
        </p:nvSpPr>
        <p:spPr>
          <a:xfrm>
            <a:off x="5784305" y="3060000"/>
            <a:ext cx="2194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</a:t>
            </a:r>
            <a:endParaRPr/>
          </a:p>
        </p:txBody>
      </p:sp>
      <p:sp>
        <p:nvSpPr>
          <p:cNvPr id="943" name="Google Shape;943;p36"/>
          <p:cNvSpPr txBox="1"/>
          <p:nvPr>
            <p:ph idx="7" type="subTitle"/>
          </p:nvPr>
        </p:nvSpPr>
        <p:spPr>
          <a:xfrm>
            <a:off x="5784305" y="3365353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Where does the story take place?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44" name="Google Shape;944;p36"/>
          <p:cNvSpPr txBox="1"/>
          <p:nvPr>
            <p:ph idx="9" type="title"/>
          </p:nvPr>
        </p:nvSpPr>
        <p:spPr>
          <a:xfrm>
            <a:off x="1435058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45" name="Google Shape;945;p36"/>
          <p:cNvSpPr txBox="1"/>
          <p:nvPr>
            <p:ph idx="13" type="title"/>
          </p:nvPr>
        </p:nvSpPr>
        <p:spPr>
          <a:xfrm>
            <a:off x="1435058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46" name="Google Shape;946;p36"/>
          <p:cNvSpPr txBox="1"/>
          <p:nvPr>
            <p:ph idx="14" type="title"/>
          </p:nvPr>
        </p:nvSpPr>
        <p:spPr>
          <a:xfrm>
            <a:off x="4767155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47" name="Google Shape;947;p36"/>
          <p:cNvSpPr txBox="1"/>
          <p:nvPr>
            <p:ph idx="15" type="title"/>
          </p:nvPr>
        </p:nvSpPr>
        <p:spPr>
          <a:xfrm>
            <a:off x="4767155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948" name="Google Shape;948;p36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949" name="Google Shape;949;p36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1" name="Google Shape;951;p36"/>
          <p:cNvGrpSpPr/>
          <p:nvPr/>
        </p:nvGrpSpPr>
        <p:grpSpPr>
          <a:xfrm flipH="1" rot="-2491912">
            <a:off x="383700" y="1204661"/>
            <a:ext cx="439512" cy="190772"/>
            <a:chOff x="5301950" y="718225"/>
            <a:chExt cx="186325" cy="80875"/>
          </a:xfrm>
        </p:grpSpPr>
        <p:sp>
          <p:nvSpPr>
            <p:cNvPr id="952" name="Google Shape;952;p3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6" name="Google Shape;956;p36"/>
          <p:cNvGrpSpPr/>
          <p:nvPr/>
        </p:nvGrpSpPr>
        <p:grpSpPr>
          <a:xfrm rot="2491912">
            <a:off x="8385637" y="2304436"/>
            <a:ext cx="439512" cy="190772"/>
            <a:chOff x="5301950" y="718225"/>
            <a:chExt cx="186325" cy="80875"/>
          </a:xfrm>
        </p:grpSpPr>
        <p:sp>
          <p:nvSpPr>
            <p:cNvPr id="957" name="Google Shape;957;p3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1" name="Google Shape;961;p36"/>
          <p:cNvGrpSpPr/>
          <p:nvPr/>
        </p:nvGrpSpPr>
        <p:grpSpPr>
          <a:xfrm flipH="1">
            <a:off x="7345116" y="3963319"/>
            <a:ext cx="1411730" cy="1046507"/>
            <a:chOff x="3199375" y="1673825"/>
            <a:chExt cx="475250" cy="352300"/>
          </a:xfrm>
        </p:grpSpPr>
        <p:sp>
          <p:nvSpPr>
            <p:cNvPr id="962" name="Google Shape;962;p36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3454525" y="1863300"/>
              <a:ext cx="74025" cy="93500"/>
            </a:xfrm>
            <a:custGeom>
              <a:rect b="b" l="l" r="r" t="t"/>
              <a:pathLst>
                <a:path extrusionOk="0" h="3740" w="2961">
                  <a:moveTo>
                    <a:pt x="2670" y="1"/>
                  </a:moveTo>
                  <a:lnTo>
                    <a:pt x="223" y="2191"/>
                  </a:lnTo>
                  <a:cubicBezTo>
                    <a:pt x="52" y="2559"/>
                    <a:pt x="1" y="2986"/>
                    <a:pt x="86" y="3380"/>
                  </a:cubicBezTo>
                  <a:cubicBezTo>
                    <a:pt x="215" y="3269"/>
                    <a:pt x="343" y="3166"/>
                    <a:pt x="480" y="3063"/>
                  </a:cubicBezTo>
                  <a:lnTo>
                    <a:pt x="480" y="3063"/>
                  </a:lnTo>
                  <a:cubicBezTo>
                    <a:pt x="420" y="3303"/>
                    <a:pt x="317" y="3534"/>
                    <a:pt x="163" y="3739"/>
                  </a:cubicBezTo>
                  <a:cubicBezTo>
                    <a:pt x="634" y="3611"/>
                    <a:pt x="1062" y="3329"/>
                    <a:pt x="1370" y="2952"/>
                  </a:cubicBezTo>
                  <a:lnTo>
                    <a:pt x="1370" y="2952"/>
                  </a:lnTo>
                  <a:cubicBezTo>
                    <a:pt x="1293" y="3089"/>
                    <a:pt x="1327" y="3277"/>
                    <a:pt x="1447" y="3380"/>
                  </a:cubicBezTo>
                  <a:cubicBezTo>
                    <a:pt x="1695" y="3029"/>
                    <a:pt x="1994" y="2713"/>
                    <a:pt x="2251" y="2370"/>
                  </a:cubicBezTo>
                  <a:cubicBezTo>
                    <a:pt x="2516" y="2037"/>
                    <a:pt x="2747" y="1660"/>
                    <a:pt x="2858" y="1241"/>
                  </a:cubicBezTo>
                  <a:cubicBezTo>
                    <a:pt x="2961" y="822"/>
                    <a:pt x="2918" y="351"/>
                    <a:pt x="2670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481900" y="1689950"/>
              <a:ext cx="28700" cy="52900"/>
            </a:xfrm>
            <a:custGeom>
              <a:rect b="b" l="l" r="r" t="t"/>
              <a:pathLst>
                <a:path extrusionOk="0" h="2116" w="1148">
                  <a:moveTo>
                    <a:pt x="624" y="1"/>
                  </a:moveTo>
                  <a:cubicBezTo>
                    <a:pt x="602" y="1"/>
                    <a:pt x="579" y="10"/>
                    <a:pt x="565" y="31"/>
                  </a:cubicBezTo>
                  <a:cubicBezTo>
                    <a:pt x="215" y="553"/>
                    <a:pt x="1" y="1408"/>
                    <a:pt x="18" y="2067"/>
                  </a:cubicBezTo>
                  <a:cubicBezTo>
                    <a:pt x="18" y="2101"/>
                    <a:pt x="41" y="2115"/>
                    <a:pt x="76" y="2115"/>
                  </a:cubicBezTo>
                  <a:cubicBezTo>
                    <a:pt x="182" y="2115"/>
                    <a:pt x="403" y="1992"/>
                    <a:pt x="480" y="1922"/>
                  </a:cubicBezTo>
                  <a:cubicBezTo>
                    <a:pt x="668" y="1733"/>
                    <a:pt x="899" y="1605"/>
                    <a:pt x="1147" y="1537"/>
                  </a:cubicBezTo>
                  <a:cubicBezTo>
                    <a:pt x="1045" y="1331"/>
                    <a:pt x="771" y="493"/>
                    <a:pt x="694" y="57"/>
                  </a:cubicBezTo>
                  <a:cubicBezTo>
                    <a:pt x="689" y="21"/>
                    <a:pt x="656" y="1"/>
                    <a:pt x="62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617925" y="1750800"/>
              <a:ext cx="56700" cy="46450"/>
            </a:xfrm>
            <a:custGeom>
              <a:rect b="b" l="l" r="r" t="t"/>
              <a:pathLst>
                <a:path extrusionOk="0" h="1858" w="2268">
                  <a:moveTo>
                    <a:pt x="351" y="1"/>
                  </a:moveTo>
                  <a:cubicBezTo>
                    <a:pt x="95" y="685"/>
                    <a:pt x="1" y="1729"/>
                    <a:pt x="1660" y="1857"/>
                  </a:cubicBezTo>
                  <a:cubicBezTo>
                    <a:pt x="1763" y="1361"/>
                    <a:pt x="2268" y="925"/>
                    <a:pt x="1609" y="300"/>
                  </a:cubicBezTo>
                  <a:cubicBezTo>
                    <a:pt x="1344" y="52"/>
                    <a:pt x="745" y="44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635475" y="1756375"/>
              <a:ext cx="18625" cy="6875"/>
            </a:xfrm>
            <a:custGeom>
              <a:rect b="b" l="l" r="r" t="t"/>
              <a:pathLst>
                <a:path extrusionOk="0" h="275" w="745">
                  <a:moveTo>
                    <a:pt x="377" y="0"/>
                  </a:moveTo>
                  <a:cubicBezTo>
                    <a:pt x="171" y="0"/>
                    <a:pt x="0" y="69"/>
                    <a:pt x="0" y="137"/>
                  </a:cubicBezTo>
                  <a:cubicBezTo>
                    <a:pt x="0" y="214"/>
                    <a:pt x="171" y="274"/>
                    <a:pt x="377" y="274"/>
                  </a:cubicBezTo>
                  <a:cubicBezTo>
                    <a:pt x="582" y="274"/>
                    <a:pt x="745" y="214"/>
                    <a:pt x="745" y="137"/>
                  </a:cubicBezTo>
                  <a:cubicBezTo>
                    <a:pt x="745" y="69"/>
                    <a:pt x="582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557625" y="1795625"/>
              <a:ext cx="105450" cy="88450"/>
            </a:xfrm>
            <a:custGeom>
              <a:rect b="b" l="l" r="r" t="t"/>
              <a:pathLst>
                <a:path extrusionOk="0" h="3538" w="4218">
                  <a:moveTo>
                    <a:pt x="2954" y="1"/>
                  </a:moveTo>
                  <a:cubicBezTo>
                    <a:pt x="2277" y="1"/>
                    <a:pt x="1638" y="546"/>
                    <a:pt x="1172" y="1091"/>
                  </a:cubicBezTo>
                  <a:cubicBezTo>
                    <a:pt x="787" y="1544"/>
                    <a:pt x="496" y="2058"/>
                    <a:pt x="291" y="2614"/>
                  </a:cubicBezTo>
                  <a:cubicBezTo>
                    <a:pt x="240" y="2750"/>
                    <a:pt x="180" y="2870"/>
                    <a:pt x="111" y="2939"/>
                  </a:cubicBezTo>
                  <a:cubicBezTo>
                    <a:pt x="111" y="2939"/>
                    <a:pt x="188" y="2956"/>
                    <a:pt x="317" y="2973"/>
                  </a:cubicBezTo>
                  <a:cubicBezTo>
                    <a:pt x="240" y="3144"/>
                    <a:pt x="129" y="3298"/>
                    <a:pt x="0" y="3426"/>
                  </a:cubicBezTo>
                  <a:cubicBezTo>
                    <a:pt x="325" y="3401"/>
                    <a:pt x="642" y="3298"/>
                    <a:pt x="924" y="3118"/>
                  </a:cubicBezTo>
                  <a:lnTo>
                    <a:pt x="924" y="3118"/>
                  </a:lnTo>
                  <a:lnTo>
                    <a:pt x="804" y="3520"/>
                  </a:lnTo>
                  <a:cubicBezTo>
                    <a:pt x="1129" y="3478"/>
                    <a:pt x="1446" y="3358"/>
                    <a:pt x="1728" y="3187"/>
                  </a:cubicBezTo>
                  <a:lnTo>
                    <a:pt x="1728" y="3187"/>
                  </a:lnTo>
                  <a:cubicBezTo>
                    <a:pt x="1745" y="3307"/>
                    <a:pt x="1703" y="3435"/>
                    <a:pt x="1634" y="3538"/>
                  </a:cubicBezTo>
                  <a:cubicBezTo>
                    <a:pt x="2028" y="3435"/>
                    <a:pt x="2396" y="3230"/>
                    <a:pt x="2686" y="2939"/>
                  </a:cubicBezTo>
                  <a:cubicBezTo>
                    <a:pt x="2806" y="3058"/>
                    <a:pt x="2952" y="3135"/>
                    <a:pt x="3114" y="3153"/>
                  </a:cubicBezTo>
                  <a:cubicBezTo>
                    <a:pt x="3080" y="3058"/>
                    <a:pt x="3097" y="2939"/>
                    <a:pt x="3148" y="2845"/>
                  </a:cubicBezTo>
                  <a:cubicBezTo>
                    <a:pt x="3200" y="2759"/>
                    <a:pt x="3277" y="2682"/>
                    <a:pt x="3354" y="2614"/>
                  </a:cubicBezTo>
                  <a:cubicBezTo>
                    <a:pt x="3636" y="2340"/>
                    <a:pt x="3901" y="2032"/>
                    <a:pt x="4055" y="1664"/>
                  </a:cubicBezTo>
                  <a:cubicBezTo>
                    <a:pt x="4201" y="1305"/>
                    <a:pt x="4218" y="877"/>
                    <a:pt x="4038" y="543"/>
                  </a:cubicBezTo>
                  <a:lnTo>
                    <a:pt x="4038" y="535"/>
                  </a:lnTo>
                  <a:lnTo>
                    <a:pt x="4030" y="518"/>
                  </a:lnTo>
                  <a:cubicBezTo>
                    <a:pt x="4021" y="509"/>
                    <a:pt x="4012" y="501"/>
                    <a:pt x="4012" y="492"/>
                  </a:cubicBezTo>
                  <a:lnTo>
                    <a:pt x="3995" y="492"/>
                  </a:lnTo>
                  <a:cubicBezTo>
                    <a:pt x="3650" y="141"/>
                    <a:pt x="3297" y="1"/>
                    <a:pt x="2954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531325" y="1750725"/>
              <a:ext cx="19050" cy="22275"/>
            </a:xfrm>
            <a:custGeom>
              <a:rect b="b" l="l" r="r" t="t"/>
              <a:pathLst>
                <a:path extrusionOk="0" h="891" w="762">
                  <a:moveTo>
                    <a:pt x="282" y="1"/>
                  </a:moveTo>
                  <a:cubicBezTo>
                    <a:pt x="251" y="1"/>
                    <a:pt x="222" y="8"/>
                    <a:pt x="197" y="21"/>
                  </a:cubicBezTo>
                  <a:cubicBezTo>
                    <a:pt x="111" y="64"/>
                    <a:pt x="60" y="149"/>
                    <a:pt x="43" y="243"/>
                  </a:cubicBezTo>
                  <a:cubicBezTo>
                    <a:pt x="0" y="423"/>
                    <a:pt x="68" y="637"/>
                    <a:pt x="180" y="782"/>
                  </a:cubicBezTo>
                  <a:cubicBezTo>
                    <a:pt x="240" y="852"/>
                    <a:pt x="322" y="891"/>
                    <a:pt x="403" y="891"/>
                  </a:cubicBezTo>
                  <a:cubicBezTo>
                    <a:pt x="472" y="891"/>
                    <a:pt x="539" y="862"/>
                    <a:pt x="590" y="799"/>
                  </a:cubicBezTo>
                  <a:cubicBezTo>
                    <a:pt x="761" y="611"/>
                    <a:pt x="684" y="226"/>
                    <a:pt x="505" y="72"/>
                  </a:cubicBezTo>
                  <a:cubicBezTo>
                    <a:pt x="453" y="30"/>
                    <a:pt x="385" y="4"/>
                    <a:pt x="317" y="4"/>
                  </a:cubicBezTo>
                  <a:cubicBezTo>
                    <a:pt x="305" y="2"/>
                    <a:pt x="29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517625" y="1739175"/>
              <a:ext cx="15425" cy="18100"/>
            </a:xfrm>
            <a:custGeom>
              <a:rect b="b" l="l" r="r" t="t"/>
              <a:pathLst>
                <a:path extrusionOk="0" h="724" w="617">
                  <a:moveTo>
                    <a:pt x="476" y="0"/>
                  </a:moveTo>
                  <a:cubicBezTo>
                    <a:pt x="466" y="0"/>
                    <a:pt x="456" y="1"/>
                    <a:pt x="445" y="4"/>
                  </a:cubicBezTo>
                  <a:cubicBezTo>
                    <a:pt x="189" y="81"/>
                    <a:pt x="0" y="329"/>
                    <a:pt x="0" y="594"/>
                  </a:cubicBezTo>
                  <a:cubicBezTo>
                    <a:pt x="0" y="659"/>
                    <a:pt x="54" y="723"/>
                    <a:pt x="117" y="723"/>
                  </a:cubicBezTo>
                  <a:cubicBezTo>
                    <a:pt x="121" y="723"/>
                    <a:pt x="125" y="723"/>
                    <a:pt x="129" y="723"/>
                  </a:cubicBezTo>
                  <a:cubicBezTo>
                    <a:pt x="197" y="723"/>
                    <a:pt x="257" y="671"/>
                    <a:pt x="257" y="594"/>
                  </a:cubicBezTo>
                  <a:cubicBezTo>
                    <a:pt x="257" y="586"/>
                    <a:pt x="257" y="577"/>
                    <a:pt x="257" y="560"/>
                  </a:cubicBezTo>
                  <a:cubicBezTo>
                    <a:pt x="257" y="560"/>
                    <a:pt x="257" y="551"/>
                    <a:pt x="257" y="551"/>
                  </a:cubicBezTo>
                  <a:cubicBezTo>
                    <a:pt x="257" y="526"/>
                    <a:pt x="266" y="500"/>
                    <a:pt x="274" y="474"/>
                  </a:cubicBezTo>
                  <a:cubicBezTo>
                    <a:pt x="274" y="474"/>
                    <a:pt x="274" y="466"/>
                    <a:pt x="283" y="457"/>
                  </a:cubicBezTo>
                  <a:cubicBezTo>
                    <a:pt x="283" y="449"/>
                    <a:pt x="291" y="440"/>
                    <a:pt x="291" y="432"/>
                  </a:cubicBezTo>
                  <a:cubicBezTo>
                    <a:pt x="300" y="415"/>
                    <a:pt x="317" y="389"/>
                    <a:pt x="334" y="372"/>
                  </a:cubicBezTo>
                  <a:cubicBezTo>
                    <a:pt x="334" y="372"/>
                    <a:pt x="334" y="363"/>
                    <a:pt x="334" y="363"/>
                  </a:cubicBezTo>
                  <a:cubicBezTo>
                    <a:pt x="343" y="355"/>
                    <a:pt x="351" y="346"/>
                    <a:pt x="368" y="338"/>
                  </a:cubicBezTo>
                  <a:cubicBezTo>
                    <a:pt x="368" y="329"/>
                    <a:pt x="377" y="320"/>
                    <a:pt x="385" y="312"/>
                  </a:cubicBezTo>
                  <a:cubicBezTo>
                    <a:pt x="394" y="312"/>
                    <a:pt x="394" y="303"/>
                    <a:pt x="403" y="303"/>
                  </a:cubicBezTo>
                  <a:cubicBezTo>
                    <a:pt x="420" y="286"/>
                    <a:pt x="437" y="278"/>
                    <a:pt x="462" y="269"/>
                  </a:cubicBezTo>
                  <a:cubicBezTo>
                    <a:pt x="462" y="261"/>
                    <a:pt x="471" y="261"/>
                    <a:pt x="480" y="261"/>
                  </a:cubicBezTo>
                  <a:cubicBezTo>
                    <a:pt x="480" y="258"/>
                    <a:pt x="480" y="257"/>
                    <a:pt x="481" y="256"/>
                  </a:cubicBezTo>
                  <a:lnTo>
                    <a:pt x="481" y="256"/>
                  </a:lnTo>
                  <a:lnTo>
                    <a:pt x="471" y="261"/>
                  </a:lnTo>
                  <a:cubicBezTo>
                    <a:pt x="471" y="257"/>
                    <a:pt x="477" y="255"/>
                    <a:pt x="484" y="253"/>
                  </a:cubicBezTo>
                  <a:lnTo>
                    <a:pt x="484" y="253"/>
                  </a:lnTo>
                  <a:cubicBezTo>
                    <a:pt x="483" y="254"/>
                    <a:pt x="482" y="254"/>
                    <a:pt x="481" y="256"/>
                  </a:cubicBezTo>
                  <a:lnTo>
                    <a:pt x="481" y="256"/>
                  </a:lnTo>
                  <a:lnTo>
                    <a:pt x="488" y="252"/>
                  </a:lnTo>
                  <a:lnTo>
                    <a:pt x="488" y="252"/>
                  </a:lnTo>
                  <a:cubicBezTo>
                    <a:pt x="487" y="252"/>
                    <a:pt x="485" y="253"/>
                    <a:pt x="484" y="253"/>
                  </a:cubicBezTo>
                  <a:lnTo>
                    <a:pt x="484" y="253"/>
                  </a:lnTo>
                  <a:cubicBezTo>
                    <a:pt x="486" y="252"/>
                    <a:pt x="488" y="252"/>
                    <a:pt x="488" y="252"/>
                  </a:cubicBezTo>
                  <a:lnTo>
                    <a:pt x="488" y="252"/>
                  </a:lnTo>
                  <a:cubicBezTo>
                    <a:pt x="497" y="250"/>
                    <a:pt x="505" y="248"/>
                    <a:pt x="505" y="243"/>
                  </a:cubicBezTo>
                  <a:cubicBezTo>
                    <a:pt x="574" y="226"/>
                    <a:pt x="616" y="158"/>
                    <a:pt x="599" y="89"/>
                  </a:cubicBezTo>
                  <a:cubicBezTo>
                    <a:pt x="578" y="39"/>
                    <a:pt x="531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37"/>
          <p:cNvGrpSpPr/>
          <p:nvPr/>
        </p:nvGrpSpPr>
        <p:grpSpPr>
          <a:xfrm flipH="1" rot="1172847">
            <a:off x="1359874" y="2946357"/>
            <a:ext cx="979387" cy="1005088"/>
            <a:chOff x="4327125" y="2454650"/>
            <a:chExt cx="979350" cy="1005050"/>
          </a:xfrm>
        </p:grpSpPr>
        <p:sp>
          <p:nvSpPr>
            <p:cNvPr id="983" name="Google Shape;983;p37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8" name="Google Shape;988;p37"/>
          <p:cNvGrpSpPr/>
          <p:nvPr/>
        </p:nvGrpSpPr>
        <p:grpSpPr>
          <a:xfrm rot="-1172847">
            <a:off x="4633723" y="1417817"/>
            <a:ext cx="979387" cy="1005088"/>
            <a:chOff x="4327125" y="2454650"/>
            <a:chExt cx="979350" cy="1005050"/>
          </a:xfrm>
        </p:grpSpPr>
        <p:sp>
          <p:nvSpPr>
            <p:cNvPr id="989" name="Google Shape;989;p37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4" name="Google Shape;994;p37"/>
          <p:cNvGrpSpPr/>
          <p:nvPr/>
        </p:nvGrpSpPr>
        <p:grpSpPr>
          <a:xfrm flipH="1" rot="1172847">
            <a:off x="4733023" y="2946357"/>
            <a:ext cx="979387" cy="1005088"/>
            <a:chOff x="4327125" y="2454650"/>
            <a:chExt cx="979350" cy="1005050"/>
          </a:xfrm>
        </p:grpSpPr>
        <p:sp>
          <p:nvSpPr>
            <p:cNvPr id="995" name="Google Shape;995;p37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0" name="Google Shape;1000;p37"/>
          <p:cNvGrpSpPr/>
          <p:nvPr/>
        </p:nvGrpSpPr>
        <p:grpSpPr>
          <a:xfrm rot="-1172847">
            <a:off x="1302117" y="1417817"/>
            <a:ext cx="979387" cy="1005088"/>
            <a:chOff x="4327125" y="2454650"/>
            <a:chExt cx="979350" cy="1005050"/>
          </a:xfrm>
        </p:grpSpPr>
        <p:sp>
          <p:nvSpPr>
            <p:cNvPr id="1001" name="Google Shape;1001;p37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6" name="Google Shape;1006;p37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</a:t>
            </a:r>
            <a:r>
              <a:rPr lang="en"/>
              <a:t> Reading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07" name="Google Shape;1007;p37"/>
          <p:cNvSpPr txBox="1"/>
          <p:nvPr>
            <p:ph type="title"/>
          </p:nvPr>
        </p:nvSpPr>
        <p:spPr>
          <a:xfrm>
            <a:off x="2443975" y="1542250"/>
            <a:ext cx="2278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K-9 Dogs</a:t>
            </a:r>
            <a:endParaRPr/>
          </a:p>
        </p:txBody>
      </p:sp>
      <p:sp>
        <p:nvSpPr>
          <p:cNvPr id="1008" name="Google Shape;1008;p37"/>
          <p:cNvSpPr txBox="1"/>
          <p:nvPr>
            <p:ph idx="1" type="subTitle"/>
          </p:nvPr>
        </p:nvSpPr>
        <p:spPr>
          <a:xfrm>
            <a:off x="2362675" y="1847700"/>
            <a:ext cx="2278800" cy="7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did you learn about K-9 dogs on page 4?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09" name="Google Shape;1009;p37"/>
          <p:cNvSpPr txBox="1"/>
          <p:nvPr>
            <p:ph idx="2" type="title"/>
          </p:nvPr>
        </p:nvSpPr>
        <p:spPr>
          <a:xfrm>
            <a:off x="5784305" y="1542250"/>
            <a:ext cx="21975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Oz</a:t>
            </a:r>
            <a:endParaRPr/>
          </a:p>
        </p:txBody>
      </p:sp>
      <p:sp>
        <p:nvSpPr>
          <p:cNvPr id="1010" name="Google Shape;1010;p37"/>
          <p:cNvSpPr txBox="1"/>
          <p:nvPr>
            <p:ph idx="3" type="subTitle"/>
          </p:nvPr>
        </p:nvSpPr>
        <p:spPr>
          <a:xfrm>
            <a:off x="5784300" y="1847700"/>
            <a:ext cx="2399400" cy="7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are some characteristics of the dog Oz?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11" name="Google Shape;1011;p37"/>
          <p:cNvSpPr txBox="1"/>
          <p:nvPr>
            <p:ph idx="4" type="title"/>
          </p:nvPr>
        </p:nvSpPr>
        <p:spPr>
          <a:xfrm>
            <a:off x="2443980" y="3060000"/>
            <a:ext cx="2197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Advice</a:t>
            </a:r>
            <a:endParaRPr/>
          </a:p>
        </p:txBody>
      </p:sp>
      <p:sp>
        <p:nvSpPr>
          <p:cNvPr id="1012" name="Google Shape;1012;p37"/>
          <p:cNvSpPr txBox="1"/>
          <p:nvPr>
            <p:ph idx="5" type="subTitle"/>
          </p:nvPr>
        </p:nvSpPr>
        <p:spPr>
          <a:xfrm>
            <a:off x="2443980" y="3365350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advice did Oz give Jeter?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13" name="Google Shape;1013;p37"/>
          <p:cNvSpPr txBox="1"/>
          <p:nvPr>
            <p:ph idx="6" type="title"/>
          </p:nvPr>
        </p:nvSpPr>
        <p:spPr>
          <a:xfrm>
            <a:off x="5784305" y="3060000"/>
            <a:ext cx="2194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Sweetie</a:t>
            </a:r>
            <a:endParaRPr/>
          </a:p>
        </p:txBody>
      </p:sp>
      <p:sp>
        <p:nvSpPr>
          <p:cNvPr id="1014" name="Google Shape;1014;p37"/>
          <p:cNvSpPr txBox="1"/>
          <p:nvPr>
            <p:ph idx="7" type="subTitle"/>
          </p:nvPr>
        </p:nvSpPr>
        <p:spPr>
          <a:xfrm>
            <a:off x="5784300" y="3365350"/>
            <a:ext cx="2399400" cy="8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How did Sweetie show kindness and generosity?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15" name="Google Shape;1015;p37"/>
          <p:cNvSpPr txBox="1"/>
          <p:nvPr>
            <p:ph idx="9" type="title"/>
          </p:nvPr>
        </p:nvSpPr>
        <p:spPr>
          <a:xfrm>
            <a:off x="1435058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16" name="Google Shape;1016;p37"/>
          <p:cNvSpPr txBox="1"/>
          <p:nvPr>
            <p:ph idx="13" type="title"/>
          </p:nvPr>
        </p:nvSpPr>
        <p:spPr>
          <a:xfrm>
            <a:off x="1435058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17" name="Google Shape;1017;p37"/>
          <p:cNvSpPr txBox="1"/>
          <p:nvPr>
            <p:ph idx="14" type="title"/>
          </p:nvPr>
        </p:nvSpPr>
        <p:spPr>
          <a:xfrm>
            <a:off x="4767155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18" name="Google Shape;1018;p37"/>
          <p:cNvSpPr txBox="1"/>
          <p:nvPr>
            <p:ph idx="15" type="title"/>
          </p:nvPr>
        </p:nvSpPr>
        <p:spPr>
          <a:xfrm>
            <a:off x="4767155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019" name="Google Shape;1019;p37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1020" name="Google Shape;1020;p37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2" name="Google Shape;1022;p37"/>
          <p:cNvGrpSpPr/>
          <p:nvPr/>
        </p:nvGrpSpPr>
        <p:grpSpPr>
          <a:xfrm flipH="1" rot="-2491912">
            <a:off x="383700" y="1204661"/>
            <a:ext cx="439512" cy="190772"/>
            <a:chOff x="5301950" y="718225"/>
            <a:chExt cx="186325" cy="80875"/>
          </a:xfrm>
        </p:grpSpPr>
        <p:sp>
          <p:nvSpPr>
            <p:cNvPr id="1023" name="Google Shape;1023;p3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7" name="Google Shape;1027;p37"/>
          <p:cNvGrpSpPr/>
          <p:nvPr/>
        </p:nvGrpSpPr>
        <p:grpSpPr>
          <a:xfrm rot="2491912">
            <a:off x="8385637" y="2304436"/>
            <a:ext cx="439512" cy="190772"/>
            <a:chOff x="5301950" y="718225"/>
            <a:chExt cx="186325" cy="80875"/>
          </a:xfrm>
        </p:grpSpPr>
        <p:sp>
          <p:nvSpPr>
            <p:cNvPr id="1028" name="Google Shape;1028;p3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37"/>
          <p:cNvGrpSpPr/>
          <p:nvPr/>
        </p:nvGrpSpPr>
        <p:grpSpPr>
          <a:xfrm flipH="1">
            <a:off x="7345116" y="3963319"/>
            <a:ext cx="1411730" cy="1046507"/>
            <a:chOff x="3199375" y="1673825"/>
            <a:chExt cx="475250" cy="352300"/>
          </a:xfrm>
        </p:grpSpPr>
        <p:sp>
          <p:nvSpPr>
            <p:cNvPr id="1033" name="Google Shape;1033;p37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3454525" y="1863300"/>
              <a:ext cx="74025" cy="93500"/>
            </a:xfrm>
            <a:custGeom>
              <a:rect b="b" l="l" r="r" t="t"/>
              <a:pathLst>
                <a:path extrusionOk="0" h="3740" w="2961">
                  <a:moveTo>
                    <a:pt x="2670" y="1"/>
                  </a:moveTo>
                  <a:lnTo>
                    <a:pt x="223" y="2191"/>
                  </a:lnTo>
                  <a:cubicBezTo>
                    <a:pt x="52" y="2559"/>
                    <a:pt x="1" y="2986"/>
                    <a:pt x="86" y="3380"/>
                  </a:cubicBezTo>
                  <a:cubicBezTo>
                    <a:pt x="215" y="3269"/>
                    <a:pt x="343" y="3166"/>
                    <a:pt x="480" y="3063"/>
                  </a:cubicBezTo>
                  <a:lnTo>
                    <a:pt x="480" y="3063"/>
                  </a:lnTo>
                  <a:cubicBezTo>
                    <a:pt x="420" y="3303"/>
                    <a:pt x="317" y="3534"/>
                    <a:pt x="163" y="3739"/>
                  </a:cubicBezTo>
                  <a:cubicBezTo>
                    <a:pt x="634" y="3611"/>
                    <a:pt x="1062" y="3329"/>
                    <a:pt x="1370" y="2952"/>
                  </a:cubicBezTo>
                  <a:lnTo>
                    <a:pt x="1370" y="2952"/>
                  </a:lnTo>
                  <a:cubicBezTo>
                    <a:pt x="1293" y="3089"/>
                    <a:pt x="1327" y="3277"/>
                    <a:pt x="1447" y="3380"/>
                  </a:cubicBezTo>
                  <a:cubicBezTo>
                    <a:pt x="1695" y="3029"/>
                    <a:pt x="1994" y="2713"/>
                    <a:pt x="2251" y="2370"/>
                  </a:cubicBezTo>
                  <a:cubicBezTo>
                    <a:pt x="2516" y="2037"/>
                    <a:pt x="2747" y="1660"/>
                    <a:pt x="2858" y="1241"/>
                  </a:cubicBezTo>
                  <a:cubicBezTo>
                    <a:pt x="2961" y="822"/>
                    <a:pt x="2918" y="351"/>
                    <a:pt x="2670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3481900" y="1689950"/>
              <a:ext cx="28700" cy="52900"/>
            </a:xfrm>
            <a:custGeom>
              <a:rect b="b" l="l" r="r" t="t"/>
              <a:pathLst>
                <a:path extrusionOk="0" h="2116" w="1148">
                  <a:moveTo>
                    <a:pt x="624" y="1"/>
                  </a:moveTo>
                  <a:cubicBezTo>
                    <a:pt x="602" y="1"/>
                    <a:pt x="579" y="10"/>
                    <a:pt x="565" y="31"/>
                  </a:cubicBezTo>
                  <a:cubicBezTo>
                    <a:pt x="215" y="553"/>
                    <a:pt x="1" y="1408"/>
                    <a:pt x="18" y="2067"/>
                  </a:cubicBezTo>
                  <a:cubicBezTo>
                    <a:pt x="18" y="2101"/>
                    <a:pt x="41" y="2115"/>
                    <a:pt x="76" y="2115"/>
                  </a:cubicBezTo>
                  <a:cubicBezTo>
                    <a:pt x="182" y="2115"/>
                    <a:pt x="403" y="1992"/>
                    <a:pt x="480" y="1922"/>
                  </a:cubicBezTo>
                  <a:cubicBezTo>
                    <a:pt x="668" y="1733"/>
                    <a:pt x="899" y="1605"/>
                    <a:pt x="1147" y="1537"/>
                  </a:cubicBezTo>
                  <a:cubicBezTo>
                    <a:pt x="1045" y="1331"/>
                    <a:pt x="771" y="493"/>
                    <a:pt x="694" y="57"/>
                  </a:cubicBezTo>
                  <a:cubicBezTo>
                    <a:pt x="689" y="21"/>
                    <a:pt x="656" y="1"/>
                    <a:pt x="62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3617925" y="1750800"/>
              <a:ext cx="56700" cy="46450"/>
            </a:xfrm>
            <a:custGeom>
              <a:rect b="b" l="l" r="r" t="t"/>
              <a:pathLst>
                <a:path extrusionOk="0" h="1858" w="2268">
                  <a:moveTo>
                    <a:pt x="351" y="1"/>
                  </a:moveTo>
                  <a:cubicBezTo>
                    <a:pt x="95" y="685"/>
                    <a:pt x="1" y="1729"/>
                    <a:pt x="1660" y="1857"/>
                  </a:cubicBezTo>
                  <a:cubicBezTo>
                    <a:pt x="1763" y="1361"/>
                    <a:pt x="2268" y="925"/>
                    <a:pt x="1609" y="300"/>
                  </a:cubicBezTo>
                  <a:cubicBezTo>
                    <a:pt x="1344" y="52"/>
                    <a:pt x="745" y="44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3635475" y="1756375"/>
              <a:ext cx="18625" cy="6875"/>
            </a:xfrm>
            <a:custGeom>
              <a:rect b="b" l="l" r="r" t="t"/>
              <a:pathLst>
                <a:path extrusionOk="0" h="275" w="745">
                  <a:moveTo>
                    <a:pt x="377" y="0"/>
                  </a:moveTo>
                  <a:cubicBezTo>
                    <a:pt x="171" y="0"/>
                    <a:pt x="0" y="69"/>
                    <a:pt x="0" y="137"/>
                  </a:cubicBezTo>
                  <a:cubicBezTo>
                    <a:pt x="0" y="214"/>
                    <a:pt x="171" y="274"/>
                    <a:pt x="377" y="274"/>
                  </a:cubicBezTo>
                  <a:cubicBezTo>
                    <a:pt x="582" y="274"/>
                    <a:pt x="745" y="214"/>
                    <a:pt x="745" y="137"/>
                  </a:cubicBezTo>
                  <a:cubicBezTo>
                    <a:pt x="745" y="69"/>
                    <a:pt x="582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3557625" y="1795625"/>
              <a:ext cx="105450" cy="88450"/>
            </a:xfrm>
            <a:custGeom>
              <a:rect b="b" l="l" r="r" t="t"/>
              <a:pathLst>
                <a:path extrusionOk="0" h="3538" w="4218">
                  <a:moveTo>
                    <a:pt x="2954" y="1"/>
                  </a:moveTo>
                  <a:cubicBezTo>
                    <a:pt x="2277" y="1"/>
                    <a:pt x="1638" y="546"/>
                    <a:pt x="1172" y="1091"/>
                  </a:cubicBezTo>
                  <a:cubicBezTo>
                    <a:pt x="787" y="1544"/>
                    <a:pt x="496" y="2058"/>
                    <a:pt x="291" y="2614"/>
                  </a:cubicBezTo>
                  <a:cubicBezTo>
                    <a:pt x="240" y="2750"/>
                    <a:pt x="180" y="2870"/>
                    <a:pt x="111" y="2939"/>
                  </a:cubicBezTo>
                  <a:cubicBezTo>
                    <a:pt x="111" y="2939"/>
                    <a:pt x="188" y="2956"/>
                    <a:pt x="317" y="2973"/>
                  </a:cubicBezTo>
                  <a:cubicBezTo>
                    <a:pt x="240" y="3144"/>
                    <a:pt x="129" y="3298"/>
                    <a:pt x="0" y="3426"/>
                  </a:cubicBezTo>
                  <a:cubicBezTo>
                    <a:pt x="325" y="3401"/>
                    <a:pt x="642" y="3298"/>
                    <a:pt x="924" y="3118"/>
                  </a:cubicBezTo>
                  <a:lnTo>
                    <a:pt x="924" y="3118"/>
                  </a:lnTo>
                  <a:lnTo>
                    <a:pt x="804" y="3520"/>
                  </a:lnTo>
                  <a:cubicBezTo>
                    <a:pt x="1129" y="3478"/>
                    <a:pt x="1446" y="3358"/>
                    <a:pt x="1728" y="3187"/>
                  </a:cubicBezTo>
                  <a:lnTo>
                    <a:pt x="1728" y="3187"/>
                  </a:lnTo>
                  <a:cubicBezTo>
                    <a:pt x="1745" y="3307"/>
                    <a:pt x="1703" y="3435"/>
                    <a:pt x="1634" y="3538"/>
                  </a:cubicBezTo>
                  <a:cubicBezTo>
                    <a:pt x="2028" y="3435"/>
                    <a:pt x="2396" y="3230"/>
                    <a:pt x="2686" y="2939"/>
                  </a:cubicBezTo>
                  <a:cubicBezTo>
                    <a:pt x="2806" y="3058"/>
                    <a:pt x="2952" y="3135"/>
                    <a:pt x="3114" y="3153"/>
                  </a:cubicBezTo>
                  <a:cubicBezTo>
                    <a:pt x="3080" y="3058"/>
                    <a:pt x="3097" y="2939"/>
                    <a:pt x="3148" y="2845"/>
                  </a:cubicBezTo>
                  <a:cubicBezTo>
                    <a:pt x="3200" y="2759"/>
                    <a:pt x="3277" y="2682"/>
                    <a:pt x="3354" y="2614"/>
                  </a:cubicBezTo>
                  <a:cubicBezTo>
                    <a:pt x="3636" y="2340"/>
                    <a:pt x="3901" y="2032"/>
                    <a:pt x="4055" y="1664"/>
                  </a:cubicBezTo>
                  <a:cubicBezTo>
                    <a:pt x="4201" y="1305"/>
                    <a:pt x="4218" y="877"/>
                    <a:pt x="4038" y="543"/>
                  </a:cubicBezTo>
                  <a:lnTo>
                    <a:pt x="4038" y="535"/>
                  </a:lnTo>
                  <a:lnTo>
                    <a:pt x="4030" y="518"/>
                  </a:lnTo>
                  <a:cubicBezTo>
                    <a:pt x="4021" y="509"/>
                    <a:pt x="4012" y="501"/>
                    <a:pt x="4012" y="492"/>
                  </a:cubicBezTo>
                  <a:lnTo>
                    <a:pt x="3995" y="492"/>
                  </a:lnTo>
                  <a:cubicBezTo>
                    <a:pt x="3650" y="141"/>
                    <a:pt x="3297" y="1"/>
                    <a:pt x="2954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3531325" y="1750725"/>
              <a:ext cx="19050" cy="22275"/>
            </a:xfrm>
            <a:custGeom>
              <a:rect b="b" l="l" r="r" t="t"/>
              <a:pathLst>
                <a:path extrusionOk="0" h="891" w="762">
                  <a:moveTo>
                    <a:pt x="282" y="1"/>
                  </a:moveTo>
                  <a:cubicBezTo>
                    <a:pt x="251" y="1"/>
                    <a:pt x="222" y="8"/>
                    <a:pt x="197" y="21"/>
                  </a:cubicBezTo>
                  <a:cubicBezTo>
                    <a:pt x="111" y="64"/>
                    <a:pt x="60" y="149"/>
                    <a:pt x="43" y="243"/>
                  </a:cubicBezTo>
                  <a:cubicBezTo>
                    <a:pt x="0" y="423"/>
                    <a:pt x="68" y="637"/>
                    <a:pt x="180" y="782"/>
                  </a:cubicBezTo>
                  <a:cubicBezTo>
                    <a:pt x="240" y="852"/>
                    <a:pt x="322" y="891"/>
                    <a:pt x="403" y="891"/>
                  </a:cubicBezTo>
                  <a:cubicBezTo>
                    <a:pt x="472" y="891"/>
                    <a:pt x="539" y="862"/>
                    <a:pt x="590" y="799"/>
                  </a:cubicBezTo>
                  <a:cubicBezTo>
                    <a:pt x="761" y="611"/>
                    <a:pt x="684" y="226"/>
                    <a:pt x="505" y="72"/>
                  </a:cubicBezTo>
                  <a:cubicBezTo>
                    <a:pt x="453" y="30"/>
                    <a:pt x="385" y="4"/>
                    <a:pt x="317" y="4"/>
                  </a:cubicBezTo>
                  <a:cubicBezTo>
                    <a:pt x="305" y="2"/>
                    <a:pt x="29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3517625" y="1739175"/>
              <a:ext cx="15425" cy="18100"/>
            </a:xfrm>
            <a:custGeom>
              <a:rect b="b" l="l" r="r" t="t"/>
              <a:pathLst>
                <a:path extrusionOk="0" h="724" w="617">
                  <a:moveTo>
                    <a:pt x="476" y="0"/>
                  </a:moveTo>
                  <a:cubicBezTo>
                    <a:pt x="466" y="0"/>
                    <a:pt x="456" y="1"/>
                    <a:pt x="445" y="4"/>
                  </a:cubicBezTo>
                  <a:cubicBezTo>
                    <a:pt x="189" y="81"/>
                    <a:pt x="0" y="329"/>
                    <a:pt x="0" y="594"/>
                  </a:cubicBezTo>
                  <a:cubicBezTo>
                    <a:pt x="0" y="659"/>
                    <a:pt x="54" y="723"/>
                    <a:pt x="117" y="723"/>
                  </a:cubicBezTo>
                  <a:cubicBezTo>
                    <a:pt x="121" y="723"/>
                    <a:pt x="125" y="723"/>
                    <a:pt x="129" y="723"/>
                  </a:cubicBezTo>
                  <a:cubicBezTo>
                    <a:pt x="197" y="723"/>
                    <a:pt x="257" y="671"/>
                    <a:pt x="257" y="594"/>
                  </a:cubicBezTo>
                  <a:cubicBezTo>
                    <a:pt x="257" y="586"/>
                    <a:pt x="257" y="577"/>
                    <a:pt x="257" y="560"/>
                  </a:cubicBezTo>
                  <a:cubicBezTo>
                    <a:pt x="257" y="560"/>
                    <a:pt x="257" y="551"/>
                    <a:pt x="257" y="551"/>
                  </a:cubicBezTo>
                  <a:cubicBezTo>
                    <a:pt x="257" y="526"/>
                    <a:pt x="266" y="500"/>
                    <a:pt x="274" y="474"/>
                  </a:cubicBezTo>
                  <a:cubicBezTo>
                    <a:pt x="274" y="474"/>
                    <a:pt x="274" y="466"/>
                    <a:pt x="283" y="457"/>
                  </a:cubicBezTo>
                  <a:cubicBezTo>
                    <a:pt x="283" y="449"/>
                    <a:pt x="291" y="440"/>
                    <a:pt x="291" y="432"/>
                  </a:cubicBezTo>
                  <a:cubicBezTo>
                    <a:pt x="300" y="415"/>
                    <a:pt x="317" y="389"/>
                    <a:pt x="334" y="372"/>
                  </a:cubicBezTo>
                  <a:cubicBezTo>
                    <a:pt x="334" y="372"/>
                    <a:pt x="334" y="363"/>
                    <a:pt x="334" y="363"/>
                  </a:cubicBezTo>
                  <a:cubicBezTo>
                    <a:pt x="343" y="355"/>
                    <a:pt x="351" y="346"/>
                    <a:pt x="368" y="338"/>
                  </a:cubicBezTo>
                  <a:cubicBezTo>
                    <a:pt x="368" y="329"/>
                    <a:pt x="377" y="320"/>
                    <a:pt x="385" y="312"/>
                  </a:cubicBezTo>
                  <a:cubicBezTo>
                    <a:pt x="394" y="312"/>
                    <a:pt x="394" y="303"/>
                    <a:pt x="403" y="303"/>
                  </a:cubicBezTo>
                  <a:cubicBezTo>
                    <a:pt x="420" y="286"/>
                    <a:pt x="437" y="278"/>
                    <a:pt x="462" y="269"/>
                  </a:cubicBezTo>
                  <a:cubicBezTo>
                    <a:pt x="462" y="261"/>
                    <a:pt x="471" y="261"/>
                    <a:pt x="480" y="261"/>
                  </a:cubicBezTo>
                  <a:cubicBezTo>
                    <a:pt x="480" y="258"/>
                    <a:pt x="480" y="257"/>
                    <a:pt x="481" y="256"/>
                  </a:cubicBezTo>
                  <a:lnTo>
                    <a:pt x="481" y="256"/>
                  </a:lnTo>
                  <a:lnTo>
                    <a:pt x="471" y="261"/>
                  </a:lnTo>
                  <a:cubicBezTo>
                    <a:pt x="471" y="257"/>
                    <a:pt x="477" y="255"/>
                    <a:pt x="484" y="253"/>
                  </a:cubicBezTo>
                  <a:lnTo>
                    <a:pt x="484" y="253"/>
                  </a:lnTo>
                  <a:cubicBezTo>
                    <a:pt x="483" y="254"/>
                    <a:pt x="482" y="254"/>
                    <a:pt x="481" y="256"/>
                  </a:cubicBezTo>
                  <a:lnTo>
                    <a:pt x="481" y="256"/>
                  </a:lnTo>
                  <a:lnTo>
                    <a:pt x="488" y="252"/>
                  </a:lnTo>
                  <a:lnTo>
                    <a:pt x="488" y="252"/>
                  </a:lnTo>
                  <a:cubicBezTo>
                    <a:pt x="487" y="252"/>
                    <a:pt x="485" y="253"/>
                    <a:pt x="484" y="253"/>
                  </a:cubicBezTo>
                  <a:lnTo>
                    <a:pt x="484" y="253"/>
                  </a:lnTo>
                  <a:cubicBezTo>
                    <a:pt x="486" y="252"/>
                    <a:pt x="488" y="252"/>
                    <a:pt x="488" y="252"/>
                  </a:cubicBezTo>
                  <a:lnTo>
                    <a:pt x="488" y="252"/>
                  </a:lnTo>
                  <a:cubicBezTo>
                    <a:pt x="497" y="250"/>
                    <a:pt x="505" y="248"/>
                    <a:pt x="505" y="243"/>
                  </a:cubicBezTo>
                  <a:cubicBezTo>
                    <a:pt x="574" y="226"/>
                    <a:pt x="616" y="158"/>
                    <a:pt x="599" y="89"/>
                  </a:cubicBezTo>
                  <a:cubicBezTo>
                    <a:pt x="578" y="39"/>
                    <a:pt x="531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38"/>
          <p:cNvGrpSpPr/>
          <p:nvPr/>
        </p:nvGrpSpPr>
        <p:grpSpPr>
          <a:xfrm flipH="1" rot="1172847">
            <a:off x="1359874" y="2946357"/>
            <a:ext cx="979387" cy="1005088"/>
            <a:chOff x="4327125" y="2454650"/>
            <a:chExt cx="979350" cy="1005050"/>
          </a:xfrm>
        </p:grpSpPr>
        <p:sp>
          <p:nvSpPr>
            <p:cNvPr id="1054" name="Google Shape;1054;p38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9" name="Google Shape;1059;p38"/>
          <p:cNvGrpSpPr/>
          <p:nvPr/>
        </p:nvGrpSpPr>
        <p:grpSpPr>
          <a:xfrm rot="-1172847">
            <a:off x="4633723" y="1417817"/>
            <a:ext cx="979387" cy="1005088"/>
            <a:chOff x="4327125" y="2454650"/>
            <a:chExt cx="979350" cy="1005050"/>
          </a:xfrm>
        </p:grpSpPr>
        <p:sp>
          <p:nvSpPr>
            <p:cNvPr id="1060" name="Google Shape;1060;p38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5" name="Google Shape;1065;p38"/>
          <p:cNvGrpSpPr/>
          <p:nvPr/>
        </p:nvGrpSpPr>
        <p:grpSpPr>
          <a:xfrm flipH="1" rot="1172847">
            <a:off x="4733023" y="2946357"/>
            <a:ext cx="979387" cy="1005088"/>
            <a:chOff x="4327125" y="2454650"/>
            <a:chExt cx="979350" cy="1005050"/>
          </a:xfrm>
        </p:grpSpPr>
        <p:sp>
          <p:nvSpPr>
            <p:cNvPr id="1066" name="Google Shape;1066;p38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1" name="Google Shape;1071;p38"/>
          <p:cNvGrpSpPr/>
          <p:nvPr/>
        </p:nvGrpSpPr>
        <p:grpSpPr>
          <a:xfrm rot="-1172847">
            <a:off x="1302117" y="1417817"/>
            <a:ext cx="979387" cy="1005088"/>
            <a:chOff x="4327125" y="2454650"/>
            <a:chExt cx="979350" cy="1005050"/>
          </a:xfrm>
        </p:grpSpPr>
        <p:sp>
          <p:nvSpPr>
            <p:cNvPr id="1072" name="Google Shape;1072;p38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7" name="Google Shape;1077;p38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Thinking About </a:t>
            </a:r>
            <a:r>
              <a:rPr lang="en"/>
              <a:t>Reading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78" name="Google Shape;1078;p38"/>
          <p:cNvSpPr txBox="1"/>
          <p:nvPr>
            <p:ph type="title"/>
          </p:nvPr>
        </p:nvSpPr>
        <p:spPr>
          <a:xfrm>
            <a:off x="2443975" y="1542250"/>
            <a:ext cx="22788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Brodie</a:t>
            </a:r>
            <a:endParaRPr/>
          </a:p>
        </p:txBody>
      </p:sp>
      <p:sp>
        <p:nvSpPr>
          <p:cNvPr id="1079" name="Google Shape;1079;p38"/>
          <p:cNvSpPr txBox="1"/>
          <p:nvPr>
            <p:ph idx="1" type="subTitle"/>
          </p:nvPr>
        </p:nvSpPr>
        <p:spPr>
          <a:xfrm>
            <a:off x="2443980" y="1847699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How did Brodie help Jeter?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80" name="Google Shape;1080;p38"/>
          <p:cNvSpPr txBox="1"/>
          <p:nvPr>
            <p:ph idx="2" type="title"/>
          </p:nvPr>
        </p:nvSpPr>
        <p:spPr>
          <a:xfrm>
            <a:off x="5784305" y="1542250"/>
            <a:ext cx="21975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Feelings</a:t>
            </a:r>
            <a:endParaRPr/>
          </a:p>
        </p:txBody>
      </p:sp>
      <p:sp>
        <p:nvSpPr>
          <p:cNvPr id="1081" name="Google Shape;1081;p38"/>
          <p:cNvSpPr txBox="1"/>
          <p:nvPr>
            <p:ph idx="3" type="subTitle"/>
          </p:nvPr>
        </p:nvSpPr>
        <p:spPr>
          <a:xfrm>
            <a:off x="5784300" y="1847700"/>
            <a:ext cx="2197500" cy="6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Why did Jeter’s heart feel happy?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82" name="Google Shape;1082;p38"/>
          <p:cNvSpPr txBox="1"/>
          <p:nvPr>
            <p:ph idx="4" type="title"/>
          </p:nvPr>
        </p:nvSpPr>
        <p:spPr>
          <a:xfrm>
            <a:off x="2443980" y="3060000"/>
            <a:ext cx="2197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Jealousy</a:t>
            </a:r>
            <a:endParaRPr/>
          </a:p>
        </p:txBody>
      </p:sp>
      <p:sp>
        <p:nvSpPr>
          <p:cNvPr id="1083" name="Google Shape;1083;p38"/>
          <p:cNvSpPr txBox="1"/>
          <p:nvPr>
            <p:ph idx="5" type="subTitle"/>
          </p:nvPr>
        </p:nvSpPr>
        <p:spPr>
          <a:xfrm>
            <a:off x="2443975" y="3365350"/>
            <a:ext cx="21975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made Jeter feel jealous again at the end of the book?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84" name="Google Shape;1084;p38"/>
          <p:cNvSpPr txBox="1"/>
          <p:nvPr>
            <p:ph idx="6" type="title"/>
          </p:nvPr>
        </p:nvSpPr>
        <p:spPr>
          <a:xfrm>
            <a:off x="5784305" y="3060000"/>
            <a:ext cx="2194500" cy="22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</a:t>
            </a:r>
            <a:endParaRPr/>
          </a:p>
        </p:txBody>
      </p:sp>
      <p:sp>
        <p:nvSpPr>
          <p:cNvPr id="1085" name="Google Shape;1085;p38"/>
          <p:cNvSpPr txBox="1"/>
          <p:nvPr>
            <p:ph idx="7" type="subTitle"/>
          </p:nvPr>
        </p:nvSpPr>
        <p:spPr>
          <a:xfrm>
            <a:off x="5784305" y="3365353"/>
            <a:ext cx="219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What lesson did Jeter learn about jealousy?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86" name="Google Shape;1086;p38"/>
          <p:cNvSpPr txBox="1"/>
          <p:nvPr>
            <p:ph idx="9" type="title"/>
          </p:nvPr>
        </p:nvSpPr>
        <p:spPr>
          <a:xfrm>
            <a:off x="1435058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87" name="Google Shape;1087;p38"/>
          <p:cNvSpPr txBox="1"/>
          <p:nvPr>
            <p:ph idx="13" type="title"/>
          </p:nvPr>
        </p:nvSpPr>
        <p:spPr>
          <a:xfrm>
            <a:off x="1435058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1828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88" name="Google Shape;1088;p38"/>
          <p:cNvSpPr txBox="1"/>
          <p:nvPr>
            <p:ph idx="14" type="title"/>
          </p:nvPr>
        </p:nvSpPr>
        <p:spPr>
          <a:xfrm>
            <a:off x="4767155" y="1717456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89" name="Google Shape;1089;p38"/>
          <p:cNvSpPr txBox="1"/>
          <p:nvPr>
            <p:ph idx="15" type="title"/>
          </p:nvPr>
        </p:nvSpPr>
        <p:spPr>
          <a:xfrm>
            <a:off x="4767155" y="3245995"/>
            <a:ext cx="79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090" name="Google Shape;1090;p38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1091" name="Google Shape;1091;p38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 rot="-2491912">
            <a:off x="383700" y="1204661"/>
            <a:ext cx="439512" cy="190772"/>
            <a:chOff x="5301950" y="718225"/>
            <a:chExt cx="186325" cy="80875"/>
          </a:xfrm>
        </p:grpSpPr>
        <p:sp>
          <p:nvSpPr>
            <p:cNvPr id="1094" name="Google Shape;1094;p38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 rot="2491912">
            <a:off x="8385637" y="2304436"/>
            <a:ext cx="439512" cy="190772"/>
            <a:chOff x="5301950" y="718225"/>
            <a:chExt cx="186325" cy="80875"/>
          </a:xfrm>
        </p:grpSpPr>
        <p:sp>
          <p:nvSpPr>
            <p:cNvPr id="1099" name="Google Shape;1099;p38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3" name="Google Shape;1103;p38"/>
          <p:cNvGrpSpPr/>
          <p:nvPr/>
        </p:nvGrpSpPr>
        <p:grpSpPr>
          <a:xfrm flipH="1">
            <a:off x="7345116" y="3963319"/>
            <a:ext cx="1411730" cy="1046507"/>
            <a:chOff x="3199375" y="1673825"/>
            <a:chExt cx="475250" cy="352300"/>
          </a:xfrm>
        </p:grpSpPr>
        <p:sp>
          <p:nvSpPr>
            <p:cNvPr id="1104" name="Google Shape;1104;p38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3278100" y="1933450"/>
              <a:ext cx="71025" cy="75850"/>
            </a:xfrm>
            <a:custGeom>
              <a:rect b="b" l="l" r="r" t="t"/>
              <a:pathLst>
                <a:path extrusionOk="0" h="3034" w="2841">
                  <a:moveTo>
                    <a:pt x="1754" y="1"/>
                  </a:moveTo>
                  <a:lnTo>
                    <a:pt x="0" y="899"/>
                  </a:lnTo>
                  <a:lnTo>
                    <a:pt x="1497" y="2867"/>
                  </a:lnTo>
                  <a:cubicBezTo>
                    <a:pt x="1576" y="2976"/>
                    <a:pt x="1702" y="3033"/>
                    <a:pt x="1829" y="3033"/>
                  </a:cubicBezTo>
                  <a:cubicBezTo>
                    <a:pt x="1882" y="3033"/>
                    <a:pt x="1935" y="3023"/>
                    <a:pt x="1985" y="3003"/>
                  </a:cubicBezTo>
                  <a:lnTo>
                    <a:pt x="2515" y="2790"/>
                  </a:lnTo>
                  <a:cubicBezTo>
                    <a:pt x="2738" y="2695"/>
                    <a:pt x="2840" y="2447"/>
                    <a:pt x="2738" y="2234"/>
                  </a:cubicBezTo>
                  <a:lnTo>
                    <a:pt x="1754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3376250" y="1956125"/>
              <a:ext cx="58000" cy="66800"/>
            </a:xfrm>
            <a:custGeom>
              <a:rect b="b" l="l" r="r" t="t"/>
              <a:pathLst>
                <a:path extrusionOk="0" h="2672" w="2320">
                  <a:moveTo>
                    <a:pt x="916" y="1"/>
                  </a:moveTo>
                  <a:lnTo>
                    <a:pt x="78" y="1626"/>
                  </a:lnTo>
                  <a:cubicBezTo>
                    <a:pt x="1" y="1771"/>
                    <a:pt x="35" y="1951"/>
                    <a:pt x="163" y="2062"/>
                  </a:cubicBezTo>
                  <a:lnTo>
                    <a:pt x="788" y="2593"/>
                  </a:lnTo>
                  <a:cubicBezTo>
                    <a:pt x="856" y="2646"/>
                    <a:pt x="938" y="2672"/>
                    <a:pt x="1019" y="2672"/>
                  </a:cubicBezTo>
                  <a:cubicBezTo>
                    <a:pt x="1121" y="2672"/>
                    <a:pt x="1221" y="2631"/>
                    <a:pt x="1293" y="2550"/>
                  </a:cubicBezTo>
                  <a:lnTo>
                    <a:pt x="2319" y="137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3454525" y="1863300"/>
              <a:ext cx="74025" cy="93500"/>
            </a:xfrm>
            <a:custGeom>
              <a:rect b="b" l="l" r="r" t="t"/>
              <a:pathLst>
                <a:path extrusionOk="0" h="3740" w="2961">
                  <a:moveTo>
                    <a:pt x="2670" y="1"/>
                  </a:moveTo>
                  <a:lnTo>
                    <a:pt x="223" y="2191"/>
                  </a:lnTo>
                  <a:cubicBezTo>
                    <a:pt x="52" y="2559"/>
                    <a:pt x="1" y="2986"/>
                    <a:pt x="86" y="3380"/>
                  </a:cubicBezTo>
                  <a:cubicBezTo>
                    <a:pt x="215" y="3269"/>
                    <a:pt x="343" y="3166"/>
                    <a:pt x="480" y="3063"/>
                  </a:cubicBezTo>
                  <a:lnTo>
                    <a:pt x="480" y="3063"/>
                  </a:lnTo>
                  <a:cubicBezTo>
                    <a:pt x="420" y="3303"/>
                    <a:pt x="317" y="3534"/>
                    <a:pt x="163" y="3739"/>
                  </a:cubicBezTo>
                  <a:cubicBezTo>
                    <a:pt x="634" y="3611"/>
                    <a:pt x="1062" y="3329"/>
                    <a:pt x="1370" y="2952"/>
                  </a:cubicBezTo>
                  <a:lnTo>
                    <a:pt x="1370" y="2952"/>
                  </a:lnTo>
                  <a:cubicBezTo>
                    <a:pt x="1293" y="3089"/>
                    <a:pt x="1327" y="3277"/>
                    <a:pt x="1447" y="3380"/>
                  </a:cubicBezTo>
                  <a:cubicBezTo>
                    <a:pt x="1695" y="3029"/>
                    <a:pt x="1994" y="2713"/>
                    <a:pt x="2251" y="2370"/>
                  </a:cubicBezTo>
                  <a:cubicBezTo>
                    <a:pt x="2516" y="2037"/>
                    <a:pt x="2747" y="1660"/>
                    <a:pt x="2858" y="1241"/>
                  </a:cubicBezTo>
                  <a:cubicBezTo>
                    <a:pt x="2961" y="822"/>
                    <a:pt x="2918" y="351"/>
                    <a:pt x="2670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3199375" y="1673825"/>
              <a:ext cx="464775" cy="352300"/>
            </a:xfrm>
            <a:custGeom>
              <a:rect b="b" l="l" r="r" t="t"/>
              <a:pathLst>
                <a:path extrusionOk="0" h="14092" w="18591">
                  <a:moveTo>
                    <a:pt x="12097" y="0"/>
                  </a:moveTo>
                  <a:cubicBezTo>
                    <a:pt x="11002" y="950"/>
                    <a:pt x="10481" y="2344"/>
                    <a:pt x="10463" y="4132"/>
                  </a:cubicBezTo>
                  <a:cubicBezTo>
                    <a:pt x="9934" y="5183"/>
                    <a:pt x="8860" y="5837"/>
                    <a:pt x="7704" y="5837"/>
                  </a:cubicBezTo>
                  <a:cubicBezTo>
                    <a:pt x="7589" y="5837"/>
                    <a:pt x="7474" y="5831"/>
                    <a:pt x="7358" y="5817"/>
                  </a:cubicBezTo>
                  <a:cubicBezTo>
                    <a:pt x="6294" y="5705"/>
                    <a:pt x="5224" y="5649"/>
                    <a:pt x="4154" y="5649"/>
                  </a:cubicBezTo>
                  <a:cubicBezTo>
                    <a:pt x="3839" y="5649"/>
                    <a:pt x="3524" y="5654"/>
                    <a:pt x="3209" y="5663"/>
                  </a:cubicBezTo>
                  <a:cubicBezTo>
                    <a:pt x="3209" y="5663"/>
                    <a:pt x="1472" y="4594"/>
                    <a:pt x="2593" y="2746"/>
                  </a:cubicBezTo>
                  <a:lnTo>
                    <a:pt x="2593" y="2746"/>
                  </a:lnTo>
                  <a:cubicBezTo>
                    <a:pt x="454" y="4269"/>
                    <a:pt x="1" y="5817"/>
                    <a:pt x="2525" y="7417"/>
                  </a:cubicBezTo>
                  <a:cubicBezTo>
                    <a:pt x="2525" y="7417"/>
                    <a:pt x="1361" y="10052"/>
                    <a:pt x="1216" y="11147"/>
                  </a:cubicBezTo>
                  <a:cubicBezTo>
                    <a:pt x="1190" y="11327"/>
                    <a:pt x="1096" y="11498"/>
                    <a:pt x="959" y="11618"/>
                  </a:cubicBezTo>
                  <a:lnTo>
                    <a:pt x="369" y="12165"/>
                  </a:lnTo>
                  <a:cubicBezTo>
                    <a:pt x="223" y="12302"/>
                    <a:pt x="198" y="12524"/>
                    <a:pt x="300" y="12696"/>
                  </a:cubicBezTo>
                  <a:lnTo>
                    <a:pt x="660" y="13286"/>
                  </a:lnTo>
                  <a:cubicBezTo>
                    <a:pt x="738" y="13414"/>
                    <a:pt x="874" y="13484"/>
                    <a:pt x="1014" y="13484"/>
                  </a:cubicBezTo>
                  <a:cubicBezTo>
                    <a:pt x="1089" y="13484"/>
                    <a:pt x="1164" y="13464"/>
                    <a:pt x="1233" y="13423"/>
                  </a:cubicBezTo>
                  <a:cubicBezTo>
                    <a:pt x="2225" y="12841"/>
                    <a:pt x="3115" y="12088"/>
                    <a:pt x="3876" y="11139"/>
                  </a:cubicBezTo>
                  <a:cubicBezTo>
                    <a:pt x="3902" y="11130"/>
                    <a:pt x="3928" y="11121"/>
                    <a:pt x="3953" y="11113"/>
                  </a:cubicBezTo>
                  <a:lnTo>
                    <a:pt x="3953" y="11113"/>
                  </a:lnTo>
                  <a:cubicBezTo>
                    <a:pt x="3902" y="11241"/>
                    <a:pt x="3868" y="11378"/>
                    <a:pt x="3765" y="11464"/>
                  </a:cubicBezTo>
                  <a:cubicBezTo>
                    <a:pt x="3781" y="11464"/>
                    <a:pt x="3796" y="11464"/>
                    <a:pt x="3812" y="11464"/>
                  </a:cubicBezTo>
                  <a:cubicBezTo>
                    <a:pt x="4079" y="11464"/>
                    <a:pt x="4343" y="11396"/>
                    <a:pt x="4569" y="11258"/>
                  </a:cubicBezTo>
                  <a:lnTo>
                    <a:pt x="4569" y="11258"/>
                  </a:lnTo>
                  <a:cubicBezTo>
                    <a:pt x="4518" y="11327"/>
                    <a:pt x="4466" y="11387"/>
                    <a:pt x="4407" y="11455"/>
                  </a:cubicBezTo>
                  <a:cubicBezTo>
                    <a:pt x="4817" y="11429"/>
                    <a:pt x="5219" y="11327"/>
                    <a:pt x="5596" y="11156"/>
                  </a:cubicBezTo>
                  <a:lnTo>
                    <a:pt x="5596" y="11156"/>
                  </a:lnTo>
                  <a:cubicBezTo>
                    <a:pt x="5527" y="11250"/>
                    <a:pt x="5433" y="11327"/>
                    <a:pt x="5331" y="11395"/>
                  </a:cubicBezTo>
                  <a:cubicBezTo>
                    <a:pt x="5681" y="11387"/>
                    <a:pt x="6032" y="11318"/>
                    <a:pt x="6357" y="11198"/>
                  </a:cubicBezTo>
                  <a:lnTo>
                    <a:pt x="6357" y="11198"/>
                  </a:lnTo>
                  <a:cubicBezTo>
                    <a:pt x="6289" y="11275"/>
                    <a:pt x="6220" y="11352"/>
                    <a:pt x="6152" y="11429"/>
                  </a:cubicBezTo>
                  <a:cubicBezTo>
                    <a:pt x="6400" y="11429"/>
                    <a:pt x="6657" y="11404"/>
                    <a:pt x="6896" y="11344"/>
                  </a:cubicBezTo>
                  <a:lnTo>
                    <a:pt x="6896" y="11344"/>
                  </a:lnTo>
                  <a:cubicBezTo>
                    <a:pt x="6870" y="11387"/>
                    <a:pt x="6845" y="11429"/>
                    <a:pt x="6819" y="11472"/>
                  </a:cubicBezTo>
                  <a:cubicBezTo>
                    <a:pt x="7016" y="11447"/>
                    <a:pt x="7213" y="11412"/>
                    <a:pt x="7401" y="11361"/>
                  </a:cubicBezTo>
                  <a:lnTo>
                    <a:pt x="10327" y="13996"/>
                  </a:lnTo>
                  <a:cubicBezTo>
                    <a:pt x="10398" y="14059"/>
                    <a:pt x="10490" y="14092"/>
                    <a:pt x="10582" y="14092"/>
                  </a:cubicBezTo>
                  <a:cubicBezTo>
                    <a:pt x="10689" y="14092"/>
                    <a:pt x="10796" y="14049"/>
                    <a:pt x="10874" y="13962"/>
                  </a:cubicBezTo>
                  <a:lnTo>
                    <a:pt x="11413" y="13346"/>
                  </a:lnTo>
                  <a:cubicBezTo>
                    <a:pt x="11558" y="13175"/>
                    <a:pt x="11533" y="12918"/>
                    <a:pt x="11353" y="12781"/>
                  </a:cubicBezTo>
                  <a:cubicBezTo>
                    <a:pt x="10669" y="12276"/>
                    <a:pt x="10147" y="11686"/>
                    <a:pt x="9942" y="10916"/>
                  </a:cubicBezTo>
                  <a:lnTo>
                    <a:pt x="11747" y="8897"/>
                  </a:lnTo>
                  <a:cubicBezTo>
                    <a:pt x="12354" y="8213"/>
                    <a:pt x="13218" y="7802"/>
                    <a:pt x="14133" y="7768"/>
                  </a:cubicBezTo>
                  <a:lnTo>
                    <a:pt x="16743" y="7665"/>
                  </a:lnTo>
                  <a:cubicBezTo>
                    <a:pt x="17316" y="7580"/>
                    <a:pt x="17795" y="7169"/>
                    <a:pt x="17975" y="6622"/>
                  </a:cubicBezTo>
                  <a:lnTo>
                    <a:pt x="18248" y="5792"/>
                  </a:lnTo>
                  <a:lnTo>
                    <a:pt x="18342" y="5492"/>
                  </a:lnTo>
                  <a:lnTo>
                    <a:pt x="18360" y="5082"/>
                  </a:lnTo>
                  <a:cubicBezTo>
                    <a:pt x="18377" y="5030"/>
                    <a:pt x="18385" y="4979"/>
                    <a:pt x="18402" y="4928"/>
                  </a:cubicBezTo>
                  <a:cubicBezTo>
                    <a:pt x="18591" y="4055"/>
                    <a:pt x="17992" y="3191"/>
                    <a:pt x="17093" y="3071"/>
                  </a:cubicBezTo>
                  <a:lnTo>
                    <a:pt x="17093" y="3080"/>
                  </a:lnTo>
                  <a:cubicBezTo>
                    <a:pt x="17085" y="3080"/>
                    <a:pt x="17076" y="3071"/>
                    <a:pt x="17068" y="3071"/>
                  </a:cubicBezTo>
                  <a:lnTo>
                    <a:pt x="13364" y="2353"/>
                  </a:lnTo>
                  <a:cubicBezTo>
                    <a:pt x="12902" y="2293"/>
                    <a:pt x="12551" y="1934"/>
                    <a:pt x="12482" y="1472"/>
                  </a:cubicBezTo>
                  <a:lnTo>
                    <a:pt x="12097" y="0"/>
                  </a:ln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3481900" y="1689950"/>
              <a:ext cx="28700" cy="52900"/>
            </a:xfrm>
            <a:custGeom>
              <a:rect b="b" l="l" r="r" t="t"/>
              <a:pathLst>
                <a:path extrusionOk="0" h="2116" w="1148">
                  <a:moveTo>
                    <a:pt x="624" y="1"/>
                  </a:moveTo>
                  <a:cubicBezTo>
                    <a:pt x="602" y="1"/>
                    <a:pt x="579" y="10"/>
                    <a:pt x="565" y="31"/>
                  </a:cubicBezTo>
                  <a:cubicBezTo>
                    <a:pt x="215" y="553"/>
                    <a:pt x="1" y="1408"/>
                    <a:pt x="18" y="2067"/>
                  </a:cubicBezTo>
                  <a:cubicBezTo>
                    <a:pt x="18" y="2101"/>
                    <a:pt x="41" y="2115"/>
                    <a:pt x="76" y="2115"/>
                  </a:cubicBezTo>
                  <a:cubicBezTo>
                    <a:pt x="182" y="2115"/>
                    <a:pt x="403" y="1992"/>
                    <a:pt x="480" y="1922"/>
                  </a:cubicBezTo>
                  <a:cubicBezTo>
                    <a:pt x="668" y="1733"/>
                    <a:pt x="899" y="1605"/>
                    <a:pt x="1147" y="1537"/>
                  </a:cubicBezTo>
                  <a:cubicBezTo>
                    <a:pt x="1045" y="1331"/>
                    <a:pt x="771" y="493"/>
                    <a:pt x="694" y="57"/>
                  </a:cubicBezTo>
                  <a:cubicBezTo>
                    <a:pt x="689" y="21"/>
                    <a:pt x="656" y="1"/>
                    <a:pt x="62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3617925" y="1750800"/>
              <a:ext cx="56700" cy="46450"/>
            </a:xfrm>
            <a:custGeom>
              <a:rect b="b" l="l" r="r" t="t"/>
              <a:pathLst>
                <a:path extrusionOk="0" h="1858" w="2268">
                  <a:moveTo>
                    <a:pt x="351" y="1"/>
                  </a:moveTo>
                  <a:cubicBezTo>
                    <a:pt x="95" y="685"/>
                    <a:pt x="1" y="1729"/>
                    <a:pt x="1660" y="1857"/>
                  </a:cubicBezTo>
                  <a:cubicBezTo>
                    <a:pt x="1763" y="1361"/>
                    <a:pt x="2268" y="925"/>
                    <a:pt x="1609" y="300"/>
                  </a:cubicBezTo>
                  <a:cubicBezTo>
                    <a:pt x="1344" y="52"/>
                    <a:pt x="745" y="44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3635475" y="1756375"/>
              <a:ext cx="18625" cy="6875"/>
            </a:xfrm>
            <a:custGeom>
              <a:rect b="b" l="l" r="r" t="t"/>
              <a:pathLst>
                <a:path extrusionOk="0" h="275" w="745">
                  <a:moveTo>
                    <a:pt x="377" y="0"/>
                  </a:moveTo>
                  <a:cubicBezTo>
                    <a:pt x="171" y="0"/>
                    <a:pt x="0" y="69"/>
                    <a:pt x="0" y="137"/>
                  </a:cubicBezTo>
                  <a:cubicBezTo>
                    <a:pt x="0" y="214"/>
                    <a:pt x="171" y="274"/>
                    <a:pt x="377" y="274"/>
                  </a:cubicBezTo>
                  <a:cubicBezTo>
                    <a:pt x="582" y="274"/>
                    <a:pt x="745" y="214"/>
                    <a:pt x="745" y="137"/>
                  </a:cubicBezTo>
                  <a:cubicBezTo>
                    <a:pt x="745" y="69"/>
                    <a:pt x="582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3557625" y="1795625"/>
              <a:ext cx="105450" cy="88450"/>
            </a:xfrm>
            <a:custGeom>
              <a:rect b="b" l="l" r="r" t="t"/>
              <a:pathLst>
                <a:path extrusionOk="0" h="3538" w="4218">
                  <a:moveTo>
                    <a:pt x="2954" y="1"/>
                  </a:moveTo>
                  <a:cubicBezTo>
                    <a:pt x="2277" y="1"/>
                    <a:pt x="1638" y="546"/>
                    <a:pt x="1172" y="1091"/>
                  </a:cubicBezTo>
                  <a:cubicBezTo>
                    <a:pt x="787" y="1544"/>
                    <a:pt x="496" y="2058"/>
                    <a:pt x="291" y="2614"/>
                  </a:cubicBezTo>
                  <a:cubicBezTo>
                    <a:pt x="240" y="2750"/>
                    <a:pt x="180" y="2870"/>
                    <a:pt x="111" y="2939"/>
                  </a:cubicBezTo>
                  <a:cubicBezTo>
                    <a:pt x="111" y="2939"/>
                    <a:pt x="188" y="2956"/>
                    <a:pt x="317" y="2973"/>
                  </a:cubicBezTo>
                  <a:cubicBezTo>
                    <a:pt x="240" y="3144"/>
                    <a:pt x="129" y="3298"/>
                    <a:pt x="0" y="3426"/>
                  </a:cubicBezTo>
                  <a:cubicBezTo>
                    <a:pt x="325" y="3401"/>
                    <a:pt x="642" y="3298"/>
                    <a:pt x="924" y="3118"/>
                  </a:cubicBezTo>
                  <a:lnTo>
                    <a:pt x="924" y="3118"/>
                  </a:lnTo>
                  <a:lnTo>
                    <a:pt x="804" y="3520"/>
                  </a:lnTo>
                  <a:cubicBezTo>
                    <a:pt x="1129" y="3478"/>
                    <a:pt x="1446" y="3358"/>
                    <a:pt x="1728" y="3187"/>
                  </a:cubicBezTo>
                  <a:lnTo>
                    <a:pt x="1728" y="3187"/>
                  </a:lnTo>
                  <a:cubicBezTo>
                    <a:pt x="1745" y="3307"/>
                    <a:pt x="1703" y="3435"/>
                    <a:pt x="1634" y="3538"/>
                  </a:cubicBezTo>
                  <a:cubicBezTo>
                    <a:pt x="2028" y="3435"/>
                    <a:pt x="2396" y="3230"/>
                    <a:pt x="2686" y="2939"/>
                  </a:cubicBezTo>
                  <a:cubicBezTo>
                    <a:pt x="2806" y="3058"/>
                    <a:pt x="2952" y="3135"/>
                    <a:pt x="3114" y="3153"/>
                  </a:cubicBezTo>
                  <a:cubicBezTo>
                    <a:pt x="3080" y="3058"/>
                    <a:pt x="3097" y="2939"/>
                    <a:pt x="3148" y="2845"/>
                  </a:cubicBezTo>
                  <a:cubicBezTo>
                    <a:pt x="3200" y="2759"/>
                    <a:pt x="3277" y="2682"/>
                    <a:pt x="3354" y="2614"/>
                  </a:cubicBezTo>
                  <a:cubicBezTo>
                    <a:pt x="3636" y="2340"/>
                    <a:pt x="3901" y="2032"/>
                    <a:pt x="4055" y="1664"/>
                  </a:cubicBezTo>
                  <a:cubicBezTo>
                    <a:pt x="4201" y="1305"/>
                    <a:pt x="4218" y="877"/>
                    <a:pt x="4038" y="543"/>
                  </a:cubicBezTo>
                  <a:lnTo>
                    <a:pt x="4038" y="535"/>
                  </a:lnTo>
                  <a:lnTo>
                    <a:pt x="4030" y="518"/>
                  </a:lnTo>
                  <a:cubicBezTo>
                    <a:pt x="4021" y="509"/>
                    <a:pt x="4012" y="501"/>
                    <a:pt x="4012" y="492"/>
                  </a:cubicBezTo>
                  <a:lnTo>
                    <a:pt x="3995" y="492"/>
                  </a:lnTo>
                  <a:cubicBezTo>
                    <a:pt x="3650" y="141"/>
                    <a:pt x="3297" y="1"/>
                    <a:pt x="2954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3531325" y="1750725"/>
              <a:ext cx="19050" cy="22275"/>
            </a:xfrm>
            <a:custGeom>
              <a:rect b="b" l="l" r="r" t="t"/>
              <a:pathLst>
                <a:path extrusionOk="0" h="891" w="762">
                  <a:moveTo>
                    <a:pt x="282" y="1"/>
                  </a:moveTo>
                  <a:cubicBezTo>
                    <a:pt x="251" y="1"/>
                    <a:pt x="222" y="8"/>
                    <a:pt x="197" y="21"/>
                  </a:cubicBezTo>
                  <a:cubicBezTo>
                    <a:pt x="111" y="64"/>
                    <a:pt x="60" y="149"/>
                    <a:pt x="43" y="243"/>
                  </a:cubicBezTo>
                  <a:cubicBezTo>
                    <a:pt x="0" y="423"/>
                    <a:pt x="68" y="637"/>
                    <a:pt x="180" y="782"/>
                  </a:cubicBezTo>
                  <a:cubicBezTo>
                    <a:pt x="240" y="852"/>
                    <a:pt x="322" y="891"/>
                    <a:pt x="403" y="891"/>
                  </a:cubicBezTo>
                  <a:cubicBezTo>
                    <a:pt x="472" y="891"/>
                    <a:pt x="539" y="862"/>
                    <a:pt x="590" y="799"/>
                  </a:cubicBezTo>
                  <a:cubicBezTo>
                    <a:pt x="761" y="611"/>
                    <a:pt x="684" y="226"/>
                    <a:pt x="505" y="72"/>
                  </a:cubicBezTo>
                  <a:cubicBezTo>
                    <a:pt x="453" y="30"/>
                    <a:pt x="385" y="4"/>
                    <a:pt x="317" y="4"/>
                  </a:cubicBezTo>
                  <a:cubicBezTo>
                    <a:pt x="305" y="2"/>
                    <a:pt x="29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3517625" y="1739175"/>
              <a:ext cx="15425" cy="18100"/>
            </a:xfrm>
            <a:custGeom>
              <a:rect b="b" l="l" r="r" t="t"/>
              <a:pathLst>
                <a:path extrusionOk="0" h="724" w="617">
                  <a:moveTo>
                    <a:pt x="476" y="0"/>
                  </a:moveTo>
                  <a:cubicBezTo>
                    <a:pt x="466" y="0"/>
                    <a:pt x="456" y="1"/>
                    <a:pt x="445" y="4"/>
                  </a:cubicBezTo>
                  <a:cubicBezTo>
                    <a:pt x="189" y="81"/>
                    <a:pt x="0" y="329"/>
                    <a:pt x="0" y="594"/>
                  </a:cubicBezTo>
                  <a:cubicBezTo>
                    <a:pt x="0" y="659"/>
                    <a:pt x="54" y="723"/>
                    <a:pt x="117" y="723"/>
                  </a:cubicBezTo>
                  <a:cubicBezTo>
                    <a:pt x="121" y="723"/>
                    <a:pt x="125" y="723"/>
                    <a:pt x="129" y="723"/>
                  </a:cubicBezTo>
                  <a:cubicBezTo>
                    <a:pt x="197" y="723"/>
                    <a:pt x="257" y="671"/>
                    <a:pt x="257" y="594"/>
                  </a:cubicBezTo>
                  <a:cubicBezTo>
                    <a:pt x="257" y="586"/>
                    <a:pt x="257" y="577"/>
                    <a:pt x="257" y="560"/>
                  </a:cubicBezTo>
                  <a:cubicBezTo>
                    <a:pt x="257" y="560"/>
                    <a:pt x="257" y="551"/>
                    <a:pt x="257" y="551"/>
                  </a:cubicBezTo>
                  <a:cubicBezTo>
                    <a:pt x="257" y="526"/>
                    <a:pt x="266" y="500"/>
                    <a:pt x="274" y="474"/>
                  </a:cubicBezTo>
                  <a:cubicBezTo>
                    <a:pt x="274" y="474"/>
                    <a:pt x="274" y="466"/>
                    <a:pt x="283" y="457"/>
                  </a:cubicBezTo>
                  <a:cubicBezTo>
                    <a:pt x="283" y="449"/>
                    <a:pt x="291" y="440"/>
                    <a:pt x="291" y="432"/>
                  </a:cubicBezTo>
                  <a:cubicBezTo>
                    <a:pt x="300" y="415"/>
                    <a:pt x="317" y="389"/>
                    <a:pt x="334" y="372"/>
                  </a:cubicBezTo>
                  <a:cubicBezTo>
                    <a:pt x="334" y="372"/>
                    <a:pt x="334" y="363"/>
                    <a:pt x="334" y="363"/>
                  </a:cubicBezTo>
                  <a:cubicBezTo>
                    <a:pt x="343" y="355"/>
                    <a:pt x="351" y="346"/>
                    <a:pt x="368" y="338"/>
                  </a:cubicBezTo>
                  <a:cubicBezTo>
                    <a:pt x="368" y="329"/>
                    <a:pt x="377" y="320"/>
                    <a:pt x="385" y="312"/>
                  </a:cubicBezTo>
                  <a:cubicBezTo>
                    <a:pt x="394" y="312"/>
                    <a:pt x="394" y="303"/>
                    <a:pt x="403" y="303"/>
                  </a:cubicBezTo>
                  <a:cubicBezTo>
                    <a:pt x="420" y="286"/>
                    <a:pt x="437" y="278"/>
                    <a:pt x="462" y="269"/>
                  </a:cubicBezTo>
                  <a:cubicBezTo>
                    <a:pt x="462" y="261"/>
                    <a:pt x="471" y="261"/>
                    <a:pt x="480" y="261"/>
                  </a:cubicBezTo>
                  <a:cubicBezTo>
                    <a:pt x="480" y="258"/>
                    <a:pt x="480" y="257"/>
                    <a:pt x="481" y="256"/>
                  </a:cubicBezTo>
                  <a:lnTo>
                    <a:pt x="481" y="256"/>
                  </a:lnTo>
                  <a:lnTo>
                    <a:pt x="471" y="261"/>
                  </a:lnTo>
                  <a:cubicBezTo>
                    <a:pt x="471" y="257"/>
                    <a:pt x="477" y="255"/>
                    <a:pt x="484" y="253"/>
                  </a:cubicBezTo>
                  <a:lnTo>
                    <a:pt x="484" y="253"/>
                  </a:lnTo>
                  <a:cubicBezTo>
                    <a:pt x="483" y="254"/>
                    <a:pt x="482" y="254"/>
                    <a:pt x="481" y="256"/>
                  </a:cubicBezTo>
                  <a:lnTo>
                    <a:pt x="481" y="256"/>
                  </a:lnTo>
                  <a:lnTo>
                    <a:pt x="488" y="252"/>
                  </a:lnTo>
                  <a:lnTo>
                    <a:pt x="488" y="252"/>
                  </a:lnTo>
                  <a:cubicBezTo>
                    <a:pt x="487" y="252"/>
                    <a:pt x="485" y="253"/>
                    <a:pt x="484" y="253"/>
                  </a:cubicBezTo>
                  <a:lnTo>
                    <a:pt x="484" y="253"/>
                  </a:lnTo>
                  <a:cubicBezTo>
                    <a:pt x="486" y="252"/>
                    <a:pt x="488" y="252"/>
                    <a:pt x="488" y="252"/>
                  </a:cubicBezTo>
                  <a:lnTo>
                    <a:pt x="488" y="252"/>
                  </a:lnTo>
                  <a:cubicBezTo>
                    <a:pt x="497" y="250"/>
                    <a:pt x="505" y="248"/>
                    <a:pt x="505" y="243"/>
                  </a:cubicBezTo>
                  <a:cubicBezTo>
                    <a:pt x="574" y="226"/>
                    <a:pt x="616" y="158"/>
                    <a:pt x="599" y="89"/>
                  </a:cubicBezTo>
                  <a:cubicBezTo>
                    <a:pt x="578" y="39"/>
                    <a:pt x="531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39"/>
          <p:cNvSpPr/>
          <p:nvPr/>
        </p:nvSpPr>
        <p:spPr>
          <a:xfrm flipH="1">
            <a:off x="6458141" y="302747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5" name="Google Shape;1125;p39"/>
          <p:cNvGrpSpPr/>
          <p:nvPr/>
        </p:nvGrpSpPr>
        <p:grpSpPr>
          <a:xfrm flipH="1">
            <a:off x="7356306" y="2867092"/>
            <a:ext cx="1695478" cy="1538931"/>
            <a:chOff x="-4610934" y="1188537"/>
            <a:chExt cx="1695478" cy="1538931"/>
          </a:xfrm>
        </p:grpSpPr>
        <p:sp>
          <p:nvSpPr>
            <p:cNvPr id="1126" name="Google Shape;1126;p3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7" name="Google Shape;1137;p39"/>
          <p:cNvSpPr/>
          <p:nvPr/>
        </p:nvSpPr>
        <p:spPr>
          <a:xfrm>
            <a:off x="1186399" y="3011903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39"/>
          <p:cNvGrpSpPr/>
          <p:nvPr/>
        </p:nvGrpSpPr>
        <p:grpSpPr>
          <a:xfrm>
            <a:off x="-98284" y="2858762"/>
            <a:ext cx="1695478" cy="1538931"/>
            <a:chOff x="-4610934" y="1188537"/>
            <a:chExt cx="1695478" cy="1538931"/>
          </a:xfrm>
        </p:grpSpPr>
        <p:sp>
          <p:nvSpPr>
            <p:cNvPr id="1139" name="Google Shape;1139;p3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0" name="Google Shape;1150;p39"/>
          <p:cNvSpPr txBox="1"/>
          <p:nvPr>
            <p:ph type="ctrTitle"/>
          </p:nvPr>
        </p:nvSpPr>
        <p:spPr>
          <a:xfrm>
            <a:off x="1099475" y="529125"/>
            <a:ext cx="66678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 </a:t>
            </a:r>
            <a:r>
              <a:rPr lang="en" sz="7500">
                <a:solidFill>
                  <a:schemeClr val="lt1"/>
                </a:solidFill>
              </a:rPr>
              <a:t>Vocabulary Words</a:t>
            </a:r>
            <a:endParaRPr sz="5500">
              <a:solidFill>
                <a:schemeClr val="accent1"/>
              </a:solidFill>
            </a:endParaRPr>
          </a:p>
        </p:txBody>
      </p:sp>
      <p:grpSp>
        <p:nvGrpSpPr>
          <p:cNvPr id="1151" name="Google Shape;1151;p39"/>
          <p:cNvGrpSpPr/>
          <p:nvPr/>
        </p:nvGrpSpPr>
        <p:grpSpPr>
          <a:xfrm>
            <a:off x="7506796" y="529121"/>
            <a:ext cx="2135456" cy="673547"/>
            <a:chOff x="2540025" y="1612750"/>
            <a:chExt cx="302850" cy="95525"/>
          </a:xfrm>
        </p:grpSpPr>
        <p:sp>
          <p:nvSpPr>
            <p:cNvPr id="1152" name="Google Shape;1152;p39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4" name="Google Shape;1154;p39"/>
          <p:cNvGrpSpPr/>
          <p:nvPr/>
        </p:nvGrpSpPr>
        <p:grpSpPr>
          <a:xfrm>
            <a:off x="6983239" y="3216363"/>
            <a:ext cx="797814" cy="1156677"/>
            <a:chOff x="4136575" y="4780550"/>
            <a:chExt cx="202975" cy="294275"/>
          </a:xfrm>
        </p:grpSpPr>
        <p:sp>
          <p:nvSpPr>
            <p:cNvPr id="1155" name="Google Shape;1155;p39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4190050" y="4791800"/>
              <a:ext cx="57100" cy="65100"/>
            </a:xfrm>
            <a:custGeom>
              <a:rect b="b" l="l" r="r" t="t"/>
              <a:pathLst>
                <a:path extrusionOk="0" h="2604" w="2284">
                  <a:moveTo>
                    <a:pt x="928" y="0"/>
                  </a:moveTo>
                  <a:cubicBezTo>
                    <a:pt x="862" y="0"/>
                    <a:pt x="792" y="7"/>
                    <a:pt x="719" y="20"/>
                  </a:cubicBezTo>
                  <a:cubicBezTo>
                    <a:pt x="719" y="20"/>
                    <a:pt x="0" y="1602"/>
                    <a:pt x="1574" y="2603"/>
                  </a:cubicBezTo>
                  <a:lnTo>
                    <a:pt x="2276" y="1739"/>
                  </a:lnTo>
                  <a:cubicBezTo>
                    <a:pt x="2284" y="1715"/>
                    <a:pt x="2040" y="0"/>
                    <a:pt x="928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4136575" y="4994400"/>
              <a:ext cx="43650" cy="63825"/>
            </a:xfrm>
            <a:custGeom>
              <a:rect b="b" l="l" r="r" t="t"/>
              <a:pathLst>
                <a:path extrusionOk="0" h="2553" w="1746">
                  <a:moveTo>
                    <a:pt x="147" y="1"/>
                  </a:moveTo>
                  <a:cubicBezTo>
                    <a:pt x="122" y="1"/>
                    <a:pt x="99" y="14"/>
                    <a:pt x="94" y="43"/>
                  </a:cubicBezTo>
                  <a:cubicBezTo>
                    <a:pt x="0" y="607"/>
                    <a:pt x="847" y="2293"/>
                    <a:pt x="1403" y="2549"/>
                  </a:cubicBezTo>
                  <a:cubicBezTo>
                    <a:pt x="1410" y="2552"/>
                    <a:pt x="1417" y="2553"/>
                    <a:pt x="1424" y="2553"/>
                  </a:cubicBezTo>
                  <a:cubicBezTo>
                    <a:pt x="1442" y="2553"/>
                    <a:pt x="1459" y="2545"/>
                    <a:pt x="1472" y="2532"/>
                  </a:cubicBezTo>
                  <a:cubicBezTo>
                    <a:pt x="1479" y="2536"/>
                    <a:pt x="1487" y="2538"/>
                    <a:pt x="1496" y="2538"/>
                  </a:cubicBezTo>
                  <a:cubicBezTo>
                    <a:pt x="1509" y="2538"/>
                    <a:pt x="1522" y="2534"/>
                    <a:pt x="1532" y="2524"/>
                  </a:cubicBezTo>
                  <a:cubicBezTo>
                    <a:pt x="1745" y="2293"/>
                    <a:pt x="1728" y="1933"/>
                    <a:pt x="1480" y="1737"/>
                  </a:cubicBezTo>
                  <a:cubicBezTo>
                    <a:pt x="1361" y="1642"/>
                    <a:pt x="1207" y="1583"/>
                    <a:pt x="1095" y="1480"/>
                  </a:cubicBezTo>
                  <a:cubicBezTo>
                    <a:pt x="984" y="1369"/>
                    <a:pt x="257" y="188"/>
                    <a:pt x="206" y="43"/>
                  </a:cubicBezTo>
                  <a:cubicBezTo>
                    <a:pt x="201" y="16"/>
                    <a:pt x="174" y="1"/>
                    <a:pt x="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4169300" y="4824375"/>
              <a:ext cx="133900" cy="250025"/>
            </a:xfrm>
            <a:custGeom>
              <a:rect b="b" l="l" r="r" t="t"/>
              <a:pathLst>
                <a:path extrusionOk="0" h="10001" w="5356">
                  <a:moveTo>
                    <a:pt x="3241" y="1"/>
                  </a:moveTo>
                  <a:cubicBezTo>
                    <a:pt x="2502" y="1"/>
                    <a:pt x="1986" y="236"/>
                    <a:pt x="1634" y="804"/>
                  </a:cubicBezTo>
                  <a:cubicBezTo>
                    <a:pt x="1523" y="984"/>
                    <a:pt x="1360" y="1120"/>
                    <a:pt x="1172" y="1197"/>
                  </a:cubicBezTo>
                  <a:cubicBezTo>
                    <a:pt x="1035" y="1257"/>
                    <a:pt x="890" y="1292"/>
                    <a:pt x="736" y="1300"/>
                  </a:cubicBezTo>
                  <a:lnTo>
                    <a:pt x="360" y="1309"/>
                  </a:lnTo>
                  <a:cubicBezTo>
                    <a:pt x="257" y="1309"/>
                    <a:pt x="171" y="1394"/>
                    <a:pt x="171" y="1497"/>
                  </a:cubicBezTo>
                  <a:cubicBezTo>
                    <a:pt x="171" y="1925"/>
                    <a:pt x="248" y="2224"/>
                    <a:pt x="360" y="2455"/>
                  </a:cubicBezTo>
                  <a:cubicBezTo>
                    <a:pt x="539" y="2806"/>
                    <a:pt x="916" y="3037"/>
                    <a:pt x="1309" y="3045"/>
                  </a:cubicBezTo>
                  <a:lnTo>
                    <a:pt x="1916" y="3071"/>
                  </a:lnTo>
                  <a:cubicBezTo>
                    <a:pt x="2387" y="3080"/>
                    <a:pt x="2746" y="3396"/>
                    <a:pt x="2883" y="3790"/>
                  </a:cubicBezTo>
                  <a:cubicBezTo>
                    <a:pt x="2977" y="4063"/>
                    <a:pt x="2960" y="4371"/>
                    <a:pt x="2798" y="4654"/>
                  </a:cubicBezTo>
                  <a:cubicBezTo>
                    <a:pt x="2447" y="5244"/>
                    <a:pt x="1951" y="5612"/>
                    <a:pt x="1951" y="5612"/>
                  </a:cubicBezTo>
                  <a:cubicBezTo>
                    <a:pt x="616" y="6536"/>
                    <a:pt x="94" y="7922"/>
                    <a:pt x="17" y="9470"/>
                  </a:cubicBezTo>
                  <a:cubicBezTo>
                    <a:pt x="0" y="9764"/>
                    <a:pt x="240" y="10001"/>
                    <a:pt x="524" y="10001"/>
                  </a:cubicBezTo>
                  <a:cubicBezTo>
                    <a:pt x="529" y="10001"/>
                    <a:pt x="534" y="10001"/>
                    <a:pt x="539" y="10000"/>
                  </a:cubicBezTo>
                  <a:lnTo>
                    <a:pt x="2515" y="9923"/>
                  </a:lnTo>
                  <a:cubicBezTo>
                    <a:pt x="2507" y="9795"/>
                    <a:pt x="2592" y="9615"/>
                    <a:pt x="2712" y="9436"/>
                  </a:cubicBezTo>
                  <a:cubicBezTo>
                    <a:pt x="2935" y="9068"/>
                    <a:pt x="3217" y="8751"/>
                    <a:pt x="3550" y="8495"/>
                  </a:cubicBezTo>
                  <a:cubicBezTo>
                    <a:pt x="4269" y="7930"/>
                    <a:pt x="4902" y="7271"/>
                    <a:pt x="5193" y="6228"/>
                  </a:cubicBezTo>
                  <a:cubicBezTo>
                    <a:pt x="5313" y="5791"/>
                    <a:pt x="5356" y="5347"/>
                    <a:pt x="5330" y="4893"/>
                  </a:cubicBezTo>
                  <a:lnTo>
                    <a:pt x="5159" y="1822"/>
                  </a:lnTo>
                  <a:cubicBezTo>
                    <a:pt x="5150" y="1685"/>
                    <a:pt x="5142" y="1557"/>
                    <a:pt x="5125" y="1437"/>
                  </a:cubicBezTo>
                  <a:cubicBezTo>
                    <a:pt x="5030" y="693"/>
                    <a:pt x="4432" y="102"/>
                    <a:pt x="3687" y="25"/>
                  </a:cubicBezTo>
                  <a:cubicBezTo>
                    <a:pt x="3530" y="9"/>
                    <a:pt x="3381" y="1"/>
                    <a:pt x="3241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4169500" y="4824350"/>
              <a:ext cx="133475" cy="250050"/>
            </a:xfrm>
            <a:custGeom>
              <a:rect b="b" l="l" r="r" t="t"/>
              <a:pathLst>
                <a:path extrusionOk="0" h="10002" w="5339">
                  <a:moveTo>
                    <a:pt x="3253" y="0"/>
                  </a:moveTo>
                  <a:cubicBezTo>
                    <a:pt x="3179" y="0"/>
                    <a:pt x="3107" y="3"/>
                    <a:pt x="3038" y="9"/>
                  </a:cubicBezTo>
                  <a:cubicBezTo>
                    <a:pt x="2405" y="52"/>
                    <a:pt x="1943" y="292"/>
                    <a:pt x="1626" y="805"/>
                  </a:cubicBezTo>
                  <a:cubicBezTo>
                    <a:pt x="1515" y="985"/>
                    <a:pt x="1352" y="1121"/>
                    <a:pt x="1164" y="1207"/>
                  </a:cubicBezTo>
                  <a:cubicBezTo>
                    <a:pt x="1027" y="1267"/>
                    <a:pt x="882" y="1301"/>
                    <a:pt x="728" y="1301"/>
                  </a:cubicBezTo>
                  <a:lnTo>
                    <a:pt x="352" y="1310"/>
                  </a:lnTo>
                  <a:cubicBezTo>
                    <a:pt x="249" y="1310"/>
                    <a:pt x="163" y="1395"/>
                    <a:pt x="163" y="1506"/>
                  </a:cubicBezTo>
                  <a:cubicBezTo>
                    <a:pt x="163" y="1926"/>
                    <a:pt x="249" y="2234"/>
                    <a:pt x="352" y="2456"/>
                  </a:cubicBezTo>
                  <a:cubicBezTo>
                    <a:pt x="531" y="2807"/>
                    <a:pt x="908" y="3038"/>
                    <a:pt x="1301" y="3046"/>
                  </a:cubicBezTo>
                  <a:lnTo>
                    <a:pt x="1908" y="3072"/>
                  </a:lnTo>
                  <a:cubicBezTo>
                    <a:pt x="1960" y="3072"/>
                    <a:pt x="2020" y="3081"/>
                    <a:pt x="2071" y="3089"/>
                  </a:cubicBezTo>
                  <a:cubicBezTo>
                    <a:pt x="2088" y="3089"/>
                    <a:pt x="2105" y="3098"/>
                    <a:pt x="2131" y="3098"/>
                  </a:cubicBezTo>
                  <a:cubicBezTo>
                    <a:pt x="2131" y="3098"/>
                    <a:pt x="2139" y="3098"/>
                    <a:pt x="2148" y="3106"/>
                  </a:cubicBezTo>
                  <a:cubicBezTo>
                    <a:pt x="2165" y="3106"/>
                    <a:pt x="2182" y="3115"/>
                    <a:pt x="2199" y="3115"/>
                  </a:cubicBezTo>
                  <a:cubicBezTo>
                    <a:pt x="2216" y="3123"/>
                    <a:pt x="2234" y="3132"/>
                    <a:pt x="2251" y="3140"/>
                  </a:cubicBezTo>
                  <a:cubicBezTo>
                    <a:pt x="2268" y="3140"/>
                    <a:pt x="2285" y="3149"/>
                    <a:pt x="2302" y="3158"/>
                  </a:cubicBezTo>
                  <a:cubicBezTo>
                    <a:pt x="2353" y="3175"/>
                    <a:pt x="2388" y="3200"/>
                    <a:pt x="2430" y="3226"/>
                  </a:cubicBezTo>
                  <a:cubicBezTo>
                    <a:pt x="2439" y="3235"/>
                    <a:pt x="2456" y="3243"/>
                    <a:pt x="2465" y="3252"/>
                  </a:cubicBezTo>
                  <a:cubicBezTo>
                    <a:pt x="2524" y="3294"/>
                    <a:pt x="2584" y="3337"/>
                    <a:pt x="2636" y="3389"/>
                  </a:cubicBezTo>
                  <a:cubicBezTo>
                    <a:pt x="2653" y="3406"/>
                    <a:pt x="2670" y="3423"/>
                    <a:pt x="2678" y="3448"/>
                  </a:cubicBezTo>
                  <a:cubicBezTo>
                    <a:pt x="2696" y="3466"/>
                    <a:pt x="2713" y="3483"/>
                    <a:pt x="2730" y="3500"/>
                  </a:cubicBezTo>
                  <a:cubicBezTo>
                    <a:pt x="2738" y="3517"/>
                    <a:pt x="2755" y="3543"/>
                    <a:pt x="2764" y="3560"/>
                  </a:cubicBezTo>
                  <a:cubicBezTo>
                    <a:pt x="2781" y="3577"/>
                    <a:pt x="2790" y="3602"/>
                    <a:pt x="2798" y="3620"/>
                  </a:cubicBezTo>
                  <a:cubicBezTo>
                    <a:pt x="2815" y="3637"/>
                    <a:pt x="2824" y="3662"/>
                    <a:pt x="2832" y="3679"/>
                  </a:cubicBezTo>
                  <a:cubicBezTo>
                    <a:pt x="2841" y="3697"/>
                    <a:pt x="2850" y="3714"/>
                    <a:pt x="2858" y="3731"/>
                  </a:cubicBezTo>
                  <a:cubicBezTo>
                    <a:pt x="2867" y="3748"/>
                    <a:pt x="2867" y="3765"/>
                    <a:pt x="2875" y="3791"/>
                  </a:cubicBezTo>
                  <a:cubicBezTo>
                    <a:pt x="2927" y="3936"/>
                    <a:pt x="2944" y="4107"/>
                    <a:pt x="2927" y="4270"/>
                  </a:cubicBezTo>
                  <a:cubicBezTo>
                    <a:pt x="2918" y="4278"/>
                    <a:pt x="2918" y="4295"/>
                    <a:pt x="2918" y="4312"/>
                  </a:cubicBezTo>
                  <a:cubicBezTo>
                    <a:pt x="2909" y="4321"/>
                    <a:pt x="2909" y="4330"/>
                    <a:pt x="2909" y="4347"/>
                  </a:cubicBezTo>
                  <a:cubicBezTo>
                    <a:pt x="2909" y="4364"/>
                    <a:pt x="2901" y="4372"/>
                    <a:pt x="2901" y="4389"/>
                  </a:cubicBezTo>
                  <a:cubicBezTo>
                    <a:pt x="2892" y="4415"/>
                    <a:pt x="2884" y="4432"/>
                    <a:pt x="2875" y="4458"/>
                  </a:cubicBezTo>
                  <a:cubicBezTo>
                    <a:pt x="2867" y="4484"/>
                    <a:pt x="2858" y="4509"/>
                    <a:pt x="2850" y="4526"/>
                  </a:cubicBezTo>
                  <a:cubicBezTo>
                    <a:pt x="2841" y="4552"/>
                    <a:pt x="2832" y="4569"/>
                    <a:pt x="2824" y="4586"/>
                  </a:cubicBezTo>
                  <a:cubicBezTo>
                    <a:pt x="2815" y="4612"/>
                    <a:pt x="2798" y="4629"/>
                    <a:pt x="2790" y="4655"/>
                  </a:cubicBezTo>
                  <a:cubicBezTo>
                    <a:pt x="2439" y="5245"/>
                    <a:pt x="1943" y="5613"/>
                    <a:pt x="1943" y="5613"/>
                  </a:cubicBezTo>
                  <a:cubicBezTo>
                    <a:pt x="608" y="6537"/>
                    <a:pt x="86" y="7923"/>
                    <a:pt x="9" y="9471"/>
                  </a:cubicBezTo>
                  <a:cubicBezTo>
                    <a:pt x="1" y="9728"/>
                    <a:pt x="172" y="9942"/>
                    <a:pt x="403" y="9984"/>
                  </a:cubicBezTo>
                  <a:cubicBezTo>
                    <a:pt x="446" y="10001"/>
                    <a:pt x="488" y="10001"/>
                    <a:pt x="531" y="10001"/>
                  </a:cubicBezTo>
                  <a:lnTo>
                    <a:pt x="2507" y="9924"/>
                  </a:lnTo>
                  <a:cubicBezTo>
                    <a:pt x="2499" y="9805"/>
                    <a:pt x="2584" y="9616"/>
                    <a:pt x="2704" y="9437"/>
                  </a:cubicBezTo>
                  <a:cubicBezTo>
                    <a:pt x="2927" y="9069"/>
                    <a:pt x="3217" y="8752"/>
                    <a:pt x="3551" y="8496"/>
                  </a:cubicBezTo>
                  <a:cubicBezTo>
                    <a:pt x="4261" y="7931"/>
                    <a:pt x="4894" y="7272"/>
                    <a:pt x="5185" y="6229"/>
                  </a:cubicBezTo>
                  <a:cubicBezTo>
                    <a:pt x="5305" y="5792"/>
                    <a:pt x="5339" y="5348"/>
                    <a:pt x="5313" y="4894"/>
                  </a:cubicBezTo>
                  <a:lnTo>
                    <a:pt x="5279" y="4158"/>
                  </a:lnTo>
                  <a:lnTo>
                    <a:pt x="5219" y="3217"/>
                  </a:lnTo>
                  <a:lnTo>
                    <a:pt x="5142" y="1823"/>
                  </a:lnTo>
                  <a:cubicBezTo>
                    <a:pt x="5142" y="1686"/>
                    <a:pt x="5125" y="1558"/>
                    <a:pt x="5117" y="1438"/>
                  </a:cubicBezTo>
                  <a:cubicBezTo>
                    <a:pt x="5022" y="694"/>
                    <a:pt x="4424" y="103"/>
                    <a:pt x="3679" y="26"/>
                  </a:cubicBezTo>
                  <a:cubicBezTo>
                    <a:pt x="3530" y="10"/>
                    <a:pt x="3388" y="0"/>
                    <a:pt x="3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169500" y="4824575"/>
              <a:ext cx="122800" cy="249400"/>
            </a:xfrm>
            <a:custGeom>
              <a:rect b="b" l="l" r="r" t="t"/>
              <a:pathLst>
                <a:path extrusionOk="0" h="9976" w="4912">
                  <a:moveTo>
                    <a:pt x="3038" y="0"/>
                  </a:moveTo>
                  <a:cubicBezTo>
                    <a:pt x="2405" y="43"/>
                    <a:pt x="1943" y="283"/>
                    <a:pt x="1626" y="796"/>
                  </a:cubicBezTo>
                  <a:cubicBezTo>
                    <a:pt x="1515" y="976"/>
                    <a:pt x="1352" y="1112"/>
                    <a:pt x="1164" y="1198"/>
                  </a:cubicBezTo>
                  <a:cubicBezTo>
                    <a:pt x="1027" y="1258"/>
                    <a:pt x="882" y="1292"/>
                    <a:pt x="728" y="1292"/>
                  </a:cubicBezTo>
                  <a:lnTo>
                    <a:pt x="352" y="1301"/>
                  </a:lnTo>
                  <a:cubicBezTo>
                    <a:pt x="249" y="1301"/>
                    <a:pt x="163" y="1386"/>
                    <a:pt x="163" y="1489"/>
                  </a:cubicBezTo>
                  <a:cubicBezTo>
                    <a:pt x="163" y="1917"/>
                    <a:pt x="249" y="2225"/>
                    <a:pt x="352" y="2447"/>
                  </a:cubicBezTo>
                  <a:cubicBezTo>
                    <a:pt x="531" y="2798"/>
                    <a:pt x="908" y="3020"/>
                    <a:pt x="1301" y="3037"/>
                  </a:cubicBezTo>
                  <a:lnTo>
                    <a:pt x="1908" y="3063"/>
                  </a:lnTo>
                  <a:cubicBezTo>
                    <a:pt x="1960" y="3063"/>
                    <a:pt x="2020" y="3072"/>
                    <a:pt x="2071" y="3080"/>
                  </a:cubicBezTo>
                  <a:cubicBezTo>
                    <a:pt x="2088" y="3080"/>
                    <a:pt x="2105" y="3080"/>
                    <a:pt x="2131" y="3089"/>
                  </a:cubicBezTo>
                  <a:cubicBezTo>
                    <a:pt x="2131" y="3089"/>
                    <a:pt x="2139" y="3089"/>
                    <a:pt x="2148" y="3097"/>
                  </a:cubicBezTo>
                  <a:cubicBezTo>
                    <a:pt x="2165" y="3097"/>
                    <a:pt x="2182" y="3106"/>
                    <a:pt x="2199" y="3106"/>
                  </a:cubicBezTo>
                  <a:cubicBezTo>
                    <a:pt x="2216" y="3114"/>
                    <a:pt x="2234" y="3123"/>
                    <a:pt x="2251" y="3131"/>
                  </a:cubicBezTo>
                  <a:cubicBezTo>
                    <a:pt x="2268" y="3131"/>
                    <a:pt x="2285" y="3140"/>
                    <a:pt x="2302" y="3149"/>
                  </a:cubicBezTo>
                  <a:cubicBezTo>
                    <a:pt x="2353" y="3166"/>
                    <a:pt x="2388" y="3191"/>
                    <a:pt x="2430" y="3217"/>
                  </a:cubicBezTo>
                  <a:cubicBezTo>
                    <a:pt x="2439" y="3226"/>
                    <a:pt x="2456" y="3234"/>
                    <a:pt x="2465" y="3243"/>
                  </a:cubicBezTo>
                  <a:cubicBezTo>
                    <a:pt x="2524" y="3285"/>
                    <a:pt x="2584" y="3328"/>
                    <a:pt x="2636" y="3380"/>
                  </a:cubicBezTo>
                  <a:cubicBezTo>
                    <a:pt x="2653" y="3397"/>
                    <a:pt x="2670" y="3414"/>
                    <a:pt x="2678" y="3439"/>
                  </a:cubicBezTo>
                  <a:cubicBezTo>
                    <a:pt x="2696" y="3457"/>
                    <a:pt x="2713" y="3474"/>
                    <a:pt x="2730" y="3491"/>
                  </a:cubicBezTo>
                  <a:cubicBezTo>
                    <a:pt x="2738" y="3508"/>
                    <a:pt x="2755" y="3534"/>
                    <a:pt x="2764" y="3551"/>
                  </a:cubicBezTo>
                  <a:cubicBezTo>
                    <a:pt x="2781" y="3568"/>
                    <a:pt x="2790" y="3585"/>
                    <a:pt x="2798" y="3611"/>
                  </a:cubicBezTo>
                  <a:cubicBezTo>
                    <a:pt x="2815" y="3628"/>
                    <a:pt x="2824" y="3653"/>
                    <a:pt x="2832" y="3670"/>
                  </a:cubicBezTo>
                  <a:cubicBezTo>
                    <a:pt x="2841" y="3688"/>
                    <a:pt x="2850" y="3705"/>
                    <a:pt x="2858" y="3722"/>
                  </a:cubicBezTo>
                  <a:cubicBezTo>
                    <a:pt x="2867" y="3739"/>
                    <a:pt x="2867" y="3756"/>
                    <a:pt x="2875" y="3782"/>
                  </a:cubicBezTo>
                  <a:cubicBezTo>
                    <a:pt x="2927" y="3927"/>
                    <a:pt x="2944" y="4098"/>
                    <a:pt x="2927" y="4261"/>
                  </a:cubicBezTo>
                  <a:cubicBezTo>
                    <a:pt x="2918" y="4269"/>
                    <a:pt x="2918" y="4286"/>
                    <a:pt x="2918" y="4303"/>
                  </a:cubicBezTo>
                  <a:cubicBezTo>
                    <a:pt x="2909" y="4312"/>
                    <a:pt x="2909" y="4321"/>
                    <a:pt x="2909" y="4338"/>
                  </a:cubicBezTo>
                  <a:cubicBezTo>
                    <a:pt x="2909" y="4355"/>
                    <a:pt x="2901" y="4363"/>
                    <a:pt x="2901" y="4380"/>
                  </a:cubicBezTo>
                  <a:cubicBezTo>
                    <a:pt x="2892" y="4406"/>
                    <a:pt x="2884" y="4423"/>
                    <a:pt x="2875" y="4449"/>
                  </a:cubicBezTo>
                  <a:cubicBezTo>
                    <a:pt x="2867" y="4475"/>
                    <a:pt x="2858" y="4500"/>
                    <a:pt x="2850" y="4517"/>
                  </a:cubicBezTo>
                  <a:cubicBezTo>
                    <a:pt x="2841" y="4543"/>
                    <a:pt x="2832" y="4560"/>
                    <a:pt x="2824" y="4577"/>
                  </a:cubicBezTo>
                  <a:cubicBezTo>
                    <a:pt x="2815" y="4603"/>
                    <a:pt x="2798" y="4620"/>
                    <a:pt x="2790" y="4646"/>
                  </a:cubicBezTo>
                  <a:cubicBezTo>
                    <a:pt x="2439" y="5236"/>
                    <a:pt x="1943" y="5604"/>
                    <a:pt x="1943" y="5604"/>
                  </a:cubicBezTo>
                  <a:cubicBezTo>
                    <a:pt x="608" y="6528"/>
                    <a:pt x="86" y="7914"/>
                    <a:pt x="9" y="9462"/>
                  </a:cubicBezTo>
                  <a:cubicBezTo>
                    <a:pt x="1" y="9710"/>
                    <a:pt x="172" y="9924"/>
                    <a:pt x="403" y="9975"/>
                  </a:cubicBezTo>
                  <a:lnTo>
                    <a:pt x="2080" y="9915"/>
                  </a:lnTo>
                  <a:cubicBezTo>
                    <a:pt x="2071" y="9796"/>
                    <a:pt x="2157" y="9607"/>
                    <a:pt x="2276" y="9428"/>
                  </a:cubicBezTo>
                  <a:cubicBezTo>
                    <a:pt x="2499" y="9060"/>
                    <a:pt x="2790" y="8743"/>
                    <a:pt x="3115" y="8487"/>
                  </a:cubicBezTo>
                  <a:cubicBezTo>
                    <a:pt x="3833" y="7922"/>
                    <a:pt x="4466" y="7263"/>
                    <a:pt x="4757" y="6220"/>
                  </a:cubicBezTo>
                  <a:cubicBezTo>
                    <a:pt x="4877" y="5783"/>
                    <a:pt x="4911" y="5339"/>
                    <a:pt x="4886" y="4885"/>
                  </a:cubicBezTo>
                  <a:lnTo>
                    <a:pt x="4851" y="4269"/>
                  </a:lnTo>
                  <a:lnTo>
                    <a:pt x="4809" y="3414"/>
                  </a:lnTo>
                  <a:lnTo>
                    <a:pt x="4714" y="1814"/>
                  </a:lnTo>
                  <a:cubicBezTo>
                    <a:pt x="4714" y="1677"/>
                    <a:pt x="4697" y="1549"/>
                    <a:pt x="4689" y="1429"/>
                  </a:cubicBezTo>
                  <a:cubicBezTo>
                    <a:pt x="4595" y="685"/>
                    <a:pt x="3996" y="94"/>
                    <a:pt x="3252" y="17"/>
                  </a:cubicBezTo>
                  <a:cubicBezTo>
                    <a:pt x="3175" y="9"/>
                    <a:pt x="3106" y="0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4169925" y="5009150"/>
              <a:ext cx="89650" cy="65675"/>
            </a:xfrm>
            <a:custGeom>
              <a:rect b="b" l="l" r="r" t="t"/>
              <a:pathLst>
                <a:path extrusionOk="0" h="2627" w="3586">
                  <a:moveTo>
                    <a:pt x="1638" y="0"/>
                  </a:moveTo>
                  <a:cubicBezTo>
                    <a:pt x="1505" y="0"/>
                    <a:pt x="1368" y="27"/>
                    <a:pt x="1233" y="86"/>
                  </a:cubicBezTo>
                  <a:cubicBezTo>
                    <a:pt x="471" y="411"/>
                    <a:pt x="172" y="1395"/>
                    <a:pt x="61" y="2036"/>
                  </a:cubicBezTo>
                  <a:cubicBezTo>
                    <a:pt x="1" y="2344"/>
                    <a:pt x="240" y="2627"/>
                    <a:pt x="548" y="2627"/>
                  </a:cubicBezTo>
                  <a:lnTo>
                    <a:pt x="3371" y="2627"/>
                  </a:lnTo>
                  <a:cubicBezTo>
                    <a:pt x="3500" y="2627"/>
                    <a:pt x="3585" y="2498"/>
                    <a:pt x="3534" y="2387"/>
                  </a:cubicBezTo>
                  <a:cubicBezTo>
                    <a:pt x="3403" y="2044"/>
                    <a:pt x="3098" y="1963"/>
                    <a:pt x="2839" y="1963"/>
                  </a:cubicBezTo>
                  <a:cubicBezTo>
                    <a:pt x="2608" y="1963"/>
                    <a:pt x="2413" y="2028"/>
                    <a:pt x="2413" y="2028"/>
                  </a:cubicBezTo>
                  <a:cubicBezTo>
                    <a:pt x="2550" y="1745"/>
                    <a:pt x="2627" y="1489"/>
                    <a:pt x="2670" y="1275"/>
                  </a:cubicBezTo>
                  <a:cubicBezTo>
                    <a:pt x="2797" y="591"/>
                    <a:pt x="2261" y="0"/>
                    <a:pt x="1638" y="0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4248850" y="4967875"/>
              <a:ext cx="47925" cy="106950"/>
            </a:xfrm>
            <a:custGeom>
              <a:rect b="b" l="l" r="r" t="t"/>
              <a:pathLst>
                <a:path extrusionOk="0" h="4278" w="1917">
                  <a:moveTo>
                    <a:pt x="665" y="1"/>
                  </a:moveTo>
                  <a:cubicBezTo>
                    <a:pt x="417" y="1"/>
                    <a:pt x="171" y="133"/>
                    <a:pt x="60" y="428"/>
                  </a:cubicBezTo>
                  <a:cubicBezTo>
                    <a:pt x="60" y="436"/>
                    <a:pt x="52" y="445"/>
                    <a:pt x="52" y="454"/>
                  </a:cubicBezTo>
                  <a:cubicBezTo>
                    <a:pt x="9" y="556"/>
                    <a:pt x="1" y="676"/>
                    <a:pt x="18" y="787"/>
                  </a:cubicBezTo>
                  <a:lnTo>
                    <a:pt x="574" y="4278"/>
                  </a:lnTo>
                  <a:lnTo>
                    <a:pt x="1917" y="4278"/>
                  </a:lnTo>
                  <a:cubicBezTo>
                    <a:pt x="1917" y="3756"/>
                    <a:pt x="1130" y="3602"/>
                    <a:pt x="1130" y="3602"/>
                  </a:cubicBezTo>
                  <a:lnTo>
                    <a:pt x="1335" y="710"/>
                  </a:lnTo>
                  <a:cubicBezTo>
                    <a:pt x="1365" y="265"/>
                    <a:pt x="1014" y="1"/>
                    <a:pt x="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262975" y="4786725"/>
              <a:ext cx="76575" cy="87500"/>
            </a:xfrm>
            <a:custGeom>
              <a:rect b="b" l="l" r="r" t="t"/>
              <a:pathLst>
                <a:path extrusionOk="0" h="3500" w="3063">
                  <a:moveTo>
                    <a:pt x="1825" y="0"/>
                  </a:moveTo>
                  <a:cubicBezTo>
                    <a:pt x="328" y="0"/>
                    <a:pt x="1" y="2303"/>
                    <a:pt x="9" y="2336"/>
                  </a:cubicBezTo>
                  <a:lnTo>
                    <a:pt x="950" y="3499"/>
                  </a:lnTo>
                  <a:cubicBezTo>
                    <a:pt x="3063" y="2156"/>
                    <a:pt x="2105" y="18"/>
                    <a:pt x="2105" y="17"/>
                  </a:cubicBezTo>
                  <a:lnTo>
                    <a:pt x="2105" y="17"/>
                  </a:lnTo>
                  <a:lnTo>
                    <a:pt x="2105" y="26"/>
                  </a:lnTo>
                  <a:cubicBezTo>
                    <a:pt x="2007" y="8"/>
                    <a:pt x="1914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270450" y="4798275"/>
              <a:ext cx="57125" cy="64825"/>
            </a:xfrm>
            <a:custGeom>
              <a:rect b="b" l="l" r="r" t="t"/>
              <a:pathLst>
                <a:path extrusionOk="0" h="2593" w="2285">
                  <a:moveTo>
                    <a:pt x="1566" y="0"/>
                  </a:moveTo>
                  <a:lnTo>
                    <a:pt x="1566" y="0"/>
                  </a:lnTo>
                  <a:cubicBezTo>
                    <a:pt x="232" y="231"/>
                    <a:pt x="1" y="1703"/>
                    <a:pt x="9" y="1720"/>
                  </a:cubicBezTo>
                  <a:lnTo>
                    <a:pt x="711" y="2592"/>
                  </a:lnTo>
                  <a:cubicBezTo>
                    <a:pt x="2285" y="1591"/>
                    <a:pt x="1566" y="0"/>
                    <a:pt x="1566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4265750" y="4825625"/>
              <a:ext cx="33050" cy="44625"/>
            </a:xfrm>
            <a:custGeom>
              <a:rect b="b" l="l" r="r" t="t"/>
              <a:pathLst>
                <a:path extrusionOk="0" h="1785" w="1322">
                  <a:moveTo>
                    <a:pt x="473" y="1"/>
                  </a:moveTo>
                  <a:cubicBezTo>
                    <a:pt x="432" y="1"/>
                    <a:pt x="392" y="16"/>
                    <a:pt x="360" y="44"/>
                  </a:cubicBezTo>
                  <a:cubicBezTo>
                    <a:pt x="154" y="224"/>
                    <a:pt x="43" y="463"/>
                    <a:pt x="9" y="737"/>
                  </a:cubicBezTo>
                  <a:cubicBezTo>
                    <a:pt x="0" y="822"/>
                    <a:pt x="95" y="891"/>
                    <a:pt x="172" y="891"/>
                  </a:cubicBezTo>
                  <a:lnTo>
                    <a:pt x="206" y="891"/>
                  </a:lnTo>
                  <a:cubicBezTo>
                    <a:pt x="214" y="959"/>
                    <a:pt x="223" y="1019"/>
                    <a:pt x="240" y="1088"/>
                  </a:cubicBezTo>
                  <a:cubicBezTo>
                    <a:pt x="256" y="1158"/>
                    <a:pt x="322" y="1200"/>
                    <a:pt x="392" y="1200"/>
                  </a:cubicBezTo>
                  <a:cubicBezTo>
                    <a:pt x="398" y="1200"/>
                    <a:pt x="405" y="1200"/>
                    <a:pt x="411" y="1199"/>
                  </a:cubicBezTo>
                  <a:cubicBezTo>
                    <a:pt x="437" y="1199"/>
                    <a:pt x="462" y="1182"/>
                    <a:pt x="480" y="1173"/>
                  </a:cubicBezTo>
                  <a:cubicBezTo>
                    <a:pt x="497" y="1216"/>
                    <a:pt x="522" y="1250"/>
                    <a:pt x="557" y="1276"/>
                  </a:cubicBezTo>
                  <a:cubicBezTo>
                    <a:pt x="557" y="1276"/>
                    <a:pt x="557" y="1284"/>
                    <a:pt x="557" y="1284"/>
                  </a:cubicBezTo>
                  <a:cubicBezTo>
                    <a:pt x="539" y="1370"/>
                    <a:pt x="582" y="1455"/>
                    <a:pt x="659" y="1481"/>
                  </a:cubicBezTo>
                  <a:cubicBezTo>
                    <a:pt x="651" y="1490"/>
                    <a:pt x="642" y="1507"/>
                    <a:pt x="625" y="1515"/>
                  </a:cubicBezTo>
                  <a:cubicBezTo>
                    <a:pt x="512" y="1621"/>
                    <a:pt x="626" y="1784"/>
                    <a:pt x="750" y="1784"/>
                  </a:cubicBezTo>
                  <a:cubicBezTo>
                    <a:pt x="786" y="1784"/>
                    <a:pt x="823" y="1770"/>
                    <a:pt x="856" y="1738"/>
                  </a:cubicBezTo>
                  <a:cubicBezTo>
                    <a:pt x="1044" y="1558"/>
                    <a:pt x="1190" y="1336"/>
                    <a:pt x="1284" y="1088"/>
                  </a:cubicBezTo>
                  <a:cubicBezTo>
                    <a:pt x="1321" y="981"/>
                    <a:pt x="1212" y="879"/>
                    <a:pt x="1111" y="879"/>
                  </a:cubicBezTo>
                  <a:cubicBezTo>
                    <a:pt x="1074" y="879"/>
                    <a:pt x="1037" y="893"/>
                    <a:pt x="1010" y="925"/>
                  </a:cubicBezTo>
                  <a:cubicBezTo>
                    <a:pt x="1001" y="942"/>
                    <a:pt x="984" y="959"/>
                    <a:pt x="967" y="976"/>
                  </a:cubicBezTo>
                  <a:cubicBezTo>
                    <a:pt x="984" y="942"/>
                    <a:pt x="993" y="917"/>
                    <a:pt x="1010" y="882"/>
                  </a:cubicBezTo>
                  <a:cubicBezTo>
                    <a:pt x="1036" y="805"/>
                    <a:pt x="1036" y="728"/>
                    <a:pt x="967" y="677"/>
                  </a:cubicBezTo>
                  <a:cubicBezTo>
                    <a:pt x="938" y="653"/>
                    <a:pt x="904" y="642"/>
                    <a:pt x="870" y="642"/>
                  </a:cubicBezTo>
                  <a:cubicBezTo>
                    <a:pt x="844" y="642"/>
                    <a:pt x="818" y="649"/>
                    <a:pt x="796" y="660"/>
                  </a:cubicBezTo>
                  <a:cubicBezTo>
                    <a:pt x="796" y="626"/>
                    <a:pt x="805" y="583"/>
                    <a:pt x="813" y="549"/>
                  </a:cubicBezTo>
                  <a:cubicBezTo>
                    <a:pt x="839" y="432"/>
                    <a:pt x="753" y="350"/>
                    <a:pt x="657" y="350"/>
                  </a:cubicBezTo>
                  <a:cubicBezTo>
                    <a:pt x="626" y="350"/>
                    <a:pt x="594" y="359"/>
                    <a:pt x="565" y="378"/>
                  </a:cubicBezTo>
                  <a:cubicBezTo>
                    <a:pt x="574" y="335"/>
                    <a:pt x="591" y="283"/>
                    <a:pt x="608" y="241"/>
                  </a:cubicBezTo>
                  <a:cubicBezTo>
                    <a:pt x="642" y="164"/>
                    <a:pt x="634" y="87"/>
                    <a:pt x="574" y="35"/>
                  </a:cubicBezTo>
                  <a:cubicBezTo>
                    <a:pt x="542" y="12"/>
                    <a:pt x="507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4173575" y="4854525"/>
              <a:ext cx="95400" cy="64600"/>
            </a:xfrm>
            <a:custGeom>
              <a:rect b="b" l="l" r="r" t="t"/>
              <a:pathLst>
                <a:path extrusionOk="0" h="2584" w="3816">
                  <a:moveTo>
                    <a:pt x="1001" y="0"/>
                  </a:moveTo>
                  <a:cubicBezTo>
                    <a:pt x="864" y="60"/>
                    <a:pt x="719" y="94"/>
                    <a:pt x="565" y="94"/>
                  </a:cubicBezTo>
                  <a:lnTo>
                    <a:pt x="189" y="103"/>
                  </a:lnTo>
                  <a:cubicBezTo>
                    <a:pt x="86" y="103"/>
                    <a:pt x="1" y="187"/>
                    <a:pt x="0" y="298"/>
                  </a:cubicBezTo>
                  <a:lnTo>
                    <a:pt x="0" y="298"/>
                  </a:lnTo>
                  <a:cubicBezTo>
                    <a:pt x="0" y="295"/>
                    <a:pt x="0" y="293"/>
                    <a:pt x="0" y="291"/>
                  </a:cubicBezTo>
                  <a:lnTo>
                    <a:pt x="0" y="299"/>
                  </a:lnTo>
                  <a:cubicBezTo>
                    <a:pt x="0" y="299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1" y="722"/>
                    <a:pt x="78" y="1028"/>
                    <a:pt x="189" y="1249"/>
                  </a:cubicBezTo>
                  <a:cubicBezTo>
                    <a:pt x="368" y="1600"/>
                    <a:pt x="745" y="1831"/>
                    <a:pt x="1138" y="1839"/>
                  </a:cubicBezTo>
                  <a:lnTo>
                    <a:pt x="1745" y="1865"/>
                  </a:lnTo>
                  <a:cubicBezTo>
                    <a:pt x="2216" y="1874"/>
                    <a:pt x="2575" y="2190"/>
                    <a:pt x="2712" y="2584"/>
                  </a:cubicBezTo>
                  <a:cubicBezTo>
                    <a:pt x="3260" y="2327"/>
                    <a:pt x="3568" y="1839"/>
                    <a:pt x="3730" y="1480"/>
                  </a:cubicBezTo>
                  <a:cubicBezTo>
                    <a:pt x="3816" y="1292"/>
                    <a:pt x="3670" y="1078"/>
                    <a:pt x="3465" y="1061"/>
                  </a:cubicBezTo>
                  <a:cubicBezTo>
                    <a:pt x="2601" y="1010"/>
                    <a:pt x="1318" y="419"/>
                    <a:pt x="100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4186625" y="48692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5" y="154"/>
                    <a:pt x="205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4190900" y="48630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6" y="154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4194750" y="4872900"/>
              <a:ext cx="4075" cy="4300"/>
            </a:xfrm>
            <a:custGeom>
              <a:rect b="b" l="l" r="r" t="t"/>
              <a:pathLst>
                <a:path extrusionOk="0" h="172" w="163">
                  <a:moveTo>
                    <a:pt x="77" y="1"/>
                  </a:moveTo>
                  <a:lnTo>
                    <a:pt x="60" y="9"/>
                  </a:lnTo>
                  <a:cubicBezTo>
                    <a:pt x="43" y="9"/>
                    <a:pt x="34" y="18"/>
                    <a:pt x="26" y="26"/>
                  </a:cubicBezTo>
                  <a:lnTo>
                    <a:pt x="9" y="44"/>
                  </a:lnTo>
                  <a:cubicBezTo>
                    <a:pt x="0" y="52"/>
                    <a:pt x="0" y="69"/>
                    <a:pt x="0" y="86"/>
                  </a:cubicBezTo>
                  <a:lnTo>
                    <a:pt x="0" y="95"/>
                  </a:lnTo>
                  <a:cubicBezTo>
                    <a:pt x="0" y="103"/>
                    <a:pt x="0" y="112"/>
                    <a:pt x="9" y="121"/>
                  </a:cubicBezTo>
                  <a:cubicBezTo>
                    <a:pt x="9" y="129"/>
                    <a:pt x="17" y="138"/>
                    <a:pt x="26" y="146"/>
                  </a:cubicBezTo>
                  <a:cubicBezTo>
                    <a:pt x="26" y="155"/>
                    <a:pt x="34" y="163"/>
                    <a:pt x="52" y="163"/>
                  </a:cubicBezTo>
                  <a:cubicBezTo>
                    <a:pt x="60" y="172"/>
                    <a:pt x="69" y="172"/>
                    <a:pt x="77" y="172"/>
                  </a:cubicBezTo>
                  <a:lnTo>
                    <a:pt x="103" y="172"/>
                  </a:lnTo>
                  <a:cubicBezTo>
                    <a:pt x="111" y="163"/>
                    <a:pt x="129" y="155"/>
                    <a:pt x="137" y="146"/>
                  </a:cubicBezTo>
                  <a:lnTo>
                    <a:pt x="146" y="129"/>
                  </a:lnTo>
                  <a:cubicBezTo>
                    <a:pt x="154" y="121"/>
                    <a:pt x="163" y="103"/>
                    <a:pt x="163" y="95"/>
                  </a:cubicBezTo>
                  <a:lnTo>
                    <a:pt x="163" y="86"/>
                  </a:lnTo>
                  <a:cubicBezTo>
                    <a:pt x="163" y="69"/>
                    <a:pt x="154" y="61"/>
                    <a:pt x="154" y="52"/>
                  </a:cubicBezTo>
                  <a:cubicBezTo>
                    <a:pt x="154" y="44"/>
                    <a:pt x="146" y="35"/>
                    <a:pt x="137" y="26"/>
                  </a:cubicBezTo>
                  <a:cubicBezTo>
                    <a:pt x="129" y="18"/>
                    <a:pt x="120" y="18"/>
                    <a:pt x="111" y="9"/>
                  </a:cubicBezTo>
                  <a:cubicBezTo>
                    <a:pt x="103" y="1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4240300" y="4904775"/>
              <a:ext cx="61200" cy="31425"/>
            </a:xfrm>
            <a:custGeom>
              <a:rect b="b" l="l" r="r" t="t"/>
              <a:pathLst>
                <a:path extrusionOk="0" h="1257" w="2448">
                  <a:moveTo>
                    <a:pt x="2396" y="0"/>
                  </a:moveTo>
                  <a:cubicBezTo>
                    <a:pt x="2259" y="77"/>
                    <a:pt x="2122" y="146"/>
                    <a:pt x="1977" y="206"/>
                  </a:cubicBezTo>
                  <a:cubicBezTo>
                    <a:pt x="1520" y="396"/>
                    <a:pt x="1021" y="502"/>
                    <a:pt x="521" y="502"/>
                  </a:cubicBezTo>
                  <a:cubicBezTo>
                    <a:pt x="347" y="502"/>
                    <a:pt x="173" y="489"/>
                    <a:pt x="0" y="462"/>
                  </a:cubicBezTo>
                  <a:lnTo>
                    <a:pt x="0" y="462"/>
                  </a:lnTo>
                  <a:cubicBezTo>
                    <a:pt x="9" y="480"/>
                    <a:pt x="18" y="497"/>
                    <a:pt x="26" y="514"/>
                  </a:cubicBezTo>
                  <a:cubicBezTo>
                    <a:pt x="35" y="531"/>
                    <a:pt x="43" y="548"/>
                    <a:pt x="43" y="574"/>
                  </a:cubicBezTo>
                  <a:cubicBezTo>
                    <a:pt x="95" y="719"/>
                    <a:pt x="112" y="890"/>
                    <a:pt x="95" y="1053"/>
                  </a:cubicBezTo>
                  <a:cubicBezTo>
                    <a:pt x="86" y="1061"/>
                    <a:pt x="86" y="1078"/>
                    <a:pt x="86" y="1095"/>
                  </a:cubicBezTo>
                  <a:cubicBezTo>
                    <a:pt x="86" y="1104"/>
                    <a:pt x="77" y="1113"/>
                    <a:pt x="77" y="1130"/>
                  </a:cubicBezTo>
                  <a:cubicBezTo>
                    <a:pt x="77" y="1147"/>
                    <a:pt x="69" y="1155"/>
                    <a:pt x="69" y="1172"/>
                  </a:cubicBezTo>
                  <a:cubicBezTo>
                    <a:pt x="60" y="1198"/>
                    <a:pt x="52" y="1215"/>
                    <a:pt x="43" y="1241"/>
                  </a:cubicBezTo>
                  <a:cubicBezTo>
                    <a:pt x="193" y="1252"/>
                    <a:pt x="343" y="1257"/>
                    <a:pt x="494" y="1257"/>
                  </a:cubicBezTo>
                  <a:cubicBezTo>
                    <a:pt x="945" y="1257"/>
                    <a:pt x="1397" y="1209"/>
                    <a:pt x="1840" y="1113"/>
                  </a:cubicBezTo>
                  <a:cubicBezTo>
                    <a:pt x="1900" y="1095"/>
                    <a:pt x="1959" y="1078"/>
                    <a:pt x="2019" y="1070"/>
                  </a:cubicBezTo>
                  <a:cubicBezTo>
                    <a:pt x="2139" y="1036"/>
                    <a:pt x="2250" y="1001"/>
                    <a:pt x="2353" y="967"/>
                  </a:cubicBezTo>
                  <a:cubicBezTo>
                    <a:pt x="2387" y="959"/>
                    <a:pt x="2413" y="950"/>
                    <a:pt x="2447" y="941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244800" y="4921025"/>
              <a:ext cx="11125" cy="11150"/>
            </a:xfrm>
            <a:custGeom>
              <a:rect b="b" l="l" r="r" t="t"/>
              <a:pathLst>
                <a:path extrusionOk="0" h="446" w="445">
                  <a:moveTo>
                    <a:pt x="205" y="1"/>
                  </a:moveTo>
                  <a:cubicBezTo>
                    <a:pt x="188" y="9"/>
                    <a:pt x="171" y="9"/>
                    <a:pt x="163" y="9"/>
                  </a:cubicBezTo>
                  <a:cubicBezTo>
                    <a:pt x="154" y="9"/>
                    <a:pt x="154" y="9"/>
                    <a:pt x="146" y="18"/>
                  </a:cubicBezTo>
                  <a:cubicBezTo>
                    <a:pt x="137" y="18"/>
                    <a:pt x="120" y="26"/>
                    <a:pt x="111" y="35"/>
                  </a:cubicBezTo>
                  <a:lnTo>
                    <a:pt x="103" y="35"/>
                  </a:lnTo>
                  <a:cubicBezTo>
                    <a:pt x="86" y="43"/>
                    <a:pt x="77" y="52"/>
                    <a:pt x="60" y="69"/>
                  </a:cubicBezTo>
                  <a:cubicBezTo>
                    <a:pt x="60" y="69"/>
                    <a:pt x="60" y="69"/>
                    <a:pt x="51" y="78"/>
                  </a:cubicBezTo>
                  <a:cubicBezTo>
                    <a:pt x="51" y="78"/>
                    <a:pt x="43" y="86"/>
                    <a:pt x="43" y="95"/>
                  </a:cubicBezTo>
                  <a:cubicBezTo>
                    <a:pt x="34" y="95"/>
                    <a:pt x="34" y="103"/>
                    <a:pt x="34" y="103"/>
                  </a:cubicBezTo>
                  <a:cubicBezTo>
                    <a:pt x="34" y="103"/>
                    <a:pt x="26" y="112"/>
                    <a:pt x="26" y="112"/>
                  </a:cubicBezTo>
                  <a:cubicBezTo>
                    <a:pt x="17" y="120"/>
                    <a:pt x="17" y="137"/>
                    <a:pt x="9" y="155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80"/>
                    <a:pt x="0" y="197"/>
                    <a:pt x="0" y="214"/>
                  </a:cubicBezTo>
                  <a:lnTo>
                    <a:pt x="0" y="223"/>
                  </a:lnTo>
                  <a:cubicBezTo>
                    <a:pt x="0" y="240"/>
                    <a:pt x="0" y="266"/>
                    <a:pt x="9" y="283"/>
                  </a:cubicBezTo>
                  <a:cubicBezTo>
                    <a:pt x="17" y="300"/>
                    <a:pt x="17" y="317"/>
                    <a:pt x="26" y="334"/>
                  </a:cubicBezTo>
                  <a:cubicBezTo>
                    <a:pt x="26" y="334"/>
                    <a:pt x="34" y="334"/>
                    <a:pt x="34" y="343"/>
                  </a:cubicBezTo>
                  <a:cubicBezTo>
                    <a:pt x="43" y="351"/>
                    <a:pt x="51" y="360"/>
                    <a:pt x="60" y="377"/>
                  </a:cubicBezTo>
                  <a:cubicBezTo>
                    <a:pt x="69" y="386"/>
                    <a:pt x="77" y="394"/>
                    <a:pt x="86" y="394"/>
                  </a:cubicBezTo>
                  <a:cubicBezTo>
                    <a:pt x="94" y="403"/>
                    <a:pt x="103" y="411"/>
                    <a:pt x="111" y="411"/>
                  </a:cubicBezTo>
                  <a:cubicBezTo>
                    <a:pt x="111" y="411"/>
                    <a:pt x="111" y="420"/>
                    <a:pt x="111" y="420"/>
                  </a:cubicBezTo>
                  <a:cubicBezTo>
                    <a:pt x="128" y="420"/>
                    <a:pt x="146" y="428"/>
                    <a:pt x="154" y="437"/>
                  </a:cubicBezTo>
                  <a:cubicBezTo>
                    <a:pt x="163" y="437"/>
                    <a:pt x="180" y="437"/>
                    <a:pt x="188" y="445"/>
                  </a:cubicBezTo>
                  <a:lnTo>
                    <a:pt x="222" y="445"/>
                  </a:lnTo>
                  <a:cubicBezTo>
                    <a:pt x="240" y="445"/>
                    <a:pt x="265" y="445"/>
                    <a:pt x="282" y="437"/>
                  </a:cubicBezTo>
                  <a:cubicBezTo>
                    <a:pt x="291" y="428"/>
                    <a:pt x="317" y="420"/>
                    <a:pt x="325" y="411"/>
                  </a:cubicBezTo>
                  <a:lnTo>
                    <a:pt x="334" y="411"/>
                  </a:lnTo>
                  <a:cubicBezTo>
                    <a:pt x="342" y="403"/>
                    <a:pt x="359" y="394"/>
                    <a:pt x="368" y="386"/>
                  </a:cubicBezTo>
                  <a:cubicBezTo>
                    <a:pt x="385" y="368"/>
                    <a:pt x="394" y="351"/>
                    <a:pt x="411" y="334"/>
                  </a:cubicBezTo>
                  <a:cubicBezTo>
                    <a:pt x="411" y="334"/>
                    <a:pt x="411" y="326"/>
                    <a:pt x="411" y="326"/>
                  </a:cubicBezTo>
                  <a:cubicBezTo>
                    <a:pt x="419" y="309"/>
                    <a:pt x="428" y="300"/>
                    <a:pt x="428" y="283"/>
                  </a:cubicBezTo>
                  <a:cubicBezTo>
                    <a:pt x="428" y="283"/>
                    <a:pt x="436" y="283"/>
                    <a:pt x="436" y="274"/>
                  </a:cubicBezTo>
                  <a:cubicBezTo>
                    <a:pt x="436" y="257"/>
                    <a:pt x="436" y="240"/>
                    <a:pt x="445" y="223"/>
                  </a:cubicBezTo>
                  <a:lnTo>
                    <a:pt x="445" y="214"/>
                  </a:lnTo>
                  <a:cubicBezTo>
                    <a:pt x="436" y="197"/>
                    <a:pt x="436" y="180"/>
                    <a:pt x="436" y="172"/>
                  </a:cubicBezTo>
                  <a:cubicBezTo>
                    <a:pt x="436" y="172"/>
                    <a:pt x="436" y="163"/>
                    <a:pt x="436" y="163"/>
                  </a:cubicBezTo>
                  <a:cubicBezTo>
                    <a:pt x="428" y="146"/>
                    <a:pt x="419" y="129"/>
                    <a:pt x="411" y="120"/>
                  </a:cubicBezTo>
                  <a:cubicBezTo>
                    <a:pt x="411" y="112"/>
                    <a:pt x="411" y="112"/>
                    <a:pt x="411" y="112"/>
                  </a:cubicBezTo>
                  <a:cubicBezTo>
                    <a:pt x="402" y="95"/>
                    <a:pt x="394" y="86"/>
                    <a:pt x="376" y="69"/>
                  </a:cubicBezTo>
                  <a:cubicBezTo>
                    <a:pt x="368" y="60"/>
                    <a:pt x="359" y="60"/>
                    <a:pt x="359" y="52"/>
                  </a:cubicBezTo>
                  <a:cubicBezTo>
                    <a:pt x="351" y="43"/>
                    <a:pt x="342" y="43"/>
                    <a:pt x="334" y="35"/>
                  </a:cubicBezTo>
                  <a:lnTo>
                    <a:pt x="325" y="35"/>
                  </a:lnTo>
                  <a:cubicBezTo>
                    <a:pt x="317" y="26"/>
                    <a:pt x="299" y="18"/>
                    <a:pt x="282" y="18"/>
                  </a:cubicBezTo>
                  <a:cubicBezTo>
                    <a:pt x="282" y="9"/>
                    <a:pt x="282" y="9"/>
                    <a:pt x="274" y="9"/>
                  </a:cubicBezTo>
                  <a:lnTo>
                    <a:pt x="265" y="9"/>
                  </a:lnTo>
                  <a:cubicBezTo>
                    <a:pt x="257" y="9"/>
                    <a:pt x="240" y="9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258900" y="4920175"/>
              <a:ext cx="12000" cy="11875"/>
            </a:xfrm>
            <a:custGeom>
              <a:rect b="b" l="l" r="r" t="t"/>
              <a:pathLst>
                <a:path extrusionOk="0" h="475" w="480">
                  <a:moveTo>
                    <a:pt x="232" y="0"/>
                  </a:moveTo>
                  <a:cubicBezTo>
                    <a:pt x="206" y="0"/>
                    <a:pt x="189" y="0"/>
                    <a:pt x="172" y="9"/>
                  </a:cubicBezTo>
                  <a:cubicBezTo>
                    <a:pt x="163" y="9"/>
                    <a:pt x="163" y="17"/>
                    <a:pt x="163" y="17"/>
                  </a:cubicBezTo>
                  <a:cubicBezTo>
                    <a:pt x="146" y="17"/>
                    <a:pt x="129" y="26"/>
                    <a:pt x="112" y="35"/>
                  </a:cubicBezTo>
                  <a:cubicBezTo>
                    <a:pt x="103" y="43"/>
                    <a:pt x="86" y="52"/>
                    <a:pt x="78" y="60"/>
                  </a:cubicBezTo>
                  <a:cubicBezTo>
                    <a:pt x="69" y="69"/>
                    <a:pt x="61" y="77"/>
                    <a:pt x="52" y="86"/>
                  </a:cubicBezTo>
                  <a:cubicBezTo>
                    <a:pt x="52" y="94"/>
                    <a:pt x="43" y="103"/>
                    <a:pt x="35" y="112"/>
                  </a:cubicBezTo>
                  <a:cubicBezTo>
                    <a:pt x="26" y="129"/>
                    <a:pt x="26" y="146"/>
                    <a:pt x="18" y="163"/>
                  </a:cubicBezTo>
                  <a:cubicBezTo>
                    <a:pt x="9" y="171"/>
                    <a:pt x="9" y="189"/>
                    <a:pt x="9" y="206"/>
                  </a:cubicBezTo>
                  <a:cubicBezTo>
                    <a:pt x="9" y="214"/>
                    <a:pt x="1" y="231"/>
                    <a:pt x="9" y="248"/>
                  </a:cubicBezTo>
                  <a:cubicBezTo>
                    <a:pt x="9" y="266"/>
                    <a:pt x="9" y="283"/>
                    <a:pt x="9" y="300"/>
                  </a:cubicBezTo>
                  <a:cubicBezTo>
                    <a:pt x="9" y="300"/>
                    <a:pt x="18" y="308"/>
                    <a:pt x="18" y="308"/>
                  </a:cubicBezTo>
                  <a:cubicBezTo>
                    <a:pt x="18" y="325"/>
                    <a:pt x="26" y="343"/>
                    <a:pt x="35" y="360"/>
                  </a:cubicBezTo>
                  <a:lnTo>
                    <a:pt x="43" y="368"/>
                  </a:lnTo>
                  <a:cubicBezTo>
                    <a:pt x="52" y="377"/>
                    <a:pt x="61" y="394"/>
                    <a:pt x="69" y="402"/>
                  </a:cubicBezTo>
                  <a:cubicBezTo>
                    <a:pt x="86" y="420"/>
                    <a:pt x="103" y="428"/>
                    <a:pt x="112" y="437"/>
                  </a:cubicBezTo>
                  <a:lnTo>
                    <a:pt x="120" y="445"/>
                  </a:lnTo>
                  <a:lnTo>
                    <a:pt x="129" y="445"/>
                  </a:lnTo>
                  <a:cubicBezTo>
                    <a:pt x="138" y="454"/>
                    <a:pt x="155" y="462"/>
                    <a:pt x="172" y="462"/>
                  </a:cubicBezTo>
                  <a:cubicBezTo>
                    <a:pt x="189" y="471"/>
                    <a:pt x="215" y="471"/>
                    <a:pt x="232" y="471"/>
                  </a:cubicBezTo>
                  <a:cubicBezTo>
                    <a:pt x="240" y="474"/>
                    <a:pt x="248" y="475"/>
                    <a:pt x="255" y="475"/>
                  </a:cubicBezTo>
                  <a:cubicBezTo>
                    <a:pt x="270" y="475"/>
                    <a:pt x="283" y="471"/>
                    <a:pt x="300" y="471"/>
                  </a:cubicBezTo>
                  <a:cubicBezTo>
                    <a:pt x="300" y="471"/>
                    <a:pt x="309" y="462"/>
                    <a:pt x="309" y="462"/>
                  </a:cubicBezTo>
                  <a:cubicBezTo>
                    <a:pt x="326" y="462"/>
                    <a:pt x="343" y="454"/>
                    <a:pt x="360" y="445"/>
                  </a:cubicBezTo>
                  <a:cubicBezTo>
                    <a:pt x="360" y="445"/>
                    <a:pt x="360" y="437"/>
                    <a:pt x="369" y="437"/>
                  </a:cubicBezTo>
                  <a:cubicBezTo>
                    <a:pt x="377" y="428"/>
                    <a:pt x="394" y="420"/>
                    <a:pt x="403" y="41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20" y="402"/>
                    <a:pt x="420" y="394"/>
                    <a:pt x="420" y="394"/>
                  </a:cubicBezTo>
                  <a:cubicBezTo>
                    <a:pt x="428" y="385"/>
                    <a:pt x="437" y="368"/>
                    <a:pt x="446" y="360"/>
                  </a:cubicBezTo>
                  <a:cubicBezTo>
                    <a:pt x="446" y="360"/>
                    <a:pt x="454" y="351"/>
                    <a:pt x="454" y="351"/>
                  </a:cubicBezTo>
                  <a:cubicBezTo>
                    <a:pt x="454" y="343"/>
                    <a:pt x="454" y="334"/>
                    <a:pt x="463" y="325"/>
                  </a:cubicBezTo>
                  <a:cubicBezTo>
                    <a:pt x="463" y="317"/>
                    <a:pt x="471" y="308"/>
                    <a:pt x="471" y="300"/>
                  </a:cubicBezTo>
                  <a:cubicBezTo>
                    <a:pt x="471" y="300"/>
                    <a:pt x="471" y="291"/>
                    <a:pt x="471" y="291"/>
                  </a:cubicBezTo>
                  <a:cubicBezTo>
                    <a:pt x="480" y="274"/>
                    <a:pt x="480" y="257"/>
                    <a:pt x="480" y="240"/>
                  </a:cubicBezTo>
                  <a:lnTo>
                    <a:pt x="480" y="231"/>
                  </a:lnTo>
                  <a:cubicBezTo>
                    <a:pt x="480" y="214"/>
                    <a:pt x="480" y="197"/>
                    <a:pt x="471" y="180"/>
                  </a:cubicBezTo>
                  <a:cubicBezTo>
                    <a:pt x="471" y="180"/>
                    <a:pt x="471" y="180"/>
                    <a:pt x="471" y="171"/>
                  </a:cubicBezTo>
                  <a:cubicBezTo>
                    <a:pt x="463" y="154"/>
                    <a:pt x="454" y="146"/>
                    <a:pt x="454" y="129"/>
                  </a:cubicBezTo>
                  <a:cubicBezTo>
                    <a:pt x="454" y="129"/>
                    <a:pt x="446" y="120"/>
                    <a:pt x="446" y="120"/>
                  </a:cubicBezTo>
                  <a:cubicBezTo>
                    <a:pt x="446" y="112"/>
                    <a:pt x="437" y="103"/>
                    <a:pt x="428" y="94"/>
                  </a:cubicBezTo>
                  <a:cubicBezTo>
                    <a:pt x="420" y="86"/>
                    <a:pt x="411" y="77"/>
                    <a:pt x="403" y="69"/>
                  </a:cubicBezTo>
                  <a:cubicBezTo>
                    <a:pt x="394" y="52"/>
                    <a:pt x="377" y="43"/>
                    <a:pt x="369" y="35"/>
                  </a:cubicBezTo>
                  <a:cubicBezTo>
                    <a:pt x="360" y="35"/>
                    <a:pt x="360" y="26"/>
                    <a:pt x="351" y="26"/>
                  </a:cubicBezTo>
                  <a:cubicBezTo>
                    <a:pt x="334" y="17"/>
                    <a:pt x="326" y="17"/>
                    <a:pt x="309" y="9"/>
                  </a:cubicBezTo>
                  <a:lnTo>
                    <a:pt x="300" y="9"/>
                  </a:lnTo>
                  <a:cubicBezTo>
                    <a:pt x="300" y="9"/>
                    <a:pt x="300" y="9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4273225" y="49176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223" y="1"/>
                  </a:moveTo>
                  <a:cubicBezTo>
                    <a:pt x="198" y="1"/>
                    <a:pt x="181" y="1"/>
                    <a:pt x="163" y="9"/>
                  </a:cubicBezTo>
                  <a:cubicBezTo>
                    <a:pt x="163" y="9"/>
                    <a:pt x="155" y="18"/>
                    <a:pt x="155" y="18"/>
                  </a:cubicBezTo>
                  <a:cubicBezTo>
                    <a:pt x="138" y="18"/>
                    <a:pt x="121" y="26"/>
                    <a:pt x="112" y="35"/>
                  </a:cubicBezTo>
                  <a:cubicBezTo>
                    <a:pt x="95" y="44"/>
                    <a:pt x="78" y="52"/>
                    <a:pt x="69" y="61"/>
                  </a:cubicBezTo>
                  <a:cubicBezTo>
                    <a:pt x="61" y="69"/>
                    <a:pt x="52" y="78"/>
                    <a:pt x="52" y="86"/>
                  </a:cubicBezTo>
                  <a:cubicBezTo>
                    <a:pt x="44" y="95"/>
                    <a:pt x="35" y="103"/>
                    <a:pt x="27" y="112"/>
                  </a:cubicBezTo>
                  <a:cubicBezTo>
                    <a:pt x="18" y="129"/>
                    <a:pt x="18" y="146"/>
                    <a:pt x="9" y="163"/>
                  </a:cubicBezTo>
                  <a:cubicBezTo>
                    <a:pt x="1" y="172"/>
                    <a:pt x="1" y="189"/>
                    <a:pt x="1" y="206"/>
                  </a:cubicBezTo>
                  <a:cubicBezTo>
                    <a:pt x="1" y="215"/>
                    <a:pt x="1" y="232"/>
                    <a:pt x="1" y="249"/>
                  </a:cubicBezTo>
                  <a:cubicBezTo>
                    <a:pt x="1" y="266"/>
                    <a:pt x="1" y="283"/>
                    <a:pt x="9" y="300"/>
                  </a:cubicBezTo>
                  <a:cubicBezTo>
                    <a:pt x="9" y="300"/>
                    <a:pt x="9" y="309"/>
                    <a:pt x="9" y="309"/>
                  </a:cubicBezTo>
                  <a:cubicBezTo>
                    <a:pt x="9" y="326"/>
                    <a:pt x="18" y="343"/>
                    <a:pt x="27" y="360"/>
                  </a:cubicBezTo>
                  <a:lnTo>
                    <a:pt x="35" y="369"/>
                  </a:lnTo>
                  <a:cubicBezTo>
                    <a:pt x="44" y="377"/>
                    <a:pt x="52" y="394"/>
                    <a:pt x="69" y="403"/>
                  </a:cubicBezTo>
                  <a:cubicBezTo>
                    <a:pt x="78" y="420"/>
                    <a:pt x="95" y="428"/>
                    <a:pt x="104" y="437"/>
                  </a:cubicBezTo>
                  <a:lnTo>
                    <a:pt x="112" y="446"/>
                  </a:lnTo>
                  <a:lnTo>
                    <a:pt x="121" y="446"/>
                  </a:lnTo>
                  <a:cubicBezTo>
                    <a:pt x="138" y="454"/>
                    <a:pt x="146" y="463"/>
                    <a:pt x="163" y="463"/>
                  </a:cubicBezTo>
                  <a:cubicBezTo>
                    <a:pt x="181" y="471"/>
                    <a:pt x="206" y="471"/>
                    <a:pt x="223" y="471"/>
                  </a:cubicBezTo>
                  <a:cubicBezTo>
                    <a:pt x="249" y="471"/>
                    <a:pt x="266" y="471"/>
                    <a:pt x="292" y="463"/>
                  </a:cubicBezTo>
                  <a:lnTo>
                    <a:pt x="300" y="463"/>
                  </a:lnTo>
                  <a:cubicBezTo>
                    <a:pt x="317" y="454"/>
                    <a:pt x="335" y="454"/>
                    <a:pt x="352" y="446"/>
                  </a:cubicBezTo>
                  <a:cubicBezTo>
                    <a:pt x="352" y="446"/>
                    <a:pt x="352" y="437"/>
                    <a:pt x="360" y="437"/>
                  </a:cubicBezTo>
                  <a:cubicBezTo>
                    <a:pt x="369" y="428"/>
                    <a:pt x="386" y="420"/>
                    <a:pt x="403" y="403"/>
                  </a:cubicBezTo>
                  <a:lnTo>
                    <a:pt x="412" y="403"/>
                  </a:lnTo>
                  <a:cubicBezTo>
                    <a:pt x="412" y="394"/>
                    <a:pt x="412" y="394"/>
                    <a:pt x="412" y="394"/>
                  </a:cubicBezTo>
                  <a:cubicBezTo>
                    <a:pt x="420" y="386"/>
                    <a:pt x="429" y="369"/>
                    <a:pt x="437" y="360"/>
                  </a:cubicBezTo>
                  <a:cubicBezTo>
                    <a:pt x="437" y="351"/>
                    <a:pt x="446" y="351"/>
                    <a:pt x="446" y="351"/>
                  </a:cubicBezTo>
                  <a:cubicBezTo>
                    <a:pt x="446" y="343"/>
                    <a:pt x="454" y="334"/>
                    <a:pt x="454" y="326"/>
                  </a:cubicBezTo>
                  <a:cubicBezTo>
                    <a:pt x="454" y="317"/>
                    <a:pt x="463" y="309"/>
                    <a:pt x="463" y="300"/>
                  </a:cubicBezTo>
                  <a:cubicBezTo>
                    <a:pt x="463" y="300"/>
                    <a:pt x="463" y="292"/>
                    <a:pt x="463" y="292"/>
                  </a:cubicBezTo>
                  <a:cubicBezTo>
                    <a:pt x="471" y="274"/>
                    <a:pt x="471" y="257"/>
                    <a:pt x="471" y="240"/>
                  </a:cubicBezTo>
                  <a:lnTo>
                    <a:pt x="471" y="232"/>
                  </a:lnTo>
                  <a:cubicBezTo>
                    <a:pt x="471" y="215"/>
                    <a:pt x="471" y="197"/>
                    <a:pt x="463" y="180"/>
                  </a:cubicBezTo>
                  <a:cubicBezTo>
                    <a:pt x="463" y="180"/>
                    <a:pt x="463" y="172"/>
                    <a:pt x="463" y="172"/>
                  </a:cubicBezTo>
                  <a:cubicBezTo>
                    <a:pt x="454" y="155"/>
                    <a:pt x="454" y="138"/>
                    <a:pt x="446" y="129"/>
                  </a:cubicBezTo>
                  <a:cubicBezTo>
                    <a:pt x="446" y="129"/>
                    <a:pt x="446" y="120"/>
                    <a:pt x="437" y="120"/>
                  </a:cubicBezTo>
                  <a:cubicBezTo>
                    <a:pt x="437" y="112"/>
                    <a:pt x="429" y="103"/>
                    <a:pt x="420" y="95"/>
                  </a:cubicBezTo>
                  <a:cubicBezTo>
                    <a:pt x="412" y="86"/>
                    <a:pt x="403" y="78"/>
                    <a:pt x="403" y="69"/>
                  </a:cubicBezTo>
                  <a:cubicBezTo>
                    <a:pt x="386" y="52"/>
                    <a:pt x="369" y="44"/>
                    <a:pt x="360" y="35"/>
                  </a:cubicBezTo>
                  <a:cubicBezTo>
                    <a:pt x="352" y="26"/>
                    <a:pt x="352" y="26"/>
                    <a:pt x="343" y="26"/>
                  </a:cubicBezTo>
                  <a:cubicBezTo>
                    <a:pt x="326" y="18"/>
                    <a:pt x="317" y="9"/>
                    <a:pt x="300" y="9"/>
                  </a:cubicBezTo>
                  <a:lnTo>
                    <a:pt x="292" y="9"/>
                  </a:lnTo>
                  <a:cubicBezTo>
                    <a:pt x="292" y="9"/>
                    <a:pt x="292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4288000" y="4913125"/>
              <a:ext cx="11775" cy="12000"/>
            </a:xfrm>
            <a:custGeom>
              <a:rect b="b" l="l" r="r" t="t"/>
              <a:pathLst>
                <a:path extrusionOk="0" h="480" w="471">
                  <a:moveTo>
                    <a:pt x="223" y="0"/>
                  </a:moveTo>
                  <a:cubicBezTo>
                    <a:pt x="197" y="0"/>
                    <a:pt x="180" y="0"/>
                    <a:pt x="163" y="9"/>
                  </a:cubicBezTo>
                  <a:cubicBezTo>
                    <a:pt x="163" y="9"/>
                    <a:pt x="154" y="17"/>
                    <a:pt x="154" y="17"/>
                  </a:cubicBezTo>
                  <a:cubicBezTo>
                    <a:pt x="137" y="17"/>
                    <a:pt x="120" y="26"/>
                    <a:pt x="111" y="34"/>
                  </a:cubicBezTo>
                  <a:cubicBezTo>
                    <a:pt x="94" y="43"/>
                    <a:pt x="77" y="51"/>
                    <a:pt x="69" y="69"/>
                  </a:cubicBezTo>
                  <a:cubicBezTo>
                    <a:pt x="60" y="69"/>
                    <a:pt x="51" y="77"/>
                    <a:pt x="51" y="86"/>
                  </a:cubicBezTo>
                  <a:cubicBezTo>
                    <a:pt x="43" y="94"/>
                    <a:pt x="34" y="103"/>
                    <a:pt x="26" y="111"/>
                  </a:cubicBezTo>
                  <a:cubicBezTo>
                    <a:pt x="17" y="128"/>
                    <a:pt x="17" y="146"/>
                    <a:pt x="9" y="163"/>
                  </a:cubicBezTo>
                  <a:cubicBezTo>
                    <a:pt x="0" y="171"/>
                    <a:pt x="0" y="188"/>
                    <a:pt x="0" y="205"/>
                  </a:cubicBezTo>
                  <a:cubicBezTo>
                    <a:pt x="0" y="223"/>
                    <a:pt x="0" y="231"/>
                    <a:pt x="0" y="248"/>
                  </a:cubicBezTo>
                  <a:cubicBezTo>
                    <a:pt x="0" y="265"/>
                    <a:pt x="0" y="282"/>
                    <a:pt x="0" y="299"/>
                  </a:cubicBezTo>
                  <a:cubicBezTo>
                    <a:pt x="0" y="308"/>
                    <a:pt x="9" y="308"/>
                    <a:pt x="9" y="308"/>
                  </a:cubicBezTo>
                  <a:cubicBezTo>
                    <a:pt x="9" y="325"/>
                    <a:pt x="17" y="342"/>
                    <a:pt x="26" y="359"/>
                  </a:cubicBezTo>
                  <a:lnTo>
                    <a:pt x="34" y="368"/>
                  </a:lnTo>
                  <a:cubicBezTo>
                    <a:pt x="43" y="385"/>
                    <a:pt x="51" y="394"/>
                    <a:pt x="69" y="411"/>
                  </a:cubicBezTo>
                  <a:cubicBezTo>
                    <a:pt x="77" y="419"/>
                    <a:pt x="94" y="428"/>
                    <a:pt x="103" y="436"/>
                  </a:cubicBezTo>
                  <a:lnTo>
                    <a:pt x="111" y="445"/>
                  </a:lnTo>
                  <a:lnTo>
                    <a:pt x="120" y="445"/>
                  </a:lnTo>
                  <a:cubicBezTo>
                    <a:pt x="137" y="453"/>
                    <a:pt x="146" y="462"/>
                    <a:pt x="163" y="462"/>
                  </a:cubicBezTo>
                  <a:cubicBezTo>
                    <a:pt x="180" y="471"/>
                    <a:pt x="205" y="471"/>
                    <a:pt x="223" y="479"/>
                  </a:cubicBezTo>
                  <a:cubicBezTo>
                    <a:pt x="248" y="479"/>
                    <a:pt x="265" y="471"/>
                    <a:pt x="291" y="471"/>
                  </a:cubicBezTo>
                  <a:cubicBezTo>
                    <a:pt x="291" y="471"/>
                    <a:pt x="300" y="462"/>
                    <a:pt x="300" y="462"/>
                  </a:cubicBezTo>
                  <a:cubicBezTo>
                    <a:pt x="317" y="462"/>
                    <a:pt x="334" y="453"/>
                    <a:pt x="351" y="445"/>
                  </a:cubicBezTo>
                  <a:cubicBezTo>
                    <a:pt x="351" y="445"/>
                    <a:pt x="351" y="445"/>
                    <a:pt x="359" y="436"/>
                  </a:cubicBezTo>
                  <a:cubicBezTo>
                    <a:pt x="377" y="428"/>
                    <a:pt x="385" y="419"/>
                    <a:pt x="402" y="411"/>
                  </a:cubicBezTo>
                  <a:cubicBezTo>
                    <a:pt x="402" y="402"/>
                    <a:pt x="402" y="402"/>
                    <a:pt x="411" y="402"/>
                  </a:cubicBezTo>
                  <a:cubicBezTo>
                    <a:pt x="411" y="402"/>
                    <a:pt x="411" y="402"/>
                    <a:pt x="411" y="394"/>
                  </a:cubicBezTo>
                  <a:cubicBezTo>
                    <a:pt x="419" y="385"/>
                    <a:pt x="428" y="368"/>
                    <a:pt x="436" y="359"/>
                  </a:cubicBezTo>
                  <a:cubicBezTo>
                    <a:pt x="436" y="359"/>
                    <a:pt x="445" y="351"/>
                    <a:pt x="445" y="351"/>
                  </a:cubicBezTo>
                  <a:cubicBezTo>
                    <a:pt x="445" y="342"/>
                    <a:pt x="454" y="334"/>
                    <a:pt x="454" y="325"/>
                  </a:cubicBezTo>
                  <a:cubicBezTo>
                    <a:pt x="454" y="317"/>
                    <a:pt x="462" y="308"/>
                    <a:pt x="462" y="299"/>
                  </a:cubicBezTo>
                  <a:cubicBezTo>
                    <a:pt x="462" y="299"/>
                    <a:pt x="462" y="291"/>
                    <a:pt x="462" y="291"/>
                  </a:cubicBezTo>
                  <a:cubicBezTo>
                    <a:pt x="471" y="274"/>
                    <a:pt x="471" y="257"/>
                    <a:pt x="471" y="248"/>
                  </a:cubicBezTo>
                  <a:lnTo>
                    <a:pt x="471" y="240"/>
                  </a:lnTo>
                  <a:lnTo>
                    <a:pt x="471" y="231"/>
                  </a:lnTo>
                  <a:cubicBezTo>
                    <a:pt x="471" y="214"/>
                    <a:pt x="471" y="197"/>
                    <a:pt x="462" y="188"/>
                  </a:cubicBezTo>
                  <a:cubicBezTo>
                    <a:pt x="462" y="180"/>
                    <a:pt x="462" y="180"/>
                    <a:pt x="462" y="171"/>
                  </a:cubicBezTo>
                  <a:cubicBezTo>
                    <a:pt x="454" y="154"/>
                    <a:pt x="454" y="146"/>
                    <a:pt x="445" y="128"/>
                  </a:cubicBezTo>
                  <a:lnTo>
                    <a:pt x="436" y="120"/>
                  </a:lnTo>
                  <a:cubicBezTo>
                    <a:pt x="436" y="111"/>
                    <a:pt x="428" y="103"/>
                    <a:pt x="419" y="94"/>
                  </a:cubicBezTo>
                  <a:cubicBezTo>
                    <a:pt x="411" y="86"/>
                    <a:pt x="402" y="77"/>
                    <a:pt x="402" y="69"/>
                  </a:cubicBezTo>
                  <a:cubicBezTo>
                    <a:pt x="385" y="51"/>
                    <a:pt x="368" y="43"/>
                    <a:pt x="359" y="34"/>
                  </a:cubicBezTo>
                  <a:cubicBezTo>
                    <a:pt x="351" y="34"/>
                    <a:pt x="351" y="26"/>
                    <a:pt x="342" y="26"/>
                  </a:cubicBezTo>
                  <a:cubicBezTo>
                    <a:pt x="325" y="17"/>
                    <a:pt x="317" y="17"/>
                    <a:pt x="300" y="9"/>
                  </a:cubicBezTo>
                  <a:lnTo>
                    <a:pt x="291" y="9"/>
                  </a:lnTo>
                  <a:cubicBezTo>
                    <a:pt x="274" y="0"/>
                    <a:pt x="257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170350" y="4853450"/>
              <a:ext cx="15875" cy="16925"/>
            </a:xfrm>
            <a:custGeom>
              <a:rect b="b" l="l" r="r" t="t"/>
              <a:pathLst>
                <a:path extrusionOk="0" h="677" w="635">
                  <a:moveTo>
                    <a:pt x="198" y="0"/>
                  </a:moveTo>
                  <a:cubicBezTo>
                    <a:pt x="155" y="0"/>
                    <a:pt x="112" y="17"/>
                    <a:pt x="78" y="43"/>
                  </a:cubicBezTo>
                  <a:cubicBezTo>
                    <a:pt x="44" y="69"/>
                    <a:pt x="18" y="111"/>
                    <a:pt x="10" y="163"/>
                  </a:cubicBezTo>
                  <a:cubicBezTo>
                    <a:pt x="10" y="180"/>
                    <a:pt x="1" y="197"/>
                    <a:pt x="1" y="223"/>
                  </a:cubicBezTo>
                  <a:cubicBezTo>
                    <a:pt x="1" y="291"/>
                    <a:pt x="1" y="385"/>
                    <a:pt x="1" y="471"/>
                  </a:cubicBezTo>
                  <a:cubicBezTo>
                    <a:pt x="10" y="582"/>
                    <a:pt x="95" y="676"/>
                    <a:pt x="198" y="676"/>
                  </a:cubicBezTo>
                  <a:cubicBezTo>
                    <a:pt x="437" y="676"/>
                    <a:pt x="634" y="411"/>
                    <a:pt x="634" y="223"/>
                  </a:cubicBezTo>
                  <a:cubicBezTo>
                    <a:pt x="634" y="77"/>
                    <a:pt x="514" y="17"/>
                    <a:pt x="34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171225" y="4854300"/>
              <a:ext cx="11575" cy="5375"/>
            </a:xfrm>
            <a:custGeom>
              <a:rect b="b" l="l" r="r" t="t"/>
              <a:pathLst>
                <a:path extrusionOk="0" h="215" w="463">
                  <a:moveTo>
                    <a:pt x="180" y="0"/>
                  </a:moveTo>
                  <a:cubicBezTo>
                    <a:pt x="146" y="0"/>
                    <a:pt x="111" y="0"/>
                    <a:pt x="77" y="9"/>
                  </a:cubicBezTo>
                  <a:cubicBezTo>
                    <a:pt x="43" y="35"/>
                    <a:pt x="17" y="77"/>
                    <a:pt x="9" y="129"/>
                  </a:cubicBezTo>
                  <a:cubicBezTo>
                    <a:pt x="9" y="146"/>
                    <a:pt x="0" y="163"/>
                    <a:pt x="0" y="189"/>
                  </a:cubicBezTo>
                  <a:cubicBezTo>
                    <a:pt x="52" y="206"/>
                    <a:pt x="111" y="214"/>
                    <a:pt x="180" y="214"/>
                  </a:cubicBezTo>
                  <a:cubicBezTo>
                    <a:pt x="334" y="214"/>
                    <a:pt x="462" y="163"/>
                    <a:pt x="462" y="103"/>
                  </a:cubicBezTo>
                  <a:cubicBezTo>
                    <a:pt x="462" y="52"/>
                    <a:pt x="334" y="0"/>
                    <a:pt x="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4232600" y="4843175"/>
              <a:ext cx="11650" cy="17875"/>
            </a:xfrm>
            <a:custGeom>
              <a:rect b="b" l="l" r="r" t="t"/>
              <a:pathLst>
                <a:path extrusionOk="0" h="715" w="466">
                  <a:moveTo>
                    <a:pt x="251" y="1"/>
                  </a:moveTo>
                  <a:cubicBezTo>
                    <a:pt x="227" y="1"/>
                    <a:pt x="201" y="6"/>
                    <a:pt x="172" y="18"/>
                  </a:cubicBezTo>
                  <a:cubicBezTo>
                    <a:pt x="103" y="43"/>
                    <a:pt x="52" y="103"/>
                    <a:pt x="26" y="172"/>
                  </a:cubicBezTo>
                  <a:cubicBezTo>
                    <a:pt x="9" y="232"/>
                    <a:pt x="0" y="292"/>
                    <a:pt x="9" y="360"/>
                  </a:cubicBezTo>
                  <a:lnTo>
                    <a:pt x="0" y="360"/>
                  </a:lnTo>
                  <a:cubicBezTo>
                    <a:pt x="0" y="368"/>
                    <a:pt x="0" y="377"/>
                    <a:pt x="9" y="394"/>
                  </a:cubicBezTo>
                  <a:cubicBezTo>
                    <a:pt x="9" y="471"/>
                    <a:pt x="26" y="557"/>
                    <a:pt x="69" y="625"/>
                  </a:cubicBezTo>
                  <a:cubicBezTo>
                    <a:pt x="108" y="677"/>
                    <a:pt x="166" y="714"/>
                    <a:pt x="226" y="714"/>
                  </a:cubicBezTo>
                  <a:cubicBezTo>
                    <a:pt x="245" y="714"/>
                    <a:pt x="264" y="710"/>
                    <a:pt x="283" y="702"/>
                  </a:cubicBezTo>
                  <a:cubicBezTo>
                    <a:pt x="360" y="685"/>
                    <a:pt x="394" y="608"/>
                    <a:pt x="420" y="540"/>
                  </a:cubicBezTo>
                  <a:cubicBezTo>
                    <a:pt x="466" y="394"/>
                    <a:pt x="457" y="1"/>
                    <a:pt x="251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4178525" y="4870325"/>
              <a:ext cx="35500" cy="22275"/>
            </a:xfrm>
            <a:custGeom>
              <a:rect b="b" l="l" r="r" t="t"/>
              <a:pathLst>
                <a:path extrusionOk="0" h="891" w="1420">
                  <a:moveTo>
                    <a:pt x="1093" y="1"/>
                  </a:moveTo>
                  <a:cubicBezTo>
                    <a:pt x="1072" y="1"/>
                    <a:pt x="1054" y="10"/>
                    <a:pt x="1043" y="27"/>
                  </a:cubicBezTo>
                  <a:cubicBezTo>
                    <a:pt x="1026" y="61"/>
                    <a:pt x="1043" y="95"/>
                    <a:pt x="1068" y="112"/>
                  </a:cubicBezTo>
                  <a:cubicBezTo>
                    <a:pt x="1103" y="129"/>
                    <a:pt x="1128" y="147"/>
                    <a:pt x="1163" y="172"/>
                  </a:cubicBezTo>
                  <a:cubicBezTo>
                    <a:pt x="1077" y="181"/>
                    <a:pt x="1000" y="241"/>
                    <a:pt x="949" y="309"/>
                  </a:cubicBezTo>
                  <a:cubicBezTo>
                    <a:pt x="880" y="403"/>
                    <a:pt x="846" y="523"/>
                    <a:pt x="778" y="617"/>
                  </a:cubicBezTo>
                  <a:cubicBezTo>
                    <a:pt x="695" y="727"/>
                    <a:pt x="573" y="768"/>
                    <a:pt x="445" y="768"/>
                  </a:cubicBezTo>
                  <a:cubicBezTo>
                    <a:pt x="334" y="768"/>
                    <a:pt x="218" y="738"/>
                    <a:pt x="119" y="694"/>
                  </a:cubicBezTo>
                  <a:cubicBezTo>
                    <a:pt x="109" y="689"/>
                    <a:pt x="100" y="687"/>
                    <a:pt x="91" y="687"/>
                  </a:cubicBezTo>
                  <a:cubicBezTo>
                    <a:pt x="36" y="687"/>
                    <a:pt x="0" y="767"/>
                    <a:pt x="59" y="797"/>
                  </a:cubicBezTo>
                  <a:cubicBezTo>
                    <a:pt x="180" y="852"/>
                    <a:pt x="315" y="890"/>
                    <a:pt x="447" y="890"/>
                  </a:cubicBezTo>
                  <a:cubicBezTo>
                    <a:pt x="558" y="890"/>
                    <a:pt x="666" y="863"/>
                    <a:pt x="760" y="797"/>
                  </a:cubicBezTo>
                  <a:cubicBezTo>
                    <a:pt x="863" y="720"/>
                    <a:pt x="914" y="617"/>
                    <a:pt x="974" y="506"/>
                  </a:cubicBezTo>
                  <a:cubicBezTo>
                    <a:pt x="1016" y="407"/>
                    <a:pt x="1081" y="292"/>
                    <a:pt x="1201" y="292"/>
                  </a:cubicBezTo>
                  <a:cubicBezTo>
                    <a:pt x="1205" y="292"/>
                    <a:pt x="1209" y="292"/>
                    <a:pt x="1214" y="292"/>
                  </a:cubicBezTo>
                  <a:cubicBezTo>
                    <a:pt x="1231" y="292"/>
                    <a:pt x="1248" y="283"/>
                    <a:pt x="1257" y="266"/>
                  </a:cubicBezTo>
                  <a:cubicBezTo>
                    <a:pt x="1257" y="275"/>
                    <a:pt x="1257" y="275"/>
                    <a:pt x="1257" y="275"/>
                  </a:cubicBezTo>
                  <a:lnTo>
                    <a:pt x="1274" y="301"/>
                  </a:lnTo>
                  <a:lnTo>
                    <a:pt x="1282" y="309"/>
                  </a:lnTo>
                  <a:cubicBezTo>
                    <a:pt x="1282" y="326"/>
                    <a:pt x="1291" y="343"/>
                    <a:pt x="1291" y="360"/>
                  </a:cubicBezTo>
                  <a:lnTo>
                    <a:pt x="1291" y="378"/>
                  </a:lnTo>
                  <a:cubicBezTo>
                    <a:pt x="1291" y="386"/>
                    <a:pt x="1291" y="395"/>
                    <a:pt x="1291" y="403"/>
                  </a:cubicBezTo>
                  <a:cubicBezTo>
                    <a:pt x="1282" y="429"/>
                    <a:pt x="1317" y="455"/>
                    <a:pt x="1351" y="455"/>
                  </a:cubicBezTo>
                  <a:cubicBezTo>
                    <a:pt x="1354" y="455"/>
                    <a:pt x="1358" y="456"/>
                    <a:pt x="1361" y="456"/>
                  </a:cubicBezTo>
                  <a:cubicBezTo>
                    <a:pt x="1389" y="456"/>
                    <a:pt x="1403" y="426"/>
                    <a:pt x="1411" y="403"/>
                  </a:cubicBezTo>
                  <a:cubicBezTo>
                    <a:pt x="1419" y="309"/>
                    <a:pt x="1376" y="224"/>
                    <a:pt x="1325" y="164"/>
                  </a:cubicBezTo>
                  <a:cubicBezTo>
                    <a:pt x="1265" y="95"/>
                    <a:pt x="1197" y="52"/>
                    <a:pt x="1128" y="10"/>
                  </a:cubicBezTo>
                  <a:cubicBezTo>
                    <a:pt x="1116" y="4"/>
                    <a:pt x="1104" y="1"/>
                    <a:pt x="1093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4" name="Google Shape;1184;p39"/>
          <p:cNvGrpSpPr/>
          <p:nvPr/>
        </p:nvGrpSpPr>
        <p:grpSpPr>
          <a:xfrm>
            <a:off x="7781039" y="3007906"/>
            <a:ext cx="785583" cy="1365134"/>
            <a:chOff x="3507575" y="541425"/>
            <a:chExt cx="214975" cy="373600"/>
          </a:xfrm>
        </p:grpSpPr>
        <p:sp>
          <p:nvSpPr>
            <p:cNvPr id="1185" name="Google Shape;1185;p39"/>
            <p:cNvSpPr/>
            <p:nvPr/>
          </p:nvSpPr>
          <p:spPr>
            <a:xfrm>
              <a:off x="3507575" y="541425"/>
              <a:ext cx="75300" cy="90650"/>
            </a:xfrm>
            <a:custGeom>
              <a:rect b="b" l="l" r="r" t="t"/>
              <a:pathLst>
                <a:path extrusionOk="0" h="3626" w="3012">
                  <a:moveTo>
                    <a:pt x="245" y="0"/>
                  </a:moveTo>
                  <a:cubicBezTo>
                    <a:pt x="234" y="0"/>
                    <a:pt x="223" y="2"/>
                    <a:pt x="214" y="7"/>
                  </a:cubicBezTo>
                  <a:cubicBezTo>
                    <a:pt x="206" y="24"/>
                    <a:pt x="197" y="49"/>
                    <a:pt x="197" y="67"/>
                  </a:cubicBezTo>
                  <a:cubicBezTo>
                    <a:pt x="154" y="315"/>
                    <a:pt x="120" y="563"/>
                    <a:pt x="120" y="811"/>
                  </a:cubicBezTo>
                  <a:cubicBezTo>
                    <a:pt x="129" y="1059"/>
                    <a:pt x="172" y="1316"/>
                    <a:pt x="291" y="1538"/>
                  </a:cubicBezTo>
                  <a:cubicBezTo>
                    <a:pt x="206" y="1538"/>
                    <a:pt x="112" y="1529"/>
                    <a:pt x="26" y="1504"/>
                  </a:cubicBezTo>
                  <a:lnTo>
                    <a:pt x="26" y="1504"/>
                  </a:lnTo>
                  <a:cubicBezTo>
                    <a:pt x="0" y="1504"/>
                    <a:pt x="43" y="1932"/>
                    <a:pt x="52" y="1966"/>
                  </a:cubicBezTo>
                  <a:cubicBezTo>
                    <a:pt x="180" y="2522"/>
                    <a:pt x="479" y="2958"/>
                    <a:pt x="941" y="3292"/>
                  </a:cubicBezTo>
                  <a:cubicBezTo>
                    <a:pt x="1104" y="3403"/>
                    <a:pt x="1258" y="3514"/>
                    <a:pt x="1421" y="3625"/>
                  </a:cubicBezTo>
                  <a:lnTo>
                    <a:pt x="1677" y="3471"/>
                  </a:lnTo>
                  <a:lnTo>
                    <a:pt x="2892" y="2753"/>
                  </a:lnTo>
                  <a:lnTo>
                    <a:pt x="2918" y="2736"/>
                  </a:lnTo>
                  <a:cubicBezTo>
                    <a:pt x="3012" y="2265"/>
                    <a:pt x="2969" y="1760"/>
                    <a:pt x="2789" y="1316"/>
                  </a:cubicBezTo>
                  <a:cubicBezTo>
                    <a:pt x="2764" y="1393"/>
                    <a:pt x="2747" y="1470"/>
                    <a:pt x="2721" y="1547"/>
                  </a:cubicBezTo>
                  <a:cubicBezTo>
                    <a:pt x="2550" y="1076"/>
                    <a:pt x="2165" y="700"/>
                    <a:pt x="1720" y="452"/>
                  </a:cubicBezTo>
                  <a:cubicBezTo>
                    <a:pt x="1275" y="212"/>
                    <a:pt x="779" y="84"/>
                    <a:pt x="283" y="7"/>
                  </a:cubicBezTo>
                  <a:cubicBezTo>
                    <a:pt x="270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3512075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725" y="1"/>
                  </a:moveTo>
                  <a:cubicBezTo>
                    <a:pt x="680" y="1"/>
                    <a:pt x="635" y="3"/>
                    <a:pt x="590" y="8"/>
                  </a:cubicBezTo>
                  <a:cubicBezTo>
                    <a:pt x="590" y="8"/>
                    <a:pt x="0" y="1633"/>
                    <a:pt x="1497" y="2702"/>
                  </a:cubicBezTo>
                  <a:lnTo>
                    <a:pt x="2712" y="1984"/>
                  </a:lnTo>
                  <a:cubicBezTo>
                    <a:pt x="2678" y="1787"/>
                    <a:pt x="2644" y="1582"/>
                    <a:pt x="2575" y="1393"/>
                  </a:cubicBezTo>
                  <a:cubicBezTo>
                    <a:pt x="2498" y="1205"/>
                    <a:pt x="2378" y="1043"/>
                    <a:pt x="2259" y="880"/>
                  </a:cubicBezTo>
                  <a:cubicBezTo>
                    <a:pt x="2053" y="624"/>
                    <a:pt x="1814" y="393"/>
                    <a:pt x="1531" y="230"/>
                  </a:cubicBezTo>
                  <a:cubicBezTo>
                    <a:pt x="1288" y="90"/>
                    <a:pt x="1006" y="1"/>
                    <a:pt x="725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3647225" y="541425"/>
              <a:ext cx="75325" cy="90650"/>
            </a:xfrm>
            <a:custGeom>
              <a:rect b="b" l="l" r="r" t="t"/>
              <a:pathLst>
                <a:path extrusionOk="0" h="3626" w="3013">
                  <a:moveTo>
                    <a:pt x="2768" y="0"/>
                  </a:moveTo>
                  <a:cubicBezTo>
                    <a:pt x="2758" y="0"/>
                    <a:pt x="2747" y="2"/>
                    <a:pt x="2738" y="7"/>
                  </a:cubicBezTo>
                  <a:cubicBezTo>
                    <a:pt x="2242" y="84"/>
                    <a:pt x="1737" y="212"/>
                    <a:pt x="1301" y="452"/>
                  </a:cubicBezTo>
                  <a:cubicBezTo>
                    <a:pt x="856" y="700"/>
                    <a:pt x="471" y="1076"/>
                    <a:pt x="292" y="1547"/>
                  </a:cubicBezTo>
                  <a:cubicBezTo>
                    <a:pt x="275" y="1470"/>
                    <a:pt x="249" y="1393"/>
                    <a:pt x="232" y="1316"/>
                  </a:cubicBezTo>
                  <a:cubicBezTo>
                    <a:pt x="52" y="1760"/>
                    <a:pt x="1" y="2265"/>
                    <a:pt x="95" y="2736"/>
                  </a:cubicBezTo>
                  <a:lnTo>
                    <a:pt x="129" y="2753"/>
                  </a:lnTo>
                  <a:lnTo>
                    <a:pt x="1344" y="3471"/>
                  </a:lnTo>
                  <a:lnTo>
                    <a:pt x="1592" y="3625"/>
                  </a:lnTo>
                  <a:cubicBezTo>
                    <a:pt x="1754" y="3514"/>
                    <a:pt x="1917" y="3403"/>
                    <a:pt x="2071" y="3292"/>
                  </a:cubicBezTo>
                  <a:cubicBezTo>
                    <a:pt x="2533" y="2958"/>
                    <a:pt x="2841" y="2522"/>
                    <a:pt x="2961" y="1966"/>
                  </a:cubicBezTo>
                  <a:cubicBezTo>
                    <a:pt x="2969" y="1932"/>
                    <a:pt x="3012" y="1504"/>
                    <a:pt x="2995" y="1504"/>
                  </a:cubicBezTo>
                  <a:lnTo>
                    <a:pt x="2995" y="1504"/>
                  </a:lnTo>
                  <a:cubicBezTo>
                    <a:pt x="2901" y="1529"/>
                    <a:pt x="2815" y="1538"/>
                    <a:pt x="2721" y="1538"/>
                  </a:cubicBezTo>
                  <a:cubicBezTo>
                    <a:pt x="2841" y="1316"/>
                    <a:pt x="2892" y="1059"/>
                    <a:pt x="2892" y="811"/>
                  </a:cubicBezTo>
                  <a:cubicBezTo>
                    <a:pt x="2901" y="563"/>
                    <a:pt x="2858" y="315"/>
                    <a:pt x="2824" y="67"/>
                  </a:cubicBezTo>
                  <a:cubicBezTo>
                    <a:pt x="2815" y="49"/>
                    <a:pt x="2815" y="24"/>
                    <a:pt x="2798" y="7"/>
                  </a:cubicBezTo>
                  <a:cubicBezTo>
                    <a:pt x="2790" y="2"/>
                    <a:pt x="2779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3650450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1984" y="1"/>
                  </a:moveTo>
                  <a:cubicBezTo>
                    <a:pt x="1699" y="1"/>
                    <a:pt x="1424" y="90"/>
                    <a:pt x="1181" y="230"/>
                  </a:cubicBezTo>
                  <a:cubicBezTo>
                    <a:pt x="898" y="393"/>
                    <a:pt x="659" y="624"/>
                    <a:pt x="453" y="880"/>
                  </a:cubicBezTo>
                  <a:cubicBezTo>
                    <a:pt x="325" y="1043"/>
                    <a:pt x="214" y="1205"/>
                    <a:pt x="137" y="1393"/>
                  </a:cubicBezTo>
                  <a:cubicBezTo>
                    <a:pt x="60" y="1582"/>
                    <a:pt x="26" y="1787"/>
                    <a:pt x="0" y="1984"/>
                  </a:cubicBezTo>
                  <a:lnTo>
                    <a:pt x="1215" y="2702"/>
                  </a:lnTo>
                  <a:cubicBezTo>
                    <a:pt x="2712" y="1633"/>
                    <a:pt x="2122" y="8"/>
                    <a:pt x="2122" y="8"/>
                  </a:cubicBezTo>
                  <a:cubicBezTo>
                    <a:pt x="2076" y="3"/>
                    <a:pt x="2030" y="1"/>
                    <a:pt x="198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3532175" y="734075"/>
              <a:ext cx="183950" cy="180950"/>
            </a:xfrm>
            <a:custGeom>
              <a:rect b="b" l="l" r="r" t="t"/>
              <a:pathLst>
                <a:path extrusionOk="0" h="7238" w="7358">
                  <a:moveTo>
                    <a:pt x="5202" y="0"/>
                  </a:moveTo>
                  <a:lnTo>
                    <a:pt x="3713" y="428"/>
                  </a:lnTo>
                  <a:lnTo>
                    <a:pt x="3645" y="428"/>
                  </a:lnTo>
                  <a:lnTo>
                    <a:pt x="1805" y="34"/>
                  </a:lnTo>
                  <a:cubicBezTo>
                    <a:pt x="1805" y="34"/>
                    <a:pt x="1728" y="120"/>
                    <a:pt x="1600" y="274"/>
                  </a:cubicBezTo>
                  <a:cubicBezTo>
                    <a:pt x="1472" y="428"/>
                    <a:pt x="1292" y="650"/>
                    <a:pt x="1112" y="907"/>
                  </a:cubicBezTo>
                  <a:cubicBezTo>
                    <a:pt x="1061" y="984"/>
                    <a:pt x="1010" y="1069"/>
                    <a:pt x="950" y="1146"/>
                  </a:cubicBezTo>
                  <a:cubicBezTo>
                    <a:pt x="702" y="1531"/>
                    <a:pt x="479" y="1959"/>
                    <a:pt x="428" y="2301"/>
                  </a:cubicBezTo>
                  <a:lnTo>
                    <a:pt x="873" y="2087"/>
                  </a:lnTo>
                  <a:lnTo>
                    <a:pt x="873" y="2087"/>
                  </a:lnTo>
                  <a:cubicBezTo>
                    <a:pt x="796" y="2147"/>
                    <a:pt x="0" y="2797"/>
                    <a:pt x="342" y="5236"/>
                  </a:cubicBezTo>
                  <a:cubicBezTo>
                    <a:pt x="342" y="5236"/>
                    <a:pt x="377" y="5783"/>
                    <a:pt x="223" y="5980"/>
                  </a:cubicBezTo>
                  <a:cubicBezTo>
                    <a:pt x="208" y="6002"/>
                    <a:pt x="225" y="6024"/>
                    <a:pt x="247" y="6024"/>
                  </a:cubicBezTo>
                  <a:cubicBezTo>
                    <a:pt x="250" y="6024"/>
                    <a:pt x="253" y="6024"/>
                    <a:pt x="257" y="6023"/>
                  </a:cubicBezTo>
                  <a:cubicBezTo>
                    <a:pt x="360" y="5997"/>
                    <a:pt x="514" y="5920"/>
                    <a:pt x="616" y="5689"/>
                  </a:cubicBezTo>
                  <a:lnTo>
                    <a:pt x="616" y="5689"/>
                  </a:lnTo>
                  <a:cubicBezTo>
                    <a:pt x="454" y="6485"/>
                    <a:pt x="1070" y="7237"/>
                    <a:pt x="1882" y="7237"/>
                  </a:cubicBezTo>
                  <a:lnTo>
                    <a:pt x="5475" y="7237"/>
                  </a:lnTo>
                  <a:cubicBezTo>
                    <a:pt x="6288" y="7237"/>
                    <a:pt x="6895" y="6485"/>
                    <a:pt x="6741" y="5689"/>
                  </a:cubicBezTo>
                  <a:lnTo>
                    <a:pt x="6741" y="5689"/>
                  </a:lnTo>
                  <a:cubicBezTo>
                    <a:pt x="6844" y="5911"/>
                    <a:pt x="6998" y="5997"/>
                    <a:pt x="7101" y="6031"/>
                  </a:cubicBezTo>
                  <a:cubicBezTo>
                    <a:pt x="7104" y="6032"/>
                    <a:pt x="7106" y="6033"/>
                    <a:pt x="7109" y="6033"/>
                  </a:cubicBezTo>
                  <a:cubicBezTo>
                    <a:pt x="7131" y="6033"/>
                    <a:pt x="7150" y="6003"/>
                    <a:pt x="7135" y="5980"/>
                  </a:cubicBezTo>
                  <a:cubicBezTo>
                    <a:pt x="6981" y="5783"/>
                    <a:pt x="7015" y="5236"/>
                    <a:pt x="7015" y="5236"/>
                  </a:cubicBezTo>
                  <a:cubicBezTo>
                    <a:pt x="7357" y="2797"/>
                    <a:pt x="6562" y="2147"/>
                    <a:pt x="6476" y="2087"/>
                  </a:cubicBezTo>
                  <a:lnTo>
                    <a:pt x="6476" y="2087"/>
                  </a:lnTo>
                  <a:lnTo>
                    <a:pt x="6930" y="2301"/>
                  </a:lnTo>
                  <a:cubicBezTo>
                    <a:pt x="6878" y="1951"/>
                    <a:pt x="6587" y="1506"/>
                    <a:pt x="6262" y="1104"/>
                  </a:cubicBezTo>
                  <a:cubicBezTo>
                    <a:pt x="6194" y="1027"/>
                    <a:pt x="6126" y="950"/>
                    <a:pt x="6066" y="873"/>
                  </a:cubicBezTo>
                  <a:cubicBezTo>
                    <a:pt x="5852" y="633"/>
                    <a:pt x="5638" y="419"/>
                    <a:pt x="5475" y="257"/>
                  </a:cubicBezTo>
                  <a:cubicBezTo>
                    <a:pt x="5313" y="103"/>
                    <a:pt x="5202" y="0"/>
                    <a:pt x="5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3555900" y="740475"/>
              <a:ext cx="132850" cy="29675"/>
            </a:xfrm>
            <a:custGeom>
              <a:rect b="b" l="l" r="r" t="t"/>
              <a:pathLst>
                <a:path extrusionOk="0" h="1187" w="5314">
                  <a:moveTo>
                    <a:pt x="4526" y="1"/>
                  </a:moveTo>
                  <a:cubicBezTo>
                    <a:pt x="3859" y="118"/>
                    <a:pt x="3194" y="176"/>
                    <a:pt x="2535" y="176"/>
                  </a:cubicBezTo>
                  <a:cubicBezTo>
                    <a:pt x="1901" y="176"/>
                    <a:pt x="1272" y="123"/>
                    <a:pt x="651" y="18"/>
                  </a:cubicBezTo>
                  <a:cubicBezTo>
                    <a:pt x="523" y="172"/>
                    <a:pt x="343" y="394"/>
                    <a:pt x="163" y="651"/>
                  </a:cubicBezTo>
                  <a:cubicBezTo>
                    <a:pt x="112" y="728"/>
                    <a:pt x="52" y="813"/>
                    <a:pt x="1" y="890"/>
                  </a:cubicBezTo>
                  <a:cubicBezTo>
                    <a:pt x="843" y="1086"/>
                    <a:pt x="1695" y="1187"/>
                    <a:pt x="2558" y="1187"/>
                  </a:cubicBezTo>
                  <a:cubicBezTo>
                    <a:pt x="3465" y="1187"/>
                    <a:pt x="4384" y="1076"/>
                    <a:pt x="5313" y="848"/>
                  </a:cubicBezTo>
                  <a:cubicBezTo>
                    <a:pt x="5245" y="771"/>
                    <a:pt x="5177" y="694"/>
                    <a:pt x="5117" y="617"/>
                  </a:cubicBezTo>
                  <a:cubicBezTo>
                    <a:pt x="4903" y="377"/>
                    <a:pt x="4689" y="163"/>
                    <a:pt x="4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3559975" y="740475"/>
              <a:ext cx="123850" cy="23400"/>
            </a:xfrm>
            <a:custGeom>
              <a:rect b="b" l="l" r="r" t="t"/>
              <a:pathLst>
                <a:path extrusionOk="0" h="936" w="4954">
                  <a:moveTo>
                    <a:pt x="4363" y="1"/>
                  </a:moveTo>
                  <a:cubicBezTo>
                    <a:pt x="3696" y="118"/>
                    <a:pt x="3031" y="176"/>
                    <a:pt x="2372" y="176"/>
                  </a:cubicBezTo>
                  <a:cubicBezTo>
                    <a:pt x="1738" y="176"/>
                    <a:pt x="1109" y="123"/>
                    <a:pt x="488" y="18"/>
                  </a:cubicBezTo>
                  <a:cubicBezTo>
                    <a:pt x="360" y="172"/>
                    <a:pt x="180" y="394"/>
                    <a:pt x="0" y="651"/>
                  </a:cubicBezTo>
                  <a:cubicBezTo>
                    <a:pt x="787" y="839"/>
                    <a:pt x="1585" y="935"/>
                    <a:pt x="2392" y="935"/>
                  </a:cubicBezTo>
                  <a:cubicBezTo>
                    <a:pt x="3235" y="935"/>
                    <a:pt x="4089" y="831"/>
                    <a:pt x="4954" y="617"/>
                  </a:cubicBezTo>
                  <a:cubicBezTo>
                    <a:pt x="4740" y="377"/>
                    <a:pt x="4526" y="163"/>
                    <a:pt x="4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3605750" y="768700"/>
              <a:ext cx="27825" cy="27850"/>
            </a:xfrm>
            <a:custGeom>
              <a:rect b="b" l="l" r="r" t="t"/>
              <a:pathLst>
                <a:path extrusionOk="0" h="1114" w="1113">
                  <a:moveTo>
                    <a:pt x="556" y="1"/>
                  </a:moveTo>
                  <a:cubicBezTo>
                    <a:pt x="248" y="1"/>
                    <a:pt x="0" y="258"/>
                    <a:pt x="0" y="557"/>
                  </a:cubicBezTo>
                  <a:cubicBezTo>
                    <a:pt x="0" y="865"/>
                    <a:pt x="248" y="1113"/>
                    <a:pt x="556" y="1113"/>
                  </a:cubicBezTo>
                  <a:cubicBezTo>
                    <a:pt x="864" y="1113"/>
                    <a:pt x="1112" y="865"/>
                    <a:pt x="1112" y="557"/>
                  </a:cubicBezTo>
                  <a:cubicBezTo>
                    <a:pt x="1112" y="249"/>
                    <a:pt x="864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3608300" y="771275"/>
              <a:ext cx="22700" cy="22900"/>
            </a:xfrm>
            <a:custGeom>
              <a:rect b="b" l="l" r="r" t="t"/>
              <a:pathLst>
                <a:path extrusionOk="0" h="916" w="908">
                  <a:moveTo>
                    <a:pt x="454" y="1"/>
                  </a:moveTo>
                  <a:cubicBezTo>
                    <a:pt x="206" y="1"/>
                    <a:pt x="1" y="206"/>
                    <a:pt x="1" y="454"/>
                  </a:cubicBezTo>
                  <a:cubicBezTo>
                    <a:pt x="1" y="711"/>
                    <a:pt x="206" y="916"/>
                    <a:pt x="454" y="916"/>
                  </a:cubicBezTo>
                  <a:cubicBezTo>
                    <a:pt x="711" y="916"/>
                    <a:pt x="908" y="711"/>
                    <a:pt x="908" y="454"/>
                  </a:cubicBezTo>
                  <a:cubicBezTo>
                    <a:pt x="908" y="206"/>
                    <a:pt x="711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3614075" y="761450"/>
              <a:ext cx="11150" cy="11125"/>
            </a:xfrm>
            <a:custGeom>
              <a:rect b="b" l="l" r="r" t="t"/>
              <a:pathLst>
                <a:path extrusionOk="0" h="445" w="446">
                  <a:moveTo>
                    <a:pt x="112" y="0"/>
                  </a:moveTo>
                  <a:cubicBezTo>
                    <a:pt x="52" y="0"/>
                    <a:pt x="1" y="51"/>
                    <a:pt x="1" y="111"/>
                  </a:cubicBezTo>
                  <a:lnTo>
                    <a:pt x="1" y="342"/>
                  </a:lnTo>
                  <a:cubicBezTo>
                    <a:pt x="1" y="402"/>
                    <a:pt x="52" y="445"/>
                    <a:pt x="112" y="445"/>
                  </a:cubicBezTo>
                  <a:lnTo>
                    <a:pt x="343" y="445"/>
                  </a:lnTo>
                  <a:cubicBezTo>
                    <a:pt x="403" y="445"/>
                    <a:pt x="446" y="402"/>
                    <a:pt x="446" y="342"/>
                  </a:cubicBezTo>
                  <a:lnTo>
                    <a:pt x="446" y="111"/>
                  </a:lnTo>
                  <a:cubicBezTo>
                    <a:pt x="446" y="51"/>
                    <a:pt x="403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3549275" y="824100"/>
              <a:ext cx="151225" cy="90925"/>
            </a:xfrm>
            <a:custGeom>
              <a:rect b="b" l="l" r="r" t="t"/>
              <a:pathLst>
                <a:path extrusionOk="0" h="3637" w="6049">
                  <a:moveTo>
                    <a:pt x="445" y="1"/>
                  </a:moveTo>
                  <a:cubicBezTo>
                    <a:pt x="1" y="1344"/>
                    <a:pt x="925" y="2054"/>
                    <a:pt x="925" y="2054"/>
                  </a:cubicBezTo>
                  <a:cubicBezTo>
                    <a:pt x="771" y="1669"/>
                    <a:pt x="1147" y="1096"/>
                    <a:pt x="1147" y="1096"/>
                  </a:cubicBezTo>
                  <a:lnTo>
                    <a:pt x="1190" y="2276"/>
                  </a:lnTo>
                  <a:lnTo>
                    <a:pt x="1156" y="2610"/>
                  </a:lnTo>
                  <a:cubicBezTo>
                    <a:pt x="1156" y="2610"/>
                    <a:pt x="514" y="2687"/>
                    <a:pt x="343" y="3303"/>
                  </a:cubicBezTo>
                  <a:cubicBezTo>
                    <a:pt x="291" y="3474"/>
                    <a:pt x="420" y="3636"/>
                    <a:pt x="599" y="3636"/>
                  </a:cubicBezTo>
                  <a:lnTo>
                    <a:pt x="2182" y="3636"/>
                  </a:lnTo>
                  <a:cubicBezTo>
                    <a:pt x="2387" y="3636"/>
                    <a:pt x="2550" y="3474"/>
                    <a:pt x="2550" y="3277"/>
                  </a:cubicBezTo>
                  <a:lnTo>
                    <a:pt x="2550" y="2413"/>
                  </a:lnTo>
                  <a:cubicBezTo>
                    <a:pt x="2550" y="2413"/>
                    <a:pt x="2730" y="2695"/>
                    <a:pt x="3046" y="2807"/>
                  </a:cubicBezTo>
                  <a:cubicBezTo>
                    <a:pt x="3046" y="2807"/>
                    <a:pt x="3052" y="2808"/>
                    <a:pt x="3065" y="2808"/>
                  </a:cubicBezTo>
                  <a:cubicBezTo>
                    <a:pt x="3117" y="2808"/>
                    <a:pt x="3277" y="2775"/>
                    <a:pt x="3500" y="2413"/>
                  </a:cubicBezTo>
                  <a:lnTo>
                    <a:pt x="3500" y="3277"/>
                  </a:lnTo>
                  <a:cubicBezTo>
                    <a:pt x="3500" y="3474"/>
                    <a:pt x="3662" y="3636"/>
                    <a:pt x="3867" y="3636"/>
                  </a:cubicBezTo>
                  <a:lnTo>
                    <a:pt x="5450" y="3636"/>
                  </a:lnTo>
                  <a:cubicBezTo>
                    <a:pt x="5630" y="3636"/>
                    <a:pt x="5758" y="3474"/>
                    <a:pt x="5707" y="3303"/>
                  </a:cubicBezTo>
                  <a:cubicBezTo>
                    <a:pt x="5536" y="2687"/>
                    <a:pt x="4894" y="2610"/>
                    <a:pt x="4894" y="2610"/>
                  </a:cubicBezTo>
                  <a:lnTo>
                    <a:pt x="4860" y="2276"/>
                  </a:lnTo>
                  <a:lnTo>
                    <a:pt x="4903" y="1096"/>
                  </a:lnTo>
                  <a:cubicBezTo>
                    <a:pt x="4903" y="1096"/>
                    <a:pt x="5279" y="1669"/>
                    <a:pt x="5125" y="2054"/>
                  </a:cubicBezTo>
                  <a:cubicBezTo>
                    <a:pt x="5125" y="2054"/>
                    <a:pt x="6049" y="1344"/>
                    <a:pt x="5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3551425" y="801425"/>
              <a:ext cx="144800" cy="72975"/>
            </a:xfrm>
            <a:custGeom>
              <a:rect b="b" l="l" r="r" t="t"/>
              <a:pathLst>
                <a:path extrusionOk="0" h="2919" w="5792">
                  <a:moveTo>
                    <a:pt x="3123" y="1"/>
                  </a:moveTo>
                  <a:cubicBezTo>
                    <a:pt x="3114" y="1"/>
                    <a:pt x="3114" y="9"/>
                    <a:pt x="3114" y="18"/>
                  </a:cubicBezTo>
                  <a:lnTo>
                    <a:pt x="60" y="531"/>
                  </a:lnTo>
                  <a:cubicBezTo>
                    <a:pt x="0" y="728"/>
                    <a:pt x="9" y="942"/>
                    <a:pt x="94" y="1122"/>
                  </a:cubicBezTo>
                  <a:cubicBezTo>
                    <a:pt x="188" y="1301"/>
                    <a:pt x="342" y="1447"/>
                    <a:pt x="531" y="1524"/>
                  </a:cubicBezTo>
                  <a:cubicBezTo>
                    <a:pt x="582" y="1327"/>
                    <a:pt x="702" y="1156"/>
                    <a:pt x="856" y="1027"/>
                  </a:cubicBezTo>
                  <a:lnTo>
                    <a:pt x="856" y="1027"/>
                  </a:lnTo>
                  <a:cubicBezTo>
                    <a:pt x="847" y="1421"/>
                    <a:pt x="1070" y="1806"/>
                    <a:pt x="1403" y="2003"/>
                  </a:cubicBezTo>
                  <a:cubicBezTo>
                    <a:pt x="1446" y="1797"/>
                    <a:pt x="1514" y="1601"/>
                    <a:pt x="1600" y="1404"/>
                  </a:cubicBezTo>
                  <a:lnTo>
                    <a:pt x="1600" y="1404"/>
                  </a:lnTo>
                  <a:cubicBezTo>
                    <a:pt x="1540" y="1789"/>
                    <a:pt x="1754" y="2199"/>
                    <a:pt x="2096" y="2371"/>
                  </a:cubicBezTo>
                  <a:cubicBezTo>
                    <a:pt x="2105" y="2234"/>
                    <a:pt x="2130" y="2097"/>
                    <a:pt x="2182" y="1960"/>
                  </a:cubicBezTo>
                  <a:cubicBezTo>
                    <a:pt x="2250" y="2157"/>
                    <a:pt x="2327" y="2353"/>
                    <a:pt x="2438" y="2533"/>
                  </a:cubicBezTo>
                  <a:cubicBezTo>
                    <a:pt x="2550" y="2696"/>
                    <a:pt x="2695" y="2841"/>
                    <a:pt x="2883" y="2909"/>
                  </a:cubicBezTo>
                  <a:lnTo>
                    <a:pt x="2883" y="2918"/>
                  </a:lnTo>
                  <a:lnTo>
                    <a:pt x="2909" y="2918"/>
                  </a:lnTo>
                  <a:lnTo>
                    <a:pt x="2909" y="2909"/>
                  </a:lnTo>
                  <a:cubicBezTo>
                    <a:pt x="3097" y="2841"/>
                    <a:pt x="3242" y="2696"/>
                    <a:pt x="3354" y="2525"/>
                  </a:cubicBezTo>
                  <a:cubicBezTo>
                    <a:pt x="3465" y="2353"/>
                    <a:pt x="3542" y="2157"/>
                    <a:pt x="3610" y="1960"/>
                  </a:cubicBezTo>
                  <a:cubicBezTo>
                    <a:pt x="3662" y="2088"/>
                    <a:pt x="3687" y="2234"/>
                    <a:pt x="3696" y="2371"/>
                  </a:cubicBezTo>
                  <a:cubicBezTo>
                    <a:pt x="4038" y="2199"/>
                    <a:pt x="4252" y="1789"/>
                    <a:pt x="4192" y="1404"/>
                  </a:cubicBezTo>
                  <a:lnTo>
                    <a:pt x="4192" y="1404"/>
                  </a:lnTo>
                  <a:cubicBezTo>
                    <a:pt x="4278" y="1592"/>
                    <a:pt x="4346" y="1797"/>
                    <a:pt x="4389" y="2003"/>
                  </a:cubicBezTo>
                  <a:cubicBezTo>
                    <a:pt x="4722" y="1806"/>
                    <a:pt x="4945" y="1421"/>
                    <a:pt x="4936" y="1027"/>
                  </a:cubicBezTo>
                  <a:lnTo>
                    <a:pt x="4936" y="1027"/>
                  </a:lnTo>
                  <a:cubicBezTo>
                    <a:pt x="5090" y="1147"/>
                    <a:pt x="5202" y="1327"/>
                    <a:pt x="5261" y="1515"/>
                  </a:cubicBezTo>
                  <a:cubicBezTo>
                    <a:pt x="5450" y="1447"/>
                    <a:pt x="5604" y="1301"/>
                    <a:pt x="5698" y="1122"/>
                  </a:cubicBezTo>
                  <a:cubicBezTo>
                    <a:pt x="5783" y="942"/>
                    <a:pt x="5792" y="719"/>
                    <a:pt x="5732" y="531"/>
                  </a:cubicBezTo>
                  <a:lnTo>
                    <a:pt x="3251" y="26"/>
                  </a:lnTo>
                  <a:cubicBezTo>
                    <a:pt x="3251" y="18"/>
                    <a:pt x="3251" y="1"/>
                    <a:pt x="3251" y="1"/>
                  </a:cubicBezTo>
                  <a:lnTo>
                    <a:pt x="3174" y="9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3514425" y="579225"/>
              <a:ext cx="206825" cy="191875"/>
            </a:xfrm>
            <a:custGeom>
              <a:rect b="b" l="l" r="r" t="t"/>
              <a:pathLst>
                <a:path extrusionOk="0" h="7675" w="8273">
                  <a:moveTo>
                    <a:pt x="3345" y="0"/>
                  </a:moveTo>
                  <a:lnTo>
                    <a:pt x="3345" y="0"/>
                  </a:lnTo>
                  <a:cubicBezTo>
                    <a:pt x="3491" y="112"/>
                    <a:pt x="3610" y="248"/>
                    <a:pt x="3704" y="394"/>
                  </a:cubicBezTo>
                  <a:cubicBezTo>
                    <a:pt x="3524" y="342"/>
                    <a:pt x="3338" y="316"/>
                    <a:pt x="3152" y="316"/>
                  </a:cubicBezTo>
                  <a:cubicBezTo>
                    <a:pt x="3030" y="316"/>
                    <a:pt x="2908" y="327"/>
                    <a:pt x="2789" y="351"/>
                  </a:cubicBezTo>
                  <a:cubicBezTo>
                    <a:pt x="2481" y="411"/>
                    <a:pt x="2190" y="548"/>
                    <a:pt x="1882" y="582"/>
                  </a:cubicBezTo>
                  <a:cubicBezTo>
                    <a:pt x="1840" y="587"/>
                    <a:pt x="1797" y="589"/>
                    <a:pt x="1753" y="589"/>
                  </a:cubicBezTo>
                  <a:cubicBezTo>
                    <a:pt x="1479" y="589"/>
                    <a:pt x="1194" y="493"/>
                    <a:pt x="1061" y="257"/>
                  </a:cubicBezTo>
                  <a:lnTo>
                    <a:pt x="1061" y="257"/>
                  </a:lnTo>
                  <a:cubicBezTo>
                    <a:pt x="1121" y="505"/>
                    <a:pt x="1181" y="753"/>
                    <a:pt x="1241" y="1001"/>
                  </a:cubicBezTo>
                  <a:cubicBezTo>
                    <a:pt x="1070" y="1010"/>
                    <a:pt x="916" y="1138"/>
                    <a:pt x="830" y="1292"/>
                  </a:cubicBezTo>
                  <a:cubicBezTo>
                    <a:pt x="744" y="1446"/>
                    <a:pt x="719" y="1626"/>
                    <a:pt x="702" y="1805"/>
                  </a:cubicBezTo>
                  <a:cubicBezTo>
                    <a:pt x="676" y="2079"/>
                    <a:pt x="676" y="2361"/>
                    <a:pt x="659" y="2635"/>
                  </a:cubicBezTo>
                  <a:cubicBezTo>
                    <a:pt x="642" y="2815"/>
                    <a:pt x="633" y="2995"/>
                    <a:pt x="599" y="3166"/>
                  </a:cubicBezTo>
                  <a:cubicBezTo>
                    <a:pt x="522" y="3619"/>
                    <a:pt x="351" y="4072"/>
                    <a:pt x="0" y="4363"/>
                  </a:cubicBezTo>
                  <a:cubicBezTo>
                    <a:pt x="35" y="4368"/>
                    <a:pt x="70" y="4371"/>
                    <a:pt x="106" y="4371"/>
                  </a:cubicBezTo>
                  <a:cubicBezTo>
                    <a:pt x="252" y="4371"/>
                    <a:pt x="400" y="4330"/>
                    <a:pt x="531" y="4261"/>
                  </a:cubicBezTo>
                  <a:lnTo>
                    <a:pt x="531" y="4261"/>
                  </a:lnTo>
                  <a:cubicBezTo>
                    <a:pt x="257" y="4457"/>
                    <a:pt x="223" y="4851"/>
                    <a:pt x="291" y="5176"/>
                  </a:cubicBezTo>
                  <a:cubicBezTo>
                    <a:pt x="394" y="5595"/>
                    <a:pt x="633" y="5972"/>
                    <a:pt x="975" y="6228"/>
                  </a:cubicBezTo>
                  <a:cubicBezTo>
                    <a:pt x="864" y="5955"/>
                    <a:pt x="839" y="5629"/>
                    <a:pt x="924" y="5339"/>
                  </a:cubicBezTo>
                  <a:lnTo>
                    <a:pt x="924" y="5339"/>
                  </a:lnTo>
                  <a:cubicBezTo>
                    <a:pt x="1010" y="6040"/>
                    <a:pt x="1437" y="6682"/>
                    <a:pt x="2045" y="7041"/>
                  </a:cubicBezTo>
                  <a:cubicBezTo>
                    <a:pt x="2011" y="6844"/>
                    <a:pt x="2019" y="6630"/>
                    <a:pt x="2062" y="6434"/>
                  </a:cubicBezTo>
                  <a:cubicBezTo>
                    <a:pt x="2182" y="6707"/>
                    <a:pt x="2413" y="6913"/>
                    <a:pt x="2669" y="7058"/>
                  </a:cubicBezTo>
                  <a:cubicBezTo>
                    <a:pt x="2926" y="7204"/>
                    <a:pt x="3208" y="7289"/>
                    <a:pt x="3499" y="7375"/>
                  </a:cubicBezTo>
                  <a:cubicBezTo>
                    <a:pt x="3414" y="7238"/>
                    <a:pt x="3388" y="7067"/>
                    <a:pt x="3414" y="6913"/>
                  </a:cubicBezTo>
                  <a:lnTo>
                    <a:pt x="3414" y="6913"/>
                  </a:lnTo>
                  <a:cubicBezTo>
                    <a:pt x="3448" y="7127"/>
                    <a:pt x="3773" y="7409"/>
                    <a:pt x="4030" y="7597"/>
                  </a:cubicBezTo>
                  <a:cubicBezTo>
                    <a:pt x="4072" y="7623"/>
                    <a:pt x="4107" y="7648"/>
                    <a:pt x="4141" y="7674"/>
                  </a:cubicBezTo>
                  <a:cubicBezTo>
                    <a:pt x="4166" y="7648"/>
                    <a:pt x="4201" y="7623"/>
                    <a:pt x="4243" y="7597"/>
                  </a:cubicBezTo>
                  <a:cubicBezTo>
                    <a:pt x="4500" y="7409"/>
                    <a:pt x="4825" y="7127"/>
                    <a:pt x="4859" y="6913"/>
                  </a:cubicBezTo>
                  <a:lnTo>
                    <a:pt x="4859" y="6913"/>
                  </a:lnTo>
                  <a:cubicBezTo>
                    <a:pt x="4894" y="7067"/>
                    <a:pt x="4859" y="7238"/>
                    <a:pt x="4774" y="7375"/>
                  </a:cubicBezTo>
                  <a:cubicBezTo>
                    <a:pt x="5065" y="7289"/>
                    <a:pt x="5347" y="7204"/>
                    <a:pt x="5604" y="7058"/>
                  </a:cubicBezTo>
                  <a:cubicBezTo>
                    <a:pt x="5860" y="6913"/>
                    <a:pt x="6100" y="6707"/>
                    <a:pt x="6211" y="6434"/>
                  </a:cubicBezTo>
                  <a:cubicBezTo>
                    <a:pt x="6254" y="6630"/>
                    <a:pt x="6262" y="6844"/>
                    <a:pt x="6228" y="7041"/>
                  </a:cubicBezTo>
                  <a:cubicBezTo>
                    <a:pt x="6836" y="6682"/>
                    <a:pt x="7263" y="6040"/>
                    <a:pt x="7349" y="5339"/>
                  </a:cubicBezTo>
                  <a:lnTo>
                    <a:pt x="7349" y="5339"/>
                  </a:lnTo>
                  <a:cubicBezTo>
                    <a:pt x="7434" y="5629"/>
                    <a:pt x="7409" y="5955"/>
                    <a:pt x="7297" y="6237"/>
                  </a:cubicBezTo>
                  <a:cubicBezTo>
                    <a:pt x="7640" y="5972"/>
                    <a:pt x="7888" y="5595"/>
                    <a:pt x="7982" y="5176"/>
                  </a:cubicBezTo>
                  <a:cubicBezTo>
                    <a:pt x="8048" y="4860"/>
                    <a:pt x="8018" y="4478"/>
                    <a:pt x="7772" y="4277"/>
                  </a:cubicBezTo>
                  <a:lnTo>
                    <a:pt x="7772" y="4277"/>
                  </a:lnTo>
                  <a:cubicBezTo>
                    <a:pt x="7900" y="4344"/>
                    <a:pt x="8043" y="4376"/>
                    <a:pt x="8184" y="4376"/>
                  </a:cubicBezTo>
                  <a:cubicBezTo>
                    <a:pt x="8213" y="4376"/>
                    <a:pt x="8243" y="4375"/>
                    <a:pt x="8273" y="4372"/>
                  </a:cubicBezTo>
                  <a:cubicBezTo>
                    <a:pt x="7922" y="4072"/>
                    <a:pt x="7751" y="3619"/>
                    <a:pt x="7674" y="3166"/>
                  </a:cubicBezTo>
                  <a:cubicBezTo>
                    <a:pt x="7640" y="2935"/>
                    <a:pt x="7623" y="2704"/>
                    <a:pt x="7605" y="2464"/>
                  </a:cubicBezTo>
                  <a:cubicBezTo>
                    <a:pt x="7597" y="2242"/>
                    <a:pt x="7588" y="2019"/>
                    <a:pt x="7571" y="1805"/>
                  </a:cubicBezTo>
                  <a:cubicBezTo>
                    <a:pt x="7554" y="1626"/>
                    <a:pt x="7528" y="1446"/>
                    <a:pt x="7443" y="1292"/>
                  </a:cubicBezTo>
                  <a:cubicBezTo>
                    <a:pt x="7357" y="1138"/>
                    <a:pt x="7203" y="1010"/>
                    <a:pt x="7032" y="1001"/>
                  </a:cubicBezTo>
                  <a:cubicBezTo>
                    <a:pt x="7092" y="753"/>
                    <a:pt x="7152" y="505"/>
                    <a:pt x="7212" y="257"/>
                  </a:cubicBezTo>
                  <a:lnTo>
                    <a:pt x="7212" y="257"/>
                  </a:lnTo>
                  <a:cubicBezTo>
                    <a:pt x="7079" y="493"/>
                    <a:pt x="6794" y="589"/>
                    <a:pt x="6520" y="589"/>
                  </a:cubicBezTo>
                  <a:cubicBezTo>
                    <a:pt x="6476" y="589"/>
                    <a:pt x="6433" y="587"/>
                    <a:pt x="6391" y="582"/>
                  </a:cubicBezTo>
                  <a:cubicBezTo>
                    <a:pt x="6083" y="548"/>
                    <a:pt x="5792" y="411"/>
                    <a:pt x="5492" y="351"/>
                  </a:cubicBezTo>
                  <a:cubicBezTo>
                    <a:pt x="5370" y="327"/>
                    <a:pt x="5246" y="316"/>
                    <a:pt x="5123" y="316"/>
                  </a:cubicBezTo>
                  <a:cubicBezTo>
                    <a:pt x="4935" y="316"/>
                    <a:pt x="4749" y="342"/>
                    <a:pt x="4568" y="394"/>
                  </a:cubicBezTo>
                  <a:cubicBezTo>
                    <a:pt x="4663" y="248"/>
                    <a:pt x="4791" y="112"/>
                    <a:pt x="4928" y="0"/>
                  </a:cubicBezTo>
                  <a:lnTo>
                    <a:pt x="4928" y="0"/>
                  </a:lnTo>
                  <a:cubicBezTo>
                    <a:pt x="4586" y="17"/>
                    <a:pt x="4286" y="180"/>
                    <a:pt x="4141" y="334"/>
                  </a:cubicBezTo>
                  <a:cubicBezTo>
                    <a:pt x="3987" y="180"/>
                    <a:pt x="3696" y="17"/>
                    <a:pt x="3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3618775" y="729575"/>
              <a:ext cx="2175" cy="13175"/>
            </a:xfrm>
            <a:custGeom>
              <a:rect b="b" l="l" r="r" t="t"/>
              <a:pathLst>
                <a:path extrusionOk="0" h="527" w="87">
                  <a:moveTo>
                    <a:pt x="52" y="0"/>
                  </a:moveTo>
                  <a:cubicBezTo>
                    <a:pt x="35" y="9"/>
                    <a:pt x="18" y="26"/>
                    <a:pt x="1" y="35"/>
                  </a:cubicBezTo>
                  <a:lnTo>
                    <a:pt x="1" y="488"/>
                  </a:lnTo>
                  <a:cubicBezTo>
                    <a:pt x="1" y="514"/>
                    <a:pt x="22" y="527"/>
                    <a:pt x="44" y="527"/>
                  </a:cubicBezTo>
                  <a:cubicBezTo>
                    <a:pt x="65" y="527"/>
                    <a:pt x="86" y="514"/>
                    <a:pt x="86" y="488"/>
                  </a:cubicBezTo>
                  <a:lnTo>
                    <a:pt x="86" y="26"/>
                  </a:lnTo>
                  <a:cubicBezTo>
                    <a:pt x="78" y="17"/>
                    <a:pt x="61" y="9"/>
                    <a:pt x="52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3530875" y="579225"/>
              <a:ext cx="173900" cy="94125"/>
            </a:xfrm>
            <a:custGeom>
              <a:rect b="b" l="l" r="r" t="t"/>
              <a:pathLst>
                <a:path extrusionOk="0" h="3765" w="6956">
                  <a:moveTo>
                    <a:pt x="2696" y="0"/>
                  </a:moveTo>
                  <a:lnTo>
                    <a:pt x="2696" y="0"/>
                  </a:lnTo>
                  <a:cubicBezTo>
                    <a:pt x="2833" y="112"/>
                    <a:pt x="2952" y="248"/>
                    <a:pt x="3055" y="394"/>
                  </a:cubicBezTo>
                  <a:cubicBezTo>
                    <a:pt x="2875" y="342"/>
                    <a:pt x="2688" y="316"/>
                    <a:pt x="2501" y="316"/>
                  </a:cubicBezTo>
                  <a:cubicBezTo>
                    <a:pt x="2377" y="316"/>
                    <a:pt x="2254" y="327"/>
                    <a:pt x="2131" y="351"/>
                  </a:cubicBezTo>
                  <a:cubicBezTo>
                    <a:pt x="1823" y="411"/>
                    <a:pt x="1541" y="548"/>
                    <a:pt x="1233" y="582"/>
                  </a:cubicBezTo>
                  <a:cubicBezTo>
                    <a:pt x="1189" y="587"/>
                    <a:pt x="1145" y="589"/>
                    <a:pt x="1101" y="589"/>
                  </a:cubicBezTo>
                  <a:cubicBezTo>
                    <a:pt x="824" y="589"/>
                    <a:pt x="544" y="493"/>
                    <a:pt x="412" y="257"/>
                  </a:cubicBezTo>
                  <a:lnTo>
                    <a:pt x="412" y="257"/>
                  </a:lnTo>
                  <a:cubicBezTo>
                    <a:pt x="471" y="505"/>
                    <a:pt x="531" y="753"/>
                    <a:pt x="591" y="1001"/>
                  </a:cubicBezTo>
                  <a:cubicBezTo>
                    <a:pt x="412" y="1010"/>
                    <a:pt x="258" y="1138"/>
                    <a:pt x="172" y="1292"/>
                  </a:cubicBezTo>
                  <a:cubicBezTo>
                    <a:pt x="95" y="1446"/>
                    <a:pt x="69" y="1626"/>
                    <a:pt x="52" y="1805"/>
                  </a:cubicBezTo>
                  <a:cubicBezTo>
                    <a:pt x="27" y="2079"/>
                    <a:pt x="18" y="2361"/>
                    <a:pt x="1" y="2635"/>
                  </a:cubicBezTo>
                  <a:cubicBezTo>
                    <a:pt x="215" y="2447"/>
                    <a:pt x="454" y="2276"/>
                    <a:pt x="702" y="2139"/>
                  </a:cubicBezTo>
                  <a:lnTo>
                    <a:pt x="702" y="2139"/>
                  </a:lnTo>
                  <a:cubicBezTo>
                    <a:pt x="471" y="2438"/>
                    <a:pt x="369" y="2832"/>
                    <a:pt x="412" y="3200"/>
                  </a:cubicBezTo>
                  <a:cubicBezTo>
                    <a:pt x="677" y="2798"/>
                    <a:pt x="1027" y="2456"/>
                    <a:pt x="1430" y="2190"/>
                  </a:cubicBezTo>
                  <a:lnTo>
                    <a:pt x="1430" y="2190"/>
                  </a:lnTo>
                  <a:cubicBezTo>
                    <a:pt x="1284" y="2490"/>
                    <a:pt x="1233" y="2823"/>
                    <a:pt x="1267" y="3149"/>
                  </a:cubicBezTo>
                  <a:cubicBezTo>
                    <a:pt x="1404" y="2892"/>
                    <a:pt x="1609" y="2687"/>
                    <a:pt x="1849" y="2533"/>
                  </a:cubicBezTo>
                  <a:lnTo>
                    <a:pt x="1849" y="2533"/>
                  </a:lnTo>
                  <a:cubicBezTo>
                    <a:pt x="1772" y="2781"/>
                    <a:pt x="1797" y="3063"/>
                    <a:pt x="1926" y="3285"/>
                  </a:cubicBezTo>
                  <a:cubicBezTo>
                    <a:pt x="2037" y="3131"/>
                    <a:pt x="2199" y="3012"/>
                    <a:pt x="2371" y="2952"/>
                  </a:cubicBezTo>
                  <a:cubicBezTo>
                    <a:pt x="2388" y="3234"/>
                    <a:pt x="2473" y="3516"/>
                    <a:pt x="2619" y="3764"/>
                  </a:cubicBezTo>
                  <a:cubicBezTo>
                    <a:pt x="3064" y="3328"/>
                    <a:pt x="3337" y="2310"/>
                    <a:pt x="3423" y="1959"/>
                  </a:cubicBezTo>
                  <a:cubicBezTo>
                    <a:pt x="3440" y="1891"/>
                    <a:pt x="3500" y="1840"/>
                    <a:pt x="3568" y="1840"/>
                  </a:cubicBezTo>
                  <a:cubicBezTo>
                    <a:pt x="3654" y="1840"/>
                    <a:pt x="3722" y="1900"/>
                    <a:pt x="3731" y="1985"/>
                  </a:cubicBezTo>
                  <a:cubicBezTo>
                    <a:pt x="3756" y="2353"/>
                    <a:pt x="3885" y="3345"/>
                    <a:pt x="4390" y="3764"/>
                  </a:cubicBezTo>
                  <a:cubicBezTo>
                    <a:pt x="4544" y="3525"/>
                    <a:pt x="4775" y="3234"/>
                    <a:pt x="4783" y="2952"/>
                  </a:cubicBezTo>
                  <a:cubicBezTo>
                    <a:pt x="4963" y="3012"/>
                    <a:pt x="5125" y="3131"/>
                    <a:pt x="5236" y="3285"/>
                  </a:cubicBezTo>
                  <a:cubicBezTo>
                    <a:pt x="5365" y="3063"/>
                    <a:pt x="5390" y="2781"/>
                    <a:pt x="5313" y="2533"/>
                  </a:cubicBezTo>
                  <a:lnTo>
                    <a:pt x="5313" y="2533"/>
                  </a:lnTo>
                  <a:cubicBezTo>
                    <a:pt x="5553" y="2687"/>
                    <a:pt x="5758" y="2892"/>
                    <a:pt x="5895" y="3149"/>
                  </a:cubicBezTo>
                  <a:cubicBezTo>
                    <a:pt x="5929" y="2823"/>
                    <a:pt x="5870" y="2490"/>
                    <a:pt x="5724" y="2190"/>
                  </a:cubicBezTo>
                  <a:lnTo>
                    <a:pt x="5724" y="2190"/>
                  </a:lnTo>
                  <a:cubicBezTo>
                    <a:pt x="6135" y="2456"/>
                    <a:pt x="6477" y="2798"/>
                    <a:pt x="6742" y="3200"/>
                  </a:cubicBezTo>
                  <a:cubicBezTo>
                    <a:pt x="6785" y="2832"/>
                    <a:pt x="6682" y="2438"/>
                    <a:pt x="6460" y="2139"/>
                  </a:cubicBezTo>
                  <a:lnTo>
                    <a:pt x="6468" y="2139"/>
                  </a:lnTo>
                  <a:cubicBezTo>
                    <a:pt x="6639" y="2233"/>
                    <a:pt x="6802" y="2344"/>
                    <a:pt x="6956" y="2464"/>
                  </a:cubicBezTo>
                  <a:cubicBezTo>
                    <a:pt x="6947" y="2242"/>
                    <a:pt x="6939" y="2019"/>
                    <a:pt x="6913" y="1805"/>
                  </a:cubicBezTo>
                  <a:cubicBezTo>
                    <a:pt x="6905" y="1626"/>
                    <a:pt x="6879" y="1446"/>
                    <a:pt x="6793" y="1292"/>
                  </a:cubicBezTo>
                  <a:cubicBezTo>
                    <a:pt x="6708" y="1138"/>
                    <a:pt x="6554" y="1010"/>
                    <a:pt x="6383" y="1001"/>
                  </a:cubicBezTo>
                  <a:cubicBezTo>
                    <a:pt x="6434" y="753"/>
                    <a:pt x="6503" y="505"/>
                    <a:pt x="6562" y="257"/>
                  </a:cubicBezTo>
                  <a:lnTo>
                    <a:pt x="6562" y="257"/>
                  </a:lnTo>
                  <a:cubicBezTo>
                    <a:pt x="6430" y="493"/>
                    <a:pt x="6144" y="589"/>
                    <a:pt x="5870" y="589"/>
                  </a:cubicBezTo>
                  <a:cubicBezTo>
                    <a:pt x="5827" y="589"/>
                    <a:pt x="5784" y="587"/>
                    <a:pt x="5741" y="582"/>
                  </a:cubicBezTo>
                  <a:cubicBezTo>
                    <a:pt x="5433" y="548"/>
                    <a:pt x="5142" y="411"/>
                    <a:pt x="4834" y="351"/>
                  </a:cubicBezTo>
                  <a:cubicBezTo>
                    <a:pt x="4715" y="327"/>
                    <a:pt x="4592" y="316"/>
                    <a:pt x="4469" y="316"/>
                  </a:cubicBezTo>
                  <a:cubicBezTo>
                    <a:pt x="4282" y="316"/>
                    <a:pt x="4094" y="342"/>
                    <a:pt x="3919" y="394"/>
                  </a:cubicBezTo>
                  <a:cubicBezTo>
                    <a:pt x="4013" y="248"/>
                    <a:pt x="4133" y="112"/>
                    <a:pt x="4278" y="0"/>
                  </a:cubicBezTo>
                  <a:lnTo>
                    <a:pt x="4278" y="0"/>
                  </a:lnTo>
                  <a:cubicBezTo>
                    <a:pt x="3928" y="17"/>
                    <a:pt x="3637" y="180"/>
                    <a:pt x="3483" y="334"/>
                  </a:cubicBezTo>
                  <a:cubicBezTo>
                    <a:pt x="3337" y="180"/>
                    <a:pt x="3038" y="17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3541550" y="674475"/>
              <a:ext cx="66975" cy="64150"/>
            </a:xfrm>
            <a:custGeom>
              <a:rect b="b" l="l" r="r" t="t"/>
              <a:pathLst>
                <a:path extrusionOk="0" h="2566" w="2679">
                  <a:moveTo>
                    <a:pt x="1461" y="0"/>
                  </a:moveTo>
                  <a:cubicBezTo>
                    <a:pt x="1343" y="0"/>
                    <a:pt x="1224" y="10"/>
                    <a:pt x="1105" y="31"/>
                  </a:cubicBezTo>
                  <a:cubicBezTo>
                    <a:pt x="669" y="117"/>
                    <a:pt x="267" y="365"/>
                    <a:pt x="36" y="742"/>
                  </a:cubicBezTo>
                  <a:cubicBezTo>
                    <a:pt x="1" y="791"/>
                    <a:pt x="46" y="834"/>
                    <a:pt x="92" y="834"/>
                  </a:cubicBezTo>
                  <a:cubicBezTo>
                    <a:pt x="102" y="834"/>
                    <a:pt x="112" y="832"/>
                    <a:pt x="121" y="827"/>
                  </a:cubicBezTo>
                  <a:cubicBezTo>
                    <a:pt x="207" y="793"/>
                    <a:pt x="293" y="759"/>
                    <a:pt x="378" y="742"/>
                  </a:cubicBezTo>
                  <a:lnTo>
                    <a:pt x="378" y="742"/>
                  </a:lnTo>
                  <a:cubicBezTo>
                    <a:pt x="113" y="972"/>
                    <a:pt x="2" y="1349"/>
                    <a:pt x="147" y="1700"/>
                  </a:cubicBezTo>
                  <a:cubicBezTo>
                    <a:pt x="157" y="1729"/>
                    <a:pt x="184" y="1748"/>
                    <a:pt x="210" y="1748"/>
                  </a:cubicBezTo>
                  <a:cubicBezTo>
                    <a:pt x="229" y="1748"/>
                    <a:pt x="248" y="1738"/>
                    <a:pt x="258" y="1717"/>
                  </a:cubicBezTo>
                  <a:cubicBezTo>
                    <a:pt x="284" y="1665"/>
                    <a:pt x="318" y="1631"/>
                    <a:pt x="352" y="1588"/>
                  </a:cubicBezTo>
                  <a:lnTo>
                    <a:pt x="352" y="1588"/>
                  </a:lnTo>
                  <a:cubicBezTo>
                    <a:pt x="258" y="1879"/>
                    <a:pt x="352" y="2213"/>
                    <a:pt x="609" y="2410"/>
                  </a:cubicBezTo>
                  <a:cubicBezTo>
                    <a:pt x="619" y="2417"/>
                    <a:pt x="630" y="2420"/>
                    <a:pt x="642" y="2420"/>
                  </a:cubicBezTo>
                  <a:cubicBezTo>
                    <a:pt x="672" y="2420"/>
                    <a:pt x="703" y="2400"/>
                    <a:pt x="703" y="2375"/>
                  </a:cubicBezTo>
                  <a:cubicBezTo>
                    <a:pt x="712" y="2324"/>
                    <a:pt x="720" y="2290"/>
                    <a:pt x="737" y="2247"/>
                  </a:cubicBezTo>
                  <a:cubicBezTo>
                    <a:pt x="806" y="2410"/>
                    <a:pt x="951" y="2529"/>
                    <a:pt x="1122" y="2564"/>
                  </a:cubicBezTo>
                  <a:cubicBezTo>
                    <a:pt x="1128" y="2565"/>
                    <a:pt x="1133" y="2565"/>
                    <a:pt x="1139" y="2565"/>
                  </a:cubicBezTo>
                  <a:cubicBezTo>
                    <a:pt x="1212" y="2565"/>
                    <a:pt x="1236" y="2460"/>
                    <a:pt x="1157" y="2444"/>
                  </a:cubicBezTo>
                  <a:cubicBezTo>
                    <a:pt x="977" y="2410"/>
                    <a:pt x="831" y="2256"/>
                    <a:pt x="814" y="2068"/>
                  </a:cubicBezTo>
                  <a:cubicBezTo>
                    <a:pt x="814" y="2030"/>
                    <a:pt x="784" y="2006"/>
                    <a:pt x="753" y="2006"/>
                  </a:cubicBezTo>
                  <a:cubicBezTo>
                    <a:pt x="734" y="2006"/>
                    <a:pt x="716" y="2014"/>
                    <a:pt x="703" y="2033"/>
                  </a:cubicBezTo>
                  <a:cubicBezTo>
                    <a:pt x="660" y="2102"/>
                    <a:pt x="626" y="2170"/>
                    <a:pt x="609" y="2239"/>
                  </a:cubicBezTo>
                  <a:cubicBezTo>
                    <a:pt x="395" y="2016"/>
                    <a:pt x="378" y="1657"/>
                    <a:pt x="583" y="1417"/>
                  </a:cubicBezTo>
                  <a:cubicBezTo>
                    <a:pt x="627" y="1366"/>
                    <a:pt x="590" y="1309"/>
                    <a:pt x="541" y="1309"/>
                  </a:cubicBezTo>
                  <a:cubicBezTo>
                    <a:pt x="533" y="1309"/>
                    <a:pt x="524" y="1311"/>
                    <a:pt x="515" y="1315"/>
                  </a:cubicBezTo>
                  <a:cubicBezTo>
                    <a:pt x="395" y="1366"/>
                    <a:pt x="301" y="1443"/>
                    <a:pt x="224" y="1537"/>
                  </a:cubicBezTo>
                  <a:cubicBezTo>
                    <a:pt x="147" y="1195"/>
                    <a:pt x="335" y="827"/>
                    <a:pt x="686" y="707"/>
                  </a:cubicBezTo>
                  <a:cubicBezTo>
                    <a:pt x="746" y="682"/>
                    <a:pt x="746" y="579"/>
                    <a:pt x="669" y="579"/>
                  </a:cubicBezTo>
                  <a:cubicBezTo>
                    <a:pt x="523" y="588"/>
                    <a:pt x="387" y="613"/>
                    <a:pt x="250" y="647"/>
                  </a:cubicBezTo>
                  <a:cubicBezTo>
                    <a:pt x="472" y="382"/>
                    <a:pt x="797" y="220"/>
                    <a:pt x="1139" y="160"/>
                  </a:cubicBezTo>
                  <a:cubicBezTo>
                    <a:pt x="1253" y="137"/>
                    <a:pt x="1367" y="127"/>
                    <a:pt x="1482" y="127"/>
                  </a:cubicBezTo>
                  <a:cubicBezTo>
                    <a:pt x="1850" y="127"/>
                    <a:pt x="2218" y="234"/>
                    <a:pt x="2551" y="391"/>
                  </a:cubicBezTo>
                  <a:cubicBezTo>
                    <a:pt x="2561" y="395"/>
                    <a:pt x="2571" y="397"/>
                    <a:pt x="2580" y="397"/>
                  </a:cubicBezTo>
                  <a:cubicBezTo>
                    <a:pt x="2641" y="397"/>
                    <a:pt x="2679" y="309"/>
                    <a:pt x="2619" y="280"/>
                  </a:cubicBezTo>
                  <a:cubicBezTo>
                    <a:pt x="2256" y="114"/>
                    <a:pt x="1862" y="0"/>
                    <a:pt x="146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3583275" y="728925"/>
              <a:ext cx="34875" cy="12000"/>
            </a:xfrm>
            <a:custGeom>
              <a:rect b="b" l="l" r="r" t="t"/>
              <a:pathLst>
                <a:path extrusionOk="0" h="480" w="1395">
                  <a:moveTo>
                    <a:pt x="291" y="0"/>
                  </a:moveTo>
                  <a:cubicBezTo>
                    <a:pt x="267" y="0"/>
                    <a:pt x="242" y="13"/>
                    <a:pt x="232" y="43"/>
                  </a:cubicBezTo>
                  <a:cubicBezTo>
                    <a:pt x="198" y="172"/>
                    <a:pt x="129" y="274"/>
                    <a:pt x="27" y="360"/>
                  </a:cubicBezTo>
                  <a:cubicBezTo>
                    <a:pt x="1" y="394"/>
                    <a:pt x="9" y="463"/>
                    <a:pt x="61" y="463"/>
                  </a:cubicBezTo>
                  <a:cubicBezTo>
                    <a:pt x="143" y="474"/>
                    <a:pt x="226" y="479"/>
                    <a:pt x="309" y="479"/>
                  </a:cubicBezTo>
                  <a:cubicBezTo>
                    <a:pt x="674" y="479"/>
                    <a:pt x="1037" y="372"/>
                    <a:pt x="1344" y="163"/>
                  </a:cubicBezTo>
                  <a:cubicBezTo>
                    <a:pt x="1394" y="127"/>
                    <a:pt x="1360" y="42"/>
                    <a:pt x="1307" y="42"/>
                  </a:cubicBezTo>
                  <a:cubicBezTo>
                    <a:pt x="1297" y="42"/>
                    <a:pt x="1286" y="45"/>
                    <a:pt x="1276" y="52"/>
                  </a:cubicBezTo>
                  <a:cubicBezTo>
                    <a:pt x="997" y="246"/>
                    <a:pt x="662" y="355"/>
                    <a:pt x="322" y="355"/>
                  </a:cubicBezTo>
                  <a:cubicBezTo>
                    <a:pt x="286" y="355"/>
                    <a:pt x="250" y="354"/>
                    <a:pt x="215" y="351"/>
                  </a:cubicBezTo>
                  <a:cubicBezTo>
                    <a:pt x="275" y="274"/>
                    <a:pt x="326" y="180"/>
                    <a:pt x="352" y="78"/>
                  </a:cubicBezTo>
                  <a:cubicBezTo>
                    <a:pt x="367" y="31"/>
                    <a:pt x="329" y="0"/>
                    <a:pt x="29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3578100" y="655975"/>
              <a:ext cx="12475" cy="19275"/>
            </a:xfrm>
            <a:custGeom>
              <a:rect b="b" l="l" r="r" t="t"/>
              <a:pathLst>
                <a:path extrusionOk="0" h="771" w="499">
                  <a:moveTo>
                    <a:pt x="232" y="0"/>
                  </a:moveTo>
                  <a:cubicBezTo>
                    <a:pt x="8" y="0"/>
                    <a:pt x="0" y="421"/>
                    <a:pt x="54" y="575"/>
                  </a:cubicBezTo>
                  <a:cubicBezTo>
                    <a:pt x="71" y="652"/>
                    <a:pt x="114" y="729"/>
                    <a:pt x="191" y="763"/>
                  </a:cubicBezTo>
                  <a:cubicBezTo>
                    <a:pt x="208" y="768"/>
                    <a:pt x="225" y="770"/>
                    <a:pt x="242" y="770"/>
                  </a:cubicBezTo>
                  <a:cubicBezTo>
                    <a:pt x="312" y="770"/>
                    <a:pt x="381" y="731"/>
                    <a:pt x="422" y="669"/>
                  </a:cubicBezTo>
                  <a:cubicBezTo>
                    <a:pt x="473" y="600"/>
                    <a:pt x="490" y="506"/>
                    <a:pt x="499" y="421"/>
                  </a:cubicBezTo>
                  <a:cubicBezTo>
                    <a:pt x="499" y="412"/>
                    <a:pt x="499" y="395"/>
                    <a:pt x="499" y="386"/>
                  </a:cubicBezTo>
                  <a:cubicBezTo>
                    <a:pt x="499" y="318"/>
                    <a:pt x="490" y="250"/>
                    <a:pt x="473" y="190"/>
                  </a:cubicBezTo>
                  <a:cubicBezTo>
                    <a:pt x="447" y="113"/>
                    <a:pt x="387" y="44"/>
                    <a:pt x="319" y="19"/>
                  </a:cubicBezTo>
                  <a:cubicBezTo>
                    <a:pt x="287" y="6"/>
                    <a:pt x="258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3632475" y="674475"/>
              <a:ext cx="67025" cy="64150"/>
            </a:xfrm>
            <a:custGeom>
              <a:rect b="b" l="l" r="r" t="t"/>
              <a:pathLst>
                <a:path extrusionOk="0" h="2566" w="2681">
                  <a:moveTo>
                    <a:pt x="1223" y="0"/>
                  </a:moveTo>
                  <a:cubicBezTo>
                    <a:pt x="823" y="0"/>
                    <a:pt x="424" y="114"/>
                    <a:pt x="60" y="280"/>
                  </a:cubicBezTo>
                  <a:cubicBezTo>
                    <a:pt x="1" y="309"/>
                    <a:pt x="38" y="397"/>
                    <a:pt x="100" y="397"/>
                  </a:cubicBezTo>
                  <a:cubicBezTo>
                    <a:pt x="109" y="397"/>
                    <a:pt x="119" y="395"/>
                    <a:pt x="129" y="391"/>
                  </a:cubicBezTo>
                  <a:cubicBezTo>
                    <a:pt x="462" y="234"/>
                    <a:pt x="830" y="127"/>
                    <a:pt x="1202" y="127"/>
                  </a:cubicBezTo>
                  <a:cubicBezTo>
                    <a:pt x="1317" y="127"/>
                    <a:pt x="1433" y="137"/>
                    <a:pt x="1549" y="160"/>
                  </a:cubicBezTo>
                  <a:cubicBezTo>
                    <a:pt x="1883" y="220"/>
                    <a:pt x="2208" y="382"/>
                    <a:pt x="2430" y="647"/>
                  </a:cubicBezTo>
                  <a:cubicBezTo>
                    <a:pt x="2293" y="613"/>
                    <a:pt x="2156" y="588"/>
                    <a:pt x="2011" y="579"/>
                  </a:cubicBezTo>
                  <a:cubicBezTo>
                    <a:pt x="1934" y="579"/>
                    <a:pt x="1934" y="682"/>
                    <a:pt x="1994" y="707"/>
                  </a:cubicBezTo>
                  <a:cubicBezTo>
                    <a:pt x="2344" y="827"/>
                    <a:pt x="2533" y="1195"/>
                    <a:pt x="2456" y="1537"/>
                  </a:cubicBezTo>
                  <a:cubicBezTo>
                    <a:pt x="2379" y="1443"/>
                    <a:pt x="2285" y="1366"/>
                    <a:pt x="2173" y="1315"/>
                  </a:cubicBezTo>
                  <a:cubicBezTo>
                    <a:pt x="2163" y="1311"/>
                    <a:pt x="2153" y="1309"/>
                    <a:pt x="2144" y="1309"/>
                  </a:cubicBezTo>
                  <a:cubicBezTo>
                    <a:pt x="2090" y="1309"/>
                    <a:pt x="2053" y="1366"/>
                    <a:pt x="2096" y="1417"/>
                  </a:cubicBezTo>
                  <a:cubicBezTo>
                    <a:pt x="2302" y="1657"/>
                    <a:pt x="2293" y="2016"/>
                    <a:pt x="2071" y="2239"/>
                  </a:cubicBezTo>
                  <a:cubicBezTo>
                    <a:pt x="2054" y="2170"/>
                    <a:pt x="2019" y="2102"/>
                    <a:pt x="1985" y="2033"/>
                  </a:cubicBezTo>
                  <a:cubicBezTo>
                    <a:pt x="1969" y="2014"/>
                    <a:pt x="1949" y="2006"/>
                    <a:pt x="1929" y="2006"/>
                  </a:cubicBezTo>
                  <a:cubicBezTo>
                    <a:pt x="1896" y="2006"/>
                    <a:pt x="1865" y="2030"/>
                    <a:pt x="1865" y="2068"/>
                  </a:cubicBezTo>
                  <a:cubicBezTo>
                    <a:pt x="1848" y="2256"/>
                    <a:pt x="1703" y="2410"/>
                    <a:pt x="1523" y="2444"/>
                  </a:cubicBezTo>
                  <a:cubicBezTo>
                    <a:pt x="1443" y="2460"/>
                    <a:pt x="1468" y="2565"/>
                    <a:pt x="1541" y="2565"/>
                  </a:cubicBezTo>
                  <a:cubicBezTo>
                    <a:pt x="1546" y="2565"/>
                    <a:pt x="1552" y="2565"/>
                    <a:pt x="1557" y="2564"/>
                  </a:cubicBezTo>
                  <a:cubicBezTo>
                    <a:pt x="1729" y="2529"/>
                    <a:pt x="1874" y="2410"/>
                    <a:pt x="1942" y="2247"/>
                  </a:cubicBezTo>
                  <a:cubicBezTo>
                    <a:pt x="1960" y="2290"/>
                    <a:pt x="1968" y="2324"/>
                    <a:pt x="1977" y="2375"/>
                  </a:cubicBezTo>
                  <a:cubicBezTo>
                    <a:pt x="1983" y="2400"/>
                    <a:pt x="2011" y="2420"/>
                    <a:pt x="2039" y="2420"/>
                  </a:cubicBezTo>
                  <a:cubicBezTo>
                    <a:pt x="2050" y="2420"/>
                    <a:pt x="2061" y="2417"/>
                    <a:pt x="2071" y="2410"/>
                  </a:cubicBezTo>
                  <a:cubicBezTo>
                    <a:pt x="2336" y="2213"/>
                    <a:pt x="2430" y="1879"/>
                    <a:pt x="2336" y="1588"/>
                  </a:cubicBezTo>
                  <a:lnTo>
                    <a:pt x="2336" y="1588"/>
                  </a:lnTo>
                  <a:cubicBezTo>
                    <a:pt x="2370" y="1631"/>
                    <a:pt x="2396" y="1665"/>
                    <a:pt x="2421" y="1717"/>
                  </a:cubicBezTo>
                  <a:cubicBezTo>
                    <a:pt x="2436" y="1738"/>
                    <a:pt x="2456" y="1748"/>
                    <a:pt x="2476" y="1748"/>
                  </a:cubicBezTo>
                  <a:cubicBezTo>
                    <a:pt x="2504" y="1748"/>
                    <a:pt x="2531" y="1729"/>
                    <a:pt x="2541" y="1700"/>
                  </a:cubicBezTo>
                  <a:cubicBezTo>
                    <a:pt x="2678" y="1349"/>
                    <a:pt x="2567" y="972"/>
                    <a:pt x="2302" y="742"/>
                  </a:cubicBezTo>
                  <a:lnTo>
                    <a:pt x="2302" y="742"/>
                  </a:lnTo>
                  <a:cubicBezTo>
                    <a:pt x="2387" y="759"/>
                    <a:pt x="2481" y="793"/>
                    <a:pt x="2567" y="827"/>
                  </a:cubicBezTo>
                  <a:cubicBezTo>
                    <a:pt x="2576" y="832"/>
                    <a:pt x="2586" y="834"/>
                    <a:pt x="2596" y="834"/>
                  </a:cubicBezTo>
                  <a:cubicBezTo>
                    <a:pt x="2640" y="834"/>
                    <a:pt x="2680" y="791"/>
                    <a:pt x="2652" y="742"/>
                  </a:cubicBezTo>
                  <a:cubicBezTo>
                    <a:pt x="2413" y="365"/>
                    <a:pt x="2011" y="117"/>
                    <a:pt x="1575" y="31"/>
                  </a:cubicBezTo>
                  <a:cubicBezTo>
                    <a:pt x="1458" y="10"/>
                    <a:pt x="1340" y="0"/>
                    <a:pt x="122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3622900" y="728925"/>
              <a:ext cx="35050" cy="12000"/>
            </a:xfrm>
            <a:custGeom>
              <a:rect b="b" l="l" r="r" t="t"/>
              <a:pathLst>
                <a:path extrusionOk="0" h="480" w="1402">
                  <a:moveTo>
                    <a:pt x="1106" y="0"/>
                  </a:moveTo>
                  <a:cubicBezTo>
                    <a:pt x="1068" y="0"/>
                    <a:pt x="1027" y="31"/>
                    <a:pt x="1042" y="78"/>
                  </a:cubicBezTo>
                  <a:cubicBezTo>
                    <a:pt x="1068" y="180"/>
                    <a:pt x="1119" y="274"/>
                    <a:pt x="1188" y="351"/>
                  </a:cubicBezTo>
                  <a:cubicBezTo>
                    <a:pt x="1152" y="354"/>
                    <a:pt x="1116" y="355"/>
                    <a:pt x="1080" y="355"/>
                  </a:cubicBezTo>
                  <a:cubicBezTo>
                    <a:pt x="739" y="355"/>
                    <a:pt x="397" y="246"/>
                    <a:pt x="118" y="52"/>
                  </a:cubicBezTo>
                  <a:cubicBezTo>
                    <a:pt x="108" y="45"/>
                    <a:pt x="97" y="42"/>
                    <a:pt x="87" y="42"/>
                  </a:cubicBezTo>
                  <a:cubicBezTo>
                    <a:pt x="34" y="42"/>
                    <a:pt x="1" y="127"/>
                    <a:pt x="58" y="163"/>
                  </a:cubicBezTo>
                  <a:cubicBezTo>
                    <a:pt x="358" y="372"/>
                    <a:pt x="720" y="479"/>
                    <a:pt x="1085" y="479"/>
                  </a:cubicBezTo>
                  <a:cubicBezTo>
                    <a:pt x="1168" y="479"/>
                    <a:pt x="1251" y="474"/>
                    <a:pt x="1333" y="463"/>
                  </a:cubicBezTo>
                  <a:cubicBezTo>
                    <a:pt x="1384" y="463"/>
                    <a:pt x="1401" y="394"/>
                    <a:pt x="1367" y="360"/>
                  </a:cubicBezTo>
                  <a:cubicBezTo>
                    <a:pt x="1265" y="274"/>
                    <a:pt x="1196" y="172"/>
                    <a:pt x="1162" y="43"/>
                  </a:cubicBezTo>
                  <a:cubicBezTo>
                    <a:pt x="1155" y="13"/>
                    <a:pt x="1131" y="0"/>
                    <a:pt x="1106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3648525" y="655975"/>
              <a:ext cx="12275" cy="19275"/>
            </a:xfrm>
            <a:custGeom>
              <a:rect b="b" l="l" r="r" t="t"/>
              <a:pathLst>
                <a:path extrusionOk="0" h="771" w="491">
                  <a:moveTo>
                    <a:pt x="264" y="0"/>
                  </a:moveTo>
                  <a:cubicBezTo>
                    <a:pt x="239" y="0"/>
                    <a:pt x="211" y="6"/>
                    <a:pt x="180" y="19"/>
                  </a:cubicBezTo>
                  <a:cubicBezTo>
                    <a:pt x="103" y="44"/>
                    <a:pt x="51" y="113"/>
                    <a:pt x="26" y="190"/>
                  </a:cubicBezTo>
                  <a:cubicBezTo>
                    <a:pt x="0" y="250"/>
                    <a:pt x="0" y="318"/>
                    <a:pt x="0" y="386"/>
                  </a:cubicBezTo>
                  <a:cubicBezTo>
                    <a:pt x="0" y="395"/>
                    <a:pt x="0" y="412"/>
                    <a:pt x="0" y="421"/>
                  </a:cubicBezTo>
                  <a:cubicBezTo>
                    <a:pt x="9" y="506"/>
                    <a:pt x="26" y="600"/>
                    <a:pt x="77" y="669"/>
                  </a:cubicBezTo>
                  <a:cubicBezTo>
                    <a:pt x="118" y="731"/>
                    <a:pt x="187" y="770"/>
                    <a:pt x="252" y="770"/>
                  </a:cubicBezTo>
                  <a:cubicBezTo>
                    <a:pt x="268" y="770"/>
                    <a:pt x="284" y="768"/>
                    <a:pt x="299" y="763"/>
                  </a:cubicBezTo>
                  <a:cubicBezTo>
                    <a:pt x="376" y="729"/>
                    <a:pt x="419" y="652"/>
                    <a:pt x="445" y="575"/>
                  </a:cubicBezTo>
                  <a:cubicBezTo>
                    <a:pt x="491" y="421"/>
                    <a:pt x="482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3601025" y="688925"/>
              <a:ext cx="30625" cy="23350"/>
            </a:xfrm>
            <a:custGeom>
              <a:rect b="b" l="l" r="r" t="t"/>
              <a:pathLst>
                <a:path extrusionOk="0" h="934" w="1225">
                  <a:moveTo>
                    <a:pt x="608" y="1"/>
                  </a:moveTo>
                  <a:cubicBezTo>
                    <a:pt x="275" y="1"/>
                    <a:pt x="1" y="61"/>
                    <a:pt x="1" y="317"/>
                  </a:cubicBezTo>
                  <a:cubicBezTo>
                    <a:pt x="1" y="574"/>
                    <a:pt x="275" y="933"/>
                    <a:pt x="608" y="933"/>
                  </a:cubicBezTo>
                  <a:cubicBezTo>
                    <a:pt x="950" y="933"/>
                    <a:pt x="1224" y="574"/>
                    <a:pt x="1224" y="317"/>
                  </a:cubicBezTo>
                  <a:cubicBezTo>
                    <a:pt x="1224" y="61"/>
                    <a:pt x="95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3606600" y="691300"/>
              <a:ext cx="18425" cy="6850"/>
            </a:xfrm>
            <a:custGeom>
              <a:rect b="b" l="l" r="r" t="t"/>
              <a:pathLst>
                <a:path extrusionOk="0" h="274" w="737">
                  <a:moveTo>
                    <a:pt x="368" y="0"/>
                  </a:moveTo>
                  <a:cubicBezTo>
                    <a:pt x="163" y="0"/>
                    <a:pt x="0" y="60"/>
                    <a:pt x="0" y="137"/>
                  </a:cubicBezTo>
                  <a:cubicBezTo>
                    <a:pt x="0" y="214"/>
                    <a:pt x="163" y="274"/>
                    <a:pt x="368" y="274"/>
                  </a:cubicBezTo>
                  <a:cubicBezTo>
                    <a:pt x="573" y="274"/>
                    <a:pt x="736" y="214"/>
                    <a:pt x="736" y="137"/>
                  </a:cubicBezTo>
                  <a:cubicBezTo>
                    <a:pt x="736" y="60"/>
                    <a:pt x="57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0" name="Google Shape;1210;p39"/>
          <p:cNvGrpSpPr/>
          <p:nvPr/>
        </p:nvGrpSpPr>
        <p:grpSpPr>
          <a:xfrm flipH="1" rot="-2491912">
            <a:off x="1051187" y="1603961"/>
            <a:ext cx="439512" cy="190772"/>
            <a:chOff x="5301950" y="718225"/>
            <a:chExt cx="186325" cy="80875"/>
          </a:xfrm>
        </p:grpSpPr>
        <p:sp>
          <p:nvSpPr>
            <p:cNvPr id="1211" name="Google Shape;1211;p39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5" name="Google Shape;1215;p39"/>
          <p:cNvGrpSpPr/>
          <p:nvPr/>
        </p:nvGrpSpPr>
        <p:grpSpPr>
          <a:xfrm rot="2491912">
            <a:off x="7789037" y="2009911"/>
            <a:ext cx="439512" cy="190772"/>
            <a:chOff x="5301950" y="718225"/>
            <a:chExt cx="186325" cy="80875"/>
          </a:xfrm>
        </p:grpSpPr>
        <p:sp>
          <p:nvSpPr>
            <p:cNvPr id="1216" name="Google Shape;1216;p39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0" name="Google Shape;1220;p39"/>
          <p:cNvGrpSpPr/>
          <p:nvPr/>
        </p:nvGrpSpPr>
        <p:grpSpPr>
          <a:xfrm>
            <a:off x="625580" y="2430189"/>
            <a:ext cx="1290839" cy="1919152"/>
            <a:chOff x="3088175" y="498975"/>
            <a:chExt cx="399950" cy="594625"/>
          </a:xfrm>
        </p:grpSpPr>
        <p:sp>
          <p:nvSpPr>
            <p:cNvPr id="1221" name="Google Shape;1221;p39"/>
            <p:cNvSpPr/>
            <p:nvPr/>
          </p:nvSpPr>
          <p:spPr>
            <a:xfrm>
              <a:off x="3088175" y="757600"/>
              <a:ext cx="399950" cy="336000"/>
            </a:xfrm>
            <a:custGeom>
              <a:rect b="b" l="l" r="r" t="t"/>
              <a:pathLst>
                <a:path extrusionOk="0" h="13440" w="15998">
                  <a:moveTo>
                    <a:pt x="3106" y="0"/>
                  </a:moveTo>
                  <a:cubicBezTo>
                    <a:pt x="1917" y="2122"/>
                    <a:pt x="745" y="11164"/>
                    <a:pt x="1420" y="12011"/>
                  </a:cubicBezTo>
                  <a:cubicBezTo>
                    <a:pt x="1420" y="12011"/>
                    <a:pt x="0" y="12293"/>
                    <a:pt x="0" y="13440"/>
                  </a:cubicBezTo>
                  <a:lnTo>
                    <a:pt x="6485" y="13440"/>
                  </a:lnTo>
                  <a:cubicBezTo>
                    <a:pt x="6878" y="13440"/>
                    <a:pt x="7221" y="13200"/>
                    <a:pt x="7366" y="12841"/>
                  </a:cubicBezTo>
                  <a:lnTo>
                    <a:pt x="7511" y="12456"/>
                  </a:lnTo>
                  <a:lnTo>
                    <a:pt x="8230" y="12456"/>
                  </a:lnTo>
                  <a:lnTo>
                    <a:pt x="8393" y="12849"/>
                  </a:lnTo>
                  <a:cubicBezTo>
                    <a:pt x="8530" y="13209"/>
                    <a:pt x="8880" y="13440"/>
                    <a:pt x="9265" y="13440"/>
                  </a:cubicBezTo>
                  <a:lnTo>
                    <a:pt x="15998" y="13440"/>
                  </a:lnTo>
                  <a:cubicBezTo>
                    <a:pt x="15998" y="12293"/>
                    <a:pt x="14586" y="12011"/>
                    <a:pt x="14586" y="12011"/>
                  </a:cubicBezTo>
                  <a:cubicBezTo>
                    <a:pt x="15254" y="11164"/>
                    <a:pt x="14082" y="2122"/>
                    <a:pt x="12892" y="0"/>
                  </a:cubicBezTo>
                  <a:lnTo>
                    <a:pt x="7511" y="154"/>
                  </a:lnTo>
                  <a:lnTo>
                    <a:pt x="3106" y="0"/>
                  </a:ln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3108050" y="757600"/>
              <a:ext cx="356350" cy="334300"/>
            </a:xfrm>
            <a:custGeom>
              <a:rect b="b" l="l" r="r" t="t"/>
              <a:pathLst>
                <a:path extrusionOk="0" h="13372" w="14254">
                  <a:moveTo>
                    <a:pt x="2311" y="0"/>
                  </a:moveTo>
                  <a:cubicBezTo>
                    <a:pt x="1147" y="2070"/>
                    <a:pt x="1" y="10754"/>
                    <a:pt x="583" y="11943"/>
                  </a:cubicBezTo>
                  <a:cubicBezTo>
                    <a:pt x="643" y="11926"/>
                    <a:pt x="711" y="11917"/>
                    <a:pt x="771" y="11900"/>
                  </a:cubicBezTo>
                  <a:cubicBezTo>
                    <a:pt x="1251" y="11815"/>
                    <a:pt x="1738" y="11744"/>
                    <a:pt x="2226" y="11744"/>
                  </a:cubicBezTo>
                  <a:cubicBezTo>
                    <a:pt x="2277" y="11744"/>
                    <a:pt x="2328" y="11744"/>
                    <a:pt x="2379" y="11746"/>
                  </a:cubicBezTo>
                  <a:cubicBezTo>
                    <a:pt x="2935" y="11772"/>
                    <a:pt x="3483" y="11874"/>
                    <a:pt x="3996" y="12071"/>
                  </a:cubicBezTo>
                  <a:cubicBezTo>
                    <a:pt x="4766" y="12353"/>
                    <a:pt x="5450" y="12807"/>
                    <a:pt x="6032" y="13371"/>
                  </a:cubicBezTo>
                  <a:cubicBezTo>
                    <a:pt x="6272" y="13277"/>
                    <a:pt x="6468" y="13089"/>
                    <a:pt x="6571" y="12841"/>
                  </a:cubicBezTo>
                  <a:lnTo>
                    <a:pt x="6716" y="12456"/>
                  </a:lnTo>
                  <a:lnTo>
                    <a:pt x="7435" y="12456"/>
                  </a:lnTo>
                  <a:lnTo>
                    <a:pt x="7598" y="12849"/>
                  </a:lnTo>
                  <a:cubicBezTo>
                    <a:pt x="7666" y="13029"/>
                    <a:pt x="7803" y="13183"/>
                    <a:pt x="7957" y="13286"/>
                  </a:cubicBezTo>
                  <a:cubicBezTo>
                    <a:pt x="8222" y="13003"/>
                    <a:pt x="8599" y="12824"/>
                    <a:pt x="8949" y="12678"/>
                  </a:cubicBezTo>
                  <a:cubicBezTo>
                    <a:pt x="9497" y="12439"/>
                    <a:pt x="10053" y="12225"/>
                    <a:pt x="10635" y="12071"/>
                  </a:cubicBezTo>
                  <a:cubicBezTo>
                    <a:pt x="11259" y="11891"/>
                    <a:pt x="11909" y="11780"/>
                    <a:pt x="12559" y="11712"/>
                  </a:cubicBezTo>
                  <a:cubicBezTo>
                    <a:pt x="13013" y="11660"/>
                    <a:pt x="13466" y="11635"/>
                    <a:pt x="13920" y="11626"/>
                  </a:cubicBezTo>
                  <a:cubicBezTo>
                    <a:pt x="14253" y="9659"/>
                    <a:pt x="13184" y="1942"/>
                    <a:pt x="12097" y="0"/>
                  </a:cubicBezTo>
                  <a:lnTo>
                    <a:pt x="6708" y="154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3158525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4313" y="0"/>
                  </a:moveTo>
                  <a:lnTo>
                    <a:pt x="557" y="685"/>
                  </a:lnTo>
                  <a:lnTo>
                    <a:pt x="762" y="7888"/>
                  </a:lnTo>
                  <a:lnTo>
                    <a:pt x="771" y="8034"/>
                  </a:lnTo>
                  <a:cubicBezTo>
                    <a:pt x="771" y="8034"/>
                    <a:pt x="112" y="8213"/>
                    <a:pt x="1" y="8855"/>
                  </a:cubicBezTo>
                  <a:lnTo>
                    <a:pt x="3996" y="8855"/>
                  </a:lnTo>
                  <a:cubicBezTo>
                    <a:pt x="4141" y="8855"/>
                    <a:pt x="4270" y="8752"/>
                    <a:pt x="4304" y="8615"/>
                  </a:cubicBezTo>
                  <a:cubicBezTo>
                    <a:pt x="4313" y="8590"/>
                    <a:pt x="4313" y="8564"/>
                    <a:pt x="4313" y="8530"/>
                  </a:cubicBezTo>
                  <a:lnTo>
                    <a:pt x="43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3308450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1" y="0"/>
                  </a:moveTo>
                  <a:lnTo>
                    <a:pt x="1" y="8530"/>
                  </a:lnTo>
                  <a:cubicBezTo>
                    <a:pt x="1" y="8709"/>
                    <a:pt x="138" y="8855"/>
                    <a:pt x="317" y="8855"/>
                  </a:cubicBezTo>
                  <a:lnTo>
                    <a:pt x="4312" y="8855"/>
                  </a:lnTo>
                  <a:lnTo>
                    <a:pt x="4312" y="8846"/>
                  </a:lnTo>
                  <a:cubicBezTo>
                    <a:pt x="4201" y="8205"/>
                    <a:pt x="3543" y="8034"/>
                    <a:pt x="3543" y="8034"/>
                  </a:cubicBezTo>
                  <a:lnTo>
                    <a:pt x="3543" y="7905"/>
                  </a:lnTo>
                  <a:lnTo>
                    <a:pt x="3748" y="6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9"/>
            <p:cNvSpPr/>
            <p:nvPr/>
          </p:nvSpPr>
          <p:spPr>
            <a:xfrm>
              <a:off x="3158525" y="1068775"/>
              <a:ext cx="107600" cy="24825"/>
            </a:xfrm>
            <a:custGeom>
              <a:rect b="b" l="l" r="r" t="t"/>
              <a:pathLst>
                <a:path extrusionOk="0" h="993" w="4304">
                  <a:moveTo>
                    <a:pt x="1370" y="0"/>
                  </a:moveTo>
                  <a:cubicBezTo>
                    <a:pt x="1164" y="0"/>
                    <a:pt x="959" y="9"/>
                    <a:pt x="762" y="26"/>
                  </a:cubicBezTo>
                  <a:lnTo>
                    <a:pt x="771" y="172"/>
                  </a:lnTo>
                  <a:cubicBezTo>
                    <a:pt x="771" y="172"/>
                    <a:pt x="112" y="343"/>
                    <a:pt x="1" y="993"/>
                  </a:cubicBezTo>
                  <a:lnTo>
                    <a:pt x="3996" y="993"/>
                  </a:lnTo>
                  <a:cubicBezTo>
                    <a:pt x="4141" y="993"/>
                    <a:pt x="4270" y="890"/>
                    <a:pt x="4304" y="753"/>
                  </a:cubicBezTo>
                  <a:cubicBezTo>
                    <a:pt x="3662" y="300"/>
                    <a:pt x="2584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3308450" y="1068775"/>
              <a:ext cx="107825" cy="24825"/>
            </a:xfrm>
            <a:custGeom>
              <a:rect b="b" l="l" r="r" t="t"/>
              <a:pathLst>
                <a:path extrusionOk="0" h="993" w="4313">
                  <a:moveTo>
                    <a:pt x="2747" y="0"/>
                  </a:moveTo>
                  <a:cubicBezTo>
                    <a:pt x="1643" y="0"/>
                    <a:pt x="651" y="248"/>
                    <a:pt x="1" y="633"/>
                  </a:cubicBezTo>
                  <a:lnTo>
                    <a:pt x="1" y="668"/>
                  </a:lnTo>
                  <a:cubicBezTo>
                    <a:pt x="1" y="847"/>
                    <a:pt x="138" y="993"/>
                    <a:pt x="317" y="993"/>
                  </a:cubicBezTo>
                  <a:lnTo>
                    <a:pt x="4312" y="993"/>
                  </a:lnTo>
                  <a:lnTo>
                    <a:pt x="4312" y="984"/>
                  </a:lnTo>
                  <a:cubicBezTo>
                    <a:pt x="4201" y="343"/>
                    <a:pt x="3543" y="172"/>
                    <a:pt x="3543" y="172"/>
                  </a:cubicBezTo>
                  <a:lnTo>
                    <a:pt x="3551" y="43"/>
                  </a:lnTo>
                  <a:cubicBezTo>
                    <a:pt x="3286" y="18"/>
                    <a:pt x="3021" y="0"/>
                    <a:pt x="2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3106350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2302" y="0"/>
                  </a:moveTo>
                  <a:cubicBezTo>
                    <a:pt x="753" y="1001"/>
                    <a:pt x="0" y="3080"/>
                    <a:pt x="539" y="4834"/>
                  </a:cubicBezTo>
                  <a:cubicBezTo>
                    <a:pt x="685" y="5287"/>
                    <a:pt x="993" y="5783"/>
                    <a:pt x="1472" y="5800"/>
                  </a:cubicBezTo>
                  <a:cubicBezTo>
                    <a:pt x="1483" y="5801"/>
                    <a:pt x="1495" y="5801"/>
                    <a:pt x="1506" y="5801"/>
                  </a:cubicBezTo>
                  <a:cubicBezTo>
                    <a:pt x="1817" y="5801"/>
                    <a:pt x="2094" y="5577"/>
                    <a:pt x="2259" y="5304"/>
                  </a:cubicBezTo>
                  <a:cubicBezTo>
                    <a:pt x="2421" y="5022"/>
                    <a:pt x="2473" y="4697"/>
                    <a:pt x="2533" y="4372"/>
                  </a:cubicBezTo>
                  <a:cubicBezTo>
                    <a:pt x="2652" y="3619"/>
                    <a:pt x="2781" y="2857"/>
                    <a:pt x="2909" y="209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3130300" y="564900"/>
              <a:ext cx="48800" cy="140100"/>
            </a:xfrm>
            <a:custGeom>
              <a:rect b="b" l="l" r="r" t="t"/>
              <a:pathLst>
                <a:path extrusionOk="0" h="5604" w="1952">
                  <a:moveTo>
                    <a:pt x="1344" y="0"/>
                  </a:moveTo>
                  <a:cubicBezTo>
                    <a:pt x="796" y="351"/>
                    <a:pt x="351" y="839"/>
                    <a:pt x="26" y="1395"/>
                  </a:cubicBezTo>
                  <a:cubicBezTo>
                    <a:pt x="9" y="1540"/>
                    <a:pt x="9" y="1685"/>
                    <a:pt x="9" y="1831"/>
                  </a:cubicBezTo>
                  <a:cubicBezTo>
                    <a:pt x="18" y="2173"/>
                    <a:pt x="1" y="2524"/>
                    <a:pt x="26" y="2866"/>
                  </a:cubicBezTo>
                  <a:cubicBezTo>
                    <a:pt x="52" y="3251"/>
                    <a:pt x="129" y="3627"/>
                    <a:pt x="240" y="3995"/>
                  </a:cubicBezTo>
                  <a:cubicBezTo>
                    <a:pt x="428" y="4568"/>
                    <a:pt x="719" y="5099"/>
                    <a:pt x="1044" y="5604"/>
                  </a:cubicBezTo>
                  <a:cubicBezTo>
                    <a:pt x="1147" y="5518"/>
                    <a:pt x="1233" y="5424"/>
                    <a:pt x="1301" y="5304"/>
                  </a:cubicBezTo>
                  <a:cubicBezTo>
                    <a:pt x="1463" y="5022"/>
                    <a:pt x="1515" y="4697"/>
                    <a:pt x="1575" y="4372"/>
                  </a:cubicBezTo>
                  <a:cubicBezTo>
                    <a:pt x="1694" y="3619"/>
                    <a:pt x="1823" y="2857"/>
                    <a:pt x="1951" y="2096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3376675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88" y="5022"/>
                    <a:pt x="660" y="5304"/>
                  </a:cubicBezTo>
                  <a:cubicBezTo>
                    <a:pt x="816" y="5577"/>
                    <a:pt x="1101" y="5801"/>
                    <a:pt x="1413" y="5801"/>
                  </a:cubicBezTo>
                  <a:cubicBezTo>
                    <a:pt x="1424" y="5801"/>
                    <a:pt x="1435" y="5801"/>
                    <a:pt x="1447" y="5800"/>
                  </a:cubicBezTo>
                  <a:cubicBezTo>
                    <a:pt x="1917" y="5783"/>
                    <a:pt x="2225" y="5287"/>
                    <a:pt x="2371" y="4834"/>
                  </a:cubicBezTo>
                  <a:cubicBezTo>
                    <a:pt x="2909" y="3080"/>
                    <a:pt x="2157" y="1001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3376675" y="564900"/>
              <a:ext cx="40025" cy="141600"/>
            </a:xfrm>
            <a:custGeom>
              <a:rect b="b" l="l" r="r" t="t"/>
              <a:pathLst>
                <a:path extrusionOk="0" h="5664" w="1601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97" y="5030"/>
                    <a:pt x="660" y="5304"/>
                  </a:cubicBezTo>
                  <a:cubicBezTo>
                    <a:pt x="737" y="5450"/>
                    <a:pt x="856" y="5578"/>
                    <a:pt x="993" y="5663"/>
                  </a:cubicBezTo>
                  <a:cubicBezTo>
                    <a:pt x="1019" y="5586"/>
                    <a:pt x="1045" y="5501"/>
                    <a:pt x="1062" y="5415"/>
                  </a:cubicBezTo>
                  <a:cubicBezTo>
                    <a:pt x="1276" y="4628"/>
                    <a:pt x="1395" y="3816"/>
                    <a:pt x="1489" y="3011"/>
                  </a:cubicBezTo>
                  <a:cubicBezTo>
                    <a:pt x="1532" y="2601"/>
                    <a:pt x="1601" y="2182"/>
                    <a:pt x="1601" y="1762"/>
                  </a:cubicBezTo>
                  <a:cubicBezTo>
                    <a:pt x="1601" y="1454"/>
                    <a:pt x="1566" y="1138"/>
                    <a:pt x="1532" y="830"/>
                  </a:cubicBezTo>
                  <a:cubicBezTo>
                    <a:pt x="1276" y="513"/>
                    <a:pt x="968" y="231"/>
                    <a:pt x="617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3144000" y="498975"/>
              <a:ext cx="284675" cy="525975"/>
            </a:xfrm>
            <a:custGeom>
              <a:rect b="b" l="l" r="r" t="t"/>
              <a:pathLst>
                <a:path extrusionOk="0" h="21039" w="11387">
                  <a:moveTo>
                    <a:pt x="4353" y="1"/>
                  </a:moveTo>
                  <a:cubicBezTo>
                    <a:pt x="4247" y="1"/>
                    <a:pt x="4141" y="12"/>
                    <a:pt x="4038" y="36"/>
                  </a:cubicBezTo>
                  <a:cubicBezTo>
                    <a:pt x="4158" y="182"/>
                    <a:pt x="4269" y="336"/>
                    <a:pt x="4389" y="481"/>
                  </a:cubicBezTo>
                  <a:cubicBezTo>
                    <a:pt x="4181" y="431"/>
                    <a:pt x="3967" y="406"/>
                    <a:pt x="3753" y="406"/>
                  </a:cubicBezTo>
                  <a:cubicBezTo>
                    <a:pt x="3209" y="406"/>
                    <a:pt x="2666" y="566"/>
                    <a:pt x="2224" y="866"/>
                  </a:cubicBezTo>
                  <a:cubicBezTo>
                    <a:pt x="2361" y="909"/>
                    <a:pt x="2481" y="978"/>
                    <a:pt x="2584" y="1072"/>
                  </a:cubicBezTo>
                  <a:cubicBezTo>
                    <a:pt x="1925" y="1268"/>
                    <a:pt x="1318" y="1593"/>
                    <a:pt x="804" y="2030"/>
                  </a:cubicBezTo>
                  <a:cubicBezTo>
                    <a:pt x="822" y="2028"/>
                    <a:pt x="839" y="2027"/>
                    <a:pt x="857" y="2027"/>
                  </a:cubicBezTo>
                  <a:cubicBezTo>
                    <a:pt x="979" y="2027"/>
                    <a:pt x="1107" y="2078"/>
                    <a:pt x="1189" y="2175"/>
                  </a:cubicBezTo>
                  <a:cubicBezTo>
                    <a:pt x="813" y="2449"/>
                    <a:pt x="479" y="2774"/>
                    <a:pt x="197" y="3133"/>
                  </a:cubicBezTo>
                  <a:cubicBezTo>
                    <a:pt x="368" y="3150"/>
                    <a:pt x="548" y="3168"/>
                    <a:pt x="719" y="3185"/>
                  </a:cubicBezTo>
                  <a:cubicBezTo>
                    <a:pt x="402" y="3612"/>
                    <a:pt x="163" y="4091"/>
                    <a:pt x="0" y="4588"/>
                  </a:cubicBezTo>
                  <a:cubicBezTo>
                    <a:pt x="197" y="4536"/>
                    <a:pt x="394" y="4459"/>
                    <a:pt x="565" y="4357"/>
                  </a:cubicBezTo>
                  <a:lnTo>
                    <a:pt x="565" y="4357"/>
                  </a:lnTo>
                  <a:cubicBezTo>
                    <a:pt x="342" y="5024"/>
                    <a:pt x="265" y="5743"/>
                    <a:pt x="334" y="6444"/>
                  </a:cubicBezTo>
                  <a:cubicBezTo>
                    <a:pt x="462" y="6299"/>
                    <a:pt x="590" y="6153"/>
                    <a:pt x="710" y="6008"/>
                  </a:cubicBezTo>
                  <a:lnTo>
                    <a:pt x="710" y="6008"/>
                  </a:lnTo>
                  <a:cubicBezTo>
                    <a:pt x="505" y="6632"/>
                    <a:pt x="402" y="7291"/>
                    <a:pt x="402" y="7950"/>
                  </a:cubicBezTo>
                  <a:lnTo>
                    <a:pt x="821" y="7445"/>
                  </a:lnTo>
                  <a:lnTo>
                    <a:pt x="821" y="7445"/>
                  </a:lnTo>
                  <a:cubicBezTo>
                    <a:pt x="710" y="7941"/>
                    <a:pt x="753" y="8463"/>
                    <a:pt x="941" y="8942"/>
                  </a:cubicBezTo>
                  <a:cubicBezTo>
                    <a:pt x="1078" y="8677"/>
                    <a:pt x="1206" y="8403"/>
                    <a:pt x="1343" y="8138"/>
                  </a:cubicBezTo>
                  <a:cubicBezTo>
                    <a:pt x="1352" y="8292"/>
                    <a:pt x="1386" y="8446"/>
                    <a:pt x="1429" y="8600"/>
                  </a:cubicBezTo>
                  <a:cubicBezTo>
                    <a:pt x="1523" y="8908"/>
                    <a:pt x="1463" y="9250"/>
                    <a:pt x="1283" y="9524"/>
                  </a:cubicBezTo>
                  <a:cubicBezTo>
                    <a:pt x="762" y="10285"/>
                    <a:pt x="428" y="11183"/>
                    <a:pt x="342" y="12116"/>
                  </a:cubicBezTo>
                  <a:cubicBezTo>
                    <a:pt x="479" y="11945"/>
                    <a:pt x="616" y="11774"/>
                    <a:pt x="753" y="11603"/>
                  </a:cubicBezTo>
                  <a:lnTo>
                    <a:pt x="753" y="11603"/>
                  </a:lnTo>
                  <a:cubicBezTo>
                    <a:pt x="419" y="12817"/>
                    <a:pt x="86" y="14152"/>
                    <a:pt x="565" y="15324"/>
                  </a:cubicBezTo>
                  <a:cubicBezTo>
                    <a:pt x="625" y="15059"/>
                    <a:pt x="685" y="14802"/>
                    <a:pt x="744" y="14546"/>
                  </a:cubicBezTo>
                  <a:cubicBezTo>
                    <a:pt x="873" y="15623"/>
                    <a:pt x="1258" y="16667"/>
                    <a:pt x="1857" y="17574"/>
                  </a:cubicBezTo>
                  <a:lnTo>
                    <a:pt x="2079" y="16633"/>
                  </a:lnTo>
                  <a:cubicBezTo>
                    <a:pt x="2387" y="18395"/>
                    <a:pt x="3431" y="20012"/>
                    <a:pt x="5800" y="21039"/>
                  </a:cubicBezTo>
                  <a:cubicBezTo>
                    <a:pt x="8042" y="20012"/>
                    <a:pt x="9094" y="18395"/>
                    <a:pt x="9402" y="16633"/>
                  </a:cubicBezTo>
                  <a:lnTo>
                    <a:pt x="9624" y="17574"/>
                  </a:lnTo>
                  <a:cubicBezTo>
                    <a:pt x="10215" y="16667"/>
                    <a:pt x="10600" y="15623"/>
                    <a:pt x="10728" y="14546"/>
                  </a:cubicBezTo>
                  <a:cubicBezTo>
                    <a:pt x="10788" y="14802"/>
                    <a:pt x="10848" y="15059"/>
                    <a:pt x="10908" y="15324"/>
                  </a:cubicBezTo>
                  <a:cubicBezTo>
                    <a:pt x="11387" y="14152"/>
                    <a:pt x="11053" y="12826"/>
                    <a:pt x="10719" y="11603"/>
                  </a:cubicBezTo>
                  <a:lnTo>
                    <a:pt x="10719" y="11603"/>
                  </a:lnTo>
                  <a:cubicBezTo>
                    <a:pt x="10856" y="11774"/>
                    <a:pt x="10993" y="11936"/>
                    <a:pt x="11130" y="12107"/>
                  </a:cubicBezTo>
                  <a:cubicBezTo>
                    <a:pt x="11027" y="10995"/>
                    <a:pt x="10574" y="9917"/>
                    <a:pt x="9847" y="9062"/>
                  </a:cubicBezTo>
                  <a:cubicBezTo>
                    <a:pt x="9641" y="8814"/>
                    <a:pt x="9539" y="8497"/>
                    <a:pt x="9564" y="8172"/>
                  </a:cubicBezTo>
                  <a:cubicBezTo>
                    <a:pt x="9564" y="8164"/>
                    <a:pt x="9564" y="8146"/>
                    <a:pt x="9564" y="8138"/>
                  </a:cubicBezTo>
                  <a:cubicBezTo>
                    <a:pt x="9701" y="8403"/>
                    <a:pt x="9838" y="8677"/>
                    <a:pt x="9975" y="8942"/>
                  </a:cubicBezTo>
                  <a:cubicBezTo>
                    <a:pt x="10155" y="8472"/>
                    <a:pt x="10198" y="7941"/>
                    <a:pt x="10095" y="7445"/>
                  </a:cubicBezTo>
                  <a:lnTo>
                    <a:pt x="10095" y="7445"/>
                  </a:lnTo>
                  <a:lnTo>
                    <a:pt x="10514" y="7950"/>
                  </a:lnTo>
                  <a:cubicBezTo>
                    <a:pt x="10514" y="7291"/>
                    <a:pt x="10403" y="6632"/>
                    <a:pt x="10198" y="6008"/>
                  </a:cubicBezTo>
                  <a:lnTo>
                    <a:pt x="10198" y="6008"/>
                  </a:lnTo>
                  <a:cubicBezTo>
                    <a:pt x="10326" y="6153"/>
                    <a:pt x="10446" y="6299"/>
                    <a:pt x="10574" y="6444"/>
                  </a:cubicBezTo>
                  <a:cubicBezTo>
                    <a:pt x="10642" y="5743"/>
                    <a:pt x="10565" y="5024"/>
                    <a:pt x="10343" y="4357"/>
                  </a:cubicBezTo>
                  <a:lnTo>
                    <a:pt x="10343" y="4357"/>
                  </a:lnTo>
                  <a:cubicBezTo>
                    <a:pt x="10523" y="4459"/>
                    <a:pt x="10711" y="4536"/>
                    <a:pt x="10916" y="4588"/>
                  </a:cubicBezTo>
                  <a:cubicBezTo>
                    <a:pt x="10754" y="4091"/>
                    <a:pt x="10506" y="3612"/>
                    <a:pt x="10189" y="3185"/>
                  </a:cubicBezTo>
                  <a:cubicBezTo>
                    <a:pt x="10369" y="3168"/>
                    <a:pt x="10540" y="3150"/>
                    <a:pt x="10719" y="3133"/>
                  </a:cubicBezTo>
                  <a:cubicBezTo>
                    <a:pt x="10437" y="2774"/>
                    <a:pt x="10103" y="2449"/>
                    <a:pt x="9727" y="2175"/>
                  </a:cubicBezTo>
                  <a:cubicBezTo>
                    <a:pt x="9803" y="2084"/>
                    <a:pt x="9932" y="2027"/>
                    <a:pt x="10056" y="2027"/>
                  </a:cubicBezTo>
                  <a:cubicBezTo>
                    <a:pt x="10072" y="2027"/>
                    <a:pt x="10088" y="2028"/>
                    <a:pt x="10103" y="2030"/>
                  </a:cubicBezTo>
                  <a:cubicBezTo>
                    <a:pt x="9599" y="1593"/>
                    <a:pt x="8983" y="1268"/>
                    <a:pt x="8324" y="1072"/>
                  </a:cubicBezTo>
                  <a:cubicBezTo>
                    <a:pt x="8427" y="978"/>
                    <a:pt x="8555" y="909"/>
                    <a:pt x="8683" y="866"/>
                  </a:cubicBezTo>
                  <a:cubicBezTo>
                    <a:pt x="8240" y="565"/>
                    <a:pt x="7696" y="409"/>
                    <a:pt x="7151" y="409"/>
                  </a:cubicBezTo>
                  <a:cubicBezTo>
                    <a:pt x="6939" y="409"/>
                    <a:pt x="6726" y="433"/>
                    <a:pt x="6519" y="481"/>
                  </a:cubicBezTo>
                  <a:cubicBezTo>
                    <a:pt x="6639" y="336"/>
                    <a:pt x="6758" y="182"/>
                    <a:pt x="6878" y="36"/>
                  </a:cubicBezTo>
                  <a:cubicBezTo>
                    <a:pt x="6774" y="12"/>
                    <a:pt x="6666" y="1"/>
                    <a:pt x="6560" y="1"/>
                  </a:cubicBezTo>
                  <a:cubicBezTo>
                    <a:pt x="6134" y="1"/>
                    <a:pt x="5711" y="186"/>
                    <a:pt x="5458" y="507"/>
                  </a:cubicBezTo>
                  <a:cubicBezTo>
                    <a:pt x="5198" y="186"/>
                    <a:pt x="4774" y="1"/>
                    <a:pt x="435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3165175" y="525625"/>
              <a:ext cx="234850" cy="434100"/>
            </a:xfrm>
            <a:custGeom>
              <a:rect b="b" l="l" r="r" t="t"/>
              <a:pathLst>
                <a:path extrusionOk="0" h="17364" w="9394">
                  <a:moveTo>
                    <a:pt x="3596" y="1"/>
                  </a:moveTo>
                  <a:cubicBezTo>
                    <a:pt x="3508" y="1"/>
                    <a:pt x="3421" y="11"/>
                    <a:pt x="3336" y="31"/>
                  </a:cubicBezTo>
                  <a:cubicBezTo>
                    <a:pt x="3431" y="151"/>
                    <a:pt x="3525" y="271"/>
                    <a:pt x="3627" y="399"/>
                  </a:cubicBezTo>
                  <a:cubicBezTo>
                    <a:pt x="3457" y="358"/>
                    <a:pt x="3281" y="338"/>
                    <a:pt x="3105" y="338"/>
                  </a:cubicBezTo>
                  <a:cubicBezTo>
                    <a:pt x="2654" y="338"/>
                    <a:pt x="2202" y="469"/>
                    <a:pt x="1839" y="716"/>
                  </a:cubicBezTo>
                  <a:cubicBezTo>
                    <a:pt x="1951" y="750"/>
                    <a:pt x="2053" y="810"/>
                    <a:pt x="2130" y="887"/>
                  </a:cubicBezTo>
                  <a:cubicBezTo>
                    <a:pt x="1591" y="1049"/>
                    <a:pt x="1087" y="1314"/>
                    <a:pt x="667" y="1674"/>
                  </a:cubicBezTo>
                  <a:cubicBezTo>
                    <a:pt x="677" y="1673"/>
                    <a:pt x="686" y="1673"/>
                    <a:pt x="696" y="1673"/>
                  </a:cubicBezTo>
                  <a:cubicBezTo>
                    <a:pt x="800" y="1673"/>
                    <a:pt x="913" y="1715"/>
                    <a:pt x="984" y="1794"/>
                  </a:cubicBezTo>
                  <a:cubicBezTo>
                    <a:pt x="667" y="2016"/>
                    <a:pt x="394" y="2290"/>
                    <a:pt x="163" y="2589"/>
                  </a:cubicBezTo>
                  <a:cubicBezTo>
                    <a:pt x="308" y="2598"/>
                    <a:pt x="453" y="2615"/>
                    <a:pt x="599" y="2623"/>
                  </a:cubicBezTo>
                  <a:cubicBezTo>
                    <a:pt x="334" y="2983"/>
                    <a:pt x="137" y="3376"/>
                    <a:pt x="0" y="3787"/>
                  </a:cubicBezTo>
                  <a:cubicBezTo>
                    <a:pt x="163" y="3744"/>
                    <a:pt x="325" y="3676"/>
                    <a:pt x="471" y="3590"/>
                  </a:cubicBezTo>
                  <a:lnTo>
                    <a:pt x="471" y="3590"/>
                  </a:lnTo>
                  <a:cubicBezTo>
                    <a:pt x="291" y="4146"/>
                    <a:pt x="222" y="4736"/>
                    <a:pt x="282" y="5318"/>
                  </a:cubicBezTo>
                  <a:cubicBezTo>
                    <a:pt x="385" y="5198"/>
                    <a:pt x="488" y="5079"/>
                    <a:pt x="590" y="4959"/>
                  </a:cubicBezTo>
                  <a:lnTo>
                    <a:pt x="590" y="4959"/>
                  </a:lnTo>
                  <a:cubicBezTo>
                    <a:pt x="419" y="5472"/>
                    <a:pt x="334" y="6020"/>
                    <a:pt x="334" y="6559"/>
                  </a:cubicBezTo>
                  <a:cubicBezTo>
                    <a:pt x="445" y="6422"/>
                    <a:pt x="565" y="6285"/>
                    <a:pt x="676" y="6148"/>
                  </a:cubicBezTo>
                  <a:lnTo>
                    <a:pt x="676" y="6148"/>
                  </a:lnTo>
                  <a:cubicBezTo>
                    <a:pt x="590" y="6550"/>
                    <a:pt x="625" y="6986"/>
                    <a:pt x="779" y="7380"/>
                  </a:cubicBezTo>
                  <a:cubicBezTo>
                    <a:pt x="890" y="7157"/>
                    <a:pt x="1001" y="6935"/>
                    <a:pt x="1112" y="6713"/>
                  </a:cubicBezTo>
                  <a:cubicBezTo>
                    <a:pt x="1121" y="6841"/>
                    <a:pt x="1146" y="6969"/>
                    <a:pt x="1181" y="7089"/>
                  </a:cubicBezTo>
                  <a:cubicBezTo>
                    <a:pt x="1258" y="7346"/>
                    <a:pt x="1215" y="7637"/>
                    <a:pt x="1061" y="7859"/>
                  </a:cubicBezTo>
                  <a:cubicBezTo>
                    <a:pt x="625" y="8492"/>
                    <a:pt x="351" y="9228"/>
                    <a:pt x="282" y="9998"/>
                  </a:cubicBezTo>
                  <a:cubicBezTo>
                    <a:pt x="394" y="9852"/>
                    <a:pt x="505" y="9715"/>
                    <a:pt x="625" y="9570"/>
                  </a:cubicBezTo>
                  <a:lnTo>
                    <a:pt x="625" y="9570"/>
                  </a:lnTo>
                  <a:cubicBezTo>
                    <a:pt x="342" y="10579"/>
                    <a:pt x="68" y="11674"/>
                    <a:pt x="471" y="12641"/>
                  </a:cubicBezTo>
                  <a:cubicBezTo>
                    <a:pt x="513" y="12427"/>
                    <a:pt x="565" y="12213"/>
                    <a:pt x="616" y="12000"/>
                  </a:cubicBezTo>
                  <a:cubicBezTo>
                    <a:pt x="719" y="12889"/>
                    <a:pt x="1035" y="13753"/>
                    <a:pt x="1531" y="14498"/>
                  </a:cubicBezTo>
                  <a:cubicBezTo>
                    <a:pt x="1591" y="14241"/>
                    <a:pt x="1651" y="13984"/>
                    <a:pt x="1711" y="13719"/>
                  </a:cubicBezTo>
                  <a:cubicBezTo>
                    <a:pt x="1968" y="15182"/>
                    <a:pt x="2832" y="16516"/>
                    <a:pt x="4791" y="17363"/>
                  </a:cubicBezTo>
                  <a:cubicBezTo>
                    <a:pt x="6639" y="16516"/>
                    <a:pt x="7503" y="15182"/>
                    <a:pt x="7751" y="13719"/>
                  </a:cubicBezTo>
                  <a:cubicBezTo>
                    <a:pt x="7819" y="13984"/>
                    <a:pt x="7879" y="14241"/>
                    <a:pt x="7939" y="14498"/>
                  </a:cubicBezTo>
                  <a:cubicBezTo>
                    <a:pt x="8427" y="13753"/>
                    <a:pt x="8743" y="12889"/>
                    <a:pt x="8854" y="12000"/>
                  </a:cubicBezTo>
                  <a:cubicBezTo>
                    <a:pt x="8906" y="12213"/>
                    <a:pt x="8948" y="12427"/>
                    <a:pt x="9000" y="12641"/>
                  </a:cubicBezTo>
                  <a:cubicBezTo>
                    <a:pt x="9393" y="11674"/>
                    <a:pt x="9120" y="10579"/>
                    <a:pt x="8846" y="9570"/>
                  </a:cubicBezTo>
                  <a:lnTo>
                    <a:pt x="8846" y="9570"/>
                  </a:lnTo>
                  <a:cubicBezTo>
                    <a:pt x="8957" y="9715"/>
                    <a:pt x="9077" y="9852"/>
                    <a:pt x="9188" y="9998"/>
                  </a:cubicBezTo>
                  <a:cubicBezTo>
                    <a:pt x="9102" y="9074"/>
                    <a:pt x="8726" y="8184"/>
                    <a:pt x="8127" y="7483"/>
                  </a:cubicBezTo>
                  <a:cubicBezTo>
                    <a:pt x="7956" y="7277"/>
                    <a:pt x="7871" y="7012"/>
                    <a:pt x="7896" y="6747"/>
                  </a:cubicBezTo>
                  <a:cubicBezTo>
                    <a:pt x="7896" y="6730"/>
                    <a:pt x="7896" y="6721"/>
                    <a:pt x="7896" y="6713"/>
                  </a:cubicBezTo>
                  <a:cubicBezTo>
                    <a:pt x="8007" y="6935"/>
                    <a:pt x="8119" y="7157"/>
                    <a:pt x="8230" y="7380"/>
                  </a:cubicBezTo>
                  <a:cubicBezTo>
                    <a:pt x="8384" y="6986"/>
                    <a:pt x="8418" y="6550"/>
                    <a:pt x="8333" y="6148"/>
                  </a:cubicBezTo>
                  <a:lnTo>
                    <a:pt x="8333" y="6148"/>
                  </a:lnTo>
                  <a:cubicBezTo>
                    <a:pt x="8444" y="6285"/>
                    <a:pt x="8563" y="6422"/>
                    <a:pt x="8675" y="6559"/>
                  </a:cubicBezTo>
                  <a:cubicBezTo>
                    <a:pt x="8675" y="6020"/>
                    <a:pt x="8589" y="5472"/>
                    <a:pt x="8418" y="4959"/>
                  </a:cubicBezTo>
                  <a:lnTo>
                    <a:pt x="8418" y="4959"/>
                  </a:lnTo>
                  <a:cubicBezTo>
                    <a:pt x="8521" y="5079"/>
                    <a:pt x="8623" y="5198"/>
                    <a:pt x="8726" y="5318"/>
                  </a:cubicBezTo>
                  <a:cubicBezTo>
                    <a:pt x="8786" y="4736"/>
                    <a:pt x="8717" y="4146"/>
                    <a:pt x="8538" y="3590"/>
                  </a:cubicBezTo>
                  <a:lnTo>
                    <a:pt x="8538" y="3590"/>
                  </a:lnTo>
                  <a:cubicBezTo>
                    <a:pt x="8683" y="3676"/>
                    <a:pt x="8837" y="3744"/>
                    <a:pt x="9008" y="3787"/>
                  </a:cubicBezTo>
                  <a:cubicBezTo>
                    <a:pt x="8871" y="3376"/>
                    <a:pt x="8675" y="2983"/>
                    <a:pt x="8409" y="2623"/>
                  </a:cubicBezTo>
                  <a:cubicBezTo>
                    <a:pt x="8555" y="2615"/>
                    <a:pt x="8700" y="2598"/>
                    <a:pt x="8846" y="2589"/>
                  </a:cubicBezTo>
                  <a:cubicBezTo>
                    <a:pt x="8615" y="2290"/>
                    <a:pt x="8341" y="2016"/>
                    <a:pt x="8025" y="1794"/>
                  </a:cubicBezTo>
                  <a:cubicBezTo>
                    <a:pt x="8095" y="1715"/>
                    <a:pt x="8209" y="1673"/>
                    <a:pt x="8313" y="1673"/>
                  </a:cubicBezTo>
                  <a:cubicBezTo>
                    <a:pt x="8322" y="1673"/>
                    <a:pt x="8332" y="1673"/>
                    <a:pt x="8341" y="1674"/>
                  </a:cubicBezTo>
                  <a:cubicBezTo>
                    <a:pt x="7922" y="1314"/>
                    <a:pt x="7417" y="1049"/>
                    <a:pt x="6878" y="887"/>
                  </a:cubicBezTo>
                  <a:cubicBezTo>
                    <a:pt x="6955" y="810"/>
                    <a:pt x="7058" y="750"/>
                    <a:pt x="7169" y="716"/>
                  </a:cubicBezTo>
                  <a:cubicBezTo>
                    <a:pt x="6806" y="469"/>
                    <a:pt x="6354" y="338"/>
                    <a:pt x="5903" y="338"/>
                  </a:cubicBezTo>
                  <a:cubicBezTo>
                    <a:pt x="5727" y="338"/>
                    <a:pt x="5551" y="358"/>
                    <a:pt x="5381" y="399"/>
                  </a:cubicBezTo>
                  <a:cubicBezTo>
                    <a:pt x="5484" y="271"/>
                    <a:pt x="5578" y="151"/>
                    <a:pt x="5672" y="31"/>
                  </a:cubicBezTo>
                  <a:cubicBezTo>
                    <a:pt x="5588" y="11"/>
                    <a:pt x="5500" y="1"/>
                    <a:pt x="5413" y="1"/>
                  </a:cubicBezTo>
                  <a:cubicBezTo>
                    <a:pt x="5065" y="1"/>
                    <a:pt x="4712" y="157"/>
                    <a:pt x="4500" y="416"/>
                  </a:cubicBezTo>
                  <a:cubicBezTo>
                    <a:pt x="4295" y="157"/>
                    <a:pt x="3943" y="1"/>
                    <a:pt x="3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3227175" y="640400"/>
              <a:ext cx="105050" cy="75475"/>
            </a:xfrm>
            <a:custGeom>
              <a:rect b="b" l="l" r="r" t="t"/>
              <a:pathLst>
                <a:path extrusionOk="0" h="3019" w="4202">
                  <a:moveTo>
                    <a:pt x="2105" y="0"/>
                  </a:moveTo>
                  <a:cubicBezTo>
                    <a:pt x="1575" y="0"/>
                    <a:pt x="1070" y="257"/>
                    <a:pt x="762" y="684"/>
                  </a:cubicBezTo>
                  <a:cubicBezTo>
                    <a:pt x="232" y="1420"/>
                    <a:pt x="1" y="2079"/>
                    <a:pt x="317" y="2584"/>
                  </a:cubicBezTo>
                  <a:cubicBezTo>
                    <a:pt x="498" y="2865"/>
                    <a:pt x="819" y="3019"/>
                    <a:pt x="1146" y="3019"/>
                  </a:cubicBezTo>
                  <a:cubicBezTo>
                    <a:pt x="1206" y="3019"/>
                    <a:pt x="1267" y="3013"/>
                    <a:pt x="1327" y="3003"/>
                  </a:cubicBezTo>
                  <a:lnTo>
                    <a:pt x="2105" y="2866"/>
                  </a:lnTo>
                  <a:lnTo>
                    <a:pt x="2884" y="3003"/>
                  </a:lnTo>
                  <a:cubicBezTo>
                    <a:pt x="2944" y="3013"/>
                    <a:pt x="3005" y="3019"/>
                    <a:pt x="3065" y="3019"/>
                  </a:cubicBezTo>
                  <a:cubicBezTo>
                    <a:pt x="3390" y="3019"/>
                    <a:pt x="3704" y="2865"/>
                    <a:pt x="3885" y="2584"/>
                  </a:cubicBezTo>
                  <a:cubicBezTo>
                    <a:pt x="4201" y="2079"/>
                    <a:pt x="3970" y="1420"/>
                    <a:pt x="3440" y="684"/>
                  </a:cubicBezTo>
                  <a:cubicBezTo>
                    <a:pt x="3132" y="257"/>
                    <a:pt x="2636" y="0"/>
                    <a:pt x="2105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3228050" y="677050"/>
              <a:ext cx="100100" cy="35650"/>
            </a:xfrm>
            <a:custGeom>
              <a:rect b="b" l="l" r="r" t="t"/>
              <a:pathLst>
                <a:path extrusionOk="0" h="1426" w="4004">
                  <a:moveTo>
                    <a:pt x="570" y="0"/>
                  </a:moveTo>
                  <a:cubicBezTo>
                    <a:pt x="563" y="0"/>
                    <a:pt x="555" y="2"/>
                    <a:pt x="548" y="5"/>
                  </a:cubicBezTo>
                  <a:cubicBezTo>
                    <a:pt x="291" y="82"/>
                    <a:pt x="77" y="296"/>
                    <a:pt x="17" y="562"/>
                  </a:cubicBezTo>
                  <a:cubicBezTo>
                    <a:pt x="0" y="604"/>
                    <a:pt x="26" y="647"/>
                    <a:pt x="69" y="656"/>
                  </a:cubicBezTo>
                  <a:cubicBezTo>
                    <a:pt x="73" y="657"/>
                    <a:pt x="78" y="657"/>
                    <a:pt x="82" y="657"/>
                  </a:cubicBezTo>
                  <a:cubicBezTo>
                    <a:pt x="113" y="657"/>
                    <a:pt x="147" y="634"/>
                    <a:pt x="154" y="604"/>
                  </a:cubicBezTo>
                  <a:cubicBezTo>
                    <a:pt x="163" y="579"/>
                    <a:pt x="171" y="544"/>
                    <a:pt x="188" y="519"/>
                  </a:cubicBezTo>
                  <a:cubicBezTo>
                    <a:pt x="188" y="519"/>
                    <a:pt x="193" y="504"/>
                    <a:pt x="192" y="504"/>
                  </a:cubicBezTo>
                  <a:lnTo>
                    <a:pt x="192" y="504"/>
                  </a:lnTo>
                  <a:cubicBezTo>
                    <a:pt x="192" y="504"/>
                    <a:pt x="191" y="506"/>
                    <a:pt x="188" y="510"/>
                  </a:cubicBezTo>
                  <a:cubicBezTo>
                    <a:pt x="188" y="502"/>
                    <a:pt x="197" y="493"/>
                    <a:pt x="197" y="485"/>
                  </a:cubicBezTo>
                  <a:cubicBezTo>
                    <a:pt x="206" y="476"/>
                    <a:pt x="206" y="459"/>
                    <a:pt x="214" y="450"/>
                  </a:cubicBezTo>
                  <a:cubicBezTo>
                    <a:pt x="240" y="408"/>
                    <a:pt x="257" y="382"/>
                    <a:pt x="282" y="356"/>
                  </a:cubicBezTo>
                  <a:lnTo>
                    <a:pt x="291" y="356"/>
                  </a:lnTo>
                  <a:cubicBezTo>
                    <a:pt x="531" y="433"/>
                    <a:pt x="565" y="741"/>
                    <a:pt x="633" y="946"/>
                  </a:cubicBezTo>
                  <a:cubicBezTo>
                    <a:pt x="727" y="1177"/>
                    <a:pt x="890" y="1331"/>
                    <a:pt x="1129" y="1391"/>
                  </a:cubicBezTo>
                  <a:cubicBezTo>
                    <a:pt x="1266" y="1426"/>
                    <a:pt x="1412" y="1426"/>
                    <a:pt x="1549" y="1426"/>
                  </a:cubicBezTo>
                  <a:cubicBezTo>
                    <a:pt x="1660" y="1417"/>
                    <a:pt x="1780" y="1408"/>
                    <a:pt x="1874" y="1357"/>
                  </a:cubicBezTo>
                  <a:cubicBezTo>
                    <a:pt x="1934" y="1323"/>
                    <a:pt x="1976" y="1280"/>
                    <a:pt x="2002" y="1229"/>
                  </a:cubicBezTo>
                  <a:cubicBezTo>
                    <a:pt x="2036" y="1280"/>
                    <a:pt x="2079" y="1323"/>
                    <a:pt x="2130" y="1357"/>
                  </a:cubicBezTo>
                  <a:cubicBezTo>
                    <a:pt x="2233" y="1408"/>
                    <a:pt x="2353" y="1417"/>
                    <a:pt x="2464" y="1426"/>
                  </a:cubicBezTo>
                  <a:cubicBezTo>
                    <a:pt x="2601" y="1426"/>
                    <a:pt x="2746" y="1426"/>
                    <a:pt x="2883" y="1391"/>
                  </a:cubicBezTo>
                  <a:cubicBezTo>
                    <a:pt x="3123" y="1331"/>
                    <a:pt x="3285" y="1177"/>
                    <a:pt x="3371" y="946"/>
                  </a:cubicBezTo>
                  <a:cubicBezTo>
                    <a:pt x="3448" y="741"/>
                    <a:pt x="3482" y="433"/>
                    <a:pt x="3722" y="356"/>
                  </a:cubicBezTo>
                  <a:lnTo>
                    <a:pt x="3730" y="356"/>
                  </a:lnTo>
                  <a:cubicBezTo>
                    <a:pt x="3747" y="382"/>
                    <a:pt x="3773" y="408"/>
                    <a:pt x="3790" y="450"/>
                  </a:cubicBezTo>
                  <a:cubicBezTo>
                    <a:pt x="3799" y="459"/>
                    <a:pt x="3807" y="476"/>
                    <a:pt x="3816" y="485"/>
                  </a:cubicBezTo>
                  <a:cubicBezTo>
                    <a:pt x="3816" y="492"/>
                    <a:pt x="3816" y="499"/>
                    <a:pt x="3821" y="506"/>
                  </a:cubicBezTo>
                  <a:lnTo>
                    <a:pt x="3821" y="506"/>
                  </a:lnTo>
                  <a:cubicBezTo>
                    <a:pt x="3821" y="509"/>
                    <a:pt x="3824" y="519"/>
                    <a:pt x="3824" y="519"/>
                  </a:cubicBezTo>
                  <a:cubicBezTo>
                    <a:pt x="3833" y="544"/>
                    <a:pt x="3841" y="570"/>
                    <a:pt x="3850" y="604"/>
                  </a:cubicBezTo>
                  <a:cubicBezTo>
                    <a:pt x="3857" y="640"/>
                    <a:pt x="3894" y="658"/>
                    <a:pt x="3926" y="658"/>
                  </a:cubicBezTo>
                  <a:cubicBezTo>
                    <a:pt x="3932" y="658"/>
                    <a:pt x="3938" y="657"/>
                    <a:pt x="3944" y="656"/>
                  </a:cubicBezTo>
                  <a:cubicBezTo>
                    <a:pt x="3987" y="647"/>
                    <a:pt x="4004" y="604"/>
                    <a:pt x="3995" y="562"/>
                  </a:cubicBezTo>
                  <a:cubicBezTo>
                    <a:pt x="3935" y="296"/>
                    <a:pt x="3722" y="82"/>
                    <a:pt x="3465" y="5"/>
                  </a:cubicBezTo>
                  <a:cubicBezTo>
                    <a:pt x="3456" y="2"/>
                    <a:pt x="3447" y="0"/>
                    <a:pt x="3438" y="0"/>
                  </a:cubicBezTo>
                  <a:cubicBezTo>
                    <a:pt x="3405" y="0"/>
                    <a:pt x="3378" y="23"/>
                    <a:pt x="3371" y="57"/>
                  </a:cubicBezTo>
                  <a:cubicBezTo>
                    <a:pt x="3362" y="91"/>
                    <a:pt x="3388" y="134"/>
                    <a:pt x="3422" y="142"/>
                  </a:cubicBezTo>
                  <a:cubicBezTo>
                    <a:pt x="3439" y="151"/>
                    <a:pt x="3456" y="159"/>
                    <a:pt x="3473" y="159"/>
                  </a:cubicBezTo>
                  <a:cubicBezTo>
                    <a:pt x="3473" y="168"/>
                    <a:pt x="3482" y="168"/>
                    <a:pt x="3482" y="168"/>
                  </a:cubicBezTo>
                  <a:cubicBezTo>
                    <a:pt x="3491" y="168"/>
                    <a:pt x="3499" y="177"/>
                    <a:pt x="3499" y="177"/>
                  </a:cubicBezTo>
                  <a:cubicBezTo>
                    <a:pt x="3525" y="185"/>
                    <a:pt x="3550" y="202"/>
                    <a:pt x="3576" y="219"/>
                  </a:cubicBezTo>
                  <a:cubicBezTo>
                    <a:pt x="3585" y="219"/>
                    <a:pt x="3602" y="236"/>
                    <a:pt x="3610" y="245"/>
                  </a:cubicBezTo>
                  <a:lnTo>
                    <a:pt x="3619" y="245"/>
                  </a:lnTo>
                  <a:cubicBezTo>
                    <a:pt x="3473" y="313"/>
                    <a:pt x="3388" y="450"/>
                    <a:pt x="3328" y="604"/>
                  </a:cubicBezTo>
                  <a:cubicBezTo>
                    <a:pt x="3251" y="801"/>
                    <a:pt x="3225" y="1041"/>
                    <a:pt x="3037" y="1169"/>
                  </a:cubicBezTo>
                  <a:cubicBezTo>
                    <a:pt x="2901" y="1258"/>
                    <a:pt x="2733" y="1285"/>
                    <a:pt x="2568" y="1285"/>
                  </a:cubicBezTo>
                  <a:cubicBezTo>
                    <a:pt x="2494" y="1285"/>
                    <a:pt x="2422" y="1279"/>
                    <a:pt x="2353" y="1272"/>
                  </a:cubicBezTo>
                  <a:cubicBezTo>
                    <a:pt x="2250" y="1254"/>
                    <a:pt x="2147" y="1220"/>
                    <a:pt x="2113" y="1118"/>
                  </a:cubicBezTo>
                  <a:cubicBezTo>
                    <a:pt x="2079" y="1015"/>
                    <a:pt x="2096" y="904"/>
                    <a:pt x="2122" y="810"/>
                  </a:cubicBezTo>
                  <a:cubicBezTo>
                    <a:pt x="2129" y="755"/>
                    <a:pt x="2081" y="717"/>
                    <a:pt x="2035" y="717"/>
                  </a:cubicBezTo>
                  <a:cubicBezTo>
                    <a:pt x="2024" y="717"/>
                    <a:pt x="2012" y="719"/>
                    <a:pt x="2002" y="724"/>
                  </a:cubicBezTo>
                  <a:cubicBezTo>
                    <a:pt x="1993" y="719"/>
                    <a:pt x="1984" y="717"/>
                    <a:pt x="1973" y="717"/>
                  </a:cubicBezTo>
                  <a:cubicBezTo>
                    <a:pt x="1932" y="717"/>
                    <a:pt x="1884" y="755"/>
                    <a:pt x="1891" y="810"/>
                  </a:cubicBezTo>
                  <a:cubicBezTo>
                    <a:pt x="1908" y="904"/>
                    <a:pt x="1934" y="1015"/>
                    <a:pt x="1899" y="1118"/>
                  </a:cubicBezTo>
                  <a:cubicBezTo>
                    <a:pt x="1865" y="1220"/>
                    <a:pt x="1754" y="1254"/>
                    <a:pt x="1651" y="1272"/>
                  </a:cubicBezTo>
                  <a:cubicBezTo>
                    <a:pt x="1585" y="1279"/>
                    <a:pt x="1514" y="1285"/>
                    <a:pt x="1442" y="1285"/>
                  </a:cubicBezTo>
                  <a:cubicBezTo>
                    <a:pt x="1280" y="1285"/>
                    <a:pt x="1111" y="1258"/>
                    <a:pt x="975" y="1169"/>
                  </a:cubicBezTo>
                  <a:cubicBezTo>
                    <a:pt x="779" y="1041"/>
                    <a:pt x="762" y="801"/>
                    <a:pt x="685" y="604"/>
                  </a:cubicBezTo>
                  <a:cubicBezTo>
                    <a:pt x="625" y="450"/>
                    <a:pt x="539" y="313"/>
                    <a:pt x="394" y="245"/>
                  </a:cubicBezTo>
                  <a:lnTo>
                    <a:pt x="402" y="245"/>
                  </a:lnTo>
                  <a:cubicBezTo>
                    <a:pt x="411" y="236"/>
                    <a:pt x="428" y="228"/>
                    <a:pt x="436" y="219"/>
                  </a:cubicBezTo>
                  <a:cubicBezTo>
                    <a:pt x="462" y="202"/>
                    <a:pt x="488" y="185"/>
                    <a:pt x="513" y="177"/>
                  </a:cubicBezTo>
                  <a:cubicBezTo>
                    <a:pt x="513" y="177"/>
                    <a:pt x="522" y="168"/>
                    <a:pt x="531" y="168"/>
                  </a:cubicBezTo>
                  <a:cubicBezTo>
                    <a:pt x="531" y="168"/>
                    <a:pt x="539" y="159"/>
                    <a:pt x="539" y="159"/>
                  </a:cubicBezTo>
                  <a:cubicBezTo>
                    <a:pt x="556" y="159"/>
                    <a:pt x="573" y="151"/>
                    <a:pt x="590" y="142"/>
                  </a:cubicBezTo>
                  <a:cubicBezTo>
                    <a:pt x="625" y="134"/>
                    <a:pt x="650" y="91"/>
                    <a:pt x="642" y="57"/>
                  </a:cubicBezTo>
                  <a:cubicBezTo>
                    <a:pt x="628" y="23"/>
                    <a:pt x="599" y="0"/>
                    <a:pt x="570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3258625" y="667125"/>
              <a:ext cx="39175" cy="29975"/>
            </a:xfrm>
            <a:custGeom>
              <a:rect b="b" l="l" r="r" t="t"/>
              <a:pathLst>
                <a:path extrusionOk="0" h="1199" w="1567">
                  <a:moveTo>
                    <a:pt x="779" y="0"/>
                  </a:moveTo>
                  <a:cubicBezTo>
                    <a:pt x="351" y="0"/>
                    <a:pt x="1" y="69"/>
                    <a:pt x="1" y="402"/>
                  </a:cubicBezTo>
                  <a:cubicBezTo>
                    <a:pt x="1" y="728"/>
                    <a:pt x="351" y="1198"/>
                    <a:pt x="779" y="1198"/>
                  </a:cubicBezTo>
                  <a:cubicBezTo>
                    <a:pt x="1215" y="1198"/>
                    <a:pt x="1566" y="728"/>
                    <a:pt x="1566" y="402"/>
                  </a:cubicBezTo>
                  <a:cubicBezTo>
                    <a:pt x="1566" y="69"/>
                    <a:pt x="1215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3267825" y="670550"/>
              <a:ext cx="20775" cy="7725"/>
            </a:xfrm>
            <a:custGeom>
              <a:rect b="b" l="l" r="r" t="t"/>
              <a:pathLst>
                <a:path extrusionOk="0" h="309" w="831">
                  <a:moveTo>
                    <a:pt x="411" y="0"/>
                  </a:moveTo>
                  <a:cubicBezTo>
                    <a:pt x="189" y="0"/>
                    <a:pt x="0" y="69"/>
                    <a:pt x="0" y="154"/>
                  </a:cubicBezTo>
                  <a:cubicBezTo>
                    <a:pt x="0" y="240"/>
                    <a:pt x="189" y="308"/>
                    <a:pt x="411" y="308"/>
                  </a:cubicBezTo>
                  <a:cubicBezTo>
                    <a:pt x="642" y="308"/>
                    <a:pt x="830" y="240"/>
                    <a:pt x="830" y="154"/>
                  </a:cubicBezTo>
                  <a:cubicBezTo>
                    <a:pt x="830" y="69"/>
                    <a:pt x="642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0"/>
          <p:cNvSpPr txBox="1"/>
          <p:nvPr>
            <p:ph idx="5" type="subTitle"/>
          </p:nvPr>
        </p:nvSpPr>
        <p:spPr>
          <a:xfrm>
            <a:off x="1037550" y="3828798"/>
            <a:ext cx="2305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not feeling, showing, or done with confidence and certainty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42" name="Google Shape;1242;p40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Words to Know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3" name="Google Shape;1243;p40"/>
          <p:cNvSpPr txBox="1"/>
          <p:nvPr>
            <p:ph type="title"/>
          </p:nvPr>
        </p:nvSpPr>
        <p:spPr>
          <a:xfrm>
            <a:off x="103754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impressed</a:t>
            </a:r>
            <a:endParaRPr/>
          </a:p>
        </p:txBody>
      </p:sp>
      <p:sp>
        <p:nvSpPr>
          <p:cNvPr id="1244" name="Google Shape;1244;p40"/>
          <p:cNvSpPr txBox="1"/>
          <p:nvPr>
            <p:ph idx="1" type="subTitle"/>
          </p:nvPr>
        </p:nvSpPr>
        <p:spPr>
          <a:xfrm>
            <a:off x="808950" y="2814725"/>
            <a:ext cx="2534100" cy="67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feeling or showing admiration or respect for someone or something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45" name="Google Shape;1245;p40"/>
          <p:cNvSpPr txBox="1"/>
          <p:nvPr>
            <p:ph idx="2" type="title"/>
          </p:nvPr>
        </p:nvSpPr>
        <p:spPr>
          <a:xfrm>
            <a:off x="103754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adorable</a:t>
            </a:r>
            <a:endParaRPr/>
          </a:p>
        </p:txBody>
      </p:sp>
      <p:sp>
        <p:nvSpPr>
          <p:cNvPr id="1246" name="Google Shape;1246;p40"/>
          <p:cNvSpPr txBox="1"/>
          <p:nvPr>
            <p:ph idx="3" type="subTitle"/>
          </p:nvPr>
        </p:nvSpPr>
        <p:spPr>
          <a:xfrm>
            <a:off x="808800" y="1800650"/>
            <a:ext cx="2534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inspiring great affection; delightful; charming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47" name="Google Shape;1247;p40"/>
          <p:cNvSpPr txBox="1"/>
          <p:nvPr>
            <p:ph idx="4" type="title"/>
          </p:nvPr>
        </p:nvSpPr>
        <p:spPr>
          <a:xfrm>
            <a:off x="1037540" y="3488284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unsure</a:t>
            </a:r>
            <a:endParaRPr/>
          </a:p>
        </p:txBody>
      </p:sp>
      <p:sp>
        <p:nvSpPr>
          <p:cNvPr id="1248" name="Google Shape;1248;p40"/>
          <p:cNvSpPr txBox="1"/>
          <p:nvPr>
            <p:ph idx="6" type="title"/>
          </p:nvPr>
        </p:nvSpPr>
        <p:spPr>
          <a:xfrm>
            <a:off x="5800949" y="3488275"/>
            <a:ext cx="24513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accomplishment</a:t>
            </a:r>
            <a:endParaRPr/>
          </a:p>
        </p:txBody>
      </p:sp>
      <p:sp>
        <p:nvSpPr>
          <p:cNvPr id="1249" name="Google Shape;1249;p40"/>
          <p:cNvSpPr txBox="1"/>
          <p:nvPr>
            <p:ph idx="7" type="subTitle"/>
          </p:nvPr>
        </p:nvSpPr>
        <p:spPr>
          <a:xfrm>
            <a:off x="5800949" y="3828800"/>
            <a:ext cx="245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something that has been achieved successfully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50" name="Google Shape;1250;p40"/>
          <p:cNvSpPr txBox="1"/>
          <p:nvPr>
            <p:ph idx="8" type="title"/>
          </p:nvPr>
        </p:nvSpPr>
        <p:spPr>
          <a:xfrm>
            <a:off x="580096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praising</a:t>
            </a:r>
            <a:endParaRPr/>
          </a:p>
        </p:txBody>
      </p:sp>
      <p:sp>
        <p:nvSpPr>
          <p:cNvPr id="1251" name="Google Shape;1251;p40"/>
          <p:cNvSpPr txBox="1"/>
          <p:nvPr>
            <p:ph idx="9" type="subTitle"/>
          </p:nvPr>
        </p:nvSpPr>
        <p:spPr>
          <a:xfrm>
            <a:off x="5800960" y="2814721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express warm approval or admiration of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52" name="Google Shape;1252;p40"/>
          <p:cNvSpPr txBox="1"/>
          <p:nvPr>
            <p:ph idx="13" type="title"/>
          </p:nvPr>
        </p:nvSpPr>
        <p:spPr>
          <a:xfrm>
            <a:off x="580096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overheard</a:t>
            </a:r>
            <a:endParaRPr/>
          </a:p>
        </p:txBody>
      </p:sp>
      <p:sp>
        <p:nvSpPr>
          <p:cNvPr id="1253" name="Google Shape;1253;p40"/>
          <p:cNvSpPr txBox="1"/>
          <p:nvPr>
            <p:ph idx="14" type="subTitle"/>
          </p:nvPr>
        </p:nvSpPr>
        <p:spPr>
          <a:xfrm>
            <a:off x="5800950" y="1800625"/>
            <a:ext cx="2534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hear (someone or something) without meaning to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1254" name="Google Shape;1254;p40"/>
          <p:cNvGrpSpPr/>
          <p:nvPr/>
        </p:nvGrpSpPr>
        <p:grpSpPr>
          <a:xfrm rot="-1172916">
            <a:off x="3542989" y="1502361"/>
            <a:ext cx="785573" cy="806093"/>
            <a:chOff x="4327125" y="2454650"/>
            <a:chExt cx="979350" cy="1005050"/>
          </a:xfrm>
        </p:grpSpPr>
        <p:sp>
          <p:nvSpPr>
            <p:cNvPr id="1255" name="Google Shape;1255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0" name="Google Shape;1260;p40"/>
          <p:cNvGrpSpPr/>
          <p:nvPr/>
        </p:nvGrpSpPr>
        <p:grpSpPr>
          <a:xfrm flipH="1" rot="1172916">
            <a:off x="3542743" y="2506798"/>
            <a:ext cx="785573" cy="806188"/>
            <a:chOff x="4327125" y="2454650"/>
            <a:chExt cx="979350" cy="1005050"/>
          </a:xfrm>
        </p:grpSpPr>
        <p:sp>
          <p:nvSpPr>
            <p:cNvPr id="1261" name="Google Shape;1261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6" name="Google Shape;1266;p40"/>
          <p:cNvGrpSpPr/>
          <p:nvPr/>
        </p:nvGrpSpPr>
        <p:grpSpPr>
          <a:xfrm rot="-1172916">
            <a:off x="3542659" y="3535442"/>
            <a:ext cx="785573" cy="806188"/>
            <a:chOff x="4327125" y="2454650"/>
            <a:chExt cx="979350" cy="1005050"/>
          </a:xfrm>
        </p:grpSpPr>
        <p:sp>
          <p:nvSpPr>
            <p:cNvPr id="1267" name="Google Shape;1267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2" name="Google Shape;1272;p40"/>
          <p:cNvGrpSpPr/>
          <p:nvPr/>
        </p:nvGrpSpPr>
        <p:grpSpPr>
          <a:xfrm flipH="1" rot="1172916">
            <a:off x="4815768" y="1502314"/>
            <a:ext cx="785573" cy="806188"/>
            <a:chOff x="4327125" y="2454650"/>
            <a:chExt cx="979350" cy="1005050"/>
          </a:xfrm>
        </p:grpSpPr>
        <p:sp>
          <p:nvSpPr>
            <p:cNvPr id="1273" name="Google Shape;1273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8" name="Google Shape;1278;p40"/>
          <p:cNvGrpSpPr/>
          <p:nvPr/>
        </p:nvGrpSpPr>
        <p:grpSpPr>
          <a:xfrm rot="-1172916">
            <a:off x="4815674" y="2506798"/>
            <a:ext cx="785573" cy="806188"/>
            <a:chOff x="4327125" y="2454650"/>
            <a:chExt cx="979350" cy="1005050"/>
          </a:xfrm>
        </p:grpSpPr>
        <p:sp>
          <p:nvSpPr>
            <p:cNvPr id="1279" name="Google Shape;1279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4" name="Google Shape;1284;p40"/>
          <p:cNvGrpSpPr/>
          <p:nvPr/>
        </p:nvGrpSpPr>
        <p:grpSpPr>
          <a:xfrm flipH="1" rot="1172916">
            <a:off x="4815768" y="3535442"/>
            <a:ext cx="785573" cy="806188"/>
            <a:chOff x="4327125" y="2454650"/>
            <a:chExt cx="979350" cy="1005050"/>
          </a:xfrm>
        </p:grpSpPr>
        <p:sp>
          <p:nvSpPr>
            <p:cNvPr id="1285" name="Google Shape;1285;p40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0" name="Google Shape;1290;p40"/>
          <p:cNvGrpSpPr/>
          <p:nvPr/>
        </p:nvGrpSpPr>
        <p:grpSpPr>
          <a:xfrm>
            <a:off x="3719745" y="2894194"/>
            <a:ext cx="340799" cy="259620"/>
            <a:chOff x="7677388" y="2067625"/>
            <a:chExt cx="460850" cy="351075"/>
          </a:xfrm>
        </p:grpSpPr>
        <p:sp>
          <p:nvSpPr>
            <p:cNvPr id="1291" name="Google Shape;1291;p40"/>
            <p:cNvSpPr/>
            <p:nvPr/>
          </p:nvSpPr>
          <p:spPr>
            <a:xfrm>
              <a:off x="7894363" y="2189225"/>
              <a:ext cx="26900" cy="53950"/>
            </a:xfrm>
            <a:custGeom>
              <a:rect b="b" l="l" r="r" t="t"/>
              <a:pathLst>
                <a:path extrusionOk="0" h="2158" w="1076">
                  <a:moveTo>
                    <a:pt x="0" y="0"/>
                  </a:moveTo>
                  <a:lnTo>
                    <a:pt x="0" y="2158"/>
                  </a:lnTo>
                  <a:lnTo>
                    <a:pt x="1076" y="21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7907538" y="2189225"/>
              <a:ext cx="13725" cy="53950"/>
            </a:xfrm>
            <a:custGeom>
              <a:rect b="b" l="l" r="r" t="t"/>
              <a:pathLst>
                <a:path extrusionOk="0" h="2158" w="549">
                  <a:moveTo>
                    <a:pt x="1" y="0"/>
                  </a:moveTo>
                  <a:lnTo>
                    <a:pt x="1" y="2158"/>
                  </a:lnTo>
                  <a:lnTo>
                    <a:pt x="549" y="2158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8015763" y="2067625"/>
              <a:ext cx="122475" cy="135150"/>
            </a:xfrm>
            <a:custGeom>
              <a:rect b="b" l="l" r="r" t="t"/>
              <a:pathLst>
                <a:path extrusionOk="0" h="5406" w="4899">
                  <a:moveTo>
                    <a:pt x="1" y="1"/>
                  </a:moveTo>
                  <a:lnTo>
                    <a:pt x="1" y="1083"/>
                  </a:lnTo>
                  <a:cubicBezTo>
                    <a:pt x="898" y="1083"/>
                    <a:pt x="1624" y="1809"/>
                    <a:pt x="1624" y="2706"/>
                  </a:cubicBezTo>
                  <a:cubicBezTo>
                    <a:pt x="1624" y="3597"/>
                    <a:pt x="898" y="4323"/>
                    <a:pt x="1" y="4323"/>
                  </a:cubicBezTo>
                  <a:lnTo>
                    <a:pt x="1" y="5405"/>
                  </a:lnTo>
                  <a:lnTo>
                    <a:pt x="4898" y="5405"/>
                  </a:lnTo>
                  <a:lnTo>
                    <a:pt x="4898" y="1"/>
                  </a:lnTo>
                  <a:close/>
                </a:path>
              </a:pathLst>
            </a:custGeom>
            <a:solidFill>
              <a:srgbClr val="CD14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7677388" y="2067800"/>
              <a:ext cx="405875" cy="134975"/>
            </a:xfrm>
            <a:custGeom>
              <a:rect b="b" l="l" r="r" t="t"/>
              <a:pathLst>
                <a:path extrusionOk="0" h="5399" w="16235">
                  <a:moveTo>
                    <a:pt x="1" y="1"/>
                  </a:moveTo>
                  <a:lnTo>
                    <a:pt x="1" y="5398"/>
                  </a:lnTo>
                  <a:lnTo>
                    <a:pt x="6515" y="5398"/>
                  </a:lnTo>
                  <a:lnTo>
                    <a:pt x="7487" y="4795"/>
                  </a:lnTo>
                  <a:lnTo>
                    <a:pt x="10775" y="4795"/>
                  </a:lnTo>
                  <a:lnTo>
                    <a:pt x="11919" y="5398"/>
                  </a:lnTo>
                  <a:lnTo>
                    <a:pt x="13536" y="5398"/>
                  </a:lnTo>
                  <a:cubicBezTo>
                    <a:pt x="15029" y="5398"/>
                    <a:pt x="16235" y="4186"/>
                    <a:pt x="16235" y="2699"/>
                  </a:cubicBezTo>
                  <a:cubicBezTo>
                    <a:pt x="16235" y="1206"/>
                    <a:pt x="15029" y="1"/>
                    <a:pt x="13536" y="1"/>
                  </a:cubicBezTo>
                  <a:lnTo>
                    <a:pt x="11919" y="1"/>
                  </a:lnTo>
                  <a:lnTo>
                    <a:pt x="11084" y="645"/>
                  </a:lnTo>
                  <a:lnTo>
                    <a:pt x="7638" y="645"/>
                  </a:lnTo>
                  <a:lnTo>
                    <a:pt x="6515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7907538" y="2067800"/>
              <a:ext cx="175725" cy="134975"/>
            </a:xfrm>
            <a:custGeom>
              <a:rect b="b" l="l" r="r" t="t"/>
              <a:pathLst>
                <a:path extrusionOk="0" h="5399" w="7029">
                  <a:moveTo>
                    <a:pt x="2713" y="1"/>
                  </a:moveTo>
                  <a:lnTo>
                    <a:pt x="1878" y="645"/>
                  </a:lnTo>
                  <a:lnTo>
                    <a:pt x="1" y="645"/>
                  </a:lnTo>
                  <a:lnTo>
                    <a:pt x="1" y="4795"/>
                  </a:lnTo>
                  <a:lnTo>
                    <a:pt x="1569" y="4795"/>
                  </a:lnTo>
                  <a:lnTo>
                    <a:pt x="2713" y="5398"/>
                  </a:lnTo>
                  <a:lnTo>
                    <a:pt x="4330" y="5398"/>
                  </a:lnTo>
                  <a:cubicBezTo>
                    <a:pt x="5823" y="5398"/>
                    <a:pt x="7029" y="4186"/>
                    <a:pt x="7029" y="2699"/>
                  </a:cubicBezTo>
                  <a:cubicBezTo>
                    <a:pt x="7029" y="1206"/>
                    <a:pt x="5823" y="1"/>
                    <a:pt x="4330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8002413" y="2121750"/>
              <a:ext cx="26900" cy="27075"/>
            </a:xfrm>
            <a:custGeom>
              <a:rect b="b" l="l" r="r" t="t"/>
              <a:pathLst>
                <a:path extrusionOk="0" h="1083" w="1076">
                  <a:moveTo>
                    <a:pt x="0" y="0"/>
                  </a:moveTo>
                  <a:lnTo>
                    <a:pt x="0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7759413" y="2121750"/>
              <a:ext cx="26925" cy="27075"/>
            </a:xfrm>
            <a:custGeom>
              <a:rect b="b" l="l" r="r" t="t"/>
              <a:pathLst>
                <a:path extrusionOk="0" h="1083" w="1077">
                  <a:moveTo>
                    <a:pt x="1" y="0"/>
                  </a:moveTo>
                  <a:lnTo>
                    <a:pt x="1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7840413" y="2067800"/>
              <a:ext cx="134975" cy="134975"/>
            </a:xfrm>
            <a:custGeom>
              <a:rect b="b" l="l" r="r" t="t"/>
              <a:pathLst>
                <a:path extrusionOk="0" h="5399" w="5399">
                  <a:moveTo>
                    <a:pt x="4316" y="1076"/>
                  </a:moveTo>
                  <a:lnTo>
                    <a:pt x="4316" y="4316"/>
                  </a:lnTo>
                  <a:lnTo>
                    <a:pt x="1076" y="4316"/>
                  </a:lnTo>
                  <a:lnTo>
                    <a:pt x="1076" y="1076"/>
                  </a:lnTo>
                  <a:close/>
                  <a:moveTo>
                    <a:pt x="1" y="1"/>
                  </a:moveTo>
                  <a:lnTo>
                    <a:pt x="1" y="5398"/>
                  </a:lnTo>
                  <a:lnTo>
                    <a:pt x="5398" y="5398"/>
                  </a:lnTo>
                  <a:lnTo>
                    <a:pt x="5398" y="1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7813363" y="2121750"/>
              <a:ext cx="81025" cy="27075"/>
            </a:xfrm>
            <a:custGeom>
              <a:rect b="b" l="l" r="r" t="t"/>
              <a:pathLst>
                <a:path extrusionOk="0" h="1083" w="3241">
                  <a:moveTo>
                    <a:pt x="0" y="0"/>
                  </a:moveTo>
                  <a:lnTo>
                    <a:pt x="0" y="1083"/>
                  </a:lnTo>
                  <a:lnTo>
                    <a:pt x="3240" y="108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7907538" y="2067625"/>
              <a:ext cx="67850" cy="135150"/>
            </a:xfrm>
            <a:custGeom>
              <a:rect b="b" l="l" r="r" t="t"/>
              <a:pathLst>
                <a:path extrusionOk="0" h="5406" w="2714">
                  <a:moveTo>
                    <a:pt x="1" y="1"/>
                  </a:moveTo>
                  <a:lnTo>
                    <a:pt x="1" y="1083"/>
                  </a:lnTo>
                  <a:lnTo>
                    <a:pt x="1631" y="1083"/>
                  </a:lnTo>
                  <a:lnTo>
                    <a:pt x="1631" y="4323"/>
                  </a:lnTo>
                  <a:lnTo>
                    <a:pt x="1" y="4323"/>
                  </a:lnTo>
                  <a:lnTo>
                    <a:pt x="1" y="5405"/>
                  </a:lnTo>
                  <a:lnTo>
                    <a:pt x="2713" y="5405"/>
                  </a:lnTo>
                  <a:lnTo>
                    <a:pt x="2713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7813363" y="2229800"/>
              <a:ext cx="189075" cy="121425"/>
            </a:xfrm>
            <a:custGeom>
              <a:rect b="b" l="l" r="r" t="t"/>
              <a:pathLst>
                <a:path extrusionOk="0" h="4857" w="7563">
                  <a:moveTo>
                    <a:pt x="3768" y="0"/>
                  </a:moveTo>
                  <a:cubicBezTo>
                    <a:pt x="1685" y="7"/>
                    <a:pt x="0" y="1692"/>
                    <a:pt x="0" y="3775"/>
                  </a:cubicBezTo>
                  <a:cubicBezTo>
                    <a:pt x="0" y="4158"/>
                    <a:pt x="55" y="4514"/>
                    <a:pt x="165" y="4857"/>
                  </a:cubicBezTo>
                  <a:lnTo>
                    <a:pt x="3768" y="4843"/>
                  </a:lnTo>
                  <a:lnTo>
                    <a:pt x="7398" y="4836"/>
                  </a:lnTo>
                  <a:cubicBezTo>
                    <a:pt x="7508" y="4501"/>
                    <a:pt x="7562" y="4145"/>
                    <a:pt x="7562" y="3775"/>
                  </a:cubicBezTo>
                  <a:cubicBezTo>
                    <a:pt x="7562" y="1692"/>
                    <a:pt x="5864" y="0"/>
                    <a:pt x="3781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7817288" y="2283750"/>
              <a:ext cx="181050" cy="133925"/>
            </a:xfrm>
            <a:custGeom>
              <a:rect b="b" l="l" r="r" t="t"/>
              <a:pathLst>
                <a:path extrusionOk="0" h="5357" w="7242">
                  <a:moveTo>
                    <a:pt x="3611" y="0"/>
                  </a:moveTo>
                  <a:cubicBezTo>
                    <a:pt x="2316" y="0"/>
                    <a:pt x="1138" y="644"/>
                    <a:pt x="432" y="1747"/>
                  </a:cubicBezTo>
                  <a:cubicBezTo>
                    <a:pt x="241" y="2048"/>
                    <a:pt x="97" y="2363"/>
                    <a:pt x="1" y="2699"/>
                  </a:cubicBezTo>
                  <a:cubicBezTo>
                    <a:pt x="186" y="3315"/>
                    <a:pt x="521" y="3863"/>
                    <a:pt x="974" y="4309"/>
                  </a:cubicBezTo>
                  <a:cubicBezTo>
                    <a:pt x="1535" y="4870"/>
                    <a:pt x="2268" y="5247"/>
                    <a:pt x="3083" y="5357"/>
                  </a:cubicBezTo>
                  <a:lnTo>
                    <a:pt x="3611" y="4665"/>
                  </a:lnTo>
                  <a:lnTo>
                    <a:pt x="3624" y="4651"/>
                  </a:lnTo>
                  <a:lnTo>
                    <a:pt x="4159" y="5357"/>
                  </a:lnTo>
                  <a:cubicBezTo>
                    <a:pt x="4981" y="5233"/>
                    <a:pt x="5714" y="4857"/>
                    <a:pt x="6275" y="4295"/>
                  </a:cubicBezTo>
                  <a:cubicBezTo>
                    <a:pt x="6734" y="3857"/>
                    <a:pt x="7070" y="3302"/>
                    <a:pt x="7241" y="2685"/>
                  </a:cubicBezTo>
                  <a:lnTo>
                    <a:pt x="7241" y="2678"/>
                  </a:lnTo>
                  <a:cubicBezTo>
                    <a:pt x="7131" y="2322"/>
                    <a:pt x="6967" y="1987"/>
                    <a:pt x="6762" y="1671"/>
                  </a:cubicBezTo>
                  <a:cubicBezTo>
                    <a:pt x="6049" y="623"/>
                    <a:pt x="4885" y="0"/>
                    <a:pt x="362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7907538" y="2229800"/>
              <a:ext cx="94900" cy="121100"/>
            </a:xfrm>
            <a:custGeom>
              <a:rect b="b" l="l" r="r" t="t"/>
              <a:pathLst>
                <a:path extrusionOk="0" h="4844" w="3796">
                  <a:moveTo>
                    <a:pt x="1" y="0"/>
                  </a:moveTo>
                  <a:lnTo>
                    <a:pt x="1" y="4843"/>
                  </a:lnTo>
                  <a:lnTo>
                    <a:pt x="3631" y="4836"/>
                  </a:lnTo>
                  <a:cubicBezTo>
                    <a:pt x="3741" y="4501"/>
                    <a:pt x="3795" y="4145"/>
                    <a:pt x="3795" y="3775"/>
                  </a:cubicBezTo>
                  <a:cubicBezTo>
                    <a:pt x="3795" y="1692"/>
                    <a:pt x="2097" y="0"/>
                    <a:pt x="1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7907538" y="2283750"/>
              <a:ext cx="90800" cy="133925"/>
            </a:xfrm>
            <a:custGeom>
              <a:rect b="b" l="l" r="r" t="t"/>
              <a:pathLst>
                <a:path extrusionOk="0" h="5357" w="3632">
                  <a:moveTo>
                    <a:pt x="1" y="0"/>
                  </a:moveTo>
                  <a:lnTo>
                    <a:pt x="1" y="4665"/>
                  </a:lnTo>
                  <a:lnTo>
                    <a:pt x="14" y="4651"/>
                  </a:lnTo>
                  <a:lnTo>
                    <a:pt x="549" y="5357"/>
                  </a:lnTo>
                  <a:cubicBezTo>
                    <a:pt x="1371" y="5233"/>
                    <a:pt x="2104" y="4857"/>
                    <a:pt x="2665" y="4295"/>
                  </a:cubicBezTo>
                  <a:cubicBezTo>
                    <a:pt x="3124" y="3857"/>
                    <a:pt x="3460" y="3302"/>
                    <a:pt x="3631" y="2685"/>
                  </a:cubicBezTo>
                  <a:lnTo>
                    <a:pt x="3631" y="2678"/>
                  </a:lnTo>
                  <a:cubicBezTo>
                    <a:pt x="3521" y="2322"/>
                    <a:pt x="3357" y="1987"/>
                    <a:pt x="3152" y="1671"/>
                  </a:cubicBezTo>
                  <a:cubicBezTo>
                    <a:pt x="2439" y="623"/>
                    <a:pt x="1275" y="0"/>
                    <a:pt x="14" y="0"/>
                  </a:cubicBez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7894363" y="23376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0" y="1"/>
                  </a:moveTo>
                  <a:lnTo>
                    <a:pt x="0" y="3200"/>
                  </a:lnTo>
                  <a:cubicBezTo>
                    <a:pt x="172" y="3227"/>
                    <a:pt x="343" y="3241"/>
                    <a:pt x="528" y="3241"/>
                  </a:cubicBezTo>
                  <a:lnTo>
                    <a:pt x="541" y="3241"/>
                  </a:lnTo>
                  <a:cubicBezTo>
                    <a:pt x="726" y="3241"/>
                    <a:pt x="904" y="3234"/>
                    <a:pt x="1083" y="3200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7907538" y="2337675"/>
              <a:ext cx="13725" cy="81025"/>
            </a:xfrm>
            <a:custGeom>
              <a:rect b="b" l="l" r="r" t="t"/>
              <a:pathLst>
                <a:path extrusionOk="0" h="3241" w="549">
                  <a:moveTo>
                    <a:pt x="1" y="1"/>
                  </a:moveTo>
                  <a:lnTo>
                    <a:pt x="1" y="3241"/>
                  </a:lnTo>
                  <a:lnTo>
                    <a:pt x="14" y="3241"/>
                  </a:lnTo>
                  <a:cubicBezTo>
                    <a:pt x="192" y="3241"/>
                    <a:pt x="377" y="3234"/>
                    <a:pt x="549" y="3200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>
            <a:off x="4975827" y="1883382"/>
            <a:ext cx="378122" cy="259640"/>
            <a:chOff x="7677563" y="1368100"/>
            <a:chExt cx="460675" cy="316325"/>
          </a:xfrm>
        </p:grpSpPr>
        <p:sp>
          <p:nvSpPr>
            <p:cNvPr id="1308" name="Google Shape;1308;p40"/>
            <p:cNvSpPr/>
            <p:nvPr/>
          </p:nvSpPr>
          <p:spPr>
            <a:xfrm>
              <a:off x="7677563" y="1368100"/>
              <a:ext cx="460675" cy="243025"/>
            </a:xfrm>
            <a:custGeom>
              <a:rect b="b" l="l" r="r" t="t"/>
              <a:pathLst>
                <a:path extrusionOk="0" h="9721" w="18427">
                  <a:moveTo>
                    <a:pt x="2699" y="1"/>
                  </a:moveTo>
                  <a:cubicBezTo>
                    <a:pt x="1206" y="1"/>
                    <a:pt x="1" y="1213"/>
                    <a:pt x="1" y="2706"/>
                  </a:cubicBezTo>
                  <a:cubicBezTo>
                    <a:pt x="1" y="3556"/>
                    <a:pt x="405" y="4357"/>
                    <a:pt x="1076" y="4864"/>
                  </a:cubicBezTo>
                  <a:cubicBezTo>
                    <a:pt x="405" y="5364"/>
                    <a:pt x="1" y="6152"/>
                    <a:pt x="1" y="7022"/>
                  </a:cubicBezTo>
                  <a:cubicBezTo>
                    <a:pt x="1" y="8515"/>
                    <a:pt x="1206" y="9721"/>
                    <a:pt x="2699" y="9721"/>
                  </a:cubicBezTo>
                  <a:cubicBezTo>
                    <a:pt x="4001" y="9721"/>
                    <a:pt x="5097" y="8796"/>
                    <a:pt x="5343" y="7563"/>
                  </a:cubicBezTo>
                  <a:lnTo>
                    <a:pt x="6515" y="7563"/>
                  </a:lnTo>
                  <a:lnTo>
                    <a:pt x="8049" y="6926"/>
                  </a:lnTo>
                  <a:lnTo>
                    <a:pt x="9213" y="7118"/>
                  </a:lnTo>
                  <a:lnTo>
                    <a:pt x="11912" y="7563"/>
                  </a:lnTo>
                  <a:lnTo>
                    <a:pt x="13083" y="7563"/>
                  </a:lnTo>
                  <a:cubicBezTo>
                    <a:pt x="13330" y="8796"/>
                    <a:pt x="14419" y="9721"/>
                    <a:pt x="15727" y="9721"/>
                  </a:cubicBezTo>
                  <a:cubicBezTo>
                    <a:pt x="17214" y="9721"/>
                    <a:pt x="18426" y="8515"/>
                    <a:pt x="18426" y="7022"/>
                  </a:cubicBezTo>
                  <a:cubicBezTo>
                    <a:pt x="18426" y="6152"/>
                    <a:pt x="18015" y="5357"/>
                    <a:pt x="17351" y="4864"/>
                  </a:cubicBezTo>
                  <a:cubicBezTo>
                    <a:pt x="18015" y="4357"/>
                    <a:pt x="18426" y="3556"/>
                    <a:pt x="18426" y="2706"/>
                  </a:cubicBezTo>
                  <a:cubicBezTo>
                    <a:pt x="18426" y="1213"/>
                    <a:pt x="17221" y="1"/>
                    <a:pt x="15727" y="1"/>
                  </a:cubicBezTo>
                  <a:cubicBezTo>
                    <a:pt x="14419" y="1"/>
                    <a:pt x="13330" y="932"/>
                    <a:pt x="13083" y="2165"/>
                  </a:cubicBezTo>
                  <a:lnTo>
                    <a:pt x="11912" y="2165"/>
                  </a:lnTo>
                  <a:lnTo>
                    <a:pt x="9213" y="2617"/>
                  </a:lnTo>
                  <a:lnTo>
                    <a:pt x="8145" y="2789"/>
                  </a:lnTo>
                  <a:lnTo>
                    <a:pt x="6515" y="2165"/>
                  </a:lnTo>
                  <a:lnTo>
                    <a:pt x="5343" y="2165"/>
                  </a:lnTo>
                  <a:cubicBezTo>
                    <a:pt x="5097" y="932"/>
                    <a:pt x="4001" y="1"/>
                    <a:pt x="2699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907888" y="1368100"/>
              <a:ext cx="230350" cy="243025"/>
            </a:xfrm>
            <a:custGeom>
              <a:rect b="b" l="l" r="r" t="t"/>
              <a:pathLst>
                <a:path extrusionOk="0" h="9721" w="9214">
                  <a:moveTo>
                    <a:pt x="6514" y="1"/>
                  </a:moveTo>
                  <a:cubicBezTo>
                    <a:pt x="5206" y="1"/>
                    <a:pt x="4117" y="932"/>
                    <a:pt x="3870" y="2165"/>
                  </a:cubicBezTo>
                  <a:lnTo>
                    <a:pt x="2699" y="2165"/>
                  </a:lnTo>
                  <a:lnTo>
                    <a:pt x="0" y="2617"/>
                  </a:lnTo>
                  <a:lnTo>
                    <a:pt x="0" y="7118"/>
                  </a:lnTo>
                  <a:lnTo>
                    <a:pt x="2699" y="7563"/>
                  </a:lnTo>
                  <a:lnTo>
                    <a:pt x="3870" y="7563"/>
                  </a:lnTo>
                  <a:cubicBezTo>
                    <a:pt x="4117" y="8796"/>
                    <a:pt x="5206" y="9721"/>
                    <a:pt x="6514" y="9721"/>
                  </a:cubicBezTo>
                  <a:cubicBezTo>
                    <a:pt x="8001" y="9721"/>
                    <a:pt x="9213" y="8515"/>
                    <a:pt x="9213" y="7022"/>
                  </a:cubicBezTo>
                  <a:cubicBezTo>
                    <a:pt x="9213" y="6145"/>
                    <a:pt x="8802" y="5357"/>
                    <a:pt x="8131" y="4864"/>
                  </a:cubicBezTo>
                  <a:cubicBezTo>
                    <a:pt x="8802" y="4357"/>
                    <a:pt x="9213" y="3556"/>
                    <a:pt x="9213" y="2700"/>
                  </a:cubicBezTo>
                  <a:cubicBezTo>
                    <a:pt x="9213" y="1213"/>
                    <a:pt x="8001" y="1"/>
                    <a:pt x="6514" y="1"/>
                  </a:cubicBezTo>
                  <a:close/>
                </a:path>
              </a:pathLst>
            </a:custGeom>
            <a:solidFill>
              <a:srgbClr val="FCC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7840238" y="1530100"/>
              <a:ext cx="135150" cy="154325"/>
            </a:xfrm>
            <a:custGeom>
              <a:rect b="b" l="l" r="r" t="t"/>
              <a:pathLst>
                <a:path extrusionOk="0" h="6173" w="5406">
                  <a:moveTo>
                    <a:pt x="1083" y="1"/>
                  </a:moveTo>
                  <a:lnTo>
                    <a:pt x="1" y="1083"/>
                  </a:lnTo>
                  <a:lnTo>
                    <a:pt x="1" y="6172"/>
                  </a:lnTo>
                  <a:lnTo>
                    <a:pt x="2706" y="3467"/>
                  </a:lnTo>
                  <a:lnTo>
                    <a:pt x="5405" y="6172"/>
                  </a:lnTo>
                  <a:lnTo>
                    <a:pt x="5405" y="1083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7907888" y="1530100"/>
              <a:ext cx="67500" cy="154325"/>
            </a:xfrm>
            <a:custGeom>
              <a:rect b="b" l="l" r="r" t="t"/>
              <a:pathLst>
                <a:path extrusionOk="0" h="6173" w="2700">
                  <a:moveTo>
                    <a:pt x="0" y="1"/>
                  </a:moveTo>
                  <a:lnTo>
                    <a:pt x="0" y="3467"/>
                  </a:lnTo>
                  <a:lnTo>
                    <a:pt x="2699" y="6172"/>
                  </a:lnTo>
                  <a:lnTo>
                    <a:pt x="2699" y="1083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rgbClr val="CD14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7840238" y="1422225"/>
              <a:ext cx="135150" cy="134950"/>
            </a:xfrm>
            <a:custGeom>
              <a:rect b="b" l="l" r="r" t="t"/>
              <a:pathLst>
                <a:path extrusionOk="0" h="5398" w="5406">
                  <a:moveTo>
                    <a:pt x="1" y="0"/>
                  </a:moveTo>
                  <a:lnTo>
                    <a:pt x="1" y="5398"/>
                  </a:lnTo>
                  <a:lnTo>
                    <a:pt x="5405" y="5398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7907888" y="1422225"/>
              <a:ext cx="67500" cy="134950"/>
            </a:xfrm>
            <a:custGeom>
              <a:rect b="b" l="l" r="r" t="t"/>
              <a:pathLst>
                <a:path extrusionOk="0" h="5398" w="2700">
                  <a:moveTo>
                    <a:pt x="0" y="0"/>
                  </a:moveTo>
                  <a:lnTo>
                    <a:pt x="0" y="5398"/>
                  </a:lnTo>
                  <a:lnTo>
                    <a:pt x="2699" y="5398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4" name="Google Shape;1314;p40"/>
          <p:cNvGrpSpPr/>
          <p:nvPr/>
        </p:nvGrpSpPr>
        <p:grpSpPr>
          <a:xfrm>
            <a:off x="3808208" y="3874988"/>
            <a:ext cx="340799" cy="279494"/>
            <a:chOff x="3967913" y="3315650"/>
            <a:chExt cx="460850" cy="377950"/>
          </a:xfrm>
        </p:grpSpPr>
        <p:sp>
          <p:nvSpPr>
            <p:cNvPr id="1315" name="Google Shape;1315;p40"/>
            <p:cNvSpPr/>
            <p:nvPr/>
          </p:nvSpPr>
          <p:spPr>
            <a:xfrm>
              <a:off x="3998913" y="3450575"/>
              <a:ext cx="399025" cy="148500"/>
            </a:xfrm>
            <a:custGeom>
              <a:rect b="b" l="l" r="r" t="t"/>
              <a:pathLst>
                <a:path extrusionOk="0" h="5940" w="15961">
                  <a:moveTo>
                    <a:pt x="1076" y="1"/>
                  </a:moveTo>
                  <a:lnTo>
                    <a:pt x="1" y="4864"/>
                  </a:lnTo>
                  <a:lnTo>
                    <a:pt x="1076" y="5940"/>
                  </a:lnTo>
                  <a:lnTo>
                    <a:pt x="14762" y="5940"/>
                  </a:lnTo>
                  <a:lnTo>
                    <a:pt x="15961" y="4864"/>
                  </a:lnTo>
                  <a:lnTo>
                    <a:pt x="14878" y="1"/>
                  </a:lnTo>
                  <a:close/>
                </a:path>
              </a:pathLst>
            </a:custGeom>
            <a:solidFill>
              <a:srgbClr val="86CF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198413" y="3450575"/>
              <a:ext cx="199525" cy="148500"/>
            </a:xfrm>
            <a:custGeom>
              <a:rect b="b" l="l" r="r" t="t"/>
              <a:pathLst>
                <a:path extrusionOk="0" h="5940" w="7981">
                  <a:moveTo>
                    <a:pt x="1" y="1"/>
                  </a:moveTo>
                  <a:lnTo>
                    <a:pt x="1" y="5940"/>
                  </a:lnTo>
                  <a:lnTo>
                    <a:pt x="6782" y="5940"/>
                  </a:lnTo>
                  <a:lnTo>
                    <a:pt x="7981" y="4864"/>
                  </a:lnTo>
                  <a:lnTo>
                    <a:pt x="6898" y="1"/>
                  </a:lnTo>
                  <a:close/>
                </a:path>
              </a:pathLst>
            </a:custGeom>
            <a:solidFill>
              <a:srgbClr val="4DB9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3967913" y="3572175"/>
              <a:ext cx="460850" cy="121425"/>
            </a:xfrm>
            <a:custGeom>
              <a:rect b="b" l="l" r="r" t="t"/>
              <a:pathLst>
                <a:path extrusionOk="0" h="4857" w="18434">
                  <a:moveTo>
                    <a:pt x="1241" y="0"/>
                  </a:moveTo>
                  <a:lnTo>
                    <a:pt x="1" y="4857"/>
                  </a:lnTo>
                  <a:lnTo>
                    <a:pt x="18434" y="4857"/>
                  </a:lnTo>
                  <a:lnTo>
                    <a:pt x="17201" y="0"/>
                  </a:lnTo>
                  <a:close/>
                </a:path>
              </a:pathLst>
            </a:custGeom>
            <a:solidFill>
              <a:srgbClr val="4DB9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4198413" y="3572175"/>
              <a:ext cx="230350" cy="121425"/>
            </a:xfrm>
            <a:custGeom>
              <a:rect b="b" l="l" r="r" t="t"/>
              <a:pathLst>
                <a:path extrusionOk="0" h="4857" w="9214">
                  <a:moveTo>
                    <a:pt x="1" y="0"/>
                  </a:moveTo>
                  <a:lnTo>
                    <a:pt x="1" y="4857"/>
                  </a:lnTo>
                  <a:lnTo>
                    <a:pt x="9214" y="4857"/>
                  </a:lnTo>
                  <a:lnTo>
                    <a:pt x="7981" y="0"/>
                  </a:lnTo>
                  <a:close/>
                </a:path>
              </a:pathLst>
            </a:custGeom>
            <a:solidFill>
              <a:srgbClr val="4489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103888" y="3504700"/>
              <a:ext cx="189075" cy="134950"/>
            </a:xfrm>
            <a:custGeom>
              <a:rect b="b" l="l" r="r" t="t"/>
              <a:pathLst>
                <a:path extrusionOk="0" h="5398" w="7563">
                  <a:moveTo>
                    <a:pt x="1624" y="0"/>
                  </a:moveTo>
                  <a:cubicBezTo>
                    <a:pt x="727" y="0"/>
                    <a:pt x="1" y="720"/>
                    <a:pt x="1" y="1617"/>
                  </a:cubicBezTo>
                  <a:cubicBezTo>
                    <a:pt x="1" y="2028"/>
                    <a:pt x="165" y="2405"/>
                    <a:pt x="412" y="2699"/>
                  </a:cubicBezTo>
                  <a:cubicBezTo>
                    <a:pt x="165" y="2987"/>
                    <a:pt x="1" y="3364"/>
                    <a:pt x="1" y="3775"/>
                  </a:cubicBezTo>
                  <a:cubicBezTo>
                    <a:pt x="1" y="4672"/>
                    <a:pt x="727" y="5398"/>
                    <a:pt x="1624" y="5398"/>
                  </a:cubicBezTo>
                  <a:cubicBezTo>
                    <a:pt x="2323" y="5398"/>
                    <a:pt x="2925" y="4946"/>
                    <a:pt x="3145" y="4316"/>
                  </a:cubicBezTo>
                  <a:lnTo>
                    <a:pt x="4419" y="4316"/>
                  </a:lnTo>
                  <a:cubicBezTo>
                    <a:pt x="4631" y="4946"/>
                    <a:pt x="5241" y="5398"/>
                    <a:pt x="5939" y="5398"/>
                  </a:cubicBezTo>
                  <a:cubicBezTo>
                    <a:pt x="6837" y="5398"/>
                    <a:pt x="7563" y="4672"/>
                    <a:pt x="7563" y="3775"/>
                  </a:cubicBezTo>
                  <a:cubicBezTo>
                    <a:pt x="7563" y="3364"/>
                    <a:pt x="7398" y="2987"/>
                    <a:pt x="7152" y="2699"/>
                  </a:cubicBezTo>
                  <a:cubicBezTo>
                    <a:pt x="7398" y="2405"/>
                    <a:pt x="7563" y="2028"/>
                    <a:pt x="7563" y="1617"/>
                  </a:cubicBezTo>
                  <a:cubicBezTo>
                    <a:pt x="7563" y="720"/>
                    <a:pt x="6837" y="0"/>
                    <a:pt x="5939" y="0"/>
                  </a:cubicBezTo>
                  <a:cubicBezTo>
                    <a:pt x="5241" y="0"/>
                    <a:pt x="4631" y="452"/>
                    <a:pt x="4419" y="1076"/>
                  </a:cubicBezTo>
                  <a:lnTo>
                    <a:pt x="3145" y="1076"/>
                  </a:lnTo>
                  <a:cubicBezTo>
                    <a:pt x="2925" y="452"/>
                    <a:pt x="2323" y="0"/>
                    <a:pt x="1624" y="0"/>
                  </a:cubicBez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3995838" y="3315650"/>
              <a:ext cx="405000" cy="162025"/>
            </a:xfrm>
            <a:custGeom>
              <a:rect b="b" l="l" r="r" t="t"/>
              <a:pathLst>
                <a:path extrusionOk="0" h="6481" w="16200">
                  <a:moveTo>
                    <a:pt x="4864" y="0"/>
                  </a:moveTo>
                  <a:cubicBezTo>
                    <a:pt x="4138" y="0"/>
                    <a:pt x="3535" y="473"/>
                    <a:pt x="3316" y="1124"/>
                  </a:cubicBezTo>
                  <a:cubicBezTo>
                    <a:pt x="2206" y="1315"/>
                    <a:pt x="1322" y="2206"/>
                    <a:pt x="1124" y="3316"/>
                  </a:cubicBezTo>
                  <a:cubicBezTo>
                    <a:pt x="480" y="3535"/>
                    <a:pt x="0" y="4138"/>
                    <a:pt x="0" y="4864"/>
                  </a:cubicBezTo>
                  <a:cubicBezTo>
                    <a:pt x="0" y="5761"/>
                    <a:pt x="726" y="6480"/>
                    <a:pt x="1624" y="6480"/>
                  </a:cubicBezTo>
                  <a:lnTo>
                    <a:pt x="14583" y="6480"/>
                  </a:lnTo>
                  <a:cubicBezTo>
                    <a:pt x="15481" y="6480"/>
                    <a:pt x="16200" y="5754"/>
                    <a:pt x="16200" y="4864"/>
                  </a:cubicBezTo>
                  <a:cubicBezTo>
                    <a:pt x="16200" y="4138"/>
                    <a:pt x="15727" y="3535"/>
                    <a:pt x="15077" y="3316"/>
                  </a:cubicBezTo>
                  <a:cubicBezTo>
                    <a:pt x="14885" y="2158"/>
                    <a:pt x="13926" y="1254"/>
                    <a:pt x="12679" y="1103"/>
                  </a:cubicBezTo>
                  <a:cubicBezTo>
                    <a:pt x="12303" y="432"/>
                    <a:pt x="11590" y="0"/>
                    <a:pt x="10802" y="0"/>
                  </a:cubicBezTo>
                  <a:cubicBezTo>
                    <a:pt x="10152" y="0"/>
                    <a:pt x="9583" y="281"/>
                    <a:pt x="9186" y="733"/>
                  </a:cubicBezTo>
                  <a:cubicBezTo>
                    <a:pt x="8905" y="411"/>
                    <a:pt x="8521" y="172"/>
                    <a:pt x="8104" y="76"/>
                  </a:cubicBezTo>
                  <a:cubicBezTo>
                    <a:pt x="7932" y="21"/>
                    <a:pt x="7747" y="0"/>
                    <a:pt x="7563" y="0"/>
                  </a:cubicBezTo>
                  <a:cubicBezTo>
                    <a:pt x="7015" y="0"/>
                    <a:pt x="6494" y="213"/>
                    <a:pt x="6097" y="576"/>
                  </a:cubicBezTo>
                  <a:cubicBezTo>
                    <a:pt x="5802" y="226"/>
                    <a:pt x="5357" y="0"/>
                    <a:pt x="4864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4198413" y="3504700"/>
              <a:ext cx="94550" cy="134950"/>
            </a:xfrm>
            <a:custGeom>
              <a:rect b="b" l="l" r="r" t="t"/>
              <a:pathLst>
                <a:path extrusionOk="0" h="5398" w="3782">
                  <a:moveTo>
                    <a:pt x="2158" y="0"/>
                  </a:moveTo>
                  <a:cubicBezTo>
                    <a:pt x="1460" y="0"/>
                    <a:pt x="850" y="452"/>
                    <a:pt x="638" y="1076"/>
                  </a:cubicBezTo>
                  <a:lnTo>
                    <a:pt x="1" y="1076"/>
                  </a:lnTo>
                  <a:lnTo>
                    <a:pt x="1" y="4316"/>
                  </a:lnTo>
                  <a:lnTo>
                    <a:pt x="638" y="4316"/>
                  </a:lnTo>
                  <a:cubicBezTo>
                    <a:pt x="850" y="4946"/>
                    <a:pt x="1460" y="5398"/>
                    <a:pt x="2158" y="5398"/>
                  </a:cubicBezTo>
                  <a:cubicBezTo>
                    <a:pt x="3056" y="5398"/>
                    <a:pt x="3782" y="4672"/>
                    <a:pt x="3782" y="3775"/>
                  </a:cubicBezTo>
                  <a:cubicBezTo>
                    <a:pt x="3782" y="3364"/>
                    <a:pt x="3617" y="2987"/>
                    <a:pt x="3371" y="2699"/>
                  </a:cubicBezTo>
                  <a:cubicBezTo>
                    <a:pt x="3617" y="2405"/>
                    <a:pt x="3782" y="2028"/>
                    <a:pt x="3782" y="1617"/>
                  </a:cubicBezTo>
                  <a:cubicBezTo>
                    <a:pt x="3782" y="720"/>
                    <a:pt x="3056" y="0"/>
                    <a:pt x="2158" y="0"/>
                  </a:cubicBez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4198413" y="3315650"/>
              <a:ext cx="202425" cy="162025"/>
            </a:xfrm>
            <a:custGeom>
              <a:rect b="b" l="l" r="r" t="t"/>
              <a:pathLst>
                <a:path extrusionOk="0" h="6481" w="8097">
                  <a:moveTo>
                    <a:pt x="2699" y="0"/>
                  </a:moveTo>
                  <a:cubicBezTo>
                    <a:pt x="2049" y="0"/>
                    <a:pt x="1480" y="281"/>
                    <a:pt x="1076" y="733"/>
                  </a:cubicBezTo>
                  <a:cubicBezTo>
                    <a:pt x="795" y="411"/>
                    <a:pt x="418" y="172"/>
                    <a:pt x="1" y="76"/>
                  </a:cubicBezTo>
                  <a:lnTo>
                    <a:pt x="1" y="6480"/>
                  </a:lnTo>
                  <a:lnTo>
                    <a:pt x="6480" y="6480"/>
                  </a:lnTo>
                  <a:cubicBezTo>
                    <a:pt x="7377" y="6480"/>
                    <a:pt x="8095" y="5756"/>
                    <a:pt x="8097" y="4860"/>
                  </a:cubicBezTo>
                  <a:lnTo>
                    <a:pt x="8097" y="4860"/>
                  </a:lnTo>
                  <a:cubicBezTo>
                    <a:pt x="8097" y="4861"/>
                    <a:pt x="8097" y="4862"/>
                    <a:pt x="8097" y="4864"/>
                  </a:cubicBezTo>
                  <a:lnTo>
                    <a:pt x="8097" y="4857"/>
                  </a:lnTo>
                  <a:cubicBezTo>
                    <a:pt x="8097" y="4858"/>
                    <a:pt x="8097" y="4859"/>
                    <a:pt x="8097" y="4860"/>
                  </a:cubicBezTo>
                  <a:lnTo>
                    <a:pt x="8097" y="4860"/>
                  </a:lnTo>
                  <a:cubicBezTo>
                    <a:pt x="8096" y="4136"/>
                    <a:pt x="7623" y="3534"/>
                    <a:pt x="6974" y="3316"/>
                  </a:cubicBezTo>
                  <a:cubicBezTo>
                    <a:pt x="6782" y="2158"/>
                    <a:pt x="5816" y="1254"/>
                    <a:pt x="4576" y="1103"/>
                  </a:cubicBezTo>
                  <a:cubicBezTo>
                    <a:pt x="4200" y="432"/>
                    <a:pt x="3487" y="0"/>
                    <a:pt x="2699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4130938" y="3396650"/>
              <a:ext cx="26925" cy="27075"/>
            </a:xfrm>
            <a:custGeom>
              <a:rect b="b" l="l" r="r" t="t"/>
              <a:pathLst>
                <a:path extrusionOk="0" h="1083" w="1077">
                  <a:moveTo>
                    <a:pt x="1" y="0"/>
                  </a:moveTo>
                  <a:lnTo>
                    <a:pt x="1" y="1082"/>
                  </a:lnTo>
                  <a:lnTo>
                    <a:pt x="1076" y="108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4238838" y="3396650"/>
              <a:ext cx="27075" cy="27075"/>
            </a:xfrm>
            <a:custGeom>
              <a:rect b="b" l="l" r="r" t="t"/>
              <a:pathLst>
                <a:path extrusionOk="0" h="1083" w="1083">
                  <a:moveTo>
                    <a:pt x="0" y="0"/>
                  </a:moveTo>
                  <a:lnTo>
                    <a:pt x="0" y="1082"/>
                  </a:lnTo>
                  <a:lnTo>
                    <a:pt x="1082" y="1082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5" name="Google Shape;1325;p40"/>
          <p:cNvGrpSpPr/>
          <p:nvPr/>
        </p:nvGrpSpPr>
        <p:grpSpPr>
          <a:xfrm>
            <a:off x="4988452" y="3826621"/>
            <a:ext cx="378147" cy="376228"/>
            <a:chOff x="6193738" y="3952775"/>
            <a:chExt cx="463075" cy="460725"/>
          </a:xfrm>
        </p:grpSpPr>
        <p:sp>
          <p:nvSpPr>
            <p:cNvPr id="1326" name="Google Shape;1326;p40"/>
            <p:cNvSpPr/>
            <p:nvPr/>
          </p:nvSpPr>
          <p:spPr>
            <a:xfrm>
              <a:off x="6274738" y="3952775"/>
              <a:ext cx="382075" cy="377400"/>
            </a:xfrm>
            <a:custGeom>
              <a:rect b="b" l="l" r="r" t="t"/>
              <a:pathLst>
                <a:path extrusionOk="0" h="15096" w="15283">
                  <a:moveTo>
                    <a:pt x="7674" y="0"/>
                  </a:moveTo>
                  <a:cubicBezTo>
                    <a:pt x="7547" y="0"/>
                    <a:pt x="7421" y="4"/>
                    <a:pt x="7296" y="10"/>
                  </a:cubicBezTo>
                  <a:lnTo>
                    <a:pt x="6967" y="626"/>
                  </a:lnTo>
                  <a:lnTo>
                    <a:pt x="6206" y="126"/>
                  </a:lnTo>
                  <a:cubicBezTo>
                    <a:pt x="4768" y="400"/>
                    <a:pt x="3405" y="1092"/>
                    <a:pt x="2295" y="2202"/>
                  </a:cubicBezTo>
                  <a:cubicBezTo>
                    <a:pt x="1186" y="3311"/>
                    <a:pt x="494" y="4675"/>
                    <a:pt x="220" y="6113"/>
                  </a:cubicBezTo>
                  <a:lnTo>
                    <a:pt x="747" y="6716"/>
                  </a:lnTo>
                  <a:lnTo>
                    <a:pt x="96" y="7195"/>
                  </a:lnTo>
                  <a:cubicBezTo>
                    <a:pt x="1" y="9250"/>
                    <a:pt x="733" y="11326"/>
                    <a:pt x="2295" y="12894"/>
                  </a:cubicBezTo>
                  <a:cubicBezTo>
                    <a:pt x="3767" y="14360"/>
                    <a:pt x="5686" y="15095"/>
                    <a:pt x="7609" y="15095"/>
                  </a:cubicBezTo>
                  <a:cubicBezTo>
                    <a:pt x="7735" y="15095"/>
                    <a:pt x="7861" y="15092"/>
                    <a:pt x="7987" y="15086"/>
                  </a:cubicBezTo>
                  <a:lnTo>
                    <a:pt x="8289" y="14353"/>
                  </a:lnTo>
                  <a:lnTo>
                    <a:pt x="9076" y="14970"/>
                  </a:lnTo>
                  <a:cubicBezTo>
                    <a:pt x="10515" y="14696"/>
                    <a:pt x="11878" y="13997"/>
                    <a:pt x="12988" y="12894"/>
                  </a:cubicBezTo>
                  <a:cubicBezTo>
                    <a:pt x="14097" y="11784"/>
                    <a:pt x="14789" y="10421"/>
                    <a:pt x="15063" y="8983"/>
                  </a:cubicBezTo>
                  <a:lnTo>
                    <a:pt x="14515" y="8360"/>
                  </a:lnTo>
                  <a:lnTo>
                    <a:pt x="15180" y="7894"/>
                  </a:lnTo>
                  <a:cubicBezTo>
                    <a:pt x="15282" y="5846"/>
                    <a:pt x="14549" y="3770"/>
                    <a:pt x="12988" y="2202"/>
                  </a:cubicBezTo>
                  <a:cubicBezTo>
                    <a:pt x="11516" y="736"/>
                    <a:pt x="9597" y="0"/>
                    <a:pt x="7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6332113" y="4007800"/>
              <a:ext cx="324700" cy="322375"/>
            </a:xfrm>
            <a:custGeom>
              <a:rect b="b" l="l" r="r" t="t"/>
              <a:pathLst>
                <a:path extrusionOk="0" h="12895" w="12988">
                  <a:moveTo>
                    <a:pt x="10693" y="1"/>
                  </a:moveTo>
                  <a:lnTo>
                    <a:pt x="0" y="10693"/>
                  </a:lnTo>
                  <a:cubicBezTo>
                    <a:pt x="1472" y="12159"/>
                    <a:pt x="3391" y="12894"/>
                    <a:pt x="5314" y="12894"/>
                  </a:cubicBezTo>
                  <a:cubicBezTo>
                    <a:pt x="5440" y="12894"/>
                    <a:pt x="5566" y="12891"/>
                    <a:pt x="5692" y="12885"/>
                  </a:cubicBezTo>
                  <a:lnTo>
                    <a:pt x="5994" y="12152"/>
                  </a:lnTo>
                  <a:lnTo>
                    <a:pt x="6781" y="12769"/>
                  </a:lnTo>
                  <a:cubicBezTo>
                    <a:pt x="8220" y="12495"/>
                    <a:pt x="9583" y="11796"/>
                    <a:pt x="10693" y="10693"/>
                  </a:cubicBezTo>
                  <a:cubicBezTo>
                    <a:pt x="11802" y="9583"/>
                    <a:pt x="12494" y="8220"/>
                    <a:pt x="12768" y="6782"/>
                  </a:cubicBezTo>
                  <a:lnTo>
                    <a:pt x="12220" y="6159"/>
                  </a:lnTo>
                  <a:lnTo>
                    <a:pt x="12885" y="5693"/>
                  </a:lnTo>
                  <a:cubicBezTo>
                    <a:pt x="12987" y="3645"/>
                    <a:pt x="12254" y="1569"/>
                    <a:pt x="10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6193738" y="4318100"/>
              <a:ext cx="95400" cy="95400"/>
            </a:xfrm>
            <a:custGeom>
              <a:rect b="b" l="l" r="r" t="t"/>
              <a:pathLst>
                <a:path extrusionOk="0" h="3816" w="3816">
                  <a:moveTo>
                    <a:pt x="3056" y="0"/>
                  </a:moveTo>
                  <a:lnTo>
                    <a:pt x="1" y="3055"/>
                  </a:lnTo>
                  <a:lnTo>
                    <a:pt x="761" y="3816"/>
                  </a:lnTo>
                  <a:lnTo>
                    <a:pt x="3816" y="768"/>
                  </a:lnTo>
                  <a:lnTo>
                    <a:pt x="3056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6193738" y="4222725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88" y="0"/>
                  </a:moveTo>
                  <a:lnTo>
                    <a:pt x="1" y="2288"/>
                  </a:lnTo>
                  <a:lnTo>
                    <a:pt x="761" y="3055"/>
                  </a:lnTo>
                  <a:lnTo>
                    <a:pt x="3056" y="760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6308138" y="43371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95" y="1"/>
                  </a:moveTo>
                  <a:lnTo>
                    <a:pt x="0" y="2295"/>
                  </a:lnTo>
                  <a:lnTo>
                    <a:pt x="767" y="3056"/>
                  </a:lnTo>
                  <a:lnTo>
                    <a:pt x="3055" y="768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6407963" y="4002500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6326963" y="4083675"/>
              <a:ext cx="44200" cy="75875"/>
            </a:xfrm>
            <a:custGeom>
              <a:rect b="b" l="l" r="r" t="t"/>
              <a:pathLst>
                <a:path extrusionOk="0" h="3035" w="1768">
                  <a:moveTo>
                    <a:pt x="1042" y="0"/>
                  </a:moveTo>
                  <a:lnTo>
                    <a:pt x="1" y="274"/>
                  </a:lnTo>
                  <a:lnTo>
                    <a:pt x="720" y="3035"/>
                  </a:lnTo>
                  <a:lnTo>
                    <a:pt x="1768" y="2761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6277138" y="3953000"/>
              <a:ext cx="185650" cy="184050"/>
            </a:xfrm>
            <a:custGeom>
              <a:rect b="b" l="l" r="r" t="t"/>
              <a:pathLst>
                <a:path extrusionOk="0" h="7362" w="7426">
                  <a:moveTo>
                    <a:pt x="7200" y="1"/>
                  </a:moveTo>
                  <a:cubicBezTo>
                    <a:pt x="6830" y="8"/>
                    <a:pt x="6467" y="49"/>
                    <a:pt x="6110" y="117"/>
                  </a:cubicBezTo>
                  <a:cubicBezTo>
                    <a:pt x="6302" y="782"/>
                    <a:pt x="6343" y="1487"/>
                    <a:pt x="6241" y="2165"/>
                  </a:cubicBezTo>
                  <a:cubicBezTo>
                    <a:pt x="6179" y="2522"/>
                    <a:pt x="6090" y="2871"/>
                    <a:pt x="5953" y="3207"/>
                  </a:cubicBezTo>
                  <a:cubicBezTo>
                    <a:pt x="5782" y="3652"/>
                    <a:pt x="5542" y="4076"/>
                    <a:pt x="5234" y="4460"/>
                  </a:cubicBezTo>
                  <a:cubicBezTo>
                    <a:pt x="5124" y="4597"/>
                    <a:pt x="5008" y="4734"/>
                    <a:pt x="4877" y="4864"/>
                  </a:cubicBezTo>
                  <a:cubicBezTo>
                    <a:pt x="4747" y="4994"/>
                    <a:pt x="4617" y="5111"/>
                    <a:pt x="4466" y="5220"/>
                  </a:cubicBezTo>
                  <a:cubicBezTo>
                    <a:pt x="4090" y="5529"/>
                    <a:pt x="3672" y="5775"/>
                    <a:pt x="3227" y="5946"/>
                  </a:cubicBezTo>
                  <a:cubicBezTo>
                    <a:pt x="2891" y="6083"/>
                    <a:pt x="2535" y="6179"/>
                    <a:pt x="2179" y="6234"/>
                  </a:cubicBezTo>
                  <a:cubicBezTo>
                    <a:pt x="1933" y="6264"/>
                    <a:pt x="1685" y="6284"/>
                    <a:pt x="1438" y="6284"/>
                  </a:cubicBezTo>
                  <a:cubicBezTo>
                    <a:pt x="1292" y="6284"/>
                    <a:pt x="1146" y="6277"/>
                    <a:pt x="1001" y="6261"/>
                  </a:cubicBezTo>
                  <a:cubicBezTo>
                    <a:pt x="706" y="6241"/>
                    <a:pt x="405" y="6186"/>
                    <a:pt x="124" y="6104"/>
                  </a:cubicBezTo>
                  <a:cubicBezTo>
                    <a:pt x="55" y="6460"/>
                    <a:pt x="14" y="6823"/>
                    <a:pt x="0" y="7186"/>
                  </a:cubicBezTo>
                  <a:cubicBezTo>
                    <a:pt x="288" y="7262"/>
                    <a:pt x="596" y="7309"/>
                    <a:pt x="905" y="7337"/>
                  </a:cubicBezTo>
                  <a:cubicBezTo>
                    <a:pt x="1081" y="7353"/>
                    <a:pt x="1260" y="7362"/>
                    <a:pt x="1438" y="7362"/>
                  </a:cubicBezTo>
                  <a:cubicBezTo>
                    <a:pt x="1779" y="7362"/>
                    <a:pt x="2120" y="7331"/>
                    <a:pt x="2453" y="7268"/>
                  </a:cubicBezTo>
                  <a:cubicBezTo>
                    <a:pt x="2809" y="7220"/>
                    <a:pt x="3172" y="7118"/>
                    <a:pt x="3501" y="6988"/>
                  </a:cubicBezTo>
                  <a:cubicBezTo>
                    <a:pt x="4131" y="6768"/>
                    <a:pt x="4720" y="6426"/>
                    <a:pt x="5240" y="5994"/>
                  </a:cubicBezTo>
                  <a:cubicBezTo>
                    <a:pt x="5377" y="5871"/>
                    <a:pt x="5508" y="5761"/>
                    <a:pt x="5638" y="5631"/>
                  </a:cubicBezTo>
                  <a:lnTo>
                    <a:pt x="5638" y="5624"/>
                  </a:lnTo>
                  <a:cubicBezTo>
                    <a:pt x="5768" y="5494"/>
                    <a:pt x="5891" y="5357"/>
                    <a:pt x="5994" y="5220"/>
                  </a:cubicBezTo>
                  <a:cubicBezTo>
                    <a:pt x="6446" y="4693"/>
                    <a:pt x="6775" y="4111"/>
                    <a:pt x="6994" y="3487"/>
                  </a:cubicBezTo>
                  <a:cubicBezTo>
                    <a:pt x="7131" y="3152"/>
                    <a:pt x="7227" y="2802"/>
                    <a:pt x="7282" y="2446"/>
                  </a:cubicBezTo>
                  <a:cubicBezTo>
                    <a:pt x="7426" y="1624"/>
                    <a:pt x="7391" y="802"/>
                    <a:pt x="7200" y="1"/>
                  </a:cubicBez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6370288" y="40460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1" y="0"/>
                  </a:moveTo>
                  <a:lnTo>
                    <a:pt x="1" y="767"/>
                  </a:lnTo>
                  <a:lnTo>
                    <a:pt x="2289" y="3055"/>
                  </a:lnTo>
                  <a:lnTo>
                    <a:pt x="3056" y="2295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6560363" y="4123400"/>
              <a:ext cx="44375" cy="75875"/>
            </a:xfrm>
            <a:custGeom>
              <a:rect b="b" l="l" r="r" t="t"/>
              <a:pathLst>
                <a:path extrusionOk="0" h="3035" w="1775">
                  <a:moveTo>
                    <a:pt x="1049" y="0"/>
                  </a:moveTo>
                  <a:lnTo>
                    <a:pt x="1" y="274"/>
                  </a:lnTo>
                  <a:lnTo>
                    <a:pt x="727" y="3035"/>
                  </a:lnTo>
                  <a:lnTo>
                    <a:pt x="1775" y="2761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6447688" y="4236075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6468588" y="4145625"/>
              <a:ext cx="185650" cy="184325"/>
            </a:xfrm>
            <a:custGeom>
              <a:rect b="b" l="l" r="r" t="t"/>
              <a:pathLst>
                <a:path extrusionOk="0" h="7373" w="7426">
                  <a:moveTo>
                    <a:pt x="5967" y="1"/>
                  </a:moveTo>
                  <a:cubicBezTo>
                    <a:pt x="5628" y="1"/>
                    <a:pt x="5296" y="30"/>
                    <a:pt x="4980" y="105"/>
                  </a:cubicBezTo>
                  <a:cubicBezTo>
                    <a:pt x="4624" y="152"/>
                    <a:pt x="4268" y="248"/>
                    <a:pt x="3932" y="372"/>
                  </a:cubicBezTo>
                  <a:cubicBezTo>
                    <a:pt x="3309" y="598"/>
                    <a:pt x="2720" y="940"/>
                    <a:pt x="2199" y="1385"/>
                  </a:cubicBezTo>
                  <a:cubicBezTo>
                    <a:pt x="2062" y="1488"/>
                    <a:pt x="1925" y="1611"/>
                    <a:pt x="1795" y="1742"/>
                  </a:cubicBezTo>
                  <a:cubicBezTo>
                    <a:pt x="1665" y="1872"/>
                    <a:pt x="1548" y="2009"/>
                    <a:pt x="1439" y="2146"/>
                  </a:cubicBezTo>
                  <a:cubicBezTo>
                    <a:pt x="987" y="2673"/>
                    <a:pt x="658" y="3262"/>
                    <a:pt x="439" y="3879"/>
                  </a:cubicBezTo>
                  <a:cubicBezTo>
                    <a:pt x="302" y="4214"/>
                    <a:pt x="206" y="4571"/>
                    <a:pt x="158" y="4927"/>
                  </a:cubicBezTo>
                  <a:cubicBezTo>
                    <a:pt x="0" y="5721"/>
                    <a:pt x="35" y="6564"/>
                    <a:pt x="233" y="7372"/>
                  </a:cubicBezTo>
                  <a:cubicBezTo>
                    <a:pt x="603" y="7365"/>
                    <a:pt x="966" y="7324"/>
                    <a:pt x="1322" y="7256"/>
                  </a:cubicBezTo>
                  <a:cubicBezTo>
                    <a:pt x="1131" y="6591"/>
                    <a:pt x="1083" y="5892"/>
                    <a:pt x="1192" y="5201"/>
                  </a:cubicBezTo>
                  <a:cubicBezTo>
                    <a:pt x="1247" y="4844"/>
                    <a:pt x="1336" y="4495"/>
                    <a:pt x="1473" y="4153"/>
                  </a:cubicBezTo>
                  <a:cubicBezTo>
                    <a:pt x="1651" y="3721"/>
                    <a:pt x="1884" y="3303"/>
                    <a:pt x="2199" y="2913"/>
                  </a:cubicBezTo>
                  <a:cubicBezTo>
                    <a:pt x="2309" y="2776"/>
                    <a:pt x="2432" y="2639"/>
                    <a:pt x="2562" y="2509"/>
                  </a:cubicBezTo>
                  <a:cubicBezTo>
                    <a:pt x="2692" y="2379"/>
                    <a:pt x="2829" y="2255"/>
                    <a:pt x="2966" y="2146"/>
                  </a:cubicBezTo>
                  <a:cubicBezTo>
                    <a:pt x="3343" y="1844"/>
                    <a:pt x="3761" y="1598"/>
                    <a:pt x="4206" y="1420"/>
                  </a:cubicBezTo>
                  <a:cubicBezTo>
                    <a:pt x="4549" y="1283"/>
                    <a:pt x="4898" y="1194"/>
                    <a:pt x="5261" y="1146"/>
                  </a:cubicBezTo>
                  <a:cubicBezTo>
                    <a:pt x="5494" y="1109"/>
                    <a:pt x="5733" y="1083"/>
                    <a:pt x="5973" y="1083"/>
                  </a:cubicBezTo>
                  <a:cubicBezTo>
                    <a:pt x="6000" y="1083"/>
                    <a:pt x="6028" y="1083"/>
                    <a:pt x="6056" y="1084"/>
                  </a:cubicBezTo>
                  <a:cubicBezTo>
                    <a:pt x="6487" y="1084"/>
                    <a:pt x="6905" y="1153"/>
                    <a:pt x="7309" y="1269"/>
                  </a:cubicBezTo>
                  <a:cubicBezTo>
                    <a:pt x="7378" y="913"/>
                    <a:pt x="7419" y="550"/>
                    <a:pt x="7426" y="180"/>
                  </a:cubicBezTo>
                  <a:cubicBezTo>
                    <a:pt x="6987" y="63"/>
                    <a:pt x="6542" y="9"/>
                    <a:pt x="6076" y="2"/>
                  </a:cubicBezTo>
                  <a:cubicBezTo>
                    <a:pt x="6040" y="1"/>
                    <a:pt x="6003" y="1"/>
                    <a:pt x="5967" y="1"/>
                  </a:cubicBez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6484863" y="416055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7" y="1"/>
                  </a:moveTo>
                  <a:lnTo>
                    <a:pt x="0" y="761"/>
                  </a:lnTo>
                  <a:lnTo>
                    <a:pt x="2295" y="3056"/>
                  </a:lnTo>
                  <a:lnTo>
                    <a:pt x="3055" y="2288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6203163" y="4327675"/>
              <a:ext cx="85975" cy="85825"/>
            </a:xfrm>
            <a:custGeom>
              <a:rect b="b" l="l" r="r" t="t"/>
              <a:pathLst>
                <a:path extrusionOk="0" h="3433" w="3439">
                  <a:moveTo>
                    <a:pt x="3055" y="1"/>
                  </a:moveTo>
                  <a:lnTo>
                    <a:pt x="0" y="3056"/>
                  </a:lnTo>
                  <a:lnTo>
                    <a:pt x="384" y="3433"/>
                  </a:lnTo>
                  <a:lnTo>
                    <a:pt x="3439" y="378"/>
                  </a:lnTo>
                  <a:lnTo>
                    <a:pt x="305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0" name="Google Shape;1340;p40"/>
          <p:cNvGrpSpPr/>
          <p:nvPr/>
        </p:nvGrpSpPr>
        <p:grpSpPr>
          <a:xfrm>
            <a:off x="3751641" y="1792626"/>
            <a:ext cx="378107" cy="377963"/>
            <a:chOff x="1000463" y="3952850"/>
            <a:chExt cx="460825" cy="460650"/>
          </a:xfrm>
        </p:grpSpPr>
        <p:sp>
          <p:nvSpPr>
            <p:cNvPr id="1341" name="Google Shape;1341;p40"/>
            <p:cNvSpPr/>
            <p:nvPr/>
          </p:nvSpPr>
          <p:spPr>
            <a:xfrm>
              <a:off x="1244313" y="4142750"/>
              <a:ext cx="162000" cy="81025"/>
            </a:xfrm>
            <a:custGeom>
              <a:rect b="b" l="l" r="r" t="t"/>
              <a:pathLst>
                <a:path extrusionOk="0" h="3241" w="6480">
                  <a:moveTo>
                    <a:pt x="1288" y="0"/>
                  </a:moveTo>
                  <a:lnTo>
                    <a:pt x="0" y="1076"/>
                  </a:lnTo>
                  <a:lnTo>
                    <a:pt x="0" y="3240"/>
                  </a:lnTo>
                  <a:lnTo>
                    <a:pt x="5617" y="3240"/>
                  </a:lnTo>
                  <a:lnTo>
                    <a:pt x="6480" y="2158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1311763" y="4142750"/>
              <a:ext cx="94550" cy="81025"/>
            </a:xfrm>
            <a:custGeom>
              <a:rect b="b" l="l" r="r" t="t"/>
              <a:pathLst>
                <a:path extrusionOk="0" h="3241" w="3782">
                  <a:moveTo>
                    <a:pt x="1" y="0"/>
                  </a:moveTo>
                  <a:lnTo>
                    <a:pt x="1" y="3240"/>
                  </a:lnTo>
                  <a:lnTo>
                    <a:pt x="2919" y="3240"/>
                  </a:lnTo>
                  <a:lnTo>
                    <a:pt x="3782" y="2158"/>
                  </a:lnTo>
                  <a:lnTo>
                    <a:pt x="3782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1325288" y="4196675"/>
              <a:ext cx="108100" cy="216825"/>
            </a:xfrm>
            <a:custGeom>
              <a:rect b="b" l="l" r="r" t="t"/>
              <a:pathLst>
                <a:path extrusionOk="0" h="8673" w="4324">
                  <a:moveTo>
                    <a:pt x="1" y="1"/>
                  </a:moveTo>
                  <a:lnTo>
                    <a:pt x="1" y="6549"/>
                  </a:lnTo>
                  <a:lnTo>
                    <a:pt x="275" y="6700"/>
                  </a:lnTo>
                  <a:cubicBezTo>
                    <a:pt x="659" y="6919"/>
                    <a:pt x="926" y="7289"/>
                    <a:pt x="1028" y="7714"/>
                  </a:cubicBezTo>
                  <a:lnTo>
                    <a:pt x="2165" y="8673"/>
                  </a:lnTo>
                  <a:lnTo>
                    <a:pt x="4323" y="8673"/>
                  </a:lnTo>
                  <a:lnTo>
                    <a:pt x="4323" y="8138"/>
                  </a:lnTo>
                  <a:cubicBezTo>
                    <a:pt x="4323" y="7275"/>
                    <a:pt x="3919" y="6440"/>
                    <a:pt x="3241" y="5940"/>
                  </a:cubicBezTo>
                  <a:lnTo>
                    <a:pt x="3241" y="1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1156613" y="4196675"/>
              <a:ext cx="222825" cy="216825"/>
            </a:xfrm>
            <a:custGeom>
              <a:rect b="b" l="l" r="r" t="t"/>
              <a:pathLst>
                <a:path extrusionOk="0" h="8673" w="8913">
                  <a:moveTo>
                    <a:pt x="4049" y="1"/>
                  </a:moveTo>
                  <a:cubicBezTo>
                    <a:pt x="2213" y="1"/>
                    <a:pt x="1049" y="885"/>
                    <a:pt x="1" y="2159"/>
                  </a:cubicBezTo>
                  <a:lnTo>
                    <a:pt x="974" y="3241"/>
                  </a:lnTo>
                  <a:lnTo>
                    <a:pt x="3508" y="3241"/>
                  </a:lnTo>
                  <a:cubicBezTo>
                    <a:pt x="4104" y="3241"/>
                    <a:pt x="4590" y="3727"/>
                    <a:pt x="4590" y="4323"/>
                  </a:cubicBezTo>
                  <a:cubicBezTo>
                    <a:pt x="4590" y="4912"/>
                    <a:pt x="4104" y="5399"/>
                    <a:pt x="3508" y="5399"/>
                  </a:cubicBezTo>
                  <a:lnTo>
                    <a:pt x="3508" y="6481"/>
                  </a:lnTo>
                  <a:lnTo>
                    <a:pt x="4049" y="6481"/>
                  </a:lnTo>
                  <a:cubicBezTo>
                    <a:pt x="4926" y="6481"/>
                    <a:pt x="5625" y="7207"/>
                    <a:pt x="5659" y="8070"/>
                  </a:cubicBezTo>
                  <a:lnTo>
                    <a:pt x="6207" y="8371"/>
                  </a:lnTo>
                  <a:lnTo>
                    <a:pt x="6748" y="8673"/>
                  </a:lnTo>
                  <a:lnTo>
                    <a:pt x="8912" y="8673"/>
                  </a:lnTo>
                  <a:lnTo>
                    <a:pt x="8912" y="8138"/>
                  </a:lnTo>
                  <a:lnTo>
                    <a:pt x="8906" y="8138"/>
                  </a:lnTo>
                  <a:cubicBezTo>
                    <a:pt x="8906" y="7282"/>
                    <a:pt x="8501" y="6440"/>
                    <a:pt x="7830" y="5940"/>
                  </a:cubicBezTo>
                  <a:lnTo>
                    <a:pt x="7830" y="1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1311763" y="4196675"/>
              <a:ext cx="67675" cy="216825"/>
            </a:xfrm>
            <a:custGeom>
              <a:rect b="b" l="l" r="r" t="t"/>
              <a:pathLst>
                <a:path extrusionOk="0" h="8673" w="2707">
                  <a:moveTo>
                    <a:pt x="1" y="1"/>
                  </a:moveTo>
                  <a:lnTo>
                    <a:pt x="1" y="8371"/>
                  </a:lnTo>
                  <a:lnTo>
                    <a:pt x="542" y="8673"/>
                  </a:lnTo>
                  <a:lnTo>
                    <a:pt x="2706" y="8673"/>
                  </a:lnTo>
                  <a:lnTo>
                    <a:pt x="2706" y="8138"/>
                  </a:lnTo>
                  <a:lnTo>
                    <a:pt x="2700" y="8138"/>
                  </a:lnTo>
                  <a:cubicBezTo>
                    <a:pt x="2700" y="7282"/>
                    <a:pt x="2295" y="6440"/>
                    <a:pt x="1624" y="5940"/>
                  </a:cubicBezTo>
                  <a:lnTo>
                    <a:pt x="1624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1136413" y="4250625"/>
              <a:ext cx="188900" cy="162875"/>
            </a:xfrm>
            <a:custGeom>
              <a:rect b="b" l="l" r="r" t="t"/>
              <a:pathLst>
                <a:path extrusionOk="0" h="6515" w="7556">
                  <a:moveTo>
                    <a:pt x="809" y="1"/>
                  </a:moveTo>
                  <a:lnTo>
                    <a:pt x="658" y="275"/>
                  </a:lnTo>
                  <a:cubicBezTo>
                    <a:pt x="227" y="1014"/>
                    <a:pt x="1" y="1857"/>
                    <a:pt x="1" y="2699"/>
                  </a:cubicBezTo>
                  <a:lnTo>
                    <a:pt x="1" y="6515"/>
                  </a:lnTo>
                  <a:lnTo>
                    <a:pt x="7556" y="6515"/>
                  </a:lnTo>
                  <a:lnTo>
                    <a:pt x="7556" y="5980"/>
                  </a:lnTo>
                  <a:cubicBezTo>
                    <a:pt x="7556" y="5371"/>
                    <a:pt x="7350" y="4775"/>
                    <a:pt x="7015" y="4330"/>
                  </a:cubicBezTo>
                  <a:cubicBezTo>
                    <a:pt x="6761" y="3973"/>
                    <a:pt x="6412" y="3693"/>
                    <a:pt x="6015" y="3501"/>
                  </a:cubicBezTo>
                  <a:cubicBezTo>
                    <a:pt x="6302" y="3131"/>
                    <a:pt x="6481" y="2672"/>
                    <a:pt x="6481" y="2158"/>
                  </a:cubicBezTo>
                  <a:cubicBezTo>
                    <a:pt x="6481" y="973"/>
                    <a:pt x="5508" y="1"/>
                    <a:pt x="4316" y="1"/>
                  </a:cubicBez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1311763" y="4358850"/>
              <a:ext cx="13550" cy="54650"/>
            </a:xfrm>
            <a:custGeom>
              <a:rect b="b" l="l" r="r" t="t"/>
              <a:pathLst>
                <a:path extrusionOk="0" h="2186" w="542">
                  <a:moveTo>
                    <a:pt x="1" y="1"/>
                  </a:moveTo>
                  <a:lnTo>
                    <a:pt x="1" y="2186"/>
                  </a:lnTo>
                  <a:lnTo>
                    <a:pt x="542" y="2186"/>
                  </a:lnTo>
                  <a:lnTo>
                    <a:pt x="542" y="1651"/>
                  </a:lnTo>
                  <a:cubicBezTo>
                    <a:pt x="542" y="1042"/>
                    <a:pt x="336" y="446"/>
                    <a:pt x="1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1352363" y="4196675"/>
              <a:ext cx="81025" cy="81025"/>
            </a:xfrm>
            <a:custGeom>
              <a:rect b="b" l="l" r="r" t="t"/>
              <a:pathLst>
                <a:path extrusionOk="0" h="3241" w="3241">
                  <a:moveTo>
                    <a:pt x="1617" y="1"/>
                  </a:moveTo>
                  <a:cubicBezTo>
                    <a:pt x="726" y="1"/>
                    <a:pt x="0" y="727"/>
                    <a:pt x="0" y="1617"/>
                  </a:cubicBezTo>
                  <a:cubicBezTo>
                    <a:pt x="0" y="2515"/>
                    <a:pt x="726" y="3241"/>
                    <a:pt x="1617" y="3241"/>
                  </a:cubicBezTo>
                  <a:cubicBezTo>
                    <a:pt x="2514" y="3241"/>
                    <a:pt x="3240" y="2515"/>
                    <a:pt x="3240" y="1617"/>
                  </a:cubicBezTo>
                  <a:cubicBezTo>
                    <a:pt x="3240" y="727"/>
                    <a:pt x="2514" y="1"/>
                    <a:pt x="1617" y="1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1108513" y="4020300"/>
              <a:ext cx="149350" cy="149350"/>
            </a:xfrm>
            <a:custGeom>
              <a:rect b="b" l="l" r="r" t="t"/>
              <a:pathLst>
                <a:path extrusionOk="0" h="5974" w="5974">
                  <a:moveTo>
                    <a:pt x="0" y="1"/>
                  </a:moveTo>
                  <a:lnTo>
                    <a:pt x="0" y="1076"/>
                  </a:lnTo>
                  <a:cubicBezTo>
                    <a:pt x="0" y="3761"/>
                    <a:pt x="2213" y="5974"/>
                    <a:pt x="4891" y="5974"/>
                  </a:cubicBezTo>
                  <a:lnTo>
                    <a:pt x="5432" y="5974"/>
                  </a:lnTo>
                  <a:lnTo>
                    <a:pt x="5973" y="4898"/>
                  </a:lnTo>
                  <a:lnTo>
                    <a:pt x="4891" y="4898"/>
                  </a:lnTo>
                  <a:cubicBezTo>
                    <a:pt x="2809" y="4898"/>
                    <a:pt x="1076" y="3165"/>
                    <a:pt x="1076" y="1076"/>
                  </a:cubicBez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1244313" y="3952850"/>
              <a:ext cx="211500" cy="216800"/>
            </a:xfrm>
            <a:custGeom>
              <a:rect b="b" l="l" r="r" t="t"/>
              <a:pathLst>
                <a:path extrusionOk="0" h="8672" w="8460">
                  <a:moveTo>
                    <a:pt x="2699" y="0"/>
                  </a:moveTo>
                  <a:cubicBezTo>
                    <a:pt x="1212" y="0"/>
                    <a:pt x="0" y="1240"/>
                    <a:pt x="0" y="2733"/>
                  </a:cubicBezTo>
                  <a:lnTo>
                    <a:pt x="0" y="8672"/>
                  </a:lnTo>
                  <a:lnTo>
                    <a:pt x="5939" y="8672"/>
                  </a:lnTo>
                  <a:cubicBezTo>
                    <a:pt x="7055" y="8672"/>
                    <a:pt x="8048" y="7994"/>
                    <a:pt x="8459" y="7021"/>
                  </a:cubicBezTo>
                  <a:lnTo>
                    <a:pt x="6363" y="3617"/>
                  </a:lnTo>
                  <a:lnTo>
                    <a:pt x="3240" y="236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1311763" y="3952850"/>
              <a:ext cx="144050" cy="216800"/>
            </a:xfrm>
            <a:custGeom>
              <a:rect b="b" l="l" r="r" t="t"/>
              <a:pathLst>
                <a:path extrusionOk="0" h="8672" w="5762">
                  <a:moveTo>
                    <a:pt x="1" y="0"/>
                  </a:moveTo>
                  <a:lnTo>
                    <a:pt x="1" y="8672"/>
                  </a:lnTo>
                  <a:lnTo>
                    <a:pt x="3241" y="8672"/>
                  </a:lnTo>
                  <a:cubicBezTo>
                    <a:pt x="4357" y="8672"/>
                    <a:pt x="5350" y="7994"/>
                    <a:pt x="5761" y="7021"/>
                  </a:cubicBezTo>
                  <a:lnTo>
                    <a:pt x="3665" y="3617"/>
                  </a:lnTo>
                  <a:lnTo>
                    <a:pt x="542" y="236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1325288" y="4061575"/>
              <a:ext cx="27100" cy="27075"/>
            </a:xfrm>
            <a:custGeom>
              <a:rect b="b" l="l" r="r" t="t"/>
              <a:pathLst>
                <a:path extrusionOk="0" h="1083" w="1084">
                  <a:moveTo>
                    <a:pt x="1" y="1"/>
                  </a:moveTo>
                  <a:lnTo>
                    <a:pt x="1" y="1083"/>
                  </a:lnTo>
                  <a:lnTo>
                    <a:pt x="1083" y="1083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1392763" y="4043250"/>
              <a:ext cx="68525" cy="86000"/>
            </a:xfrm>
            <a:custGeom>
              <a:rect b="b" l="l" r="r" t="t"/>
              <a:pathLst>
                <a:path extrusionOk="0" h="3440" w="2741">
                  <a:moveTo>
                    <a:pt x="425" y="1"/>
                  </a:moveTo>
                  <a:cubicBezTo>
                    <a:pt x="165" y="357"/>
                    <a:pt x="1" y="795"/>
                    <a:pt x="1" y="1275"/>
                  </a:cubicBezTo>
                  <a:cubicBezTo>
                    <a:pt x="1" y="2473"/>
                    <a:pt x="1008" y="3439"/>
                    <a:pt x="2199" y="3439"/>
                  </a:cubicBezTo>
                  <a:cubicBezTo>
                    <a:pt x="2309" y="3439"/>
                    <a:pt x="2419" y="3419"/>
                    <a:pt x="2528" y="3405"/>
                  </a:cubicBezTo>
                  <a:cubicBezTo>
                    <a:pt x="2665" y="3083"/>
                    <a:pt x="2741" y="2727"/>
                    <a:pt x="2741" y="2357"/>
                  </a:cubicBezTo>
                  <a:lnTo>
                    <a:pt x="2741" y="91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1000463" y="3952850"/>
              <a:ext cx="134950" cy="134950"/>
            </a:xfrm>
            <a:custGeom>
              <a:rect b="b" l="l" r="r" t="t"/>
              <a:pathLst>
                <a:path extrusionOk="0" h="5398" w="5398">
                  <a:moveTo>
                    <a:pt x="2699" y="0"/>
                  </a:moveTo>
                  <a:cubicBezTo>
                    <a:pt x="1212" y="0"/>
                    <a:pt x="0" y="1206"/>
                    <a:pt x="0" y="2699"/>
                  </a:cubicBezTo>
                  <a:lnTo>
                    <a:pt x="0" y="5398"/>
                  </a:lnTo>
                  <a:lnTo>
                    <a:pt x="2158" y="5398"/>
                  </a:lnTo>
                  <a:lnTo>
                    <a:pt x="2836" y="4624"/>
                  </a:lnTo>
                  <a:lnTo>
                    <a:pt x="3240" y="5343"/>
                  </a:lnTo>
                  <a:cubicBezTo>
                    <a:pt x="4473" y="5096"/>
                    <a:pt x="5398" y="4000"/>
                    <a:pt x="5398" y="2699"/>
                  </a:cubicBezTo>
                  <a:cubicBezTo>
                    <a:pt x="5398" y="1206"/>
                    <a:pt x="4192" y="0"/>
                    <a:pt x="2699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1054388" y="40067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1" y="1"/>
                  </a:moveTo>
                  <a:lnTo>
                    <a:pt x="1" y="3241"/>
                  </a:lnTo>
                  <a:lnTo>
                    <a:pt x="542" y="3241"/>
                  </a:lnTo>
                  <a:cubicBezTo>
                    <a:pt x="727" y="3241"/>
                    <a:pt x="912" y="3220"/>
                    <a:pt x="1083" y="3186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6" name="Google Shape;1356;p40"/>
          <p:cNvGrpSpPr/>
          <p:nvPr/>
        </p:nvGrpSpPr>
        <p:grpSpPr>
          <a:xfrm>
            <a:off x="5058343" y="2803347"/>
            <a:ext cx="378127" cy="378127"/>
            <a:chOff x="3226088" y="3274200"/>
            <a:chExt cx="460850" cy="460850"/>
          </a:xfrm>
        </p:grpSpPr>
        <p:sp>
          <p:nvSpPr>
            <p:cNvPr id="1357" name="Google Shape;1357;p40"/>
            <p:cNvSpPr/>
            <p:nvPr/>
          </p:nvSpPr>
          <p:spPr>
            <a:xfrm>
              <a:off x="3226088" y="3363600"/>
              <a:ext cx="162875" cy="371450"/>
            </a:xfrm>
            <a:custGeom>
              <a:rect b="b" l="l" r="r" t="t"/>
              <a:pathLst>
                <a:path extrusionOk="0" h="14858" w="6515">
                  <a:moveTo>
                    <a:pt x="3248" y="0"/>
                  </a:moveTo>
                  <a:lnTo>
                    <a:pt x="2494" y="1233"/>
                  </a:lnTo>
                  <a:cubicBezTo>
                    <a:pt x="885" y="3857"/>
                    <a:pt x="1" y="6870"/>
                    <a:pt x="1" y="9960"/>
                  </a:cubicBezTo>
                  <a:lnTo>
                    <a:pt x="1" y="11583"/>
                  </a:lnTo>
                  <a:cubicBezTo>
                    <a:pt x="1" y="13364"/>
                    <a:pt x="1494" y="14857"/>
                    <a:pt x="3275" y="14857"/>
                  </a:cubicBezTo>
                  <a:cubicBezTo>
                    <a:pt x="5063" y="14857"/>
                    <a:pt x="6515" y="13364"/>
                    <a:pt x="6515" y="11583"/>
                  </a:cubicBezTo>
                  <a:lnTo>
                    <a:pt x="6515" y="9131"/>
                  </a:lnTo>
                  <a:cubicBezTo>
                    <a:pt x="6515" y="8103"/>
                    <a:pt x="5946" y="7179"/>
                    <a:pt x="5029" y="6727"/>
                  </a:cubicBezTo>
                  <a:cubicBezTo>
                    <a:pt x="4577" y="6501"/>
                    <a:pt x="4255" y="6055"/>
                    <a:pt x="4166" y="5555"/>
                  </a:cubicBezTo>
                  <a:lnTo>
                    <a:pt x="3248" y="0"/>
                  </a:lnTo>
                  <a:close/>
                </a:path>
              </a:pathLst>
            </a:custGeom>
            <a:solidFill>
              <a:srgbClr val="FFF7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524063" y="3363600"/>
              <a:ext cx="162875" cy="371450"/>
            </a:xfrm>
            <a:custGeom>
              <a:rect b="b" l="l" r="r" t="t"/>
              <a:pathLst>
                <a:path extrusionOk="0" h="14858" w="6515">
                  <a:moveTo>
                    <a:pt x="3268" y="0"/>
                  </a:moveTo>
                  <a:lnTo>
                    <a:pt x="2350" y="5548"/>
                  </a:lnTo>
                  <a:cubicBezTo>
                    <a:pt x="2261" y="6055"/>
                    <a:pt x="1939" y="6501"/>
                    <a:pt x="1487" y="6727"/>
                  </a:cubicBezTo>
                  <a:cubicBezTo>
                    <a:pt x="569" y="7179"/>
                    <a:pt x="0" y="8103"/>
                    <a:pt x="0" y="9131"/>
                  </a:cubicBezTo>
                  <a:lnTo>
                    <a:pt x="0" y="11583"/>
                  </a:lnTo>
                  <a:cubicBezTo>
                    <a:pt x="0" y="13363"/>
                    <a:pt x="1451" y="14855"/>
                    <a:pt x="3237" y="14857"/>
                  </a:cubicBezTo>
                  <a:lnTo>
                    <a:pt x="3237" y="14857"/>
                  </a:lnTo>
                  <a:cubicBezTo>
                    <a:pt x="5023" y="14855"/>
                    <a:pt x="6514" y="13370"/>
                    <a:pt x="6514" y="11583"/>
                  </a:cubicBezTo>
                  <a:lnTo>
                    <a:pt x="6514" y="9960"/>
                  </a:lnTo>
                  <a:cubicBezTo>
                    <a:pt x="6514" y="6870"/>
                    <a:pt x="5624" y="3857"/>
                    <a:pt x="4021" y="1233"/>
                  </a:cubicBezTo>
                  <a:lnTo>
                    <a:pt x="3268" y="0"/>
                  </a:lnTo>
                  <a:close/>
                  <a:moveTo>
                    <a:pt x="3237" y="14857"/>
                  </a:moveTo>
                  <a:cubicBezTo>
                    <a:pt x="3236" y="14857"/>
                    <a:pt x="3235" y="14857"/>
                    <a:pt x="3233" y="14857"/>
                  </a:cubicBezTo>
                  <a:lnTo>
                    <a:pt x="3240" y="14857"/>
                  </a:lnTo>
                  <a:cubicBezTo>
                    <a:pt x="3239" y="14857"/>
                    <a:pt x="3238" y="14857"/>
                    <a:pt x="3237" y="14857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85338" y="3390475"/>
              <a:ext cx="157750" cy="201400"/>
            </a:xfrm>
            <a:custGeom>
              <a:rect b="b" l="l" r="r" t="t"/>
              <a:pathLst>
                <a:path extrusionOk="0" h="8056" w="6310">
                  <a:moveTo>
                    <a:pt x="1042" y="1"/>
                  </a:moveTo>
                  <a:lnTo>
                    <a:pt x="1" y="275"/>
                  </a:lnTo>
                  <a:lnTo>
                    <a:pt x="734" y="4658"/>
                  </a:lnTo>
                  <a:cubicBezTo>
                    <a:pt x="878" y="5508"/>
                    <a:pt x="1419" y="6234"/>
                    <a:pt x="2179" y="6617"/>
                  </a:cubicBezTo>
                  <a:cubicBezTo>
                    <a:pt x="2727" y="6891"/>
                    <a:pt x="3070" y="7439"/>
                    <a:pt x="3070" y="8056"/>
                  </a:cubicBezTo>
                  <a:lnTo>
                    <a:pt x="4145" y="8056"/>
                  </a:lnTo>
                  <a:lnTo>
                    <a:pt x="4145" y="7816"/>
                  </a:lnTo>
                  <a:cubicBezTo>
                    <a:pt x="4159" y="7117"/>
                    <a:pt x="4755" y="6754"/>
                    <a:pt x="5001" y="6631"/>
                  </a:cubicBezTo>
                  <a:cubicBezTo>
                    <a:pt x="5796" y="6254"/>
                    <a:pt x="6309" y="5385"/>
                    <a:pt x="6309" y="4412"/>
                  </a:cubicBezTo>
                  <a:lnTo>
                    <a:pt x="6309" y="4384"/>
                  </a:lnTo>
                  <a:cubicBezTo>
                    <a:pt x="6309" y="2994"/>
                    <a:pt x="5179" y="1864"/>
                    <a:pt x="3789" y="1864"/>
                  </a:cubicBezTo>
                  <a:lnTo>
                    <a:pt x="3604" y="1864"/>
                  </a:lnTo>
                  <a:cubicBezTo>
                    <a:pt x="2433" y="1864"/>
                    <a:pt x="1405" y="1117"/>
                    <a:pt x="1042" y="1"/>
                  </a:cubicBezTo>
                  <a:close/>
                </a:path>
              </a:pathLst>
            </a:custGeom>
            <a:solidFill>
              <a:srgbClr val="F8BD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469938" y="3390650"/>
              <a:ext cx="157750" cy="201225"/>
            </a:xfrm>
            <a:custGeom>
              <a:rect b="b" l="l" r="r" t="t"/>
              <a:pathLst>
                <a:path extrusionOk="0" h="8049" w="6310">
                  <a:moveTo>
                    <a:pt x="5268" y="1"/>
                  </a:moveTo>
                  <a:cubicBezTo>
                    <a:pt x="4905" y="1110"/>
                    <a:pt x="3878" y="1857"/>
                    <a:pt x="2707" y="1857"/>
                  </a:cubicBezTo>
                  <a:lnTo>
                    <a:pt x="2522" y="1857"/>
                  </a:lnTo>
                  <a:cubicBezTo>
                    <a:pt x="1131" y="1857"/>
                    <a:pt x="1" y="2987"/>
                    <a:pt x="1" y="4432"/>
                  </a:cubicBezTo>
                  <a:cubicBezTo>
                    <a:pt x="1" y="5398"/>
                    <a:pt x="576" y="6295"/>
                    <a:pt x="1460" y="6699"/>
                  </a:cubicBezTo>
                  <a:cubicBezTo>
                    <a:pt x="1878" y="6898"/>
                    <a:pt x="2165" y="7398"/>
                    <a:pt x="2165" y="8049"/>
                  </a:cubicBezTo>
                  <a:lnTo>
                    <a:pt x="3241" y="8049"/>
                  </a:lnTo>
                  <a:cubicBezTo>
                    <a:pt x="3241" y="7432"/>
                    <a:pt x="3583" y="6884"/>
                    <a:pt x="4131" y="6610"/>
                  </a:cubicBezTo>
                  <a:cubicBezTo>
                    <a:pt x="4892" y="6227"/>
                    <a:pt x="5433" y="5501"/>
                    <a:pt x="5577" y="4645"/>
                  </a:cubicBezTo>
                  <a:lnTo>
                    <a:pt x="6255" y="542"/>
                  </a:lnTo>
                  <a:lnTo>
                    <a:pt x="6309" y="27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5A4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362063" y="3491175"/>
              <a:ext cx="26900" cy="26900"/>
            </a:xfrm>
            <a:custGeom>
              <a:rect b="b" l="l" r="r" t="t"/>
              <a:pathLst>
                <a:path extrusionOk="0" h="1076" w="1076">
                  <a:moveTo>
                    <a:pt x="1" y="0"/>
                  </a:moveTo>
                  <a:lnTo>
                    <a:pt x="1" y="1076"/>
                  </a:lnTo>
                  <a:lnTo>
                    <a:pt x="1076" y="1076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524063" y="3491175"/>
              <a:ext cx="26900" cy="26900"/>
            </a:xfrm>
            <a:custGeom>
              <a:rect b="b" l="l" r="r" t="t"/>
              <a:pathLst>
                <a:path extrusionOk="0" h="1076" w="1076">
                  <a:moveTo>
                    <a:pt x="0" y="0"/>
                  </a:moveTo>
                  <a:lnTo>
                    <a:pt x="0" y="1076"/>
                  </a:lnTo>
                  <a:lnTo>
                    <a:pt x="1076" y="1076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62063" y="3437050"/>
              <a:ext cx="188900" cy="268700"/>
            </a:xfrm>
            <a:custGeom>
              <a:rect b="b" l="l" r="r" t="t"/>
              <a:pathLst>
                <a:path extrusionOk="0" h="10748" w="7556">
                  <a:moveTo>
                    <a:pt x="720" y="1"/>
                  </a:moveTo>
                  <a:lnTo>
                    <a:pt x="720" y="1083"/>
                  </a:lnTo>
                  <a:cubicBezTo>
                    <a:pt x="1508" y="1083"/>
                    <a:pt x="2158" y="1727"/>
                    <a:pt x="2158" y="2549"/>
                  </a:cubicBezTo>
                  <a:cubicBezTo>
                    <a:pt x="2158" y="3104"/>
                    <a:pt x="1884" y="3597"/>
                    <a:pt x="1466" y="3795"/>
                  </a:cubicBezTo>
                  <a:cubicBezTo>
                    <a:pt x="562" y="4234"/>
                    <a:pt x="7" y="5035"/>
                    <a:pt x="1" y="5939"/>
                  </a:cubicBezTo>
                  <a:lnTo>
                    <a:pt x="1" y="7022"/>
                  </a:lnTo>
                  <a:cubicBezTo>
                    <a:pt x="1" y="7748"/>
                    <a:pt x="473" y="8351"/>
                    <a:pt x="1117" y="8570"/>
                  </a:cubicBezTo>
                  <a:cubicBezTo>
                    <a:pt x="1302" y="9659"/>
                    <a:pt x="2158" y="10522"/>
                    <a:pt x="3240" y="10748"/>
                  </a:cubicBezTo>
                  <a:lnTo>
                    <a:pt x="3727" y="9693"/>
                  </a:lnTo>
                  <a:lnTo>
                    <a:pt x="3775" y="9789"/>
                  </a:lnTo>
                  <a:lnTo>
                    <a:pt x="4316" y="10748"/>
                  </a:lnTo>
                  <a:cubicBezTo>
                    <a:pt x="5398" y="10522"/>
                    <a:pt x="6248" y="9659"/>
                    <a:pt x="6432" y="8570"/>
                  </a:cubicBezTo>
                  <a:cubicBezTo>
                    <a:pt x="7083" y="8351"/>
                    <a:pt x="7556" y="7748"/>
                    <a:pt x="7556" y="7022"/>
                  </a:cubicBezTo>
                  <a:lnTo>
                    <a:pt x="7556" y="6097"/>
                  </a:lnTo>
                  <a:cubicBezTo>
                    <a:pt x="7556" y="5111"/>
                    <a:pt x="7035" y="4248"/>
                    <a:pt x="6227" y="3871"/>
                  </a:cubicBezTo>
                  <a:cubicBezTo>
                    <a:pt x="5713" y="3631"/>
                    <a:pt x="5398" y="3138"/>
                    <a:pt x="5398" y="2521"/>
                  </a:cubicBezTo>
                  <a:cubicBezTo>
                    <a:pt x="5398" y="1734"/>
                    <a:pt x="6042" y="1083"/>
                    <a:pt x="6830" y="1083"/>
                  </a:cubicBezTo>
                  <a:lnTo>
                    <a:pt x="6830" y="1"/>
                  </a:lnTo>
                  <a:close/>
                </a:path>
              </a:pathLst>
            </a:custGeom>
            <a:solidFill>
              <a:srgbClr val="FACD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456413" y="3437050"/>
              <a:ext cx="94550" cy="268700"/>
            </a:xfrm>
            <a:custGeom>
              <a:rect b="b" l="l" r="r" t="t"/>
              <a:pathLst>
                <a:path extrusionOk="0" h="10748" w="3782">
                  <a:moveTo>
                    <a:pt x="1" y="1"/>
                  </a:moveTo>
                  <a:lnTo>
                    <a:pt x="1" y="9789"/>
                  </a:lnTo>
                  <a:lnTo>
                    <a:pt x="542" y="10748"/>
                  </a:lnTo>
                  <a:cubicBezTo>
                    <a:pt x="1624" y="10522"/>
                    <a:pt x="2474" y="9659"/>
                    <a:pt x="2658" y="8570"/>
                  </a:cubicBezTo>
                  <a:cubicBezTo>
                    <a:pt x="3309" y="8351"/>
                    <a:pt x="3782" y="7748"/>
                    <a:pt x="3782" y="7022"/>
                  </a:cubicBezTo>
                  <a:lnTo>
                    <a:pt x="3782" y="6097"/>
                  </a:lnTo>
                  <a:cubicBezTo>
                    <a:pt x="3782" y="5111"/>
                    <a:pt x="3268" y="4248"/>
                    <a:pt x="2453" y="3871"/>
                  </a:cubicBezTo>
                  <a:cubicBezTo>
                    <a:pt x="1939" y="3631"/>
                    <a:pt x="1624" y="3138"/>
                    <a:pt x="1624" y="2521"/>
                  </a:cubicBezTo>
                  <a:cubicBezTo>
                    <a:pt x="1624" y="1734"/>
                    <a:pt x="2275" y="1083"/>
                    <a:pt x="3063" y="1083"/>
                  </a:cubicBezTo>
                  <a:lnTo>
                    <a:pt x="3063" y="1"/>
                  </a:lnTo>
                  <a:close/>
                </a:path>
              </a:pathLst>
            </a:custGeom>
            <a:solidFill>
              <a:srgbClr val="F8BD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281063" y="3274200"/>
              <a:ext cx="350900" cy="189950"/>
            </a:xfrm>
            <a:custGeom>
              <a:rect b="b" l="l" r="r" t="t"/>
              <a:pathLst>
                <a:path extrusionOk="0" h="7598" w="14036">
                  <a:moveTo>
                    <a:pt x="3782" y="1"/>
                  </a:moveTo>
                  <a:cubicBezTo>
                    <a:pt x="1693" y="1"/>
                    <a:pt x="1" y="1734"/>
                    <a:pt x="7" y="3905"/>
                  </a:cubicBezTo>
                  <a:lnTo>
                    <a:pt x="186" y="4987"/>
                  </a:lnTo>
                  <a:cubicBezTo>
                    <a:pt x="692" y="6549"/>
                    <a:pt x="2138" y="7597"/>
                    <a:pt x="3782" y="7597"/>
                  </a:cubicBezTo>
                  <a:lnTo>
                    <a:pt x="10262" y="7597"/>
                  </a:lnTo>
                  <a:cubicBezTo>
                    <a:pt x="11899" y="7597"/>
                    <a:pt x="13344" y="6549"/>
                    <a:pt x="13864" y="4912"/>
                  </a:cubicBezTo>
                  <a:lnTo>
                    <a:pt x="14029" y="3905"/>
                  </a:lnTo>
                  <a:lnTo>
                    <a:pt x="14036" y="3816"/>
                  </a:lnTo>
                  <a:cubicBezTo>
                    <a:pt x="14036" y="1734"/>
                    <a:pt x="12344" y="1"/>
                    <a:pt x="10262" y="1"/>
                  </a:cubicBezTo>
                  <a:close/>
                </a:path>
              </a:pathLst>
            </a:custGeom>
            <a:solidFill>
              <a:srgbClr val="FFF7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3456413" y="3274200"/>
              <a:ext cx="175550" cy="189950"/>
            </a:xfrm>
            <a:custGeom>
              <a:rect b="b" l="l" r="r" t="t"/>
              <a:pathLst>
                <a:path extrusionOk="0" h="7598" w="7022">
                  <a:moveTo>
                    <a:pt x="1" y="1"/>
                  </a:moveTo>
                  <a:lnTo>
                    <a:pt x="1" y="7597"/>
                  </a:lnTo>
                  <a:lnTo>
                    <a:pt x="3241" y="7597"/>
                  </a:lnTo>
                  <a:cubicBezTo>
                    <a:pt x="4885" y="7597"/>
                    <a:pt x="6330" y="6549"/>
                    <a:pt x="6850" y="4912"/>
                  </a:cubicBezTo>
                  <a:lnTo>
                    <a:pt x="7015" y="3905"/>
                  </a:lnTo>
                  <a:lnTo>
                    <a:pt x="7022" y="3816"/>
                  </a:lnTo>
                  <a:cubicBezTo>
                    <a:pt x="7022" y="1734"/>
                    <a:pt x="5330" y="1"/>
                    <a:pt x="3241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3416013" y="3565650"/>
              <a:ext cx="81025" cy="95575"/>
            </a:xfrm>
            <a:custGeom>
              <a:rect b="b" l="l" r="r" t="t"/>
              <a:pathLst>
                <a:path extrusionOk="0" h="3823" w="3241">
                  <a:moveTo>
                    <a:pt x="1617" y="1"/>
                  </a:moveTo>
                  <a:cubicBezTo>
                    <a:pt x="1254" y="1"/>
                    <a:pt x="884" y="110"/>
                    <a:pt x="603" y="343"/>
                  </a:cubicBezTo>
                  <a:cubicBezTo>
                    <a:pt x="213" y="658"/>
                    <a:pt x="0" y="1111"/>
                    <a:pt x="0" y="1611"/>
                  </a:cubicBezTo>
                  <a:lnTo>
                    <a:pt x="0" y="1802"/>
                  </a:lnTo>
                  <a:lnTo>
                    <a:pt x="1617" y="3823"/>
                  </a:lnTo>
                  <a:lnTo>
                    <a:pt x="3240" y="1802"/>
                  </a:lnTo>
                  <a:lnTo>
                    <a:pt x="3240" y="1611"/>
                  </a:lnTo>
                  <a:cubicBezTo>
                    <a:pt x="3240" y="1111"/>
                    <a:pt x="3021" y="658"/>
                    <a:pt x="2637" y="343"/>
                  </a:cubicBezTo>
                  <a:cubicBezTo>
                    <a:pt x="2357" y="110"/>
                    <a:pt x="1987" y="1"/>
                    <a:pt x="1617" y="1"/>
                  </a:cubicBez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3443063" y="3626100"/>
              <a:ext cx="26900" cy="81025"/>
            </a:xfrm>
            <a:custGeom>
              <a:rect b="b" l="l" r="r" t="t"/>
              <a:pathLst>
                <a:path extrusionOk="0" h="3241" w="1076">
                  <a:moveTo>
                    <a:pt x="0" y="1"/>
                  </a:moveTo>
                  <a:lnTo>
                    <a:pt x="0" y="3186"/>
                  </a:lnTo>
                  <a:cubicBezTo>
                    <a:pt x="172" y="3220"/>
                    <a:pt x="357" y="3241"/>
                    <a:pt x="535" y="3241"/>
                  </a:cubicBezTo>
                  <a:cubicBezTo>
                    <a:pt x="720" y="3241"/>
                    <a:pt x="905" y="3220"/>
                    <a:pt x="1076" y="3186"/>
                  </a:cubicBez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3456413" y="3565650"/>
              <a:ext cx="40625" cy="95575"/>
            </a:xfrm>
            <a:custGeom>
              <a:rect b="b" l="l" r="r" t="t"/>
              <a:pathLst>
                <a:path extrusionOk="0" h="3823" w="1625">
                  <a:moveTo>
                    <a:pt x="1" y="1"/>
                  </a:moveTo>
                  <a:lnTo>
                    <a:pt x="1" y="3823"/>
                  </a:lnTo>
                  <a:lnTo>
                    <a:pt x="1624" y="1802"/>
                  </a:lnTo>
                  <a:lnTo>
                    <a:pt x="1624" y="1611"/>
                  </a:lnTo>
                  <a:cubicBezTo>
                    <a:pt x="1624" y="1111"/>
                    <a:pt x="1405" y="658"/>
                    <a:pt x="1021" y="343"/>
                  </a:cubicBezTo>
                  <a:cubicBezTo>
                    <a:pt x="741" y="110"/>
                    <a:pt x="371" y="1"/>
                    <a:pt x="1" y="1"/>
                  </a:cubicBez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3456413" y="3626100"/>
              <a:ext cx="13550" cy="81025"/>
            </a:xfrm>
            <a:custGeom>
              <a:rect b="b" l="l" r="r" t="t"/>
              <a:pathLst>
                <a:path extrusionOk="0" h="3241" w="542">
                  <a:moveTo>
                    <a:pt x="1" y="1"/>
                  </a:moveTo>
                  <a:lnTo>
                    <a:pt x="1" y="3241"/>
                  </a:lnTo>
                  <a:cubicBezTo>
                    <a:pt x="186" y="3241"/>
                    <a:pt x="371" y="3220"/>
                    <a:pt x="542" y="3186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1" name="Google Shape;1371;p40"/>
          <p:cNvGrpSpPr/>
          <p:nvPr/>
        </p:nvGrpSpPr>
        <p:grpSpPr>
          <a:xfrm flipH="1">
            <a:off x="-578983" y="3208932"/>
            <a:ext cx="1290806" cy="408124"/>
            <a:chOff x="2709200" y="1747675"/>
            <a:chExt cx="189925" cy="60050"/>
          </a:xfrm>
        </p:grpSpPr>
        <p:sp>
          <p:nvSpPr>
            <p:cNvPr id="1372" name="Google Shape;1372;p40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4" name="Google Shape;1374;p40"/>
          <p:cNvGrpSpPr/>
          <p:nvPr/>
        </p:nvGrpSpPr>
        <p:grpSpPr>
          <a:xfrm flipH="1">
            <a:off x="-847094" y="394596"/>
            <a:ext cx="2135456" cy="673547"/>
            <a:chOff x="2540025" y="1612750"/>
            <a:chExt cx="302850" cy="95525"/>
          </a:xfrm>
        </p:grpSpPr>
        <p:sp>
          <p:nvSpPr>
            <p:cNvPr id="1375" name="Google Shape;1375;p40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7" name="Google Shape;1377;p40"/>
          <p:cNvGrpSpPr/>
          <p:nvPr/>
        </p:nvGrpSpPr>
        <p:grpSpPr>
          <a:xfrm flipH="1">
            <a:off x="7469808" y="-152835"/>
            <a:ext cx="2968215" cy="711602"/>
            <a:chOff x="1694575" y="1616075"/>
            <a:chExt cx="394400" cy="94550"/>
          </a:xfrm>
        </p:grpSpPr>
        <p:sp>
          <p:nvSpPr>
            <p:cNvPr id="1378" name="Google Shape;1378;p40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1" name="Google Shape;1381;p40"/>
          <p:cNvGrpSpPr/>
          <p:nvPr/>
        </p:nvGrpSpPr>
        <p:grpSpPr>
          <a:xfrm flipH="1">
            <a:off x="8181401" y="2171528"/>
            <a:ext cx="1907240" cy="456548"/>
            <a:chOff x="1739075" y="1980300"/>
            <a:chExt cx="280625" cy="67175"/>
          </a:xfrm>
        </p:grpSpPr>
        <p:sp>
          <p:nvSpPr>
            <p:cNvPr id="1382" name="Google Shape;1382;p40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5" name="Google Shape;1385;p40"/>
          <p:cNvGrpSpPr/>
          <p:nvPr/>
        </p:nvGrpSpPr>
        <p:grpSpPr>
          <a:xfrm rot="2491912">
            <a:off x="8476621" y="1610361"/>
            <a:ext cx="439512" cy="190772"/>
            <a:chOff x="5301950" y="718225"/>
            <a:chExt cx="186325" cy="80875"/>
          </a:xfrm>
        </p:grpSpPr>
        <p:sp>
          <p:nvSpPr>
            <p:cNvPr id="1386" name="Google Shape;1386;p4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0" name="Google Shape;1390;p40"/>
          <p:cNvGrpSpPr/>
          <p:nvPr/>
        </p:nvGrpSpPr>
        <p:grpSpPr>
          <a:xfrm flipH="1" rot="-2491912">
            <a:off x="1373459" y="246286"/>
            <a:ext cx="439512" cy="190772"/>
            <a:chOff x="5301950" y="718225"/>
            <a:chExt cx="186325" cy="80875"/>
          </a:xfrm>
        </p:grpSpPr>
        <p:sp>
          <p:nvSpPr>
            <p:cNvPr id="1391" name="Google Shape;1391;p4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41"/>
          <p:cNvSpPr txBox="1"/>
          <p:nvPr>
            <p:ph idx="5" type="subTitle"/>
          </p:nvPr>
        </p:nvSpPr>
        <p:spPr>
          <a:xfrm>
            <a:off x="770850" y="3828800"/>
            <a:ext cx="2572200" cy="7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feeling or showing admiration or respect for someone or something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00" name="Google Shape;1400;p41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Words to Know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1" name="Google Shape;1401;p41"/>
          <p:cNvSpPr txBox="1"/>
          <p:nvPr>
            <p:ph type="title"/>
          </p:nvPr>
        </p:nvSpPr>
        <p:spPr>
          <a:xfrm>
            <a:off x="103754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timid</a:t>
            </a:r>
            <a:endParaRPr/>
          </a:p>
        </p:txBody>
      </p:sp>
      <p:sp>
        <p:nvSpPr>
          <p:cNvPr id="1402" name="Google Shape;1402;p41"/>
          <p:cNvSpPr txBox="1"/>
          <p:nvPr>
            <p:ph idx="1" type="subTitle"/>
          </p:nvPr>
        </p:nvSpPr>
        <p:spPr>
          <a:xfrm>
            <a:off x="770900" y="2814725"/>
            <a:ext cx="257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showing a lack of courage or confidence; easily frightened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03" name="Google Shape;1403;p41"/>
          <p:cNvSpPr txBox="1"/>
          <p:nvPr>
            <p:ph idx="2" type="title"/>
          </p:nvPr>
        </p:nvSpPr>
        <p:spPr>
          <a:xfrm>
            <a:off x="103754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nervous</a:t>
            </a:r>
            <a:endParaRPr/>
          </a:p>
        </p:txBody>
      </p:sp>
      <p:sp>
        <p:nvSpPr>
          <p:cNvPr id="1404" name="Google Shape;1404;p41"/>
          <p:cNvSpPr txBox="1"/>
          <p:nvPr>
            <p:ph idx="3" type="subTitle"/>
          </p:nvPr>
        </p:nvSpPr>
        <p:spPr>
          <a:xfrm>
            <a:off x="770901" y="1800650"/>
            <a:ext cx="25722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easily agitated or alarmed; tending to be anxious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05" name="Google Shape;1405;p41"/>
          <p:cNvSpPr txBox="1"/>
          <p:nvPr>
            <p:ph idx="4" type="title"/>
          </p:nvPr>
        </p:nvSpPr>
        <p:spPr>
          <a:xfrm>
            <a:off x="1037540" y="3527334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impressed</a:t>
            </a:r>
            <a:endParaRPr/>
          </a:p>
        </p:txBody>
      </p:sp>
      <p:sp>
        <p:nvSpPr>
          <p:cNvPr id="1406" name="Google Shape;1406;p41"/>
          <p:cNvSpPr txBox="1"/>
          <p:nvPr>
            <p:ph idx="6" type="title"/>
          </p:nvPr>
        </p:nvSpPr>
        <p:spPr>
          <a:xfrm>
            <a:off x="5800949" y="3488275"/>
            <a:ext cx="24513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fancy</a:t>
            </a:r>
            <a:endParaRPr/>
          </a:p>
        </p:txBody>
      </p:sp>
      <p:sp>
        <p:nvSpPr>
          <p:cNvPr id="1407" name="Google Shape;1407;p41"/>
          <p:cNvSpPr txBox="1"/>
          <p:nvPr>
            <p:ph idx="7" type="subTitle"/>
          </p:nvPr>
        </p:nvSpPr>
        <p:spPr>
          <a:xfrm>
            <a:off x="5800960" y="3828809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elaborate in structure or decoration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08" name="Google Shape;1408;p41"/>
          <p:cNvSpPr txBox="1"/>
          <p:nvPr>
            <p:ph idx="8" type="title"/>
          </p:nvPr>
        </p:nvSpPr>
        <p:spPr>
          <a:xfrm>
            <a:off x="580096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generous</a:t>
            </a:r>
            <a:endParaRPr/>
          </a:p>
        </p:txBody>
      </p:sp>
      <p:sp>
        <p:nvSpPr>
          <p:cNvPr id="1409" name="Google Shape;1409;p41"/>
          <p:cNvSpPr txBox="1"/>
          <p:nvPr>
            <p:ph idx="9" type="subTitle"/>
          </p:nvPr>
        </p:nvSpPr>
        <p:spPr>
          <a:xfrm>
            <a:off x="5800949" y="2814725"/>
            <a:ext cx="24513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showing kindness toward others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10" name="Google Shape;1410;p41"/>
          <p:cNvSpPr txBox="1"/>
          <p:nvPr>
            <p:ph idx="13" type="title"/>
          </p:nvPr>
        </p:nvSpPr>
        <p:spPr>
          <a:xfrm>
            <a:off x="580096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offered</a:t>
            </a:r>
            <a:endParaRPr/>
          </a:p>
        </p:txBody>
      </p:sp>
      <p:sp>
        <p:nvSpPr>
          <p:cNvPr id="1411" name="Google Shape;1411;p41"/>
          <p:cNvSpPr txBox="1"/>
          <p:nvPr>
            <p:ph idx="14" type="subTitle"/>
          </p:nvPr>
        </p:nvSpPr>
        <p:spPr>
          <a:xfrm>
            <a:off x="5800950" y="1800625"/>
            <a:ext cx="2968200" cy="67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Present something for someone to accept or reject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1412" name="Google Shape;1412;p41"/>
          <p:cNvGrpSpPr/>
          <p:nvPr/>
        </p:nvGrpSpPr>
        <p:grpSpPr>
          <a:xfrm rot="-1172916">
            <a:off x="3542989" y="1502361"/>
            <a:ext cx="785573" cy="806093"/>
            <a:chOff x="4327125" y="2454650"/>
            <a:chExt cx="979350" cy="1005050"/>
          </a:xfrm>
        </p:grpSpPr>
        <p:sp>
          <p:nvSpPr>
            <p:cNvPr id="1413" name="Google Shape;1413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8" name="Google Shape;1418;p41"/>
          <p:cNvGrpSpPr/>
          <p:nvPr/>
        </p:nvGrpSpPr>
        <p:grpSpPr>
          <a:xfrm flipH="1" rot="1172916">
            <a:off x="3542743" y="2506798"/>
            <a:ext cx="785573" cy="806188"/>
            <a:chOff x="4327125" y="2454650"/>
            <a:chExt cx="979350" cy="1005050"/>
          </a:xfrm>
        </p:grpSpPr>
        <p:sp>
          <p:nvSpPr>
            <p:cNvPr id="1419" name="Google Shape;1419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4" name="Google Shape;1424;p41"/>
          <p:cNvGrpSpPr/>
          <p:nvPr/>
        </p:nvGrpSpPr>
        <p:grpSpPr>
          <a:xfrm rot="-1172916">
            <a:off x="3542659" y="3535442"/>
            <a:ext cx="785573" cy="806188"/>
            <a:chOff x="4327125" y="2454650"/>
            <a:chExt cx="979350" cy="1005050"/>
          </a:xfrm>
        </p:grpSpPr>
        <p:sp>
          <p:nvSpPr>
            <p:cNvPr id="1425" name="Google Shape;1425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0" name="Google Shape;1430;p41"/>
          <p:cNvGrpSpPr/>
          <p:nvPr/>
        </p:nvGrpSpPr>
        <p:grpSpPr>
          <a:xfrm flipH="1" rot="1172916">
            <a:off x="4815768" y="1502314"/>
            <a:ext cx="785573" cy="806188"/>
            <a:chOff x="4327125" y="2454650"/>
            <a:chExt cx="979350" cy="1005050"/>
          </a:xfrm>
        </p:grpSpPr>
        <p:sp>
          <p:nvSpPr>
            <p:cNvPr id="1431" name="Google Shape;1431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6" name="Google Shape;1436;p41"/>
          <p:cNvGrpSpPr/>
          <p:nvPr/>
        </p:nvGrpSpPr>
        <p:grpSpPr>
          <a:xfrm rot="-1172916">
            <a:off x="4815674" y="2506798"/>
            <a:ext cx="785573" cy="806188"/>
            <a:chOff x="4327125" y="2454650"/>
            <a:chExt cx="979350" cy="1005050"/>
          </a:xfrm>
        </p:grpSpPr>
        <p:sp>
          <p:nvSpPr>
            <p:cNvPr id="1437" name="Google Shape;1437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2" name="Google Shape;1442;p41"/>
          <p:cNvGrpSpPr/>
          <p:nvPr/>
        </p:nvGrpSpPr>
        <p:grpSpPr>
          <a:xfrm flipH="1" rot="1172916">
            <a:off x="4815768" y="3535442"/>
            <a:ext cx="785573" cy="806188"/>
            <a:chOff x="4327125" y="2454650"/>
            <a:chExt cx="979350" cy="1005050"/>
          </a:xfrm>
        </p:grpSpPr>
        <p:sp>
          <p:nvSpPr>
            <p:cNvPr id="1443" name="Google Shape;1443;p41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41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41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41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41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8" name="Google Shape;1448;p41"/>
          <p:cNvGrpSpPr/>
          <p:nvPr/>
        </p:nvGrpSpPr>
        <p:grpSpPr>
          <a:xfrm>
            <a:off x="3719745" y="2894194"/>
            <a:ext cx="340799" cy="259620"/>
            <a:chOff x="7677388" y="2067625"/>
            <a:chExt cx="460850" cy="351075"/>
          </a:xfrm>
        </p:grpSpPr>
        <p:sp>
          <p:nvSpPr>
            <p:cNvPr id="1449" name="Google Shape;1449;p41"/>
            <p:cNvSpPr/>
            <p:nvPr/>
          </p:nvSpPr>
          <p:spPr>
            <a:xfrm>
              <a:off x="7894363" y="2189225"/>
              <a:ext cx="26900" cy="53950"/>
            </a:xfrm>
            <a:custGeom>
              <a:rect b="b" l="l" r="r" t="t"/>
              <a:pathLst>
                <a:path extrusionOk="0" h="2158" w="1076">
                  <a:moveTo>
                    <a:pt x="0" y="0"/>
                  </a:moveTo>
                  <a:lnTo>
                    <a:pt x="0" y="2158"/>
                  </a:lnTo>
                  <a:lnTo>
                    <a:pt x="1076" y="21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41"/>
            <p:cNvSpPr/>
            <p:nvPr/>
          </p:nvSpPr>
          <p:spPr>
            <a:xfrm>
              <a:off x="7907538" y="2189225"/>
              <a:ext cx="13725" cy="53950"/>
            </a:xfrm>
            <a:custGeom>
              <a:rect b="b" l="l" r="r" t="t"/>
              <a:pathLst>
                <a:path extrusionOk="0" h="2158" w="549">
                  <a:moveTo>
                    <a:pt x="1" y="0"/>
                  </a:moveTo>
                  <a:lnTo>
                    <a:pt x="1" y="2158"/>
                  </a:lnTo>
                  <a:lnTo>
                    <a:pt x="549" y="2158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8015763" y="2067625"/>
              <a:ext cx="122475" cy="135150"/>
            </a:xfrm>
            <a:custGeom>
              <a:rect b="b" l="l" r="r" t="t"/>
              <a:pathLst>
                <a:path extrusionOk="0" h="5406" w="4899">
                  <a:moveTo>
                    <a:pt x="1" y="1"/>
                  </a:moveTo>
                  <a:lnTo>
                    <a:pt x="1" y="1083"/>
                  </a:lnTo>
                  <a:cubicBezTo>
                    <a:pt x="898" y="1083"/>
                    <a:pt x="1624" y="1809"/>
                    <a:pt x="1624" y="2706"/>
                  </a:cubicBezTo>
                  <a:cubicBezTo>
                    <a:pt x="1624" y="3597"/>
                    <a:pt x="898" y="4323"/>
                    <a:pt x="1" y="4323"/>
                  </a:cubicBezTo>
                  <a:lnTo>
                    <a:pt x="1" y="5405"/>
                  </a:lnTo>
                  <a:lnTo>
                    <a:pt x="4898" y="5405"/>
                  </a:lnTo>
                  <a:lnTo>
                    <a:pt x="4898" y="1"/>
                  </a:lnTo>
                  <a:close/>
                </a:path>
              </a:pathLst>
            </a:custGeom>
            <a:solidFill>
              <a:srgbClr val="CD14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7677388" y="2067800"/>
              <a:ext cx="405875" cy="134975"/>
            </a:xfrm>
            <a:custGeom>
              <a:rect b="b" l="l" r="r" t="t"/>
              <a:pathLst>
                <a:path extrusionOk="0" h="5399" w="16235">
                  <a:moveTo>
                    <a:pt x="1" y="1"/>
                  </a:moveTo>
                  <a:lnTo>
                    <a:pt x="1" y="5398"/>
                  </a:lnTo>
                  <a:lnTo>
                    <a:pt x="6515" y="5398"/>
                  </a:lnTo>
                  <a:lnTo>
                    <a:pt x="7487" y="4795"/>
                  </a:lnTo>
                  <a:lnTo>
                    <a:pt x="10775" y="4795"/>
                  </a:lnTo>
                  <a:lnTo>
                    <a:pt x="11919" y="5398"/>
                  </a:lnTo>
                  <a:lnTo>
                    <a:pt x="13536" y="5398"/>
                  </a:lnTo>
                  <a:cubicBezTo>
                    <a:pt x="15029" y="5398"/>
                    <a:pt x="16235" y="4186"/>
                    <a:pt x="16235" y="2699"/>
                  </a:cubicBezTo>
                  <a:cubicBezTo>
                    <a:pt x="16235" y="1206"/>
                    <a:pt x="15029" y="1"/>
                    <a:pt x="13536" y="1"/>
                  </a:cubicBezTo>
                  <a:lnTo>
                    <a:pt x="11919" y="1"/>
                  </a:lnTo>
                  <a:lnTo>
                    <a:pt x="11084" y="645"/>
                  </a:lnTo>
                  <a:lnTo>
                    <a:pt x="7638" y="645"/>
                  </a:lnTo>
                  <a:lnTo>
                    <a:pt x="6515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7907538" y="2067800"/>
              <a:ext cx="175725" cy="134975"/>
            </a:xfrm>
            <a:custGeom>
              <a:rect b="b" l="l" r="r" t="t"/>
              <a:pathLst>
                <a:path extrusionOk="0" h="5399" w="7029">
                  <a:moveTo>
                    <a:pt x="2713" y="1"/>
                  </a:moveTo>
                  <a:lnTo>
                    <a:pt x="1878" y="645"/>
                  </a:lnTo>
                  <a:lnTo>
                    <a:pt x="1" y="645"/>
                  </a:lnTo>
                  <a:lnTo>
                    <a:pt x="1" y="4795"/>
                  </a:lnTo>
                  <a:lnTo>
                    <a:pt x="1569" y="4795"/>
                  </a:lnTo>
                  <a:lnTo>
                    <a:pt x="2713" y="5398"/>
                  </a:lnTo>
                  <a:lnTo>
                    <a:pt x="4330" y="5398"/>
                  </a:lnTo>
                  <a:cubicBezTo>
                    <a:pt x="5823" y="5398"/>
                    <a:pt x="7029" y="4186"/>
                    <a:pt x="7029" y="2699"/>
                  </a:cubicBezTo>
                  <a:cubicBezTo>
                    <a:pt x="7029" y="1206"/>
                    <a:pt x="5823" y="1"/>
                    <a:pt x="4330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8002413" y="2121750"/>
              <a:ext cx="26900" cy="27075"/>
            </a:xfrm>
            <a:custGeom>
              <a:rect b="b" l="l" r="r" t="t"/>
              <a:pathLst>
                <a:path extrusionOk="0" h="1083" w="1076">
                  <a:moveTo>
                    <a:pt x="0" y="0"/>
                  </a:moveTo>
                  <a:lnTo>
                    <a:pt x="0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7759413" y="2121750"/>
              <a:ext cx="26925" cy="27075"/>
            </a:xfrm>
            <a:custGeom>
              <a:rect b="b" l="l" r="r" t="t"/>
              <a:pathLst>
                <a:path extrusionOk="0" h="1083" w="1077">
                  <a:moveTo>
                    <a:pt x="1" y="0"/>
                  </a:moveTo>
                  <a:lnTo>
                    <a:pt x="1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7840413" y="2067800"/>
              <a:ext cx="134975" cy="134975"/>
            </a:xfrm>
            <a:custGeom>
              <a:rect b="b" l="l" r="r" t="t"/>
              <a:pathLst>
                <a:path extrusionOk="0" h="5399" w="5399">
                  <a:moveTo>
                    <a:pt x="4316" y="1076"/>
                  </a:moveTo>
                  <a:lnTo>
                    <a:pt x="4316" y="4316"/>
                  </a:lnTo>
                  <a:lnTo>
                    <a:pt x="1076" y="4316"/>
                  </a:lnTo>
                  <a:lnTo>
                    <a:pt x="1076" y="1076"/>
                  </a:lnTo>
                  <a:close/>
                  <a:moveTo>
                    <a:pt x="1" y="1"/>
                  </a:moveTo>
                  <a:lnTo>
                    <a:pt x="1" y="5398"/>
                  </a:lnTo>
                  <a:lnTo>
                    <a:pt x="5398" y="5398"/>
                  </a:lnTo>
                  <a:lnTo>
                    <a:pt x="5398" y="1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7813363" y="2121750"/>
              <a:ext cx="81025" cy="27075"/>
            </a:xfrm>
            <a:custGeom>
              <a:rect b="b" l="l" r="r" t="t"/>
              <a:pathLst>
                <a:path extrusionOk="0" h="1083" w="3241">
                  <a:moveTo>
                    <a:pt x="0" y="0"/>
                  </a:moveTo>
                  <a:lnTo>
                    <a:pt x="0" y="1083"/>
                  </a:lnTo>
                  <a:lnTo>
                    <a:pt x="3240" y="108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7907538" y="2067625"/>
              <a:ext cx="67850" cy="135150"/>
            </a:xfrm>
            <a:custGeom>
              <a:rect b="b" l="l" r="r" t="t"/>
              <a:pathLst>
                <a:path extrusionOk="0" h="5406" w="2714">
                  <a:moveTo>
                    <a:pt x="1" y="1"/>
                  </a:moveTo>
                  <a:lnTo>
                    <a:pt x="1" y="1083"/>
                  </a:lnTo>
                  <a:lnTo>
                    <a:pt x="1631" y="1083"/>
                  </a:lnTo>
                  <a:lnTo>
                    <a:pt x="1631" y="4323"/>
                  </a:lnTo>
                  <a:lnTo>
                    <a:pt x="1" y="4323"/>
                  </a:lnTo>
                  <a:lnTo>
                    <a:pt x="1" y="5405"/>
                  </a:lnTo>
                  <a:lnTo>
                    <a:pt x="2713" y="5405"/>
                  </a:lnTo>
                  <a:lnTo>
                    <a:pt x="2713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7813363" y="2229800"/>
              <a:ext cx="189075" cy="121425"/>
            </a:xfrm>
            <a:custGeom>
              <a:rect b="b" l="l" r="r" t="t"/>
              <a:pathLst>
                <a:path extrusionOk="0" h="4857" w="7563">
                  <a:moveTo>
                    <a:pt x="3768" y="0"/>
                  </a:moveTo>
                  <a:cubicBezTo>
                    <a:pt x="1685" y="7"/>
                    <a:pt x="0" y="1692"/>
                    <a:pt x="0" y="3775"/>
                  </a:cubicBezTo>
                  <a:cubicBezTo>
                    <a:pt x="0" y="4158"/>
                    <a:pt x="55" y="4514"/>
                    <a:pt x="165" y="4857"/>
                  </a:cubicBezTo>
                  <a:lnTo>
                    <a:pt x="3768" y="4843"/>
                  </a:lnTo>
                  <a:lnTo>
                    <a:pt x="7398" y="4836"/>
                  </a:lnTo>
                  <a:cubicBezTo>
                    <a:pt x="7508" y="4501"/>
                    <a:pt x="7562" y="4145"/>
                    <a:pt x="7562" y="3775"/>
                  </a:cubicBezTo>
                  <a:cubicBezTo>
                    <a:pt x="7562" y="1692"/>
                    <a:pt x="5864" y="0"/>
                    <a:pt x="3781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7817288" y="2283750"/>
              <a:ext cx="181050" cy="133925"/>
            </a:xfrm>
            <a:custGeom>
              <a:rect b="b" l="l" r="r" t="t"/>
              <a:pathLst>
                <a:path extrusionOk="0" h="5357" w="7242">
                  <a:moveTo>
                    <a:pt x="3611" y="0"/>
                  </a:moveTo>
                  <a:cubicBezTo>
                    <a:pt x="2316" y="0"/>
                    <a:pt x="1138" y="644"/>
                    <a:pt x="432" y="1747"/>
                  </a:cubicBezTo>
                  <a:cubicBezTo>
                    <a:pt x="241" y="2048"/>
                    <a:pt x="97" y="2363"/>
                    <a:pt x="1" y="2699"/>
                  </a:cubicBezTo>
                  <a:cubicBezTo>
                    <a:pt x="186" y="3315"/>
                    <a:pt x="521" y="3863"/>
                    <a:pt x="974" y="4309"/>
                  </a:cubicBezTo>
                  <a:cubicBezTo>
                    <a:pt x="1535" y="4870"/>
                    <a:pt x="2268" y="5247"/>
                    <a:pt x="3083" y="5357"/>
                  </a:cubicBezTo>
                  <a:lnTo>
                    <a:pt x="3611" y="4665"/>
                  </a:lnTo>
                  <a:lnTo>
                    <a:pt x="3624" y="4651"/>
                  </a:lnTo>
                  <a:lnTo>
                    <a:pt x="4159" y="5357"/>
                  </a:lnTo>
                  <a:cubicBezTo>
                    <a:pt x="4981" y="5233"/>
                    <a:pt x="5714" y="4857"/>
                    <a:pt x="6275" y="4295"/>
                  </a:cubicBezTo>
                  <a:cubicBezTo>
                    <a:pt x="6734" y="3857"/>
                    <a:pt x="7070" y="3302"/>
                    <a:pt x="7241" y="2685"/>
                  </a:cubicBezTo>
                  <a:lnTo>
                    <a:pt x="7241" y="2678"/>
                  </a:lnTo>
                  <a:cubicBezTo>
                    <a:pt x="7131" y="2322"/>
                    <a:pt x="6967" y="1987"/>
                    <a:pt x="6762" y="1671"/>
                  </a:cubicBezTo>
                  <a:cubicBezTo>
                    <a:pt x="6049" y="623"/>
                    <a:pt x="4885" y="0"/>
                    <a:pt x="362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7907538" y="2229800"/>
              <a:ext cx="94900" cy="121100"/>
            </a:xfrm>
            <a:custGeom>
              <a:rect b="b" l="l" r="r" t="t"/>
              <a:pathLst>
                <a:path extrusionOk="0" h="4844" w="3796">
                  <a:moveTo>
                    <a:pt x="1" y="0"/>
                  </a:moveTo>
                  <a:lnTo>
                    <a:pt x="1" y="4843"/>
                  </a:lnTo>
                  <a:lnTo>
                    <a:pt x="3631" y="4836"/>
                  </a:lnTo>
                  <a:cubicBezTo>
                    <a:pt x="3741" y="4501"/>
                    <a:pt x="3795" y="4145"/>
                    <a:pt x="3795" y="3775"/>
                  </a:cubicBezTo>
                  <a:cubicBezTo>
                    <a:pt x="3795" y="1692"/>
                    <a:pt x="2097" y="0"/>
                    <a:pt x="1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7907538" y="2283750"/>
              <a:ext cx="90800" cy="133925"/>
            </a:xfrm>
            <a:custGeom>
              <a:rect b="b" l="l" r="r" t="t"/>
              <a:pathLst>
                <a:path extrusionOk="0" h="5357" w="3632">
                  <a:moveTo>
                    <a:pt x="1" y="0"/>
                  </a:moveTo>
                  <a:lnTo>
                    <a:pt x="1" y="4665"/>
                  </a:lnTo>
                  <a:lnTo>
                    <a:pt x="14" y="4651"/>
                  </a:lnTo>
                  <a:lnTo>
                    <a:pt x="549" y="5357"/>
                  </a:lnTo>
                  <a:cubicBezTo>
                    <a:pt x="1371" y="5233"/>
                    <a:pt x="2104" y="4857"/>
                    <a:pt x="2665" y="4295"/>
                  </a:cubicBezTo>
                  <a:cubicBezTo>
                    <a:pt x="3124" y="3857"/>
                    <a:pt x="3460" y="3302"/>
                    <a:pt x="3631" y="2685"/>
                  </a:cubicBezTo>
                  <a:lnTo>
                    <a:pt x="3631" y="2678"/>
                  </a:lnTo>
                  <a:cubicBezTo>
                    <a:pt x="3521" y="2322"/>
                    <a:pt x="3357" y="1987"/>
                    <a:pt x="3152" y="1671"/>
                  </a:cubicBezTo>
                  <a:cubicBezTo>
                    <a:pt x="2439" y="623"/>
                    <a:pt x="1275" y="0"/>
                    <a:pt x="14" y="0"/>
                  </a:cubicBez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7894363" y="23376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0" y="1"/>
                  </a:moveTo>
                  <a:lnTo>
                    <a:pt x="0" y="3200"/>
                  </a:lnTo>
                  <a:cubicBezTo>
                    <a:pt x="172" y="3227"/>
                    <a:pt x="343" y="3241"/>
                    <a:pt x="528" y="3241"/>
                  </a:cubicBezTo>
                  <a:lnTo>
                    <a:pt x="541" y="3241"/>
                  </a:lnTo>
                  <a:cubicBezTo>
                    <a:pt x="726" y="3241"/>
                    <a:pt x="904" y="3234"/>
                    <a:pt x="1083" y="3200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7907538" y="2337675"/>
              <a:ext cx="13725" cy="81025"/>
            </a:xfrm>
            <a:custGeom>
              <a:rect b="b" l="l" r="r" t="t"/>
              <a:pathLst>
                <a:path extrusionOk="0" h="3241" w="549">
                  <a:moveTo>
                    <a:pt x="1" y="1"/>
                  </a:moveTo>
                  <a:lnTo>
                    <a:pt x="1" y="3241"/>
                  </a:lnTo>
                  <a:lnTo>
                    <a:pt x="14" y="3241"/>
                  </a:lnTo>
                  <a:cubicBezTo>
                    <a:pt x="192" y="3241"/>
                    <a:pt x="377" y="3234"/>
                    <a:pt x="549" y="3200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5" name="Google Shape;1465;p41"/>
          <p:cNvGrpSpPr/>
          <p:nvPr/>
        </p:nvGrpSpPr>
        <p:grpSpPr>
          <a:xfrm>
            <a:off x="4975827" y="1883382"/>
            <a:ext cx="378122" cy="259640"/>
            <a:chOff x="7677563" y="1368100"/>
            <a:chExt cx="460675" cy="316325"/>
          </a:xfrm>
        </p:grpSpPr>
        <p:sp>
          <p:nvSpPr>
            <p:cNvPr id="1466" name="Google Shape;1466;p41"/>
            <p:cNvSpPr/>
            <p:nvPr/>
          </p:nvSpPr>
          <p:spPr>
            <a:xfrm>
              <a:off x="7677563" y="1368100"/>
              <a:ext cx="460675" cy="243025"/>
            </a:xfrm>
            <a:custGeom>
              <a:rect b="b" l="l" r="r" t="t"/>
              <a:pathLst>
                <a:path extrusionOk="0" h="9721" w="18427">
                  <a:moveTo>
                    <a:pt x="2699" y="1"/>
                  </a:moveTo>
                  <a:cubicBezTo>
                    <a:pt x="1206" y="1"/>
                    <a:pt x="1" y="1213"/>
                    <a:pt x="1" y="2706"/>
                  </a:cubicBezTo>
                  <a:cubicBezTo>
                    <a:pt x="1" y="3556"/>
                    <a:pt x="405" y="4357"/>
                    <a:pt x="1076" y="4864"/>
                  </a:cubicBezTo>
                  <a:cubicBezTo>
                    <a:pt x="405" y="5364"/>
                    <a:pt x="1" y="6152"/>
                    <a:pt x="1" y="7022"/>
                  </a:cubicBezTo>
                  <a:cubicBezTo>
                    <a:pt x="1" y="8515"/>
                    <a:pt x="1206" y="9721"/>
                    <a:pt x="2699" y="9721"/>
                  </a:cubicBezTo>
                  <a:cubicBezTo>
                    <a:pt x="4001" y="9721"/>
                    <a:pt x="5097" y="8796"/>
                    <a:pt x="5343" y="7563"/>
                  </a:cubicBezTo>
                  <a:lnTo>
                    <a:pt x="6515" y="7563"/>
                  </a:lnTo>
                  <a:lnTo>
                    <a:pt x="8049" y="6926"/>
                  </a:lnTo>
                  <a:lnTo>
                    <a:pt x="9213" y="7118"/>
                  </a:lnTo>
                  <a:lnTo>
                    <a:pt x="11912" y="7563"/>
                  </a:lnTo>
                  <a:lnTo>
                    <a:pt x="13083" y="7563"/>
                  </a:lnTo>
                  <a:cubicBezTo>
                    <a:pt x="13330" y="8796"/>
                    <a:pt x="14419" y="9721"/>
                    <a:pt x="15727" y="9721"/>
                  </a:cubicBezTo>
                  <a:cubicBezTo>
                    <a:pt x="17214" y="9721"/>
                    <a:pt x="18426" y="8515"/>
                    <a:pt x="18426" y="7022"/>
                  </a:cubicBezTo>
                  <a:cubicBezTo>
                    <a:pt x="18426" y="6152"/>
                    <a:pt x="18015" y="5357"/>
                    <a:pt x="17351" y="4864"/>
                  </a:cubicBezTo>
                  <a:cubicBezTo>
                    <a:pt x="18015" y="4357"/>
                    <a:pt x="18426" y="3556"/>
                    <a:pt x="18426" y="2706"/>
                  </a:cubicBezTo>
                  <a:cubicBezTo>
                    <a:pt x="18426" y="1213"/>
                    <a:pt x="17221" y="1"/>
                    <a:pt x="15727" y="1"/>
                  </a:cubicBezTo>
                  <a:cubicBezTo>
                    <a:pt x="14419" y="1"/>
                    <a:pt x="13330" y="932"/>
                    <a:pt x="13083" y="2165"/>
                  </a:cubicBezTo>
                  <a:lnTo>
                    <a:pt x="11912" y="2165"/>
                  </a:lnTo>
                  <a:lnTo>
                    <a:pt x="9213" y="2617"/>
                  </a:lnTo>
                  <a:lnTo>
                    <a:pt x="8145" y="2789"/>
                  </a:lnTo>
                  <a:lnTo>
                    <a:pt x="6515" y="2165"/>
                  </a:lnTo>
                  <a:lnTo>
                    <a:pt x="5343" y="2165"/>
                  </a:lnTo>
                  <a:cubicBezTo>
                    <a:pt x="5097" y="932"/>
                    <a:pt x="4001" y="1"/>
                    <a:pt x="2699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7907888" y="1368100"/>
              <a:ext cx="230350" cy="243025"/>
            </a:xfrm>
            <a:custGeom>
              <a:rect b="b" l="l" r="r" t="t"/>
              <a:pathLst>
                <a:path extrusionOk="0" h="9721" w="9214">
                  <a:moveTo>
                    <a:pt x="6514" y="1"/>
                  </a:moveTo>
                  <a:cubicBezTo>
                    <a:pt x="5206" y="1"/>
                    <a:pt x="4117" y="932"/>
                    <a:pt x="3870" y="2165"/>
                  </a:cubicBezTo>
                  <a:lnTo>
                    <a:pt x="2699" y="2165"/>
                  </a:lnTo>
                  <a:lnTo>
                    <a:pt x="0" y="2617"/>
                  </a:lnTo>
                  <a:lnTo>
                    <a:pt x="0" y="7118"/>
                  </a:lnTo>
                  <a:lnTo>
                    <a:pt x="2699" y="7563"/>
                  </a:lnTo>
                  <a:lnTo>
                    <a:pt x="3870" y="7563"/>
                  </a:lnTo>
                  <a:cubicBezTo>
                    <a:pt x="4117" y="8796"/>
                    <a:pt x="5206" y="9721"/>
                    <a:pt x="6514" y="9721"/>
                  </a:cubicBezTo>
                  <a:cubicBezTo>
                    <a:pt x="8001" y="9721"/>
                    <a:pt x="9213" y="8515"/>
                    <a:pt x="9213" y="7022"/>
                  </a:cubicBezTo>
                  <a:cubicBezTo>
                    <a:pt x="9213" y="6145"/>
                    <a:pt x="8802" y="5357"/>
                    <a:pt x="8131" y="4864"/>
                  </a:cubicBezTo>
                  <a:cubicBezTo>
                    <a:pt x="8802" y="4357"/>
                    <a:pt x="9213" y="3556"/>
                    <a:pt x="9213" y="2700"/>
                  </a:cubicBezTo>
                  <a:cubicBezTo>
                    <a:pt x="9213" y="1213"/>
                    <a:pt x="8001" y="1"/>
                    <a:pt x="6514" y="1"/>
                  </a:cubicBezTo>
                  <a:close/>
                </a:path>
              </a:pathLst>
            </a:custGeom>
            <a:solidFill>
              <a:srgbClr val="FCC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7840238" y="1530100"/>
              <a:ext cx="135150" cy="154325"/>
            </a:xfrm>
            <a:custGeom>
              <a:rect b="b" l="l" r="r" t="t"/>
              <a:pathLst>
                <a:path extrusionOk="0" h="6173" w="5406">
                  <a:moveTo>
                    <a:pt x="1083" y="1"/>
                  </a:moveTo>
                  <a:lnTo>
                    <a:pt x="1" y="1083"/>
                  </a:lnTo>
                  <a:lnTo>
                    <a:pt x="1" y="6172"/>
                  </a:lnTo>
                  <a:lnTo>
                    <a:pt x="2706" y="3467"/>
                  </a:lnTo>
                  <a:lnTo>
                    <a:pt x="5405" y="6172"/>
                  </a:lnTo>
                  <a:lnTo>
                    <a:pt x="5405" y="1083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7907888" y="1530100"/>
              <a:ext cx="67500" cy="154325"/>
            </a:xfrm>
            <a:custGeom>
              <a:rect b="b" l="l" r="r" t="t"/>
              <a:pathLst>
                <a:path extrusionOk="0" h="6173" w="2700">
                  <a:moveTo>
                    <a:pt x="0" y="1"/>
                  </a:moveTo>
                  <a:lnTo>
                    <a:pt x="0" y="3467"/>
                  </a:lnTo>
                  <a:lnTo>
                    <a:pt x="2699" y="6172"/>
                  </a:lnTo>
                  <a:lnTo>
                    <a:pt x="2699" y="1083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rgbClr val="CD14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7840238" y="1422225"/>
              <a:ext cx="135150" cy="134950"/>
            </a:xfrm>
            <a:custGeom>
              <a:rect b="b" l="l" r="r" t="t"/>
              <a:pathLst>
                <a:path extrusionOk="0" h="5398" w="5406">
                  <a:moveTo>
                    <a:pt x="1" y="0"/>
                  </a:moveTo>
                  <a:lnTo>
                    <a:pt x="1" y="5398"/>
                  </a:lnTo>
                  <a:lnTo>
                    <a:pt x="5405" y="5398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7907888" y="1422225"/>
              <a:ext cx="67500" cy="134950"/>
            </a:xfrm>
            <a:custGeom>
              <a:rect b="b" l="l" r="r" t="t"/>
              <a:pathLst>
                <a:path extrusionOk="0" h="5398" w="2700">
                  <a:moveTo>
                    <a:pt x="0" y="0"/>
                  </a:moveTo>
                  <a:lnTo>
                    <a:pt x="0" y="5398"/>
                  </a:lnTo>
                  <a:lnTo>
                    <a:pt x="2699" y="5398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2" name="Google Shape;1472;p41"/>
          <p:cNvGrpSpPr/>
          <p:nvPr/>
        </p:nvGrpSpPr>
        <p:grpSpPr>
          <a:xfrm>
            <a:off x="3808208" y="3874988"/>
            <a:ext cx="340799" cy="279494"/>
            <a:chOff x="3967913" y="3315650"/>
            <a:chExt cx="460850" cy="377950"/>
          </a:xfrm>
        </p:grpSpPr>
        <p:sp>
          <p:nvSpPr>
            <p:cNvPr id="1473" name="Google Shape;1473;p41"/>
            <p:cNvSpPr/>
            <p:nvPr/>
          </p:nvSpPr>
          <p:spPr>
            <a:xfrm>
              <a:off x="3998913" y="3450575"/>
              <a:ext cx="399025" cy="148500"/>
            </a:xfrm>
            <a:custGeom>
              <a:rect b="b" l="l" r="r" t="t"/>
              <a:pathLst>
                <a:path extrusionOk="0" h="5940" w="15961">
                  <a:moveTo>
                    <a:pt x="1076" y="1"/>
                  </a:moveTo>
                  <a:lnTo>
                    <a:pt x="1" y="4864"/>
                  </a:lnTo>
                  <a:lnTo>
                    <a:pt x="1076" y="5940"/>
                  </a:lnTo>
                  <a:lnTo>
                    <a:pt x="14762" y="5940"/>
                  </a:lnTo>
                  <a:lnTo>
                    <a:pt x="15961" y="4864"/>
                  </a:lnTo>
                  <a:lnTo>
                    <a:pt x="14878" y="1"/>
                  </a:lnTo>
                  <a:close/>
                </a:path>
              </a:pathLst>
            </a:custGeom>
            <a:solidFill>
              <a:srgbClr val="86CF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4198413" y="3450575"/>
              <a:ext cx="199525" cy="148500"/>
            </a:xfrm>
            <a:custGeom>
              <a:rect b="b" l="l" r="r" t="t"/>
              <a:pathLst>
                <a:path extrusionOk="0" h="5940" w="7981">
                  <a:moveTo>
                    <a:pt x="1" y="1"/>
                  </a:moveTo>
                  <a:lnTo>
                    <a:pt x="1" y="5940"/>
                  </a:lnTo>
                  <a:lnTo>
                    <a:pt x="6782" y="5940"/>
                  </a:lnTo>
                  <a:lnTo>
                    <a:pt x="7981" y="4864"/>
                  </a:lnTo>
                  <a:lnTo>
                    <a:pt x="6898" y="1"/>
                  </a:lnTo>
                  <a:close/>
                </a:path>
              </a:pathLst>
            </a:custGeom>
            <a:solidFill>
              <a:srgbClr val="4DB9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3967913" y="3572175"/>
              <a:ext cx="460850" cy="121425"/>
            </a:xfrm>
            <a:custGeom>
              <a:rect b="b" l="l" r="r" t="t"/>
              <a:pathLst>
                <a:path extrusionOk="0" h="4857" w="18434">
                  <a:moveTo>
                    <a:pt x="1241" y="0"/>
                  </a:moveTo>
                  <a:lnTo>
                    <a:pt x="1" y="4857"/>
                  </a:lnTo>
                  <a:lnTo>
                    <a:pt x="18434" y="4857"/>
                  </a:lnTo>
                  <a:lnTo>
                    <a:pt x="17201" y="0"/>
                  </a:lnTo>
                  <a:close/>
                </a:path>
              </a:pathLst>
            </a:custGeom>
            <a:solidFill>
              <a:srgbClr val="4DB9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4198413" y="3572175"/>
              <a:ext cx="230350" cy="121425"/>
            </a:xfrm>
            <a:custGeom>
              <a:rect b="b" l="l" r="r" t="t"/>
              <a:pathLst>
                <a:path extrusionOk="0" h="4857" w="9214">
                  <a:moveTo>
                    <a:pt x="1" y="0"/>
                  </a:moveTo>
                  <a:lnTo>
                    <a:pt x="1" y="4857"/>
                  </a:lnTo>
                  <a:lnTo>
                    <a:pt x="9214" y="4857"/>
                  </a:lnTo>
                  <a:lnTo>
                    <a:pt x="7981" y="0"/>
                  </a:lnTo>
                  <a:close/>
                </a:path>
              </a:pathLst>
            </a:custGeom>
            <a:solidFill>
              <a:srgbClr val="4489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4103888" y="3504700"/>
              <a:ext cx="189075" cy="134950"/>
            </a:xfrm>
            <a:custGeom>
              <a:rect b="b" l="l" r="r" t="t"/>
              <a:pathLst>
                <a:path extrusionOk="0" h="5398" w="7563">
                  <a:moveTo>
                    <a:pt x="1624" y="0"/>
                  </a:moveTo>
                  <a:cubicBezTo>
                    <a:pt x="727" y="0"/>
                    <a:pt x="1" y="720"/>
                    <a:pt x="1" y="1617"/>
                  </a:cubicBezTo>
                  <a:cubicBezTo>
                    <a:pt x="1" y="2028"/>
                    <a:pt x="165" y="2405"/>
                    <a:pt x="412" y="2699"/>
                  </a:cubicBezTo>
                  <a:cubicBezTo>
                    <a:pt x="165" y="2987"/>
                    <a:pt x="1" y="3364"/>
                    <a:pt x="1" y="3775"/>
                  </a:cubicBezTo>
                  <a:cubicBezTo>
                    <a:pt x="1" y="4672"/>
                    <a:pt x="727" y="5398"/>
                    <a:pt x="1624" y="5398"/>
                  </a:cubicBezTo>
                  <a:cubicBezTo>
                    <a:pt x="2323" y="5398"/>
                    <a:pt x="2925" y="4946"/>
                    <a:pt x="3145" y="4316"/>
                  </a:cubicBezTo>
                  <a:lnTo>
                    <a:pt x="4419" y="4316"/>
                  </a:lnTo>
                  <a:cubicBezTo>
                    <a:pt x="4631" y="4946"/>
                    <a:pt x="5241" y="5398"/>
                    <a:pt x="5939" y="5398"/>
                  </a:cubicBezTo>
                  <a:cubicBezTo>
                    <a:pt x="6837" y="5398"/>
                    <a:pt x="7563" y="4672"/>
                    <a:pt x="7563" y="3775"/>
                  </a:cubicBezTo>
                  <a:cubicBezTo>
                    <a:pt x="7563" y="3364"/>
                    <a:pt x="7398" y="2987"/>
                    <a:pt x="7152" y="2699"/>
                  </a:cubicBezTo>
                  <a:cubicBezTo>
                    <a:pt x="7398" y="2405"/>
                    <a:pt x="7563" y="2028"/>
                    <a:pt x="7563" y="1617"/>
                  </a:cubicBezTo>
                  <a:cubicBezTo>
                    <a:pt x="7563" y="720"/>
                    <a:pt x="6837" y="0"/>
                    <a:pt x="5939" y="0"/>
                  </a:cubicBezTo>
                  <a:cubicBezTo>
                    <a:pt x="5241" y="0"/>
                    <a:pt x="4631" y="452"/>
                    <a:pt x="4419" y="1076"/>
                  </a:cubicBezTo>
                  <a:lnTo>
                    <a:pt x="3145" y="1076"/>
                  </a:lnTo>
                  <a:cubicBezTo>
                    <a:pt x="2925" y="452"/>
                    <a:pt x="2323" y="0"/>
                    <a:pt x="1624" y="0"/>
                  </a:cubicBez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3995838" y="3315650"/>
              <a:ext cx="405000" cy="162025"/>
            </a:xfrm>
            <a:custGeom>
              <a:rect b="b" l="l" r="r" t="t"/>
              <a:pathLst>
                <a:path extrusionOk="0" h="6481" w="16200">
                  <a:moveTo>
                    <a:pt x="4864" y="0"/>
                  </a:moveTo>
                  <a:cubicBezTo>
                    <a:pt x="4138" y="0"/>
                    <a:pt x="3535" y="473"/>
                    <a:pt x="3316" y="1124"/>
                  </a:cubicBezTo>
                  <a:cubicBezTo>
                    <a:pt x="2206" y="1315"/>
                    <a:pt x="1322" y="2206"/>
                    <a:pt x="1124" y="3316"/>
                  </a:cubicBezTo>
                  <a:cubicBezTo>
                    <a:pt x="480" y="3535"/>
                    <a:pt x="0" y="4138"/>
                    <a:pt x="0" y="4864"/>
                  </a:cubicBezTo>
                  <a:cubicBezTo>
                    <a:pt x="0" y="5761"/>
                    <a:pt x="726" y="6480"/>
                    <a:pt x="1624" y="6480"/>
                  </a:cubicBezTo>
                  <a:lnTo>
                    <a:pt x="14583" y="6480"/>
                  </a:lnTo>
                  <a:cubicBezTo>
                    <a:pt x="15481" y="6480"/>
                    <a:pt x="16200" y="5754"/>
                    <a:pt x="16200" y="4864"/>
                  </a:cubicBezTo>
                  <a:cubicBezTo>
                    <a:pt x="16200" y="4138"/>
                    <a:pt x="15727" y="3535"/>
                    <a:pt x="15077" y="3316"/>
                  </a:cubicBezTo>
                  <a:cubicBezTo>
                    <a:pt x="14885" y="2158"/>
                    <a:pt x="13926" y="1254"/>
                    <a:pt x="12679" y="1103"/>
                  </a:cubicBezTo>
                  <a:cubicBezTo>
                    <a:pt x="12303" y="432"/>
                    <a:pt x="11590" y="0"/>
                    <a:pt x="10802" y="0"/>
                  </a:cubicBezTo>
                  <a:cubicBezTo>
                    <a:pt x="10152" y="0"/>
                    <a:pt x="9583" y="281"/>
                    <a:pt x="9186" y="733"/>
                  </a:cubicBezTo>
                  <a:cubicBezTo>
                    <a:pt x="8905" y="411"/>
                    <a:pt x="8521" y="172"/>
                    <a:pt x="8104" y="76"/>
                  </a:cubicBezTo>
                  <a:cubicBezTo>
                    <a:pt x="7932" y="21"/>
                    <a:pt x="7747" y="0"/>
                    <a:pt x="7563" y="0"/>
                  </a:cubicBezTo>
                  <a:cubicBezTo>
                    <a:pt x="7015" y="0"/>
                    <a:pt x="6494" y="213"/>
                    <a:pt x="6097" y="576"/>
                  </a:cubicBezTo>
                  <a:cubicBezTo>
                    <a:pt x="5802" y="226"/>
                    <a:pt x="5357" y="0"/>
                    <a:pt x="4864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4198413" y="3504700"/>
              <a:ext cx="94550" cy="134950"/>
            </a:xfrm>
            <a:custGeom>
              <a:rect b="b" l="l" r="r" t="t"/>
              <a:pathLst>
                <a:path extrusionOk="0" h="5398" w="3782">
                  <a:moveTo>
                    <a:pt x="2158" y="0"/>
                  </a:moveTo>
                  <a:cubicBezTo>
                    <a:pt x="1460" y="0"/>
                    <a:pt x="850" y="452"/>
                    <a:pt x="638" y="1076"/>
                  </a:cubicBezTo>
                  <a:lnTo>
                    <a:pt x="1" y="1076"/>
                  </a:lnTo>
                  <a:lnTo>
                    <a:pt x="1" y="4316"/>
                  </a:lnTo>
                  <a:lnTo>
                    <a:pt x="638" y="4316"/>
                  </a:lnTo>
                  <a:cubicBezTo>
                    <a:pt x="850" y="4946"/>
                    <a:pt x="1460" y="5398"/>
                    <a:pt x="2158" y="5398"/>
                  </a:cubicBezTo>
                  <a:cubicBezTo>
                    <a:pt x="3056" y="5398"/>
                    <a:pt x="3782" y="4672"/>
                    <a:pt x="3782" y="3775"/>
                  </a:cubicBezTo>
                  <a:cubicBezTo>
                    <a:pt x="3782" y="3364"/>
                    <a:pt x="3617" y="2987"/>
                    <a:pt x="3371" y="2699"/>
                  </a:cubicBezTo>
                  <a:cubicBezTo>
                    <a:pt x="3617" y="2405"/>
                    <a:pt x="3782" y="2028"/>
                    <a:pt x="3782" y="1617"/>
                  </a:cubicBezTo>
                  <a:cubicBezTo>
                    <a:pt x="3782" y="720"/>
                    <a:pt x="3056" y="0"/>
                    <a:pt x="2158" y="0"/>
                  </a:cubicBez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4198413" y="3315650"/>
              <a:ext cx="202425" cy="162025"/>
            </a:xfrm>
            <a:custGeom>
              <a:rect b="b" l="l" r="r" t="t"/>
              <a:pathLst>
                <a:path extrusionOk="0" h="6481" w="8097">
                  <a:moveTo>
                    <a:pt x="2699" y="0"/>
                  </a:moveTo>
                  <a:cubicBezTo>
                    <a:pt x="2049" y="0"/>
                    <a:pt x="1480" y="281"/>
                    <a:pt x="1076" y="733"/>
                  </a:cubicBezTo>
                  <a:cubicBezTo>
                    <a:pt x="795" y="411"/>
                    <a:pt x="418" y="172"/>
                    <a:pt x="1" y="76"/>
                  </a:cubicBezTo>
                  <a:lnTo>
                    <a:pt x="1" y="6480"/>
                  </a:lnTo>
                  <a:lnTo>
                    <a:pt x="6480" y="6480"/>
                  </a:lnTo>
                  <a:cubicBezTo>
                    <a:pt x="7377" y="6480"/>
                    <a:pt x="8095" y="5756"/>
                    <a:pt x="8097" y="4860"/>
                  </a:cubicBezTo>
                  <a:lnTo>
                    <a:pt x="8097" y="4860"/>
                  </a:lnTo>
                  <a:cubicBezTo>
                    <a:pt x="8097" y="4861"/>
                    <a:pt x="8097" y="4862"/>
                    <a:pt x="8097" y="4864"/>
                  </a:cubicBezTo>
                  <a:lnTo>
                    <a:pt x="8097" y="4857"/>
                  </a:lnTo>
                  <a:cubicBezTo>
                    <a:pt x="8097" y="4858"/>
                    <a:pt x="8097" y="4859"/>
                    <a:pt x="8097" y="4860"/>
                  </a:cubicBezTo>
                  <a:lnTo>
                    <a:pt x="8097" y="4860"/>
                  </a:lnTo>
                  <a:cubicBezTo>
                    <a:pt x="8096" y="4136"/>
                    <a:pt x="7623" y="3534"/>
                    <a:pt x="6974" y="3316"/>
                  </a:cubicBezTo>
                  <a:cubicBezTo>
                    <a:pt x="6782" y="2158"/>
                    <a:pt x="5816" y="1254"/>
                    <a:pt x="4576" y="1103"/>
                  </a:cubicBezTo>
                  <a:cubicBezTo>
                    <a:pt x="4200" y="432"/>
                    <a:pt x="3487" y="0"/>
                    <a:pt x="2699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4130938" y="3396650"/>
              <a:ext cx="26925" cy="27075"/>
            </a:xfrm>
            <a:custGeom>
              <a:rect b="b" l="l" r="r" t="t"/>
              <a:pathLst>
                <a:path extrusionOk="0" h="1083" w="1077">
                  <a:moveTo>
                    <a:pt x="1" y="0"/>
                  </a:moveTo>
                  <a:lnTo>
                    <a:pt x="1" y="1082"/>
                  </a:lnTo>
                  <a:lnTo>
                    <a:pt x="1076" y="108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4238838" y="3396650"/>
              <a:ext cx="27075" cy="27075"/>
            </a:xfrm>
            <a:custGeom>
              <a:rect b="b" l="l" r="r" t="t"/>
              <a:pathLst>
                <a:path extrusionOk="0" h="1083" w="1083">
                  <a:moveTo>
                    <a:pt x="0" y="0"/>
                  </a:moveTo>
                  <a:lnTo>
                    <a:pt x="0" y="1082"/>
                  </a:lnTo>
                  <a:lnTo>
                    <a:pt x="1082" y="1082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3" name="Google Shape;1483;p41"/>
          <p:cNvGrpSpPr/>
          <p:nvPr/>
        </p:nvGrpSpPr>
        <p:grpSpPr>
          <a:xfrm>
            <a:off x="4988452" y="3826621"/>
            <a:ext cx="378147" cy="376228"/>
            <a:chOff x="6193738" y="3952775"/>
            <a:chExt cx="463075" cy="460725"/>
          </a:xfrm>
        </p:grpSpPr>
        <p:sp>
          <p:nvSpPr>
            <p:cNvPr id="1484" name="Google Shape;1484;p41"/>
            <p:cNvSpPr/>
            <p:nvPr/>
          </p:nvSpPr>
          <p:spPr>
            <a:xfrm>
              <a:off x="6274738" y="3952775"/>
              <a:ext cx="382075" cy="377400"/>
            </a:xfrm>
            <a:custGeom>
              <a:rect b="b" l="l" r="r" t="t"/>
              <a:pathLst>
                <a:path extrusionOk="0" h="15096" w="15283">
                  <a:moveTo>
                    <a:pt x="7674" y="0"/>
                  </a:moveTo>
                  <a:cubicBezTo>
                    <a:pt x="7547" y="0"/>
                    <a:pt x="7421" y="4"/>
                    <a:pt x="7296" y="10"/>
                  </a:cubicBezTo>
                  <a:lnTo>
                    <a:pt x="6967" y="626"/>
                  </a:lnTo>
                  <a:lnTo>
                    <a:pt x="6206" y="126"/>
                  </a:lnTo>
                  <a:cubicBezTo>
                    <a:pt x="4768" y="400"/>
                    <a:pt x="3405" y="1092"/>
                    <a:pt x="2295" y="2202"/>
                  </a:cubicBezTo>
                  <a:cubicBezTo>
                    <a:pt x="1186" y="3311"/>
                    <a:pt x="494" y="4675"/>
                    <a:pt x="220" y="6113"/>
                  </a:cubicBezTo>
                  <a:lnTo>
                    <a:pt x="747" y="6716"/>
                  </a:lnTo>
                  <a:lnTo>
                    <a:pt x="96" y="7195"/>
                  </a:lnTo>
                  <a:cubicBezTo>
                    <a:pt x="1" y="9250"/>
                    <a:pt x="733" y="11326"/>
                    <a:pt x="2295" y="12894"/>
                  </a:cubicBezTo>
                  <a:cubicBezTo>
                    <a:pt x="3767" y="14360"/>
                    <a:pt x="5686" y="15095"/>
                    <a:pt x="7609" y="15095"/>
                  </a:cubicBezTo>
                  <a:cubicBezTo>
                    <a:pt x="7735" y="15095"/>
                    <a:pt x="7861" y="15092"/>
                    <a:pt x="7987" y="15086"/>
                  </a:cubicBezTo>
                  <a:lnTo>
                    <a:pt x="8289" y="14353"/>
                  </a:lnTo>
                  <a:lnTo>
                    <a:pt x="9076" y="14970"/>
                  </a:lnTo>
                  <a:cubicBezTo>
                    <a:pt x="10515" y="14696"/>
                    <a:pt x="11878" y="13997"/>
                    <a:pt x="12988" y="12894"/>
                  </a:cubicBezTo>
                  <a:cubicBezTo>
                    <a:pt x="14097" y="11784"/>
                    <a:pt x="14789" y="10421"/>
                    <a:pt x="15063" y="8983"/>
                  </a:cubicBezTo>
                  <a:lnTo>
                    <a:pt x="14515" y="8360"/>
                  </a:lnTo>
                  <a:lnTo>
                    <a:pt x="15180" y="7894"/>
                  </a:lnTo>
                  <a:cubicBezTo>
                    <a:pt x="15282" y="5846"/>
                    <a:pt x="14549" y="3770"/>
                    <a:pt x="12988" y="2202"/>
                  </a:cubicBezTo>
                  <a:cubicBezTo>
                    <a:pt x="11516" y="736"/>
                    <a:pt x="9597" y="0"/>
                    <a:pt x="7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6332113" y="4007800"/>
              <a:ext cx="324700" cy="322375"/>
            </a:xfrm>
            <a:custGeom>
              <a:rect b="b" l="l" r="r" t="t"/>
              <a:pathLst>
                <a:path extrusionOk="0" h="12895" w="12988">
                  <a:moveTo>
                    <a:pt x="10693" y="1"/>
                  </a:moveTo>
                  <a:lnTo>
                    <a:pt x="0" y="10693"/>
                  </a:lnTo>
                  <a:cubicBezTo>
                    <a:pt x="1472" y="12159"/>
                    <a:pt x="3391" y="12894"/>
                    <a:pt x="5314" y="12894"/>
                  </a:cubicBezTo>
                  <a:cubicBezTo>
                    <a:pt x="5440" y="12894"/>
                    <a:pt x="5566" y="12891"/>
                    <a:pt x="5692" y="12885"/>
                  </a:cubicBezTo>
                  <a:lnTo>
                    <a:pt x="5994" y="12152"/>
                  </a:lnTo>
                  <a:lnTo>
                    <a:pt x="6781" y="12769"/>
                  </a:lnTo>
                  <a:cubicBezTo>
                    <a:pt x="8220" y="12495"/>
                    <a:pt x="9583" y="11796"/>
                    <a:pt x="10693" y="10693"/>
                  </a:cubicBezTo>
                  <a:cubicBezTo>
                    <a:pt x="11802" y="9583"/>
                    <a:pt x="12494" y="8220"/>
                    <a:pt x="12768" y="6782"/>
                  </a:cubicBezTo>
                  <a:lnTo>
                    <a:pt x="12220" y="6159"/>
                  </a:lnTo>
                  <a:lnTo>
                    <a:pt x="12885" y="5693"/>
                  </a:lnTo>
                  <a:cubicBezTo>
                    <a:pt x="12987" y="3645"/>
                    <a:pt x="12254" y="1569"/>
                    <a:pt x="10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6193738" y="4318100"/>
              <a:ext cx="95400" cy="95400"/>
            </a:xfrm>
            <a:custGeom>
              <a:rect b="b" l="l" r="r" t="t"/>
              <a:pathLst>
                <a:path extrusionOk="0" h="3816" w="3816">
                  <a:moveTo>
                    <a:pt x="3056" y="0"/>
                  </a:moveTo>
                  <a:lnTo>
                    <a:pt x="1" y="3055"/>
                  </a:lnTo>
                  <a:lnTo>
                    <a:pt x="761" y="3816"/>
                  </a:lnTo>
                  <a:lnTo>
                    <a:pt x="3816" y="768"/>
                  </a:lnTo>
                  <a:lnTo>
                    <a:pt x="3056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41"/>
            <p:cNvSpPr/>
            <p:nvPr/>
          </p:nvSpPr>
          <p:spPr>
            <a:xfrm>
              <a:off x="6193738" y="4222725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88" y="0"/>
                  </a:moveTo>
                  <a:lnTo>
                    <a:pt x="1" y="2288"/>
                  </a:lnTo>
                  <a:lnTo>
                    <a:pt x="761" y="3055"/>
                  </a:lnTo>
                  <a:lnTo>
                    <a:pt x="3056" y="760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308138" y="43371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95" y="1"/>
                  </a:moveTo>
                  <a:lnTo>
                    <a:pt x="0" y="2295"/>
                  </a:lnTo>
                  <a:lnTo>
                    <a:pt x="767" y="3056"/>
                  </a:lnTo>
                  <a:lnTo>
                    <a:pt x="3055" y="768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407963" y="4002500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326963" y="4083675"/>
              <a:ext cx="44200" cy="75875"/>
            </a:xfrm>
            <a:custGeom>
              <a:rect b="b" l="l" r="r" t="t"/>
              <a:pathLst>
                <a:path extrusionOk="0" h="3035" w="1768">
                  <a:moveTo>
                    <a:pt x="1042" y="0"/>
                  </a:moveTo>
                  <a:lnTo>
                    <a:pt x="1" y="274"/>
                  </a:lnTo>
                  <a:lnTo>
                    <a:pt x="720" y="3035"/>
                  </a:lnTo>
                  <a:lnTo>
                    <a:pt x="1768" y="2761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277138" y="3953000"/>
              <a:ext cx="185650" cy="184050"/>
            </a:xfrm>
            <a:custGeom>
              <a:rect b="b" l="l" r="r" t="t"/>
              <a:pathLst>
                <a:path extrusionOk="0" h="7362" w="7426">
                  <a:moveTo>
                    <a:pt x="7200" y="1"/>
                  </a:moveTo>
                  <a:cubicBezTo>
                    <a:pt x="6830" y="8"/>
                    <a:pt x="6467" y="49"/>
                    <a:pt x="6110" y="117"/>
                  </a:cubicBezTo>
                  <a:cubicBezTo>
                    <a:pt x="6302" y="782"/>
                    <a:pt x="6343" y="1487"/>
                    <a:pt x="6241" y="2165"/>
                  </a:cubicBezTo>
                  <a:cubicBezTo>
                    <a:pt x="6179" y="2522"/>
                    <a:pt x="6090" y="2871"/>
                    <a:pt x="5953" y="3207"/>
                  </a:cubicBezTo>
                  <a:cubicBezTo>
                    <a:pt x="5782" y="3652"/>
                    <a:pt x="5542" y="4076"/>
                    <a:pt x="5234" y="4460"/>
                  </a:cubicBezTo>
                  <a:cubicBezTo>
                    <a:pt x="5124" y="4597"/>
                    <a:pt x="5008" y="4734"/>
                    <a:pt x="4877" y="4864"/>
                  </a:cubicBezTo>
                  <a:cubicBezTo>
                    <a:pt x="4747" y="4994"/>
                    <a:pt x="4617" y="5111"/>
                    <a:pt x="4466" y="5220"/>
                  </a:cubicBezTo>
                  <a:cubicBezTo>
                    <a:pt x="4090" y="5529"/>
                    <a:pt x="3672" y="5775"/>
                    <a:pt x="3227" y="5946"/>
                  </a:cubicBezTo>
                  <a:cubicBezTo>
                    <a:pt x="2891" y="6083"/>
                    <a:pt x="2535" y="6179"/>
                    <a:pt x="2179" y="6234"/>
                  </a:cubicBezTo>
                  <a:cubicBezTo>
                    <a:pt x="1933" y="6264"/>
                    <a:pt x="1685" y="6284"/>
                    <a:pt x="1438" y="6284"/>
                  </a:cubicBezTo>
                  <a:cubicBezTo>
                    <a:pt x="1292" y="6284"/>
                    <a:pt x="1146" y="6277"/>
                    <a:pt x="1001" y="6261"/>
                  </a:cubicBezTo>
                  <a:cubicBezTo>
                    <a:pt x="706" y="6241"/>
                    <a:pt x="405" y="6186"/>
                    <a:pt x="124" y="6104"/>
                  </a:cubicBezTo>
                  <a:cubicBezTo>
                    <a:pt x="55" y="6460"/>
                    <a:pt x="14" y="6823"/>
                    <a:pt x="0" y="7186"/>
                  </a:cubicBezTo>
                  <a:cubicBezTo>
                    <a:pt x="288" y="7262"/>
                    <a:pt x="596" y="7309"/>
                    <a:pt x="905" y="7337"/>
                  </a:cubicBezTo>
                  <a:cubicBezTo>
                    <a:pt x="1081" y="7353"/>
                    <a:pt x="1260" y="7362"/>
                    <a:pt x="1438" y="7362"/>
                  </a:cubicBezTo>
                  <a:cubicBezTo>
                    <a:pt x="1779" y="7362"/>
                    <a:pt x="2120" y="7331"/>
                    <a:pt x="2453" y="7268"/>
                  </a:cubicBezTo>
                  <a:cubicBezTo>
                    <a:pt x="2809" y="7220"/>
                    <a:pt x="3172" y="7118"/>
                    <a:pt x="3501" y="6988"/>
                  </a:cubicBezTo>
                  <a:cubicBezTo>
                    <a:pt x="4131" y="6768"/>
                    <a:pt x="4720" y="6426"/>
                    <a:pt x="5240" y="5994"/>
                  </a:cubicBezTo>
                  <a:cubicBezTo>
                    <a:pt x="5377" y="5871"/>
                    <a:pt x="5508" y="5761"/>
                    <a:pt x="5638" y="5631"/>
                  </a:cubicBezTo>
                  <a:lnTo>
                    <a:pt x="5638" y="5624"/>
                  </a:lnTo>
                  <a:cubicBezTo>
                    <a:pt x="5768" y="5494"/>
                    <a:pt x="5891" y="5357"/>
                    <a:pt x="5994" y="5220"/>
                  </a:cubicBezTo>
                  <a:cubicBezTo>
                    <a:pt x="6446" y="4693"/>
                    <a:pt x="6775" y="4111"/>
                    <a:pt x="6994" y="3487"/>
                  </a:cubicBezTo>
                  <a:cubicBezTo>
                    <a:pt x="7131" y="3152"/>
                    <a:pt x="7227" y="2802"/>
                    <a:pt x="7282" y="2446"/>
                  </a:cubicBezTo>
                  <a:cubicBezTo>
                    <a:pt x="7426" y="1624"/>
                    <a:pt x="7391" y="802"/>
                    <a:pt x="7200" y="1"/>
                  </a:cubicBez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6370288" y="40460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1" y="0"/>
                  </a:moveTo>
                  <a:lnTo>
                    <a:pt x="1" y="767"/>
                  </a:lnTo>
                  <a:lnTo>
                    <a:pt x="2289" y="3055"/>
                  </a:lnTo>
                  <a:lnTo>
                    <a:pt x="3056" y="2295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6560363" y="4123400"/>
              <a:ext cx="44375" cy="75875"/>
            </a:xfrm>
            <a:custGeom>
              <a:rect b="b" l="l" r="r" t="t"/>
              <a:pathLst>
                <a:path extrusionOk="0" h="3035" w="1775">
                  <a:moveTo>
                    <a:pt x="1049" y="0"/>
                  </a:moveTo>
                  <a:lnTo>
                    <a:pt x="1" y="274"/>
                  </a:lnTo>
                  <a:lnTo>
                    <a:pt x="727" y="3035"/>
                  </a:lnTo>
                  <a:lnTo>
                    <a:pt x="1775" y="2761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6447688" y="4236075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6468588" y="4145625"/>
              <a:ext cx="185650" cy="184325"/>
            </a:xfrm>
            <a:custGeom>
              <a:rect b="b" l="l" r="r" t="t"/>
              <a:pathLst>
                <a:path extrusionOk="0" h="7373" w="7426">
                  <a:moveTo>
                    <a:pt x="5967" y="1"/>
                  </a:moveTo>
                  <a:cubicBezTo>
                    <a:pt x="5628" y="1"/>
                    <a:pt x="5296" y="30"/>
                    <a:pt x="4980" y="105"/>
                  </a:cubicBezTo>
                  <a:cubicBezTo>
                    <a:pt x="4624" y="152"/>
                    <a:pt x="4268" y="248"/>
                    <a:pt x="3932" y="372"/>
                  </a:cubicBezTo>
                  <a:cubicBezTo>
                    <a:pt x="3309" y="598"/>
                    <a:pt x="2720" y="940"/>
                    <a:pt x="2199" y="1385"/>
                  </a:cubicBezTo>
                  <a:cubicBezTo>
                    <a:pt x="2062" y="1488"/>
                    <a:pt x="1925" y="1611"/>
                    <a:pt x="1795" y="1742"/>
                  </a:cubicBezTo>
                  <a:cubicBezTo>
                    <a:pt x="1665" y="1872"/>
                    <a:pt x="1548" y="2009"/>
                    <a:pt x="1439" y="2146"/>
                  </a:cubicBezTo>
                  <a:cubicBezTo>
                    <a:pt x="987" y="2673"/>
                    <a:pt x="658" y="3262"/>
                    <a:pt x="439" y="3879"/>
                  </a:cubicBezTo>
                  <a:cubicBezTo>
                    <a:pt x="302" y="4214"/>
                    <a:pt x="206" y="4571"/>
                    <a:pt x="158" y="4927"/>
                  </a:cubicBezTo>
                  <a:cubicBezTo>
                    <a:pt x="0" y="5721"/>
                    <a:pt x="35" y="6564"/>
                    <a:pt x="233" y="7372"/>
                  </a:cubicBezTo>
                  <a:cubicBezTo>
                    <a:pt x="603" y="7365"/>
                    <a:pt x="966" y="7324"/>
                    <a:pt x="1322" y="7256"/>
                  </a:cubicBezTo>
                  <a:cubicBezTo>
                    <a:pt x="1131" y="6591"/>
                    <a:pt x="1083" y="5892"/>
                    <a:pt x="1192" y="5201"/>
                  </a:cubicBezTo>
                  <a:cubicBezTo>
                    <a:pt x="1247" y="4844"/>
                    <a:pt x="1336" y="4495"/>
                    <a:pt x="1473" y="4153"/>
                  </a:cubicBezTo>
                  <a:cubicBezTo>
                    <a:pt x="1651" y="3721"/>
                    <a:pt x="1884" y="3303"/>
                    <a:pt x="2199" y="2913"/>
                  </a:cubicBezTo>
                  <a:cubicBezTo>
                    <a:pt x="2309" y="2776"/>
                    <a:pt x="2432" y="2639"/>
                    <a:pt x="2562" y="2509"/>
                  </a:cubicBezTo>
                  <a:cubicBezTo>
                    <a:pt x="2692" y="2379"/>
                    <a:pt x="2829" y="2255"/>
                    <a:pt x="2966" y="2146"/>
                  </a:cubicBezTo>
                  <a:cubicBezTo>
                    <a:pt x="3343" y="1844"/>
                    <a:pt x="3761" y="1598"/>
                    <a:pt x="4206" y="1420"/>
                  </a:cubicBezTo>
                  <a:cubicBezTo>
                    <a:pt x="4549" y="1283"/>
                    <a:pt x="4898" y="1194"/>
                    <a:pt x="5261" y="1146"/>
                  </a:cubicBezTo>
                  <a:cubicBezTo>
                    <a:pt x="5494" y="1109"/>
                    <a:pt x="5733" y="1083"/>
                    <a:pt x="5973" y="1083"/>
                  </a:cubicBezTo>
                  <a:cubicBezTo>
                    <a:pt x="6000" y="1083"/>
                    <a:pt x="6028" y="1083"/>
                    <a:pt x="6056" y="1084"/>
                  </a:cubicBezTo>
                  <a:cubicBezTo>
                    <a:pt x="6487" y="1084"/>
                    <a:pt x="6905" y="1153"/>
                    <a:pt x="7309" y="1269"/>
                  </a:cubicBezTo>
                  <a:cubicBezTo>
                    <a:pt x="7378" y="913"/>
                    <a:pt x="7419" y="550"/>
                    <a:pt x="7426" y="180"/>
                  </a:cubicBezTo>
                  <a:cubicBezTo>
                    <a:pt x="6987" y="63"/>
                    <a:pt x="6542" y="9"/>
                    <a:pt x="6076" y="2"/>
                  </a:cubicBezTo>
                  <a:cubicBezTo>
                    <a:pt x="6040" y="1"/>
                    <a:pt x="6003" y="1"/>
                    <a:pt x="5967" y="1"/>
                  </a:cubicBez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6484863" y="416055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7" y="1"/>
                  </a:moveTo>
                  <a:lnTo>
                    <a:pt x="0" y="761"/>
                  </a:lnTo>
                  <a:lnTo>
                    <a:pt x="2295" y="3056"/>
                  </a:lnTo>
                  <a:lnTo>
                    <a:pt x="3055" y="2288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6203163" y="4327675"/>
              <a:ext cx="85975" cy="85825"/>
            </a:xfrm>
            <a:custGeom>
              <a:rect b="b" l="l" r="r" t="t"/>
              <a:pathLst>
                <a:path extrusionOk="0" h="3433" w="3439">
                  <a:moveTo>
                    <a:pt x="3055" y="1"/>
                  </a:moveTo>
                  <a:lnTo>
                    <a:pt x="0" y="3056"/>
                  </a:lnTo>
                  <a:lnTo>
                    <a:pt x="384" y="3433"/>
                  </a:lnTo>
                  <a:lnTo>
                    <a:pt x="3439" y="378"/>
                  </a:lnTo>
                  <a:lnTo>
                    <a:pt x="305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8" name="Google Shape;1498;p41"/>
          <p:cNvGrpSpPr/>
          <p:nvPr/>
        </p:nvGrpSpPr>
        <p:grpSpPr>
          <a:xfrm>
            <a:off x="3751641" y="1792626"/>
            <a:ext cx="378107" cy="377963"/>
            <a:chOff x="1000463" y="3952850"/>
            <a:chExt cx="460825" cy="460650"/>
          </a:xfrm>
        </p:grpSpPr>
        <p:sp>
          <p:nvSpPr>
            <p:cNvPr id="1499" name="Google Shape;1499;p41"/>
            <p:cNvSpPr/>
            <p:nvPr/>
          </p:nvSpPr>
          <p:spPr>
            <a:xfrm>
              <a:off x="1244313" y="4142750"/>
              <a:ext cx="162000" cy="81025"/>
            </a:xfrm>
            <a:custGeom>
              <a:rect b="b" l="l" r="r" t="t"/>
              <a:pathLst>
                <a:path extrusionOk="0" h="3241" w="6480">
                  <a:moveTo>
                    <a:pt x="1288" y="0"/>
                  </a:moveTo>
                  <a:lnTo>
                    <a:pt x="0" y="1076"/>
                  </a:lnTo>
                  <a:lnTo>
                    <a:pt x="0" y="3240"/>
                  </a:lnTo>
                  <a:lnTo>
                    <a:pt x="5617" y="3240"/>
                  </a:lnTo>
                  <a:lnTo>
                    <a:pt x="6480" y="2158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1311763" y="4142750"/>
              <a:ext cx="94550" cy="81025"/>
            </a:xfrm>
            <a:custGeom>
              <a:rect b="b" l="l" r="r" t="t"/>
              <a:pathLst>
                <a:path extrusionOk="0" h="3241" w="3782">
                  <a:moveTo>
                    <a:pt x="1" y="0"/>
                  </a:moveTo>
                  <a:lnTo>
                    <a:pt x="1" y="3240"/>
                  </a:lnTo>
                  <a:lnTo>
                    <a:pt x="2919" y="3240"/>
                  </a:lnTo>
                  <a:lnTo>
                    <a:pt x="3782" y="2158"/>
                  </a:lnTo>
                  <a:lnTo>
                    <a:pt x="3782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1325288" y="4196675"/>
              <a:ext cx="108100" cy="216825"/>
            </a:xfrm>
            <a:custGeom>
              <a:rect b="b" l="l" r="r" t="t"/>
              <a:pathLst>
                <a:path extrusionOk="0" h="8673" w="4324">
                  <a:moveTo>
                    <a:pt x="1" y="1"/>
                  </a:moveTo>
                  <a:lnTo>
                    <a:pt x="1" y="6549"/>
                  </a:lnTo>
                  <a:lnTo>
                    <a:pt x="275" y="6700"/>
                  </a:lnTo>
                  <a:cubicBezTo>
                    <a:pt x="659" y="6919"/>
                    <a:pt x="926" y="7289"/>
                    <a:pt x="1028" y="7714"/>
                  </a:cubicBezTo>
                  <a:lnTo>
                    <a:pt x="2165" y="8673"/>
                  </a:lnTo>
                  <a:lnTo>
                    <a:pt x="4323" y="8673"/>
                  </a:lnTo>
                  <a:lnTo>
                    <a:pt x="4323" y="8138"/>
                  </a:lnTo>
                  <a:cubicBezTo>
                    <a:pt x="4323" y="7275"/>
                    <a:pt x="3919" y="6440"/>
                    <a:pt x="3241" y="5940"/>
                  </a:cubicBezTo>
                  <a:lnTo>
                    <a:pt x="3241" y="1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1156613" y="4196675"/>
              <a:ext cx="222825" cy="216825"/>
            </a:xfrm>
            <a:custGeom>
              <a:rect b="b" l="l" r="r" t="t"/>
              <a:pathLst>
                <a:path extrusionOk="0" h="8673" w="8913">
                  <a:moveTo>
                    <a:pt x="4049" y="1"/>
                  </a:moveTo>
                  <a:cubicBezTo>
                    <a:pt x="2213" y="1"/>
                    <a:pt x="1049" y="885"/>
                    <a:pt x="1" y="2159"/>
                  </a:cubicBezTo>
                  <a:lnTo>
                    <a:pt x="974" y="3241"/>
                  </a:lnTo>
                  <a:lnTo>
                    <a:pt x="3508" y="3241"/>
                  </a:lnTo>
                  <a:cubicBezTo>
                    <a:pt x="4104" y="3241"/>
                    <a:pt x="4590" y="3727"/>
                    <a:pt x="4590" y="4323"/>
                  </a:cubicBezTo>
                  <a:cubicBezTo>
                    <a:pt x="4590" y="4912"/>
                    <a:pt x="4104" y="5399"/>
                    <a:pt x="3508" y="5399"/>
                  </a:cubicBezTo>
                  <a:lnTo>
                    <a:pt x="3508" y="6481"/>
                  </a:lnTo>
                  <a:lnTo>
                    <a:pt x="4049" y="6481"/>
                  </a:lnTo>
                  <a:cubicBezTo>
                    <a:pt x="4926" y="6481"/>
                    <a:pt x="5625" y="7207"/>
                    <a:pt x="5659" y="8070"/>
                  </a:cubicBezTo>
                  <a:lnTo>
                    <a:pt x="6207" y="8371"/>
                  </a:lnTo>
                  <a:lnTo>
                    <a:pt x="6748" y="8673"/>
                  </a:lnTo>
                  <a:lnTo>
                    <a:pt x="8912" y="8673"/>
                  </a:lnTo>
                  <a:lnTo>
                    <a:pt x="8912" y="8138"/>
                  </a:lnTo>
                  <a:lnTo>
                    <a:pt x="8906" y="8138"/>
                  </a:lnTo>
                  <a:cubicBezTo>
                    <a:pt x="8906" y="7282"/>
                    <a:pt x="8501" y="6440"/>
                    <a:pt x="7830" y="5940"/>
                  </a:cubicBezTo>
                  <a:lnTo>
                    <a:pt x="7830" y="1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1311763" y="4196675"/>
              <a:ext cx="67675" cy="216825"/>
            </a:xfrm>
            <a:custGeom>
              <a:rect b="b" l="l" r="r" t="t"/>
              <a:pathLst>
                <a:path extrusionOk="0" h="8673" w="2707">
                  <a:moveTo>
                    <a:pt x="1" y="1"/>
                  </a:moveTo>
                  <a:lnTo>
                    <a:pt x="1" y="8371"/>
                  </a:lnTo>
                  <a:lnTo>
                    <a:pt x="542" y="8673"/>
                  </a:lnTo>
                  <a:lnTo>
                    <a:pt x="2706" y="8673"/>
                  </a:lnTo>
                  <a:lnTo>
                    <a:pt x="2706" y="8138"/>
                  </a:lnTo>
                  <a:lnTo>
                    <a:pt x="2700" y="8138"/>
                  </a:lnTo>
                  <a:cubicBezTo>
                    <a:pt x="2700" y="7282"/>
                    <a:pt x="2295" y="6440"/>
                    <a:pt x="1624" y="5940"/>
                  </a:cubicBezTo>
                  <a:lnTo>
                    <a:pt x="1624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41"/>
            <p:cNvSpPr/>
            <p:nvPr/>
          </p:nvSpPr>
          <p:spPr>
            <a:xfrm>
              <a:off x="1136413" y="4250625"/>
              <a:ext cx="188900" cy="162875"/>
            </a:xfrm>
            <a:custGeom>
              <a:rect b="b" l="l" r="r" t="t"/>
              <a:pathLst>
                <a:path extrusionOk="0" h="6515" w="7556">
                  <a:moveTo>
                    <a:pt x="809" y="1"/>
                  </a:moveTo>
                  <a:lnTo>
                    <a:pt x="658" y="275"/>
                  </a:lnTo>
                  <a:cubicBezTo>
                    <a:pt x="227" y="1014"/>
                    <a:pt x="1" y="1857"/>
                    <a:pt x="1" y="2699"/>
                  </a:cubicBezTo>
                  <a:lnTo>
                    <a:pt x="1" y="6515"/>
                  </a:lnTo>
                  <a:lnTo>
                    <a:pt x="7556" y="6515"/>
                  </a:lnTo>
                  <a:lnTo>
                    <a:pt x="7556" y="5980"/>
                  </a:lnTo>
                  <a:cubicBezTo>
                    <a:pt x="7556" y="5371"/>
                    <a:pt x="7350" y="4775"/>
                    <a:pt x="7015" y="4330"/>
                  </a:cubicBezTo>
                  <a:cubicBezTo>
                    <a:pt x="6761" y="3973"/>
                    <a:pt x="6412" y="3693"/>
                    <a:pt x="6015" y="3501"/>
                  </a:cubicBezTo>
                  <a:cubicBezTo>
                    <a:pt x="6302" y="3131"/>
                    <a:pt x="6481" y="2672"/>
                    <a:pt x="6481" y="2158"/>
                  </a:cubicBezTo>
                  <a:cubicBezTo>
                    <a:pt x="6481" y="973"/>
                    <a:pt x="5508" y="1"/>
                    <a:pt x="4316" y="1"/>
                  </a:cubicBez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1311763" y="4358850"/>
              <a:ext cx="13550" cy="54650"/>
            </a:xfrm>
            <a:custGeom>
              <a:rect b="b" l="l" r="r" t="t"/>
              <a:pathLst>
                <a:path extrusionOk="0" h="2186" w="542">
                  <a:moveTo>
                    <a:pt x="1" y="1"/>
                  </a:moveTo>
                  <a:lnTo>
                    <a:pt x="1" y="2186"/>
                  </a:lnTo>
                  <a:lnTo>
                    <a:pt x="542" y="2186"/>
                  </a:lnTo>
                  <a:lnTo>
                    <a:pt x="542" y="1651"/>
                  </a:lnTo>
                  <a:cubicBezTo>
                    <a:pt x="542" y="1042"/>
                    <a:pt x="336" y="446"/>
                    <a:pt x="1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1352363" y="4196675"/>
              <a:ext cx="81025" cy="81025"/>
            </a:xfrm>
            <a:custGeom>
              <a:rect b="b" l="l" r="r" t="t"/>
              <a:pathLst>
                <a:path extrusionOk="0" h="3241" w="3241">
                  <a:moveTo>
                    <a:pt x="1617" y="1"/>
                  </a:moveTo>
                  <a:cubicBezTo>
                    <a:pt x="726" y="1"/>
                    <a:pt x="0" y="727"/>
                    <a:pt x="0" y="1617"/>
                  </a:cubicBezTo>
                  <a:cubicBezTo>
                    <a:pt x="0" y="2515"/>
                    <a:pt x="726" y="3241"/>
                    <a:pt x="1617" y="3241"/>
                  </a:cubicBezTo>
                  <a:cubicBezTo>
                    <a:pt x="2514" y="3241"/>
                    <a:pt x="3240" y="2515"/>
                    <a:pt x="3240" y="1617"/>
                  </a:cubicBezTo>
                  <a:cubicBezTo>
                    <a:pt x="3240" y="727"/>
                    <a:pt x="2514" y="1"/>
                    <a:pt x="1617" y="1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1108513" y="4020300"/>
              <a:ext cx="149350" cy="149350"/>
            </a:xfrm>
            <a:custGeom>
              <a:rect b="b" l="l" r="r" t="t"/>
              <a:pathLst>
                <a:path extrusionOk="0" h="5974" w="5974">
                  <a:moveTo>
                    <a:pt x="0" y="1"/>
                  </a:moveTo>
                  <a:lnTo>
                    <a:pt x="0" y="1076"/>
                  </a:lnTo>
                  <a:cubicBezTo>
                    <a:pt x="0" y="3761"/>
                    <a:pt x="2213" y="5974"/>
                    <a:pt x="4891" y="5974"/>
                  </a:cubicBezTo>
                  <a:lnTo>
                    <a:pt x="5432" y="5974"/>
                  </a:lnTo>
                  <a:lnTo>
                    <a:pt x="5973" y="4898"/>
                  </a:lnTo>
                  <a:lnTo>
                    <a:pt x="4891" y="4898"/>
                  </a:lnTo>
                  <a:cubicBezTo>
                    <a:pt x="2809" y="4898"/>
                    <a:pt x="1076" y="3165"/>
                    <a:pt x="1076" y="1076"/>
                  </a:cubicBez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1244313" y="3952850"/>
              <a:ext cx="211500" cy="216800"/>
            </a:xfrm>
            <a:custGeom>
              <a:rect b="b" l="l" r="r" t="t"/>
              <a:pathLst>
                <a:path extrusionOk="0" h="8672" w="8460">
                  <a:moveTo>
                    <a:pt x="2699" y="0"/>
                  </a:moveTo>
                  <a:cubicBezTo>
                    <a:pt x="1212" y="0"/>
                    <a:pt x="0" y="1240"/>
                    <a:pt x="0" y="2733"/>
                  </a:cubicBezTo>
                  <a:lnTo>
                    <a:pt x="0" y="8672"/>
                  </a:lnTo>
                  <a:lnTo>
                    <a:pt x="5939" y="8672"/>
                  </a:lnTo>
                  <a:cubicBezTo>
                    <a:pt x="7055" y="8672"/>
                    <a:pt x="8048" y="7994"/>
                    <a:pt x="8459" y="7021"/>
                  </a:cubicBezTo>
                  <a:lnTo>
                    <a:pt x="6363" y="3617"/>
                  </a:lnTo>
                  <a:lnTo>
                    <a:pt x="3240" y="236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1311763" y="3952850"/>
              <a:ext cx="144050" cy="216800"/>
            </a:xfrm>
            <a:custGeom>
              <a:rect b="b" l="l" r="r" t="t"/>
              <a:pathLst>
                <a:path extrusionOk="0" h="8672" w="5762">
                  <a:moveTo>
                    <a:pt x="1" y="0"/>
                  </a:moveTo>
                  <a:lnTo>
                    <a:pt x="1" y="8672"/>
                  </a:lnTo>
                  <a:lnTo>
                    <a:pt x="3241" y="8672"/>
                  </a:lnTo>
                  <a:cubicBezTo>
                    <a:pt x="4357" y="8672"/>
                    <a:pt x="5350" y="7994"/>
                    <a:pt x="5761" y="7021"/>
                  </a:cubicBezTo>
                  <a:lnTo>
                    <a:pt x="3665" y="3617"/>
                  </a:lnTo>
                  <a:lnTo>
                    <a:pt x="542" y="236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1325288" y="4061575"/>
              <a:ext cx="27100" cy="27075"/>
            </a:xfrm>
            <a:custGeom>
              <a:rect b="b" l="l" r="r" t="t"/>
              <a:pathLst>
                <a:path extrusionOk="0" h="1083" w="1084">
                  <a:moveTo>
                    <a:pt x="1" y="1"/>
                  </a:moveTo>
                  <a:lnTo>
                    <a:pt x="1" y="1083"/>
                  </a:lnTo>
                  <a:lnTo>
                    <a:pt x="1083" y="1083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1392763" y="4043250"/>
              <a:ext cx="68525" cy="86000"/>
            </a:xfrm>
            <a:custGeom>
              <a:rect b="b" l="l" r="r" t="t"/>
              <a:pathLst>
                <a:path extrusionOk="0" h="3440" w="2741">
                  <a:moveTo>
                    <a:pt x="425" y="1"/>
                  </a:moveTo>
                  <a:cubicBezTo>
                    <a:pt x="165" y="357"/>
                    <a:pt x="1" y="795"/>
                    <a:pt x="1" y="1275"/>
                  </a:cubicBezTo>
                  <a:cubicBezTo>
                    <a:pt x="1" y="2473"/>
                    <a:pt x="1008" y="3439"/>
                    <a:pt x="2199" y="3439"/>
                  </a:cubicBezTo>
                  <a:cubicBezTo>
                    <a:pt x="2309" y="3439"/>
                    <a:pt x="2419" y="3419"/>
                    <a:pt x="2528" y="3405"/>
                  </a:cubicBezTo>
                  <a:cubicBezTo>
                    <a:pt x="2665" y="3083"/>
                    <a:pt x="2741" y="2727"/>
                    <a:pt x="2741" y="2357"/>
                  </a:cubicBezTo>
                  <a:lnTo>
                    <a:pt x="2741" y="91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1000463" y="3952850"/>
              <a:ext cx="134950" cy="134950"/>
            </a:xfrm>
            <a:custGeom>
              <a:rect b="b" l="l" r="r" t="t"/>
              <a:pathLst>
                <a:path extrusionOk="0" h="5398" w="5398">
                  <a:moveTo>
                    <a:pt x="2699" y="0"/>
                  </a:moveTo>
                  <a:cubicBezTo>
                    <a:pt x="1212" y="0"/>
                    <a:pt x="0" y="1206"/>
                    <a:pt x="0" y="2699"/>
                  </a:cubicBezTo>
                  <a:lnTo>
                    <a:pt x="0" y="5398"/>
                  </a:lnTo>
                  <a:lnTo>
                    <a:pt x="2158" y="5398"/>
                  </a:lnTo>
                  <a:lnTo>
                    <a:pt x="2836" y="4624"/>
                  </a:lnTo>
                  <a:lnTo>
                    <a:pt x="3240" y="5343"/>
                  </a:lnTo>
                  <a:cubicBezTo>
                    <a:pt x="4473" y="5096"/>
                    <a:pt x="5398" y="4000"/>
                    <a:pt x="5398" y="2699"/>
                  </a:cubicBezTo>
                  <a:cubicBezTo>
                    <a:pt x="5398" y="1206"/>
                    <a:pt x="4192" y="0"/>
                    <a:pt x="2699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1054388" y="40067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1" y="1"/>
                  </a:moveTo>
                  <a:lnTo>
                    <a:pt x="1" y="3241"/>
                  </a:lnTo>
                  <a:lnTo>
                    <a:pt x="542" y="3241"/>
                  </a:lnTo>
                  <a:cubicBezTo>
                    <a:pt x="727" y="3241"/>
                    <a:pt x="912" y="3220"/>
                    <a:pt x="1083" y="3186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4" name="Google Shape;1514;p41"/>
          <p:cNvGrpSpPr/>
          <p:nvPr/>
        </p:nvGrpSpPr>
        <p:grpSpPr>
          <a:xfrm>
            <a:off x="5058343" y="2803347"/>
            <a:ext cx="378127" cy="378127"/>
            <a:chOff x="3226088" y="3274200"/>
            <a:chExt cx="460850" cy="460850"/>
          </a:xfrm>
        </p:grpSpPr>
        <p:sp>
          <p:nvSpPr>
            <p:cNvPr id="1515" name="Google Shape;1515;p41"/>
            <p:cNvSpPr/>
            <p:nvPr/>
          </p:nvSpPr>
          <p:spPr>
            <a:xfrm>
              <a:off x="3226088" y="3363600"/>
              <a:ext cx="162875" cy="371450"/>
            </a:xfrm>
            <a:custGeom>
              <a:rect b="b" l="l" r="r" t="t"/>
              <a:pathLst>
                <a:path extrusionOk="0" h="14858" w="6515">
                  <a:moveTo>
                    <a:pt x="3248" y="0"/>
                  </a:moveTo>
                  <a:lnTo>
                    <a:pt x="2494" y="1233"/>
                  </a:lnTo>
                  <a:cubicBezTo>
                    <a:pt x="885" y="3857"/>
                    <a:pt x="1" y="6870"/>
                    <a:pt x="1" y="9960"/>
                  </a:cubicBezTo>
                  <a:lnTo>
                    <a:pt x="1" y="11583"/>
                  </a:lnTo>
                  <a:cubicBezTo>
                    <a:pt x="1" y="13364"/>
                    <a:pt x="1494" y="14857"/>
                    <a:pt x="3275" y="14857"/>
                  </a:cubicBezTo>
                  <a:cubicBezTo>
                    <a:pt x="5063" y="14857"/>
                    <a:pt x="6515" y="13364"/>
                    <a:pt x="6515" y="11583"/>
                  </a:cubicBezTo>
                  <a:lnTo>
                    <a:pt x="6515" y="9131"/>
                  </a:lnTo>
                  <a:cubicBezTo>
                    <a:pt x="6515" y="8103"/>
                    <a:pt x="5946" y="7179"/>
                    <a:pt x="5029" y="6727"/>
                  </a:cubicBezTo>
                  <a:cubicBezTo>
                    <a:pt x="4577" y="6501"/>
                    <a:pt x="4255" y="6055"/>
                    <a:pt x="4166" y="5555"/>
                  </a:cubicBezTo>
                  <a:lnTo>
                    <a:pt x="3248" y="0"/>
                  </a:lnTo>
                  <a:close/>
                </a:path>
              </a:pathLst>
            </a:custGeom>
            <a:solidFill>
              <a:srgbClr val="FFF7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3524063" y="3363600"/>
              <a:ext cx="162875" cy="371450"/>
            </a:xfrm>
            <a:custGeom>
              <a:rect b="b" l="l" r="r" t="t"/>
              <a:pathLst>
                <a:path extrusionOk="0" h="14858" w="6515">
                  <a:moveTo>
                    <a:pt x="3268" y="0"/>
                  </a:moveTo>
                  <a:lnTo>
                    <a:pt x="2350" y="5548"/>
                  </a:lnTo>
                  <a:cubicBezTo>
                    <a:pt x="2261" y="6055"/>
                    <a:pt x="1939" y="6501"/>
                    <a:pt x="1487" y="6727"/>
                  </a:cubicBezTo>
                  <a:cubicBezTo>
                    <a:pt x="569" y="7179"/>
                    <a:pt x="0" y="8103"/>
                    <a:pt x="0" y="9131"/>
                  </a:cubicBezTo>
                  <a:lnTo>
                    <a:pt x="0" y="11583"/>
                  </a:lnTo>
                  <a:cubicBezTo>
                    <a:pt x="0" y="13363"/>
                    <a:pt x="1451" y="14855"/>
                    <a:pt x="3237" y="14857"/>
                  </a:cubicBezTo>
                  <a:lnTo>
                    <a:pt x="3237" y="14857"/>
                  </a:lnTo>
                  <a:cubicBezTo>
                    <a:pt x="5023" y="14855"/>
                    <a:pt x="6514" y="13370"/>
                    <a:pt x="6514" y="11583"/>
                  </a:cubicBezTo>
                  <a:lnTo>
                    <a:pt x="6514" y="9960"/>
                  </a:lnTo>
                  <a:cubicBezTo>
                    <a:pt x="6514" y="6870"/>
                    <a:pt x="5624" y="3857"/>
                    <a:pt x="4021" y="1233"/>
                  </a:cubicBezTo>
                  <a:lnTo>
                    <a:pt x="3268" y="0"/>
                  </a:lnTo>
                  <a:close/>
                  <a:moveTo>
                    <a:pt x="3237" y="14857"/>
                  </a:moveTo>
                  <a:cubicBezTo>
                    <a:pt x="3236" y="14857"/>
                    <a:pt x="3235" y="14857"/>
                    <a:pt x="3233" y="14857"/>
                  </a:cubicBezTo>
                  <a:lnTo>
                    <a:pt x="3240" y="14857"/>
                  </a:lnTo>
                  <a:cubicBezTo>
                    <a:pt x="3239" y="14857"/>
                    <a:pt x="3238" y="14857"/>
                    <a:pt x="3237" y="14857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3285338" y="3390475"/>
              <a:ext cx="157750" cy="201400"/>
            </a:xfrm>
            <a:custGeom>
              <a:rect b="b" l="l" r="r" t="t"/>
              <a:pathLst>
                <a:path extrusionOk="0" h="8056" w="6310">
                  <a:moveTo>
                    <a:pt x="1042" y="1"/>
                  </a:moveTo>
                  <a:lnTo>
                    <a:pt x="1" y="275"/>
                  </a:lnTo>
                  <a:lnTo>
                    <a:pt x="734" y="4658"/>
                  </a:lnTo>
                  <a:cubicBezTo>
                    <a:pt x="878" y="5508"/>
                    <a:pt x="1419" y="6234"/>
                    <a:pt x="2179" y="6617"/>
                  </a:cubicBezTo>
                  <a:cubicBezTo>
                    <a:pt x="2727" y="6891"/>
                    <a:pt x="3070" y="7439"/>
                    <a:pt x="3070" y="8056"/>
                  </a:cubicBezTo>
                  <a:lnTo>
                    <a:pt x="4145" y="8056"/>
                  </a:lnTo>
                  <a:lnTo>
                    <a:pt x="4145" y="7816"/>
                  </a:lnTo>
                  <a:cubicBezTo>
                    <a:pt x="4159" y="7117"/>
                    <a:pt x="4755" y="6754"/>
                    <a:pt x="5001" y="6631"/>
                  </a:cubicBezTo>
                  <a:cubicBezTo>
                    <a:pt x="5796" y="6254"/>
                    <a:pt x="6309" y="5385"/>
                    <a:pt x="6309" y="4412"/>
                  </a:cubicBezTo>
                  <a:lnTo>
                    <a:pt x="6309" y="4384"/>
                  </a:lnTo>
                  <a:cubicBezTo>
                    <a:pt x="6309" y="2994"/>
                    <a:pt x="5179" y="1864"/>
                    <a:pt x="3789" y="1864"/>
                  </a:cubicBezTo>
                  <a:lnTo>
                    <a:pt x="3604" y="1864"/>
                  </a:lnTo>
                  <a:cubicBezTo>
                    <a:pt x="2433" y="1864"/>
                    <a:pt x="1405" y="1117"/>
                    <a:pt x="1042" y="1"/>
                  </a:cubicBezTo>
                  <a:close/>
                </a:path>
              </a:pathLst>
            </a:custGeom>
            <a:solidFill>
              <a:srgbClr val="F8BD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3469938" y="3390650"/>
              <a:ext cx="157750" cy="201225"/>
            </a:xfrm>
            <a:custGeom>
              <a:rect b="b" l="l" r="r" t="t"/>
              <a:pathLst>
                <a:path extrusionOk="0" h="8049" w="6310">
                  <a:moveTo>
                    <a:pt x="5268" y="1"/>
                  </a:moveTo>
                  <a:cubicBezTo>
                    <a:pt x="4905" y="1110"/>
                    <a:pt x="3878" y="1857"/>
                    <a:pt x="2707" y="1857"/>
                  </a:cubicBezTo>
                  <a:lnTo>
                    <a:pt x="2522" y="1857"/>
                  </a:lnTo>
                  <a:cubicBezTo>
                    <a:pt x="1131" y="1857"/>
                    <a:pt x="1" y="2987"/>
                    <a:pt x="1" y="4432"/>
                  </a:cubicBezTo>
                  <a:cubicBezTo>
                    <a:pt x="1" y="5398"/>
                    <a:pt x="576" y="6295"/>
                    <a:pt x="1460" y="6699"/>
                  </a:cubicBezTo>
                  <a:cubicBezTo>
                    <a:pt x="1878" y="6898"/>
                    <a:pt x="2165" y="7398"/>
                    <a:pt x="2165" y="8049"/>
                  </a:cubicBezTo>
                  <a:lnTo>
                    <a:pt x="3241" y="8049"/>
                  </a:lnTo>
                  <a:cubicBezTo>
                    <a:pt x="3241" y="7432"/>
                    <a:pt x="3583" y="6884"/>
                    <a:pt x="4131" y="6610"/>
                  </a:cubicBezTo>
                  <a:cubicBezTo>
                    <a:pt x="4892" y="6227"/>
                    <a:pt x="5433" y="5501"/>
                    <a:pt x="5577" y="4645"/>
                  </a:cubicBezTo>
                  <a:lnTo>
                    <a:pt x="6255" y="542"/>
                  </a:lnTo>
                  <a:lnTo>
                    <a:pt x="6309" y="27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5A4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3362063" y="3491175"/>
              <a:ext cx="26900" cy="26900"/>
            </a:xfrm>
            <a:custGeom>
              <a:rect b="b" l="l" r="r" t="t"/>
              <a:pathLst>
                <a:path extrusionOk="0" h="1076" w="1076">
                  <a:moveTo>
                    <a:pt x="1" y="0"/>
                  </a:moveTo>
                  <a:lnTo>
                    <a:pt x="1" y="1076"/>
                  </a:lnTo>
                  <a:lnTo>
                    <a:pt x="1076" y="1076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3524063" y="3491175"/>
              <a:ext cx="26900" cy="26900"/>
            </a:xfrm>
            <a:custGeom>
              <a:rect b="b" l="l" r="r" t="t"/>
              <a:pathLst>
                <a:path extrusionOk="0" h="1076" w="1076">
                  <a:moveTo>
                    <a:pt x="0" y="0"/>
                  </a:moveTo>
                  <a:lnTo>
                    <a:pt x="0" y="1076"/>
                  </a:lnTo>
                  <a:lnTo>
                    <a:pt x="1076" y="1076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3362063" y="3437050"/>
              <a:ext cx="188900" cy="268700"/>
            </a:xfrm>
            <a:custGeom>
              <a:rect b="b" l="l" r="r" t="t"/>
              <a:pathLst>
                <a:path extrusionOk="0" h="10748" w="7556">
                  <a:moveTo>
                    <a:pt x="720" y="1"/>
                  </a:moveTo>
                  <a:lnTo>
                    <a:pt x="720" y="1083"/>
                  </a:lnTo>
                  <a:cubicBezTo>
                    <a:pt x="1508" y="1083"/>
                    <a:pt x="2158" y="1727"/>
                    <a:pt x="2158" y="2549"/>
                  </a:cubicBezTo>
                  <a:cubicBezTo>
                    <a:pt x="2158" y="3104"/>
                    <a:pt x="1884" y="3597"/>
                    <a:pt x="1466" y="3795"/>
                  </a:cubicBezTo>
                  <a:cubicBezTo>
                    <a:pt x="562" y="4234"/>
                    <a:pt x="7" y="5035"/>
                    <a:pt x="1" y="5939"/>
                  </a:cubicBezTo>
                  <a:lnTo>
                    <a:pt x="1" y="7022"/>
                  </a:lnTo>
                  <a:cubicBezTo>
                    <a:pt x="1" y="7748"/>
                    <a:pt x="473" y="8351"/>
                    <a:pt x="1117" y="8570"/>
                  </a:cubicBezTo>
                  <a:cubicBezTo>
                    <a:pt x="1302" y="9659"/>
                    <a:pt x="2158" y="10522"/>
                    <a:pt x="3240" y="10748"/>
                  </a:cubicBezTo>
                  <a:lnTo>
                    <a:pt x="3727" y="9693"/>
                  </a:lnTo>
                  <a:lnTo>
                    <a:pt x="3775" y="9789"/>
                  </a:lnTo>
                  <a:lnTo>
                    <a:pt x="4316" y="10748"/>
                  </a:lnTo>
                  <a:cubicBezTo>
                    <a:pt x="5398" y="10522"/>
                    <a:pt x="6248" y="9659"/>
                    <a:pt x="6432" y="8570"/>
                  </a:cubicBezTo>
                  <a:cubicBezTo>
                    <a:pt x="7083" y="8351"/>
                    <a:pt x="7556" y="7748"/>
                    <a:pt x="7556" y="7022"/>
                  </a:cubicBezTo>
                  <a:lnTo>
                    <a:pt x="7556" y="6097"/>
                  </a:lnTo>
                  <a:cubicBezTo>
                    <a:pt x="7556" y="5111"/>
                    <a:pt x="7035" y="4248"/>
                    <a:pt x="6227" y="3871"/>
                  </a:cubicBezTo>
                  <a:cubicBezTo>
                    <a:pt x="5713" y="3631"/>
                    <a:pt x="5398" y="3138"/>
                    <a:pt x="5398" y="2521"/>
                  </a:cubicBezTo>
                  <a:cubicBezTo>
                    <a:pt x="5398" y="1734"/>
                    <a:pt x="6042" y="1083"/>
                    <a:pt x="6830" y="1083"/>
                  </a:cubicBezTo>
                  <a:lnTo>
                    <a:pt x="6830" y="1"/>
                  </a:lnTo>
                  <a:close/>
                </a:path>
              </a:pathLst>
            </a:custGeom>
            <a:solidFill>
              <a:srgbClr val="FACD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3456413" y="3437050"/>
              <a:ext cx="94550" cy="268700"/>
            </a:xfrm>
            <a:custGeom>
              <a:rect b="b" l="l" r="r" t="t"/>
              <a:pathLst>
                <a:path extrusionOk="0" h="10748" w="3782">
                  <a:moveTo>
                    <a:pt x="1" y="1"/>
                  </a:moveTo>
                  <a:lnTo>
                    <a:pt x="1" y="9789"/>
                  </a:lnTo>
                  <a:lnTo>
                    <a:pt x="542" y="10748"/>
                  </a:lnTo>
                  <a:cubicBezTo>
                    <a:pt x="1624" y="10522"/>
                    <a:pt x="2474" y="9659"/>
                    <a:pt x="2658" y="8570"/>
                  </a:cubicBezTo>
                  <a:cubicBezTo>
                    <a:pt x="3309" y="8351"/>
                    <a:pt x="3782" y="7748"/>
                    <a:pt x="3782" y="7022"/>
                  </a:cubicBezTo>
                  <a:lnTo>
                    <a:pt x="3782" y="6097"/>
                  </a:lnTo>
                  <a:cubicBezTo>
                    <a:pt x="3782" y="5111"/>
                    <a:pt x="3268" y="4248"/>
                    <a:pt x="2453" y="3871"/>
                  </a:cubicBezTo>
                  <a:cubicBezTo>
                    <a:pt x="1939" y="3631"/>
                    <a:pt x="1624" y="3138"/>
                    <a:pt x="1624" y="2521"/>
                  </a:cubicBezTo>
                  <a:cubicBezTo>
                    <a:pt x="1624" y="1734"/>
                    <a:pt x="2275" y="1083"/>
                    <a:pt x="3063" y="1083"/>
                  </a:cubicBezTo>
                  <a:lnTo>
                    <a:pt x="3063" y="1"/>
                  </a:lnTo>
                  <a:close/>
                </a:path>
              </a:pathLst>
            </a:custGeom>
            <a:solidFill>
              <a:srgbClr val="F8BD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3281063" y="3274200"/>
              <a:ext cx="350900" cy="189950"/>
            </a:xfrm>
            <a:custGeom>
              <a:rect b="b" l="l" r="r" t="t"/>
              <a:pathLst>
                <a:path extrusionOk="0" h="7598" w="14036">
                  <a:moveTo>
                    <a:pt x="3782" y="1"/>
                  </a:moveTo>
                  <a:cubicBezTo>
                    <a:pt x="1693" y="1"/>
                    <a:pt x="1" y="1734"/>
                    <a:pt x="7" y="3905"/>
                  </a:cubicBezTo>
                  <a:lnTo>
                    <a:pt x="186" y="4987"/>
                  </a:lnTo>
                  <a:cubicBezTo>
                    <a:pt x="692" y="6549"/>
                    <a:pt x="2138" y="7597"/>
                    <a:pt x="3782" y="7597"/>
                  </a:cubicBezTo>
                  <a:lnTo>
                    <a:pt x="10262" y="7597"/>
                  </a:lnTo>
                  <a:cubicBezTo>
                    <a:pt x="11899" y="7597"/>
                    <a:pt x="13344" y="6549"/>
                    <a:pt x="13864" y="4912"/>
                  </a:cubicBezTo>
                  <a:lnTo>
                    <a:pt x="14029" y="3905"/>
                  </a:lnTo>
                  <a:lnTo>
                    <a:pt x="14036" y="3816"/>
                  </a:lnTo>
                  <a:cubicBezTo>
                    <a:pt x="14036" y="1734"/>
                    <a:pt x="12344" y="1"/>
                    <a:pt x="10262" y="1"/>
                  </a:cubicBezTo>
                  <a:close/>
                </a:path>
              </a:pathLst>
            </a:custGeom>
            <a:solidFill>
              <a:srgbClr val="FFF7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3456413" y="3274200"/>
              <a:ext cx="175550" cy="189950"/>
            </a:xfrm>
            <a:custGeom>
              <a:rect b="b" l="l" r="r" t="t"/>
              <a:pathLst>
                <a:path extrusionOk="0" h="7598" w="7022">
                  <a:moveTo>
                    <a:pt x="1" y="1"/>
                  </a:moveTo>
                  <a:lnTo>
                    <a:pt x="1" y="7597"/>
                  </a:lnTo>
                  <a:lnTo>
                    <a:pt x="3241" y="7597"/>
                  </a:lnTo>
                  <a:cubicBezTo>
                    <a:pt x="4885" y="7597"/>
                    <a:pt x="6330" y="6549"/>
                    <a:pt x="6850" y="4912"/>
                  </a:cubicBezTo>
                  <a:lnTo>
                    <a:pt x="7015" y="3905"/>
                  </a:lnTo>
                  <a:lnTo>
                    <a:pt x="7022" y="3816"/>
                  </a:lnTo>
                  <a:cubicBezTo>
                    <a:pt x="7022" y="1734"/>
                    <a:pt x="5330" y="1"/>
                    <a:pt x="3241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3416013" y="3565650"/>
              <a:ext cx="81025" cy="95575"/>
            </a:xfrm>
            <a:custGeom>
              <a:rect b="b" l="l" r="r" t="t"/>
              <a:pathLst>
                <a:path extrusionOk="0" h="3823" w="3241">
                  <a:moveTo>
                    <a:pt x="1617" y="1"/>
                  </a:moveTo>
                  <a:cubicBezTo>
                    <a:pt x="1254" y="1"/>
                    <a:pt x="884" y="110"/>
                    <a:pt x="603" y="343"/>
                  </a:cubicBezTo>
                  <a:cubicBezTo>
                    <a:pt x="213" y="658"/>
                    <a:pt x="0" y="1111"/>
                    <a:pt x="0" y="1611"/>
                  </a:cubicBezTo>
                  <a:lnTo>
                    <a:pt x="0" y="1802"/>
                  </a:lnTo>
                  <a:lnTo>
                    <a:pt x="1617" y="3823"/>
                  </a:lnTo>
                  <a:lnTo>
                    <a:pt x="3240" y="1802"/>
                  </a:lnTo>
                  <a:lnTo>
                    <a:pt x="3240" y="1611"/>
                  </a:lnTo>
                  <a:cubicBezTo>
                    <a:pt x="3240" y="1111"/>
                    <a:pt x="3021" y="658"/>
                    <a:pt x="2637" y="343"/>
                  </a:cubicBezTo>
                  <a:cubicBezTo>
                    <a:pt x="2357" y="110"/>
                    <a:pt x="1987" y="1"/>
                    <a:pt x="1617" y="1"/>
                  </a:cubicBez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3443063" y="3626100"/>
              <a:ext cx="26900" cy="81025"/>
            </a:xfrm>
            <a:custGeom>
              <a:rect b="b" l="l" r="r" t="t"/>
              <a:pathLst>
                <a:path extrusionOk="0" h="3241" w="1076">
                  <a:moveTo>
                    <a:pt x="0" y="1"/>
                  </a:moveTo>
                  <a:lnTo>
                    <a:pt x="0" y="3186"/>
                  </a:lnTo>
                  <a:cubicBezTo>
                    <a:pt x="172" y="3220"/>
                    <a:pt x="357" y="3241"/>
                    <a:pt x="535" y="3241"/>
                  </a:cubicBezTo>
                  <a:cubicBezTo>
                    <a:pt x="720" y="3241"/>
                    <a:pt x="905" y="3220"/>
                    <a:pt x="1076" y="3186"/>
                  </a:cubicBez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3456413" y="3565650"/>
              <a:ext cx="40625" cy="95575"/>
            </a:xfrm>
            <a:custGeom>
              <a:rect b="b" l="l" r="r" t="t"/>
              <a:pathLst>
                <a:path extrusionOk="0" h="3823" w="1625">
                  <a:moveTo>
                    <a:pt x="1" y="1"/>
                  </a:moveTo>
                  <a:lnTo>
                    <a:pt x="1" y="3823"/>
                  </a:lnTo>
                  <a:lnTo>
                    <a:pt x="1624" y="1802"/>
                  </a:lnTo>
                  <a:lnTo>
                    <a:pt x="1624" y="1611"/>
                  </a:lnTo>
                  <a:cubicBezTo>
                    <a:pt x="1624" y="1111"/>
                    <a:pt x="1405" y="658"/>
                    <a:pt x="1021" y="343"/>
                  </a:cubicBezTo>
                  <a:cubicBezTo>
                    <a:pt x="741" y="110"/>
                    <a:pt x="371" y="1"/>
                    <a:pt x="1" y="1"/>
                  </a:cubicBez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3456413" y="3626100"/>
              <a:ext cx="13550" cy="81025"/>
            </a:xfrm>
            <a:custGeom>
              <a:rect b="b" l="l" r="r" t="t"/>
              <a:pathLst>
                <a:path extrusionOk="0" h="3241" w="542">
                  <a:moveTo>
                    <a:pt x="1" y="1"/>
                  </a:moveTo>
                  <a:lnTo>
                    <a:pt x="1" y="3241"/>
                  </a:lnTo>
                  <a:cubicBezTo>
                    <a:pt x="186" y="3241"/>
                    <a:pt x="371" y="3220"/>
                    <a:pt x="542" y="3186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9" name="Google Shape;1529;p41"/>
          <p:cNvGrpSpPr/>
          <p:nvPr/>
        </p:nvGrpSpPr>
        <p:grpSpPr>
          <a:xfrm flipH="1">
            <a:off x="-578983" y="3208932"/>
            <a:ext cx="1290806" cy="408124"/>
            <a:chOff x="2709200" y="1747675"/>
            <a:chExt cx="189925" cy="60050"/>
          </a:xfrm>
        </p:grpSpPr>
        <p:sp>
          <p:nvSpPr>
            <p:cNvPr id="1530" name="Google Shape;1530;p41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2" name="Google Shape;1532;p41"/>
          <p:cNvGrpSpPr/>
          <p:nvPr/>
        </p:nvGrpSpPr>
        <p:grpSpPr>
          <a:xfrm flipH="1">
            <a:off x="-847094" y="394596"/>
            <a:ext cx="2135456" cy="673547"/>
            <a:chOff x="2540025" y="1612750"/>
            <a:chExt cx="302850" cy="95525"/>
          </a:xfrm>
        </p:grpSpPr>
        <p:sp>
          <p:nvSpPr>
            <p:cNvPr id="1533" name="Google Shape;1533;p41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5" name="Google Shape;1535;p41"/>
          <p:cNvGrpSpPr/>
          <p:nvPr/>
        </p:nvGrpSpPr>
        <p:grpSpPr>
          <a:xfrm flipH="1">
            <a:off x="7469808" y="-152835"/>
            <a:ext cx="2968215" cy="711602"/>
            <a:chOff x="1694575" y="1616075"/>
            <a:chExt cx="394400" cy="94550"/>
          </a:xfrm>
        </p:grpSpPr>
        <p:sp>
          <p:nvSpPr>
            <p:cNvPr id="1536" name="Google Shape;1536;p41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9" name="Google Shape;1539;p41"/>
          <p:cNvGrpSpPr/>
          <p:nvPr/>
        </p:nvGrpSpPr>
        <p:grpSpPr>
          <a:xfrm flipH="1">
            <a:off x="8181401" y="2171528"/>
            <a:ext cx="1907240" cy="456548"/>
            <a:chOff x="1739075" y="1980300"/>
            <a:chExt cx="280625" cy="67175"/>
          </a:xfrm>
        </p:grpSpPr>
        <p:sp>
          <p:nvSpPr>
            <p:cNvPr id="1540" name="Google Shape;1540;p41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3" name="Google Shape;1543;p41"/>
          <p:cNvGrpSpPr/>
          <p:nvPr/>
        </p:nvGrpSpPr>
        <p:grpSpPr>
          <a:xfrm rot="2491912">
            <a:off x="8476621" y="1610361"/>
            <a:ext cx="439512" cy="190772"/>
            <a:chOff x="5301950" y="718225"/>
            <a:chExt cx="186325" cy="80875"/>
          </a:xfrm>
        </p:grpSpPr>
        <p:sp>
          <p:nvSpPr>
            <p:cNvPr id="1544" name="Google Shape;1544;p41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8" name="Google Shape;1548;p41"/>
          <p:cNvGrpSpPr/>
          <p:nvPr/>
        </p:nvGrpSpPr>
        <p:grpSpPr>
          <a:xfrm flipH="1" rot="-2491912">
            <a:off x="1373459" y="246286"/>
            <a:ext cx="439512" cy="190772"/>
            <a:chOff x="5301950" y="718225"/>
            <a:chExt cx="186325" cy="80875"/>
          </a:xfrm>
        </p:grpSpPr>
        <p:sp>
          <p:nvSpPr>
            <p:cNvPr id="1549" name="Google Shape;1549;p41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42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Words to Know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58" name="Google Shape;1558;p42"/>
          <p:cNvSpPr txBox="1"/>
          <p:nvPr>
            <p:ph type="title"/>
          </p:nvPr>
        </p:nvSpPr>
        <p:spPr>
          <a:xfrm>
            <a:off x="1037540" y="2474196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handle</a:t>
            </a:r>
            <a:endParaRPr/>
          </a:p>
        </p:txBody>
      </p:sp>
      <p:sp>
        <p:nvSpPr>
          <p:cNvPr id="1559" name="Google Shape;1559;p42"/>
          <p:cNvSpPr txBox="1"/>
          <p:nvPr>
            <p:ph idx="1" type="subTitle"/>
          </p:nvPr>
        </p:nvSpPr>
        <p:spPr>
          <a:xfrm>
            <a:off x="1037540" y="2814734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manage a situation or problem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560" name="Google Shape;1560;p42"/>
          <p:cNvSpPr txBox="1"/>
          <p:nvPr>
            <p:ph idx="2" type="title"/>
          </p:nvPr>
        </p:nvSpPr>
        <p:spPr>
          <a:xfrm>
            <a:off x="1037540" y="1460109"/>
            <a:ext cx="2305500" cy="34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eventful</a:t>
            </a:r>
            <a:endParaRPr/>
          </a:p>
        </p:txBody>
      </p:sp>
      <p:sp>
        <p:nvSpPr>
          <p:cNvPr id="1561" name="Google Shape;1561;p42"/>
          <p:cNvSpPr txBox="1"/>
          <p:nvPr>
            <p:ph idx="3" type="subTitle"/>
          </p:nvPr>
        </p:nvSpPr>
        <p:spPr>
          <a:xfrm>
            <a:off x="897276" y="1800650"/>
            <a:ext cx="24459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marked by interesting or exciting events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1562" name="Google Shape;1562;p42"/>
          <p:cNvGrpSpPr/>
          <p:nvPr/>
        </p:nvGrpSpPr>
        <p:grpSpPr>
          <a:xfrm rot="-1172916">
            <a:off x="3542989" y="1502361"/>
            <a:ext cx="785573" cy="806093"/>
            <a:chOff x="4327125" y="2454650"/>
            <a:chExt cx="979350" cy="1005050"/>
          </a:xfrm>
        </p:grpSpPr>
        <p:sp>
          <p:nvSpPr>
            <p:cNvPr id="1563" name="Google Shape;1563;p42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8" name="Google Shape;1568;p42"/>
          <p:cNvGrpSpPr/>
          <p:nvPr/>
        </p:nvGrpSpPr>
        <p:grpSpPr>
          <a:xfrm flipH="1" rot="1172916">
            <a:off x="3542743" y="2506798"/>
            <a:ext cx="785573" cy="806188"/>
            <a:chOff x="4327125" y="2454650"/>
            <a:chExt cx="979350" cy="1005050"/>
          </a:xfrm>
        </p:grpSpPr>
        <p:sp>
          <p:nvSpPr>
            <p:cNvPr id="1569" name="Google Shape;1569;p42"/>
            <p:cNvSpPr/>
            <p:nvPr/>
          </p:nvSpPr>
          <p:spPr>
            <a:xfrm>
              <a:off x="4554700" y="2454650"/>
              <a:ext cx="230150" cy="246850"/>
            </a:xfrm>
            <a:custGeom>
              <a:rect b="b" l="l" r="r" t="t"/>
              <a:pathLst>
                <a:path extrusionOk="0" h="9874" w="9206">
                  <a:moveTo>
                    <a:pt x="4603" y="1"/>
                  </a:moveTo>
                  <a:cubicBezTo>
                    <a:pt x="2053" y="1"/>
                    <a:pt x="0" y="2208"/>
                    <a:pt x="0" y="4937"/>
                  </a:cubicBezTo>
                  <a:cubicBezTo>
                    <a:pt x="0" y="7666"/>
                    <a:pt x="2053" y="9873"/>
                    <a:pt x="4603" y="9873"/>
                  </a:cubicBezTo>
                  <a:cubicBezTo>
                    <a:pt x="7143" y="9873"/>
                    <a:pt x="9205" y="7666"/>
                    <a:pt x="9205" y="4937"/>
                  </a:cubicBezTo>
                  <a:cubicBezTo>
                    <a:pt x="9205" y="2208"/>
                    <a:pt x="7143" y="1"/>
                    <a:pt x="4603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4846400" y="2464075"/>
              <a:ext cx="232300" cy="249175"/>
            </a:xfrm>
            <a:custGeom>
              <a:rect b="b" l="l" r="r" t="t"/>
              <a:pathLst>
                <a:path extrusionOk="0" h="9967" w="9292">
                  <a:moveTo>
                    <a:pt x="4646" y="0"/>
                  </a:moveTo>
                  <a:cubicBezTo>
                    <a:pt x="2080" y="0"/>
                    <a:pt x="1" y="2233"/>
                    <a:pt x="1" y="4979"/>
                  </a:cubicBezTo>
                  <a:cubicBezTo>
                    <a:pt x="1" y="7734"/>
                    <a:pt x="2080" y="9967"/>
                    <a:pt x="4646" y="9967"/>
                  </a:cubicBezTo>
                  <a:cubicBezTo>
                    <a:pt x="7213" y="9967"/>
                    <a:pt x="9292" y="7734"/>
                    <a:pt x="9292" y="4979"/>
                  </a:cubicBezTo>
                  <a:cubicBezTo>
                    <a:pt x="9292" y="2233"/>
                    <a:pt x="7213" y="0"/>
                    <a:pt x="4646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4370750" y="2715750"/>
              <a:ext cx="919900" cy="743950"/>
            </a:xfrm>
            <a:custGeom>
              <a:rect b="b" l="l" r="r" t="t"/>
              <a:pathLst>
                <a:path extrusionOk="0" h="29758" w="36796">
                  <a:moveTo>
                    <a:pt x="17806" y="1"/>
                  </a:moveTo>
                  <a:cubicBezTo>
                    <a:pt x="8882" y="1"/>
                    <a:pt x="1424" y="5660"/>
                    <a:pt x="737" y="13288"/>
                  </a:cubicBezTo>
                  <a:cubicBezTo>
                    <a:pt x="1" y="21458"/>
                    <a:pt x="7315" y="28790"/>
                    <a:pt x="17068" y="29671"/>
                  </a:cubicBezTo>
                  <a:cubicBezTo>
                    <a:pt x="17715" y="29729"/>
                    <a:pt x="18356" y="29758"/>
                    <a:pt x="18990" y="29758"/>
                  </a:cubicBezTo>
                  <a:cubicBezTo>
                    <a:pt x="27914" y="29758"/>
                    <a:pt x="35373" y="24099"/>
                    <a:pt x="36060" y="16471"/>
                  </a:cubicBezTo>
                  <a:cubicBezTo>
                    <a:pt x="36795" y="8301"/>
                    <a:pt x="29481" y="961"/>
                    <a:pt x="19728" y="88"/>
                  </a:cubicBezTo>
                  <a:cubicBezTo>
                    <a:pt x="19082" y="30"/>
                    <a:pt x="18440" y="1"/>
                    <a:pt x="17806" y="1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4327125" y="2587725"/>
              <a:ext cx="227375" cy="223025"/>
            </a:xfrm>
            <a:custGeom>
              <a:rect b="b" l="l" r="r" t="t"/>
              <a:pathLst>
                <a:path extrusionOk="0" h="8921" w="9095">
                  <a:moveTo>
                    <a:pt x="4207" y="0"/>
                  </a:moveTo>
                  <a:cubicBezTo>
                    <a:pt x="3821" y="0"/>
                    <a:pt x="3433" y="63"/>
                    <a:pt x="3055" y="196"/>
                  </a:cubicBezTo>
                  <a:cubicBezTo>
                    <a:pt x="1002" y="914"/>
                    <a:pt x="1" y="3412"/>
                    <a:pt x="831" y="5765"/>
                  </a:cubicBezTo>
                  <a:cubicBezTo>
                    <a:pt x="1501" y="7684"/>
                    <a:pt x="3178" y="8920"/>
                    <a:pt x="4888" y="8920"/>
                  </a:cubicBezTo>
                  <a:cubicBezTo>
                    <a:pt x="5275" y="8920"/>
                    <a:pt x="5662" y="8857"/>
                    <a:pt x="6040" y="8725"/>
                  </a:cubicBezTo>
                  <a:cubicBezTo>
                    <a:pt x="8094" y="8006"/>
                    <a:pt x="9095" y="5508"/>
                    <a:pt x="8265" y="3156"/>
                  </a:cubicBezTo>
                  <a:cubicBezTo>
                    <a:pt x="7595" y="1236"/>
                    <a:pt x="5917" y="0"/>
                    <a:pt x="4207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104350" y="2595175"/>
              <a:ext cx="202125" cy="216900"/>
            </a:xfrm>
            <a:custGeom>
              <a:rect b="b" l="l" r="r" t="t"/>
              <a:pathLst>
                <a:path extrusionOk="0" h="8676" w="8085">
                  <a:moveTo>
                    <a:pt x="4038" y="0"/>
                  </a:moveTo>
                  <a:cubicBezTo>
                    <a:pt x="1805" y="0"/>
                    <a:pt x="0" y="1942"/>
                    <a:pt x="0" y="4338"/>
                  </a:cubicBezTo>
                  <a:cubicBezTo>
                    <a:pt x="0" y="6733"/>
                    <a:pt x="1805" y="8675"/>
                    <a:pt x="4038" y="8675"/>
                  </a:cubicBezTo>
                  <a:cubicBezTo>
                    <a:pt x="6271" y="8675"/>
                    <a:pt x="8084" y="6733"/>
                    <a:pt x="8084" y="4338"/>
                  </a:cubicBezTo>
                  <a:cubicBezTo>
                    <a:pt x="8084" y="1942"/>
                    <a:pt x="6271" y="0"/>
                    <a:pt x="4038" y="0"/>
                  </a:cubicBezTo>
                  <a:close/>
                </a:path>
              </a:pathLst>
            </a:custGeom>
            <a:solidFill>
              <a:srgbClr val="FFFFFF">
                <a:alpha val="648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4" name="Google Shape;1574;p42"/>
          <p:cNvGrpSpPr/>
          <p:nvPr/>
        </p:nvGrpSpPr>
        <p:grpSpPr>
          <a:xfrm>
            <a:off x="3719745" y="2894194"/>
            <a:ext cx="340799" cy="259620"/>
            <a:chOff x="7677388" y="2067625"/>
            <a:chExt cx="460850" cy="351075"/>
          </a:xfrm>
        </p:grpSpPr>
        <p:sp>
          <p:nvSpPr>
            <p:cNvPr id="1575" name="Google Shape;1575;p42"/>
            <p:cNvSpPr/>
            <p:nvPr/>
          </p:nvSpPr>
          <p:spPr>
            <a:xfrm>
              <a:off x="7894363" y="2189225"/>
              <a:ext cx="26900" cy="53950"/>
            </a:xfrm>
            <a:custGeom>
              <a:rect b="b" l="l" r="r" t="t"/>
              <a:pathLst>
                <a:path extrusionOk="0" h="2158" w="1076">
                  <a:moveTo>
                    <a:pt x="0" y="0"/>
                  </a:moveTo>
                  <a:lnTo>
                    <a:pt x="0" y="2158"/>
                  </a:lnTo>
                  <a:lnTo>
                    <a:pt x="1076" y="21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42"/>
            <p:cNvSpPr/>
            <p:nvPr/>
          </p:nvSpPr>
          <p:spPr>
            <a:xfrm>
              <a:off x="7907538" y="2189225"/>
              <a:ext cx="13725" cy="53950"/>
            </a:xfrm>
            <a:custGeom>
              <a:rect b="b" l="l" r="r" t="t"/>
              <a:pathLst>
                <a:path extrusionOk="0" h="2158" w="549">
                  <a:moveTo>
                    <a:pt x="1" y="0"/>
                  </a:moveTo>
                  <a:lnTo>
                    <a:pt x="1" y="2158"/>
                  </a:lnTo>
                  <a:lnTo>
                    <a:pt x="549" y="2158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8015763" y="2067625"/>
              <a:ext cx="122475" cy="135150"/>
            </a:xfrm>
            <a:custGeom>
              <a:rect b="b" l="l" r="r" t="t"/>
              <a:pathLst>
                <a:path extrusionOk="0" h="5406" w="4899">
                  <a:moveTo>
                    <a:pt x="1" y="1"/>
                  </a:moveTo>
                  <a:lnTo>
                    <a:pt x="1" y="1083"/>
                  </a:lnTo>
                  <a:cubicBezTo>
                    <a:pt x="898" y="1083"/>
                    <a:pt x="1624" y="1809"/>
                    <a:pt x="1624" y="2706"/>
                  </a:cubicBezTo>
                  <a:cubicBezTo>
                    <a:pt x="1624" y="3597"/>
                    <a:pt x="898" y="4323"/>
                    <a:pt x="1" y="4323"/>
                  </a:cubicBezTo>
                  <a:lnTo>
                    <a:pt x="1" y="5405"/>
                  </a:lnTo>
                  <a:lnTo>
                    <a:pt x="4898" y="5405"/>
                  </a:lnTo>
                  <a:lnTo>
                    <a:pt x="4898" y="1"/>
                  </a:lnTo>
                  <a:close/>
                </a:path>
              </a:pathLst>
            </a:custGeom>
            <a:solidFill>
              <a:srgbClr val="CD14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7677388" y="2067800"/>
              <a:ext cx="405875" cy="134975"/>
            </a:xfrm>
            <a:custGeom>
              <a:rect b="b" l="l" r="r" t="t"/>
              <a:pathLst>
                <a:path extrusionOk="0" h="5399" w="16235">
                  <a:moveTo>
                    <a:pt x="1" y="1"/>
                  </a:moveTo>
                  <a:lnTo>
                    <a:pt x="1" y="5398"/>
                  </a:lnTo>
                  <a:lnTo>
                    <a:pt x="6515" y="5398"/>
                  </a:lnTo>
                  <a:lnTo>
                    <a:pt x="7487" y="4795"/>
                  </a:lnTo>
                  <a:lnTo>
                    <a:pt x="10775" y="4795"/>
                  </a:lnTo>
                  <a:lnTo>
                    <a:pt x="11919" y="5398"/>
                  </a:lnTo>
                  <a:lnTo>
                    <a:pt x="13536" y="5398"/>
                  </a:lnTo>
                  <a:cubicBezTo>
                    <a:pt x="15029" y="5398"/>
                    <a:pt x="16235" y="4186"/>
                    <a:pt x="16235" y="2699"/>
                  </a:cubicBezTo>
                  <a:cubicBezTo>
                    <a:pt x="16235" y="1206"/>
                    <a:pt x="15029" y="1"/>
                    <a:pt x="13536" y="1"/>
                  </a:cubicBezTo>
                  <a:lnTo>
                    <a:pt x="11919" y="1"/>
                  </a:lnTo>
                  <a:lnTo>
                    <a:pt x="11084" y="645"/>
                  </a:lnTo>
                  <a:lnTo>
                    <a:pt x="7638" y="645"/>
                  </a:lnTo>
                  <a:lnTo>
                    <a:pt x="6515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7907538" y="2067800"/>
              <a:ext cx="175725" cy="134975"/>
            </a:xfrm>
            <a:custGeom>
              <a:rect b="b" l="l" r="r" t="t"/>
              <a:pathLst>
                <a:path extrusionOk="0" h="5399" w="7029">
                  <a:moveTo>
                    <a:pt x="2713" y="1"/>
                  </a:moveTo>
                  <a:lnTo>
                    <a:pt x="1878" y="645"/>
                  </a:lnTo>
                  <a:lnTo>
                    <a:pt x="1" y="645"/>
                  </a:lnTo>
                  <a:lnTo>
                    <a:pt x="1" y="4795"/>
                  </a:lnTo>
                  <a:lnTo>
                    <a:pt x="1569" y="4795"/>
                  </a:lnTo>
                  <a:lnTo>
                    <a:pt x="2713" y="5398"/>
                  </a:lnTo>
                  <a:lnTo>
                    <a:pt x="4330" y="5398"/>
                  </a:lnTo>
                  <a:cubicBezTo>
                    <a:pt x="5823" y="5398"/>
                    <a:pt x="7029" y="4186"/>
                    <a:pt x="7029" y="2699"/>
                  </a:cubicBezTo>
                  <a:cubicBezTo>
                    <a:pt x="7029" y="1206"/>
                    <a:pt x="5823" y="1"/>
                    <a:pt x="4330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8002413" y="2121750"/>
              <a:ext cx="26900" cy="27075"/>
            </a:xfrm>
            <a:custGeom>
              <a:rect b="b" l="l" r="r" t="t"/>
              <a:pathLst>
                <a:path extrusionOk="0" h="1083" w="1076">
                  <a:moveTo>
                    <a:pt x="0" y="0"/>
                  </a:moveTo>
                  <a:lnTo>
                    <a:pt x="0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7759413" y="2121750"/>
              <a:ext cx="26925" cy="27075"/>
            </a:xfrm>
            <a:custGeom>
              <a:rect b="b" l="l" r="r" t="t"/>
              <a:pathLst>
                <a:path extrusionOk="0" h="1083" w="1077">
                  <a:moveTo>
                    <a:pt x="1" y="0"/>
                  </a:moveTo>
                  <a:lnTo>
                    <a:pt x="1" y="1083"/>
                  </a:lnTo>
                  <a:lnTo>
                    <a:pt x="1076" y="10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7840413" y="2067800"/>
              <a:ext cx="134975" cy="134975"/>
            </a:xfrm>
            <a:custGeom>
              <a:rect b="b" l="l" r="r" t="t"/>
              <a:pathLst>
                <a:path extrusionOk="0" h="5399" w="5399">
                  <a:moveTo>
                    <a:pt x="4316" y="1076"/>
                  </a:moveTo>
                  <a:lnTo>
                    <a:pt x="4316" y="4316"/>
                  </a:lnTo>
                  <a:lnTo>
                    <a:pt x="1076" y="4316"/>
                  </a:lnTo>
                  <a:lnTo>
                    <a:pt x="1076" y="1076"/>
                  </a:lnTo>
                  <a:close/>
                  <a:moveTo>
                    <a:pt x="1" y="1"/>
                  </a:moveTo>
                  <a:lnTo>
                    <a:pt x="1" y="5398"/>
                  </a:lnTo>
                  <a:lnTo>
                    <a:pt x="5398" y="5398"/>
                  </a:lnTo>
                  <a:lnTo>
                    <a:pt x="5398" y="1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7813363" y="2121750"/>
              <a:ext cx="81025" cy="27075"/>
            </a:xfrm>
            <a:custGeom>
              <a:rect b="b" l="l" r="r" t="t"/>
              <a:pathLst>
                <a:path extrusionOk="0" h="1083" w="3241">
                  <a:moveTo>
                    <a:pt x="0" y="0"/>
                  </a:moveTo>
                  <a:lnTo>
                    <a:pt x="0" y="1083"/>
                  </a:lnTo>
                  <a:lnTo>
                    <a:pt x="3240" y="108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7907538" y="2067625"/>
              <a:ext cx="67850" cy="135150"/>
            </a:xfrm>
            <a:custGeom>
              <a:rect b="b" l="l" r="r" t="t"/>
              <a:pathLst>
                <a:path extrusionOk="0" h="5406" w="2714">
                  <a:moveTo>
                    <a:pt x="1" y="1"/>
                  </a:moveTo>
                  <a:lnTo>
                    <a:pt x="1" y="1083"/>
                  </a:lnTo>
                  <a:lnTo>
                    <a:pt x="1631" y="1083"/>
                  </a:lnTo>
                  <a:lnTo>
                    <a:pt x="1631" y="4323"/>
                  </a:lnTo>
                  <a:lnTo>
                    <a:pt x="1" y="4323"/>
                  </a:lnTo>
                  <a:lnTo>
                    <a:pt x="1" y="5405"/>
                  </a:lnTo>
                  <a:lnTo>
                    <a:pt x="2713" y="5405"/>
                  </a:lnTo>
                  <a:lnTo>
                    <a:pt x="2713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7813363" y="2229800"/>
              <a:ext cx="189075" cy="121425"/>
            </a:xfrm>
            <a:custGeom>
              <a:rect b="b" l="l" r="r" t="t"/>
              <a:pathLst>
                <a:path extrusionOk="0" h="4857" w="7563">
                  <a:moveTo>
                    <a:pt x="3768" y="0"/>
                  </a:moveTo>
                  <a:cubicBezTo>
                    <a:pt x="1685" y="7"/>
                    <a:pt x="0" y="1692"/>
                    <a:pt x="0" y="3775"/>
                  </a:cubicBezTo>
                  <a:cubicBezTo>
                    <a:pt x="0" y="4158"/>
                    <a:pt x="55" y="4514"/>
                    <a:pt x="165" y="4857"/>
                  </a:cubicBezTo>
                  <a:lnTo>
                    <a:pt x="3768" y="4843"/>
                  </a:lnTo>
                  <a:lnTo>
                    <a:pt x="7398" y="4836"/>
                  </a:lnTo>
                  <a:cubicBezTo>
                    <a:pt x="7508" y="4501"/>
                    <a:pt x="7562" y="4145"/>
                    <a:pt x="7562" y="3775"/>
                  </a:cubicBezTo>
                  <a:cubicBezTo>
                    <a:pt x="7562" y="1692"/>
                    <a:pt x="5864" y="0"/>
                    <a:pt x="3781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7817288" y="2283750"/>
              <a:ext cx="181050" cy="133925"/>
            </a:xfrm>
            <a:custGeom>
              <a:rect b="b" l="l" r="r" t="t"/>
              <a:pathLst>
                <a:path extrusionOk="0" h="5357" w="7242">
                  <a:moveTo>
                    <a:pt x="3611" y="0"/>
                  </a:moveTo>
                  <a:cubicBezTo>
                    <a:pt x="2316" y="0"/>
                    <a:pt x="1138" y="644"/>
                    <a:pt x="432" y="1747"/>
                  </a:cubicBezTo>
                  <a:cubicBezTo>
                    <a:pt x="241" y="2048"/>
                    <a:pt x="97" y="2363"/>
                    <a:pt x="1" y="2699"/>
                  </a:cubicBezTo>
                  <a:cubicBezTo>
                    <a:pt x="186" y="3315"/>
                    <a:pt x="521" y="3863"/>
                    <a:pt x="974" y="4309"/>
                  </a:cubicBezTo>
                  <a:cubicBezTo>
                    <a:pt x="1535" y="4870"/>
                    <a:pt x="2268" y="5247"/>
                    <a:pt x="3083" y="5357"/>
                  </a:cubicBezTo>
                  <a:lnTo>
                    <a:pt x="3611" y="4665"/>
                  </a:lnTo>
                  <a:lnTo>
                    <a:pt x="3624" y="4651"/>
                  </a:lnTo>
                  <a:lnTo>
                    <a:pt x="4159" y="5357"/>
                  </a:lnTo>
                  <a:cubicBezTo>
                    <a:pt x="4981" y="5233"/>
                    <a:pt x="5714" y="4857"/>
                    <a:pt x="6275" y="4295"/>
                  </a:cubicBezTo>
                  <a:cubicBezTo>
                    <a:pt x="6734" y="3857"/>
                    <a:pt x="7070" y="3302"/>
                    <a:pt x="7241" y="2685"/>
                  </a:cubicBezTo>
                  <a:lnTo>
                    <a:pt x="7241" y="2678"/>
                  </a:lnTo>
                  <a:cubicBezTo>
                    <a:pt x="7131" y="2322"/>
                    <a:pt x="6967" y="1987"/>
                    <a:pt x="6762" y="1671"/>
                  </a:cubicBezTo>
                  <a:cubicBezTo>
                    <a:pt x="6049" y="623"/>
                    <a:pt x="4885" y="0"/>
                    <a:pt x="362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42"/>
            <p:cNvSpPr/>
            <p:nvPr/>
          </p:nvSpPr>
          <p:spPr>
            <a:xfrm>
              <a:off x="7907538" y="2229800"/>
              <a:ext cx="94900" cy="121100"/>
            </a:xfrm>
            <a:custGeom>
              <a:rect b="b" l="l" r="r" t="t"/>
              <a:pathLst>
                <a:path extrusionOk="0" h="4844" w="3796">
                  <a:moveTo>
                    <a:pt x="1" y="0"/>
                  </a:moveTo>
                  <a:lnTo>
                    <a:pt x="1" y="4843"/>
                  </a:lnTo>
                  <a:lnTo>
                    <a:pt x="3631" y="4836"/>
                  </a:lnTo>
                  <a:cubicBezTo>
                    <a:pt x="3741" y="4501"/>
                    <a:pt x="3795" y="4145"/>
                    <a:pt x="3795" y="3775"/>
                  </a:cubicBezTo>
                  <a:cubicBezTo>
                    <a:pt x="3795" y="1692"/>
                    <a:pt x="2097" y="0"/>
                    <a:pt x="14" y="0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7907538" y="2283750"/>
              <a:ext cx="90800" cy="133925"/>
            </a:xfrm>
            <a:custGeom>
              <a:rect b="b" l="l" r="r" t="t"/>
              <a:pathLst>
                <a:path extrusionOk="0" h="5357" w="3632">
                  <a:moveTo>
                    <a:pt x="1" y="0"/>
                  </a:moveTo>
                  <a:lnTo>
                    <a:pt x="1" y="4665"/>
                  </a:lnTo>
                  <a:lnTo>
                    <a:pt x="14" y="4651"/>
                  </a:lnTo>
                  <a:lnTo>
                    <a:pt x="549" y="5357"/>
                  </a:lnTo>
                  <a:cubicBezTo>
                    <a:pt x="1371" y="5233"/>
                    <a:pt x="2104" y="4857"/>
                    <a:pt x="2665" y="4295"/>
                  </a:cubicBezTo>
                  <a:cubicBezTo>
                    <a:pt x="3124" y="3857"/>
                    <a:pt x="3460" y="3302"/>
                    <a:pt x="3631" y="2685"/>
                  </a:cubicBezTo>
                  <a:lnTo>
                    <a:pt x="3631" y="2678"/>
                  </a:lnTo>
                  <a:cubicBezTo>
                    <a:pt x="3521" y="2322"/>
                    <a:pt x="3357" y="1987"/>
                    <a:pt x="3152" y="1671"/>
                  </a:cubicBezTo>
                  <a:cubicBezTo>
                    <a:pt x="2439" y="623"/>
                    <a:pt x="1275" y="0"/>
                    <a:pt x="14" y="0"/>
                  </a:cubicBez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7894363" y="23376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0" y="1"/>
                  </a:moveTo>
                  <a:lnTo>
                    <a:pt x="0" y="3200"/>
                  </a:lnTo>
                  <a:cubicBezTo>
                    <a:pt x="172" y="3227"/>
                    <a:pt x="343" y="3241"/>
                    <a:pt x="528" y="3241"/>
                  </a:cubicBezTo>
                  <a:lnTo>
                    <a:pt x="541" y="3241"/>
                  </a:lnTo>
                  <a:cubicBezTo>
                    <a:pt x="726" y="3241"/>
                    <a:pt x="904" y="3234"/>
                    <a:pt x="1083" y="3200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7907538" y="2337675"/>
              <a:ext cx="13725" cy="81025"/>
            </a:xfrm>
            <a:custGeom>
              <a:rect b="b" l="l" r="r" t="t"/>
              <a:pathLst>
                <a:path extrusionOk="0" h="3241" w="549">
                  <a:moveTo>
                    <a:pt x="1" y="1"/>
                  </a:moveTo>
                  <a:lnTo>
                    <a:pt x="1" y="3241"/>
                  </a:lnTo>
                  <a:lnTo>
                    <a:pt x="14" y="3241"/>
                  </a:lnTo>
                  <a:cubicBezTo>
                    <a:pt x="192" y="3241"/>
                    <a:pt x="377" y="3234"/>
                    <a:pt x="549" y="3200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1" name="Google Shape;1591;p42"/>
          <p:cNvGrpSpPr/>
          <p:nvPr/>
        </p:nvGrpSpPr>
        <p:grpSpPr>
          <a:xfrm>
            <a:off x="3751641" y="1792626"/>
            <a:ext cx="378107" cy="377963"/>
            <a:chOff x="1000463" y="3952850"/>
            <a:chExt cx="460825" cy="460650"/>
          </a:xfrm>
        </p:grpSpPr>
        <p:sp>
          <p:nvSpPr>
            <p:cNvPr id="1592" name="Google Shape;1592;p42"/>
            <p:cNvSpPr/>
            <p:nvPr/>
          </p:nvSpPr>
          <p:spPr>
            <a:xfrm>
              <a:off x="1244313" y="4142750"/>
              <a:ext cx="162000" cy="81025"/>
            </a:xfrm>
            <a:custGeom>
              <a:rect b="b" l="l" r="r" t="t"/>
              <a:pathLst>
                <a:path extrusionOk="0" h="3241" w="6480">
                  <a:moveTo>
                    <a:pt x="1288" y="0"/>
                  </a:moveTo>
                  <a:lnTo>
                    <a:pt x="0" y="1076"/>
                  </a:lnTo>
                  <a:lnTo>
                    <a:pt x="0" y="3240"/>
                  </a:lnTo>
                  <a:lnTo>
                    <a:pt x="5617" y="3240"/>
                  </a:lnTo>
                  <a:lnTo>
                    <a:pt x="6480" y="2158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1311763" y="4142750"/>
              <a:ext cx="94550" cy="81025"/>
            </a:xfrm>
            <a:custGeom>
              <a:rect b="b" l="l" r="r" t="t"/>
              <a:pathLst>
                <a:path extrusionOk="0" h="3241" w="3782">
                  <a:moveTo>
                    <a:pt x="1" y="0"/>
                  </a:moveTo>
                  <a:lnTo>
                    <a:pt x="1" y="3240"/>
                  </a:lnTo>
                  <a:lnTo>
                    <a:pt x="2919" y="3240"/>
                  </a:lnTo>
                  <a:lnTo>
                    <a:pt x="3782" y="2158"/>
                  </a:lnTo>
                  <a:lnTo>
                    <a:pt x="3782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1325288" y="4196675"/>
              <a:ext cx="108100" cy="216825"/>
            </a:xfrm>
            <a:custGeom>
              <a:rect b="b" l="l" r="r" t="t"/>
              <a:pathLst>
                <a:path extrusionOk="0" h="8673" w="4324">
                  <a:moveTo>
                    <a:pt x="1" y="1"/>
                  </a:moveTo>
                  <a:lnTo>
                    <a:pt x="1" y="6549"/>
                  </a:lnTo>
                  <a:lnTo>
                    <a:pt x="275" y="6700"/>
                  </a:lnTo>
                  <a:cubicBezTo>
                    <a:pt x="659" y="6919"/>
                    <a:pt x="926" y="7289"/>
                    <a:pt x="1028" y="7714"/>
                  </a:cubicBezTo>
                  <a:lnTo>
                    <a:pt x="2165" y="8673"/>
                  </a:lnTo>
                  <a:lnTo>
                    <a:pt x="4323" y="8673"/>
                  </a:lnTo>
                  <a:lnTo>
                    <a:pt x="4323" y="8138"/>
                  </a:lnTo>
                  <a:cubicBezTo>
                    <a:pt x="4323" y="7275"/>
                    <a:pt x="3919" y="6440"/>
                    <a:pt x="3241" y="5940"/>
                  </a:cubicBezTo>
                  <a:lnTo>
                    <a:pt x="3241" y="1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1156613" y="4196675"/>
              <a:ext cx="222825" cy="216825"/>
            </a:xfrm>
            <a:custGeom>
              <a:rect b="b" l="l" r="r" t="t"/>
              <a:pathLst>
                <a:path extrusionOk="0" h="8673" w="8913">
                  <a:moveTo>
                    <a:pt x="4049" y="1"/>
                  </a:moveTo>
                  <a:cubicBezTo>
                    <a:pt x="2213" y="1"/>
                    <a:pt x="1049" y="885"/>
                    <a:pt x="1" y="2159"/>
                  </a:cubicBezTo>
                  <a:lnTo>
                    <a:pt x="974" y="3241"/>
                  </a:lnTo>
                  <a:lnTo>
                    <a:pt x="3508" y="3241"/>
                  </a:lnTo>
                  <a:cubicBezTo>
                    <a:pt x="4104" y="3241"/>
                    <a:pt x="4590" y="3727"/>
                    <a:pt x="4590" y="4323"/>
                  </a:cubicBezTo>
                  <a:cubicBezTo>
                    <a:pt x="4590" y="4912"/>
                    <a:pt x="4104" y="5399"/>
                    <a:pt x="3508" y="5399"/>
                  </a:cubicBezTo>
                  <a:lnTo>
                    <a:pt x="3508" y="6481"/>
                  </a:lnTo>
                  <a:lnTo>
                    <a:pt x="4049" y="6481"/>
                  </a:lnTo>
                  <a:cubicBezTo>
                    <a:pt x="4926" y="6481"/>
                    <a:pt x="5625" y="7207"/>
                    <a:pt x="5659" y="8070"/>
                  </a:cubicBezTo>
                  <a:lnTo>
                    <a:pt x="6207" y="8371"/>
                  </a:lnTo>
                  <a:lnTo>
                    <a:pt x="6748" y="8673"/>
                  </a:lnTo>
                  <a:lnTo>
                    <a:pt x="8912" y="8673"/>
                  </a:lnTo>
                  <a:lnTo>
                    <a:pt x="8912" y="8138"/>
                  </a:lnTo>
                  <a:lnTo>
                    <a:pt x="8906" y="8138"/>
                  </a:lnTo>
                  <a:cubicBezTo>
                    <a:pt x="8906" y="7282"/>
                    <a:pt x="8501" y="6440"/>
                    <a:pt x="7830" y="5940"/>
                  </a:cubicBezTo>
                  <a:lnTo>
                    <a:pt x="7830" y="1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1311763" y="4196675"/>
              <a:ext cx="67675" cy="216825"/>
            </a:xfrm>
            <a:custGeom>
              <a:rect b="b" l="l" r="r" t="t"/>
              <a:pathLst>
                <a:path extrusionOk="0" h="8673" w="2707">
                  <a:moveTo>
                    <a:pt x="1" y="1"/>
                  </a:moveTo>
                  <a:lnTo>
                    <a:pt x="1" y="8371"/>
                  </a:lnTo>
                  <a:lnTo>
                    <a:pt x="542" y="8673"/>
                  </a:lnTo>
                  <a:lnTo>
                    <a:pt x="2706" y="8673"/>
                  </a:lnTo>
                  <a:lnTo>
                    <a:pt x="2706" y="8138"/>
                  </a:lnTo>
                  <a:lnTo>
                    <a:pt x="2700" y="8138"/>
                  </a:lnTo>
                  <a:cubicBezTo>
                    <a:pt x="2700" y="7282"/>
                    <a:pt x="2295" y="6440"/>
                    <a:pt x="1624" y="5940"/>
                  </a:cubicBezTo>
                  <a:lnTo>
                    <a:pt x="1624" y="1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1136413" y="4250625"/>
              <a:ext cx="188900" cy="162875"/>
            </a:xfrm>
            <a:custGeom>
              <a:rect b="b" l="l" r="r" t="t"/>
              <a:pathLst>
                <a:path extrusionOk="0" h="6515" w="7556">
                  <a:moveTo>
                    <a:pt x="809" y="1"/>
                  </a:moveTo>
                  <a:lnTo>
                    <a:pt x="658" y="275"/>
                  </a:lnTo>
                  <a:cubicBezTo>
                    <a:pt x="227" y="1014"/>
                    <a:pt x="1" y="1857"/>
                    <a:pt x="1" y="2699"/>
                  </a:cubicBezTo>
                  <a:lnTo>
                    <a:pt x="1" y="6515"/>
                  </a:lnTo>
                  <a:lnTo>
                    <a:pt x="7556" y="6515"/>
                  </a:lnTo>
                  <a:lnTo>
                    <a:pt x="7556" y="5980"/>
                  </a:lnTo>
                  <a:cubicBezTo>
                    <a:pt x="7556" y="5371"/>
                    <a:pt x="7350" y="4775"/>
                    <a:pt x="7015" y="4330"/>
                  </a:cubicBezTo>
                  <a:cubicBezTo>
                    <a:pt x="6761" y="3973"/>
                    <a:pt x="6412" y="3693"/>
                    <a:pt x="6015" y="3501"/>
                  </a:cubicBezTo>
                  <a:cubicBezTo>
                    <a:pt x="6302" y="3131"/>
                    <a:pt x="6481" y="2672"/>
                    <a:pt x="6481" y="2158"/>
                  </a:cubicBezTo>
                  <a:cubicBezTo>
                    <a:pt x="6481" y="973"/>
                    <a:pt x="5508" y="1"/>
                    <a:pt x="4316" y="1"/>
                  </a:cubicBez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1311763" y="4358850"/>
              <a:ext cx="13550" cy="54650"/>
            </a:xfrm>
            <a:custGeom>
              <a:rect b="b" l="l" r="r" t="t"/>
              <a:pathLst>
                <a:path extrusionOk="0" h="2186" w="542">
                  <a:moveTo>
                    <a:pt x="1" y="1"/>
                  </a:moveTo>
                  <a:lnTo>
                    <a:pt x="1" y="2186"/>
                  </a:lnTo>
                  <a:lnTo>
                    <a:pt x="542" y="2186"/>
                  </a:lnTo>
                  <a:lnTo>
                    <a:pt x="542" y="1651"/>
                  </a:lnTo>
                  <a:cubicBezTo>
                    <a:pt x="542" y="1042"/>
                    <a:pt x="336" y="446"/>
                    <a:pt x="1" y="1"/>
                  </a:cubicBez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1352363" y="4196675"/>
              <a:ext cx="81025" cy="81025"/>
            </a:xfrm>
            <a:custGeom>
              <a:rect b="b" l="l" r="r" t="t"/>
              <a:pathLst>
                <a:path extrusionOk="0" h="3241" w="3241">
                  <a:moveTo>
                    <a:pt x="1617" y="1"/>
                  </a:moveTo>
                  <a:cubicBezTo>
                    <a:pt x="726" y="1"/>
                    <a:pt x="0" y="727"/>
                    <a:pt x="0" y="1617"/>
                  </a:cubicBezTo>
                  <a:cubicBezTo>
                    <a:pt x="0" y="2515"/>
                    <a:pt x="726" y="3241"/>
                    <a:pt x="1617" y="3241"/>
                  </a:cubicBezTo>
                  <a:cubicBezTo>
                    <a:pt x="2514" y="3241"/>
                    <a:pt x="3240" y="2515"/>
                    <a:pt x="3240" y="1617"/>
                  </a:cubicBezTo>
                  <a:cubicBezTo>
                    <a:pt x="3240" y="727"/>
                    <a:pt x="2514" y="1"/>
                    <a:pt x="1617" y="1"/>
                  </a:cubicBez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1108513" y="4020300"/>
              <a:ext cx="149350" cy="149350"/>
            </a:xfrm>
            <a:custGeom>
              <a:rect b="b" l="l" r="r" t="t"/>
              <a:pathLst>
                <a:path extrusionOk="0" h="5974" w="5974">
                  <a:moveTo>
                    <a:pt x="0" y="1"/>
                  </a:moveTo>
                  <a:lnTo>
                    <a:pt x="0" y="1076"/>
                  </a:lnTo>
                  <a:cubicBezTo>
                    <a:pt x="0" y="3761"/>
                    <a:pt x="2213" y="5974"/>
                    <a:pt x="4891" y="5974"/>
                  </a:cubicBezTo>
                  <a:lnTo>
                    <a:pt x="5432" y="5974"/>
                  </a:lnTo>
                  <a:lnTo>
                    <a:pt x="5973" y="4898"/>
                  </a:lnTo>
                  <a:lnTo>
                    <a:pt x="4891" y="4898"/>
                  </a:lnTo>
                  <a:cubicBezTo>
                    <a:pt x="2809" y="4898"/>
                    <a:pt x="1076" y="3165"/>
                    <a:pt x="1076" y="1076"/>
                  </a:cubicBez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1244313" y="3952850"/>
              <a:ext cx="211500" cy="216800"/>
            </a:xfrm>
            <a:custGeom>
              <a:rect b="b" l="l" r="r" t="t"/>
              <a:pathLst>
                <a:path extrusionOk="0" h="8672" w="8460">
                  <a:moveTo>
                    <a:pt x="2699" y="0"/>
                  </a:moveTo>
                  <a:cubicBezTo>
                    <a:pt x="1212" y="0"/>
                    <a:pt x="0" y="1240"/>
                    <a:pt x="0" y="2733"/>
                  </a:cubicBezTo>
                  <a:lnTo>
                    <a:pt x="0" y="8672"/>
                  </a:lnTo>
                  <a:lnTo>
                    <a:pt x="5939" y="8672"/>
                  </a:lnTo>
                  <a:cubicBezTo>
                    <a:pt x="7055" y="8672"/>
                    <a:pt x="8048" y="7994"/>
                    <a:pt x="8459" y="7021"/>
                  </a:cubicBezTo>
                  <a:lnTo>
                    <a:pt x="6363" y="3617"/>
                  </a:lnTo>
                  <a:lnTo>
                    <a:pt x="3240" y="2363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1311763" y="3952850"/>
              <a:ext cx="144050" cy="216800"/>
            </a:xfrm>
            <a:custGeom>
              <a:rect b="b" l="l" r="r" t="t"/>
              <a:pathLst>
                <a:path extrusionOk="0" h="8672" w="5762">
                  <a:moveTo>
                    <a:pt x="1" y="0"/>
                  </a:moveTo>
                  <a:lnTo>
                    <a:pt x="1" y="8672"/>
                  </a:lnTo>
                  <a:lnTo>
                    <a:pt x="3241" y="8672"/>
                  </a:lnTo>
                  <a:cubicBezTo>
                    <a:pt x="4357" y="8672"/>
                    <a:pt x="5350" y="7994"/>
                    <a:pt x="5761" y="7021"/>
                  </a:cubicBezTo>
                  <a:lnTo>
                    <a:pt x="3665" y="3617"/>
                  </a:lnTo>
                  <a:lnTo>
                    <a:pt x="542" y="236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1325288" y="4061575"/>
              <a:ext cx="27100" cy="27075"/>
            </a:xfrm>
            <a:custGeom>
              <a:rect b="b" l="l" r="r" t="t"/>
              <a:pathLst>
                <a:path extrusionOk="0" h="1083" w="1084">
                  <a:moveTo>
                    <a:pt x="1" y="1"/>
                  </a:moveTo>
                  <a:lnTo>
                    <a:pt x="1" y="1083"/>
                  </a:lnTo>
                  <a:lnTo>
                    <a:pt x="1083" y="1083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1392763" y="4043250"/>
              <a:ext cx="68525" cy="86000"/>
            </a:xfrm>
            <a:custGeom>
              <a:rect b="b" l="l" r="r" t="t"/>
              <a:pathLst>
                <a:path extrusionOk="0" h="3440" w="2741">
                  <a:moveTo>
                    <a:pt x="425" y="1"/>
                  </a:moveTo>
                  <a:cubicBezTo>
                    <a:pt x="165" y="357"/>
                    <a:pt x="1" y="795"/>
                    <a:pt x="1" y="1275"/>
                  </a:cubicBezTo>
                  <a:cubicBezTo>
                    <a:pt x="1" y="2473"/>
                    <a:pt x="1008" y="3439"/>
                    <a:pt x="2199" y="3439"/>
                  </a:cubicBezTo>
                  <a:cubicBezTo>
                    <a:pt x="2309" y="3439"/>
                    <a:pt x="2419" y="3419"/>
                    <a:pt x="2528" y="3405"/>
                  </a:cubicBezTo>
                  <a:cubicBezTo>
                    <a:pt x="2665" y="3083"/>
                    <a:pt x="2741" y="2727"/>
                    <a:pt x="2741" y="2357"/>
                  </a:cubicBezTo>
                  <a:lnTo>
                    <a:pt x="2741" y="912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1000463" y="3952850"/>
              <a:ext cx="134950" cy="134950"/>
            </a:xfrm>
            <a:custGeom>
              <a:rect b="b" l="l" r="r" t="t"/>
              <a:pathLst>
                <a:path extrusionOk="0" h="5398" w="5398">
                  <a:moveTo>
                    <a:pt x="2699" y="0"/>
                  </a:moveTo>
                  <a:cubicBezTo>
                    <a:pt x="1212" y="0"/>
                    <a:pt x="0" y="1206"/>
                    <a:pt x="0" y="2699"/>
                  </a:cubicBezTo>
                  <a:lnTo>
                    <a:pt x="0" y="5398"/>
                  </a:lnTo>
                  <a:lnTo>
                    <a:pt x="2158" y="5398"/>
                  </a:lnTo>
                  <a:lnTo>
                    <a:pt x="2836" y="4624"/>
                  </a:lnTo>
                  <a:lnTo>
                    <a:pt x="3240" y="5343"/>
                  </a:lnTo>
                  <a:cubicBezTo>
                    <a:pt x="4473" y="5096"/>
                    <a:pt x="5398" y="4000"/>
                    <a:pt x="5398" y="2699"/>
                  </a:cubicBezTo>
                  <a:cubicBezTo>
                    <a:pt x="5398" y="1206"/>
                    <a:pt x="4192" y="0"/>
                    <a:pt x="2699" y="0"/>
                  </a:cubicBez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1054388" y="4006775"/>
              <a:ext cx="27075" cy="81025"/>
            </a:xfrm>
            <a:custGeom>
              <a:rect b="b" l="l" r="r" t="t"/>
              <a:pathLst>
                <a:path extrusionOk="0" h="3241" w="1083">
                  <a:moveTo>
                    <a:pt x="1" y="1"/>
                  </a:moveTo>
                  <a:lnTo>
                    <a:pt x="1" y="3241"/>
                  </a:lnTo>
                  <a:lnTo>
                    <a:pt x="542" y="3241"/>
                  </a:lnTo>
                  <a:cubicBezTo>
                    <a:pt x="727" y="3241"/>
                    <a:pt x="912" y="3220"/>
                    <a:pt x="1083" y="3186"/>
                  </a:cubicBezTo>
                  <a:lnTo>
                    <a:pt x="1083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7" name="Google Shape;1607;p42"/>
          <p:cNvGrpSpPr/>
          <p:nvPr/>
        </p:nvGrpSpPr>
        <p:grpSpPr>
          <a:xfrm flipH="1">
            <a:off x="-578983" y="3208932"/>
            <a:ext cx="1290806" cy="408124"/>
            <a:chOff x="2709200" y="1747675"/>
            <a:chExt cx="189925" cy="60050"/>
          </a:xfrm>
        </p:grpSpPr>
        <p:sp>
          <p:nvSpPr>
            <p:cNvPr id="1608" name="Google Shape;1608;p42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0" name="Google Shape;1610;p42"/>
          <p:cNvGrpSpPr/>
          <p:nvPr/>
        </p:nvGrpSpPr>
        <p:grpSpPr>
          <a:xfrm flipH="1">
            <a:off x="-847094" y="394596"/>
            <a:ext cx="2135456" cy="673547"/>
            <a:chOff x="2540025" y="1612750"/>
            <a:chExt cx="302850" cy="95525"/>
          </a:xfrm>
        </p:grpSpPr>
        <p:sp>
          <p:nvSpPr>
            <p:cNvPr id="1611" name="Google Shape;1611;p42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3" name="Google Shape;1613;p42"/>
          <p:cNvGrpSpPr/>
          <p:nvPr/>
        </p:nvGrpSpPr>
        <p:grpSpPr>
          <a:xfrm flipH="1">
            <a:off x="7469808" y="-152835"/>
            <a:ext cx="2968215" cy="711602"/>
            <a:chOff x="1694575" y="1616075"/>
            <a:chExt cx="394400" cy="94550"/>
          </a:xfrm>
        </p:grpSpPr>
        <p:sp>
          <p:nvSpPr>
            <p:cNvPr id="1614" name="Google Shape;1614;p42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7" name="Google Shape;1617;p42"/>
          <p:cNvGrpSpPr/>
          <p:nvPr/>
        </p:nvGrpSpPr>
        <p:grpSpPr>
          <a:xfrm flipH="1">
            <a:off x="8181401" y="2171528"/>
            <a:ext cx="1907240" cy="456548"/>
            <a:chOff x="1739075" y="1980300"/>
            <a:chExt cx="280625" cy="67175"/>
          </a:xfrm>
        </p:grpSpPr>
        <p:sp>
          <p:nvSpPr>
            <p:cNvPr id="1618" name="Google Shape;1618;p42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1" name="Google Shape;1621;p42"/>
          <p:cNvGrpSpPr/>
          <p:nvPr/>
        </p:nvGrpSpPr>
        <p:grpSpPr>
          <a:xfrm rot="2491912">
            <a:off x="8476621" y="1610361"/>
            <a:ext cx="439512" cy="190772"/>
            <a:chOff x="5301950" y="718225"/>
            <a:chExt cx="186325" cy="80875"/>
          </a:xfrm>
        </p:grpSpPr>
        <p:sp>
          <p:nvSpPr>
            <p:cNvPr id="1622" name="Google Shape;1622;p42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6" name="Google Shape;1626;p42"/>
          <p:cNvGrpSpPr/>
          <p:nvPr/>
        </p:nvGrpSpPr>
        <p:grpSpPr>
          <a:xfrm flipH="1" rot="-2491912">
            <a:off x="1373459" y="246286"/>
            <a:ext cx="439512" cy="190772"/>
            <a:chOff x="5301950" y="718225"/>
            <a:chExt cx="186325" cy="80875"/>
          </a:xfrm>
        </p:grpSpPr>
        <p:sp>
          <p:nvSpPr>
            <p:cNvPr id="1627" name="Google Shape;1627;p42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1" name="Google Shape;1631;p42"/>
          <p:cNvGrpSpPr/>
          <p:nvPr/>
        </p:nvGrpSpPr>
        <p:grpSpPr>
          <a:xfrm>
            <a:off x="7024406" y="2628070"/>
            <a:ext cx="1444231" cy="2360456"/>
            <a:chOff x="5394575" y="4604950"/>
            <a:chExt cx="373225" cy="610000"/>
          </a:xfrm>
        </p:grpSpPr>
        <p:sp>
          <p:nvSpPr>
            <p:cNvPr id="1632" name="Google Shape;1632;p42"/>
            <p:cNvSpPr/>
            <p:nvPr/>
          </p:nvSpPr>
          <p:spPr>
            <a:xfrm>
              <a:off x="5707675" y="5061725"/>
              <a:ext cx="60125" cy="80050"/>
            </a:xfrm>
            <a:custGeom>
              <a:rect b="b" l="l" r="r" t="t"/>
              <a:pathLst>
                <a:path extrusionOk="0" h="3202" w="2405">
                  <a:moveTo>
                    <a:pt x="1640" y="0"/>
                  </a:moveTo>
                  <a:cubicBezTo>
                    <a:pt x="1536" y="0"/>
                    <a:pt x="1431" y="21"/>
                    <a:pt x="1335" y="62"/>
                  </a:cubicBezTo>
                  <a:cubicBezTo>
                    <a:pt x="984" y="207"/>
                    <a:pt x="736" y="541"/>
                    <a:pt x="497" y="866"/>
                  </a:cubicBezTo>
                  <a:lnTo>
                    <a:pt x="0" y="3201"/>
                  </a:lnTo>
                  <a:cubicBezTo>
                    <a:pt x="805" y="2739"/>
                    <a:pt x="1652" y="2235"/>
                    <a:pt x="2139" y="1362"/>
                  </a:cubicBezTo>
                  <a:cubicBezTo>
                    <a:pt x="2293" y="1080"/>
                    <a:pt x="2404" y="720"/>
                    <a:pt x="2285" y="412"/>
                  </a:cubicBezTo>
                  <a:cubicBezTo>
                    <a:pt x="2174" y="135"/>
                    <a:pt x="1908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5460875" y="4757200"/>
              <a:ext cx="277400" cy="449575"/>
            </a:xfrm>
            <a:custGeom>
              <a:rect b="b" l="l" r="r" t="t"/>
              <a:pathLst>
                <a:path extrusionOk="0" h="17983" w="11096">
                  <a:moveTo>
                    <a:pt x="5929" y="1"/>
                  </a:moveTo>
                  <a:lnTo>
                    <a:pt x="5629" y="505"/>
                  </a:lnTo>
                  <a:lnTo>
                    <a:pt x="4714" y="2028"/>
                  </a:lnTo>
                  <a:lnTo>
                    <a:pt x="4346" y="2644"/>
                  </a:lnTo>
                  <a:lnTo>
                    <a:pt x="2661" y="3662"/>
                  </a:lnTo>
                  <a:lnTo>
                    <a:pt x="2361" y="4988"/>
                  </a:lnTo>
                  <a:lnTo>
                    <a:pt x="787" y="12037"/>
                  </a:lnTo>
                  <a:cubicBezTo>
                    <a:pt x="744" y="12106"/>
                    <a:pt x="710" y="12174"/>
                    <a:pt x="676" y="12243"/>
                  </a:cubicBezTo>
                  <a:cubicBezTo>
                    <a:pt x="94" y="13380"/>
                    <a:pt x="0" y="14800"/>
                    <a:pt x="462" y="16024"/>
                  </a:cubicBezTo>
                  <a:cubicBezTo>
                    <a:pt x="770" y="16828"/>
                    <a:pt x="1318" y="17504"/>
                    <a:pt x="2284" y="17512"/>
                  </a:cubicBezTo>
                  <a:cubicBezTo>
                    <a:pt x="2207" y="17512"/>
                    <a:pt x="1805" y="17529"/>
                    <a:pt x="1762" y="17983"/>
                  </a:cubicBezTo>
                  <a:lnTo>
                    <a:pt x="9308" y="17983"/>
                  </a:lnTo>
                  <a:cubicBezTo>
                    <a:pt x="9256" y="17529"/>
                    <a:pt x="8854" y="17512"/>
                    <a:pt x="8777" y="17512"/>
                  </a:cubicBezTo>
                  <a:cubicBezTo>
                    <a:pt x="9744" y="17504"/>
                    <a:pt x="10292" y="16828"/>
                    <a:pt x="10600" y="16024"/>
                  </a:cubicBezTo>
                  <a:cubicBezTo>
                    <a:pt x="11096" y="14724"/>
                    <a:pt x="10950" y="13201"/>
                    <a:pt x="10283" y="12037"/>
                  </a:cubicBezTo>
                  <a:lnTo>
                    <a:pt x="6793" y="6066"/>
                  </a:lnTo>
                  <a:cubicBezTo>
                    <a:pt x="6322" y="5270"/>
                    <a:pt x="6006" y="4355"/>
                    <a:pt x="5869" y="3405"/>
                  </a:cubicBezTo>
                  <a:cubicBezTo>
                    <a:pt x="5860" y="3371"/>
                    <a:pt x="5852" y="3328"/>
                    <a:pt x="5852" y="3303"/>
                  </a:cubicBezTo>
                  <a:cubicBezTo>
                    <a:pt x="5783" y="2798"/>
                    <a:pt x="5903" y="514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5458075" y="4872900"/>
              <a:ext cx="199575" cy="328975"/>
            </a:xfrm>
            <a:custGeom>
              <a:rect b="b" l="l" r="r" t="t"/>
              <a:pathLst>
                <a:path extrusionOk="0" h="13159" w="7983">
                  <a:moveTo>
                    <a:pt x="4757" y="1"/>
                  </a:moveTo>
                  <a:lnTo>
                    <a:pt x="198" y="7409"/>
                  </a:lnTo>
                  <a:cubicBezTo>
                    <a:pt x="129" y="7520"/>
                    <a:pt x="61" y="7632"/>
                    <a:pt x="1" y="7751"/>
                  </a:cubicBezTo>
                  <a:cubicBezTo>
                    <a:pt x="86" y="8119"/>
                    <a:pt x="189" y="8479"/>
                    <a:pt x="309" y="8821"/>
                  </a:cubicBezTo>
                  <a:cubicBezTo>
                    <a:pt x="600" y="9702"/>
                    <a:pt x="1019" y="10549"/>
                    <a:pt x="1575" y="11250"/>
                  </a:cubicBezTo>
                  <a:cubicBezTo>
                    <a:pt x="1823" y="11575"/>
                    <a:pt x="2114" y="11866"/>
                    <a:pt x="2439" y="12089"/>
                  </a:cubicBezTo>
                  <a:cubicBezTo>
                    <a:pt x="2593" y="12200"/>
                    <a:pt x="2747" y="12286"/>
                    <a:pt x="2918" y="12363"/>
                  </a:cubicBezTo>
                  <a:cubicBezTo>
                    <a:pt x="3141" y="12457"/>
                    <a:pt x="3380" y="12499"/>
                    <a:pt x="3620" y="12517"/>
                  </a:cubicBezTo>
                  <a:cubicBezTo>
                    <a:pt x="3902" y="12542"/>
                    <a:pt x="4184" y="12542"/>
                    <a:pt x="4475" y="12559"/>
                  </a:cubicBezTo>
                  <a:cubicBezTo>
                    <a:pt x="4698" y="12568"/>
                    <a:pt x="4928" y="12576"/>
                    <a:pt x="5142" y="12645"/>
                  </a:cubicBezTo>
                  <a:cubicBezTo>
                    <a:pt x="5467" y="12739"/>
                    <a:pt x="5775" y="12919"/>
                    <a:pt x="6041" y="13158"/>
                  </a:cubicBezTo>
                  <a:cubicBezTo>
                    <a:pt x="6109" y="12961"/>
                    <a:pt x="6203" y="12782"/>
                    <a:pt x="6331" y="12628"/>
                  </a:cubicBezTo>
                  <a:cubicBezTo>
                    <a:pt x="6554" y="12371"/>
                    <a:pt x="6853" y="12234"/>
                    <a:pt x="7161" y="12149"/>
                  </a:cubicBezTo>
                  <a:cubicBezTo>
                    <a:pt x="7093" y="11960"/>
                    <a:pt x="7050" y="11755"/>
                    <a:pt x="7033" y="11558"/>
                  </a:cubicBezTo>
                  <a:cubicBezTo>
                    <a:pt x="6956" y="10754"/>
                    <a:pt x="7204" y="9702"/>
                    <a:pt x="7983" y="9531"/>
                  </a:cubicBezTo>
                  <a:cubicBezTo>
                    <a:pt x="7700" y="8975"/>
                    <a:pt x="7478" y="8385"/>
                    <a:pt x="7273" y="7786"/>
                  </a:cubicBezTo>
                  <a:cubicBezTo>
                    <a:pt x="6879" y="6631"/>
                    <a:pt x="6520" y="5467"/>
                    <a:pt x="6083" y="4330"/>
                  </a:cubicBezTo>
                  <a:cubicBezTo>
                    <a:pt x="5801" y="3568"/>
                    <a:pt x="5493" y="2815"/>
                    <a:pt x="5177" y="2071"/>
                  </a:cubicBezTo>
                  <a:lnTo>
                    <a:pt x="5177" y="2071"/>
                  </a:lnTo>
                  <a:cubicBezTo>
                    <a:pt x="5194" y="2139"/>
                    <a:pt x="5202" y="2216"/>
                    <a:pt x="5211" y="2285"/>
                  </a:cubicBezTo>
                  <a:cubicBezTo>
                    <a:pt x="5221" y="2346"/>
                    <a:pt x="5180" y="2383"/>
                    <a:pt x="5141" y="2383"/>
                  </a:cubicBezTo>
                  <a:cubicBezTo>
                    <a:pt x="5115" y="2383"/>
                    <a:pt x="5089" y="2366"/>
                    <a:pt x="5082" y="2328"/>
                  </a:cubicBezTo>
                  <a:cubicBezTo>
                    <a:pt x="5040" y="2080"/>
                    <a:pt x="5005" y="1840"/>
                    <a:pt x="4980" y="1592"/>
                  </a:cubicBezTo>
                  <a:cubicBezTo>
                    <a:pt x="4886" y="1378"/>
                    <a:pt x="4792" y="1156"/>
                    <a:pt x="4698" y="942"/>
                  </a:cubicBezTo>
                  <a:cubicBezTo>
                    <a:pt x="4668" y="876"/>
                    <a:pt x="4717" y="819"/>
                    <a:pt x="4761" y="819"/>
                  </a:cubicBezTo>
                  <a:cubicBezTo>
                    <a:pt x="4780" y="819"/>
                    <a:pt x="4798" y="830"/>
                    <a:pt x="4809" y="856"/>
                  </a:cubicBezTo>
                  <a:cubicBezTo>
                    <a:pt x="4852" y="950"/>
                    <a:pt x="4894" y="1044"/>
                    <a:pt x="4928" y="1130"/>
                  </a:cubicBezTo>
                  <a:cubicBezTo>
                    <a:pt x="4903" y="805"/>
                    <a:pt x="4886" y="471"/>
                    <a:pt x="4869" y="138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5486100" y="4892375"/>
              <a:ext cx="142800" cy="256675"/>
            </a:xfrm>
            <a:custGeom>
              <a:rect b="b" l="l" r="r" t="t"/>
              <a:pathLst>
                <a:path extrusionOk="0" h="10267" w="5712">
                  <a:moveTo>
                    <a:pt x="3705" y="0"/>
                  </a:moveTo>
                  <a:lnTo>
                    <a:pt x="146" y="5783"/>
                  </a:lnTo>
                  <a:cubicBezTo>
                    <a:pt x="95" y="5869"/>
                    <a:pt x="43" y="5954"/>
                    <a:pt x="1" y="6049"/>
                  </a:cubicBezTo>
                  <a:cubicBezTo>
                    <a:pt x="60" y="6331"/>
                    <a:pt x="146" y="6613"/>
                    <a:pt x="232" y="6887"/>
                  </a:cubicBezTo>
                  <a:cubicBezTo>
                    <a:pt x="471" y="7571"/>
                    <a:pt x="788" y="8230"/>
                    <a:pt x="1224" y="8778"/>
                  </a:cubicBezTo>
                  <a:cubicBezTo>
                    <a:pt x="1421" y="9026"/>
                    <a:pt x="1643" y="9257"/>
                    <a:pt x="1900" y="9436"/>
                  </a:cubicBezTo>
                  <a:cubicBezTo>
                    <a:pt x="2011" y="9513"/>
                    <a:pt x="2139" y="9590"/>
                    <a:pt x="2268" y="9642"/>
                  </a:cubicBezTo>
                  <a:cubicBezTo>
                    <a:pt x="2447" y="9719"/>
                    <a:pt x="2627" y="9753"/>
                    <a:pt x="2815" y="9770"/>
                  </a:cubicBezTo>
                  <a:cubicBezTo>
                    <a:pt x="3038" y="9787"/>
                    <a:pt x="3260" y="9787"/>
                    <a:pt x="3482" y="9796"/>
                  </a:cubicBezTo>
                  <a:cubicBezTo>
                    <a:pt x="3662" y="9804"/>
                    <a:pt x="3833" y="9813"/>
                    <a:pt x="4013" y="9864"/>
                  </a:cubicBezTo>
                  <a:cubicBezTo>
                    <a:pt x="4261" y="9941"/>
                    <a:pt x="4500" y="10078"/>
                    <a:pt x="4706" y="10266"/>
                  </a:cubicBezTo>
                  <a:cubicBezTo>
                    <a:pt x="4757" y="10112"/>
                    <a:pt x="4834" y="9967"/>
                    <a:pt x="4937" y="9855"/>
                  </a:cubicBezTo>
                  <a:cubicBezTo>
                    <a:pt x="5108" y="9650"/>
                    <a:pt x="5339" y="9547"/>
                    <a:pt x="5578" y="9479"/>
                  </a:cubicBezTo>
                  <a:cubicBezTo>
                    <a:pt x="5527" y="9325"/>
                    <a:pt x="5493" y="9171"/>
                    <a:pt x="5476" y="9017"/>
                  </a:cubicBezTo>
                  <a:cubicBezTo>
                    <a:pt x="5416" y="8384"/>
                    <a:pt x="3251" y="6357"/>
                    <a:pt x="3859" y="6220"/>
                  </a:cubicBezTo>
                  <a:cubicBezTo>
                    <a:pt x="3805" y="6113"/>
                    <a:pt x="3893" y="6078"/>
                    <a:pt x="4056" y="6078"/>
                  </a:cubicBezTo>
                  <a:cubicBezTo>
                    <a:pt x="4393" y="6078"/>
                    <a:pt x="5047" y="6230"/>
                    <a:pt x="5414" y="6230"/>
                  </a:cubicBezTo>
                  <a:cubicBezTo>
                    <a:pt x="5600" y="6230"/>
                    <a:pt x="5712" y="6192"/>
                    <a:pt x="5672" y="6074"/>
                  </a:cubicBezTo>
                  <a:cubicBezTo>
                    <a:pt x="5364" y="5176"/>
                    <a:pt x="5074" y="4269"/>
                    <a:pt x="4740" y="3379"/>
                  </a:cubicBezTo>
                  <a:cubicBezTo>
                    <a:pt x="4518" y="2789"/>
                    <a:pt x="4278" y="2199"/>
                    <a:pt x="4038" y="1617"/>
                  </a:cubicBezTo>
                  <a:lnTo>
                    <a:pt x="4038" y="1617"/>
                  </a:lnTo>
                  <a:cubicBezTo>
                    <a:pt x="4047" y="1677"/>
                    <a:pt x="4056" y="1728"/>
                    <a:pt x="4064" y="1788"/>
                  </a:cubicBezTo>
                  <a:cubicBezTo>
                    <a:pt x="4069" y="1835"/>
                    <a:pt x="4034" y="1866"/>
                    <a:pt x="4003" y="1866"/>
                  </a:cubicBezTo>
                  <a:cubicBezTo>
                    <a:pt x="3983" y="1866"/>
                    <a:pt x="3965" y="1853"/>
                    <a:pt x="3961" y="1822"/>
                  </a:cubicBezTo>
                  <a:cubicBezTo>
                    <a:pt x="3927" y="1626"/>
                    <a:pt x="3902" y="1437"/>
                    <a:pt x="3876" y="1249"/>
                  </a:cubicBezTo>
                  <a:cubicBezTo>
                    <a:pt x="3807" y="1078"/>
                    <a:pt x="3731" y="907"/>
                    <a:pt x="3654" y="736"/>
                  </a:cubicBezTo>
                  <a:cubicBezTo>
                    <a:pt x="3636" y="689"/>
                    <a:pt x="3675" y="646"/>
                    <a:pt x="3709" y="646"/>
                  </a:cubicBezTo>
                  <a:cubicBezTo>
                    <a:pt x="3725" y="646"/>
                    <a:pt x="3740" y="655"/>
                    <a:pt x="3748" y="676"/>
                  </a:cubicBezTo>
                  <a:cubicBezTo>
                    <a:pt x="3782" y="745"/>
                    <a:pt x="3807" y="822"/>
                    <a:pt x="3842" y="890"/>
                  </a:cubicBezTo>
                  <a:cubicBezTo>
                    <a:pt x="3816" y="633"/>
                    <a:pt x="3807" y="368"/>
                    <a:pt x="3790" y="111"/>
                  </a:cubicBezTo>
                  <a:lnTo>
                    <a:pt x="3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5607650" y="5101750"/>
              <a:ext cx="58125" cy="106325"/>
            </a:xfrm>
            <a:custGeom>
              <a:rect b="b" l="l" r="r" t="t"/>
              <a:pathLst>
                <a:path extrusionOk="0" h="4253" w="2325">
                  <a:moveTo>
                    <a:pt x="2325" y="0"/>
                  </a:moveTo>
                  <a:cubicBezTo>
                    <a:pt x="2324" y="1"/>
                    <a:pt x="1030" y="382"/>
                    <a:pt x="1171" y="2148"/>
                  </a:cubicBezTo>
                  <a:lnTo>
                    <a:pt x="1171" y="2148"/>
                  </a:lnTo>
                  <a:lnTo>
                    <a:pt x="2325" y="0"/>
                  </a:lnTo>
                  <a:close/>
                  <a:moveTo>
                    <a:pt x="1171" y="2148"/>
                  </a:moveTo>
                  <a:lnTo>
                    <a:pt x="679" y="3063"/>
                  </a:lnTo>
                  <a:lnTo>
                    <a:pt x="679" y="3063"/>
                  </a:lnTo>
                  <a:cubicBezTo>
                    <a:pt x="987" y="2888"/>
                    <a:pt x="1290" y="2849"/>
                    <a:pt x="1290" y="2849"/>
                  </a:cubicBezTo>
                  <a:cubicBezTo>
                    <a:pt x="1226" y="2594"/>
                    <a:pt x="1188" y="2361"/>
                    <a:pt x="1171" y="2148"/>
                  </a:cubicBezTo>
                  <a:close/>
                  <a:moveTo>
                    <a:pt x="679" y="3063"/>
                  </a:moveTo>
                  <a:cubicBezTo>
                    <a:pt x="343" y="3255"/>
                    <a:pt x="0" y="3609"/>
                    <a:pt x="41" y="4252"/>
                  </a:cubicBezTo>
                  <a:lnTo>
                    <a:pt x="679" y="3063"/>
                  </a:ln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5394775" y="4826500"/>
              <a:ext cx="238075" cy="388450"/>
            </a:xfrm>
            <a:custGeom>
              <a:rect b="b" l="l" r="r" t="t"/>
              <a:pathLst>
                <a:path extrusionOk="0" h="15538" w="9523">
                  <a:moveTo>
                    <a:pt x="3098" y="0"/>
                  </a:moveTo>
                  <a:cubicBezTo>
                    <a:pt x="3055" y="43"/>
                    <a:pt x="2653" y="514"/>
                    <a:pt x="2216" y="1463"/>
                  </a:cubicBezTo>
                  <a:cubicBezTo>
                    <a:pt x="2139" y="1626"/>
                    <a:pt x="2062" y="1805"/>
                    <a:pt x="1994" y="2002"/>
                  </a:cubicBezTo>
                  <a:cubicBezTo>
                    <a:pt x="1806" y="2473"/>
                    <a:pt x="1635" y="3029"/>
                    <a:pt x="1481" y="3679"/>
                  </a:cubicBezTo>
                  <a:cubicBezTo>
                    <a:pt x="1147" y="5142"/>
                    <a:pt x="967" y="7067"/>
                    <a:pt x="1207" y="9513"/>
                  </a:cubicBezTo>
                  <a:cubicBezTo>
                    <a:pt x="1284" y="10275"/>
                    <a:pt x="1275" y="11036"/>
                    <a:pt x="1181" y="11789"/>
                  </a:cubicBezTo>
                  <a:cubicBezTo>
                    <a:pt x="1121" y="12294"/>
                    <a:pt x="1019" y="12790"/>
                    <a:pt x="873" y="13269"/>
                  </a:cubicBezTo>
                  <a:lnTo>
                    <a:pt x="685" y="13928"/>
                  </a:lnTo>
                  <a:cubicBezTo>
                    <a:pt x="454" y="14022"/>
                    <a:pt x="274" y="14150"/>
                    <a:pt x="163" y="14304"/>
                  </a:cubicBezTo>
                  <a:cubicBezTo>
                    <a:pt x="52" y="14450"/>
                    <a:pt x="1" y="14612"/>
                    <a:pt x="1" y="14809"/>
                  </a:cubicBezTo>
                  <a:cubicBezTo>
                    <a:pt x="9" y="15014"/>
                    <a:pt x="163" y="15177"/>
                    <a:pt x="343" y="15177"/>
                  </a:cubicBezTo>
                  <a:lnTo>
                    <a:pt x="2559" y="15177"/>
                  </a:lnTo>
                  <a:cubicBezTo>
                    <a:pt x="2687" y="15177"/>
                    <a:pt x="2798" y="15091"/>
                    <a:pt x="2858" y="14963"/>
                  </a:cubicBezTo>
                  <a:cubicBezTo>
                    <a:pt x="3123" y="14347"/>
                    <a:pt x="3859" y="12508"/>
                    <a:pt x="4013" y="10472"/>
                  </a:cubicBezTo>
                  <a:cubicBezTo>
                    <a:pt x="4030" y="10343"/>
                    <a:pt x="4039" y="10206"/>
                    <a:pt x="4039" y="10069"/>
                  </a:cubicBezTo>
                  <a:cubicBezTo>
                    <a:pt x="4039" y="10027"/>
                    <a:pt x="4047" y="9992"/>
                    <a:pt x="4047" y="9950"/>
                  </a:cubicBezTo>
                  <a:cubicBezTo>
                    <a:pt x="4047" y="9881"/>
                    <a:pt x="4047" y="9813"/>
                    <a:pt x="4047" y="9753"/>
                  </a:cubicBezTo>
                  <a:cubicBezTo>
                    <a:pt x="4047" y="9753"/>
                    <a:pt x="4081" y="9753"/>
                    <a:pt x="4133" y="9770"/>
                  </a:cubicBezTo>
                  <a:cubicBezTo>
                    <a:pt x="4374" y="9822"/>
                    <a:pt x="5097" y="9964"/>
                    <a:pt x="5674" y="9964"/>
                  </a:cubicBezTo>
                  <a:cubicBezTo>
                    <a:pt x="5854" y="9964"/>
                    <a:pt x="6019" y="9950"/>
                    <a:pt x="6152" y="9915"/>
                  </a:cubicBezTo>
                  <a:cubicBezTo>
                    <a:pt x="6152" y="9915"/>
                    <a:pt x="6699" y="12662"/>
                    <a:pt x="6870" y="13979"/>
                  </a:cubicBezTo>
                  <a:cubicBezTo>
                    <a:pt x="6879" y="14056"/>
                    <a:pt x="6887" y="14133"/>
                    <a:pt x="6896" y="14201"/>
                  </a:cubicBezTo>
                  <a:cubicBezTo>
                    <a:pt x="6904" y="14253"/>
                    <a:pt x="6904" y="14304"/>
                    <a:pt x="6913" y="14347"/>
                  </a:cubicBezTo>
                  <a:cubicBezTo>
                    <a:pt x="6913" y="14347"/>
                    <a:pt x="6494" y="14723"/>
                    <a:pt x="6571" y="15450"/>
                  </a:cubicBezTo>
                  <a:cubicBezTo>
                    <a:pt x="6571" y="15450"/>
                    <a:pt x="7172" y="15537"/>
                    <a:pt x="7823" y="15537"/>
                  </a:cubicBezTo>
                  <a:cubicBezTo>
                    <a:pt x="8040" y="15537"/>
                    <a:pt x="8263" y="15527"/>
                    <a:pt x="8470" y="15502"/>
                  </a:cubicBezTo>
                  <a:cubicBezTo>
                    <a:pt x="8735" y="15476"/>
                    <a:pt x="8975" y="15416"/>
                    <a:pt x="9154" y="15314"/>
                  </a:cubicBezTo>
                  <a:cubicBezTo>
                    <a:pt x="9154" y="15314"/>
                    <a:pt x="9180" y="14877"/>
                    <a:pt x="9214" y="14210"/>
                  </a:cubicBezTo>
                  <a:cubicBezTo>
                    <a:pt x="9308" y="12405"/>
                    <a:pt x="9488" y="8940"/>
                    <a:pt x="9522" y="8136"/>
                  </a:cubicBezTo>
                  <a:lnTo>
                    <a:pt x="7863" y="1104"/>
                  </a:lnTo>
                  <a:lnTo>
                    <a:pt x="7760" y="685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5557100" y="5178325"/>
              <a:ext cx="68050" cy="36625"/>
            </a:xfrm>
            <a:custGeom>
              <a:rect b="b" l="l" r="r" t="t"/>
              <a:pathLst>
                <a:path extrusionOk="0" h="1465" w="2722">
                  <a:moveTo>
                    <a:pt x="771" y="0"/>
                  </a:moveTo>
                  <a:cubicBezTo>
                    <a:pt x="642" y="26"/>
                    <a:pt x="523" y="69"/>
                    <a:pt x="403" y="128"/>
                  </a:cubicBezTo>
                  <a:cubicBezTo>
                    <a:pt x="411" y="180"/>
                    <a:pt x="411" y="231"/>
                    <a:pt x="420" y="274"/>
                  </a:cubicBezTo>
                  <a:cubicBezTo>
                    <a:pt x="420" y="274"/>
                    <a:pt x="1" y="650"/>
                    <a:pt x="78" y="1377"/>
                  </a:cubicBezTo>
                  <a:cubicBezTo>
                    <a:pt x="78" y="1377"/>
                    <a:pt x="679" y="1464"/>
                    <a:pt x="1330" y="1464"/>
                  </a:cubicBezTo>
                  <a:cubicBezTo>
                    <a:pt x="1547" y="1464"/>
                    <a:pt x="1770" y="1454"/>
                    <a:pt x="1977" y="1429"/>
                  </a:cubicBezTo>
                  <a:cubicBezTo>
                    <a:pt x="2242" y="1403"/>
                    <a:pt x="2482" y="1343"/>
                    <a:pt x="2661" y="1241"/>
                  </a:cubicBezTo>
                  <a:cubicBezTo>
                    <a:pt x="2661" y="1241"/>
                    <a:pt x="2687" y="804"/>
                    <a:pt x="2721" y="137"/>
                  </a:cubicBezTo>
                  <a:cubicBezTo>
                    <a:pt x="2696" y="120"/>
                    <a:pt x="2678" y="103"/>
                    <a:pt x="2661" y="94"/>
                  </a:cubicBezTo>
                  <a:cubicBezTo>
                    <a:pt x="2493" y="252"/>
                    <a:pt x="2265" y="335"/>
                    <a:pt x="2039" y="335"/>
                  </a:cubicBezTo>
                  <a:cubicBezTo>
                    <a:pt x="1921" y="335"/>
                    <a:pt x="1803" y="312"/>
                    <a:pt x="1695" y="265"/>
                  </a:cubicBezTo>
                  <a:cubicBezTo>
                    <a:pt x="1669" y="325"/>
                    <a:pt x="1643" y="385"/>
                    <a:pt x="1626" y="436"/>
                  </a:cubicBezTo>
                  <a:cubicBezTo>
                    <a:pt x="1524" y="368"/>
                    <a:pt x="1429" y="300"/>
                    <a:pt x="1335" y="231"/>
                  </a:cubicBezTo>
                  <a:cubicBezTo>
                    <a:pt x="1284" y="274"/>
                    <a:pt x="1241" y="317"/>
                    <a:pt x="1190" y="368"/>
                  </a:cubicBezTo>
                  <a:cubicBezTo>
                    <a:pt x="1139" y="325"/>
                    <a:pt x="1087" y="282"/>
                    <a:pt x="1036" y="240"/>
                  </a:cubicBezTo>
                  <a:cubicBezTo>
                    <a:pt x="959" y="308"/>
                    <a:pt x="882" y="368"/>
                    <a:pt x="805" y="436"/>
                  </a:cubicBezTo>
                  <a:cubicBezTo>
                    <a:pt x="796" y="291"/>
                    <a:pt x="779" y="146"/>
                    <a:pt x="77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5394575" y="4757200"/>
              <a:ext cx="214525" cy="448525"/>
            </a:xfrm>
            <a:custGeom>
              <a:rect b="b" l="l" r="r" t="t"/>
              <a:pathLst>
                <a:path extrusionOk="0" h="17941" w="8581">
                  <a:moveTo>
                    <a:pt x="8581" y="1"/>
                  </a:moveTo>
                  <a:lnTo>
                    <a:pt x="8281" y="505"/>
                  </a:lnTo>
                  <a:cubicBezTo>
                    <a:pt x="8213" y="1053"/>
                    <a:pt x="8025" y="1583"/>
                    <a:pt x="7734" y="2045"/>
                  </a:cubicBezTo>
                  <a:lnTo>
                    <a:pt x="7366" y="2028"/>
                  </a:lnTo>
                  <a:lnTo>
                    <a:pt x="3610" y="1789"/>
                  </a:lnTo>
                  <a:cubicBezTo>
                    <a:pt x="3593" y="1840"/>
                    <a:pt x="3405" y="2447"/>
                    <a:pt x="3302" y="2772"/>
                  </a:cubicBezTo>
                  <a:cubicBezTo>
                    <a:pt x="3268" y="2866"/>
                    <a:pt x="3242" y="2935"/>
                    <a:pt x="3234" y="2952"/>
                  </a:cubicBezTo>
                  <a:cubicBezTo>
                    <a:pt x="3191" y="2892"/>
                    <a:pt x="3148" y="2824"/>
                    <a:pt x="3106" y="2772"/>
                  </a:cubicBezTo>
                  <a:cubicBezTo>
                    <a:pt x="3046" y="2704"/>
                    <a:pt x="2977" y="2644"/>
                    <a:pt x="2909" y="2593"/>
                  </a:cubicBezTo>
                  <a:cubicBezTo>
                    <a:pt x="2789" y="2507"/>
                    <a:pt x="2635" y="1960"/>
                    <a:pt x="2507" y="1908"/>
                  </a:cubicBezTo>
                  <a:lnTo>
                    <a:pt x="2507" y="1908"/>
                  </a:lnTo>
                  <a:cubicBezTo>
                    <a:pt x="2721" y="3551"/>
                    <a:pt x="2070" y="4577"/>
                    <a:pt x="1993" y="4774"/>
                  </a:cubicBezTo>
                  <a:lnTo>
                    <a:pt x="2053" y="4826"/>
                  </a:lnTo>
                  <a:cubicBezTo>
                    <a:pt x="2122" y="4903"/>
                    <a:pt x="2199" y="4971"/>
                    <a:pt x="2276" y="5048"/>
                  </a:cubicBezTo>
                  <a:cubicBezTo>
                    <a:pt x="2318" y="5767"/>
                    <a:pt x="2635" y="6485"/>
                    <a:pt x="2344" y="7170"/>
                  </a:cubicBezTo>
                  <a:cubicBezTo>
                    <a:pt x="2216" y="7469"/>
                    <a:pt x="2053" y="7768"/>
                    <a:pt x="2062" y="8102"/>
                  </a:cubicBezTo>
                  <a:cubicBezTo>
                    <a:pt x="2070" y="8342"/>
                    <a:pt x="2182" y="8573"/>
                    <a:pt x="2173" y="8812"/>
                  </a:cubicBezTo>
                  <a:cubicBezTo>
                    <a:pt x="2173" y="9103"/>
                    <a:pt x="2002" y="9368"/>
                    <a:pt x="1959" y="9668"/>
                  </a:cubicBezTo>
                  <a:cubicBezTo>
                    <a:pt x="1891" y="10087"/>
                    <a:pt x="2070" y="10506"/>
                    <a:pt x="2293" y="10848"/>
                  </a:cubicBezTo>
                  <a:cubicBezTo>
                    <a:pt x="2472" y="11130"/>
                    <a:pt x="2678" y="11396"/>
                    <a:pt x="2849" y="11687"/>
                  </a:cubicBezTo>
                  <a:cubicBezTo>
                    <a:pt x="2960" y="11875"/>
                    <a:pt x="3106" y="12020"/>
                    <a:pt x="3251" y="12166"/>
                  </a:cubicBezTo>
                  <a:lnTo>
                    <a:pt x="3285" y="12166"/>
                  </a:lnTo>
                  <a:cubicBezTo>
                    <a:pt x="3593" y="12277"/>
                    <a:pt x="3619" y="12619"/>
                    <a:pt x="3559" y="12893"/>
                  </a:cubicBezTo>
                  <a:cubicBezTo>
                    <a:pt x="3552" y="12926"/>
                    <a:pt x="3525" y="12939"/>
                    <a:pt x="3497" y="12939"/>
                  </a:cubicBezTo>
                  <a:cubicBezTo>
                    <a:pt x="3489" y="12939"/>
                    <a:pt x="3481" y="12937"/>
                    <a:pt x="3473" y="12936"/>
                  </a:cubicBezTo>
                  <a:lnTo>
                    <a:pt x="3473" y="12936"/>
                  </a:lnTo>
                  <a:cubicBezTo>
                    <a:pt x="3482" y="13167"/>
                    <a:pt x="3516" y="13406"/>
                    <a:pt x="3465" y="13637"/>
                  </a:cubicBezTo>
                  <a:cubicBezTo>
                    <a:pt x="3459" y="13666"/>
                    <a:pt x="3433" y="13680"/>
                    <a:pt x="3406" y="13680"/>
                  </a:cubicBezTo>
                  <a:cubicBezTo>
                    <a:pt x="3394" y="13680"/>
                    <a:pt x="3382" y="13677"/>
                    <a:pt x="3371" y="13671"/>
                  </a:cubicBezTo>
                  <a:cubicBezTo>
                    <a:pt x="3371" y="13723"/>
                    <a:pt x="3362" y="13774"/>
                    <a:pt x="3354" y="13817"/>
                  </a:cubicBezTo>
                  <a:cubicBezTo>
                    <a:pt x="3345" y="13936"/>
                    <a:pt x="3302" y="14056"/>
                    <a:pt x="3294" y="14176"/>
                  </a:cubicBezTo>
                  <a:cubicBezTo>
                    <a:pt x="3277" y="14364"/>
                    <a:pt x="3277" y="14595"/>
                    <a:pt x="3157" y="14758"/>
                  </a:cubicBezTo>
                  <a:cubicBezTo>
                    <a:pt x="3146" y="14779"/>
                    <a:pt x="3123" y="14793"/>
                    <a:pt x="3098" y="14793"/>
                  </a:cubicBezTo>
                  <a:cubicBezTo>
                    <a:pt x="3083" y="14793"/>
                    <a:pt x="3067" y="14788"/>
                    <a:pt x="3054" y="14775"/>
                  </a:cubicBezTo>
                  <a:cubicBezTo>
                    <a:pt x="3054" y="14766"/>
                    <a:pt x="3046" y="14766"/>
                    <a:pt x="3046" y="14758"/>
                  </a:cubicBezTo>
                  <a:cubicBezTo>
                    <a:pt x="3020" y="14860"/>
                    <a:pt x="3020" y="14963"/>
                    <a:pt x="2986" y="15066"/>
                  </a:cubicBezTo>
                  <a:cubicBezTo>
                    <a:pt x="2977" y="15117"/>
                    <a:pt x="2952" y="15168"/>
                    <a:pt x="2892" y="15185"/>
                  </a:cubicBezTo>
                  <a:cubicBezTo>
                    <a:pt x="2885" y="15186"/>
                    <a:pt x="2879" y="15187"/>
                    <a:pt x="2873" y="15187"/>
                  </a:cubicBezTo>
                  <a:cubicBezTo>
                    <a:pt x="2821" y="15187"/>
                    <a:pt x="2776" y="15156"/>
                    <a:pt x="2738" y="15126"/>
                  </a:cubicBezTo>
                  <a:cubicBezTo>
                    <a:pt x="2678" y="15237"/>
                    <a:pt x="2635" y="15365"/>
                    <a:pt x="2541" y="15451"/>
                  </a:cubicBezTo>
                  <a:cubicBezTo>
                    <a:pt x="2510" y="15480"/>
                    <a:pt x="2481" y="15491"/>
                    <a:pt x="2455" y="15491"/>
                  </a:cubicBezTo>
                  <a:cubicBezTo>
                    <a:pt x="2388" y="15491"/>
                    <a:pt x="2336" y="15413"/>
                    <a:pt x="2293" y="15339"/>
                  </a:cubicBezTo>
                  <a:cubicBezTo>
                    <a:pt x="2233" y="15434"/>
                    <a:pt x="2164" y="15528"/>
                    <a:pt x="2070" y="15596"/>
                  </a:cubicBezTo>
                  <a:cubicBezTo>
                    <a:pt x="2061" y="15606"/>
                    <a:pt x="2050" y="15609"/>
                    <a:pt x="2040" y="15609"/>
                  </a:cubicBezTo>
                  <a:cubicBezTo>
                    <a:pt x="2022" y="15609"/>
                    <a:pt x="2004" y="15598"/>
                    <a:pt x="1993" y="15588"/>
                  </a:cubicBezTo>
                  <a:cubicBezTo>
                    <a:pt x="1942" y="15545"/>
                    <a:pt x="1908" y="15493"/>
                    <a:pt x="1865" y="15451"/>
                  </a:cubicBezTo>
                  <a:cubicBezTo>
                    <a:pt x="1805" y="15511"/>
                    <a:pt x="1754" y="15588"/>
                    <a:pt x="1685" y="15647"/>
                  </a:cubicBezTo>
                  <a:cubicBezTo>
                    <a:pt x="1671" y="15657"/>
                    <a:pt x="1652" y="15664"/>
                    <a:pt x="1633" y="15664"/>
                  </a:cubicBezTo>
                  <a:cubicBezTo>
                    <a:pt x="1618" y="15664"/>
                    <a:pt x="1603" y="15659"/>
                    <a:pt x="1591" y="15647"/>
                  </a:cubicBezTo>
                  <a:cubicBezTo>
                    <a:pt x="1549" y="15596"/>
                    <a:pt x="1506" y="15536"/>
                    <a:pt x="1472" y="15476"/>
                  </a:cubicBezTo>
                  <a:cubicBezTo>
                    <a:pt x="1429" y="15511"/>
                    <a:pt x="1395" y="15536"/>
                    <a:pt x="1352" y="15570"/>
                  </a:cubicBezTo>
                  <a:cubicBezTo>
                    <a:pt x="1339" y="15580"/>
                    <a:pt x="1324" y="15584"/>
                    <a:pt x="1308" y="15584"/>
                  </a:cubicBezTo>
                  <a:cubicBezTo>
                    <a:pt x="1280" y="15584"/>
                    <a:pt x="1252" y="15569"/>
                    <a:pt x="1241" y="15536"/>
                  </a:cubicBezTo>
                  <a:cubicBezTo>
                    <a:pt x="1198" y="15399"/>
                    <a:pt x="1146" y="15262"/>
                    <a:pt x="1095" y="15126"/>
                  </a:cubicBezTo>
                  <a:cubicBezTo>
                    <a:pt x="1044" y="15434"/>
                    <a:pt x="967" y="15733"/>
                    <a:pt x="881" y="16041"/>
                  </a:cubicBezTo>
                  <a:lnTo>
                    <a:pt x="684" y="16700"/>
                  </a:lnTo>
                  <a:cubicBezTo>
                    <a:pt x="453" y="16794"/>
                    <a:pt x="282" y="16914"/>
                    <a:pt x="163" y="17068"/>
                  </a:cubicBezTo>
                  <a:cubicBezTo>
                    <a:pt x="60" y="17213"/>
                    <a:pt x="0" y="17384"/>
                    <a:pt x="9" y="17581"/>
                  </a:cubicBezTo>
                  <a:cubicBezTo>
                    <a:pt x="17" y="17786"/>
                    <a:pt x="171" y="17940"/>
                    <a:pt x="342" y="17940"/>
                  </a:cubicBezTo>
                  <a:lnTo>
                    <a:pt x="2567" y="17940"/>
                  </a:lnTo>
                  <a:cubicBezTo>
                    <a:pt x="2686" y="17940"/>
                    <a:pt x="2806" y="17863"/>
                    <a:pt x="2866" y="17726"/>
                  </a:cubicBezTo>
                  <a:cubicBezTo>
                    <a:pt x="3131" y="17119"/>
                    <a:pt x="3867" y="15271"/>
                    <a:pt x="4021" y="13244"/>
                  </a:cubicBezTo>
                  <a:cubicBezTo>
                    <a:pt x="4029" y="13107"/>
                    <a:pt x="4038" y="12970"/>
                    <a:pt x="4047" y="12841"/>
                  </a:cubicBezTo>
                  <a:cubicBezTo>
                    <a:pt x="4047" y="12807"/>
                    <a:pt x="4047" y="12773"/>
                    <a:pt x="4047" y="12739"/>
                  </a:cubicBezTo>
                  <a:lnTo>
                    <a:pt x="4047" y="12713"/>
                  </a:lnTo>
                  <a:cubicBezTo>
                    <a:pt x="4047" y="12645"/>
                    <a:pt x="4047" y="12585"/>
                    <a:pt x="4047" y="12516"/>
                  </a:cubicBezTo>
                  <a:cubicBezTo>
                    <a:pt x="4055" y="12516"/>
                    <a:pt x="4072" y="12525"/>
                    <a:pt x="4115" y="12533"/>
                  </a:cubicBezTo>
                  <a:lnTo>
                    <a:pt x="4132" y="12533"/>
                  </a:lnTo>
                  <a:cubicBezTo>
                    <a:pt x="4380" y="12586"/>
                    <a:pt x="5115" y="12731"/>
                    <a:pt x="5696" y="12731"/>
                  </a:cubicBezTo>
                  <a:cubicBezTo>
                    <a:pt x="5777" y="12731"/>
                    <a:pt x="5855" y="12728"/>
                    <a:pt x="5929" y="12722"/>
                  </a:cubicBezTo>
                  <a:cubicBezTo>
                    <a:pt x="6065" y="12679"/>
                    <a:pt x="6194" y="12619"/>
                    <a:pt x="6314" y="12542"/>
                  </a:cubicBezTo>
                  <a:cubicBezTo>
                    <a:pt x="6468" y="12448"/>
                    <a:pt x="6604" y="12337"/>
                    <a:pt x="6750" y="12225"/>
                  </a:cubicBezTo>
                  <a:cubicBezTo>
                    <a:pt x="6699" y="11302"/>
                    <a:pt x="6776" y="10395"/>
                    <a:pt x="7332" y="9727"/>
                  </a:cubicBezTo>
                  <a:cubicBezTo>
                    <a:pt x="7468" y="9573"/>
                    <a:pt x="7622" y="9454"/>
                    <a:pt x="7785" y="9334"/>
                  </a:cubicBezTo>
                  <a:cubicBezTo>
                    <a:pt x="7999" y="9171"/>
                    <a:pt x="8273" y="8889"/>
                    <a:pt x="8179" y="8555"/>
                  </a:cubicBezTo>
                  <a:cubicBezTo>
                    <a:pt x="8153" y="8436"/>
                    <a:pt x="8076" y="8324"/>
                    <a:pt x="8016" y="8213"/>
                  </a:cubicBezTo>
                  <a:cubicBezTo>
                    <a:pt x="7956" y="8102"/>
                    <a:pt x="7922" y="7999"/>
                    <a:pt x="7965" y="7880"/>
                  </a:cubicBezTo>
                  <a:cubicBezTo>
                    <a:pt x="8007" y="7751"/>
                    <a:pt x="8153" y="7700"/>
                    <a:pt x="8204" y="7572"/>
                  </a:cubicBezTo>
                  <a:cubicBezTo>
                    <a:pt x="8290" y="7392"/>
                    <a:pt x="8170" y="7187"/>
                    <a:pt x="8067" y="7016"/>
                  </a:cubicBezTo>
                  <a:cubicBezTo>
                    <a:pt x="7896" y="6716"/>
                    <a:pt x="7785" y="6365"/>
                    <a:pt x="7759" y="6006"/>
                  </a:cubicBezTo>
                  <a:cubicBezTo>
                    <a:pt x="7734" y="5707"/>
                    <a:pt x="7682" y="5518"/>
                    <a:pt x="7605" y="5296"/>
                  </a:cubicBezTo>
                  <a:cubicBezTo>
                    <a:pt x="7571" y="5048"/>
                    <a:pt x="7640" y="4535"/>
                    <a:pt x="7725" y="3979"/>
                  </a:cubicBezTo>
                  <a:cubicBezTo>
                    <a:pt x="7751" y="3953"/>
                    <a:pt x="7785" y="3936"/>
                    <a:pt x="7811" y="3910"/>
                  </a:cubicBezTo>
                  <a:lnTo>
                    <a:pt x="7819" y="3910"/>
                  </a:lnTo>
                  <a:cubicBezTo>
                    <a:pt x="7836" y="3902"/>
                    <a:pt x="7853" y="3884"/>
                    <a:pt x="7871" y="3876"/>
                  </a:cubicBezTo>
                  <a:cubicBezTo>
                    <a:pt x="8076" y="3705"/>
                    <a:pt x="8307" y="3559"/>
                    <a:pt x="8521" y="3405"/>
                  </a:cubicBezTo>
                  <a:cubicBezTo>
                    <a:pt x="8512" y="3371"/>
                    <a:pt x="8504" y="3328"/>
                    <a:pt x="8504" y="3303"/>
                  </a:cubicBezTo>
                  <a:cubicBezTo>
                    <a:pt x="8435" y="2798"/>
                    <a:pt x="8555" y="514"/>
                    <a:pt x="8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5394775" y="5071600"/>
              <a:ext cx="100975" cy="134125"/>
            </a:xfrm>
            <a:custGeom>
              <a:rect b="b" l="l" r="r" t="t"/>
              <a:pathLst>
                <a:path extrusionOk="0" h="5365" w="4039">
                  <a:moveTo>
                    <a:pt x="3568" y="0"/>
                  </a:moveTo>
                  <a:cubicBezTo>
                    <a:pt x="3585" y="103"/>
                    <a:pt x="3568" y="214"/>
                    <a:pt x="3551" y="317"/>
                  </a:cubicBezTo>
                  <a:cubicBezTo>
                    <a:pt x="3544" y="350"/>
                    <a:pt x="3522" y="363"/>
                    <a:pt x="3497" y="363"/>
                  </a:cubicBezTo>
                  <a:cubicBezTo>
                    <a:pt x="3489" y="363"/>
                    <a:pt x="3482" y="361"/>
                    <a:pt x="3474" y="360"/>
                  </a:cubicBezTo>
                  <a:lnTo>
                    <a:pt x="3474" y="360"/>
                  </a:lnTo>
                  <a:cubicBezTo>
                    <a:pt x="3474" y="599"/>
                    <a:pt x="3508" y="830"/>
                    <a:pt x="3457" y="1061"/>
                  </a:cubicBezTo>
                  <a:cubicBezTo>
                    <a:pt x="3451" y="1090"/>
                    <a:pt x="3425" y="1107"/>
                    <a:pt x="3399" y="1107"/>
                  </a:cubicBezTo>
                  <a:cubicBezTo>
                    <a:pt x="3386" y="1107"/>
                    <a:pt x="3374" y="1103"/>
                    <a:pt x="3363" y="1095"/>
                  </a:cubicBezTo>
                  <a:cubicBezTo>
                    <a:pt x="3363" y="1147"/>
                    <a:pt x="3354" y="1198"/>
                    <a:pt x="3354" y="1241"/>
                  </a:cubicBezTo>
                  <a:cubicBezTo>
                    <a:pt x="3337" y="1360"/>
                    <a:pt x="3303" y="1480"/>
                    <a:pt x="3286" y="1600"/>
                  </a:cubicBezTo>
                  <a:cubicBezTo>
                    <a:pt x="3269" y="1788"/>
                    <a:pt x="3277" y="2019"/>
                    <a:pt x="3157" y="2182"/>
                  </a:cubicBezTo>
                  <a:cubicBezTo>
                    <a:pt x="3142" y="2203"/>
                    <a:pt x="3116" y="2217"/>
                    <a:pt x="3090" y="2217"/>
                  </a:cubicBezTo>
                  <a:cubicBezTo>
                    <a:pt x="3075" y="2217"/>
                    <a:pt x="3059" y="2212"/>
                    <a:pt x="3046" y="2199"/>
                  </a:cubicBezTo>
                  <a:cubicBezTo>
                    <a:pt x="3046" y="2190"/>
                    <a:pt x="3038" y="2190"/>
                    <a:pt x="3038" y="2190"/>
                  </a:cubicBezTo>
                  <a:cubicBezTo>
                    <a:pt x="3021" y="2284"/>
                    <a:pt x="3012" y="2387"/>
                    <a:pt x="2986" y="2490"/>
                  </a:cubicBezTo>
                  <a:cubicBezTo>
                    <a:pt x="2969" y="2541"/>
                    <a:pt x="2944" y="2592"/>
                    <a:pt x="2884" y="2609"/>
                  </a:cubicBezTo>
                  <a:cubicBezTo>
                    <a:pt x="2873" y="2613"/>
                    <a:pt x="2862" y="2614"/>
                    <a:pt x="2852" y="2614"/>
                  </a:cubicBezTo>
                  <a:cubicBezTo>
                    <a:pt x="2806" y="2614"/>
                    <a:pt x="2765" y="2585"/>
                    <a:pt x="2730" y="2550"/>
                  </a:cubicBezTo>
                  <a:cubicBezTo>
                    <a:pt x="2670" y="2661"/>
                    <a:pt x="2627" y="2789"/>
                    <a:pt x="2533" y="2875"/>
                  </a:cubicBezTo>
                  <a:cubicBezTo>
                    <a:pt x="2502" y="2904"/>
                    <a:pt x="2473" y="2915"/>
                    <a:pt x="2447" y="2915"/>
                  </a:cubicBezTo>
                  <a:cubicBezTo>
                    <a:pt x="2380" y="2915"/>
                    <a:pt x="2328" y="2837"/>
                    <a:pt x="2285" y="2763"/>
                  </a:cubicBezTo>
                  <a:cubicBezTo>
                    <a:pt x="2225" y="2858"/>
                    <a:pt x="2165" y="2952"/>
                    <a:pt x="2071" y="3029"/>
                  </a:cubicBezTo>
                  <a:cubicBezTo>
                    <a:pt x="2062" y="3035"/>
                    <a:pt x="2051" y="3038"/>
                    <a:pt x="2039" y="3038"/>
                  </a:cubicBezTo>
                  <a:cubicBezTo>
                    <a:pt x="2018" y="3038"/>
                    <a:pt x="1996" y="3028"/>
                    <a:pt x="1985" y="3012"/>
                  </a:cubicBezTo>
                  <a:cubicBezTo>
                    <a:pt x="1934" y="2969"/>
                    <a:pt x="1900" y="2926"/>
                    <a:pt x="1857" y="2875"/>
                  </a:cubicBezTo>
                  <a:cubicBezTo>
                    <a:pt x="1797" y="2935"/>
                    <a:pt x="1754" y="3012"/>
                    <a:pt x="1686" y="3071"/>
                  </a:cubicBezTo>
                  <a:cubicBezTo>
                    <a:pt x="1669" y="3084"/>
                    <a:pt x="1652" y="3091"/>
                    <a:pt x="1636" y="3091"/>
                  </a:cubicBezTo>
                  <a:cubicBezTo>
                    <a:pt x="1620" y="3091"/>
                    <a:pt x="1605" y="3084"/>
                    <a:pt x="1592" y="3071"/>
                  </a:cubicBezTo>
                  <a:cubicBezTo>
                    <a:pt x="1541" y="3020"/>
                    <a:pt x="1498" y="2960"/>
                    <a:pt x="1464" y="2909"/>
                  </a:cubicBezTo>
                  <a:cubicBezTo>
                    <a:pt x="1421" y="2935"/>
                    <a:pt x="1387" y="2960"/>
                    <a:pt x="1352" y="2994"/>
                  </a:cubicBezTo>
                  <a:cubicBezTo>
                    <a:pt x="1337" y="3007"/>
                    <a:pt x="1321" y="3012"/>
                    <a:pt x="1306" y="3012"/>
                  </a:cubicBezTo>
                  <a:cubicBezTo>
                    <a:pt x="1277" y="3012"/>
                    <a:pt x="1252" y="2993"/>
                    <a:pt x="1241" y="2960"/>
                  </a:cubicBezTo>
                  <a:cubicBezTo>
                    <a:pt x="1190" y="2823"/>
                    <a:pt x="1138" y="2686"/>
                    <a:pt x="1096" y="2550"/>
                  </a:cubicBezTo>
                  <a:cubicBezTo>
                    <a:pt x="1036" y="2858"/>
                    <a:pt x="967" y="3166"/>
                    <a:pt x="873" y="3465"/>
                  </a:cubicBezTo>
                  <a:lnTo>
                    <a:pt x="676" y="4124"/>
                  </a:lnTo>
                  <a:cubicBezTo>
                    <a:pt x="454" y="4218"/>
                    <a:pt x="274" y="4346"/>
                    <a:pt x="155" y="4500"/>
                  </a:cubicBezTo>
                  <a:cubicBezTo>
                    <a:pt x="52" y="4637"/>
                    <a:pt x="1" y="4808"/>
                    <a:pt x="1" y="5005"/>
                  </a:cubicBezTo>
                  <a:cubicBezTo>
                    <a:pt x="9" y="5210"/>
                    <a:pt x="163" y="5364"/>
                    <a:pt x="343" y="5364"/>
                  </a:cubicBezTo>
                  <a:lnTo>
                    <a:pt x="2559" y="5364"/>
                  </a:lnTo>
                  <a:cubicBezTo>
                    <a:pt x="2687" y="5364"/>
                    <a:pt x="2798" y="5287"/>
                    <a:pt x="2858" y="5159"/>
                  </a:cubicBezTo>
                  <a:cubicBezTo>
                    <a:pt x="3123" y="4543"/>
                    <a:pt x="3859" y="2695"/>
                    <a:pt x="4013" y="668"/>
                  </a:cubicBezTo>
                  <a:cubicBezTo>
                    <a:pt x="4021" y="548"/>
                    <a:pt x="4030" y="437"/>
                    <a:pt x="4039" y="317"/>
                  </a:cubicBezTo>
                  <a:cubicBezTo>
                    <a:pt x="3944" y="231"/>
                    <a:pt x="3842" y="163"/>
                    <a:pt x="3739" y="94"/>
                  </a:cubicBezTo>
                  <a:lnTo>
                    <a:pt x="3739" y="103"/>
                  </a:lnTo>
                  <a:cubicBezTo>
                    <a:pt x="3688" y="69"/>
                    <a:pt x="3628" y="34"/>
                    <a:pt x="3568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5443325" y="5004450"/>
              <a:ext cx="4300" cy="16275"/>
            </a:xfrm>
            <a:custGeom>
              <a:rect b="b" l="l" r="r" t="t"/>
              <a:pathLst>
                <a:path extrusionOk="0" h="651" w="172">
                  <a:moveTo>
                    <a:pt x="1" y="0"/>
                  </a:moveTo>
                  <a:lnTo>
                    <a:pt x="1" y="0"/>
                  </a:lnTo>
                  <a:cubicBezTo>
                    <a:pt x="9" y="222"/>
                    <a:pt x="78" y="445"/>
                    <a:pt x="172" y="650"/>
                  </a:cubicBezTo>
                  <a:cubicBezTo>
                    <a:pt x="137" y="530"/>
                    <a:pt x="103" y="402"/>
                    <a:pt x="69" y="282"/>
                  </a:cubicBezTo>
                  <a:lnTo>
                    <a:pt x="69" y="274"/>
                  </a:lnTo>
                  <a:cubicBezTo>
                    <a:pt x="43" y="188"/>
                    <a:pt x="18" y="94"/>
                    <a:pt x="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444400" y="4804900"/>
              <a:ext cx="29325" cy="85150"/>
            </a:xfrm>
            <a:custGeom>
              <a:rect b="b" l="l" r="r" t="t"/>
              <a:pathLst>
                <a:path extrusionOk="0" h="3406" w="1173">
                  <a:moveTo>
                    <a:pt x="514" y="0"/>
                  </a:moveTo>
                  <a:lnTo>
                    <a:pt x="514" y="0"/>
                  </a:lnTo>
                  <a:cubicBezTo>
                    <a:pt x="728" y="1651"/>
                    <a:pt x="77" y="2669"/>
                    <a:pt x="0" y="2866"/>
                  </a:cubicBezTo>
                  <a:lnTo>
                    <a:pt x="60" y="2918"/>
                  </a:lnTo>
                  <a:lnTo>
                    <a:pt x="60" y="2926"/>
                  </a:lnTo>
                  <a:cubicBezTo>
                    <a:pt x="137" y="2995"/>
                    <a:pt x="206" y="3072"/>
                    <a:pt x="283" y="3140"/>
                  </a:cubicBezTo>
                  <a:cubicBezTo>
                    <a:pt x="291" y="3225"/>
                    <a:pt x="300" y="3311"/>
                    <a:pt x="308" y="3405"/>
                  </a:cubicBezTo>
                  <a:cubicBezTo>
                    <a:pt x="702" y="2618"/>
                    <a:pt x="1036" y="1797"/>
                    <a:pt x="1172" y="941"/>
                  </a:cubicBezTo>
                  <a:cubicBezTo>
                    <a:pt x="1155" y="916"/>
                    <a:pt x="1138" y="890"/>
                    <a:pt x="1113" y="864"/>
                  </a:cubicBezTo>
                  <a:cubicBezTo>
                    <a:pt x="1053" y="796"/>
                    <a:pt x="984" y="736"/>
                    <a:pt x="916" y="685"/>
                  </a:cubicBezTo>
                  <a:cubicBezTo>
                    <a:pt x="796" y="599"/>
                    <a:pt x="651" y="52"/>
                    <a:pt x="514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568650" y="4757200"/>
              <a:ext cx="40450" cy="106750"/>
            </a:xfrm>
            <a:custGeom>
              <a:rect b="b" l="l" r="r" t="t"/>
              <a:pathLst>
                <a:path extrusionOk="0" h="4270" w="1618">
                  <a:moveTo>
                    <a:pt x="1618" y="1"/>
                  </a:moveTo>
                  <a:lnTo>
                    <a:pt x="1318" y="505"/>
                  </a:lnTo>
                  <a:cubicBezTo>
                    <a:pt x="1250" y="1053"/>
                    <a:pt x="1062" y="1583"/>
                    <a:pt x="771" y="2045"/>
                  </a:cubicBezTo>
                  <a:lnTo>
                    <a:pt x="403" y="2028"/>
                  </a:lnTo>
                  <a:lnTo>
                    <a:pt x="1" y="2002"/>
                  </a:lnTo>
                  <a:lnTo>
                    <a:pt x="1" y="2002"/>
                  </a:lnTo>
                  <a:cubicBezTo>
                    <a:pt x="44" y="2242"/>
                    <a:pt x="86" y="2481"/>
                    <a:pt x="138" y="2721"/>
                  </a:cubicBezTo>
                  <a:cubicBezTo>
                    <a:pt x="223" y="3140"/>
                    <a:pt x="334" y="3551"/>
                    <a:pt x="531" y="3936"/>
                  </a:cubicBezTo>
                  <a:cubicBezTo>
                    <a:pt x="591" y="4047"/>
                    <a:pt x="659" y="4158"/>
                    <a:pt x="728" y="4269"/>
                  </a:cubicBezTo>
                  <a:cubicBezTo>
                    <a:pt x="745" y="4175"/>
                    <a:pt x="754" y="4081"/>
                    <a:pt x="771" y="3987"/>
                  </a:cubicBezTo>
                  <a:cubicBezTo>
                    <a:pt x="796" y="3961"/>
                    <a:pt x="831" y="3936"/>
                    <a:pt x="856" y="3910"/>
                  </a:cubicBezTo>
                  <a:cubicBezTo>
                    <a:pt x="873" y="3902"/>
                    <a:pt x="890" y="3884"/>
                    <a:pt x="908" y="3876"/>
                  </a:cubicBezTo>
                  <a:cubicBezTo>
                    <a:pt x="1113" y="3705"/>
                    <a:pt x="1335" y="3559"/>
                    <a:pt x="1549" y="3405"/>
                  </a:cubicBezTo>
                  <a:cubicBezTo>
                    <a:pt x="1549" y="3371"/>
                    <a:pt x="1541" y="3328"/>
                    <a:pt x="1532" y="3303"/>
                  </a:cubicBezTo>
                  <a:cubicBezTo>
                    <a:pt x="1464" y="2798"/>
                    <a:pt x="1592" y="514"/>
                    <a:pt x="161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5457025" y="4757200"/>
              <a:ext cx="152075" cy="97425"/>
            </a:xfrm>
            <a:custGeom>
              <a:rect b="b" l="l" r="r" t="t"/>
              <a:pathLst>
                <a:path extrusionOk="0" h="3897" w="6083">
                  <a:moveTo>
                    <a:pt x="6083" y="1"/>
                  </a:moveTo>
                  <a:lnTo>
                    <a:pt x="5783" y="505"/>
                  </a:lnTo>
                  <a:cubicBezTo>
                    <a:pt x="5715" y="1053"/>
                    <a:pt x="5527" y="1583"/>
                    <a:pt x="5236" y="2045"/>
                  </a:cubicBezTo>
                  <a:lnTo>
                    <a:pt x="4868" y="2028"/>
                  </a:lnTo>
                  <a:lnTo>
                    <a:pt x="1112" y="1789"/>
                  </a:lnTo>
                  <a:cubicBezTo>
                    <a:pt x="1095" y="1840"/>
                    <a:pt x="907" y="2447"/>
                    <a:pt x="804" y="2772"/>
                  </a:cubicBezTo>
                  <a:cubicBezTo>
                    <a:pt x="770" y="2866"/>
                    <a:pt x="744" y="2935"/>
                    <a:pt x="736" y="2952"/>
                  </a:cubicBezTo>
                  <a:cubicBezTo>
                    <a:pt x="702" y="2892"/>
                    <a:pt x="650" y="2824"/>
                    <a:pt x="608" y="2772"/>
                  </a:cubicBezTo>
                  <a:cubicBezTo>
                    <a:pt x="548" y="2704"/>
                    <a:pt x="479" y="2644"/>
                    <a:pt x="411" y="2593"/>
                  </a:cubicBezTo>
                  <a:cubicBezTo>
                    <a:pt x="291" y="2507"/>
                    <a:pt x="137" y="1960"/>
                    <a:pt x="0" y="1908"/>
                  </a:cubicBezTo>
                  <a:lnTo>
                    <a:pt x="0" y="1908"/>
                  </a:lnTo>
                  <a:cubicBezTo>
                    <a:pt x="60" y="2328"/>
                    <a:pt x="60" y="2704"/>
                    <a:pt x="26" y="3038"/>
                  </a:cubicBezTo>
                  <a:lnTo>
                    <a:pt x="26" y="3046"/>
                  </a:lnTo>
                  <a:cubicBezTo>
                    <a:pt x="188" y="3157"/>
                    <a:pt x="334" y="3277"/>
                    <a:pt x="505" y="3380"/>
                  </a:cubicBezTo>
                  <a:cubicBezTo>
                    <a:pt x="753" y="3542"/>
                    <a:pt x="1010" y="3628"/>
                    <a:pt x="1300" y="3688"/>
                  </a:cubicBezTo>
                  <a:cubicBezTo>
                    <a:pt x="1848" y="3807"/>
                    <a:pt x="2413" y="3884"/>
                    <a:pt x="2986" y="3893"/>
                  </a:cubicBezTo>
                  <a:cubicBezTo>
                    <a:pt x="3050" y="3895"/>
                    <a:pt x="3115" y="3896"/>
                    <a:pt x="3181" y="3896"/>
                  </a:cubicBezTo>
                  <a:cubicBezTo>
                    <a:pt x="3393" y="3896"/>
                    <a:pt x="3608" y="3885"/>
                    <a:pt x="3824" y="3859"/>
                  </a:cubicBezTo>
                  <a:cubicBezTo>
                    <a:pt x="4098" y="3816"/>
                    <a:pt x="4372" y="3748"/>
                    <a:pt x="4645" y="3671"/>
                  </a:cubicBezTo>
                  <a:cubicBezTo>
                    <a:pt x="4911" y="3585"/>
                    <a:pt x="5159" y="3474"/>
                    <a:pt x="5407" y="3328"/>
                  </a:cubicBezTo>
                  <a:cubicBezTo>
                    <a:pt x="5595" y="3217"/>
                    <a:pt x="5792" y="3115"/>
                    <a:pt x="5989" y="3012"/>
                  </a:cubicBezTo>
                  <a:cubicBezTo>
                    <a:pt x="5963" y="2225"/>
                    <a:pt x="6057" y="445"/>
                    <a:pt x="608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574425" y="4808525"/>
              <a:ext cx="5800" cy="16725"/>
            </a:xfrm>
            <a:custGeom>
              <a:rect b="b" l="l" r="r" t="t"/>
              <a:pathLst>
                <a:path extrusionOk="0" h="669" w="232">
                  <a:moveTo>
                    <a:pt x="61" y="1"/>
                  </a:moveTo>
                  <a:lnTo>
                    <a:pt x="61" y="1"/>
                  </a:lnTo>
                  <a:cubicBezTo>
                    <a:pt x="1" y="232"/>
                    <a:pt x="78" y="488"/>
                    <a:pt x="232" y="66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5506200" y="4778725"/>
              <a:ext cx="53925" cy="59650"/>
            </a:xfrm>
            <a:custGeom>
              <a:rect b="b" l="l" r="r" t="t"/>
              <a:pathLst>
                <a:path extrusionOk="0" h="2386" w="2157">
                  <a:moveTo>
                    <a:pt x="1046" y="0"/>
                  </a:moveTo>
                  <a:cubicBezTo>
                    <a:pt x="890" y="0"/>
                    <a:pt x="736" y="37"/>
                    <a:pt x="591" y="115"/>
                  </a:cubicBezTo>
                  <a:cubicBezTo>
                    <a:pt x="351" y="243"/>
                    <a:pt x="146" y="500"/>
                    <a:pt x="26" y="825"/>
                  </a:cubicBezTo>
                  <a:lnTo>
                    <a:pt x="1" y="1937"/>
                  </a:lnTo>
                  <a:cubicBezTo>
                    <a:pt x="155" y="2177"/>
                    <a:pt x="377" y="2279"/>
                    <a:pt x="600" y="2331"/>
                  </a:cubicBezTo>
                  <a:cubicBezTo>
                    <a:pt x="745" y="2366"/>
                    <a:pt x="893" y="2386"/>
                    <a:pt x="1039" y="2386"/>
                  </a:cubicBezTo>
                  <a:cubicBezTo>
                    <a:pt x="1278" y="2386"/>
                    <a:pt x="1514" y="2333"/>
                    <a:pt x="1737" y="2211"/>
                  </a:cubicBezTo>
                  <a:cubicBezTo>
                    <a:pt x="1883" y="2134"/>
                    <a:pt x="2020" y="2014"/>
                    <a:pt x="2088" y="1826"/>
                  </a:cubicBezTo>
                  <a:cubicBezTo>
                    <a:pt x="2157" y="1646"/>
                    <a:pt x="2157" y="1424"/>
                    <a:pt x="2131" y="1218"/>
                  </a:cubicBezTo>
                  <a:cubicBezTo>
                    <a:pt x="2097" y="953"/>
                    <a:pt x="2037" y="688"/>
                    <a:pt x="1917" y="491"/>
                  </a:cubicBezTo>
                  <a:cubicBezTo>
                    <a:pt x="1772" y="252"/>
                    <a:pt x="1566" y="115"/>
                    <a:pt x="1352" y="46"/>
                  </a:cubicBezTo>
                  <a:cubicBezTo>
                    <a:pt x="1251" y="16"/>
                    <a:pt x="114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5510900" y="4796650"/>
              <a:ext cx="41525" cy="31875"/>
            </a:xfrm>
            <a:custGeom>
              <a:rect b="b" l="l" r="r" t="t"/>
              <a:pathLst>
                <a:path extrusionOk="0" h="1275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112" y="955"/>
                    <a:pt x="429" y="1237"/>
                    <a:pt x="797" y="1271"/>
                  </a:cubicBezTo>
                  <a:cubicBezTo>
                    <a:pt x="819" y="1273"/>
                    <a:pt x="841" y="1275"/>
                    <a:pt x="863" y="1275"/>
                  </a:cubicBezTo>
                  <a:cubicBezTo>
                    <a:pt x="1201" y="1275"/>
                    <a:pt x="1538" y="1036"/>
                    <a:pt x="1626" y="707"/>
                  </a:cubicBezTo>
                  <a:cubicBezTo>
                    <a:pt x="1661" y="570"/>
                    <a:pt x="1661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5510900" y="4796650"/>
              <a:ext cx="41525" cy="24950"/>
            </a:xfrm>
            <a:custGeom>
              <a:rect b="b" l="l" r="r" t="t"/>
              <a:pathLst>
                <a:path extrusionOk="0" h="998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35" y="724"/>
                    <a:pt x="104" y="835"/>
                    <a:pt x="189" y="938"/>
                  </a:cubicBezTo>
                  <a:cubicBezTo>
                    <a:pt x="240" y="835"/>
                    <a:pt x="317" y="758"/>
                    <a:pt x="412" y="690"/>
                  </a:cubicBezTo>
                  <a:lnTo>
                    <a:pt x="412" y="698"/>
                  </a:lnTo>
                  <a:cubicBezTo>
                    <a:pt x="538" y="619"/>
                    <a:pt x="697" y="570"/>
                    <a:pt x="854" y="570"/>
                  </a:cubicBezTo>
                  <a:cubicBezTo>
                    <a:pt x="983" y="570"/>
                    <a:pt x="1111" y="603"/>
                    <a:pt x="1216" y="681"/>
                  </a:cubicBezTo>
                  <a:cubicBezTo>
                    <a:pt x="1327" y="767"/>
                    <a:pt x="1404" y="878"/>
                    <a:pt x="1464" y="998"/>
                  </a:cubicBezTo>
                  <a:cubicBezTo>
                    <a:pt x="1541" y="921"/>
                    <a:pt x="1601" y="818"/>
                    <a:pt x="1626" y="707"/>
                  </a:cubicBezTo>
                  <a:cubicBezTo>
                    <a:pt x="1661" y="570"/>
                    <a:pt x="1652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5428775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738" y="1"/>
                  </a:moveTo>
                  <a:cubicBezTo>
                    <a:pt x="720" y="1"/>
                    <a:pt x="703" y="3"/>
                    <a:pt x="685" y="8"/>
                  </a:cubicBezTo>
                  <a:cubicBezTo>
                    <a:pt x="488" y="59"/>
                    <a:pt x="352" y="350"/>
                    <a:pt x="275" y="615"/>
                  </a:cubicBezTo>
                  <a:lnTo>
                    <a:pt x="266" y="615"/>
                  </a:lnTo>
                  <a:cubicBezTo>
                    <a:pt x="27" y="1394"/>
                    <a:pt x="1" y="2258"/>
                    <a:pt x="189" y="2951"/>
                  </a:cubicBezTo>
                  <a:cubicBezTo>
                    <a:pt x="266" y="3199"/>
                    <a:pt x="360" y="3447"/>
                    <a:pt x="352" y="3738"/>
                  </a:cubicBezTo>
                  <a:cubicBezTo>
                    <a:pt x="326" y="4166"/>
                    <a:pt x="61" y="4628"/>
                    <a:pt x="155" y="5013"/>
                  </a:cubicBezTo>
                  <a:cubicBezTo>
                    <a:pt x="206" y="5227"/>
                    <a:pt x="360" y="5338"/>
                    <a:pt x="497" y="5432"/>
                  </a:cubicBezTo>
                  <a:cubicBezTo>
                    <a:pt x="711" y="5577"/>
                    <a:pt x="933" y="5723"/>
                    <a:pt x="1147" y="5868"/>
                  </a:cubicBezTo>
                  <a:lnTo>
                    <a:pt x="2422" y="3045"/>
                  </a:lnTo>
                  <a:cubicBezTo>
                    <a:pt x="2071" y="2018"/>
                    <a:pt x="1618" y="1077"/>
                    <a:pt x="1070" y="273"/>
                  </a:cubicBezTo>
                  <a:cubicBezTo>
                    <a:pt x="979" y="137"/>
                    <a:pt x="869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543947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523" y="0"/>
                  </a:moveTo>
                  <a:cubicBezTo>
                    <a:pt x="512" y="0"/>
                    <a:pt x="500" y="2"/>
                    <a:pt x="488" y="4"/>
                  </a:cubicBezTo>
                  <a:cubicBezTo>
                    <a:pt x="351" y="38"/>
                    <a:pt x="257" y="252"/>
                    <a:pt x="197" y="441"/>
                  </a:cubicBezTo>
                  <a:cubicBezTo>
                    <a:pt x="18" y="1005"/>
                    <a:pt x="1" y="1630"/>
                    <a:pt x="137" y="2126"/>
                  </a:cubicBezTo>
                  <a:cubicBezTo>
                    <a:pt x="189" y="2305"/>
                    <a:pt x="266" y="2485"/>
                    <a:pt x="249" y="2690"/>
                  </a:cubicBezTo>
                  <a:cubicBezTo>
                    <a:pt x="240" y="3007"/>
                    <a:pt x="43" y="3341"/>
                    <a:pt x="112" y="3614"/>
                  </a:cubicBezTo>
                  <a:cubicBezTo>
                    <a:pt x="146" y="3768"/>
                    <a:pt x="257" y="3854"/>
                    <a:pt x="360" y="3922"/>
                  </a:cubicBezTo>
                  <a:lnTo>
                    <a:pt x="822" y="4230"/>
                  </a:lnTo>
                  <a:lnTo>
                    <a:pt x="1746" y="2194"/>
                  </a:lnTo>
                  <a:cubicBezTo>
                    <a:pt x="1498" y="1450"/>
                    <a:pt x="1164" y="774"/>
                    <a:pt x="771" y="192"/>
                  </a:cubicBezTo>
                  <a:cubicBezTo>
                    <a:pt x="709" y="100"/>
                    <a:pt x="626" y="0"/>
                    <a:pt x="523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5569500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1683" y="1"/>
                  </a:moveTo>
                  <a:cubicBezTo>
                    <a:pt x="1548" y="1"/>
                    <a:pt x="1443" y="137"/>
                    <a:pt x="1353" y="273"/>
                  </a:cubicBezTo>
                  <a:cubicBezTo>
                    <a:pt x="805" y="1077"/>
                    <a:pt x="352" y="2018"/>
                    <a:pt x="1" y="3045"/>
                  </a:cubicBezTo>
                  <a:lnTo>
                    <a:pt x="1276" y="5868"/>
                  </a:lnTo>
                  <a:cubicBezTo>
                    <a:pt x="1490" y="5723"/>
                    <a:pt x="1703" y="5577"/>
                    <a:pt x="1926" y="5432"/>
                  </a:cubicBezTo>
                  <a:cubicBezTo>
                    <a:pt x="2063" y="5338"/>
                    <a:pt x="2217" y="5227"/>
                    <a:pt x="2268" y="5013"/>
                  </a:cubicBezTo>
                  <a:cubicBezTo>
                    <a:pt x="2354" y="4628"/>
                    <a:pt x="2088" y="4166"/>
                    <a:pt x="2071" y="3738"/>
                  </a:cubicBezTo>
                  <a:cubicBezTo>
                    <a:pt x="2063" y="3447"/>
                    <a:pt x="2157" y="3199"/>
                    <a:pt x="2225" y="2951"/>
                  </a:cubicBezTo>
                  <a:cubicBezTo>
                    <a:pt x="2422" y="2258"/>
                    <a:pt x="2396" y="1394"/>
                    <a:pt x="2148" y="615"/>
                  </a:cubicBezTo>
                  <a:cubicBezTo>
                    <a:pt x="2071" y="350"/>
                    <a:pt x="1926" y="59"/>
                    <a:pt x="1738" y="8"/>
                  </a:cubicBezTo>
                  <a:cubicBezTo>
                    <a:pt x="1719" y="3"/>
                    <a:pt x="1701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557572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1217" y="0"/>
                  </a:moveTo>
                  <a:cubicBezTo>
                    <a:pt x="1119" y="0"/>
                    <a:pt x="1037" y="100"/>
                    <a:pt x="975" y="192"/>
                  </a:cubicBezTo>
                  <a:cubicBezTo>
                    <a:pt x="582" y="774"/>
                    <a:pt x="248" y="1450"/>
                    <a:pt x="0" y="2194"/>
                  </a:cubicBezTo>
                  <a:lnTo>
                    <a:pt x="915" y="4230"/>
                  </a:lnTo>
                  <a:lnTo>
                    <a:pt x="1386" y="3922"/>
                  </a:lnTo>
                  <a:cubicBezTo>
                    <a:pt x="1489" y="3854"/>
                    <a:pt x="1600" y="3768"/>
                    <a:pt x="1634" y="3614"/>
                  </a:cubicBezTo>
                  <a:cubicBezTo>
                    <a:pt x="1694" y="3341"/>
                    <a:pt x="1506" y="3007"/>
                    <a:pt x="1489" y="2690"/>
                  </a:cubicBezTo>
                  <a:cubicBezTo>
                    <a:pt x="1480" y="2485"/>
                    <a:pt x="1557" y="2305"/>
                    <a:pt x="1608" y="2126"/>
                  </a:cubicBezTo>
                  <a:cubicBezTo>
                    <a:pt x="1745" y="1630"/>
                    <a:pt x="1720" y="1005"/>
                    <a:pt x="1549" y="441"/>
                  </a:cubicBezTo>
                  <a:cubicBezTo>
                    <a:pt x="1489" y="252"/>
                    <a:pt x="1386" y="38"/>
                    <a:pt x="1249" y="4"/>
                  </a:cubicBezTo>
                  <a:cubicBezTo>
                    <a:pt x="1238" y="2"/>
                    <a:pt x="1227" y="0"/>
                    <a:pt x="1217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5446525" y="4668700"/>
              <a:ext cx="164925" cy="162850"/>
            </a:xfrm>
            <a:custGeom>
              <a:rect b="b" l="l" r="r" t="t"/>
              <a:pathLst>
                <a:path extrusionOk="0" h="6514" w="6597">
                  <a:moveTo>
                    <a:pt x="3081" y="0"/>
                  </a:moveTo>
                  <a:cubicBezTo>
                    <a:pt x="2964" y="0"/>
                    <a:pt x="2847" y="2"/>
                    <a:pt x="2730" y="7"/>
                  </a:cubicBezTo>
                  <a:cubicBezTo>
                    <a:pt x="2448" y="16"/>
                    <a:pt x="2165" y="33"/>
                    <a:pt x="1883" y="59"/>
                  </a:cubicBezTo>
                  <a:cubicBezTo>
                    <a:pt x="1216" y="136"/>
                    <a:pt x="660" y="940"/>
                    <a:pt x="403" y="1505"/>
                  </a:cubicBezTo>
                  <a:cubicBezTo>
                    <a:pt x="112" y="2138"/>
                    <a:pt x="1" y="2865"/>
                    <a:pt x="61" y="3558"/>
                  </a:cubicBezTo>
                  <a:cubicBezTo>
                    <a:pt x="86" y="3874"/>
                    <a:pt x="172" y="4174"/>
                    <a:pt x="215" y="4482"/>
                  </a:cubicBezTo>
                  <a:cubicBezTo>
                    <a:pt x="258" y="4790"/>
                    <a:pt x="155" y="5226"/>
                    <a:pt x="283" y="5517"/>
                  </a:cubicBezTo>
                  <a:cubicBezTo>
                    <a:pt x="335" y="5619"/>
                    <a:pt x="506" y="5654"/>
                    <a:pt x="557" y="5756"/>
                  </a:cubicBezTo>
                  <a:cubicBezTo>
                    <a:pt x="711" y="6030"/>
                    <a:pt x="899" y="6312"/>
                    <a:pt x="1190" y="6389"/>
                  </a:cubicBezTo>
                  <a:cubicBezTo>
                    <a:pt x="1244" y="6404"/>
                    <a:pt x="1298" y="6410"/>
                    <a:pt x="1353" y="6410"/>
                  </a:cubicBezTo>
                  <a:cubicBezTo>
                    <a:pt x="1526" y="6410"/>
                    <a:pt x="1701" y="6346"/>
                    <a:pt x="1857" y="6261"/>
                  </a:cubicBezTo>
                  <a:cubicBezTo>
                    <a:pt x="1986" y="6193"/>
                    <a:pt x="2114" y="6107"/>
                    <a:pt x="2225" y="6004"/>
                  </a:cubicBezTo>
                  <a:cubicBezTo>
                    <a:pt x="2345" y="5910"/>
                    <a:pt x="2448" y="5799"/>
                    <a:pt x="2533" y="5671"/>
                  </a:cubicBezTo>
                  <a:cubicBezTo>
                    <a:pt x="2661" y="5500"/>
                    <a:pt x="2756" y="5303"/>
                    <a:pt x="2892" y="5140"/>
                  </a:cubicBezTo>
                  <a:cubicBezTo>
                    <a:pt x="2952" y="5063"/>
                    <a:pt x="3021" y="4995"/>
                    <a:pt x="3098" y="4935"/>
                  </a:cubicBezTo>
                  <a:cubicBezTo>
                    <a:pt x="3192" y="4867"/>
                    <a:pt x="3286" y="4815"/>
                    <a:pt x="3406" y="4798"/>
                  </a:cubicBezTo>
                  <a:cubicBezTo>
                    <a:pt x="3431" y="4795"/>
                    <a:pt x="3456" y="4793"/>
                    <a:pt x="3481" y="4793"/>
                  </a:cubicBezTo>
                  <a:cubicBezTo>
                    <a:pt x="3753" y="4793"/>
                    <a:pt x="4010" y="4999"/>
                    <a:pt x="4167" y="5234"/>
                  </a:cubicBezTo>
                  <a:cubicBezTo>
                    <a:pt x="4347" y="5500"/>
                    <a:pt x="4449" y="5808"/>
                    <a:pt x="4629" y="6064"/>
                  </a:cubicBezTo>
                  <a:cubicBezTo>
                    <a:pt x="4680" y="6141"/>
                    <a:pt x="4740" y="6218"/>
                    <a:pt x="4809" y="6287"/>
                  </a:cubicBezTo>
                  <a:cubicBezTo>
                    <a:pt x="4961" y="6424"/>
                    <a:pt x="5140" y="6513"/>
                    <a:pt x="5329" y="6513"/>
                  </a:cubicBezTo>
                  <a:cubicBezTo>
                    <a:pt x="5352" y="6513"/>
                    <a:pt x="5375" y="6512"/>
                    <a:pt x="5399" y="6509"/>
                  </a:cubicBezTo>
                  <a:cubicBezTo>
                    <a:pt x="5587" y="6483"/>
                    <a:pt x="5741" y="6364"/>
                    <a:pt x="5861" y="6210"/>
                  </a:cubicBezTo>
                  <a:cubicBezTo>
                    <a:pt x="5947" y="6098"/>
                    <a:pt x="6143" y="5962"/>
                    <a:pt x="6203" y="5833"/>
                  </a:cubicBezTo>
                  <a:cubicBezTo>
                    <a:pt x="6494" y="5149"/>
                    <a:pt x="6434" y="4439"/>
                    <a:pt x="6520" y="3712"/>
                  </a:cubicBezTo>
                  <a:cubicBezTo>
                    <a:pt x="6537" y="3575"/>
                    <a:pt x="6554" y="3429"/>
                    <a:pt x="6563" y="3284"/>
                  </a:cubicBezTo>
                  <a:cubicBezTo>
                    <a:pt x="6597" y="2694"/>
                    <a:pt x="6545" y="2086"/>
                    <a:pt x="6332" y="1530"/>
                  </a:cubicBezTo>
                  <a:cubicBezTo>
                    <a:pt x="6103" y="945"/>
                    <a:pt x="5210" y="16"/>
                    <a:pt x="4445" y="16"/>
                  </a:cubicBezTo>
                  <a:cubicBezTo>
                    <a:pt x="4438" y="16"/>
                    <a:pt x="4431" y="16"/>
                    <a:pt x="4424" y="16"/>
                  </a:cubicBezTo>
                  <a:cubicBezTo>
                    <a:pt x="4340" y="19"/>
                    <a:pt x="4256" y="20"/>
                    <a:pt x="4172" y="20"/>
                  </a:cubicBezTo>
                  <a:cubicBezTo>
                    <a:pt x="3809" y="20"/>
                    <a:pt x="3445" y="0"/>
                    <a:pt x="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5477925" y="4732950"/>
              <a:ext cx="16125" cy="24950"/>
            </a:xfrm>
            <a:custGeom>
              <a:rect b="b" l="l" r="r" t="t"/>
              <a:pathLst>
                <a:path extrusionOk="0" h="998" w="645">
                  <a:moveTo>
                    <a:pt x="307" y="0"/>
                  </a:moveTo>
                  <a:cubicBezTo>
                    <a:pt x="15" y="0"/>
                    <a:pt x="1" y="548"/>
                    <a:pt x="62" y="748"/>
                  </a:cubicBezTo>
                  <a:cubicBezTo>
                    <a:pt x="97" y="851"/>
                    <a:pt x="148" y="953"/>
                    <a:pt x="251" y="988"/>
                  </a:cubicBezTo>
                  <a:cubicBezTo>
                    <a:pt x="272" y="994"/>
                    <a:pt x="294" y="997"/>
                    <a:pt x="316" y="997"/>
                  </a:cubicBezTo>
                  <a:cubicBezTo>
                    <a:pt x="406" y="997"/>
                    <a:pt x="495" y="944"/>
                    <a:pt x="550" y="868"/>
                  </a:cubicBezTo>
                  <a:cubicBezTo>
                    <a:pt x="610" y="782"/>
                    <a:pt x="636" y="663"/>
                    <a:pt x="644" y="551"/>
                  </a:cubicBezTo>
                  <a:cubicBezTo>
                    <a:pt x="644" y="534"/>
                    <a:pt x="644" y="517"/>
                    <a:pt x="644" y="500"/>
                  </a:cubicBezTo>
                  <a:cubicBezTo>
                    <a:pt x="644" y="415"/>
                    <a:pt x="636" y="320"/>
                    <a:pt x="610" y="243"/>
                  </a:cubicBezTo>
                  <a:cubicBezTo>
                    <a:pt x="576" y="149"/>
                    <a:pt x="507" y="55"/>
                    <a:pt x="413" y="21"/>
                  </a:cubicBezTo>
                  <a:cubicBezTo>
                    <a:pt x="374" y="7"/>
                    <a:pt x="339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5567975" y="4732950"/>
              <a:ext cx="16100" cy="24950"/>
            </a:xfrm>
            <a:custGeom>
              <a:rect b="b" l="l" r="r" t="t"/>
              <a:pathLst>
                <a:path extrusionOk="0" h="998" w="644">
                  <a:moveTo>
                    <a:pt x="298" y="0"/>
                  </a:moveTo>
                  <a:cubicBezTo>
                    <a:pt x="8" y="0"/>
                    <a:pt x="0" y="548"/>
                    <a:pt x="62" y="748"/>
                  </a:cubicBezTo>
                  <a:cubicBezTo>
                    <a:pt x="88" y="851"/>
                    <a:pt x="148" y="953"/>
                    <a:pt x="242" y="988"/>
                  </a:cubicBezTo>
                  <a:cubicBezTo>
                    <a:pt x="263" y="994"/>
                    <a:pt x="285" y="997"/>
                    <a:pt x="307" y="997"/>
                  </a:cubicBezTo>
                  <a:cubicBezTo>
                    <a:pt x="397" y="997"/>
                    <a:pt x="486" y="944"/>
                    <a:pt x="541" y="868"/>
                  </a:cubicBezTo>
                  <a:cubicBezTo>
                    <a:pt x="609" y="782"/>
                    <a:pt x="627" y="663"/>
                    <a:pt x="635" y="551"/>
                  </a:cubicBezTo>
                  <a:cubicBezTo>
                    <a:pt x="635" y="534"/>
                    <a:pt x="635" y="517"/>
                    <a:pt x="635" y="500"/>
                  </a:cubicBezTo>
                  <a:cubicBezTo>
                    <a:pt x="644" y="415"/>
                    <a:pt x="635" y="320"/>
                    <a:pt x="601" y="243"/>
                  </a:cubicBezTo>
                  <a:cubicBezTo>
                    <a:pt x="567" y="149"/>
                    <a:pt x="498" y="55"/>
                    <a:pt x="404" y="21"/>
                  </a:cubicBezTo>
                  <a:cubicBezTo>
                    <a:pt x="365" y="7"/>
                    <a:pt x="330" y="0"/>
                    <a:pt x="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5481525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44" y="1"/>
                  </a:moveTo>
                  <a:cubicBezTo>
                    <a:pt x="10" y="1"/>
                    <a:pt x="0" y="455"/>
                    <a:pt x="47" y="617"/>
                  </a:cubicBezTo>
                  <a:cubicBezTo>
                    <a:pt x="72" y="694"/>
                    <a:pt x="124" y="779"/>
                    <a:pt x="201" y="805"/>
                  </a:cubicBezTo>
                  <a:cubicBezTo>
                    <a:pt x="219" y="812"/>
                    <a:pt x="239" y="816"/>
                    <a:pt x="258" y="816"/>
                  </a:cubicBezTo>
                  <a:cubicBezTo>
                    <a:pt x="328" y="816"/>
                    <a:pt x="400" y="771"/>
                    <a:pt x="440" y="711"/>
                  </a:cubicBezTo>
                  <a:cubicBezTo>
                    <a:pt x="500" y="634"/>
                    <a:pt x="517" y="540"/>
                    <a:pt x="517" y="446"/>
                  </a:cubicBezTo>
                  <a:cubicBezTo>
                    <a:pt x="526" y="437"/>
                    <a:pt x="526" y="420"/>
                    <a:pt x="526" y="411"/>
                  </a:cubicBezTo>
                  <a:cubicBezTo>
                    <a:pt x="526" y="343"/>
                    <a:pt x="517" y="266"/>
                    <a:pt x="492" y="198"/>
                  </a:cubicBezTo>
                  <a:cubicBezTo>
                    <a:pt x="466" y="121"/>
                    <a:pt x="406" y="52"/>
                    <a:pt x="329" y="18"/>
                  </a:cubicBezTo>
                  <a:cubicBezTo>
                    <a:pt x="298" y="6"/>
                    <a:pt x="270" y="1"/>
                    <a:pt x="244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5567300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50" y="1"/>
                  </a:moveTo>
                  <a:cubicBezTo>
                    <a:pt x="9" y="1"/>
                    <a:pt x="1" y="455"/>
                    <a:pt x="55" y="617"/>
                  </a:cubicBezTo>
                  <a:cubicBezTo>
                    <a:pt x="80" y="694"/>
                    <a:pt x="123" y="779"/>
                    <a:pt x="209" y="805"/>
                  </a:cubicBezTo>
                  <a:cubicBezTo>
                    <a:pt x="227" y="812"/>
                    <a:pt x="247" y="816"/>
                    <a:pt x="266" y="816"/>
                  </a:cubicBezTo>
                  <a:cubicBezTo>
                    <a:pt x="336" y="816"/>
                    <a:pt x="408" y="771"/>
                    <a:pt x="448" y="711"/>
                  </a:cubicBezTo>
                  <a:cubicBezTo>
                    <a:pt x="500" y="634"/>
                    <a:pt x="517" y="540"/>
                    <a:pt x="525" y="446"/>
                  </a:cubicBezTo>
                  <a:cubicBezTo>
                    <a:pt x="525" y="437"/>
                    <a:pt x="525" y="420"/>
                    <a:pt x="525" y="411"/>
                  </a:cubicBezTo>
                  <a:cubicBezTo>
                    <a:pt x="525" y="343"/>
                    <a:pt x="525" y="266"/>
                    <a:pt x="500" y="198"/>
                  </a:cubicBezTo>
                  <a:cubicBezTo>
                    <a:pt x="474" y="121"/>
                    <a:pt x="414" y="52"/>
                    <a:pt x="337" y="18"/>
                  </a:cubicBezTo>
                  <a:cubicBezTo>
                    <a:pt x="305" y="6"/>
                    <a:pt x="276" y="1"/>
                    <a:pt x="25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5452950" y="4678375"/>
              <a:ext cx="154450" cy="165350"/>
            </a:xfrm>
            <a:custGeom>
              <a:rect b="b" l="l" r="r" t="t"/>
              <a:pathLst>
                <a:path extrusionOk="0" h="6614" w="6178">
                  <a:moveTo>
                    <a:pt x="3953" y="0"/>
                  </a:moveTo>
                  <a:cubicBezTo>
                    <a:pt x="3828" y="0"/>
                    <a:pt x="3704" y="40"/>
                    <a:pt x="3602" y="125"/>
                  </a:cubicBezTo>
                  <a:cubicBezTo>
                    <a:pt x="3517" y="185"/>
                    <a:pt x="3448" y="271"/>
                    <a:pt x="3346" y="279"/>
                  </a:cubicBezTo>
                  <a:cubicBezTo>
                    <a:pt x="3337" y="280"/>
                    <a:pt x="3328" y="281"/>
                    <a:pt x="3319" y="281"/>
                  </a:cubicBezTo>
                  <a:cubicBezTo>
                    <a:pt x="3212" y="281"/>
                    <a:pt x="3124" y="188"/>
                    <a:pt x="3029" y="125"/>
                  </a:cubicBezTo>
                  <a:cubicBezTo>
                    <a:pt x="2937" y="65"/>
                    <a:pt x="2834" y="37"/>
                    <a:pt x="2730" y="37"/>
                  </a:cubicBezTo>
                  <a:cubicBezTo>
                    <a:pt x="2554" y="37"/>
                    <a:pt x="2373" y="116"/>
                    <a:pt x="2233" y="245"/>
                  </a:cubicBezTo>
                  <a:cubicBezTo>
                    <a:pt x="2165" y="313"/>
                    <a:pt x="2105" y="390"/>
                    <a:pt x="2062" y="476"/>
                  </a:cubicBezTo>
                  <a:cubicBezTo>
                    <a:pt x="1883" y="835"/>
                    <a:pt x="1934" y="1289"/>
                    <a:pt x="2105" y="1656"/>
                  </a:cubicBezTo>
                  <a:cubicBezTo>
                    <a:pt x="2191" y="1845"/>
                    <a:pt x="2319" y="2298"/>
                    <a:pt x="2268" y="2512"/>
                  </a:cubicBezTo>
                  <a:cubicBezTo>
                    <a:pt x="2208" y="2786"/>
                    <a:pt x="1985" y="2828"/>
                    <a:pt x="1780" y="2974"/>
                  </a:cubicBezTo>
                  <a:cubicBezTo>
                    <a:pt x="1583" y="3119"/>
                    <a:pt x="1438" y="3325"/>
                    <a:pt x="1352" y="3539"/>
                  </a:cubicBezTo>
                  <a:cubicBezTo>
                    <a:pt x="1258" y="3770"/>
                    <a:pt x="1250" y="4291"/>
                    <a:pt x="1250" y="4317"/>
                  </a:cubicBezTo>
                  <a:cubicBezTo>
                    <a:pt x="1267" y="4651"/>
                    <a:pt x="1198" y="5241"/>
                    <a:pt x="890" y="5412"/>
                  </a:cubicBezTo>
                  <a:cubicBezTo>
                    <a:pt x="844" y="5438"/>
                    <a:pt x="794" y="5450"/>
                    <a:pt x="743" y="5450"/>
                  </a:cubicBezTo>
                  <a:cubicBezTo>
                    <a:pt x="410" y="5450"/>
                    <a:pt x="18" y="4967"/>
                    <a:pt x="18" y="4967"/>
                  </a:cubicBezTo>
                  <a:lnTo>
                    <a:pt x="18" y="4967"/>
                  </a:lnTo>
                  <a:cubicBezTo>
                    <a:pt x="1" y="4993"/>
                    <a:pt x="214" y="5874"/>
                    <a:pt x="796" y="6259"/>
                  </a:cubicBezTo>
                  <a:cubicBezTo>
                    <a:pt x="1032" y="6416"/>
                    <a:pt x="1267" y="6573"/>
                    <a:pt x="1511" y="6573"/>
                  </a:cubicBezTo>
                  <a:cubicBezTo>
                    <a:pt x="1585" y="6573"/>
                    <a:pt x="1661" y="6558"/>
                    <a:pt x="1737" y="6524"/>
                  </a:cubicBezTo>
                  <a:cubicBezTo>
                    <a:pt x="1763" y="6516"/>
                    <a:pt x="1780" y="6507"/>
                    <a:pt x="1797" y="6499"/>
                  </a:cubicBezTo>
                  <a:cubicBezTo>
                    <a:pt x="1951" y="6413"/>
                    <a:pt x="2079" y="6276"/>
                    <a:pt x="2182" y="6131"/>
                  </a:cubicBezTo>
                  <a:cubicBezTo>
                    <a:pt x="2191" y="6131"/>
                    <a:pt x="2191" y="6122"/>
                    <a:pt x="2191" y="6122"/>
                  </a:cubicBezTo>
                  <a:cubicBezTo>
                    <a:pt x="2199" y="6105"/>
                    <a:pt x="2216" y="6088"/>
                    <a:pt x="2225" y="6071"/>
                  </a:cubicBezTo>
                  <a:cubicBezTo>
                    <a:pt x="2242" y="6045"/>
                    <a:pt x="2251" y="6028"/>
                    <a:pt x="2268" y="6002"/>
                  </a:cubicBezTo>
                  <a:cubicBezTo>
                    <a:pt x="2387" y="5806"/>
                    <a:pt x="2481" y="5592"/>
                    <a:pt x="2601" y="5395"/>
                  </a:cubicBezTo>
                  <a:cubicBezTo>
                    <a:pt x="2721" y="5215"/>
                    <a:pt x="2884" y="5036"/>
                    <a:pt x="3097" y="5010"/>
                  </a:cubicBezTo>
                  <a:lnTo>
                    <a:pt x="3192" y="5010"/>
                  </a:lnTo>
                  <a:cubicBezTo>
                    <a:pt x="3423" y="5036"/>
                    <a:pt x="3619" y="5241"/>
                    <a:pt x="3739" y="5463"/>
                  </a:cubicBezTo>
                  <a:cubicBezTo>
                    <a:pt x="3816" y="5617"/>
                    <a:pt x="3867" y="5788"/>
                    <a:pt x="3944" y="5951"/>
                  </a:cubicBezTo>
                  <a:cubicBezTo>
                    <a:pt x="3953" y="5968"/>
                    <a:pt x="3961" y="5994"/>
                    <a:pt x="3970" y="6011"/>
                  </a:cubicBezTo>
                  <a:cubicBezTo>
                    <a:pt x="3979" y="6028"/>
                    <a:pt x="3979" y="6037"/>
                    <a:pt x="3987" y="6045"/>
                  </a:cubicBezTo>
                  <a:cubicBezTo>
                    <a:pt x="4021" y="6105"/>
                    <a:pt x="4056" y="6165"/>
                    <a:pt x="4090" y="6216"/>
                  </a:cubicBezTo>
                  <a:cubicBezTo>
                    <a:pt x="4277" y="6469"/>
                    <a:pt x="4592" y="6613"/>
                    <a:pt x="4901" y="6613"/>
                  </a:cubicBezTo>
                  <a:cubicBezTo>
                    <a:pt x="5001" y="6613"/>
                    <a:pt x="5100" y="6598"/>
                    <a:pt x="5193" y="6567"/>
                  </a:cubicBezTo>
                  <a:cubicBezTo>
                    <a:pt x="5578" y="6430"/>
                    <a:pt x="6177" y="5583"/>
                    <a:pt x="6143" y="4847"/>
                  </a:cubicBezTo>
                  <a:lnTo>
                    <a:pt x="6143" y="4847"/>
                  </a:lnTo>
                  <a:cubicBezTo>
                    <a:pt x="6067" y="4984"/>
                    <a:pt x="5824" y="5636"/>
                    <a:pt x="5544" y="5636"/>
                  </a:cubicBezTo>
                  <a:cubicBezTo>
                    <a:pt x="5507" y="5636"/>
                    <a:pt x="5470" y="5625"/>
                    <a:pt x="5433" y="5600"/>
                  </a:cubicBezTo>
                  <a:cubicBezTo>
                    <a:pt x="5296" y="5506"/>
                    <a:pt x="5305" y="5292"/>
                    <a:pt x="5296" y="5121"/>
                  </a:cubicBezTo>
                  <a:cubicBezTo>
                    <a:pt x="5253" y="4634"/>
                    <a:pt x="5210" y="4137"/>
                    <a:pt x="5005" y="3675"/>
                  </a:cubicBezTo>
                  <a:cubicBezTo>
                    <a:pt x="4903" y="3453"/>
                    <a:pt x="4766" y="3248"/>
                    <a:pt x="4577" y="3077"/>
                  </a:cubicBezTo>
                  <a:cubicBezTo>
                    <a:pt x="4466" y="2982"/>
                    <a:pt x="4321" y="2914"/>
                    <a:pt x="4210" y="2803"/>
                  </a:cubicBezTo>
                  <a:cubicBezTo>
                    <a:pt x="3884" y="2478"/>
                    <a:pt x="4244" y="1845"/>
                    <a:pt x="4441" y="1562"/>
                  </a:cubicBezTo>
                  <a:cubicBezTo>
                    <a:pt x="4595" y="1349"/>
                    <a:pt x="4689" y="1075"/>
                    <a:pt x="4672" y="801"/>
                  </a:cubicBezTo>
                  <a:cubicBezTo>
                    <a:pt x="4663" y="527"/>
                    <a:pt x="4535" y="253"/>
                    <a:pt x="4312" y="108"/>
                  </a:cubicBezTo>
                  <a:cubicBezTo>
                    <a:pt x="4261" y="74"/>
                    <a:pt x="4201" y="48"/>
                    <a:pt x="4141" y="31"/>
                  </a:cubicBezTo>
                  <a:cubicBezTo>
                    <a:pt x="4080" y="11"/>
                    <a:pt x="4017" y="0"/>
                    <a:pt x="3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5499150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5503200" y="4767475"/>
              <a:ext cx="5175" cy="4075"/>
            </a:xfrm>
            <a:custGeom>
              <a:rect b="b" l="l" r="r" t="t"/>
              <a:pathLst>
                <a:path extrusionOk="0" h="163" w="207">
                  <a:moveTo>
                    <a:pt x="104" y="0"/>
                  </a:moveTo>
                  <a:cubicBezTo>
                    <a:pt x="1" y="0"/>
                    <a:pt x="1" y="163"/>
                    <a:pt x="104" y="163"/>
                  </a:cubicBezTo>
                  <a:cubicBezTo>
                    <a:pt x="206" y="163"/>
                    <a:pt x="206" y="0"/>
                    <a:pt x="104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5507050" y="4777525"/>
              <a:ext cx="4100" cy="4300"/>
            </a:xfrm>
            <a:custGeom>
              <a:rect b="b" l="l" r="r" t="t"/>
              <a:pathLst>
                <a:path extrusionOk="0" h="172" w="164">
                  <a:moveTo>
                    <a:pt x="61" y="0"/>
                  </a:moveTo>
                  <a:cubicBezTo>
                    <a:pt x="52" y="9"/>
                    <a:pt x="35" y="17"/>
                    <a:pt x="27" y="26"/>
                  </a:cubicBezTo>
                  <a:lnTo>
                    <a:pt x="18" y="43"/>
                  </a:lnTo>
                  <a:cubicBezTo>
                    <a:pt x="10" y="52"/>
                    <a:pt x="1" y="69"/>
                    <a:pt x="1" y="77"/>
                  </a:cubicBezTo>
                  <a:lnTo>
                    <a:pt x="1" y="86"/>
                  </a:lnTo>
                  <a:cubicBezTo>
                    <a:pt x="1" y="103"/>
                    <a:pt x="10" y="112"/>
                    <a:pt x="10" y="120"/>
                  </a:cubicBezTo>
                  <a:cubicBezTo>
                    <a:pt x="18" y="129"/>
                    <a:pt x="18" y="137"/>
                    <a:pt x="27" y="146"/>
                  </a:cubicBezTo>
                  <a:cubicBezTo>
                    <a:pt x="35" y="154"/>
                    <a:pt x="44" y="163"/>
                    <a:pt x="52" y="163"/>
                  </a:cubicBezTo>
                  <a:cubicBezTo>
                    <a:pt x="61" y="171"/>
                    <a:pt x="78" y="171"/>
                    <a:pt x="87" y="171"/>
                  </a:cubicBezTo>
                  <a:lnTo>
                    <a:pt x="104" y="163"/>
                  </a:lnTo>
                  <a:cubicBezTo>
                    <a:pt x="121" y="163"/>
                    <a:pt x="129" y="154"/>
                    <a:pt x="138" y="146"/>
                  </a:cubicBezTo>
                  <a:lnTo>
                    <a:pt x="155" y="129"/>
                  </a:lnTo>
                  <a:cubicBezTo>
                    <a:pt x="163" y="120"/>
                    <a:pt x="163" y="103"/>
                    <a:pt x="163" y="86"/>
                  </a:cubicBezTo>
                  <a:lnTo>
                    <a:pt x="163" y="77"/>
                  </a:lnTo>
                  <a:cubicBezTo>
                    <a:pt x="163" y="69"/>
                    <a:pt x="163" y="60"/>
                    <a:pt x="155" y="52"/>
                  </a:cubicBezTo>
                  <a:cubicBezTo>
                    <a:pt x="155" y="43"/>
                    <a:pt x="146" y="35"/>
                    <a:pt x="138" y="26"/>
                  </a:cubicBezTo>
                  <a:cubicBezTo>
                    <a:pt x="138" y="17"/>
                    <a:pt x="121" y="9"/>
                    <a:pt x="112" y="9"/>
                  </a:cubicBezTo>
                  <a:cubicBezTo>
                    <a:pt x="104" y="0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5558825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5554550" y="4767475"/>
              <a:ext cx="5350" cy="4075"/>
            </a:xfrm>
            <a:custGeom>
              <a:rect b="b" l="l" r="r" t="t"/>
              <a:pathLst>
                <a:path extrusionOk="0" h="163" w="214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14" y="163"/>
                    <a:pt x="214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5551975" y="4777525"/>
              <a:ext cx="3875" cy="4300"/>
            </a:xfrm>
            <a:custGeom>
              <a:rect b="b" l="l" r="r" t="t"/>
              <a:pathLst>
                <a:path extrusionOk="0" h="172" w="155">
                  <a:moveTo>
                    <a:pt x="77" y="0"/>
                  </a:moveTo>
                  <a:cubicBezTo>
                    <a:pt x="69" y="0"/>
                    <a:pt x="52" y="0"/>
                    <a:pt x="43" y="9"/>
                  </a:cubicBezTo>
                  <a:cubicBezTo>
                    <a:pt x="35" y="9"/>
                    <a:pt x="26" y="17"/>
                    <a:pt x="18" y="26"/>
                  </a:cubicBezTo>
                  <a:cubicBezTo>
                    <a:pt x="9" y="35"/>
                    <a:pt x="9" y="43"/>
                    <a:pt x="0" y="52"/>
                  </a:cubicBezTo>
                  <a:cubicBezTo>
                    <a:pt x="0" y="60"/>
                    <a:pt x="0" y="69"/>
                    <a:pt x="0" y="77"/>
                  </a:cubicBezTo>
                  <a:lnTo>
                    <a:pt x="0" y="86"/>
                  </a:lnTo>
                  <a:cubicBezTo>
                    <a:pt x="0" y="103"/>
                    <a:pt x="0" y="120"/>
                    <a:pt x="9" y="129"/>
                  </a:cubicBezTo>
                  <a:lnTo>
                    <a:pt x="18" y="146"/>
                  </a:lnTo>
                  <a:cubicBezTo>
                    <a:pt x="26" y="154"/>
                    <a:pt x="43" y="163"/>
                    <a:pt x="52" y="163"/>
                  </a:cubicBezTo>
                  <a:lnTo>
                    <a:pt x="77" y="171"/>
                  </a:lnTo>
                  <a:cubicBezTo>
                    <a:pt x="86" y="171"/>
                    <a:pt x="95" y="171"/>
                    <a:pt x="103" y="163"/>
                  </a:cubicBezTo>
                  <a:cubicBezTo>
                    <a:pt x="120" y="163"/>
                    <a:pt x="129" y="154"/>
                    <a:pt x="129" y="146"/>
                  </a:cubicBezTo>
                  <a:cubicBezTo>
                    <a:pt x="146" y="137"/>
                    <a:pt x="146" y="129"/>
                    <a:pt x="154" y="120"/>
                  </a:cubicBezTo>
                  <a:cubicBezTo>
                    <a:pt x="154" y="112"/>
                    <a:pt x="154" y="103"/>
                    <a:pt x="154" y="86"/>
                  </a:cubicBezTo>
                  <a:lnTo>
                    <a:pt x="154" y="77"/>
                  </a:lnTo>
                  <a:cubicBezTo>
                    <a:pt x="154" y="69"/>
                    <a:pt x="154" y="52"/>
                    <a:pt x="146" y="43"/>
                  </a:cubicBezTo>
                  <a:lnTo>
                    <a:pt x="137" y="26"/>
                  </a:lnTo>
                  <a:cubicBezTo>
                    <a:pt x="120" y="17"/>
                    <a:pt x="112" y="9"/>
                    <a:pt x="95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5510275" y="4748425"/>
              <a:ext cx="41075" cy="31250"/>
            </a:xfrm>
            <a:custGeom>
              <a:rect b="b" l="l" r="r" t="t"/>
              <a:pathLst>
                <a:path extrusionOk="0" h="1250" w="1643">
                  <a:moveTo>
                    <a:pt x="822" y="1"/>
                  </a:moveTo>
                  <a:cubicBezTo>
                    <a:pt x="368" y="1"/>
                    <a:pt x="0" y="78"/>
                    <a:pt x="0" y="420"/>
                  </a:cubicBezTo>
                  <a:cubicBezTo>
                    <a:pt x="0" y="771"/>
                    <a:pt x="368" y="1250"/>
                    <a:pt x="822" y="1250"/>
                  </a:cubicBezTo>
                  <a:cubicBezTo>
                    <a:pt x="1275" y="1250"/>
                    <a:pt x="1643" y="771"/>
                    <a:pt x="1643" y="420"/>
                  </a:cubicBezTo>
                  <a:cubicBezTo>
                    <a:pt x="1643" y="78"/>
                    <a:pt x="1275" y="1"/>
                    <a:pt x="822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5516475" y="4750575"/>
              <a:ext cx="28675" cy="7500"/>
            </a:xfrm>
            <a:custGeom>
              <a:rect b="b" l="l" r="r" t="t"/>
              <a:pathLst>
                <a:path extrusionOk="0" h="300" w="1147">
                  <a:moveTo>
                    <a:pt x="574" y="0"/>
                  </a:moveTo>
                  <a:cubicBezTo>
                    <a:pt x="257" y="0"/>
                    <a:pt x="0" y="69"/>
                    <a:pt x="0" y="154"/>
                  </a:cubicBezTo>
                  <a:cubicBezTo>
                    <a:pt x="0" y="240"/>
                    <a:pt x="257" y="300"/>
                    <a:pt x="574" y="300"/>
                  </a:cubicBezTo>
                  <a:cubicBezTo>
                    <a:pt x="890" y="300"/>
                    <a:pt x="1147" y="231"/>
                    <a:pt x="1147" y="154"/>
                  </a:cubicBezTo>
                  <a:cubicBezTo>
                    <a:pt x="1147" y="69"/>
                    <a:pt x="89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7" name="Google Shape;1667;p42"/>
          <p:cNvGrpSpPr/>
          <p:nvPr/>
        </p:nvGrpSpPr>
        <p:grpSpPr>
          <a:xfrm flipH="1">
            <a:off x="5770931" y="3006904"/>
            <a:ext cx="1152191" cy="1858197"/>
            <a:chOff x="4942875" y="3623050"/>
            <a:chExt cx="465400" cy="572775"/>
          </a:xfrm>
        </p:grpSpPr>
        <p:sp>
          <p:nvSpPr>
            <p:cNvPr id="1668" name="Google Shape;1668;p42"/>
            <p:cNvSpPr/>
            <p:nvPr/>
          </p:nvSpPr>
          <p:spPr>
            <a:xfrm>
              <a:off x="5145400" y="3623850"/>
              <a:ext cx="96050" cy="168450"/>
            </a:xfrm>
            <a:custGeom>
              <a:rect b="b" l="l" r="r" t="t"/>
              <a:pathLst>
                <a:path extrusionOk="0" h="6738" w="3842">
                  <a:moveTo>
                    <a:pt x="3842" y="242"/>
                  </a:moveTo>
                  <a:lnTo>
                    <a:pt x="3840" y="249"/>
                  </a:lnTo>
                  <a:lnTo>
                    <a:pt x="3840" y="249"/>
                  </a:lnTo>
                  <a:lnTo>
                    <a:pt x="3842" y="250"/>
                  </a:lnTo>
                  <a:lnTo>
                    <a:pt x="3842" y="242"/>
                  </a:lnTo>
                  <a:close/>
                  <a:moveTo>
                    <a:pt x="3222" y="1"/>
                  </a:moveTo>
                  <a:cubicBezTo>
                    <a:pt x="3032" y="1"/>
                    <a:pt x="2842" y="68"/>
                    <a:pt x="2687" y="199"/>
                  </a:cubicBezTo>
                  <a:lnTo>
                    <a:pt x="984" y="1645"/>
                  </a:lnTo>
                  <a:cubicBezTo>
                    <a:pt x="249" y="2269"/>
                    <a:pt x="1" y="3305"/>
                    <a:pt x="394" y="4194"/>
                  </a:cubicBezTo>
                  <a:cubicBezTo>
                    <a:pt x="582" y="4631"/>
                    <a:pt x="676" y="5101"/>
                    <a:pt x="668" y="5572"/>
                  </a:cubicBezTo>
                  <a:lnTo>
                    <a:pt x="659" y="6093"/>
                  </a:lnTo>
                  <a:cubicBezTo>
                    <a:pt x="659" y="6451"/>
                    <a:pt x="958" y="6737"/>
                    <a:pt x="1301" y="6737"/>
                  </a:cubicBezTo>
                  <a:cubicBezTo>
                    <a:pt x="1351" y="6737"/>
                    <a:pt x="1403" y="6731"/>
                    <a:pt x="1455" y="6718"/>
                  </a:cubicBezTo>
                  <a:cubicBezTo>
                    <a:pt x="1823" y="6615"/>
                    <a:pt x="2199" y="6393"/>
                    <a:pt x="2293" y="5862"/>
                  </a:cubicBezTo>
                  <a:lnTo>
                    <a:pt x="3840" y="249"/>
                  </a:lnTo>
                  <a:lnTo>
                    <a:pt x="3840" y="249"/>
                  </a:lnTo>
                  <a:lnTo>
                    <a:pt x="3671" y="139"/>
                  </a:lnTo>
                  <a:cubicBezTo>
                    <a:pt x="3535" y="46"/>
                    <a:pt x="3379" y="1"/>
                    <a:pt x="3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5312450" y="3623850"/>
              <a:ext cx="95825" cy="168450"/>
            </a:xfrm>
            <a:custGeom>
              <a:rect b="b" l="l" r="r" t="t"/>
              <a:pathLst>
                <a:path extrusionOk="0" h="6738" w="3833">
                  <a:moveTo>
                    <a:pt x="0" y="242"/>
                  </a:moveTo>
                  <a:lnTo>
                    <a:pt x="0" y="250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0" y="242"/>
                  </a:lnTo>
                  <a:close/>
                  <a:moveTo>
                    <a:pt x="614" y="1"/>
                  </a:moveTo>
                  <a:cubicBezTo>
                    <a:pt x="458" y="1"/>
                    <a:pt x="302" y="46"/>
                    <a:pt x="163" y="139"/>
                  </a:cubicBezTo>
                  <a:lnTo>
                    <a:pt x="2" y="249"/>
                  </a:lnTo>
                  <a:lnTo>
                    <a:pt x="2" y="249"/>
                  </a:lnTo>
                  <a:lnTo>
                    <a:pt x="1540" y="5862"/>
                  </a:lnTo>
                  <a:cubicBezTo>
                    <a:pt x="1634" y="6393"/>
                    <a:pt x="2010" y="6615"/>
                    <a:pt x="2378" y="6718"/>
                  </a:cubicBezTo>
                  <a:cubicBezTo>
                    <a:pt x="2431" y="6731"/>
                    <a:pt x="2484" y="6737"/>
                    <a:pt x="2535" y="6737"/>
                  </a:cubicBezTo>
                  <a:cubicBezTo>
                    <a:pt x="2884" y="6737"/>
                    <a:pt x="3181" y="6451"/>
                    <a:pt x="3174" y="6093"/>
                  </a:cubicBezTo>
                  <a:lnTo>
                    <a:pt x="3165" y="5572"/>
                  </a:lnTo>
                  <a:cubicBezTo>
                    <a:pt x="3157" y="5101"/>
                    <a:pt x="3259" y="4631"/>
                    <a:pt x="3448" y="4194"/>
                  </a:cubicBezTo>
                  <a:cubicBezTo>
                    <a:pt x="3833" y="3305"/>
                    <a:pt x="3593" y="2269"/>
                    <a:pt x="2857" y="1645"/>
                  </a:cubicBezTo>
                  <a:lnTo>
                    <a:pt x="1146" y="199"/>
                  </a:lnTo>
                  <a:cubicBezTo>
                    <a:pt x="992" y="68"/>
                    <a:pt x="804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5275450" y="4110450"/>
              <a:ext cx="62475" cy="85375"/>
            </a:xfrm>
            <a:custGeom>
              <a:rect b="b" l="l" r="r" t="t"/>
              <a:pathLst>
                <a:path extrusionOk="0" h="3415" w="2499">
                  <a:moveTo>
                    <a:pt x="1403" y="1"/>
                  </a:moveTo>
                  <a:lnTo>
                    <a:pt x="1403" y="1"/>
                  </a:lnTo>
                  <a:cubicBezTo>
                    <a:pt x="1317" y="69"/>
                    <a:pt x="1223" y="146"/>
                    <a:pt x="1129" y="215"/>
                  </a:cubicBezTo>
                  <a:cubicBezTo>
                    <a:pt x="958" y="351"/>
                    <a:pt x="804" y="488"/>
                    <a:pt x="659" y="651"/>
                  </a:cubicBezTo>
                  <a:cubicBezTo>
                    <a:pt x="411" y="950"/>
                    <a:pt x="197" y="1284"/>
                    <a:pt x="9" y="1635"/>
                  </a:cubicBezTo>
                  <a:lnTo>
                    <a:pt x="128" y="2456"/>
                  </a:lnTo>
                  <a:lnTo>
                    <a:pt x="51" y="2884"/>
                  </a:lnTo>
                  <a:cubicBezTo>
                    <a:pt x="0" y="3166"/>
                    <a:pt x="222" y="3414"/>
                    <a:pt x="496" y="3414"/>
                  </a:cubicBezTo>
                  <a:lnTo>
                    <a:pt x="2096" y="3414"/>
                  </a:lnTo>
                  <a:cubicBezTo>
                    <a:pt x="2361" y="3414"/>
                    <a:pt x="2498" y="3098"/>
                    <a:pt x="2310" y="2918"/>
                  </a:cubicBezTo>
                  <a:cubicBezTo>
                    <a:pt x="2096" y="2704"/>
                    <a:pt x="1779" y="2507"/>
                    <a:pt x="1326" y="2490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4942875" y="3740250"/>
              <a:ext cx="424975" cy="425350"/>
            </a:xfrm>
            <a:custGeom>
              <a:rect b="b" l="l" r="r" t="t"/>
              <a:pathLst>
                <a:path extrusionOk="0" h="17014" w="16999">
                  <a:moveTo>
                    <a:pt x="11250" y="0"/>
                  </a:moveTo>
                  <a:lnTo>
                    <a:pt x="10942" y="1651"/>
                  </a:lnTo>
                  <a:cubicBezTo>
                    <a:pt x="10873" y="2028"/>
                    <a:pt x="10642" y="2361"/>
                    <a:pt x="10317" y="2550"/>
                  </a:cubicBezTo>
                  <a:cubicBezTo>
                    <a:pt x="10061" y="2704"/>
                    <a:pt x="9778" y="2909"/>
                    <a:pt x="9470" y="3166"/>
                  </a:cubicBezTo>
                  <a:cubicBezTo>
                    <a:pt x="7794" y="4551"/>
                    <a:pt x="5364" y="7340"/>
                    <a:pt x="2404" y="9770"/>
                  </a:cubicBezTo>
                  <a:cubicBezTo>
                    <a:pt x="1138" y="10814"/>
                    <a:pt x="274" y="12294"/>
                    <a:pt x="52" y="13919"/>
                  </a:cubicBezTo>
                  <a:cubicBezTo>
                    <a:pt x="26" y="14150"/>
                    <a:pt x="9" y="14381"/>
                    <a:pt x="9" y="14586"/>
                  </a:cubicBezTo>
                  <a:cubicBezTo>
                    <a:pt x="0" y="15724"/>
                    <a:pt x="462" y="16468"/>
                    <a:pt x="1352" y="16862"/>
                  </a:cubicBezTo>
                  <a:cubicBezTo>
                    <a:pt x="1575" y="16964"/>
                    <a:pt x="1814" y="17014"/>
                    <a:pt x="2052" y="17014"/>
                  </a:cubicBezTo>
                  <a:cubicBezTo>
                    <a:pt x="2452" y="17014"/>
                    <a:pt x="2849" y="16873"/>
                    <a:pt x="3165" y="16605"/>
                  </a:cubicBezTo>
                  <a:lnTo>
                    <a:pt x="6630" y="13705"/>
                  </a:lnTo>
                  <a:cubicBezTo>
                    <a:pt x="11943" y="11780"/>
                    <a:pt x="16999" y="9744"/>
                    <a:pt x="15536" y="4859"/>
                  </a:cubicBezTo>
                  <a:cubicBezTo>
                    <a:pt x="15433" y="4534"/>
                    <a:pt x="15382" y="4184"/>
                    <a:pt x="15399" y="3841"/>
                  </a:cubicBezTo>
                  <a:cubicBezTo>
                    <a:pt x="15433" y="2789"/>
                    <a:pt x="15510" y="556"/>
                    <a:pt x="15510" y="428"/>
                  </a:cubicBezTo>
                  <a:lnTo>
                    <a:pt x="112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4943075" y="3819375"/>
              <a:ext cx="290475" cy="291525"/>
            </a:xfrm>
            <a:custGeom>
              <a:rect b="b" l="l" r="r" t="t"/>
              <a:pathLst>
                <a:path extrusionOk="0" h="11661" w="11619">
                  <a:moveTo>
                    <a:pt x="9454" y="1"/>
                  </a:moveTo>
                  <a:cubicBezTo>
                    <a:pt x="9214" y="197"/>
                    <a:pt x="8958" y="428"/>
                    <a:pt x="8684" y="685"/>
                  </a:cubicBezTo>
                  <a:cubicBezTo>
                    <a:pt x="7067" y="2191"/>
                    <a:pt x="4920" y="4526"/>
                    <a:pt x="2396" y="6605"/>
                  </a:cubicBezTo>
                  <a:cubicBezTo>
                    <a:pt x="1549" y="7306"/>
                    <a:pt x="873" y="8205"/>
                    <a:pt x="463" y="9214"/>
                  </a:cubicBezTo>
                  <a:cubicBezTo>
                    <a:pt x="257" y="9702"/>
                    <a:pt x="121" y="10215"/>
                    <a:pt x="44" y="10745"/>
                  </a:cubicBezTo>
                  <a:cubicBezTo>
                    <a:pt x="9" y="10985"/>
                    <a:pt x="1" y="11216"/>
                    <a:pt x="1" y="11421"/>
                  </a:cubicBezTo>
                  <a:cubicBezTo>
                    <a:pt x="305" y="11580"/>
                    <a:pt x="670" y="11660"/>
                    <a:pt x="1024" y="11660"/>
                  </a:cubicBezTo>
                  <a:cubicBezTo>
                    <a:pt x="1088" y="11660"/>
                    <a:pt x="1152" y="11657"/>
                    <a:pt x="1216" y="11652"/>
                  </a:cubicBezTo>
                  <a:cubicBezTo>
                    <a:pt x="2328" y="11575"/>
                    <a:pt x="3329" y="10917"/>
                    <a:pt x="4124" y="10129"/>
                  </a:cubicBezTo>
                  <a:cubicBezTo>
                    <a:pt x="4920" y="9342"/>
                    <a:pt x="5570" y="8427"/>
                    <a:pt x="6366" y="7640"/>
                  </a:cubicBezTo>
                  <a:cubicBezTo>
                    <a:pt x="7101" y="6913"/>
                    <a:pt x="7948" y="6305"/>
                    <a:pt x="8872" y="5843"/>
                  </a:cubicBezTo>
                  <a:cubicBezTo>
                    <a:pt x="9368" y="5595"/>
                    <a:pt x="9899" y="5390"/>
                    <a:pt x="10361" y="5082"/>
                  </a:cubicBezTo>
                  <a:cubicBezTo>
                    <a:pt x="10823" y="4774"/>
                    <a:pt x="11242" y="4346"/>
                    <a:pt x="11396" y="3816"/>
                  </a:cubicBezTo>
                  <a:cubicBezTo>
                    <a:pt x="11618" y="3055"/>
                    <a:pt x="11276" y="2242"/>
                    <a:pt x="10806" y="1609"/>
                  </a:cubicBezTo>
                  <a:cubicBezTo>
                    <a:pt x="10386" y="1044"/>
                    <a:pt x="9873" y="565"/>
                    <a:pt x="9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4954625" y="3836475"/>
              <a:ext cx="234425" cy="218125"/>
            </a:xfrm>
            <a:custGeom>
              <a:rect b="b" l="l" r="r" t="t"/>
              <a:pathLst>
                <a:path extrusionOk="0" h="8725" w="9377">
                  <a:moveTo>
                    <a:pt x="8222" y="1"/>
                  </a:moveTo>
                  <a:cubicBezTo>
                    <a:pt x="6605" y="1507"/>
                    <a:pt x="4458" y="3842"/>
                    <a:pt x="1934" y="5921"/>
                  </a:cubicBezTo>
                  <a:cubicBezTo>
                    <a:pt x="1087" y="6622"/>
                    <a:pt x="411" y="7521"/>
                    <a:pt x="1" y="8530"/>
                  </a:cubicBezTo>
                  <a:cubicBezTo>
                    <a:pt x="248" y="8661"/>
                    <a:pt x="545" y="8724"/>
                    <a:pt x="834" y="8724"/>
                  </a:cubicBezTo>
                  <a:cubicBezTo>
                    <a:pt x="885" y="8724"/>
                    <a:pt x="935" y="8722"/>
                    <a:pt x="985" y="8718"/>
                  </a:cubicBezTo>
                  <a:cubicBezTo>
                    <a:pt x="1883" y="8658"/>
                    <a:pt x="2687" y="8119"/>
                    <a:pt x="3329" y="7486"/>
                  </a:cubicBezTo>
                  <a:cubicBezTo>
                    <a:pt x="3970" y="6853"/>
                    <a:pt x="4501" y="6109"/>
                    <a:pt x="5142" y="5476"/>
                  </a:cubicBezTo>
                  <a:cubicBezTo>
                    <a:pt x="5732" y="4886"/>
                    <a:pt x="6417" y="4398"/>
                    <a:pt x="7170" y="4022"/>
                  </a:cubicBezTo>
                  <a:cubicBezTo>
                    <a:pt x="7572" y="3825"/>
                    <a:pt x="7991" y="3654"/>
                    <a:pt x="8367" y="3414"/>
                  </a:cubicBezTo>
                  <a:cubicBezTo>
                    <a:pt x="8744" y="3166"/>
                    <a:pt x="9077" y="2824"/>
                    <a:pt x="9206" y="2388"/>
                  </a:cubicBezTo>
                  <a:cubicBezTo>
                    <a:pt x="9377" y="1780"/>
                    <a:pt x="9103" y="1122"/>
                    <a:pt x="8727" y="608"/>
                  </a:cubicBezTo>
                  <a:cubicBezTo>
                    <a:pt x="8573" y="394"/>
                    <a:pt x="8393" y="198"/>
                    <a:pt x="8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4948850" y="4006500"/>
              <a:ext cx="217975" cy="189325"/>
            </a:xfrm>
            <a:custGeom>
              <a:rect b="b" l="l" r="r" t="t"/>
              <a:pathLst>
                <a:path extrusionOk="0" h="7573" w="8719">
                  <a:moveTo>
                    <a:pt x="4470" y="0"/>
                  </a:moveTo>
                  <a:cubicBezTo>
                    <a:pt x="2504" y="0"/>
                    <a:pt x="1388" y="1008"/>
                    <a:pt x="779" y="1909"/>
                  </a:cubicBezTo>
                  <a:cubicBezTo>
                    <a:pt x="215" y="2747"/>
                    <a:pt x="1" y="3782"/>
                    <a:pt x="232" y="4766"/>
                  </a:cubicBezTo>
                  <a:cubicBezTo>
                    <a:pt x="639" y="6501"/>
                    <a:pt x="2063" y="6617"/>
                    <a:pt x="2435" y="6617"/>
                  </a:cubicBezTo>
                  <a:cubicBezTo>
                    <a:pt x="2492" y="6617"/>
                    <a:pt x="2524" y="6614"/>
                    <a:pt x="2524" y="6614"/>
                  </a:cubicBezTo>
                  <a:lnTo>
                    <a:pt x="2542" y="7084"/>
                  </a:lnTo>
                  <a:cubicBezTo>
                    <a:pt x="2550" y="7358"/>
                    <a:pt x="2781" y="7572"/>
                    <a:pt x="3055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0" y="4638"/>
                    <a:pt x="6964" y="3286"/>
                    <a:pt x="6699" y="1712"/>
                  </a:cubicBezTo>
                  <a:cubicBezTo>
                    <a:pt x="6545" y="771"/>
                    <a:pt x="5758" y="69"/>
                    <a:pt x="4800" y="10"/>
                  </a:cubicBezTo>
                  <a:cubicBezTo>
                    <a:pt x="4687" y="3"/>
                    <a:pt x="4577" y="0"/>
                    <a:pt x="4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5194175" y="3923100"/>
              <a:ext cx="125550" cy="272725"/>
            </a:xfrm>
            <a:custGeom>
              <a:rect b="b" l="l" r="r" t="t"/>
              <a:pathLst>
                <a:path extrusionOk="0" h="10909" w="5022">
                  <a:moveTo>
                    <a:pt x="4261" y="1"/>
                  </a:moveTo>
                  <a:lnTo>
                    <a:pt x="0" y="1566"/>
                  </a:lnTo>
                  <a:lnTo>
                    <a:pt x="796" y="7281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44" y="10660"/>
                    <a:pt x="1258" y="10908"/>
                    <a:pt x="1540" y="10908"/>
                  </a:cubicBezTo>
                  <a:lnTo>
                    <a:pt x="3131" y="10908"/>
                  </a:lnTo>
                  <a:cubicBezTo>
                    <a:pt x="3396" y="10908"/>
                    <a:pt x="3533" y="10592"/>
                    <a:pt x="3345" y="10412"/>
                  </a:cubicBezTo>
                  <a:cubicBezTo>
                    <a:pt x="3140" y="10198"/>
                    <a:pt x="2815" y="10001"/>
                    <a:pt x="2361" y="9984"/>
                  </a:cubicBezTo>
                  <a:lnTo>
                    <a:pt x="2592" y="7469"/>
                  </a:lnTo>
                  <a:lnTo>
                    <a:pt x="2934" y="3662"/>
                  </a:lnTo>
                  <a:cubicBezTo>
                    <a:pt x="2934" y="3662"/>
                    <a:pt x="5022" y="2199"/>
                    <a:pt x="4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5220250" y="4111525"/>
              <a:ext cx="62275" cy="84300"/>
            </a:xfrm>
            <a:custGeom>
              <a:rect b="b" l="l" r="r" t="t"/>
              <a:pathLst>
                <a:path extrusionOk="0" h="3372" w="2491">
                  <a:moveTo>
                    <a:pt x="1541" y="0"/>
                  </a:moveTo>
                  <a:lnTo>
                    <a:pt x="1541" y="0"/>
                  </a:lnTo>
                  <a:cubicBezTo>
                    <a:pt x="1199" y="189"/>
                    <a:pt x="916" y="471"/>
                    <a:pt x="685" y="787"/>
                  </a:cubicBezTo>
                  <a:cubicBezTo>
                    <a:pt x="420" y="1138"/>
                    <a:pt x="215" y="1540"/>
                    <a:pt x="61" y="1951"/>
                  </a:cubicBezTo>
                  <a:lnTo>
                    <a:pt x="121" y="2413"/>
                  </a:lnTo>
                  <a:lnTo>
                    <a:pt x="44" y="2841"/>
                  </a:lnTo>
                  <a:cubicBezTo>
                    <a:pt x="1" y="3123"/>
                    <a:pt x="215" y="3371"/>
                    <a:pt x="497" y="3371"/>
                  </a:cubicBezTo>
                  <a:lnTo>
                    <a:pt x="2088" y="3371"/>
                  </a:lnTo>
                  <a:cubicBezTo>
                    <a:pt x="2353" y="3371"/>
                    <a:pt x="2490" y="3055"/>
                    <a:pt x="2302" y="2875"/>
                  </a:cubicBezTo>
                  <a:cubicBezTo>
                    <a:pt x="2097" y="2661"/>
                    <a:pt x="1780" y="2464"/>
                    <a:pt x="1318" y="2447"/>
                  </a:cubicBezTo>
                  <a:lnTo>
                    <a:pt x="1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5195675" y="3623050"/>
              <a:ext cx="155925" cy="176675"/>
            </a:xfrm>
            <a:custGeom>
              <a:rect b="b" l="l" r="r" t="t"/>
              <a:pathLst>
                <a:path extrusionOk="0" h="7067" w="6237">
                  <a:moveTo>
                    <a:pt x="3182" y="0"/>
                  </a:moveTo>
                  <a:cubicBezTo>
                    <a:pt x="3088" y="0"/>
                    <a:pt x="2986" y="0"/>
                    <a:pt x="2892" y="9"/>
                  </a:cubicBezTo>
                  <a:cubicBezTo>
                    <a:pt x="2036" y="77"/>
                    <a:pt x="1352" y="436"/>
                    <a:pt x="1129" y="907"/>
                  </a:cubicBezTo>
                  <a:cubicBezTo>
                    <a:pt x="1112" y="941"/>
                    <a:pt x="0" y="3431"/>
                    <a:pt x="77" y="3799"/>
                  </a:cubicBezTo>
                  <a:cubicBezTo>
                    <a:pt x="77" y="4183"/>
                    <a:pt x="539" y="5201"/>
                    <a:pt x="1258" y="6006"/>
                  </a:cubicBezTo>
                  <a:cubicBezTo>
                    <a:pt x="1788" y="6596"/>
                    <a:pt x="2464" y="7066"/>
                    <a:pt x="3182" y="7066"/>
                  </a:cubicBezTo>
                  <a:cubicBezTo>
                    <a:pt x="3952" y="7066"/>
                    <a:pt x="4645" y="6545"/>
                    <a:pt x="5176" y="5903"/>
                  </a:cubicBezTo>
                  <a:cubicBezTo>
                    <a:pt x="5834" y="5116"/>
                    <a:pt x="6237" y="4166"/>
                    <a:pt x="6237" y="3790"/>
                  </a:cubicBezTo>
                  <a:cubicBezTo>
                    <a:pt x="6237" y="3533"/>
                    <a:pt x="5877" y="2070"/>
                    <a:pt x="5278" y="993"/>
                  </a:cubicBezTo>
                  <a:cubicBezTo>
                    <a:pt x="5253" y="941"/>
                    <a:pt x="5236" y="890"/>
                    <a:pt x="5201" y="839"/>
                  </a:cubicBezTo>
                  <a:cubicBezTo>
                    <a:pt x="5201" y="839"/>
                    <a:pt x="5201" y="830"/>
                    <a:pt x="5201" y="830"/>
                  </a:cubicBezTo>
                  <a:cubicBezTo>
                    <a:pt x="4936" y="385"/>
                    <a:pt x="4243" y="51"/>
                    <a:pt x="3396" y="9"/>
                  </a:cubicBezTo>
                  <a:cubicBezTo>
                    <a:pt x="3319" y="0"/>
                    <a:pt x="3259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5213425" y="3623050"/>
              <a:ext cx="112725" cy="176675"/>
            </a:xfrm>
            <a:custGeom>
              <a:rect b="b" l="l" r="r" t="t"/>
              <a:pathLst>
                <a:path extrusionOk="0" h="7067" w="4509">
                  <a:moveTo>
                    <a:pt x="2472" y="0"/>
                  </a:moveTo>
                  <a:cubicBezTo>
                    <a:pt x="2378" y="0"/>
                    <a:pt x="2276" y="0"/>
                    <a:pt x="2182" y="9"/>
                  </a:cubicBezTo>
                  <a:lnTo>
                    <a:pt x="2182" y="2490"/>
                  </a:lnTo>
                  <a:cubicBezTo>
                    <a:pt x="1685" y="2840"/>
                    <a:pt x="0" y="4226"/>
                    <a:pt x="548" y="6006"/>
                  </a:cubicBezTo>
                  <a:cubicBezTo>
                    <a:pt x="1078" y="6596"/>
                    <a:pt x="1754" y="7066"/>
                    <a:pt x="2472" y="7066"/>
                  </a:cubicBezTo>
                  <a:cubicBezTo>
                    <a:pt x="3242" y="7066"/>
                    <a:pt x="3935" y="6545"/>
                    <a:pt x="4466" y="5903"/>
                  </a:cubicBezTo>
                  <a:lnTo>
                    <a:pt x="4474" y="5903"/>
                  </a:lnTo>
                  <a:cubicBezTo>
                    <a:pt x="4509" y="5347"/>
                    <a:pt x="4389" y="4782"/>
                    <a:pt x="4106" y="4269"/>
                  </a:cubicBezTo>
                  <a:cubicBezTo>
                    <a:pt x="3773" y="3670"/>
                    <a:pt x="3285" y="3106"/>
                    <a:pt x="2686" y="2490"/>
                  </a:cubicBezTo>
                  <a:lnTo>
                    <a:pt x="2686" y="9"/>
                  </a:lnTo>
                  <a:cubicBezTo>
                    <a:pt x="2609" y="0"/>
                    <a:pt x="2549" y="0"/>
                    <a:pt x="2472" y="0"/>
                  </a:cubicBezTo>
                  <a:close/>
                </a:path>
              </a:pathLst>
            </a:custGeom>
            <a:solidFill>
              <a:srgbClr val="F5D9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5245700" y="3651925"/>
              <a:ext cx="14800" cy="16875"/>
            </a:xfrm>
            <a:custGeom>
              <a:rect b="b" l="l" r="r" t="t"/>
              <a:pathLst>
                <a:path extrusionOk="0" h="675" w="592">
                  <a:moveTo>
                    <a:pt x="377" y="0"/>
                  </a:moveTo>
                  <a:lnTo>
                    <a:pt x="377" y="9"/>
                  </a:lnTo>
                  <a:cubicBezTo>
                    <a:pt x="368" y="6"/>
                    <a:pt x="359" y="5"/>
                    <a:pt x="350" y="5"/>
                  </a:cubicBezTo>
                  <a:cubicBezTo>
                    <a:pt x="325" y="5"/>
                    <a:pt x="300" y="13"/>
                    <a:pt x="275" y="26"/>
                  </a:cubicBezTo>
                  <a:cubicBezTo>
                    <a:pt x="266" y="26"/>
                    <a:pt x="266" y="26"/>
                    <a:pt x="258" y="34"/>
                  </a:cubicBezTo>
                  <a:cubicBezTo>
                    <a:pt x="206" y="60"/>
                    <a:pt x="155" y="103"/>
                    <a:pt x="121" y="145"/>
                  </a:cubicBezTo>
                  <a:cubicBezTo>
                    <a:pt x="104" y="171"/>
                    <a:pt x="86" y="197"/>
                    <a:pt x="69" y="231"/>
                  </a:cubicBezTo>
                  <a:cubicBezTo>
                    <a:pt x="61" y="240"/>
                    <a:pt x="61" y="257"/>
                    <a:pt x="52" y="265"/>
                  </a:cubicBezTo>
                  <a:cubicBezTo>
                    <a:pt x="44" y="291"/>
                    <a:pt x="35" y="317"/>
                    <a:pt x="27" y="342"/>
                  </a:cubicBezTo>
                  <a:cubicBezTo>
                    <a:pt x="18" y="368"/>
                    <a:pt x="9" y="394"/>
                    <a:pt x="9" y="411"/>
                  </a:cubicBezTo>
                  <a:cubicBezTo>
                    <a:pt x="1" y="471"/>
                    <a:pt x="27" y="530"/>
                    <a:pt x="61" y="573"/>
                  </a:cubicBezTo>
                  <a:cubicBezTo>
                    <a:pt x="109" y="635"/>
                    <a:pt x="173" y="675"/>
                    <a:pt x="250" y="675"/>
                  </a:cubicBezTo>
                  <a:cubicBezTo>
                    <a:pt x="269" y="675"/>
                    <a:pt x="289" y="672"/>
                    <a:pt x="309" y="667"/>
                  </a:cubicBezTo>
                  <a:cubicBezTo>
                    <a:pt x="403" y="650"/>
                    <a:pt x="480" y="573"/>
                    <a:pt x="514" y="479"/>
                  </a:cubicBezTo>
                  <a:cubicBezTo>
                    <a:pt x="557" y="402"/>
                    <a:pt x="591" y="299"/>
                    <a:pt x="583" y="205"/>
                  </a:cubicBezTo>
                  <a:cubicBezTo>
                    <a:pt x="574" y="94"/>
                    <a:pt x="489" y="9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5291700" y="3651925"/>
              <a:ext cx="14775" cy="16875"/>
            </a:xfrm>
            <a:custGeom>
              <a:rect b="b" l="l" r="r" t="t"/>
              <a:pathLst>
                <a:path extrusionOk="0" h="675" w="591">
                  <a:moveTo>
                    <a:pt x="214" y="0"/>
                  </a:moveTo>
                  <a:cubicBezTo>
                    <a:pt x="103" y="9"/>
                    <a:pt x="26" y="94"/>
                    <a:pt x="9" y="205"/>
                  </a:cubicBezTo>
                  <a:cubicBezTo>
                    <a:pt x="0" y="299"/>
                    <a:pt x="43" y="402"/>
                    <a:pt x="77" y="479"/>
                  </a:cubicBezTo>
                  <a:cubicBezTo>
                    <a:pt x="120" y="573"/>
                    <a:pt x="188" y="650"/>
                    <a:pt x="291" y="667"/>
                  </a:cubicBezTo>
                  <a:cubicBezTo>
                    <a:pt x="310" y="672"/>
                    <a:pt x="328" y="675"/>
                    <a:pt x="346" y="675"/>
                  </a:cubicBezTo>
                  <a:cubicBezTo>
                    <a:pt x="421" y="675"/>
                    <a:pt x="489" y="635"/>
                    <a:pt x="531" y="573"/>
                  </a:cubicBezTo>
                  <a:cubicBezTo>
                    <a:pt x="573" y="530"/>
                    <a:pt x="590" y="471"/>
                    <a:pt x="582" y="411"/>
                  </a:cubicBezTo>
                  <a:cubicBezTo>
                    <a:pt x="582" y="394"/>
                    <a:pt x="582" y="368"/>
                    <a:pt x="573" y="342"/>
                  </a:cubicBezTo>
                  <a:cubicBezTo>
                    <a:pt x="565" y="317"/>
                    <a:pt x="556" y="291"/>
                    <a:pt x="548" y="265"/>
                  </a:cubicBezTo>
                  <a:cubicBezTo>
                    <a:pt x="539" y="257"/>
                    <a:pt x="531" y="240"/>
                    <a:pt x="522" y="231"/>
                  </a:cubicBezTo>
                  <a:cubicBezTo>
                    <a:pt x="513" y="197"/>
                    <a:pt x="496" y="171"/>
                    <a:pt x="471" y="145"/>
                  </a:cubicBezTo>
                  <a:cubicBezTo>
                    <a:pt x="436" y="103"/>
                    <a:pt x="394" y="60"/>
                    <a:pt x="334" y="34"/>
                  </a:cubicBezTo>
                  <a:cubicBezTo>
                    <a:pt x="334" y="26"/>
                    <a:pt x="325" y="26"/>
                    <a:pt x="325" y="26"/>
                  </a:cubicBezTo>
                  <a:cubicBezTo>
                    <a:pt x="300" y="13"/>
                    <a:pt x="275" y="5"/>
                    <a:pt x="247" y="5"/>
                  </a:cubicBezTo>
                  <a:cubicBezTo>
                    <a:pt x="236" y="5"/>
                    <a:pt x="226" y="6"/>
                    <a:pt x="214" y="9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530380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0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7" y="785"/>
                    <a:pt x="235" y="787"/>
                    <a:pt x="252" y="787"/>
                  </a:cubicBezTo>
                  <a:cubicBezTo>
                    <a:pt x="322" y="787"/>
                    <a:pt x="390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57" y="121"/>
                    <a:pt x="397" y="44"/>
                    <a:pt x="320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523065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1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8" y="785"/>
                    <a:pt x="235" y="787"/>
                    <a:pt x="252" y="787"/>
                  </a:cubicBezTo>
                  <a:cubicBezTo>
                    <a:pt x="322" y="787"/>
                    <a:pt x="391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49" y="121"/>
                    <a:pt x="398" y="44"/>
                    <a:pt x="321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5249975" y="3759925"/>
              <a:ext cx="51800" cy="56900"/>
            </a:xfrm>
            <a:custGeom>
              <a:rect b="b" l="l" r="r" t="t"/>
              <a:pathLst>
                <a:path extrusionOk="0" h="2276" w="2072">
                  <a:moveTo>
                    <a:pt x="1036" y="0"/>
                  </a:moveTo>
                  <a:lnTo>
                    <a:pt x="771" y="43"/>
                  </a:lnTo>
                  <a:cubicBezTo>
                    <a:pt x="634" y="129"/>
                    <a:pt x="480" y="188"/>
                    <a:pt x="318" y="214"/>
                  </a:cubicBezTo>
                  <a:cubicBezTo>
                    <a:pt x="245" y="220"/>
                    <a:pt x="172" y="226"/>
                    <a:pt x="97" y="226"/>
                  </a:cubicBezTo>
                  <a:cubicBezTo>
                    <a:pt x="65" y="226"/>
                    <a:pt x="34" y="225"/>
                    <a:pt x="1" y="223"/>
                  </a:cubicBezTo>
                  <a:cubicBezTo>
                    <a:pt x="1" y="274"/>
                    <a:pt x="1" y="325"/>
                    <a:pt x="1" y="377"/>
                  </a:cubicBezTo>
                  <a:cubicBezTo>
                    <a:pt x="35" y="1395"/>
                    <a:pt x="206" y="2276"/>
                    <a:pt x="1036" y="2276"/>
                  </a:cubicBezTo>
                  <a:cubicBezTo>
                    <a:pt x="1481" y="2276"/>
                    <a:pt x="1738" y="2019"/>
                    <a:pt x="1883" y="1626"/>
                  </a:cubicBezTo>
                  <a:cubicBezTo>
                    <a:pt x="2011" y="1283"/>
                    <a:pt x="2054" y="830"/>
                    <a:pt x="2063" y="351"/>
                  </a:cubicBezTo>
                  <a:lnTo>
                    <a:pt x="2071" y="188"/>
                  </a:lnTo>
                  <a:lnTo>
                    <a:pt x="2071" y="188"/>
                  </a:lnTo>
                  <a:cubicBezTo>
                    <a:pt x="1980" y="221"/>
                    <a:pt x="1885" y="236"/>
                    <a:pt x="1789" y="236"/>
                  </a:cubicBezTo>
                  <a:cubicBezTo>
                    <a:pt x="1578" y="236"/>
                    <a:pt x="1366" y="161"/>
                    <a:pt x="1207" y="26"/>
                  </a:cubicBezTo>
                  <a:lnTo>
                    <a:pt x="1036" y="0"/>
                  </a:lnTo>
                  <a:close/>
                </a:path>
              </a:pathLst>
            </a:custGeom>
            <a:solidFill>
              <a:srgbClr val="DA5F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5226025" y="3748900"/>
              <a:ext cx="94350" cy="30350"/>
            </a:xfrm>
            <a:custGeom>
              <a:rect b="b" l="l" r="r" t="t"/>
              <a:pathLst>
                <a:path extrusionOk="0" h="1214" w="3774">
                  <a:moveTo>
                    <a:pt x="465" y="0"/>
                  </a:moveTo>
                  <a:cubicBezTo>
                    <a:pt x="459" y="0"/>
                    <a:pt x="452" y="2"/>
                    <a:pt x="446" y="5"/>
                  </a:cubicBezTo>
                  <a:cubicBezTo>
                    <a:pt x="266" y="73"/>
                    <a:pt x="112" y="210"/>
                    <a:pt x="18" y="381"/>
                  </a:cubicBezTo>
                  <a:cubicBezTo>
                    <a:pt x="1" y="416"/>
                    <a:pt x="9" y="458"/>
                    <a:pt x="52" y="484"/>
                  </a:cubicBezTo>
                  <a:cubicBezTo>
                    <a:pt x="63" y="489"/>
                    <a:pt x="76" y="492"/>
                    <a:pt x="88" y="492"/>
                  </a:cubicBezTo>
                  <a:cubicBezTo>
                    <a:pt x="115" y="492"/>
                    <a:pt x="143" y="479"/>
                    <a:pt x="155" y="450"/>
                  </a:cubicBezTo>
                  <a:cubicBezTo>
                    <a:pt x="163" y="433"/>
                    <a:pt x="172" y="416"/>
                    <a:pt x="189" y="398"/>
                  </a:cubicBezTo>
                  <a:cubicBezTo>
                    <a:pt x="189" y="390"/>
                    <a:pt x="198" y="381"/>
                    <a:pt x="206" y="373"/>
                  </a:cubicBezTo>
                  <a:cubicBezTo>
                    <a:pt x="206" y="373"/>
                    <a:pt x="206" y="364"/>
                    <a:pt x="215" y="35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3" y="347"/>
                    <a:pt x="232" y="339"/>
                    <a:pt x="232" y="330"/>
                  </a:cubicBezTo>
                  <a:lnTo>
                    <a:pt x="240" y="330"/>
                  </a:lnTo>
                  <a:cubicBezTo>
                    <a:pt x="275" y="458"/>
                    <a:pt x="352" y="578"/>
                    <a:pt x="471" y="664"/>
                  </a:cubicBezTo>
                  <a:cubicBezTo>
                    <a:pt x="608" y="766"/>
                    <a:pt x="779" y="809"/>
                    <a:pt x="959" y="818"/>
                  </a:cubicBezTo>
                  <a:cubicBezTo>
                    <a:pt x="993" y="820"/>
                    <a:pt x="1028" y="821"/>
                    <a:pt x="1062" y="821"/>
                  </a:cubicBezTo>
                  <a:cubicBezTo>
                    <a:pt x="1155" y="821"/>
                    <a:pt x="1245" y="813"/>
                    <a:pt x="1327" y="801"/>
                  </a:cubicBezTo>
                  <a:cubicBezTo>
                    <a:pt x="1438" y="783"/>
                    <a:pt x="1549" y="749"/>
                    <a:pt x="1652" y="706"/>
                  </a:cubicBezTo>
                  <a:cubicBezTo>
                    <a:pt x="1695" y="689"/>
                    <a:pt x="1917" y="587"/>
                    <a:pt x="1917" y="535"/>
                  </a:cubicBezTo>
                  <a:lnTo>
                    <a:pt x="1917" y="1143"/>
                  </a:lnTo>
                  <a:cubicBezTo>
                    <a:pt x="1917" y="1190"/>
                    <a:pt x="1953" y="1213"/>
                    <a:pt x="1990" y="1213"/>
                  </a:cubicBezTo>
                  <a:cubicBezTo>
                    <a:pt x="2026" y="1213"/>
                    <a:pt x="2063" y="1190"/>
                    <a:pt x="2063" y="1143"/>
                  </a:cubicBezTo>
                  <a:lnTo>
                    <a:pt x="2063" y="604"/>
                  </a:lnTo>
                  <a:cubicBezTo>
                    <a:pt x="2071" y="612"/>
                    <a:pt x="2080" y="621"/>
                    <a:pt x="2080" y="629"/>
                  </a:cubicBezTo>
                  <a:cubicBezTo>
                    <a:pt x="2080" y="621"/>
                    <a:pt x="2080" y="612"/>
                    <a:pt x="2080" y="612"/>
                  </a:cubicBezTo>
                  <a:cubicBezTo>
                    <a:pt x="2097" y="681"/>
                    <a:pt x="2311" y="758"/>
                    <a:pt x="2379" y="775"/>
                  </a:cubicBezTo>
                  <a:cubicBezTo>
                    <a:pt x="2473" y="809"/>
                    <a:pt x="2576" y="826"/>
                    <a:pt x="2679" y="826"/>
                  </a:cubicBezTo>
                  <a:cubicBezTo>
                    <a:pt x="2790" y="826"/>
                    <a:pt x="2910" y="818"/>
                    <a:pt x="3021" y="792"/>
                  </a:cubicBezTo>
                  <a:cubicBezTo>
                    <a:pt x="3115" y="766"/>
                    <a:pt x="3209" y="732"/>
                    <a:pt x="3286" y="672"/>
                  </a:cubicBezTo>
                  <a:cubicBezTo>
                    <a:pt x="3346" y="629"/>
                    <a:pt x="3397" y="578"/>
                    <a:pt x="3440" y="518"/>
                  </a:cubicBezTo>
                  <a:cubicBezTo>
                    <a:pt x="3465" y="484"/>
                    <a:pt x="3549" y="376"/>
                    <a:pt x="3543" y="332"/>
                  </a:cubicBezTo>
                  <a:lnTo>
                    <a:pt x="3543" y="332"/>
                  </a:lnTo>
                  <a:cubicBezTo>
                    <a:pt x="3551" y="382"/>
                    <a:pt x="3569" y="425"/>
                    <a:pt x="3611" y="458"/>
                  </a:cubicBezTo>
                  <a:cubicBezTo>
                    <a:pt x="3629" y="472"/>
                    <a:pt x="3655" y="481"/>
                    <a:pt x="3680" y="481"/>
                  </a:cubicBezTo>
                  <a:cubicBezTo>
                    <a:pt x="3702" y="481"/>
                    <a:pt x="3723" y="474"/>
                    <a:pt x="3739" y="458"/>
                  </a:cubicBezTo>
                  <a:cubicBezTo>
                    <a:pt x="3774" y="416"/>
                    <a:pt x="3739" y="347"/>
                    <a:pt x="3705" y="304"/>
                  </a:cubicBezTo>
                  <a:cubicBezTo>
                    <a:pt x="3628" y="193"/>
                    <a:pt x="3525" y="108"/>
                    <a:pt x="3406" y="39"/>
                  </a:cubicBezTo>
                  <a:cubicBezTo>
                    <a:pt x="3380" y="22"/>
                    <a:pt x="3337" y="5"/>
                    <a:pt x="3303" y="5"/>
                  </a:cubicBezTo>
                  <a:cubicBezTo>
                    <a:pt x="3260" y="5"/>
                    <a:pt x="3217" y="39"/>
                    <a:pt x="3226" y="73"/>
                  </a:cubicBezTo>
                  <a:cubicBezTo>
                    <a:pt x="3226" y="142"/>
                    <a:pt x="3320" y="150"/>
                    <a:pt x="3371" y="193"/>
                  </a:cubicBezTo>
                  <a:cubicBezTo>
                    <a:pt x="3397" y="219"/>
                    <a:pt x="3406" y="270"/>
                    <a:pt x="3397" y="313"/>
                  </a:cubicBezTo>
                  <a:cubicBezTo>
                    <a:pt x="3389" y="356"/>
                    <a:pt x="3363" y="390"/>
                    <a:pt x="3329" y="424"/>
                  </a:cubicBezTo>
                  <a:cubicBezTo>
                    <a:pt x="3252" y="527"/>
                    <a:pt x="3140" y="595"/>
                    <a:pt x="3021" y="629"/>
                  </a:cubicBezTo>
                  <a:cubicBezTo>
                    <a:pt x="2933" y="662"/>
                    <a:pt x="2838" y="677"/>
                    <a:pt x="2742" y="677"/>
                  </a:cubicBezTo>
                  <a:cubicBezTo>
                    <a:pt x="2531" y="677"/>
                    <a:pt x="2316" y="602"/>
                    <a:pt x="2157" y="467"/>
                  </a:cubicBezTo>
                  <a:cubicBezTo>
                    <a:pt x="2122" y="433"/>
                    <a:pt x="2080" y="398"/>
                    <a:pt x="2054" y="356"/>
                  </a:cubicBezTo>
                  <a:cubicBezTo>
                    <a:pt x="2045" y="347"/>
                    <a:pt x="2028" y="339"/>
                    <a:pt x="2020" y="339"/>
                  </a:cubicBezTo>
                  <a:cubicBezTo>
                    <a:pt x="2005" y="319"/>
                    <a:pt x="1983" y="308"/>
                    <a:pt x="1960" y="308"/>
                  </a:cubicBezTo>
                  <a:cubicBezTo>
                    <a:pt x="1942" y="308"/>
                    <a:pt x="1924" y="315"/>
                    <a:pt x="1909" y="330"/>
                  </a:cubicBezTo>
                  <a:cubicBezTo>
                    <a:pt x="1849" y="390"/>
                    <a:pt x="1789" y="441"/>
                    <a:pt x="1729" y="484"/>
                  </a:cubicBezTo>
                  <a:cubicBezTo>
                    <a:pt x="1592" y="570"/>
                    <a:pt x="1430" y="629"/>
                    <a:pt x="1276" y="655"/>
                  </a:cubicBezTo>
                  <a:cubicBezTo>
                    <a:pt x="1203" y="661"/>
                    <a:pt x="1126" y="667"/>
                    <a:pt x="1048" y="667"/>
                  </a:cubicBezTo>
                  <a:cubicBezTo>
                    <a:pt x="1016" y="667"/>
                    <a:pt x="983" y="666"/>
                    <a:pt x="950" y="664"/>
                  </a:cubicBezTo>
                  <a:cubicBezTo>
                    <a:pt x="814" y="655"/>
                    <a:pt x="668" y="621"/>
                    <a:pt x="557" y="544"/>
                  </a:cubicBezTo>
                  <a:cubicBezTo>
                    <a:pt x="454" y="475"/>
                    <a:pt x="377" y="356"/>
                    <a:pt x="369" y="227"/>
                  </a:cubicBezTo>
                  <a:cubicBezTo>
                    <a:pt x="369" y="227"/>
                    <a:pt x="360" y="219"/>
                    <a:pt x="360" y="219"/>
                  </a:cubicBezTo>
                  <a:cubicBezTo>
                    <a:pt x="369" y="210"/>
                    <a:pt x="377" y="202"/>
                    <a:pt x="386" y="202"/>
                  </a:cubicBezTo>
                  <a:cubicBezTo>
                    <a:pt x="403" y="193"/>
                    <a:pt x="420" y="176"/>
                    <a:pt x="437" y="167"/>
                  </a:cubicBezTo>
                  <a:cubicBezTo>
                    <a:pt x="446" y="167"/>
                    <a:pt x="454" y="159"/>
                    <a:pt x="463" y="159"/>
                  </a:cubicBezTo>
                  <a:cubicBezTo>
                    <a:pt x="471" y="150"/>
                    <a:pt x="471" y="150"/>
                    <a:pt x="480" y="150"/>
                  </a:cubicBezTo>
                  <a:cubicBezTo>
                    <a:pt x="523" y="133"/>
                    <a:pt x="548" y="99"/>
                    <a:pt x="540" y="56"/>
                  </a:cubicBezTo>
                  <a:cubicBezTo>
                    <a:pt x="526" y="28"/>
                    <a:pt x="495" y="0"/>
                    <a:pt x="465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5257900" y="3725275"/>
              <a:ext cx="36375" cy="27825"/>
            </a:xfrm>
            <a:custGeom>
              <a:rect b="b" l="l" r="r" t="t"/>
              <a:pathLst>
                <a:path extrusionOk="0" h="1113" w="1455">
                  <a:moveTo>
                    <a:pt x="728" y="0"/>
                  </a:moveTo>
                  <a:cubicBezTo>
                    <a:pt x="326" y="0"/>
                    <a:pt x="1" y="60"/>
                    <a:pt x="1" y="368"/>
                  </a:cubicBezTo>
                  <a:cubicBezTo>
                    <a:pt x="1" y="676"/>
                    <a:pt x="326" y="1112"/>
                    <a:pt x="728" y="1112"/>
                  </a:cubicBezTo>
                  <a:cubicBezTo>
                    <a:pt x="1130" y="1112"/>
                    <a:pt x="1455" y="676"/>
                    <a:pt x="1455" y="368"/>
                  </a:cubicBezTo>
                  <a:cubicBezTo>
                    <a:pt x="1455" y="60"/>
                    <a:pt x="1130" y="0"/>
                    <a:pt x="728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5262825" y="3728275"/>
              <a:ext cx="26325" cy="7925"/>
            </a:xfrm>
            <a:custGeom>
              <a:rect b="b" l="l" r="r" t="t"/>
              <a:pathLst>
                <a:path extrusionOk="0" h="317" w="1053">
                  <a:moveTo>
                    <a:pt x="531" y="0"/>
                  </a:moveTo>
                  <a:cubicBezTo>
                    <a:pt x="240" y="0"/>
                    <a:pt x="0" y="69"/>
                    <a:pt x="0" y="154"/>
                  </a:cubicBezTo>
                  <a:cubicBezTo>
                    <a:pt x="0" y="248"/>
                    <a:pt x="240" y="317"/>
                    <a:pt x="531" y="317"/>
                  </a:cubicBezTo>
                  <a:cubicBezTo>
                    <a:pt x="822" y="317"/>
                    <a:pt x="1053" y="248"/>
                    <a:pt x="1053" y="154"/>
                  </a:cubicBezTo>
                  <a:cubicBezTo>
                    <a:pt x="1053" y="69"/>
                    <a:pt x="822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1" name="Google Shape;1691;p42"/>
          <p:cNvGrpSpPr/>
          <p:nvPr/>
        </p:nvGrpSpPr>
        <p:grpSpPr>
          <a:xfrm>
            <a:off x="4544018" y="3299530"/>
            <a:ext cx="1123439" cy="1538962"/>
            <a:chOff x="1942025" y="2977100"/>
            <a:chExt cx="360400" cy="493700"/>
          </a:xfrm>
        </p:grpSpPr>
        <p:sp>
          <p:nvSpPr>
            <p:cNvPr id="1692" name="Google Shape;1692;p42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9" name="Google Shape;1719;p42"/>
          <p:cNvGrpSpPr/>
          <p:nvPr/>
        </p:nvGrpSpPr>
        <p:grpSpPr>
          <a:xfrm>
            <a:off x="897283" y="3987067"/>
            <a:ext cx="590207" cy="851435"/>
            <a:chOff x="4877400" y="4798675"/>
            <a:chExt cx="456075" cy="507350"/>
          </a:xfrm>
        </p:grpSpPr>
        <p:sp>
          <p:nvSpPr>
            <p:cNvPr id="1720" name="Google Shape;1720;p42"/>
            <p:cNvSpPr/>
            <p:nvPr/>
          </p:nvSpPr>
          <p:spPr>
            <a:xfrm>
              <a:off x="5284025" y="5015875"/>
              <a:ext cx="49450" cy="78175"/>
            </a:xfrm>
            <a:custGeom>
              <a:rect b="b" l="l" r="r" t="t"/>
              <a:pathLst>
                <a:path extrusionOk="0" h="3127" w="1978">
                  <a:moveTo>
                    <a:pt x="605" y="0"/>
                  </a:moveTo>
                  <a:cubicBezTo>
                    <a:pt x="604" y="0"/>
                    <a:pt x="603" y="1"/>
                    <a:pt x="604" y="3"/>
                  </a:cubicBezTo>
                  <a:cubicBezTo>
                    <a:pt x="875" y="1074"/>
                    <a:pt x="392" y="2010"/>
                    <a:pt x="106" y="2432"/>
                  </a:cubicBezTo>
                  <a:cubicBezTo>
                    <a:pt x="0" y="2583"/>
                    <a:pt x="0" y="2779"/>
                    <a:pt x="106" y="2945"/>
                  </a:cubicBezTo>
                  <a:cubicBezTo>
                    <a:pt x="196" y="3066"/>
                    <a:pt x="332" y="3126"/>
                    <a:pt x="470" y="3126"/>
                  </a:cubicBezTo>
                  <a:cubicBezTo>
                    <a:pt x="607" y="3126"/>
                    <a:pt x="747" y="3066"/>
                    <a:pt x="845" y="2945"/>
                  </a:cubicBezTo>
                  <a:cubicBezTo>
                    <a:pt x="1978" y="1415"/>
                    <a:pt x="658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5284025" y="5067250"/>
              <a:ext cx="23775" cy="26800"/>
            </a:xfrm>
            <a:custGeom>
              <a:rect b="b" l="l" r="r" t="t"/>
              <a:pathLst>
                <a:path extrusionOk="0" h="1072" w="951">
                  <a:moveTo>
                    <a:pt x="317" y="0"/>
                  </a:moveTo>
                  <a:cubicBezTo>
                    <a:pt x="242" y="151"/>
                    <a:pt x="166" y="272"/>
                    <a:pt x="106" y="377"/>
                  </a:cubicBezTo>
                  <a:cubicBezTo>
                    <a:pt x="0" y="528"/>
                    <a:pt x="0" y="724"/>
                    <a:pt x="106" y="890"/>
                  </a:cubicBezTo>
                  <a:cubicBezTo>
                    <a:pt x="196" y="1011"/>
                    <a:pt x="332" y="1071"/>
                    <a:pt x="470" y="1071"/>
                  </a:cubicBezTo>
                  <a:cubicBezTo>
                    <a:pt x="607" y="1071"/>
                    <a:pt x="747" y="1011"/>
                    <a:pt x="845" y="890"/>
                  </a:cubicBezTo>
                  <a:cubicBezTo>
                    <a:pt x="875" y="830"/>
                    <a:pt x="920" y="785"/>
                    <a:pt x="951" y="724"/>
                  </a:cubicBezTo>
                  <a:cubicBezTo>
                    <a:pt x="905" y="634"/>
                    <a:pt x="845" y="543"/>
                    <a:pt x="785" y="468"/>
                  </a:cubicBezTo>
                  <a:cubicBezTo>
                    <a:pt x="649" y="302"/>
                    <a:pt x="498" y="121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lnTo>
                    <a:pt x="7982" y="0"/>
                  </a:lnTo>
                  <a:cubicBezTo>
                    <a:pt x="529" y="845"/>
                    <a:pt x="1" y="6789"/>
                    <a:pt x="1" y="6789"/>
                  </a:cubicBezTo>
                  <a:lnTo>
                    <a:pt x="4874" y="5311"/>
                  </a:lnTo>
                  <a:cubicBezTo>
                    <a:pt x="5251" y="3787"/>
                    <a:pt x="7982" y="0"/>
                    <a:pt x="7982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cubicBezTo>
                    <a:pt x="529" y="845"/>
                    <a:pt x="1" y="6789"/>
                    <a:pt x="1" y="6789"/>
                  </a:cubicBezTo>
                  <a:lnTo>
                    <a:pt x="1057" y="6458"/>
                  </a:lnTo>
                  <a:lnTo>
                    <a:pt x="4874" y="5311"/>
                  </a:lnTo>
                  <a:cubicBezTo>
                    <a:pt x="5176" y="4134"/>
                    <a:pt x="6881" y="1584"/>
                    <a:pt x="7620" y="498"/>
                  </a:cubicBezTo>
                  <a:cubicBezTo>
                    <a:pt x="7846" y="196"/>
                    <a:pt x="7982" y="0"/>
                    <a:pt x="7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4955100" y="4817175"/>
              <a:ext cx="164100" cy="149000"/>
            </a:xfrm>
            <a:custGeom>
              <a:rect b="b" l="l" r="r" t="t"/>
              <a:pathLst>
                <a:path extrusionOk="0" h="5960" w="6564">
                  <a:moveTo>
                    <a:pt x="6564" y="0"/>
                  </a:moveTo>
                  <a:lnTo>
                    <a:pt x="6564" y="0"/>
                  </a:lnTo>
                  <a:cubicBezTo>
                    <a:pt x="1676" y="1071"/>
                    <a:pt x="348" y="4541"/>
                    <a:pt x="1" y="5960"/>
                  </a:cubicBezTo>
                  <a:lnTo>
                    <a:pt x="3818" y="4813"/>
                  </a:lnTo>
                  <a:cubicBezTo>
                    <a:pt x="4120" y="3636"/>
                    <a:pt x="5825" y="1086"/>
                    <a:pt x="65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5091275" y="4798675"/>
              <a:ext cx="130900" cy="210500"/>
            </a:xfrm>
            <a:custGeom>
              <a:rect b="b" l="l" r="r" t="t"/>
              <a:pathLst>
                <a:path extrusionOk="0" h="8420" w="5236">
                  <a:moveTo>
                    <a:pt x="3380" y="1"/>
                  </a:moveTo>
                  <a:cubicBezTo>
                    <a:pt x="1630" y="1147"/>
                    <a:pt x="0" y="5312"/>
                    <a:pt x="0" y="5312"/>
                  </a:cubicBezTo>
                  <a:lnTo>
                    <a:pt x="2369" y="8027"/>
                  </a:lnTo>
                  <a:lnTo>
                    <a:pt x="2716" y="8420"/>
                  </a:lnTo>
                  <a:cubicBezTo>
                    <a:pt x="5130" y="7560"/>
                    <a:pt x="5236" y="4753"/>
                    <a:pt x="3561" y="438"/>
                  </a:cubicBezTo>
                  <a:cubicBezTo>
                    <a:pt x="3501" y="302"/>
                    <a:pt x="3440" y="152"/>
                    <a:pt x="3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2"/>
            <p:cNvSpPr/>
            <p:nvPr/>
          </p:nvSpPr>
          <p:spPr>
            <a:xfrm>
              <a:off x="5138800" y="4809625"/>
              <a:ext cx="83375" cy="199550"/>
            </a:xfrm>
            <a:custGeom>
              <a:rect b="b" l="l" r="r" t="t"/>
              <a:pathLst>
                <a:path extrusionOk="0" h="7982" w="3335">
                  <a:moveTo>
                    <a:pt x="1660" y="0"/>
                  </a:moveTo>
                  <a:lnTo>
                    <a:pt x="1660" y="0"/>
                  </a:lnTo>
                  <a:cubicBezTo>
                    <a:pt x="332" y="1313"/>
                    <a:pt x="0" y="3938"/>
                    <a:pt x="468" y="7589"/>
                  </a:cubicBezTo>
                  <a:lnTo>
                    <a:pt x="815" y="7982"/>
                  </a:lnTo>
                  <a:cubicBezTo>
                    <a:pt x="3214" y="7122"/>
                    <a:pt x="3335" y="4315"/>
                    <a:pt x="166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2"/>
            <p:cNvSpPr/>
            <p:nvPr/>
          </p:nvSpPr>
          <p:spPr>
            <a:xfrm>
              <a:off x="5034325" y="5147375"/>
              <a:ext cx="76200" cy="158650"/>
            </a:xfrm>
            <a:custGeom>
              <a:rect b="b" l="l" r="r" t="t"/>
              <a:pathLst>
                <a:path extrusionOk="0" h="6346" w="3048">
                  <a:moveTo>
                    <a:pt x="1661" y="1"/>
                  </a:moveTo>
                  <a:cubicBezTo>
                    <a:pt x="1531" y="1"/>
                    <a:pt x="1398" y="23"/>
                    <a:pt x="1268" y="69"/>
                  </a:cubicBezTo>
                  <a:cubicBezTo>
                    <a:pt x="604" y="325"/>
                    <a:pt x="302" y="1110"/>
                    <a:pt x="649" y="1744"/>
                  </a:cubicBezTo>
                  <a:cubicBezTo>
                    <a:pt x="936" y="2242"/>
                    <a:pt x="1283" y="3011"/>
                    <a:pt x="1449" y="3403"/>
                  </a:cubicBezTo>
                  <a:cubicBezTo>
                    <a:pt x="1524" y="3569"/>
                    <a:pt x="1554" y="3750"/>
                    <a:pt x="1554" y="3931"/>
                  </a:cubicBezTo>
                  <a:lnTo>
                    <a:pt x="1464" y="5727"/>
                  </a:lnTo>
                  <a:cubicBezTo>
                    <a:pt x="1464" y="5727"/>
                    <a:pt x="1148" y="5518"/>
                    <a:pt x="794" y="5518"/>
                  </a:cubicBezTo>
                  <a:cubicBezTo>
                    <a:pt x="553" y="5518"/>
                    <a:pt x="295" y="5615"/>
                    <a:pt x="106" y="5938"/>
                  </a:cubicBezTo>
                  <a:cubicBezTo>
                    <a:pt x="0" y="6119"/>
                    <a:pt x="136" y="6345"/>
                    <a:pt x="347" y="6345"/>
                  </a:cubicBezTo>
                  <a:lnTo>
                    <a:pt x="1765" y="6345"/>
                  </a:lnTo>
                  <a:cubicBezTo>
                    <a:pt x="1916" y="6345"/>
                    <a:pt x="2037" y="6240"/>
                    <a:pt x="2067" y="6089"/>
                  </a:cubicBezTo>
                  <a:cubicBezTo>
                    <a:pt x="2188" y="5335"/>
                    <a:pt x="2580" y="3132"/>
                    <a:pt x="3048" y="2604"/>
                  </a:cubicBezTo>
                  <a:cubicBezTo>
                    <a:pt x="3048" y="2604"/>
                    <a:pt x="2912" y="1925"/>
                    <a:pt x="2837" y="1080"/>
                  </a:cubicBezTo>
                  <a:cubicBezTo>
                    <a:pt x="2787" y="449"/>
                    <a:pt x="2251" y="1"/>
                    <a:pt x="1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5010550" y="5061575"/>
              <a:ext cx="317625" cy="244450"/>
            </a:xfrm>
            <a:custGeom>
              <a:rect b="b" l="l" r="r" t="t"/>
              <a:pathLst>
                <a:path extrusionOk="0" h="9778" w="12705">
                  <a:moveTo>
                    <a:pt x="9190" y="0"/>
                  </a:moveTo>
                  <a:cubicBezTo>
                    <a:pt x="8337" y="0"/>
                    <a:pt x="7544" y="314"/>
                    <a:pt x="6866" y="831"/>
                  </a:cubicBezTo>
                  <a:cubicBezTo>
                    <a:pt x="6443" y="1153"/>
                    <a:pt x="6057" y="1315"/>
                    <a:pt x="5708" y="1315"/>
                  </a:cubicBezTo>
                  <a:cubicBezTo>
                    <a:pt x="5208" y="1315"/>
                    <a:pt x="4783" y="984"/>
                    <a:pt x="4436" y="318"/>
                  </a:cubicBezTo>
                  <a:lnTo>
                    <a:pt x="1" y="981"/>
                  </a:lnTo>
                  <a:cubicBezTo>
                    <a:pt x="1" y="981"/>
                    <a:pt x="76" y="1132"/>
                    <a:pt x="197" y="1404"/>
                  </a:cubicBezTo>
                  <a:cubicBezTo>
                    <a:pt x="468" y="2038"/>
                    <a:pt x="951" y="3275"/>
                    <a:pt x="1208" y="4572"/>
                  </a:cubicBezTo>
                  <a:cubicBezTo>
                    <a:pt x="1359" y="5342"/>
                    <a:pt x="1736" y="6051"/>
                    <a:pt x="2339" y="6534"/>
                  </a:cubicBezTo>
                  <a:cubicBezTo>
                    <a:pt x="2902" y="6994"/>
                    <a:pt x="3505" y="7194"/>
                    <a:pt x="4138" y="7194"/>
                  </a:cubicBezTo>
                  <a:cubicBezTo>
                    <a:pt x="5372" y="7194"/>
                    <a:pt x="6722" y="6434"/>
                    <a:pt x="8118" y="5357"/>
                  </a:cubicBezTo>
                  <a:cubicBezTo>
                    <a:pt x="8118" y="5357"/>
                    <a:pt x="8450" y="7152"/>
                    <a:pt x="10788" y="7394"/>
                  </a:cubicBezTo>
                  <a:cubicBezTo>
                    <a:pt x="10939" y="7409"/>
                    <a:pt x="11090" y="7424"/>
                    <a:pt x="11256" y="7424"/>
                  </a:cubicBezTo>
                  <a:cubicBezTo>
                    <a:pt x="11377" y="7424"/>
                    <a:pt x="11497" y="7469"/>
                    <a:pt x="11588" y="7544"/>
                  </a:cubicBezTo>
                  <a:cubicBezTo>
                    <a:pt x="11693" y="7650"/>
                    <a:pt x="11754" y="7771"/>
                    <a:pt x="11754" y="7922"/>
                  </a:cubicBezTo>
                  <a:lnTo>
                    <a:pt x="11754" y="7937"/>
                  </a:lnTo>
                  <a:cubicBezTo>
                    <a:pt x="11754" y="8374"/>
                    <a:pt x="11739" y="9295"/>
                    <a:pt x="11769" y="9385"/>
                  </a:cubicBezTo>
                  <a:cubicBezTo>
                    <a:pt x="11770" y="9390"/>
                    <a:pt x="11770" y="9392"/>
                    <a:pt x="11767" y="9392"/>
                  </a:cubicBezTo>
                  <a:cubicBezTo>
                    <a:pt x="11730" y="9392"/>
                    <a:pt x="11325" y="8970"/>
                    <a:pt x="10817" y="8970"/>
                  </a:cubicBezTo>
                  <a:cubicBezTo>
                    <a:pt x="10561" y="8970"/>
                    <a:pt x="10278" y="9077"/>
                    <a:pt x="10004" y="9400"/>
                  </a:cubicBezTo>
                  <a:cubicBezTo>
                    <a:pt x="9868" y="9551"/>
                    <a:pt x="9989" y="9777"/>
                    <a:pt x="10185" y="9777"/>
                  </a:cubicBezTo>
                  <a:lnTo>
                    <a:pt x="12101" y="9777"/>
                  </a:lnTo>
                  <a:cubicBezTo>
                    <a:pt x="12237" y="9777"/>
                    <a:pt x="12342" y="9672"/>
                    <a:pt x="12357" y="9536"/>
                  </a:cubicBezTo>
                  <a:lnTo>
                    <a:pt x="12448" y="7756"/>
                  </a:lnTo>
                  <a:cubicBezTo>
                    <a:pt x="12448" y="7620"/>
                    <a:pt x="12388" y="7469"/>
                    <a:pt x="12297" y="7378"/>
                  </a:cubicBezTo>
                  <a:lnTo>
                    <a:pt x="11316" y="6428"/>
                  </a:lnTo>
                  <a:cubicBezTo>
                    <a:pt x="11316" y="6428"/>
                    <a:pt x="11181" y="5824"/>
                    <a:pt x="11875" y="4542"/>
                  </a:cubicBezTo>
                  <a:cubicBezTo>
                    <a:pt x="12704" y="3033"/>
                    <a:pt x="12176" y="1087"/>
                    <a:pt x="10622" y="333"/>
                  </a:cubicBezTo>
                  <a:cubicBezTo>
                    <a:pt x="10200" y="121"/>
                    <a:pt x="9747" y="16"/>
                    <a:pt x="9249" y="1"/>
                  </a:cubicBezTo>
                  <a:cubicBezTo>
                    <a:pt x="9229" y="0"/>
                    <a:pt x="9209" y="0"/>
                    <a:pt x="9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2"/>
            <p:cNvSpPr/>
            <p:nvPr/>
          </p:nvSpPr>
          <p:spPr>
            <a:xfrm>
              <a:off x="5015450" y="5074150"/>
              <a:ext cx="304050" cy="172275"/>
            </a:xfrm>
            <a:custGeom>
              <a:rect b="b" l="l" r="r" t="t"/>
              <a:pathLst>
                <a:path extrusionOk="0" h="6891" w="12162">
                  <a:moveTo>
                    <a:pt x="8573" y="1"/>
                  </a:moveTo>
                  <a:cubicBezTo>
                    <a:pt x="8385" y="1"/>
                    <a:pt x="8193" y="14"/>
                    <a:pt x="7997" y="41"/>
                  </a:cubicBezTo>
                  <a:cubicBezTo>
                    <a:pt x="7394" y="131"/>
                    <a:pt x="6851" y="403"/>
                    <a:pt x="6383" y="780"/>
                  </a:cubicBezTo>
                  <a:cubicBezTo>
                    <a:pt x="5935" y="1139"/>
                    <a:pt x="5527" y="1318"/>
                    <a:pt x="5161" y="1318"/>
                  </a:cubicBezTo>
                  <a:cubicBezTo>
                    <a:pt x="4663" y="1318"/>
                    <a:pt x="4241" y="988"/>
                    <a:pt x="3893" y="328"/>
                  </a:cubicBezTo>
                  <a:lnTo>
                    <a:pt x="1" y="901"/>
                  </a:lnTo>
                  <a:cubicBezTo>
                    <a:pt x="272" y="1535"/>
                    <a:pt x="755" y="2772"/>
                    <a:pt x="1012" y="4069"/>
                  </a:cubicBezTo>
                  <a:cubicBezTo>
                    <a:pt x="1163" y="4839"/>
                    <a:pt x="1540" y="5548"/>
                    <a:pt x="2143" y="6031"/>
                  </a:cubicBezTo>
                  <a:cubicBezTo>
                    <a:pt x="2706" y="6491"/>
                    <a:pt x="3309" y="6691"/>
                    <a:pt x="3942" y="6691"/>
                  </a:cubicBezTo>
                  <a:cubicBezTo>
                    <a:pt x="5176" y="6691"/>
                    <a:pt x="6526" y="5931"/>
                    <a:pt x="7922" y="4854"/>
                  </a:cubicBezTo>
                  <a:cubicBezTo>
                    <a:pt x="7922" y="4854"/>
                    <a:pt x="8254" y="6649"/>
                    <a:pt x="10592" y="6891"/>
                  </a:cubicBezTo>
                  <a:cubicBezTo>
                    <a:pt x="10607" y="6875"/>
                    <a:pt x="10607" y="6875"/>
                    <a:pt x="10607" y="6860"/>
                  </a:cubicBezTo>
                  <a:cubicBezTo>
                    <a:pt x="10698" y="6634"/>
                    <a:pt x="10743" y="6408"/>
                    <a:pt x="10758" y="6166"/>
                  </a:cubicBezTo>
                  <a:cubicBezTo>
                    <a:pt x="10788" y="5865"/>
                    <a:pt x="10909" y="5321"/>
                    <a:pt x="11347" y="4522"/>
                  </a:cubicBezTo>
                  <a:cubicBezTo>
                    <a:pt x="12161" y="3013"/>
                    <a:pt x="11618" y="1082"/>
                    <a:pt x="10079" y="328"/>
                  </a:cubicBezTo>
                  <a:cubicBezTo>
                    <a:pt x="9629" y="114"/>
                    <a:pt x="9121" y="1"/>
                    <a:pt x="8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5010550" y="5075150"/>
              <a:ext cx="90550" cy="72075"/>
            </a:xfrm>
            <a:custGeom>
              <a:rect b="b" l="l" r="r" t="t"/>
              <a:pathLst>
                <a:path extrusionOk="0" h="2883" w="3622">
                  <a:moveTo>
                    <a:pt x="2973" y="1"/>
                  </a:moveTo>
                  <a:lnTo>
                    <a:pt x="1" y="438"/>
                  </a:lnTo>
                  <a:cubicBezTo>
                    <a:pt x="1" y="438"/>
                    <a:pt x="529" y="1525"/>
                    <a:pt x="921" y="2883"/>
                  </a:cubicBezTo>
                  <a:cubicBezTo>
                    <a:pt x="936" y="2822"/>
                    <a:pt x="966" y="2762"/>
                    <a:pt x="1012" y="2702"/>
                  </a:cubicBezTo>
                  <a:cubicBezTo>
                    <a:pt x="1178" y="2490"/>
                    <a:pt x="1464" y="2370"/>
                    <a:pt x="1706" y="2264"/>
                  </a:cubicBezTo>
                  <a:cubicBezTo>
                    <a:pt x="2113" y="2098"/>
                    <a:pt x="2581" y="2023"/>
                    <a:pt x="2958" y="1796"/>
                  </a:cubicBezTo>
                  <a:cubicBezTo>
                    <a:pt x="3335" y="1570"/>
                    <a:pt x="3622" y="1087"/>
                    <a:pt x="3546" y="635"/>
                  </a:cubicBezTo>
                  <a:cubicBezTo>
                    <a:pt x="3486" y="333"/>
                    <a:pt x="3245" y="122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5210475" y="5137350"/>
              <a:ext cx="33325" cy="62775"/>
            </a:xfrm>
            <a:custGeom>
              <a:rect b="b" l="l" r="r" t="t"/>
              <a:pathLst>
                <a:path extrusionOk="0" h="2511" w="1333">
                  <a:moveTo>
                    <a:pt x="1138" y="0"/>
                  </a:moveTo>
                  <a:cubicBezTo>
                    <a:pt x="1110" y="0"/>
                    <a:pt x="1082" y="10"/>
                    <a:pt x="1056" y="32"/>
                  </a:cubicBezTo>
                  <a:cubicBezTo>
                    <a:pt x="377" y="606"/>
                    <a:pt x="0" y="1511"/>
                    <a:pt x="91" y="2386"/>
                  </a:cubicBezTo>
                  <a:cubicBezTo>
                    <a:pt x="98" y="2469"/>
                    <a:pt x="162" y="2511"/>
                    <a:pt x="223" y="2511"/>
                  </a:cubicBezTo>
                  <a:cubicBezTo>
                    <a:pt x="283" y="2511"/>
                    <a:pt x="340" y="2469"/>
                    <a:pt x="332" y="2386"/>
                  </a:cubicBezTo>
                  <a:cubicBezTo>
                    <a:pt x="257" y="1571"/>
                    <a:pt x="604" y="742"/>
                    <a:pt x="1237" y="214"/>
                  </a:cubicBezTo>
                  <a:cubicBezTo>
                    <a:pt x="1332" y="130"/>
                    <a:pt x="1240" y="0"/>
                    <a:pt x="11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5084850" y="5147375"/>
              <a:ext cx="76225" cy="158650"/>
            </a:xfrm>
            <a:custGeom>
              <a:rect b="b" l="l" r="r" t="t"/>
              <a:pathLst>
                <a:path extrusionOk="0" h="6346" w="3049">
                  <a:moveTo>
                    <a:pt x="1660" y="1"/>
                  </a:moveTo>
                  <a:cubicBezTo>
                    <a:pt x="1531" y="1"/>
                    <a:pt x="1399" y="23"/>
                    <a:pt x="1268" y="69"/>
                  </a:cubicBezTo>
                  <a:cubicBezTo>
                    <a:pt x="589" y="325"/>
                    <a:pt x="303" y="1110"/>
                    <a:pt x="650" y="1744"/>
                  </a:cubicBezTo>
                  <a:cubicBezTo>
                    <a:pt x="921" y="2242"/>
                    <a:pt x="1268" y="3011"/>
                    <a:pt x="1449" y="3403"/>
                  </a:cubicBezTo>
                  <a:cubicBezTo>
                    <a:pt x="1525" y="3569"/>
                    <a:pt x="1555" y="3750"/>
                    <a:pt x="1540" y="3931"/>
                  </a:cubicBezTo>
                  <a:lnTo>
                    <a:pt x="1449" y="5727"/>
                  </a:lnTo>
                  <a:cubicBezTo>
                    <a:pt x="1449" y="5727"/>
                    <a:pt x="1139" y="5518"/>
                    <a:pt x="789" y="5518"/>
                  </a:cubicBezTo>
                  <a:cubicBezTo>
                    <a:pt x="552" y="5518"/>
                    <a:pt x="296" y="5615"/>
                    <a:pt x="107" y="5938"/>
                  </a:cubicBezTo>
                  <a:cubicBezTo>
                    <a:pt x="1" y="6119"/>
                    <a:pt x="137" y="6345"/>
                    <a:pt x="348" y="6345"/>
                  </a:cubicBezTo>
                  <a:lnTo>
                    <a:pt x="1751" y="6345"/>
                  </a:lnTo>
                  <a:cubicBezTo>
                    <a:pt x="1902" y="6345"/>
                    <a:pt x="2038" y="6240"/>
                    <a:pt x="2053" y="6089"/>
                  </a:cubicBezTo>
                  <a:cubicBezTo>
                    <a:pt x="2174" y="5335"/>
                    <a:pt x="2566" y="3132"/>
                    <a:pt x="3049" y="2604"/>
                  </a:cubicBezTo>
                  <a:cubicBezTo>
                    <a:pt x="3049" y="2604"/>
                    <a:pt x="2898" y="1925"/>
                    <a:pt x="2837" y="1080"/>
                  </a:cubicBezTo>
                  <a:cubicBezTo>
                    <a:pt x="2776" y="449"/>
                    <a:pt x="2248" y="1"/>
                    <a:pt x="1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4885700" y="4906175"/>
              <a:ext cx="287075" cy="206475"/>
            </a:xfrm>
            <a:custGeom>
              <a:rect b="b" l="l" r="r" t="t"/>
              <a:pathLst>
                <a:path extrusionOk="0" h="8259" w="1148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588" y="8257"/>
                    <a:pt x="3707" y="8259"/>
                    <a:pt x="3826" y="8259"/>
                  </a:cubicBezTo>
                  <a:cubicBezTo>
                    <a:pt x="4212" y="8259"/>
                    <a:pt x="4606" y="8239"/>
                    <a:pt x="5010" y="8193"/>
                  </a:cubicBezTo>
                  <a:cubicBezTo>
                    <a:pt x="5734" y="8118"/>
                    <a:pt x="6473" y="7967"/>
                    <a:pt x="7228" y="7816"/>
                  </a:cubicBezTo>
                  <a:cubicBezTo>
                    <a:pt x="7228" y="7816"/>
                    <a:pt x="11226" y="7514"/>
                    <a:pt x="11392" y="3878"/>
                  </a:cubicBezTo>
                  <a:cubicBezTo>
                    <a:pt x="11482" y="1736"/>
                    <a:pt x="9174" y="1"/>
                    <a:pt x="6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4885700" y="4906175"/>
              <a:ext cx="267825" cy="206350"/>
            </a:xfrm>
            <a:custGeom>
              <a:rect b="b" l="l" r="r" t="t"/>
              <a:pathLst>
                <a:path extrusionOk="0" h="8254" w="1071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727" y="8238"/>
                    <a:pt x="3984" y="8223"/>
                    <a:pt x="4255" y="8193"/>
                  </a:cubicBezTo>
                  <a:cubicBezTo>
                    <a:pt x="4965" y="8118"/>
                    <a:pt x="5704" y="7967"/>
                    <a:pt x="6458" y="7816"/>
                  </a:cubicBezTo>
                  <a:cubicBezTo>
                    <a:pt x="6458" y="7816"/>
                    <a:pt x="10456" y="7514"/>
                    <a:pt x="10622" y="3878"/>
                  </a:cubicBezTo>
                  <a:cubicBezTo>
                    <a:pt x="10713" y="1841"/>
                    <a:pt x="8616" y="167"/>
                    <a:pt x="6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5079200" y="5066850"/>
              <a:ext cx="17375" cy="16825"/>
            </a:xfrm>
            <a:custGeom>
              <a:rect b="b" l="l" r="r" t="t"/>
              <a:pathLst>
                <a:path extrusionOk="0" h="673" w="695">
                  <a:moveTo>
                    <a:pt x="574" y="1"/>
                  </a:moveTo>
                  <a:cubicBezTo>
                    <a:pt x="529" y="1"/>
                    <a:pt x="499" y="1"/>
                    <a:pt x="468" y="16"/>
                  </a:cubicBezTo>
                  <a:cubicBezTo>
                    <a:pt x="302" y="31"/>
                    <a:pt x="167" y="91"/>
                    <a:pt x="31" y="167"/>
                  </a:cubicBezTo>
                  <a:cubicBezTo>
                    <a:pt x="16" y="182"/>
                    <a:pt x="1" y="197"/>
                    <a:pt x="16" y="212"/>
                  </a:cubicBezTo>
                  <a:cubicBezTo>
                    <a:pt x="31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63"/>
                    <a:pt x="197" y="469"/>
                    <a:pt x="287" y="559"/>
                  </a:cubicBezTo>
                  <a:cubicBezTo>
                    <a:pt x="317" y="574"/>
                    <a:pt x="333" y="604"/>
                    <a:pt x="363" y="620"/>
                  </a:cubicBezTo>
                  <a:cubicBezTo>
                    <a:pt x="393" y="635"/>
                    <a:pt x="408" y="665"/>
                    <a:pt x="453" y="665"/>
                  </a:cubicBezTo>
                  <a:cubicBezTo>
                    <a:pt x="465" y="670"/>
                    <a:pt x="475" y="673"/>
                    <a:pt x="484" y="673"/>
                  </a:cubicBezTo>
                  <a:cubicBezTo>
                    <a:pt x="525" y="673"/>
                    <a:pt x="549" y="626"/>
                    <a:pt x="574" y="589"/>
                  </a:cubicBezTo>
                  <a:cubicBezTo>
                    <a:pt x="634" y="469"/>
                    <a:pt x="680" y="318"/>
                    <a:pt x="680" y="182"/>
                  </a:cubicBezTo>
                  <a:cubicBezTo>
                    <a:pt x="680" y="137"/>
                    <a:pt x="695" y="46"/>
                    <a:pt x="649" y="16"/>
                  </a:cubicBezTo>
                  <a:cubicBezTo>
                    <a:pt x="619" y="1"/>
                    <a:pt x="589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5064875" y="5071375"/>
              <a:ext cx="17375" cy="16875"/>
            </a:xfrm>
            <a:custGeom>
              <a:rect b="b" l="l" r="r" t="t"/>
              <a:pathLst>
                <a:path extrusionOk="0" h="675" w="695">
                  <a:moveTo>
                    <a:pt x="559" y="1"/>
                  </a:moveTo>
                  <a:cubicBezTo>
                    <a:pt x="528" y="1"/>
                    <a:pt x="498" y="16"/>
                    <a:pt x="453" y="16"/>
                  </a:cubicBezTo>
                  <a:cubicBezTo>
                    <a:pt x="302" y="31"/>
                    <a:pt x="151" y="91"/>
                    <a:pt x="15" y="182"/>
                  </a:cubicBezTo>
                  <a:cubicBezTo>
                    <a:pt x="15" y="182"/>
                    <a:pt x="0" y="197"/>
                    <a:pt x="15" y="212"/>
                  </a:cubicBezTo>
                  <a:cubicBezTo>
                    <a:pt x="15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78"/>
                    <a:pt x="181" y="469"/>
                    <a:pt x="287" y="559"/>
                  </a:cubicBezTo>
                  <a:cubicBezTo>
                    <a:pt x="302" y="574"/>
                    <a:pt x="332" y="604"/>
                    <a:pt x="347" y="620"/>
                  </a:cubicBezTo>
                  <a:cubicBezTo>
                    <a:pt x="378" y="635"/>
                    <a:pt x="408" y="665"/>
                    <a:pt x="438" y="665"/>
                  </a:cubicBezTo>
                  <a:cubicBezTo>
                    <a:pt x="451" y="671"/>
                    <a:pt x="464" y="674"/>
                    <a:pt x="475" y="674"/>
                  </a:cubicBezTo>
                  <a:cubicBezTo>
                    <a:pt x="517" y="674"/>
                    <a:pt x="550" y="636"/>
                    <a:pt x="574" y="589"/>
                  </a:cubicBezTo>
                  <a:cubicBezTo>
                    <a:pt x="634" y="469"/>
                    <a:pt x="664" y="318"/>
                    <a:pt x="679" y="182"/>
                  </a:cubicBezTo>
                  <a:cubicBezTo>
                    <a:pt x="679" y="137"/>
                    <a:pt x="694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5052800" y="5078925"/>
              <a:ext cx="17375" cy="16700"/>
            </a:xfrm>
            <a:custGeom>
              <a:rect b="b" l="l" r="r" t="t"/>
              <a:pathLst>
                <a:path extrusionOk="0" h="668" w="695">
                  <a:moveTo>
                    <a:pt x="453" y="1"/>
                  </a:moveTo>
                  <a:cubicBezTo>
                    <a:pt x="302" y="31"/>
                    <a:pt x="151" y="91"/>
                    <a:pt x="16" y="167"/>
                  </a:cubicBezTo>
                  <a:cubicBezTo>
                    <a:pt x="1" y="182"/>
                    <a:pt x="1" y="197"/>
                    <a:pt x="16" y="212"/>
                  </a:cubicBezTo>
                  <a:cubicBezTo>
                    <a:pt x="16" y="212"/>
                    <a:pt x="31" y="227"/>
                    <a:pt x="31" y="242"/>
                  </a:cubicBezTo>
                  <a:lnTo>
                    <a:pt x="31" y="257"/>
                  </a:lnTo>
                  <a:cubicBezTo>
                    <a:pt x="106" y="363"/>
                    <a:pt x="182" y="468"/>
                    <a:pt x="287" y="559"/>
                  </a:cubicBezTo>
                  <a:cubicBezTo>
                    <a:pt x="302" y="574"/>
                    <a:pt x="332" y="589"/>
                    <a:pt x="348" y="619"/>
                  </a:cubicBezTo>
                  <a:cubicBezTo>
                    <a:pt x="378" y="634"/>
                    <a:pt x="408" y="649"/>
                    <a:pt x="438" y="665"/>
                  </a:cubicBezTo>
                  <a:cubicBezTo>
                    <a:pt x="446" y="667"/>
                    <a:pt x="454" y="668"/>
                    <a:pt x="462" y="668"/>
                  </a:cubicBezTo>
                  <a:cubicBezTo>
                    <a:pt x="510" y="668"/>
                    <a:pt x="548" y="628"/>
                    <a:pt x="574" y="589"/>
                  </a:cubicBezTo>
                  <a:cubicBezTo>
                    <a:pt x="634" y="453"/>
                    <a:pt x="664" y="318"/>
                    <a:pt x="664" y="182"/>
                  </a:cubicBezTo>
                  <a:cubicBezTo>
                    <a:pt x="679" y="121"/>
                    <a:pt x="695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4877400" y="5026500"/>
              <a:ext cx="58125" cy="50575"/>
            </a:xfrm>
            <a:custGeom>
              <a:rect b="b" l="l" r="r" t="t"/>
              <a:pathLst>
                <a:path extrusionOk="0" h="2023" w="2325">
                  <a:moveTo>
                    <a:pt x="1163" y="1"/>
                  </a:moveTo>
                  <a:cubicBezTo>
                    <a:pt x="514" y="1"/>
                    <a:pt x="1" y="378"/>
                    <a:pt x="1" y="845"/>
                  </a:cubicBezTo>
                  <a:cubicBezTo>
                    <a:pt x="1" y="1313"/>
                    <a:pt x="469" y="2022"/>
                    <a:pt x="1117" y="2022"/>
                  </a:cubicBezTo>
                  <a:cubicBezTo>
                    <a:pt x="1751" y="2022"/>
                    <a:pt x="2324" y="1328"/>
                    <a:pt x="2324" y="845"/>
                  </a:cubicBezTo>
                  <a:cubicBezTo>
                    <a:pt x="2324" y="378"/>
                    <a:pt x="1811" y="1"/>
                    <a:pt x="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4941900" y="5067250"/>
              <a:ext cx="7950" cy="6425"/>
            </a:xfrm>
            <a:custGeom>
              <a:rect b="b" l="l" r="r" t="t"/>
              <a:pathLst>
                <a:path extrusionOk="0" h="257" w="318">
                  <a:moveTo>
                    <a:pt x="167" y="0"/>
                  </a:moveTo>
                  <a:cubicBezTo>
                    <a:pt x="1" y="0"/>
                    <a:pt x="1" y="256"/>
                    <a:pt x="167" y="256"/>
                  </a:cubicBezTo>
                  <a:cubicBezTo>
                    <a:pt x="318" y="256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4945675" y="5049500"/>
              <a:ext cx="6450" cy="6450"/>
            </a:xfrm>
            <a:custGeom>
              <a:rect b="b" l="l" r="r" t="t"/>
              <a:pathLst>
                <a:path extrusionOk="0" h="258" w="258">
                  <a:moveTo>
                    <a:pt x="76" y="1"/>
                  </a:moveTo>
                  <a:cubicBezTo>
                    <a:pt x="61" y="16"/>
                    <a:pt x="46" y="16"/>
                    <a:pt x="46" y="31"/>
                  </a:cubicBezTo>
                  <a:cubicBezTo>
                    <a:pt x="31" y="46"/>
                    <a:pt x="16" y="61"/>
                    <a:pt x="16" y="76"/>
                  </a:cubicBezTo>
                  <a:cubicBezTo>
                    <a:pt x="1" y="91"/>
                    <a:pt x="1" y="107"/>
                    <a:pt x="1" y="122"/>
                  </a:cubicBezTo>
                  <a:lnTo>
                    <a:pt x="1" y="152"/>
                  </a:lnTo>
                  <a:cubicBezTo>
                    <a:pt x="16" y="182"/>
                    <a:pt x="31" y="197"/>
                    <a:pt x="46" y="212"/>
                  </a:cubicBezTo>
                  <a:lnTo>
                    <a:pt x="61" y="227"/>
                  </a:lnTo>
                  <a:cubicBezTo>
                    <a:pt x="91" y="242"/>
                    <a:pt x="106" y="257"/>
                    <a:pt x="136" y="257"/>
                  </a:cubicBezTo>
                  <a:cubicBezTo>
                    <a:pt x="152" y="257"/>
                    <a:pt x="167" y="242"/>
                    <a:pt x="182" y="242"/>
                  </a:cubicBezTo>
                  <a:cubicBezTo>
                    <a:pt x="197" y="227"/>
                    <a:pt x="212" y="227"/>
                    <a:pt x="227" y="212"/>
                  </a:cubicBezTo>
                  <a:cubicBezTo>
                    <a:pt x="242" y="197"/>
                    <a:pt x="242" y="182"/>
                    <a:pt x="257" y="167"/>
                  </a:cubicBezTo>
                  <a:cubicBezTo>
                    <a:pt x="257" y="152"/>
                    <a:pt x="257" y="137"/>
                    <a:pt x="257" y="122"/>
                  </a:cubicBezTo>
                  <a:lnTo>
                    <a:pt x="257" y="91"/>
                  </a:lnTo>
                  <a:cubicBezTo>
                    <a:pt x="257" y="61"/>
                    <a:pt x="242" y="46"/>
                    <a:pt x="227" y="31"/>
                  </a:cubicBezTo>
                  <a:lnTo>
                    <a:pt x="197" y="16"/>
                  </a:lnTo>
                  <a:cubicBezTo>
                    <a:pt x="182" y="1"/>
                    <a:pt x="152" y="1"/>
                    <a:pt x="136" y="1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4955475" y="5068000"/>
              <a:ext cx="7950" cy="6050"/>
            </a:xfrm>
            <a:custGeom>
              <a:rect b="b" l="l" r="r" t="t"/>
              <a:pathLst>
                <a:path extrusionOk="0" h="242" w="318">
                  <a:moveTo>
                    <a:pt x="167" y="0"/>
                  </a:moveTo>
                  <a:cubicBezTo>
                    <a:pt x="1" y="0"/>
                    <a:pt x="1" y="242"/>
                    <a:pt x="167" y="242"/>
                  </a:cubicBezTo>
                  <a:cubicBezTo>
                    <a:pt x="318" y="242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4969075" y="4997450"/>
              <a:ext cx="21150" cy="31475"/>
            </a:xfrm>
            <a:custGeom>
              <a:rect b="b" l="l" r="r" t="t"/>
              <a:pathLst>
                <a:path extrusionOk="0" h="1259" w="846">
                  <a:moveTo>
                    <a:pt x="513" y="0"/>
                  </a:moveTo>
                  <a:cubicBezTo>
                    <a:pt x="460" y="0"/>
                    <a:pt x="408" y="11"/>
                    <a:pt x="362" y="31"/>
                  </a:cubicBezTo>
                  <a:cubicBezTo>
                    <a:pt x="242" y="91"/>
                    <a:pt x="166" y="197"/>
                    <a:pt x="121" y="303"/>
                  </a:cubicBezTo>
                  <a:cubicBezTo>
                    <a:pt x="30" y="529"/>
                    <a:pt x="0" y="846"/>
                    <a:pt x="121" y="1072"/>
                  </a:cubicBezTo>
                  <a:cubicBezTo>
                    <a:pt x="173" y="1177"/>
                    <a:pt x="283" y="1259"/>
                    <a:pt x="399" y="1259"/>
                  </a:cubicBezTo>
                  <a:cubicBezTo>
                    <a:pt x="417" y="1259"/>
                    <a:pt x="435" y="1257"/>
                    <a:pt x="453" y="1253"/>
                  </a:cubicBezTo>
                  <a:cubicBezTo>
                    <a:pt x="528" y="1253"/>
                    <a:pt x="604" y="1208"/>
                    <a:pt x="649" y="1147"/>
                  </a:cubicBezTo>
                  <a:cubicBezTo>
                    <a:pt x="709" y="1087"/>
                    <a:pt x="739" y="1012"/>
                    <a:pt x="770" y="936"/>
                  </a:cubicBezTo>
                  <a:cubicBezTo>
                    <a:pt x="830" y="785"/>
                    <a:pt x="845" y="619"/>
                    <a:pt x="845" y="453"/>
                  </a:cubicBezTo>
                  <a:cubicBezTo>
                    <a:pt x="845" y="438"/>
                    <a:pt x="845" y="408"/>
                    <a:pt x="845" y="378"/>
                  </a:cubicBezTo>
                  <a:cubicBezTo>
                    <a:pt x="830" y="257"/>
                    <a:pt x="800" y="137"/>
                    <a:pt x="709" y="61"/>
                  </a:cubicBezTo>
                  <a:cubicBezTo>
                    <a:pt x="650" y="19"/>
                    <a:pt x="581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5041100" y="4997450"/>
              <a:ext cx="21525" cy="31475"/>
            </a:xfrm>
            <a:custGeom>
              <a:rect b="b" l="l" r="r" t="t"/>
              <a:pathLst>
                <a:path extrusionOk="0" h="1259" w="861">
                  <a:moveTo>
                    <a:pt x="518" y="0"/>
                  </a:moveTo>
                  <a:cubicBezTo>
                    <a:pt x="464" y="0"/>
                    <a:pt x="409" y="11"/>
                    <a:pt x="363" y="31"/>
                  </a:cubicBezTo>
                  <a:cubicBezTo>
                    <a:pt x="242" y="91"/>
                    <a:pt x="167" y="197"/>
                    <a:pt x="122" y="303"/>
                  </a:cubicBezTo>
                  <a:cubicBezTo>
                    <a:pt x="31" y="529"/>
                    <a:pt x="1" y="846"/>
                    <a:pt x="122" y="1072"/>
                  </a:cubicBezTo>
                  <a:cubicBezTo>
                    <a:pt x="174" y="1177"/>
                    <a:pt x="283" y="1259"/>
                    <a:pt x="400" y="1259"/>
                  </a:cubicBezTo>
                  <a:cubicBezTo>
                    <a:pt x="418" y="1259"/>
                    <a:pt x="436" y="1257"/>
                    <a:pt x="453" y="1253"/>
                  </a:cubicBezTo>
                  <a:cubicBezTo>
                    <a:pt x="544" y="1253"/>
                    <a:pt x="604" y="1208"/>
                    <a:pt x="665" y="1147"/>
                  </a:cubicBezTo>
                  <a:cubicBezTo>
                    <a:pt x="710" y="1087"/>
                    <a:pt x="740" y="1012"/>
                    <a:pt x="770" y="936"/>
                  </a:cubicBezTo>
                  <a:cubicBezTo>
                    <a:pt x="831" y="785"/>
                    <a:pt x="861" y="619"/>
                    <a:pt x="846" y="453"/>
                  </a:cubicBezTo>
                  <a:cubicBezTo>
                    <a:pt x="846" y="438"/>
                    <a:pt x="846" y="408"/>
                    <a:pt x="846" y="378"/>
                  </a:cubicBezTo>
                  <a:cubicBezTo>
                    <a:pt x="831" y="257"/>
                    <a:pt x="800" y="137"/>
                    <a:pt x="710" y="61"/>
                  </a:cubicBezTo>
                  <a:cubicBezTo>
                    <a:pt x="659" y="19"/>
                    <a:pt x="589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4937375" y="5029000"/>
              <a:ext cx="187875" cy="83675"/>
            </a:xfrm>
            <a:custGeom>
              <a:rect b="b" l="l" r="r" t="t"/>
              <a:pathLst>
                <a:path extrusionOk="0" h="3347" w="7515">
                  <a:moveTo>
                    <a:pt x="6984" y="1"/>
                  </a:moveTo>
                  <a:cubicBezTo>
                    <a:pt x="6757" y="1"/>
                    <a:pt x="6530" y="91"/>
                    <a:pt x="6368" y="263"/>
                  </a:cubicBezTo>
                  <a:cubicBezTo>
                    <a:pt x="6322" y="323"/>
                    <a:pt x="6322" y="398"/>
                    <a:pt x="6368" y="444"/>
                  </a:cubicBezTo>
                  <a:cubicBezTo>
                    <a:pt x="6392" y="468"/>
                    <a:pt x="6429" y="484"/>
                    <a:pt x="6465" y="484"/>
                  </a:cubicBezTo>
                  <a:cubicBezTo>
                    <a:pt x="6497" y="484"/>
                    <a:pt x="6528" y="472"/>
                    <a:pt x="6549" y="444"/>
                  </a:cubicBezTo>
                  <a:cubicBezTo>
                    <a:pt x="6609" y="383"/>
                    <a:pt x="6669" y="353"/>
                    <a:pt x="6730" y="308"/>
                  </a:cubicBezTo>
                  <a:lnTo>
                    <a:pt x="6730" y="308"/>
                  </a:lnTo>
                  <a:cubicBezTo>
                    <a:pt x="6805" y="595"/>
                    <a:pt x="6760" y="911"/>
                    <a:pt x="6564" y="1138"/>
                  </a:cubicBezTo>
                  <a:cubicBezTo>
                    <a:pt x="6368" y="1379"/>
                    <a:pt x="6066" y="1470"/>
                    <a:pt x="5779" y="1545"/>
                  </a:cubicBezTo>
                  <a:cubicBezTo>
                    <a:pt x="5493" y="1621"/>
                    <a:pt x="5221" y="1711"/>
                    <a:pt x="4980" y="1877"/>
                  </a:cubicBezTo>
                  <a:cubicBezTo>
                    <a:pt x="4708" y="2058"/>
                    <a:pt x="4482" y="2284"/>
                    <a:pt x="4210" y="2465"/>
                  </a:cubicBezTo>
                  <a:cubicBezTo>
                    <a:pt x="3428" y="3003"/>
                    <a:pt x="2514" y="3173"/>
                    <a:pt x="1589" y="3173"/>
                  </a:cubicBezTo>
                  <a:cubicBezTo>
                    <a:pt x="1086" y="3173"/>
                    <a:pt x="580" y="3123"/>
                    <a:pt x="91" y="3054"/>
                  </a:cubicBezTo>
                  <a:cubicBezTo>
                    <a:pt x="78" y="3049"/>
                    <a:pt x="66" y="3048"/>
                    <a:pt x="55" y="3048"/>
                  </a:cubicBezTo>
                  <a:cubicBezTo>
                    <a:pt x="30" y="3048"/>
                    <a:pt x="11" y="3058"/>
                    <a:pt x="1" y="3069"/>
                  </a:cubicBezTo>
                  <a:cubicBezTo>
                    <a:pt x="549" y="3265"/>
                    <a:pt x="1168" y="3346"/>
                    <a:pt x="1831" y="3346"/>
                  </a:cubicBezTo>
                  <a:cubicBezTo>
                    <a:pt x="2190" y="3346"/>
                    <a:pt x="2562" y="3322"/>
                    <a:pt x="2943" y="3280"/>
                  </a:cubicBezTo>
                  <a:cubicBezTo>
                    <a:pt x="3486" y="3144"/>
                    <a:pt x="3999" y="2933"/>
                    <a:pt x="4452" y="2601"/>
                  </a:cubicBezTo>
                  <a:cubicBezTo>
                    <a:pt x="4738" y="2390"/>
                    <a:pt x="4995" y="2134"/>
                    <a:pt x="5312" y="1968"/>
                  </a:cubicBezTo>
                  <a:cubicBezTo>
                    <a:pt x="5628" y="1817"/>
                    <a:pt x="5990" y="1771"/>
                    <a:pt x="6322" y="1636"/>
                  </a:cubicBezTo>
                  <a:cubicBezTo>
                    <a:pt x="6850" y="1394"/>
                    <a:pt x="7137" y="821"/>
                    <a:pt x="6986" y="248"/>
                  </a:cubicBezTo>
                  <a:cubicBezTo>
                    <a:pt x="7092" y="248"/>
                    <a:pt x="7197" y="278"/>
                    <a:pt x="7303" y="353"/>
                  </a:cubicBezTo>
                  <a:cubicBezTo>
                    <a:pt x="7320" y="362"/>
                    <a:pt x="7338" y="365"/>
                    <a:pt x="7356" y="365"/>
                  </a:cubicBezTo>
                  <a:cubicBezTo>
                    <a:pt x="7402" y="365"/>
                    <a:pt x="7447" y="341"/>
                    <a:pt x="7469" y="308"/>
                  </a:cubicBezTo>
                  <a:cubicBezTo>
                    <a:pt x="7514" y="248"/>
                    <a:pt x="7484" y="172"/>
                    <a:pt x="7424" y="127"/>
                  </a:cubicBezTo>
                  <a:cubicBezTo>
                    <a:pt x="7290" y="42"/>
                    <a:pt x="7137" y="1"/>
                    <a:pt x="6984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5" name="Google Shape;1745;p42"/>
          <p:cNvGrpSpPr/>
          <p:nvPr/>
        </p:nvGrpSpPr>
        <p:grpSpPr>
          <a:xfrm>
            <a:off x="2187077" y="3877427"/>
            <a:ext cx="2001389" cy="1072664"/>
            <a:chOff x="1124800" y="4752825"/>
            <a:chExt cx="1523475" cy="686725"/>
          </a:xfrm>
        </p:grpSpPr>
        <p:sp>
          <p:nvSpPr>
            <p:cNvPr id="1746" name="Google Shape;1746;p42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260575" y="5174050"/>
              <a:ext cx="319500" cy="153975"/>
            </a:xfrm>
            <a:custGeom>
              <a:rect b="b" l="l" r="r" t="t"/>
              <a:pathLst>
                <a:path extrusionOk="0" h="6159" w="12780">
                  <a:moveTo>
                    <a:pt x="1996" y="0"/>
                  </a:moveTo>
                  <a:cubicBezTo>
                    <a:pt x="1798" y="0"/>
                    <a:pt x="1600" y="18"/>
                    <a:pt x="1404" y="58"/>
                  </a:cubicBezTo>
                  <a:cubicBezTo>
                    <a:pt x="710" y="209"/>
                    <a:pt x="1" y="828"/>
                    <a:pt x="182" y="1507"/>
                  </a:cubicBezTo>
                  <a:cubicBezTo>
                    <a:pt x="287" y="1959"/>
                    <a:pt x="725" y="2246"/>
                    <a:pt x="1178" y="2336"/>
                  </a:cubicBezTo>
                  <a:cubicBezTo>
                    <a:pt x="1396" y="2389"/>
                    <a:pt x="1623" y="2400"/>
                    <a:pt x="1851" y="2400"/>
                  </a:cubicBezTo>
                  <a:cubicBezTo>
                    <a:pt x="2022" y="2400"/>
                    <a:pt x="2194" y="2394"/>
                    <a:pt x="2365" y="2394"/>
                  </a:cubicBezTo>
                  <a:cubicBezTo>
                    <a:pt x="2422" y="2394"/>
                    <a:pt x="2479" y="2395"/>
                    <a:pt x="2535" y="2397"/>
                  </a:cubicBezTo>
                  <a:cubicBezTo>
                    <a:pt x="3742" y="2412"/>
                    <a:pt x="4934" y="2849"/>
                    <a:pt x="5870" y="3619"/>
                  </a:cubicBezTo>
                  <a:cubicBezTo>
                    <a:pt x="7016" y="4569"/>
                    <a:pt x="7952" y="6078"/>
                    <a:pt x="9445" y="6153"/>
                  </a:cubicBezTo>
                  <a:cubicBezTo>
                    <a:pt x="9492" y="6157"/>
                    <a:pt x="9538" y="6158"/>
                    <a:pt x="9584" y="6158"/>
                  </a:cubicBezTo>
                  <a:cubicBezTo>
                    <a:pt x="10423" y="6158"/>
                    <a:pt x="11209" y="5649"/>
                    <a:pt x="11724" y="4977"/>
                  </a:cubicBezTo>
                  <a:cubicBezTo>
                    <a:pt x="12267" y="4268"/>
                    <a:pt x="12553" y="3408"/>
                    <a:pt x="12780" y="2548"/>
                  </a:cubicBezTo>
                  <a:lnTo>
                    <a:pt x="9596" y="496"/>
                  </a:lnTo>
                  <a:cubicBezTo>
                    <a:pt x="9201" y="1272"/>
                    <a:pt x="8302" y="1635"/>
                    <a:pt x="7427" y="1635"/>
                  </a:cubicBezTo>
                  <a:cubicBezTo>
                    <a:pt x="7299" y="1635"/>
                    <a:pt x="7172" y="1628"/>
                    <a:pt x="7047" y="1612"/>
                  </a:cubicBezTo>
                  <a:cubicBezTo>
                    <a:pt x="6066" y="1491"/>
                    <a:pt x="5176" y="1009"/>
                    <a:pt x="4270" y="601"/>
                  </a:cubicBezTo>
                  <a:cubicBezTo>
                    <a:pt x="3549" y="277"/>
                    <a:pt x="2771" y="0"/>
                    <a:pt x="199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1455950" y="5186425"/>
              <a:ext cx="124125" cy="130525"/>
            </a:xfrm>
            <a:custGeom>
              <a:rect b="b" l="l" r="r" t="t"/>
              <a:pathLst>
                <a:path extrusionOk="0" h="5221" w="4965">
                  <a:moveTo>
                    <a:pt x="1766" y="1"/>
                  </a:moveTo>
                  <a:cubicBezTo>
                    <a:pt x="1449" y="664"/>
                    <a:pt x="740" y="1027"/>
                    <a:pt x="1" y="1117"/>
                  </a:cubicBezTo>
                  <a:cubicBezTo>
                    <a:pt x="333" y="2022"/>
                    <a:pt x="936" y="2852"/>
                    <a:pt x="1525" y="3546"/>
                  </a:cubicBezTo>
                  <a:cubicBezTo>
                    <a:pt x="2021" y="4132"/>
                    <a:pt x="2547" y="4689"/>
                    <a:pt x="3118" y="5215"/>
                  </a:cubicBezTo>
                  <a:lnTo>
                    <a:pt x="3118" y="5215"/>
                  </a:lnTo>
                  <a:cubicBezTo>
                    <a:pt x="3416" y="5005"/>
                    <a:pt x="3684" y="4766"/>
                    <a:pt x="3909" y="4482"/>
                  </a:cubicBezTo>
                  <a:cubicBezTo>
                    <a:pt x="4452" y="3773"/>
                    <a:pt x="4738" y="2913"/>
                    <a:pt x="4965" y="2053"/>
                  </a:cubicBezTo>
                  <a:lnTo>
                    <a:pt x="1766" y="1"/>
                  </a:lnTo>
                  <a:close/>
                  <a:moveTo>
                    <a:pt x="3118" y="5215"/>
                  </a:moveTo>
                  <a:lnTo>
                    <a:pt x="3118" y="5215"/>
                  </a:lnTo>
                  <a:cubicBezTo>
                    <a:pt x="3115" y="5217"/>
                    <a:pt x="3112" y="5219"/>
                    <a:pt x="3109" y="5221"/>
                  </a:cubicBezTo>
                  <a:lnTo>
                    <a:pt x="3124" y="5221"/>
                  </a:lnTo>
                  <a:cubicBezTo>
                    <a:pt x="3122" y="5219"/>
                    <a:pt x="3120" y="5217"/>
                    <a:pt x="3118" y="5215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1152325" y="4775225"/>
              <a:ext cx="1229275" cy="660850"/>
            </a:xfrm>
            <a:custGeom>
              <a:rect b="b" l="l" r="r" t="t"/>
              <a:pathLst>
                <a:path extrusionOk="0" h="26434" w="49171">
                  <a:moveTo>
                    <a:pt x="1256" y="0"/>
                  </a:moveTo>
                  <a:cubicBezTo>
                    <a:pt x="1137" y="0"/>
                    <a:pt x="1016" y="20"/>
                    <a:pt x="891" y="64"/>
                  </a:cubicBezTo>
                  <a:cubicBezTo>
                    <a:pt x="755" y="94"/>
                    <a:pt x="649" y="169"/>
                    <a:pt x="559" y="245"/>
                  </a:cubicBezTo>
                  <a:cubicBezTo>
                    <a:pt x="257" y="486"/>
                    <a:pt x="91" y="893"/>
                    <a:pt x="31" y="1301"/>
                  </a:cubicBezTo>
                  <a:cubicBezTo>
                    <a:pt x="16" y="1467"/>
                    <a:pt x="1" y="1618"/>
                    <a:pt x="1" y="1769"/>
                  </a:cubicBezTo>
                  <a:cubicBezTo>
                    <a:pt x="31" y="3172"/>
                    <a:pt x="770" y="4530"/>
                    <a:pt x="1917" y="5314"/>
                  </a:cubicBezTo>
                  <a:cubicBezTo>
                    <a:pt x="2264" y="5555"/>
                    <a:pt x="2656" y="5737"/>
                    <a:pt x="3048" y="5857"/>
                  </a:cubicBezTo>
                  <a:cubicBezTo>
                    <a:pt x="3492" y="6005"/>
                    <a:pt x="3952" y="6076"/>
                    <a:pt x="4417" y="6076"/>
                  </a:cubicBezTo>
                  <a:cubicBezTo>
                    <a:pt x="4569" y="6076"/>
                    <a:pt x="4722" y="6068"/>
                    <a:pt x="4874" y="6053"/>
                  </a:cubicBezTo>
                  <a:cubicBezTo>
                    <a:pt x="4889" y="6053"/>
                    <a:pt x="4919" y="6038"/>
                    <a:pt x="4934" y="6038"/>
                  </a:cubicBezTo>
                  <a:cubicBezTo>
                    <a:pt x="4979" y="6038"/>
                    <a:pt x="5010" y="6038"/>
                    <a:pt x="5055" y="6023"/>
                  </a:cubicBezTo>
                  <a:cubicBezTo>
                    <a:pt x="5342" y="5993"/>
                    <a:pt x="5643" y="5918"/>
                    <a:pt x="5915" y="5812"/>
                  </a:cubicBezTo>
                  <a:lnTo>
                    <a:pt x="5915" y="5812"/>
                  </a:lnTo>
                  <a:cubicBezTo>
                    <a:pt x="5824" y="5948"/>
                    <a:pt x="5719" y="6053"/>
                    <a:pt x="5598" y="6159"/>
                  </a:cubicBezTo>
                  <a:cubicBezTo>
                    <a:pt x="5508" y="6250"/>
                    <a:pt x="5402" y="6325"/>
                    <a:pt x="5296" y="6400"/>
                  </a:cubicBezTo>
                  <a:cubicBezTo>
                    <a:pt x="5236" y="6431"/>
                    <a:pt x="5176" y="6461"/>
                    <a:pt x="5115" y="6491"/>
                  </a:cubicBezTo>
                  <a:cubicBezTo>
                    <a:pt x="4753" y="6672"/>
                    <a:pt x="4361" y="6762"/>
                    <a:pt x="3953" y="6778"/>
                  </a:cubicBezTo>
                  <a:cubicBezTo>
                    <a:pt x="3866" y="6784"/>
                    <a:pt x="3779" y="6787"/>
                    <a:pt x="3691" y="6787"/>
                  </a:cubicBezTo>
                  <a:cubicBezTo>
                    <a:pt x="3567" y="6787"/>
                    <a:pt x="3444" y="6780"/>
                    <a:pt x="3320" y="6762"/>
                  </a:cubicBezTo>
                  <a:cubicBezTo>
                    <a:pt x="2943" y="6702"/>
                    <a:pt x="2581" y="6597"/>
                    <a:pt x="2218" y="6461"/>
                  </a:cubicBezTo>
                  <a:cubicBezTo>
                    <a:pt x="1675" y="6250"/>
                    <a:pt x="1147" y="5948"/>
                    <a:pt x="634" y="5661"/>
                  </a:cubicBezTo>
                  <a:lnTo>
                    <a:pt x="634" y="5661"/>
                  </a:lnTo>
                  <a:cubicBezTo>
                    <a:pt x="815" y="6114"/>
                    <a:pt x="1102" y="6461"/>
                    <a:pt x="1464" y="6747"/>
                  </a:cubicBezTo>
                  <a:cubicBezTo>
                    <a:pt x="1690" y="6928"/>
                    <a:pt x="1947" y="7079"/>
                    <a:pt x="2218" y="7230"/>
                  </a:cubicBezTo>
                  <a:cubicBezTo>
                    <a:pt x="2837" y="7547"/>
                    <a:pt x="3546" y="7773"/>
                    <a:pt x="4195" y="8015"/>
                  </a:cubicBezTo>
                  <a:cubicBezTo>
                    <a:pt x="5462" y="8467"/>
                    <a:pt x="6699" y="9071"/>
                    <a:pt x="7816" y="9840"/>
                  </a:cubicBezTo>
                  <a:cubicBezTo>
                    <a:pt x="7831" y="9855"/>
                    <a:pt x="7846" y="9871"/>
                    <a:pt x="7861" y="9871"/>
                  </a:cubicBezTo>
                  <a:cubicBezTo>
                    <a:pt x="8027" y="9991"/>
                    <a:pt x="8193" y="10112"/>
                    <a:pt x="8359" y="10233"/>
                  </a:cubicBezTo>
                  <a:cubicBezTo>
                    <a:pt x="8902" y="10655"/>
                    <a:pt x="9415" y="11108"/>
                    <a:pt x="9883" y="11621"/>
                  </a:cubicBezTo>
                  <a:cubicBezTo>
                    <a:pt x="12961" y="14910"/>
                    <a:pt x="14153" y="19919"/>
                    <a:pt x="18000" y="22242"/>
                  </a:cubicBezTo>
                  <a:cubicBezTo>
                    <a:pt x="18951" y="22823"/>
                    <a:pt x="20075" y="23185"/>
                    <a:pt x="21181" y="23185"/>
                  </a:cubicBezTo>
                  <a:cubicBezTo>
                    <a:pt x="21338" y="23185"/>
                    <a:pt x="21495" y="23178"/>
                    <a:pt x="21651" y="23163"/>
                  </a:cubicBezTo>
                  <a:cubicBezTo>
                    <a:pt x="21923" y="23132"/>
                    <a:pt x="22209" y="23072"/>
                    <a:pt x="22481" y="22997"/>
                  </a:cubicBezTo>
                  <a:cubicBezTo>
                    <a:pt x="24171" y="22469"/>
                    <a:pt x="25363" y="21005"/>
                    <a:pt x="26675" y="19813"/>
                  </a:cubicBezTo>
                  <a:cubicBezTo>
                    <a:pt x="28516" y="18138"/>
                    <a:pt x="30779" y="16962"/>
                    <a:pt x="33208" y="16358"/>
                  </a:cubicBezTo>
                  <a:lnTo>
                    <a:pt x="33223" y="16358"/>
                  </a:lnTo>
                  <a:cubicBezTo>
                    <a:pt x="34483" y="16041"/>
                    <a:pt x="35780" y="15879"/>
                    <a:pt x="37076" y="15879"/>
                  </a:cubicBezTo>
                  <a:cubicBezTo>
                    <a:pt x="38372" y="15879"/>
                    <a:pt x="39665" y="16041"/>
                    <a:pt x="40918" y="16373"/>
                  </a:cubicBezTo>
                  <a:cubicBezTo>
                    <a:pt x="40178" y="17339"/>
                    <a:pt x="39711" y="18501"/>
                    <a:pt x="39605" y="19723"/>
                  </a:cubicBezTo>
                  <a:cubicBezTo>
                    <a:pt x="39454" y="21262"/>
                    <a:pt x="39892" y="22861"/>
                    <a:pt x="40797" y="24113"/>
                  </a:cubicBezTo>
                  <a:cubicBezTo>
                    <a:pt x="39877" y="24551"/>
                    <a:pt x="38941" y="24988"/>
                    <a:pt x="38021" y="25426"/>
                  </a:cubicBezTo>
                  <a:cubicBezTo>
                    <a:pt x="37840" y="25516"/>
                    <a:pt x="37629" y="25622"/>
                    <a:pt x="37568" y="25818"/>
                  </a:cubicBezTo>
                  <a:cubicBezTo>
                    <a:pt x="37493" y="26074"/>
                    <a:pt x="37734" y="26361"/>
                    <a:pt x="38006" y="26421"/>
                  </a:cubicBezTo>
                  <a:lnTo>
                    <a:pt x="38021" y="26421"/>
                  </a:lnTo>
                  <a:cubicBezTo>
                    <a:pt x="38070" y="26430"/>
                    <a:pt x="38119" y="26433"/>
                    <a:pt x="38168" y="26433"/>
                  </a:cubicBezTo>
                  <a:cubicBezTo>
                    <a:pt x="38390" y="26433"/>
                    <a:pt x="38608" y="26357"/>
                    <a:pt x="38805" y="26271"/>
                  </a:cubicBezTo>
                  <a:cubicBezTo>
                    <a:pt x="39439" y="26044"/>
                    <a:pt x="40073" y="25803"/>
                    <a:pt x="40706" y="25577"/>
                  </a:cubicBezTo>
                  <a:cubicBezTo>
                    <a:pt x="41431" y="25305"/>
                    <a:pt x="42200" y="25003"/>
                    <a:pt x="42668" y="24385"/>
                  </a:cubicBezTo>
                  <a:cubicBezTo>
                    <a:pt x="43075" y="23872"/>
                    <a:pt x="43151" y="23057"/>
                    <a:pt x="42758" y="22574"/>
                  </a:cubicBezTo>
                  <a:cubicBezTo>
                    <a:pt x="42683" y="22484"/>
                    <a:pt x="42592" y="22393"/>
                    <a:pt x="42487" y="22333"/>
                  </a:cubicBezTo>
                  <a:lnTo>
                    <a:pt x="42487" y="22333"/>
                  </a:lnTo>
                  <a:cubicBezTo>
                    <a:pt x="42729" y="22365"/>
                    <a:pt x="42976" y="22380"/>
                    <a:pt x="43223" y="22380"/>
                  </a:cubicBezTo>
                  <a:cubicBezTo>
                    <a:pt x="43436" y="22380"/>
                    <a:pt x="43650" y="22369"/>
                    <a:pt x="43860" y="22348"/>
                  </a:cubicBezTo>
                  <a:cubicBezTo>
                    <a:pt x="45444" y="22152"/>
                    <a:pt x="46953" y="21246"/>
                    <a:pt x="47873" y="19934"/>
                  </a:cubicBezTo>
                  <a:cubicBezTo>
                    <a:pt x="48808" y="18621"/>
                    <a:pt x="49170" y="16962"/>
                    <a:pt x="48989" y="15362"/>
                  </a:cubicBezTo>
                  <a:cubicBezTo>
                    <a:pt x="48944" y="14895"/>
                    <a:pt x="48839" y="14442"/>
                    <a:pt x="48703" y="14004"/>
                  </a:cubicBezTo>
                  <a:cubicBezTo>
                    <a:pt x="48069" y="12073"/>
                    <a:pt x="46621" y="10459"/>
                    <a:pt x="44840" y="9478"/>
                  </a:cubicBezTo>
                  <a:lnTo>
                    <a:pt x="44735" y="9418"/>
                  </a:lnTo>
                  <a:cubicBezTo>
                    <a:pt x="43679" y="8860"/>
                    <a:pt x="42532" y="8528"/>
                    <a:pt x="41340" y="8377"/>
                  </a:cubicBezTo>
                  <a:cubicBezTo>
                    <a:pt x="41008" y="8347"/>
                    <a:pt x="38262" y="8286"/>
                    <a:pt x="34837" y="8286"/>
                  </a:cubicBezTo>
                  <a:cubicBezTo>
                    <a:pt x="34440" y="8285"/>
                    <a:pt x="34033" y="8284"/>
                    <a:pt x="33621" y="8284"/>
                  </a:cubicBezTo>
                  <a:cubicBezTo>
                    <a:pt x="29708" y="8284"/>
                    <a:pt x="25224" y="8352"/>
                    <a:pt x="22481" y="8543"/>
                  </a:cubicBezTo>
                  <a:cubicBezTo>
                    <a:pt x="22179" y="8573"/>
                    <a:pt x="21862" y="8588"/>
                    <a:pt x="21545" y="8618"/>
                  </a:cubicBezTo>
                  <a:cubicBezTo>
                    <a:pt x="21193" y="8637"/>
                    <a:pt x="20840" y="8650"/>
                    <a:pt x="20489" y="8650"/>
                  </a:cubicBezTo>
                  <a:cubicBezTo>
                    <a:pt x="19411" y="8650"/>
                    <a:pt x="18352" y="8527"/>
                    <a:pt x="17396" y="8060"/>
                  </a:cubicBezTo>
                  <a:cubicBezTo>
                    <a:pt x="15676" y="7230"/>
                    <a:pt x="14635" y="5495"/>
                    <a:pt x="13232" y="4213"/>
                  </a:cubicBezTo>
                  <a:cubicBezTo>
                    <a:pt x="11588" y="2689"/>
                    <a:pt x="9385" y="1799"/>
                    <a:pt x="7137" y="1738"/>
                  </a:cubicBezTo>
                  <a:cubicBezTo>
                    <a:pt x="7030" y="1736"/>
                    <a:pt x="6922" y="1735"/>
                    <a:pt x="6814" y="1735"/>
                  </a:cubicBezTo>
                  <a:cubicBezTo>
                    <a:pt x="6490" y="1735"/>
                    <a:pt x="6161" y="1743"/>
                    <a:pt x="5834" y="1743"/>
                  </a:cubicBezTo>
                  <a:cubicBezTo>
                    <a:pt x="4963" y="1743"/>
                    <a:pt x="4104" y="1683"/>
                    <a:pt x="3380" y="1240"/>
                  </a:cubicBezTo>
                  <a:cubicBezTo>
                    <a:pt x="2867" y="924"/>
                    <a:pt x="2384" y="441"/>
                    <a:pt x="1871" y="169"/>
                  </a:cubicBezTo>
                  <a:cubicBezTo>
                    <a:pt x="1669" y="63"/>
                    <a:pt x="1466" y="0"/>
                    <a:pt x="125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1152325" y="4781325"/>
              <a:ext cx="1205125" cy="654450"/>
            </a:xfrm>
            <a:custGeom>
              <a:rect b="b" l="l" r="r" t="t"/>
              <a:pathLst>
                <a:path extrusionOk="0" h="26178" w="48205">
                  <a:moveTo>
                    <a:pt x="559" y="1"/>
                  </a:moveTo>
                  <a:cubicBezTo>
                    <a:pt x="257" y="242"/>
                    <a:pt x="91" y="649"/>
                    <a:pt x="31" y="1057"/>
                  </a:cubicBezTo>
                  <a:cubicBezTo>
                    <a:pt x="16" y="1223"/>
                    <a:pt x="1" y="1374"/>
                    <a:pt x="1" y="1525"/>
                  </a:cubicBezTo>
                  <a:cubicBezTo>
                    <a:pt x="31" y="2928"/>
                    <a:pt x="770" y="4286"/>
                    <a:pt x="1917" y="5070"/>
                  </a:cubicBezTo>
                  <a:cubicBezTo>
                    <a:pt x="2264" y="5311"/>
                    <a:pt x="2656" y="5493"/>
                    <a:pt x="3048" y="5613"/>
                  </a:cubicBezTo>
                  <a:cubicBezTo>
                    <a:pt x="3492" y="5761"/>
                    <a:pt x="3952" y="5832"/>
                    <a:pt x="4411" y="5832"/>
                  </a:cubicBezTo>
                  <a:cubicBezTo>
                    <a:pt x="4561" y="5832"/>
                    <a:pt x="4710" y="5824"/>
                    <a:pt x="4859" y="5809"/>
                  </a:cubicBezTo>
                  <a:cubicBezTo>
                    <a:pt x="4889" y="5794"/>
                    <a:pt x="4919" y="5779"/>
                    <a:pt x="4949" y="5779"/>
                  </a:cubicBezTo>
                  <a:cubicBezTo>
                    <a:pt x="4949" y="5779"/>
                    <a:pt x="4934" y="5794"/>
                    <a:pt x="4934" y="5794"/>
                  </a:cubicBezTo>
                  <a:cubicBezTo>
                    <a:pt x="4979" y="5794"/>
                    <a:pt x="5010" y="5794"/>
                    <a:pt x="5055" y="5779"/>
                  </a:cubicBezTo>
                  <a:cubicBezTo>
                    <a:pt x="5342" y="5749"/>
                    <a:pt x="5643" y="5674"/>
                    <a:pt x="5915" y="5568"/>
                  </a:cubicBezTo>
                  <a:lnTo>
                    <a:pt x="5915" y="5568"/>
                  </a:lnTo>
                  <a:cubicBezTo>
                    <a:pt x="5824" y="5704"/>
                    <a:pt x="5719" y="5809"/>
                    <a:pt x="5598" y="5915"/>
                  </a:cubicBezTo>
                  <a:cubicBezTo>
                    <a:pt x="5508" y="6006"/>
                    <a:pt x="5402" y="6081"/>
                    <a:pt x="5296" y="6156"/>
                  </a:cubicBezTo>
                  <a:cubicBezTo>
                    <a:pt x="5236" y="6187"/>
                    <a:pt x="5176" y="6217"/>
                    <a:pt x="5115" y="6247"/>
                  </a:cubicBezTo>
                  <a:cubicBezTo>
                    <a:pt x="4753" y="6428"/>
                    <a:pt x="4361" y="6518"/>
                    <a:pt x="3953" y="6534"/>
                  </a:cubicBezTo>
                  <a:cubicBezTo>
                    <a:pt x="3592" y="6687"/>
                    <a:pt x="3190" y="6761"/>
                    <a:pt x="2795" y="6761"/>
                  </a:cubicBezTo>
                  <a:cubicBezTo>
                    <a:pt x="2647" y="6761"/>
                    <a:pt x="2499" y="6750"/>
                    <a:pt x="2354" y="6730"/>
                  </a:cubicBezTo>
                  <a:cubicBezTo>
                    <a:pt x="2052" y="6684"/>
                    <a:pt x="1751" y="6609"/>
                    <a:pt x="1464" y="6503"/>
                  </a:cubicBezTo>
                  <a:lnTo>
                    <a:pt x="1464" y="6503"/>
                  </a:lnTo>
                  <a:cubicBezTo>
                    <a:pt x="1690" y="6684"/>
                    <a:pt x="1947" y="6835"/>
                    <a:pt x="2218" y="6986"/>
                  </a:cubicBezTo>
                  <a:cubicBezTo>
                    <a:pt x="2837" y="7303"/>
                    <a:pt x="3531" y="7529"/>
                    <a:pt x="4180" y="7771"/>
                  </a:cubicBezTo>
                  <a:cubicBezTo>
                    <a:pt x="5462" y="8223"/>
                    <a:pt x="6699" y="8827"/>
                    <a:pt x="7816" y="9596"/>
                  </a:cubicBezTo>
                  <a:cubicBezTo>
                    <a:pt x="7831" y="9611"/>
                    <a:pt x="7846" y="9627"/>
                    <a:pt x="7846" y="9627"/>
                  </a:cubicBezTo>
                  <a:cubicBezTo>
                    <a:pt x="8027" y="9747"/>
                    <a:pt x="8193" y="9868"/>
                    <a:pt x="8344" y="9989"/>
                  </a:cubicBezTo>
                  <a:cubicBezTo>
                    <a:pt x="8902" y="10411"/>
                    <a:pt x="9415" y="10864"/>
                    <a:pt x="9883" y="11377"/>
                  </a:cubicBezTo>
                  <a:cubicBezTo>
                    <a:pt x="12961" y="14666"/>
                    <a:pt x="14153" y="19675"/>
                    <a:pt x="18000" y="21998"/>
                  </a:cubicBezTo>
                  <a:cubicBezTo>
                    <a:pt x="18951" y="22579"/>
                    <a:pt x="20075" y="22941"/>
                    <a:pt x="21181" y="22941"/>
                  </a:cubicBezTo>
                  <a:cubicBezTo>
                    <a:pt x="21338" y="22941"/>
                    <a:pt x="21495" y="22934"/>
                    <a:pt x="21651" y="22919"/>
                  </a:cubicBezTo>
                  <a:cubicBezTo>
                    <a:pt x="23265" y="22360"/>
                    <a:pt x="24427" y="20942"/>
                    <a:pt x="25694" y="19780"/>
                  </a:cubicBezTo>
                  <a:cubicBezTo>
                    <a:pt x="27792" y="17879"/>
                    <a:pt x="30432" y="16627"/>
                    <a:pt x="33208" y="16114"/>
                  </a:cubicBezTo>
                  <a:lnTo>
                    <a:pt x="33223" y="16114"/>
                  </a:lnTo>
                  <a:cubicBezTo>
                    <a:pt x="34483" y="15797"/>
                    <a:pt x="35780" y="15635"/>
                    <a:pt x="37076" y="15635"/>
                  </a:cubicBezTo>
                  <a:cubicBezTo>
                    <a:pt x="38372" y="15635"/>
                    <a:pt x="39665" y="15797"/>
                    <a:pt x="40918" y="16129"/>
                  </a:cubicBezTo>
                  <a:cubicBezTo>
                    <a:pt x="40178" y="17095"/>
                    <a:pt x="39711" y="18257"/>
                    <a:pt x="39605" y="19464"/>
                  </a:cubicBezTo>
                  <a:cubicBezTo>
                    <a:pt x="39454" y="21018"/>
                    <a:pt x="39892" y="22617"/>
                    <a:pt x="40797" y="23869"/>
                  </a:cubicBezTo>
                  <a:cubicBezTo>
                    <a:pt x="39877" y="24307"/>
                    <a:pt x="38941" y="24744"/>
                    <a:pt x="38021" y="25182"/>
                  </a:cubicBezTo>
                  <a:cubicBezTo>
                    <a:pt x="37840" y="25272"/>
                    <a:pt x="37629" y="25378"/>
                    <a:pt x="37568" y="25574"/>
                  </a:cubicBezTo>
                  <a:cubicBezTo>
                    <a:pt x="37493" y="25830"/>
                    <a:pt x="37734" y="26117"/>
                    <a:pt x="38006" y="26162"/>
                  </a:cubicBezTo>
                  <a:cubicBezTo>
                    <a:pt x="38006" y="26177"/>
                    <a:pt x="38021" y="26177"/>
                    <a:pt x="38021" y="26177"/>
                  </a:cubicBezTo>
                  <a:cubicBezTo>
                    <a:pt x="38594" y="25966"/>
                    <a:pt x="39168" y="25755"/>
                    <a:pt x="39741" y="25544"/>
                  </a:cubicBezTo>
                  <a:cubicBezTo>
                    <a:pt x="40465" y="25272"/>
                    <a:pt x="41234" y="24970"/>
                    <a:pt x="41702" y="24352"/>
                  </a:cubicBezTo>
                  <a:cubicBezTo>
                    <a:pt x="42185" y="23733"/>
                    <a:pt x="42185" y="22707"/>
                    <a:pt x="41521" y="22300"/>
                  </a:cubicBezTo>
                  <a:lnTo>
                    <a:pt x="41521" y="22300"/>
                  </a:lnTo>
                  <a:cubicBezTo>
                    <a:pt x="41760" y="22335"/>
                    <a:pt x="42004" y="22350"/>
                    <a:pt x="42247" y="22350"/>
                  </a:cubicBezTo>
                  <a:cubicBezTo>
                    <a:pt x="42418" y="22350"/>
                    <a:pt x="42590" y="22343"/>
                    <a:pt x="42758" y="22330"/>
                  </a:cubicBezTo>
                  <a:cubicBezTo>
                    <a:pt x="43136" y="22285"/>
                    <a:pt x="43498" y="22209"/>
                    <a:pt x="43860" y="22104"/>
                  </a:cubicBezTo>
                  <a:cubicBezTo>
                    <a:pt x="45082" y="21727"/>
                    <a:pt x="46168" y="20942"/>
                    <a:pt x="46907" y="19901"/>
                  </a:cubicBezTo>
                  <a:cubicBezTo>
                    <a:pt x="47843" y="18588"/>
                    <a:pt x="48205" y="16929"/>
                    <a:pt x="48024" y="15330"/>
                  </a:cubicBezTo>
                  <a:cubicBezTo>
                    <a:pt x="47963" y="14862"/>
                    <a:pt x="47873" y="14409"/>
                    <a:pt x="47722" y="13972"/>
                  </a:cubicBezTo>
                  <a:cubicBezTo>
                    <a:pt x="47103" y="12041"/>
                    <a:pt x="45655" y="10426"/>
                    <a:pt x="43875" y="9445"/>
                  </a:cubicBezTo>
                  <a:lnTo>
                    <a:pt x="43769" y="9385"/>
                  </a:lnTo>
                  <a:cubicBezTo>
                    <a:pt x="42713" y="8827"/>
                    <a:pt x="41551" y="8495"/>
                    <a:pt x="40375" y="8344"/>
                  </a:cubicBezTo>
                  <a:cubicBezTo>
                    <a:pt x="40043" y="8314"/>
                    <a:pt x="37297" y="8254"/>
                    <a:pt x="33872" y="8254"/>
                  </a:cubicBezTo>
                  <a:cubicBezTo>
                    <a:pt x="33474" y="8252"/>
                    <a:pt x="33068" y="8251"/>
                    <a:pt x="32655" y="8251"/>
                  </a:cubicBezTo>
                  <a:cubicBezTo>
                    <a:pt x="28742" y="8251"/>
                    <a:pt x="24258" y="8319"/>
                    <a:pt x="21515" y="8510"/>
                  </a:cubicBezTo>
                  <a:cubicBezTo>
                    <a:pt x="21198" y="8540"/>
                    <a:pt x="20897" y="8555"/>
                    <a:pt x="20565" y="8585"/>
                  </a:cubicBezTo>
                  <a:cubicBezTo>
                    <a:pt x="20216" y="8604"/>
                    <a:pt x="19866" y="8617"/>
                    <a:pt x="19517" y="8617"/>
                  </a:cubicBezTo>
                  <a:cubicBezTo>
                    <a:pt x="18445" y="8617"/>
                    <a:pt x="17383" y="8494"/>
                    <a:pt x="16416" y="8027"/>
                  </a:cubicBezTo>
                  <a:cubicBezTo>
                    <a:pt x="14711" y="7197"/>
                    <a:pt x="13670" y="5462"/>
                    <a:pt x="12267" y="4180"/>
                  </a:cubicBezTo>
                  <a:cubicBezTo>
                    <a:pt x="10622" y="2656"/>
                    <a:pt x="8404" y="1766"/>
                    <a:pt x="6171" y="1706"/>
                  </a:cubicBezTo>
                  <a:cubicBezTo>
                    <a:pt x="6064" y="1703"/>
                    <a:pt x="5957" y="1702"/>
                    <a:pt x="5849" y="1702"/>
                  </a:cubicBezTo>
                  <a:cubicBezTo>
                    <a:pt x="5524" y="1702"/>
                    <a:pt x="5196" y="1711"/>
                    <a:pt x="4869" y="1711"/>
                  </a:cubicBezTo>
                  <a:cubicBezTo>
                    <a:pt x="3997" y="1711"/>
                    <a:pt x="3139" y="1650"/>
                    <a:pt x="2415" y="1208"/>
                  </a:cubicBezTo>
                  <a:cubicBezTo>
                    <a:pt x="1902" y="891"/>
                    <a:pt x="1419" y="408"/>
                    <a:pt x="906" y="136"/>
                  </a:cubicBezTo>
                  <a:cubicBezTo>
                    <a:pt x="785" y="76"/>
                    <a:pt x="664" y="31"/>
                    <a:pt x="559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1280200" y="4929175"/>
              <a:ext cx="83000" cy="101875"/>
            </a:xfrm>
            <a:custGeom>
              <a:rect b="b" l="l" r="r" t="t"/>
              <a:pathLst>
                <a:path extrusionOk="0" h="4075" w="3320">
                  <a:moveTo>
                    <a:pt x="483" y="1"/>
                  </a:moveTo>
                  <a:cubicBezTo>
                    <a:pt x="393" y="92"/>
                    <a:pt x="287" y="167"/>
                    <a:pt x="181" y="242"/>
                  </a:cubicBezTo>
                  <a:cubicBezTo>
                    <a:pt x="121" y="273"/>
                    <a:pt x="61" y="303"/>
                    <a:pt x="0" y="333"/>
                  </a:cubicBezTo>
                  <a:cubicBezTo>
                    <a:pt x="151" y="1283"/>
                    <a:pt x="740" y="2098"/>
                    <a:pt x="1615" y="2536"/>
                  </a:cubicBezTo>
                  <a:cubicBezTo>
                    <a:pt x="2097" y="2792"/>
                    <a:pt x="2565" y="3003"/>
                    <a:pt x="2686" y="3577"/>
                  </a:cubicBezTo>
                  <a:cubicBezTo>
                    <a:pt x="2686" y="3607"/>
                    <a:pt x="2701" y="3652"/>
                    <a:pt x="2701" y="3682"/>
                  </a:cubicBezTo>
                  <a:lnTo>
                    <a:pt x="3244" y="4075"/>
                  </a:lnTo>
                  <a:cubicBezTo>
                    <a:pt x="3319" y="3456"/>
                    <a:pt x="3138" y="2837"/>
                    <a:pt x="2550" y="2415"/>
                  </a:cubicBezTo>
                  <a:cubicBezTo>
                    <a:pt x="2112" y="2098"/>
                    <a:pt x="1584" y="1947"/>
                    <a:pt x="1207" y="1555"/>
                  </a:cubicBezTo>
                  <a:cubicBezTo>
                    <a:pt x="830" y="1178"/>
                    <a:pt x="589" y="665"/>
                    <a:pt x="543" y="137"/>
                  </a:cubicBezTo>
                  <a:cubicBezTo>
                    <a:pt x="528" y="92"/>
                    <a:pt x="513" y="46"/>
                    <a:pt x="48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683400" y="4982325"/>
              <a:ext cx="419825" cy="105025"/>
            </a:xfrm>
            <a:custGeom>
              <a:rect b="b" l="l" r="r" t="t"/>
              <a:pathLst>
                <a:path extrusionOk="0" h="4201" w="16793">
                  <a:moveTo>
                    <a:pt x="12381" y="0"/>
                  </a:moveTo>
                  <a:cubicBezTo>
                    <a:pt x="8477" y="0"/>
                    <a:pt x="3982" y="68"/>
                    <a:pt x="1253" y="259"/>
                  </a:cubicBezTo>
                  <a:cubicBezTo>
                    <a:pt x="936" y="289"/>
                    <a:pt x="619" y="304"/>
                    <a:pt x="302" y="334"/>
                  </a:cubicBezTo>
                  <a:cubicBezTo>
                    <a:pt x="257" y="455"/>
                    <a:pt x="212" y="591"/>
                    <a:pt x="182" y="727"/>
                  </a:cubicBezTo>
                  <a:cubicBezTo>
                    <a:pt x="1" y="1556"/>
                    <a:pt x="318" y="2371"/>
                    <a:pt x="951" y="2914"/>
                  </a:cubicBezTo>
                  <a:cubicBezTo>
                    <a:pt x="1606" y="3482"/>
                    <a:pt x="2472" y="3684"/>
                    <a:pt x="3318" y="3684"/>
                  </a:cubicBezTo>
                  <a:cubicBezTo>
                    <a:pt x="3349" y="3684"/>
                    <a:pt x="3380" y="3684"/>
                    <a:pt x="3410" y="3684"/>
                  </a:cubicBezTo>
                  <a:cubicBezTo>
                    <a:pt x="4421" y="3669"/>
                    <a:pt x="5402" y="3382"/>
                    <a:pt x="6398" y="3291"/>
                  </a:cubicBezTo>
                  <a:cubicBezTo>
                    <a:pt x="6698" y="3256"/>
                    <a:pt x="6994" y="3241"/>
                    <a:pt x="7290" y="3241"/>
                  </a:cubicBezTo>
                  <a:cubicBezTo>
                    <a:pt x="7499" y="3241"/>
                    <a:pt x="7709" y="3249"/>
                    <a:pt x="7922" y="3261"/>
                  </a:cubicBezTo>
                  <a:cubicBezTo>
                    <a:pt x="8012" y="3291"/>
                    <a:pt x="8118" y="3337"/>
                    <a:pt x="8208" y="3367"/>
                  </a:cubicBezTo>
                  <a:cubicBezTo>
                    <a:pt x="9068" y="3669"/>
                    <a:pt x="9898" y="3985"/>
                    <a:pt x="10818" y="4121"/>
                  </a:cubicBezTo>
                  <a:cubicBezTo>
                    <a:pt x="11197" y="4173"/>
                    <a:pt x="11583" y="4201"/>
                    <a:pt x="11970" y="4201"/>
                  </a:cubicBezTo>
                  <a:cubicBezTo>
                    <a:pt x="13276" y="4201"/>
                    <a:pt x="14587" y="3880"/>
                    <a:pt x="15646" y="3065"/>
                  </a:cubicBezTo>
                  <a:cubicBezTo>
                    <a:pt x="16265" y="2597"/>
                    <a:pt x="16793" y="1858"/>
                    <a:pt x="16476" y="1043"/>
                  </a:cubicBezTo>
                  <a:cubicBezTo>
                    <a:pt x="16340" y="696"/>
                    <a:pt x="16054" y="425"/>
                    <a:pt x="15676" y="349"/>
                  </a:cubicBezTo>
                  <a:cubicBezTo>
                    <a:pt x="15571" y="325"/>
                    <a:pt x="15466" y="316"/>
                    <a:pt x="15361" y="316"/>
                  </a:cubicBezTo>
                  <a:cubicBezTo>
                    <a:pt x="15073" y="316"/>
                    <a:pt x="14783" y="384"/>
                    <a:pt x="14485" y="395"/>
                  </a:cubicBezTo>
                  <a:cubicBezTo>
                    <a:pt x="14467" y="395"/>
                    <a:pt x="14449" y="396"/>
                    <a:pt x="14432" y="396"/>
                  </a:cubicBezTo>
                  <a:cubicBezTo>
                    <a:pt x="14070" y="396"/>
                    <a:pt x="13839" y="247"/>
                    <a:pt x="13594" y="2"/>
                  </a:cubicBezTo>
                  <a:cubicBezTo>
                    <a:pt x="13198" y="1"/>
                    <a:pt x="12793" y="0"/>
                    <a:pt x="12381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476700" y="5083800"/>
              <a:ext cx="150150" cy="159475"/>
            </a:xfrm>
            <a:custGeom>
              <a:rect b="b" l="l" r="r" t="t"/>
              <a:pathLst>
                <a:path extrusionOk="0" h="6379" w="6006">
                  <a:moveTo>
                    <a:pt x="1506" y="1"/>
                  </a:moveTo>
                  <a:cubicBezTo>
                    <a:pt x="1487" y="1"/>
                    <a:pt x="1468" y="1"/>
                    <a:pt x="1449" y="2"/>
                  </a:cubicBezTo>
                  <a:cubicBezTo>
                    <a:pt x="604" y="32"/>
                    <a:pt x="152" y="741"/>
                    <a:pt x="76" y="1511"/>
                  </a:cubicBezTo>
                  <a:cubicBezTo>
                    <a:pt x="1" y="2295"/>
                    <a:pt x="242" y="3095"/>
                    <a:pt x="619" y="3774"/>
                  </a:cubicBezTo>
                  <a:cubicBezTo>
                    <a:pt x="1072" y="4558"/>
                    <a:pt x="1736" y="5282"/>
                    <a:pt x="2520" y="5765"/>
                  </a:cubicBezTo>
                  <a:cubicBezTo>
                    <a:pt x="2566" y="5795"/>
                    <a:pt x="2641" y="5841"/>
                    <a:pt x="2701" y="5871"/>
                  </a:cubicBezTo>
                  <a:cubicBezTo>
                    <a:pt x="3064" y="6167"/>
                    <a:pt x="3511" y="6379"/>
                    <a:pt x="3999" y="6379"/>
                  </a:cubicBezTo>
                  <a:cubicBezTo>
                    <a:pt x="4059" y="6379"/>
                    <a:pt x="4119" y="6375"/>
                    <a:pt x="4180" y="6369"/>
                  </a:cubicBezTo>
                  <a:cubicBezTo>
                    <a:pt x="4919" y="6293"/>
                    <a:pt x="5643" y="5841"/>
                    <a:pt x="5885" y="5101"/>
                  </a:cubicBezTo>
                  <a:cubicBezTo>
                    <a:pt x="6006" y="4724"/>
                    <a:pt x="5945" y="4302"/>
                    <a:pt x="5674" y="4000"/>
                  </a:cubicBezTo>
                  <a:cubicBezTo>
                    <a:pt x="5432" y="3728"/>
                    <a:pt x="5070" y="3638"/>
                    <a:pt x="4768" y="3472"/>
                  </a:cubicBezTo>
                  <a:cubicBezTo>
                    <a:pt x="3954" y="3050"/>
                    <a:pt x="3727" y="2054"/>
                    <a:pt x="3320" y="1314"/>
                  </a:cubicBezTo>
                  <a:cubicBezTo>
                    <a:pt x="2937" y="636"/>
                    <a:pt x="2322" y="1"/>
                    <a:pt x="1506" y="1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2249175" y="5012175"/>
              <a:ext cx="127900" cy="154925"/>
            </a:xfrm>
            <a:custGeom>
              <a:rect b="b" l="l" r="r" t="t"/>
              <a:pathLst>
                <a:path extrusionOk="0" h="6197" w="5116">
                  <a:moveTo>
                    <a:pt x="966" y="0"/>
                  </a:moveTo>
                  <a:cubicBezTo>
                    <a:pt x="408" y="393"/>
                    <a:pt x="91" y="1117"/>
                    <a:pt x="348" y="1781"/>
                  </a:cubicBezTo>
                  <a:cubicBezTo>
                    <a:pt x="408" y="1931"/>
                    <a:pt x="499" y="2082"/>
                    <a:pt x="589" y="2203"/>
                  </a:cubicBezTo>
                  <a:cubicBezTo>
                    <a:pt x="453" y="2324"/>
                    <a:pt x="333" y="2490"/>
                    <a:pt x="257" y="2701"/>
                  </a:cubicBezTo>
                  <a:cubicBezTo>
                    <a:pt x="1" y="3440"/>
                    <a:pt x="619" y="4074"/>
                    <a:pt x="1268" y="4315"/>
                  </a:cubicBezTo>
                  <a:cubicBezTo>
                    <a:pt x="1615" y="4451"/>
                    <a:pt x="1992" y="4511"/>
                    <a:pt x="2370" y="4632"/>
                  </a:cubicBezTo>
                  <a:cubicBezTo>
                    <a:pt x="2762" y="4753"/>
                    <a:pt x="3018" y="4964"/>
                    <a:pt x="3245" y="5311"/>
                  </a:cubicBezTo>
                  <a:cubicBezTo>
                    <a:pt x="3441" y="5613"/>
                    <a:pt x="3637" y="5915"/>
                    <a:pt x="3954" y="6096"/>
                  </a:cubicBezTo>
                  <a:cubicBezTo>
                    <a:pt x="4090" y="6164"/>
                    <a:pt x="4237" y="6196"/>
                    <a:pt x="4383" y="6196"/>
                  </a:cubicBezTo>
                  <a:cubicBezTo>
                    <a:pt x="4593" y="6196"/>
                    <a:pt x="4802" y="6129"/>
                    <a:pt x="4980" y="6005"/>
                  </a:cubicBezTo>
                  <a:cubicBezTo>
                    <a:pt x="5025" y="5960"/>
                    <a:pt x="5070" y="5930"/>
                    <a:pt x="5115" y="5884"/>
                  </a:cubicBezTo>
                  <a:cubicBezTo>
                    <a:pt x="5070" y="5417"/>
                    <a:pt x="4965" y="4964"/>
                    <a:pt x="4829" y="4526"/>
                  </a:cubicBezTo>
                  <a:cubicBezTo>
                    <a:pt x="4195" y="2595"/>
                    <a:pt x="2747" y="981"/>
                    <a:pt x="9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1207025" y="4935225"/>
              <a:ext cx="141850" cy="128725"/>
            </a:xfrm>
            <a:custGeom>
              <a:rect b="b" l="l" r="r" t="t"/>
              <a:pathLst>
                <a:path extrusionOk="0" h="5149" w="5674">
                  <a:moveTo>
                    <a:pt x="3108" y="0"/>
                  </a:moveTo>
                  <a:cubicBezTo>
                    <a:pt x="2746" y="212"/>
                    <a:pt x="2309" y="347"/>
                    <a:pt x="1871" y="378"/>
                  </a:cubicBezTo>
                  <a:cubicBezTo>
                    <a:pt x="1796" y="385"/>
                    <a:pt x="1724" y="389"/>
                    <a:pt x="1652" y="389"/>
                  </a:cubicBezTo>
                  <a:cubicBezTo>
                    <a:pt x="1581" y="389"/>
                    <a:pt x="1509" y="385"/>
                    <a:pt x="1434" y="378"/>
                  </a:cubicBezTo>
                  <a:cubicBezTo>
                    <a:pt x="1328" y="378"/>
                    <a:pt x="1237" y="362"/>
                    <a:pt x="1132" y="362"/>
                  </a:cubicBezTo>
                  <a:cubicBezTo>
                    <a:pt x="755" y="302"/>
                    <a:pt x="393" y="197"/>
                    <a:pt x="30" y="61"/>
                  </a:cubicBezTo>
                  <a:cubicBezTo>
                    <a:pt x="0" y="317"/>
                    <a:pt x="0" y="574"/>
                    <a:pt x="30" y="830"/>
                  </a:cubicBezTo>
                  <a:cubicBezTo>
                    <a:pt x="136" y="1539"/>
                    <a:pt x="543" y="2188"/>
                    <a:pt x="1207" y="2565"/>
                  </a:cubicBezTo>
                  <a:cubicBezTo>
                    <a:pt x="1418" y="2671"/>
                    <a:pt x="1675" y="2776"/>
                    <a:pt x="1841" y="2942"/>
                  </a:cubicBezTo>
                  <a:cubicBezTo>
                    <a:pt x="2067" y="3154"/>
                    <a:pt x="2113" y="3471"/>
                    <a:pt x="2188" y="3742"/>
                  </a:cubicBezTo>
                  <a:cubicBezTo>
                    <a:pt x="2324" y="4270"/>
                    <a:pt x="2641" y="4693"/>
                    <a:pt x="3123" y="4949"/>
                  </a:cubicBezTo>
                  <a:cubicBezTo>
                    <a:pt x="3389" y="5084"/>
                    <a:pt x="3685" y="5149"/>
                    <a:pt x="3979" y="5149"/>
                  </a:cubicBezTo>
                  <a:cubicBezTo>
                    <a:pt x="4802" y="5149"/>
                    <a:pt x="5606" y="4639"/>
                    <a:pt x="5673" y="3727"/>
                  </a:cubicBezTo>
                  <a:cubicBezTo>
                    <a:pt x="5673" y="3636"/>
                    <a:pt x="5673" y="3546"/>
                    <a:pt x="5673" y="3471"/>
                  </a:cubicBezTo>
                  <a:cubicBezTo>
                    <a:pt x="5613" y="2988"/>
                    <a:pt x="5281" y="2595"/>
                    <a:pt x="4858" y="2339"/>
                  </a:cubicBezTo>
                  <a:cubicBezTo>
                    <a:pt x="4345" y="2022"/>
                    <a:pt x="3772" y="1856"/>
                    <a:pt x="3455" y="1298"/>
                  </a:cubicBezTo>
                  <a:cubicBezTo>
                    <a:pt x="3229" y="906"/>
                    <a:pt x="3274" y="408"/>
                    <a:pt x="3108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1242100" y="4944650"/>
              <a:ext cx="64325" cy="97775"/>
            </a:xfrm>
            <a:custGeom>
              <a:rect b="b" l="l" r="r" t="t"/>
              <a:pathLst>
                <a:path extrusionOk="0" h="3911" w="2573">
                  <a:moveTo>
                    <a:pt x="31" y="1"/>
                  </a:moveTo>
                  <a:lnTo>
                    <a:pt x="31" y="1"/>
                  </a:lnTo>
                  <a:cubicBezTo>
                    <a:pt x="0" y="649"/>
                    <a:pt x="362" y="1268"/>
                    <a:pt x="800" y="1736"/>
                  </a:cubicBezTo>
                  <a:cubicBezTo>
                    <a:pt x="1313" y="2309"/>
                    <a:pt x="2067" y="2867"/>
                    <a:pt x="2143" y="3712"/>
                  </a:cubicBezTo>
                  <a:cubicBezTo>
                    <a:pt x="2150" y="3842"/>
                    <a:pt x="2263" y="3910"/>
                    <a:pt x="2370" y="3910"/>
                  </a:cubicBezTo>
                  <a:cubicBezTo>
                    <a:pt x="2474" y="3910"/>
                    <a:pt x="2573" y="3846"/>
                    <a:pt x="2565" y="3712"/>
                  </a:cubicBezTo>
                  <a:cubicBezTo>
                    <a:pt x="2505" y="2912"/>
                    <a:pt x="1962" y="2324"/>
                    <a:pt x="1434" y="1781"/>
                  </a:cubicBezTo>
                  <a:cubicBezTo>
                    <a:pt x="966" y="1313"/>
                    <a:pt x="393" y="710"/>
                    <a:pt x="468" y="1"/>
                  </a:cubicBezTo>
                  <a:lnTo>
                    <a:pt x="468" y="1"/>
                  </a:lnTo>
                  <a:cubicBezTo>
                    <a:pt x="393" y="8"/>
                    <a:pt x="321" y="12"/>
                    <a:pt x="249" y="12"/>
                  </a:cubicBezTo>
                  <a:cubicBezTo>
                    <a:pt x="178" y="12"/>
                    <a:pt x="106" y="8"/>
                    <a:pt x="31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1124800" y="4752825"/>
              <a:ext cx="89800" cy="72925"/>
            </a:xfrm>
            <a:custGeom>
              <a:rect b="b" l="l" r="r" t="t"/>
              <a:pathLst>
                <a:path extrusionOk="0" h="2917" w="3592">
                  <a:moveTo>
                    <a:pt x="1553" y="0"/>
                  </a:moveTo>
                  <a:cubicBezTo>
                    <a:pt x="875" y="0"/>
                    <a:pt x="298" y="328"/>
                    <a:pt x="166" y="854"/>
                  </a:cubicBezTo>
                  <a:cubicBezTo>
                    <a:pt x="0" y="1503"/>
                    <a:pt x="423" y="2649"/>
                    <a:pt x="1313" y="2876"/>
                  </a:cubicBezTo>
                  <a:cubicBezTo>
                    <a:pt x="1423" y="2903"/>
                    <a:pt x="1535" y="2916"/>
                    <a:pt x="1648" y="2916"/>
                  </a:cubicBezTo>
                  <a:cubicBezTo>
                    <a:pt x="2459" y="2916"/>
                    <a:pt x="3279" y="2252"/>
                    <a:pt x="3425" y="1669"/>
                  </a:cubicBezTo>
                  <a:cubicBezTo>
                    <a:pt x="3591" y="1005"/>
                    <a:pt x="3003" y="296"/>
                    <a:pt x="2097" y="69"/>
                  </a:cubicBezTo>
                  <a:cubicBezTo>
                    <a:pt x="1913" y="23"/>
                    <a:pt x="1730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1133850" y="4756300"/>
              <a:ext cx="67150" cy="54825"/>
            </a:xfrm>
            <a:custGeom>
              <a:rect b="b" l="l" r="r" t="t"/>
              <a:pathLst>
                <a:path extrusionOk="0" h="2193" w="2686">
                  <a:moveTo>
                    <a:pt x="1161" y="1"/>
                  </a:moveTo>
                  <a:cubicBezTo>
                    <a:pt x="651" y="1"/>
                    <a:pt x="229" y="244"/>
                    <a:pt x="121" y="640"/>
                  </a:cubicBezTo>
                  <a:cubicBezTo>
                    <a:pt x="0" y="1122"/>
                    <a:pt x="317" y="1982"/>
                    <a:pt x="981" y="2163"/>
                  </a:cubicBezTo>
                  <a:cubicBezTo>
                    <a:pt x="1061" y="2183"/>
                    <a:pt x="1143" y="2192"/>
                    <a:pt x="1224" y="2192"/>
                  </a:cubicBezTo>
                  <a:cubicBezTo>
                    <a:pt x="1836" y="2192"/>
                    <a:pt x="2459" y="1684"/>
                    <a:pt x="2565" y="1258"/>
                  </a:cubicBezTo>
                  <a:cubicBezTo>
                    <a:pt x="2686" y="760"/>
                    <a:pt x="2233" y="217"/>
                    <a:pt x="1569" y="51"/>
                  </a:cubicBezTo>
                  <a:cubicBezTo>
                    <a:pt x="1430" y="17"/>
                    <a:pt x="1292" y="1"/>
                    <a:pt x="1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149675" y="4760675"/>
              <a:ext cx="32850" cy="18675"/>
            </a:xfrm>
            <a:custGeom>
              <a:rect b="b" l="l" r="r" t="t"/>
              <a:pathLst>
                <a:path extrusionOk="0" h="747" w="1314">
                  <a:moveTo>
                    <a:pt x="425" y="0"/>
                  </a:moveTo>
                  <a:cubicBezTo>
                    <a:pt x="222" y="0"/>
                    <a:pt x="67" y="64"/>
                    <a:pt x="46" y="178"/>
                  </a:cubicBezTo>
                  <a:cubicBezTo>
                    <a:pt x="1" y="329"/>
                    <a:pt x="197" y="631"/>
                    <a:pt x="529" y="721"/>
                  </a:cubicBezTo>
                  <a:cubicBezTo>
                    <a:pt x="597" y="739"/>
                    <a:pt x="665" y="747"/>
                    <a:pt x="730" y="747"/>
                  </a:cubicBezTo>
                  <a:cubicBezTo>
                    <a:pt x="1000" y="747"/>
                    <a:pt x="1232" y="613"/>
                    <a:pt x="1268" y="480"/>
                  </a:cubicBezTo>
                  <a:cubicBezTo>
                    <a:pt x="1314" y="329"/>
                    <a:pt x="1072" y="133"/>
                    <a:pt x="725" y="42"/>
                  </a:cubicBezTo>
                  <a:cubicBezTo>
                    <a:pt x="621" y="14"/>
                    <a:pt x="51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313775" y="4849800"/>
              <a:ext cx="29425" cy="43300"/>
            </a:xfrm>
            <a:custGeom>
              <a:rect b="b" l="l" r="r" t="t"/>
              <a:pathLst>
                <a:path extrusionOk="0" h="1732" w="1177">
                  <a:moveTo>
                    <a:pt x="715" y="1"/>
                  </a:moveTo>
                  <a:cubicBezTo>
                    <a:pt x="640" y="1"/>
                    <a:pt x="565" y="20"/>
                    <a:pt x="498" y="53"/>
                  </a:cubicBezTo>
                  <a:cubicBezTo>
                    <a:pt x="347" y="128"/>
                    <a:pt x="241" y="264"/>
                    <a:pt x="166" y="415"/>
                  </a:cubicBezTo>
                  <a:cubicBezTo>
                    <a:pt x="45" y="717"/>
                    <a:pt x="0" y="1169"/>
                    <a:pt x="166" y="1456"/>
                  </a:cubicBezTo>
                  <a:cubicBezTo>
                    <a:pt x="248" y="1606"/>
                    <a:pt x="416" y="1732"/>
                    <a:pt x="582" y="1732"/>
                  </a:cubicBezTo>
                  <a:cubicBezTo>
                    <a:pt x="599" y="1732"/>
                    <a:pt x="617" y="1730"/>
                    <a:pt x="634" y="1728"/>
                  </a:cubicBezTo>
                  <a:cubicBezTo>
                    <a:pt x="739" y="1713"/>
                    <a:pt x="830" y="1652"/>
                    <a:pt x="905" y="1562"/>
                  </a:cubicBezTo>
                  <a:cubicBezTo>
                    <a:pt x="981" y="1486"/>
                    <a:pt x="1026" y="1381"/>
                    <a:pt x="1071" y="1290"/>
                  </a:cubicBezTo>
                  <a:cubicBezTo>
                    <a:pt x="1147" y="1079"/>
                    <a:pt x="1177" y="853"/>
                    <a:pt x="1177" y="626"/>
                  </a:cubicBezTo>
                  <a:cubicBezTo>
                    <a:pt x="1177" y="596"/>
                    <a:pt x="1162" y="551"/>
                    <a:pt x="1162" y="521"/>
                  </a:cubicBezTo>
                  <a:cubicBezTo>
                    <a:pt x="1147" y="370"/>
                    <a:pt x="1101" y="189"/>
                    <a:pt x="981" y="98"/>
                  </a:cubicBezTo>
                  <a:cubicBezTo>
                    <a:pt x="905" y="31"/>
                    <a:pt x="81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1274925" y="4937475"/>
              <a:ext cx="1150" cy="25"/>
            </a:xfrm>
            <a:custGeom>
              <a:rect b="b" l="l" r="r" t="t"/>
              <a:pathLst>
                <a:path extrusionOk="0" h="1" w="46">
                  <a:moveTo>
                    <a:pt x="45" y="1"/>
                  </a:moveTo>
                  <a:cubicBezTo>
                    <a:pt x="30" y="1"/>
                    <a:pt x="15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2325000" y="5097025"/>
              <a:ext cx="323275" cy="184850"/>
            </a:xfrm>
            <a:custGeom>
              <a:rect b="b" l="l" r="r" t="t"/>
              <a:pathLst>
                <a:path extrusionOk="0" h="7394" w="12931">
                  <a:moveTo>
                    <a:pt x="0" y="1"/>
                  </a:moveTo>
                  <a:cubicBezTo>
                    <a:pt x="664" y="967"/>
                    <a:pt x="1388" y="1902"/>
                    <a:pt x="2279" y="2671"/>
                  </a:cubicBezTo>
                  <a:cubicBezTo>
                    <a:pt x="3184" y="3441"/>
                    <a:pt x="4240" y="4044"/>
                    <a:pt x="5402" y="4256"/>
                  </a:cubicBezTo>
                  <a:cubicBezTo>
                    <a:pt x="6548" y="4467"/>
                    <a:pt x="7740" y="4301"/>
                    <a:pt x="8887" y="4572"/>
                  </a:cubicBezTo>
                  <a:cubicBezTo>
                    <a:pt x="10501" y="4965"/>
                    <a:pt x="11769" y="6202"/>
                    <a:pt x="12930" y="7394"/>
                  </a:cubicBezTo>
                  <a:cubicBezTo>
                    <a:pt x="11874" y="5432"/>
                    <a:pt x="9943" y="3969"/>
                    <a:pt x="7755" y="3486"/>
                  </a:cubicBezTo>
                  <a:cubicBezTo>
                    <a:pt x="6639" y="3230"/>
                    <a:pt x="5462" y="3230"/>
                    <a:pt x="4376" y="2852"/>
                  </a:cubicBezTo>
                  <a:cubicBezTo>
                    <a:pt x="3033" y="2400"/>
                    <a:pt x="1932" y="1419"/>
                    <a:pt x="875" y="4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5"/>
          <p:cNvSpPr/>
          <p:nvPr/>
        </p:nvSpPr>
        <p:spPr>
          <a:xfrm flipH="1">
            <a:off x="6458141" y="302747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0" name="Google Shape;620;p25"/>
          <p:cNvGrpSpPr/>
          <p:nvPr/>
        </p:nvGrpSpPr>
        <p:grpSpPr>
          <a:xfrm flipH="1">
            <a:off x="7356306" y="2867092"/>
            <a:ext cx="1695478" cy="1538931"/>
            <a:chOff x="-4610934" y="1188537"/>
            <a:chExt cx="1695478" cy="1538931"/>
          </a:xfrm>
        </p:grpSpPr>
        <p:sp>
          <p:nvSpPr>
            <p:cNvPr id="621" name="Google Shape;621;p2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186399" y="3011903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3" name="Google Shape;633;p25"/>
          <p:cNvGrpSpPr/>
          <p:nvPr/>
        </p:nvGrpSpPr>
        <p:grpSpPr>
          <a:xfrm>
            <a:off x="-98284" y="2858762"/>
            <a:ext cx="1695478" cy="1538931"/>
            <a:chOff x="-4610934" y="1188537"/>
            <a:chExt cx="1695478" cy="1538931"/>
          </a:xfrm>
        </p:grpSpPr>
        <p:sp>
          <p:nvSpPr>
            <p:cNvPr id="634" name="Google Shape;634;p2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25"/>
          <p:cNvSpPr txBox="1"/>
          <p:nvPr>
            <p:ph type="ctrTitle"/>
          </p:nvPr>
        </p:nvSpPr>
        <p:spPr>
          <a:xfrm>
            <a:off x="1099475" y="529125"/>
            <a:ext cx="66678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 </a:t>
            </a:r>
            <a:r>
              <a:rPr lang="en" sz="7500">
                <a:solidFill>
                  <a:schemeClr val="lt1"/>
                </a:solidFill>
              </a:rPr>
              <a:t>Some Background</a:t>
            </a:r>
            <a:endParaRPr sz="5500">
              <a:solidFill>
                <a:schemeClr val="accent1"/>
              </a:solidFill>
            </a:endParaRPr>
          </a:p>
        </p:txBody>
      </p:sp>
      <p:grpSp>
        <p:nvGrpSpPr>
          <p:cNvPr id="646" name="Google Shape;646;p25"/>
          <p:cNvGrpSpPr/>
          <p:nvPr/>
        </p:nvGrpSpPr>
        <p:grpSpPr>
          <a:xfrm>
            <a:off x="7506796" y="529121"/>
            <a:ext cx="2135456" cy="673547"/>
            <a:chOff x="2540025" y="1612750"/>
            <a:chExt cx="302850" cy="95525"/>
          </a:xfrm>
        </p:grpSpPr>
        <p:sp>
          <p:nvSpPr>
            <p:cNvPr id="647" name="Google Shape;647;p25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9" name="Google Shape;649;p25"/>
          <p:cNvGrpSpPr/>
          <p:nvPr/>
        </p:nvGrpSpPr>
        <p:grpSpPr>
          <a:xfrm>
            <a:off x="6983239" y="3216363"/>
            <a:ext cx="797814" cy="1156677"/>
            <a:chOff x="4136575" y="4780550"/>
            <a:chExt cx="202975" cy="294275"/>
          </a:xfrm>
        </p:grpSpPr>
        <p:sp>
          <p:nvSpPr>
            <p:cNvPr id="650" name="Google Shape;650;p25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4190050" y="4791800"/>
              <a:ext cx="57100" cy="65100"/>
            </a:xfrm>
            <a:custGeom>
              <a:rect b="b" l="l" r="r" t="t"/>
              <a:pathLst>
                <a:path extrusionOk="0" h="2604" w="2284">
                  <a:moveTo>
                    <a:pt x="928" y="0"/>
                  </a:moveTo>
                  <a:cubicBezTo>
                    <a:pt x="862" y="0"/>
                    <a:pt x="792" y="7"/>
                    <a:pt x="719" y="20"/>
                  </a:cubicBezTo>
                  <a:cubicBezTo>
                    <a:pt x="719" y="20"/>
                    <a:pt x="0" y="1602"/>
                    <a:pt x="1574" y="2603"/>
                  </a:cubicBezTo>
                  <a:lnTo>
                    <a:pt x="2276" y="1739"/>
                  </a:lnTo>
                  <a:cubicBezTo>
                    <a:pt x="2284" y="1715"/>
                    <a:pt x="2040" y="0"/>
                    <a:pt x="928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4136575" y="4994400"/>
              <a:ext cx="43650" cy="63825"/>
            </a:xfrm>
            <a:custGeom>
              <a:rect b="b" l="l" r="r" t="t"/>
              <a:pathLst>
                <a:path extrusionOk="0" h="2553" w="1746">
                  <a:moveTo>
                    <a:pt x="147" y="1"/>
                  </a:moveTo>
                  <a:cubicBezTo>
                    <a:pt x="122" y="1"/>
                    <a:pt x="99" y="14"/>
                    <a:pt x="94" y="43"/>
                  </a:cubicBezTo>
                  <a:cubicBezTo>
                    <a:pt x="0" y="607"/>
                    <a:pt x="847" y="2293"/>
                    <a:pt x="1403" y="2549"/>
                  </a:cubicBezTo>
                  <a:cubicBezTo>
                    <a:pt x="1410" y="2552"/>
                    <a:pt x="1417" y="2553"/>
                    <a:pt x="1424" y="2553"/>
                  </a:cubicBezTo>
                  <a:cubicBezTo>
                    <a:pt x="1442" y="2553"/>
                    <a:pt x="1459" y="2545"/>
                    <a:pt x="1472" y="2532"/>
                  </a:cubicBezTo>
                  <a:cubicBezTo>
                    <a:pt x="1479" y="2536"/>
                    <a:pt x="1487" y="2538"/>
                    <a:pt x="1496" y="2538"/>
                  </a:cubicBezTo>
                  <a:cubicBezTo>
                    <a:pt x="1509" y="2538"/>
                    <a:pt x="1522" y="2534"/>
                    <a:pt x="1532" y="2524"/>
                  </a:cubicBezTo>
                  <a:cubicBezTo>
                    <a:pt x="1745" y="2293"/>
                    <a:pt x="1728" y="1933"/>
                    <a:pt x="1480" y="1737"/>
                  </a:cubicBezTo>
                  <a:cubicBezTo>
                    <a:pt x="1361" y="1642"/>
                    <a:pt x="1207" y="1583"/>
                    <a:pt x="1095" y="1480"/>
                  </a:cubicBezTo>
                  <a:cubicBezTo>
                    <a:pt x="984" y="1369"/>
                    <a:pt x="257" y="188"/>
                    <a:pt x="206" y="43"/>
                  </a:cubicBezTo>
                  <a:cubicBezTo>
                    <a:pt x="201" y="16"/>
                    <a:pt x="174" y="1"/>
                    <a:pt x="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4169300" y="4824375"/>
              <a:ext cx="133900" cy="250025"/>
            </a:xfrm>
            <a:custGeom>
              <a:rect b="b" l="l" r="r" t="t"/>
              <a:pathLst>
                <a:path extrusionOk="0" h="10001" w="5356">
                  <a:moveTo>
                    <a:pt x="3241" y="1"/>
                  </a:moveTo>
                  <a:cubicBezTo>
                    <a:pt x="2502" y="1"/>
                    <a:pt x="1986" y="236"/>
                    <a:pt x="1634" y="804"/>
                  </a:cubicBezTo>
                  <a:cubicBezTo>
                    <a:pt x="1523" y="984"/>
                    <a:pt x="1360" y="1120"/>
                    <a:pt x="1172" y="1197"/>
                  </a:cubicBezTo>
                  <a:cubicBezTo>
                    <a:pt x="1035" y="1257"/>
                    <a:pt x="890" y="1292"/>
                    <a:pt x="736" y="1300"/>
                  </a:cubicBezTo>
                  <a:lnTo>
                    <a:pt x="360" y="1309"/>
                  </a:lnTo>
                  <a:cubicBezTo>
                    <a:pt x="257" y="1309"/>
                    <a:pt x="171" y="1394"/>
                    <a:pt x="171" y="1497"/>
                  </a:cubicBezTo>
                  <a:cubicBezTo>
                    <a:pt x="171" y="1925"/>
                    <a:pt x="248" y="2224"/>
                    <a:pt x="360" y="2455"/>
                  </a:cubicBezTo>
                  <a:cubicBezTo>
                    <a:pt x="539" y="2806"/>
                    <a:pt x="916" y="3037"/>
                    <a:pt x="1309" y="3045"/>
                  </a:cubicBezTo>
                  <a:lnTo>
                    <a:pt x="1916" y="3071"/>
                  </a:lnTo>
                  <a:cubicBezTo>
                    <a:pt x="2387" y="3080"/>
                    <a:pt x="2746" y="3396"/>
                    <a:pt x="2883" y="3790"/>
                  </a:cubicBezTo>
                  <a:cubicBezTo>
                    <a:pt x="2977" y="4063"/>
                    <a:pt x="2960" y="4371"/>
                    <a:pt x="2798" y="4654"/>
                  </a:cubicBezTo>
                  <a:cubicBezTo>
                    <a:pt x="2447" y="5244"/>
                    <a:pt x="1951" y="5612"/>
                    <a:pt x="1951" y="5612"/>
                  </a:cubicBezTo>
                  <a:cubicBezTo>
                    <a:pt x="616" y="6536"/>
                    <a:pt x="94" y="7922"/>
                    <a:pt x="17" y="9470"/>
                  </a:cubicBezTo>
                  <a:cubicBezTo>
                    <a:pt x="0" y="9764"/>
                    <a:pt x="240" y="10001"/>
                    <a:pt x="524" y="10001"/>
                  </a:cubicBezTo>
                  <a:cubicBezTo>
                    <a:pt x="529" y="10001"/>
                    <a:pt x="534" y="10001"/>
                    <a:pt x="539" y="10000"/>
                  </a:cubicBezTo>
                  <a:lnTo>
                    <a:pt x="2515" y="9923"/>
                  </a:lnTo>
                  <a:cubicBezTo>
                    <a:pt x="2507" y="9795"/>
                    <a:pt x="2592" y="9615"/>
                    <a:pt x="2712" y="9436"/>
                  </a:cubicBezTo>
                  <a:cubicBezTo>
                    <a:pt x="2935" y="9068"/>
                    <a:pt x="3217" y="8751"/>
                    <a:pt x="3550" y="8495"/>
                  </a:cubicBezTo>
                  <a:cubicBezTo>
                    <a:pt x="4269" y="7930"/>
                    <a:pt x="4902" y="7271"/>
                    <a:pt x="5193" y="6228"/>
                  </a:cubicBezTo>
                  <a:cubicBezTo>
                    <a:pt x="5313" y="5791"/>
                    <a:pt x="5356" y="5347"/>
                    <a:pt x="5330" y="4893"/>
                  </a:cubicBezTo>
                  <a:lnTo>
                    <a:pt x="5159" y="1822"/>
                  </a:lnTo>
                  <a:cubicBezTo>
                    <a:pt x="5150" y="1685"/>
                    <a:pt x="5142" y="1557"/>
                    <a:pt x="5125" y="1437"/>
                  </a:cubicBezTo>
                  <a:cubicBezTo>
                    <a:pt x="5030" y="693"/>
                    <a:pt x="4432" y="102"/>
                    <a:pt x="3687" y="25"/>
                  </a:cubicBezTo>
                  <a:cubicBezTo>
                    <a:pt x="3530" y="9"/>
                    <a:pt x="3381" y="1"/>
                    <a:pt x="3241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4169500" y="4824350"/>
              <a:ext cx="133475" cy="250050"/>
            </a:xfrm>
            <a:custGeom>
              <a:rect b="b" l="l" r="r" t="t"/>
              <a:pathLst>
                <a:path extrusionOk="0" h="10002" w="5339">
                  <a:moveTo>
                    <a:pt x="3253" y="0"/>
                  </a:moveTo>
                  <a:cubicBezTo>
                    <a:pt x="3179" y="0"/>
                    <a:pt x="3107" y="3"/>
                    <a:pt x="3038" y="9"/>
                  </a:cubicBezTo>
                  <a:cubicBezTo>
                    <a:pt x="2405" y="52"/>
                    <a:pt x="1943" y="292"/>
                    <a:pt x="1626" y="805"/>
                  </a:cubicBezTo>
                  <a:cubicBezTo>
                    <a:pt x="1515" y="985"/>
                    <a:pt x="1352" y="1121"/>
                    <a:pt x="1164" y="1207"/>
                  </a:cubicBezTo>
                  <a:cubicBezTo>
                    <a:pt x="1027" y="1267"/>
                    <a:pt x="882" y="1301"/>
                    <a:pt x="728" y="1301"/>
                  </a:cubicBezTo>
                  <a:lnTo>
                    <a:pt x="352" y="1310"/>
                  </a:lnTo>
                  <a:cubicBezTo>
                    <a:pt x="249" y="1310"/>
                    <a:pt x="163" y="1395"/>
                    <a:pt x="163" y="1506"/>
                  </a:cubicBezTo>
                  <a:cubicBezTo>
                    <a:pt x="163" y="1926"/>
                    <a:pt x="249" y="2234"/>
                    <a:pt x="352" y="2456"/>
                  </a:cubicBezTo>
                  <a:cubicBezTo>
                    <a:pt x="531" y="2807"/>
                    <a:pt x="908" y="3038"/>
                    <a:pt x="1301" y="3046"/>
                  </a:cubicBezTo>
                  <a:lnTo>
                    <a:pt x="1908" y="3072"/>
                  </a:lnTo>
                  <a:cubicBezTo>
                    <a:pt x="1960" y="3072"/>
                    <a:pt x="2020" y="3081"/>
                    <a:pt x="2071" y="3089"/>
                  </a:cubicBezTo>
                  <a:cubicBezTo>
                    <a:pt x="2088" y="3089"/>
                    <a:pt x="2105" y="3098"/>
                    <a:pt x="2131" y="3098"/>
                  </a:cubicBezTo>
                  <a:cubicBezTo>
                    <a:pt x="2131" y="3098"/>
                    <a:pt x="2139" y="3098"/>
                    <a:pt x="2148" y="3106"/>
                  </a:cubicBezTo>
                  <a:cubicBezTo>
                    <a:pt x="2165" y="3106"/>
                    <a:pt x="2182" y="3115"/>
                    <a:pt x="2199" y="3115"/>
                  </a:cubicBezTo>
                  <a:cubicBezTo>
                    <a:pt x="2216" y="3123"/>
                    <a:pt x="2234" y="3132"/>
                    <a:pt x="2251" y="3140"/>
                  </a:cubicBezTo>
                  <a:cubicBezTo>
                    <a:pt x="2268" y="3140"/>
                    <a:pt x="2285" y="3149"/>
                    <a:pt x="2302" y="3158"/>
                  </a:cubicBezTo>
                  <a:cubicBezTo>
                    <a:pt x="2353" y="3175"/>
                    <a:pt x="2388" y="3200"/>
                    <a:pt x="2430" y="3226"/>
                  </a:cubicBezTo>
                  <a:cubicBezTo>
                    <a:pt x="2439" y="3235"/>
                    <a:pt x="2456" y="3243"/>
                    <a:pt x="2465" y="3252"/>
                  </a:cubicBezTo>
                  <a:cubicBezTo>
                    <a:pt x="2524" y="3294"/>
                    <a:pt x="2584" y="3337"/>
                    <a:pt x="2636" y="3389"/>
                  </a:cubicBezTo>
                  <a:cubicBezTo>
                    <a:pt x="2653" y="3406"/>
                    <a:pt x="2670" y="3423"/>
                    <a:pt x="2678" y="3448"/>
                  </a:cubicBezTo>
                  <a:cubicBezTo>
                    <a:pt x="2696" y="3466"/>
                    <a:pt x="2713" y="3483"/>
                    <a:pt x="2730" y="3500"/>
                  </a:cubicBezTo>
                  <a:cubicBezTo>
                    <a:pt x="2738" y="3517"/>
                    <a:pt x="2755" y="3543"/>
                    <a:pt x="2764" y="3560"/>
                  </a:cubicBezTo>
                  <a:cubicBezTo>
                    <a:pt x="2781" y="3577"/>
                    <a:pt x="2790" y="3602"/>
                    <a:pt x="2798" y="3620"/>
                  </a:cubicBezTo>
                  <a:cubicBezTo>
                    <a:pt x="2815" y="3637"/>
                    <a:pt x="2824" y="3662"/>
                    <a:pt x="2832" y="3679"/>
                  </a:cubicBezTo>
                  <a:cubicBezTo>
                    <a:pt x="2841" y="3697"/>
                    <a:pt x="2850" y="3714"/>
                    <a:pt x="2858" y="3731"/>
                  </a:cubicBezTo>
                  <a:cubicBezTo>
                    <a:pt x="2867" y="3748"/>
                    <a:pt x="2867" y="3765"/>
                    <a:pt x="2875" y="3791"/>
                  </a:cubicBezTo>
                  <a:cubicBezTo>
                    <a:pt x="2927" y="3936"/>
                    <a:pt x="2944" y="4107"/>
                    <a:pt x="2927" y="4270"/>
                  </a:cubicBezTo>
                  <a:cubicBezTo>
                    <a:pt x="2918" y="4278"/>
                    <a:pt x="2918" y="4295"/>
                    <a:pt x="2918" y="4312"/>
                  </a:cubicBezTo>
                  <a:cubicBezTo>
                    <a:pt x="2909" y="4321"/>
                    <a:pt x="2909" y="4330"/>
                    <a:pt x="2909" y="4347"/>
                  </a:cubicBezTo>
                  <a:cubicBezTo>
                    <a:pt x="2909" y="4364"/>
                    <a:pt x="2901" y="4372"/>
                    <a:pt x="2901" y="4389"/>
                  </a:cubicBezTo>
                  <a:cubicBezTo>
                    <a:pt x="2892" y="4415"/>
                    <a:pt x="2884" y="4432"/>
                    <a:pt x="2875" y="4458"/>
                  </a:cubicBezTo>
                  <a:cubicBezTo>
                    <a:pt x="2867" y="4484"/>
                    <a:pt x="2858" y="4509"/>
                    <a:pt x="2850" y="4526"/>
                  </a:cubicBezTo>
                  <a:cubicBezTo>
                    <a:pt x="2841" y="4552"/>
                    <a:pt x="2832" y="4569"/>
                    <a:pt x="2824" y="4586"/>
                  </a:cubicBezTo>
                  <a:cubicBezTo>
                    <a:pt x="2815" y="4612"/>
                    <a:pt x="2798" y="4629"/>
                    <a:pt x="2790" y="4655"/>
                  </a:cubicBezTo>
                  <a:cubicBezTo>
                    <a:pt x="2439" y="5245"/>
                    <a:pt x="1943" y="5613"/>
                    <a:pt x="1943" y="5613"/>
                  </a:cubicBezTo>
                  <a:cubicBezTo>
                    <a:pt x="608" y="6537"/>
                    <a:pt x="86" y="7923"/>
                    <a:pt x="9" y="9471"/>
                  </a:cubicBezTo>
                  <a:cubicBezTo>
                    <a:pt x="1" y="9728"/>
                    <a:pt x="172" y="9942"/>
                    <a:pt x="403" y="9984"/>
                  </a:cubicBezTo>
                  <a:cubicBezTo>
                    <a:pt x="446" y="10001"/>
                    <a:pt x="488" y="10001"/>
                    <a:pt x="531" y="10001"/>
                  </a:cubicBezTo>
                  <a:lnTo>
                    <a:pt x="2507" y="9924"/>
                  </a:lnTo>
                  <a:cubicBezTo>
                    <a:pt x="2499" y="9805"/>
                    <a:pt x="2584" y="9616"/>
                    <a:pt x="2704" y="9437"/>
                  </a:cubicBezTo>
                  <a:cubicBezTo>
                    <a:pt x="2927" y="9069"/>
                    <a:pt x="3217" y="8752"/>
                    <a:pt x="3551" y="8496"/>
                  </a:cubicBezTo>
                  <a:cubicBezTo>
                    <a:pt x="4261" y="7931"/>
                    <a:pt x="4894" y="7272"/>
                    <a:pt x="5185" y="6229"/>
                  </a:cubicBezTo>
                  <a:cubicBezTo>
                    <a:pt x="5305" y="5792"/>
                    <a:pt x="5339" y="5348"/>
                    <a:pt x="5313" y="4894"/>
                  </a:cubicBezTo>
                  <a:lnTo>
                    <a:pt x="5279" y="4158"/>
                  </a:lnTo>
                  <a:lnTo>
                    <a:pt x="5219" y="3217"/>
                  </a:lnTo>
                  <a:lnTo>
                    <a:pt x="5142" y="1823"/>
                  </a:lnTo>
                  <a:cubicBezTo>
                    <a:pt x="5142" y="1686"/>
                    <a:pt x="5125" y="1558"/>
                    <a:pt x="5117" y="1438"/>
                  </a:cubicBezTo>
                  <a:cubicBezTo>
                    <a:pt x="5022" y="694"/>
                    <a:pt x="4424" y="103"/>
                    <a:pt x="3679" y="26"/>
                  </a:cubicBezTo>
                  <a:cubicBezTo>
                    <a:pt x="3530" y="10"/>
                    <a:pt x="3388" y="0"/>
                    <a:pt x="3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169500" y="4824575"/>
              <a:ext cx="122800" cy="249400"/>
            </a:xfrm>
            <a:custGeom>
              <a:rect b="b" l="l" r="r" t="t"/>
              <a:pathLst>
                <a:path extrusionOk="0" h="9976" w="4912">
                  <a:moveTo>
                    <a:pt x="3038" y="0"/>
                  </a:moveTo>
                  <a:cubicBezTo>
                    <a:pt x="2405" y="43"/>
                    <a:pt x="1943" y="283"/>
                    <a:pt x="1626" y="796"/>
                  </a:cubicBezTo>
                  <a:cubicBezTo>
                    <a:pt x="1515" y="976"/>
                    <a:pt x="1352" y="1112"/>
                    <a:pt x="1164" y="1198"/>
                  </a:cubicBezTo>
                  <a:cubicBezTo>
                    <a:pt x="1027" y="1258"/>
                    <a:pt x="882" y="1292"/>
                    <a:pt x="728" y="1292"/>
                  </a:cubicBezTo>
                  <a:lnTo>
                    <a:pt x="352" y="1301"/>
                  </a:lnTo>
                  <a:cubicBezTo>
                    <a:pt x="249" y="1301"/>
                    <a:pt x="163" y="1386"/>
                    <a:pt x="163" y="1489"/>
                  </a:cubicBezTo>
                  <a:cubicBezTo>
                    <a:pt x="163" y="1917"/>
                    <a:pt x="249" y="2225"/>
                    <a:pt x="352" y="2447"/>
                  </a:cubicBezTo>
                  <a:cubicBezTo>
                    <a:pt x="531" y="2798"/>
                    <a:pt x="908" y="3020"/>
                    <a:pt x="1301" y="3037"/>
                  </a:cubicBezTo>
                  <a:lnTo>
                    <a:pt x="1908" y="3063"/>
                  </a:lnTo>
                  <a:cubicBezTo>
                    <a:pt x="1960" y="3063"/>
                    <a:pt x="2020" y="3072"/>
                    <a:pt x="2071" y="3080"/>
                  </a:cubicBezTo>
                  <a:cubicBezTo>
                    <a:pt x="2088" y="3080"/>
                    <a:pt x="2105" y="3080"/>
                    <a:pt x="2131" y="3089"/>
                  </a:cubicBezTo>
                  <a:cubicBezTo>
                    <a:pt x="2131" y="3089"/>
                    <a:pt x="2139" y="3089"/>
                    <a:pt x="2148" y="3097"/>
                  </a:cubicBezTo>
                  <a:cubicBezTo>
                    <a:pt x="2165" y="3097"/>
                    <a:pt x="2182" y="3106"/>
                    <a:pt x="2199" y="3106"/>
                  </a:cubicBezTo>
                  <a:cubicBezTo>
                    <a:pt x="2216" y="3114"/>
                    <a:pt x="2234" y="3123"/>
                    <a:pt x="2251" y="3131"/>
                  </a:cubicBezTo>
                  <a:cubicBezTo>
                    <a:pt x="2268" y="3131"/>
                    <a:pt x="2285" y="3140"/>
                    <a:pt x="2302" y="3149"/>
                  </a:cubicBezTo>
                  <a:cubicBezTo>
                    <a:pt x="2353" y="3166"/>
                    <a:pt x="2388" y="3191"/>
                    <a:pt x="2430" y="3217"/>
                  </a:cubicBezTo>
                  <a:cubicBezTo>
                    <a:pt x="2439" y="3226"/>
                    <a:pt x="2456" y="3234"/>
                    <a:pt x="2465" y="3243"/>
                  </a:cubicBezTo>
                  <a:cubicBezTo>
                    <a:pt x="2524" y="3285"/>
                    <a:pt x="2584" y="3328"/>
                    <a:pt x="2636" y="3380"/>
                  </a:cubicBezTo>
                  <a:cubicBezTo>
                    <a:pt x="2653" y="3397"/>
                    <a:pt x="2670" y="3414"/>
                    <a:pt x="2678" y="3439"/>
                  </a:cubicBezTo>
                  <a:cubicBezTo>
                    <a:pt x="2696" y="3457"/>
                    <a:pt x="2713" y="3474"/>
                    <a:pt x="2730" y="3491"/>
                  </a:cubicBezTo>
                  <a:cubicBezTo>
                    <a:pt x="2738" y="3508"/>
                    <a:pt x="2755" y="3534"/>
                    <a:pt x="2764" y="3551"/>
                  </a:cubicBezTo>
                  <a:cubicBezTo>
                    <a:pt x="2781" y="3568"/>
                    <a:pt x="2790" y="3585"/>
                    <a:pt x="2798" y="3611"/>
                  </a:cubicBezTo>
                  <a:cubicBezTo>
                    <a:pt x="2815" y="3628"/>
                    <a:pt x="2824" y="3653"/>
                    <a:pt x="2832" y="3670"/>
                  </a:cubicBezTo>
                  <a:cubicBezTo>
                    <a:pt x="2841" y="3688"/>
                    <a:pt x="2850" y="3705"/>
                    <a:pt x="2858" y="3722"/>
                  </a:cubicBezTo>
                  <a:cubicBezTo>
                    <a:pt x="2867" y="3739"/>
                    <a:pt x="2867" y="3756"/>
                    <a:pt x="2875" y="3782"/>
                  </a:cubicBezTo>
                  <a:cubicBezTo>
                    <a:pt x="2927" y="3927"/>
                    <a:pt x="2944" y="4098"/>
                    <a:pt x="2927" y="4261"/>
                  </a:cubicBezTo>
                  <a:cubicBezTo>
                    <a:pt x="2918" y="4269"/>
                    <a:pt x="2918" y="4286"/>
                    <a:pt x="2918" y="4303"/>
                  </a:cubicBezTo>
                  <a:cubicBezTo>
                    <a:pt x="2909" y="4312"/>
                    <a:pt x="2909" y="4321"/>
                    <a:pt x="2909" y="4338"/>
                  </a:cubicBezTo>
                  <a:cubicBezTo>
                    <a:pt x="2909" y="4355"/>
                    <a:pt x="2901" y="4363"/>
                    <a:pt x="2901" y="4380"/>
                  </a:cubicBezTo>
                  <a:cubicBezTo>
                    <a:pt x="2892" y="4406"/>
                    <a:pt x="2884" y="4423"/>
                    <a:pt x="2875" y="4449"/>
                  </a:cubicBezTo>
                  <a:cubicBezTo>
                    <a:pt x="2867" y="4475"/>
                    <a:pt x="2858" y="4500"/>
                    <a:pt x="2850" y="4517"/>
                  </a:cubicBezTo>
                  <a:cubicBezTo>
                    <a:pt x="2841" y="4543"/>
                    <a:pt x="2832" y="4560"/>
                    <a:pt x="2824" y="4577"/>
                  </a:cubicBezTo>
                  <a:cubicBezTo>
                    <a:pt x="2815" y="4603"/>
                    <a:pt x="2798" y="4620"/>
                    <a:pt x="2790" y="4646"/>
                  </a:cubicBezTo>
                  <a:cubicBezTo>
                    <a:pt x="2439" y="5236"/>
                    <a:pt x="1943" y="5604"/>
                    <a:pt x="1943" y="5604"/>
                  </a:cubicBezTo>
                  <a:cubicBezTo>
                    <a:pt x="608" y="6528"/>
                    <a:pt x="86" y="7914"/>
                    <a:pt x="9" y="9462"/>
                  </a:cubicBezTo>
                  <a:cubicBezTo>
                    <a:pt x="1" y="9710"/>
                    <a:pt x="172" y="9924"/>
                    <a:pt x="403" y="9975"/>
                  </a:cubicBezTo>
                  <a:lnTo>
                    <a:pt x="2080" y="9915"/>
                  </a:lnTo>
                  <a:cubicBezTo>
                    <a:pt x="2071" y="9796"/>
                    <a:pt x="2157" y="9607"/>
                    <a:pt x="2276" y="9428"/>
                  </a:cubicBezTo>
                  <a:cubicBezTo>
                    <a:pt x="2499" y="9060"/>
                    <a:pt x="2790" y="8743"/>
                    <a:pt x="3115" y="8487"/>
                  </a:cubicBezTo>
                  <a:cubicBezTo>
                    <a:pt x="3833" y="7922"/>
                    <a:pt x="4466" y="7263"/>
                    <a:pt x="4757" y="6220"/>
                  </a:cubicBezTo>
                  <a:cubicBezTo>
                    <a:pt x="4877" y="5783"/>
                    <a:pt x="4911" y="5339"/>
                    <a:pt x="4886" y="4885"/>
                  </a:cubicBezTo>
                  <a:lnTo>
                    <a:pt x="4851" y="4269"/>
                  </a:lnTo>
                  <a:lnTo>
                    <a:pt x="4809" y="3414"/>
                  </a:lnTo>
                  <a:lnTo>
                    <a:pt x="4714" y="1814"/>
                  </a:lnTo>
                  <a:cubicBezTo>
                    <a:pt x="4714" y="1677"/>
                    <a:pt x="4697" y="1549"/>
                    <a:pt x="4689" y="1429"/>
                  </a:cubicBezTo>
                  <a:cubicBezTo>
                    <a:pt x="4595" y="685"/>
                    <a:pt x="3996" y="94"/>
                    <a:pt x="3252" y="17"/>
                  </a:cubicBezTo>
                  <a:cubicBezTo>
                    <a:pt x="3175" y="9"/>
                    <a:pt x="3106" y="0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4169925" y="5009150"/>
              <a:ext cx="89650" cy="65675"/>
            </a:xfrm>
            <a:custGeom>
              <a:rect b="b" l="l" r="r" t="t"/>
              <a:pathLst>
                <a:path extrusionOk="0" h="2627" w="3586">
                  <a:moveTo>
                    <a:pt x="1638" y="0"/>
                  </a:moveTo>
                  <a:cubicBezTo>
                    <a:pt x="1505" y="0"/>
                    <a:pt x="1368" y="27"/>
                    <a:pt x="1233" y="86"/>
                  </a:cubicBezTo>
                  <a:cubicBezTo>
                    <a:pt x="471" y="411"/>
                    <a:pt x="172" y="1395"/>
                    <a:pt x="61" y="2036"/>
                  </a:cubicBezTo>
                  <a:cubicBezTo>
                    <a:pt x="1" y="2344"/>
                    <a:pt x="240" y="2627"/>
                    <a:pt x="548" y="2627"/>
                  </a:cubicBezTo>
                  <a:lnTo>
                    <a:pt x="3371" y="2627"/>
                  </a:lnTo>
                  <a:cubicBezTo>
                    <a:pt x="3500" y="2627"/>
                    <a:pt x="3585" y="2498"/>
                    <a:pt x="3534" y="2387"/>
                  </a:cubicBezTo>
                  <a:cubicBezTo>
                    <a:pt x="3403" y="2044"/>
                    <a:pt x="3098" y="1963"/>
                    <a:pt x="2839" y="1963"/>
                  </a:cubicBezTo>
                  <a:cubicBezTo>
                    <a:pt x="2608" y="1963"/>
                    <a:pt x="2413" y="2028"/>
                    <a:pt x="2413" y="2028"/>
                  </a:cubicBezTo>
                  <a:cubicBezTo>
                    <a:pt x="2550" y="1745"/>
                    <a:pt x="2627" y="1489"/>
                    <a:pt x="2670" y="1275"/>
                  </a:cubicBezTo>
                  <a:cubicBezTo>
                    <a:pt x="2797" y="591"/>
                    <a:pt x="2261" y="0"/>
                    <a:pt x="1638" y="0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4248850" y="4967875"/>
              <a:ext cx="47925" cy="106950"/>
            </a:xfrm>
            <a:custGeom>
              <a:rect b="b" l="l" r="r" t="t"/>
              <a:pathLst>
                <a:path extrusionOk="0" h="4278" w="1917">
                  <a:moveTo>
                    <a:pt x="665" y="1"/>
                  </a:moveTo>
                  <a:cubicBezTo>
                    <a:pt x="417" y="1"/>
                    <a:pt x="171" y="133"/>
                    <a:pt x="60" y="428"/>
                  </a:cubicBezTo>
                  <a:cubicBezTo>
                    <a:pt x="60" y="436"/>
                    <a:pt x="52" y="445"/>
                    <a:pt x="52" y="454"/>
                  </a:cubicBezTo>
                  <a:cubicBezTo>
                    <a:pt x="9" y="556"/>
                    <a:pt x="1" y="676"/>
                    <a:pt x="18" y="787"/>
                  </a:cubicBezTo>
                  <a:lnTo>
                    <a:pt x="574" y="4278"/>
                  </a:lnTo>
                  <a:lnTo>
                    <a:pt x="1917" y="4278"/>
                  </a:lnTo>
                  <a:cubicBezTo>
                    <a:pt x="1917" y="3756"/>
                    <a:pt x="1130" y="3602"/>
                    <a:pt x="1130" y="3602"/>
                  </a:cubicBezTo>
                  <a:lnTo>
                    <a:pt x="1335" y="710"/>
                  </a:lnTo>
                  <a:cubicBezTo>
                    <a:pt x="1365" y="265"/>
                    <a:pt x="1014" y="1"/>
                    <a:pt x="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4262975" y="4786725"/>
              <a:ext cx="76575" cy="87500"/>
            </a:xfrm>
            <a:custGeom>
              <a:rect b="b" l="l" r="r" t="t"/>
              <a:pathLst>
                <a:path extrusionOk="0" h="3500" w="3063">
                  <a:moveTo>
                    <a:pt x="1825" y="0"/>
                  </a:moveTo>
                  <a:cubicBezTo>
                    <a:pt x="328" y="0"/>
                    <a:pt x="1" y="2303"/>
                    <a:pt x="9" y="2336"/>
                  </a:cubicBezTo>
                  <a:lnTo>
                    <a:pt x="950" y="3499"/>
                  </a:lnTo>
                  <a:cubicBezTo>
                    <a:pt x="3063" y="2156"/>
                    <a:pt x="2105" y="18"/>
                    <a:pt x="2105" y="17"/>
                  </a:cubicBezTo>
                  <a:lnTo>
                    <a:pt x="2105" y="17"/>
                  </a:lnTo>
                  <a:lnTo>
                    <a:pt x="2105" y="26"/>
                  </a:lnTo>
                  <a:cubicBezTo>
                    <a:pt x="2007" y="8"/>
                    <a:pt x="1914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4270450" y="4798275"/>
              <a:ext cx="57125" cy="64825"/>
            </a:xfrm>
            <a:custGeom>
              <a:rect b="b" l="l" r="r" t="t"/>
              <a:pathLst>
                <a:path extrusionOk="0" h="2593" w="2285">
                  <a:moveTo>
                    <a:pt x="1566" y="0"/>
                  </a:moveTo>
                  <a:lnTo>
                    <a:pt x="1566" y="0"/>
                  </a:lnTo>
                  <a:cubicBezTo>
                    <a:pt x="232" y="231"/>
                    <a:pt x="1" y="1703"/>
                    <a:pt x="9" y="1720"/>
                  </a:cubicBezTo>
                  <a:lnTo>
                    <a:pt x="711" y="2592"/>
                  </a:lnTo>
                  <a:cubicBezTo>
                    <a:pt x="2285" y="1591"/>
                    <a:pt x="1566" y="0"/>
                    <a:pt x="1566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4265750" y="4825625"/>
              <a:ext cx="33050" cy="44625"/>
            </a:xfrm>
            <a:custGeom>
              <a:rect b="b" l="l" r="r" t="t"/>
              <a:pathLst>
                <a:path extrusionOk="0" h="1785" w="1322">
                  <a:moveTo>
                    <a:pt x="473" y="1"/>
                  </a:moveTo>
                  <a:cubicBezTo>
                    <a:pt x="432" y="1"/>
                    <a:pt x="392" y="16"/>
                    <a:pt x="360" y="44"/>
                  </a:cubicBezTo>
                  <a:cubicBezTo>
                    <a:pt x="154" y="224"/>
                    <a:pt x="43" y="463"/>
                    <a:pt x="9" y="737"/>
                  </a:cubicBezTo>
                  <a:cubicBezTo>
                    <a:pt x="0" y="822"/>
                    <a:pt x="95" y="891"/>
                    <a:pt x="172" y="891"/>
                  </a:cubicBezTo>
                  <a:lnTo>
                    <a:pt x="206" y="891"/>
                  </a:lnTo>
                  <a:cubicBezTo>
                    <a:pt x="214" y="959"/>
                    <a:pt x="223" y="1019"/>
                    <a:pt x="240" y="1088"/>
                  </a:cubicBezTo>
                  <a:cubicBezTo>
                    <a:pt x="256" y="1158"/>
                    <a:pt x="322" y="1200"/>
                    <a:pt x="392" y="1200"/>
                  </a:cubicBezTo>
                  <a:cubicBezTo>
                    <a:pt x="398" y="1200"/>
                    <a:pt x="405" y="1200"/>
                    <a:pt x="411" y="1199"/>
                  </a:cubicBezTo>
                  <a:cubicBezTo>
                    <a:pt x="437" y="1199"/>
                    <a:pt x="462" y="1182"/>
                    <a:pt x="480" y="1173"/>
                  </a:cubicBezTo>
                  <a:cubicBezTo>
                    <a:pt x="497" y="1216"/>
                    <a:pt x="522" y="1250"/>
                    <a:pt x="557" y="1276"/>
                  </a:cubicBezTo>
                  <a:cubicBezTo>
                    <a:pt x="557" y="1276"/>
                    <a:pt x="557" y="1284"/>
                    <a:pt x="557" y="1284"/>
                  </a:cubicBezTo>
                  <a:cubicBezTo>
                    <a:pt x="539" y="1370"/>
                    <a:pt x="582" y="1455"/>
                    <a:pt x="659" y="1481"/>
                  </a:cubicBezTo>
                  <a:cubicBezTo>
                    <a:pt x="651" y="1490"/>
                    <a:pt x="642" y="1507"/>
                    <a:pt x="625" y="1515"/>
                  </a:cubicBezTo>
                  <a:cubicBezTo>
                    <a:pt x="512" y="1621"/>
                    <a:pt x="626" y="1784"/>
                    <a:pt x="750" y="1784"/>
                  </a:cubicBezTo>
                  <a:cubicBezTo>
                    <a:pt x="786" y="1784"/>
                    <a:pt x="823" y="1770"/>
                    <a:pt x="856" y="1738"/>
                  </a:cubicBezTo>
                  <a:cubicBezTo>
                    <a:pt x="1044" y="1558"/>
                    <a:pt x="1190" y="1336"/>
                    <a:pt x="1284" y="1088"/>
                  </a:cubicBezTo>
                  <a:cubicBezTo>
                    <a:pt x="1321" y="981"/>
                    <a:pt x="1212" y="879"/>
                    <a:pt x="1111" y="879"/>
                  </a:cubicBezTo>
                  <a:cubicBezTo>
                    <a:pt x="1074" y="879"/>
                    <a:pt x="1037" y="893"/>
                    <a:pt x="1010" y="925"/>
                  </a:cubicBezTo>
                  <a:cubicBezTo>
                    <a:pt x="1001" y="942"/>
                    <a:pt x="984" y="959"/>
                    <a:pt x="967" y="976"/>
                  </a:cubicBezTo>
                  <a:cubicBezTo>
                    <a:pt x="984" y="942"/>
                    <a:pt x="993" y="917"/>
                    <a:pt x="1010" y="882"/>
                  </a:cubicBezTo>
                  <a:cubicBezTo>
                    <a:pt x="1036" y="805"/>
                    <a:pt x="1036" y="728"/>
                    <a:pt x="967" y="677"/>
                  </a:cubicBezTo>
                  <a:cubicBezTo>
                    <a:pt x="938" y="653"/>
                    <a:pt x="904" y="642"/>
                    <a:pt x="870" y="642"/>
                  </a:cubicBezTo>
                  <a:cubicBezTo>
                    <a:pt x="844" y="642"/>
                    <a:pt x="818" y="649"/>
                    <a:pt x="796" y="660"/>
                  </a:cubicBezTo>
                  <a:cubicBezTo>
                    <a:pt x="796" y="626"/>
                    <a:pt x="805" y="583"/>
                    <a:pt x="813" y="549"/>
                  </a:cubicBezTo>
                  <a:cubicBezTo>
                    <a:pt x="839" y="432"/>
                    <a:pt x="753" y="350"/>
                    <a:pt x="657" y="350"/>
                  </a:cubicBezTo>
                  <a:cubicBezTo>
                    <a:pt x="626" y="350"/>
                    <a:pt x="594" y="359"/>
                    <a:pt x="565" y="378"/>
                  </a:cubicBezTo>
                  <a:cubicBezTo>
                    <a:pt x="574" y="335"/>
                    <a:pt x="591" y="283"/>
                    <a:pt x="608" y="241"/>
                  </a:cubicBezTo>
                  <a:cubicBezTo>
                    <a:pt x="642" y="164"/>
                    <a:pt x="634" y="87"/>
                    <a:pt x="574" y="35"/>
                  </a:cubicBezTo>
                  <a:cubicBezTo>
                    <a:pt x="542" y="12"/>
                    <a:pt x="507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173575" y="4854525"/>
              <a:ext cx="95400" cy="64600"/>
            </a:xfrm>
            <a:custGeom>
              <a:rect b="b" l="l" r="r" t="t"/>
              <a:pathLst>
                <a:path extrusionOk="0" h="2584" w="3816">
                  <a:moveTo>
                    <a:pt x="1001" y="0"/>
                  </a:moveTo>
                  <a:cubicBezTo>
                    <a:pt x="864" y="60"/>
                    <a:pt x="719" y="94"/>
                    <a:pt x="565" y="94"/>
                  </a:cubicBezTo>
                  <a:lnTo>
                    <a:pt x="189" y="103"/>
                  </a:lnTo>
                  <a:cubicBezTo>
                    <a:pt x="86" y="103"/>
                    <a:pt x="1" y="187"/>
                    <a:pt x="0" y="298"/>
                  </a:cubicBezTo>
                  <a:lnTo>
                    <a:pt x="0" y="298"/>
                  </a:lnTo>
                  <a:cubicBezTo>
                    <a:pt x="0" y="295"/>
                    <a:pt x="0" y="293"/>
                    <a:pt x="0" y="291"/>
                  </a:cubicBezTo>
                  <a:lnTo>
                    <a:pt x="0" y="299"/>
                  </a:lnTo>
                  <a:cubicBezTo>
                    <a:pt x="0" y="299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1" y="722"/>
                    <a:pt x="78" y="1028"/>
                    <a:pt x="189" y="1249"/>
                  </a:cubicBezTo>
                  <a:cubicBezTo>
                    <a:pt x="368" y="1600"/>
                    <a:pt x="745" y="1831"/>
                    <a:pt x="1138" y="1839"/>
                  </a:cubicBezTo>
                  <a:lnTo>
                    <a:pt x="1745" y="1865"/>
                  </a:lnTo>
                  <a:cubicBezTo>
                    <a:pt x="2216" y="1874"/>
                    <a:pt x="2575" y="2190"/>
                    <a:pt x="2712" y="2584"/>
                  </a:cubicBezTo>
                  <a:cubicBezTo>
                    <a:pt x="3260" y="2327"/>
                    <a:pt x="3568" y="1839"/>
                    <a:pt x="3730" y="1480"/>
                  </a:cubicBezTo>
                  <a:cubicBezTo>
                    <a:pt x="3816" y="1292"/>
                    <a:pt x="3670" y="1078"/>
                    <a:pt x="3465" y="1061"/>
                  </a:cubicBezTo>
                  <a:cubicBezTo>
                    <a:pt x="2601" y="1010"/>
                    <a:pt x="1318" y="419"/>
                    <a:pt x="100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186625" y="48692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5" y="154"/>
                    <a:pt x="205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4190900" y="48630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6" y="154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4194750" y="4872900"/>
              <a:ext cx="4075" cy="4300"/>
            </a:xfrm>
            <a:custGeom>
              <a:rect b="b" l="l" r="r" t="t"/>
              <a:pathLst>
                <a:path extrusionOk="0" h="172" w="163">
                  <a:moveTo>
                    <a:pt x="77" y="1"/>
                  </a:moveTo>
                  <a:lnTo>
                    <a:pt x="60" y="9"/>
                  </a:lnTo>
                  <a:cubicBezTo>
                    <a:pt x="43" y="9"/>
                    <a:pt x="34" y="18"/>
                    <a:pt x="26" y="26"/>
                  </a:cubicBezTo>
                  <a:lnTo>
                    <a:pt x="9" y="44"/>
                  </a:lnTo>
                  <a:cubicBezTo>
                    <a:pt x="0" y="52"/>
                    <a:pt x="0" y="69"/>
                    <a:pt x="0" y="86"/>
                  </a:cubicBezTo>
                  <a:lnTo>
                    <a:pt x="0" y="95"/>
                  </a:lnTo>
                  <a:cubicBezTo>
                    <a:pt x="0" y="103"/>
                    <a:pt x="0" y="112"/>
                    <a:pt x="9" y="121"/>
                  </a:cubicBezTo>
                  <a:cubicBezTo>
                    <a:pt x="9" y="129"/>
                    <a:pt x="17" y="138"/>
                    <a:pt x="26" y="146"/>
                  </a:cubicBezTo>
                  <a:cubicBezTo>
                    <a:pt x="26" y="155"/>
                    <a:pt x="34" y="163"/>
                    <a:pt x="52" y="163"/>
                  </a:cubicBezTo>
                  <a:cubicBezTo>
                    <a:pt x="60" y="172"/>
                    <a:pt x="69" y="172"/>
                    <a:pt x="77" y="172"/>
                  </a:cubicBezTo>
                  <a:lnTo>
                    <a:pt x="103" y="172"/>
                  </a:lnTo>
                  <a:cubicBezTo>
                    <a:pt x="111" y="163"/>
                    <a:pt x="129" y="155"/>
                    <a:pt x="137" y="146"/>
                  </a:cubicBezTo>
                  <a:lnTo>
                    <a:pt x="146" y="129"/>
                  </a:lnTo>
                  <a:cubicBezTo>
                    <a:pt x="154" y="121"/>
                    <a:pt x="163" y="103"/>
                    <a:pt x="163" y="95"/>
                  </a:cubicBezTo>
                  <a:lnTo>
                    <a:pt x="163" y="86"/>
                  </a:lnTo>
                  <a:cubicBezTo>
                    <a:pt x="163" y="69"/>
                    <a:pt x="154" y="61"/>
                    <a:pt x="154" y="52"/>
                  </a:cubicBezTo>
                  <a:cubicBezTo>
                    <a:pt x="154" y="44"/>
                    <a:pt x="146" y="35"/>
                    <a:pt x="137" y="26"/>
                  </a:cubicBezTo>
                  <a:cubicBezTo>
                    <a:pt x="129" y="18"/>
                    <a:pt x="120" y="18"/>
                    <a:pt x="111" y="9"/>
                  </a:cubicBezTo>
                  <a:cubicBezTo>
                    <a:pt x="103" y="1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4240300" y="4904775"/>
              <a:ext cx="61200" cy="31425"/>
            </a:xfrm>
            <a:custGeom>
              <a:rect b="b" l="l" r="r" t="t"/>
              <a:pathLst>
                <a:path extrusionOk="0" h="1257" w="2448">
                  <a:moveTo>
                    <a:pt x="2396" y="0"/>
                  </a:moveTo>
                  <a:cubicBezTo>
                    <a:pt x="2259" y="77"/>
                    <a:pt x="2122" y="146"/>
                    <a:pt x="1977" y="206"/>
                  </a:cubicBezTo>
                  <a:cubicBezTo>
                    <a:pt x="1520" y="396"/>
                    <a:pt x="1021" y="502"/>
                    <a:pt x="521" y="502"/>
                  </a:cubicBezTo>
                  <a:cubicBezTo>
                    <a:pt x="347" y="502"/>
                    <a:pt x="173" y="489"/>
                    <a:pt x="0" y="462"/>
                  </a:cubicBezTo>
                  <a:lnTo>
                    <a:pt x="0" y="462"/>
                  </a:lnTo>
                  <a:cubicBezTo>
                    <a:pt x="9" y="480"/>
                    <a:pt x="18" y="497"/>
                    <a:pt x="26" y="514"/>
                  </a:cubicBezTo>
                  <a:cubicBezTo>
                    <a:pt x="35" y="531"/>
                    <a:pt x="43" y="548"/>
                    <a:pt x="43" y="574"/>
                  </a:cubicBezTo>
                  <a:cubicBezTo>
                    <a:pt x="95" y="719"/>
                    <a:pt x="112" y="890"/>
                    <a:pt x="95" y="1053"/>
                  </a:cubicBezTo>
                  <a:cubicBezTo>
                    <a:pt x="86" y="1061"/>
                    <a:pt x="86" y="1078"/>
                    <a:pt x="86" y="1095"/>
                  </a:cubicBezTo>
                  <a:cubicBezTo>
                    <a:pt x="86" y="1104"/>
                    <a:pt x="77" y="1113"/>
                    <a:pt x="77" y="1130"/>
                  </a:cubicBezTo>
                  <a:cubicBezTo>
                    <a:pt x="77" y="1147"/>
                    <a:pt x="69" y="1155"/>
                    <a:pt x="69" y="1172"/>
                  </a:cubicBezTo>
                  <a:cubicBezTo>
                    <a:pt x="60" y="1198"/>
                    <a:pt x="52" y="1215"/>
                    <a:pt x="43" y="1241"/>
                  </a:cubicBezTo>
                  <a:cubicBezTo>
                    <a:pt x="193" y="1252"/>
                    <a:pt x="343" y="1257"/>
                    <a:pt x="494" y="1257"/>
                  </a:cubicBezTo>
                  <a:cubicBezTo>
                    <a:pt x="945" y="1257"/>
                    <a:pt x="1397" y="1209"/>
                    <a:pt x="1840" y="1113"/>
                  </a:cubicBezTo>
                  <a:cubicBezTo>
                    <a:pt x="1900" y="1095"/>
                    <a:pt x="1959" y="1078"/>
                    <a:pt x="2019" y="1070"/>
                  </a:cubicBezTo>
                  <a:cubicBezTo>
                    <a:pt x="2139" y="1036"/>
                    <a:pt x="2250" y="1001"/>
                    <a:pt x="2353" y="967"/>
                  </a:cubicBezTo>
                  <a:cubicBezTo>
                    <a:pt x="2387" y="959"/>
                    <a:pt x="2413" y="950"/>
                    <a:pt x="2447" y="941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4244800" y="4921025"/>
              <a:ext cx="11125" cy="11150"/>
            </a:xfrm>
            <a:custGeom>
              <a:rect b="b" l="l" r="r" t="t"/>
              <a:pathLst>
                <a:path extrusionOk="0" h="446" w="445">
                  <a:moveTo>
                    <a:pt x="205" y="1"/>
                  </a:moveTo>
                  <a:cubicBezTo>
                    <a:pt x="188" y="9"/>
                    <a:pt x="171" y="9"/>
                    <a:pt x="163" y="9"/>
                  </a:cubicBezTo>
                  <a:cubicBezTo>
                    <a:pt x="154" y="9"/>
                    <a:pt x="154" y="9"/>
                    <a:pt x="146" y="18"/>
                  </a:cubicBezTo>
                  <a:cubicBezTo>
                    <a:pt x="137" y="18"/>
                    <a:pt x="120" y="26"/>
                    <a:pt x="111" y="35"/>
                  </a:cubicBezTo>
                  <a:lnTo>
                    <a:pt x="103" y="35"/>
                  </a:lnTo>
                  <a:cubicBezTo>
                    <a:pt x="86" y="43"/>
                    <a:pt x="77" y="52"/>
                    <a:pt x="60" y="69"/>
                  </a:cubicBezTo>
                  <a:cubicBezTo>
                    <a:pt x="60" y="69"/>
                    <a:pt x="60" y="69"/>
                    <a:pt x="51" y="78"/>
                  </a:cubicBezTo>
                  <a:cubicBezTo>
                    <a:pt x="51" y="78"/>
                    <a:pt x="43" y="86"/>
                    <a:pt x="43" y="95"/>
                  </a:cubicBezTo>
                  <a:cubicBezTo>
                    <a:pt x="34" y="95"/>
                    <a:pt x="34" y="103"/>
                    <a:pt x="34" y="103"/>
                  </a:cubicBezTo>
                  <a:cubicBezTo>
                    <a:pt x="34" y="103"/>
                    <a:pt x="26" y="112"/>
                    <a:pt x="26" y="112"/>
                  </a:cubicBezTo>
                  <a:cubicBezTo>
                    <a:pt x="17" y="120"/>
                    <a:pt x="17" y="137"/>
                    <a:pt x="9" y="155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80"/>
                    <a:pt x="0" y="197"/>
                    <a:pt x="0" y="214"/>
                  </a:cubicBezTo>
                  <a:lnTo>
                    <a:pt x="0" y="223"/>
                  </a:lnTo>
                  <a:cubicBezTo>
                    <a:pt x="0" y="240"/>
                    <a:pt x="0" y="266"/>
                    <a:pt x="9" y="283"/>
                  </a:cubicBezTo>
                  <a:cubicBezTo>
                    <a:pt x="17" y="300"/>
                    <a:pt x="17" y="317"/>
                    <a:pt x="26" y="334"/>
                  </a:cubicBezTo>
                  <a:cubicBezTo>
                    <a:pt x="26" y="334"/>
                    <a:pt x="34" y="334"/>
                    <a:pt x="34" y="343"/>
                  </a:cubicBezTo>
                  <a:cubicBezTo>
                    <a:pt x="43" y="351"/>
                    <a:pt x="51" y="360"/>
                    <a:pt x="60" y="377"/>
                  </a:cubicBezTo>
                  <a:cubicBezTo>
                    <a:pt x="69" y="386"/>
                    <a:pt x="77" y="394"/>
                    <a:pt x="86" y="394"/>
                  </a:cubicBezTo>
                  <a:cubicBezTo>
                    <a:pt x="94" y="403"/>
                    <a:pt x="103" y="411"/>
                    <a:pt x="111" y="411"/>
                  </a:cubicBezTo>
                  <a:cubicBezTo>
                    <a:pt x="111" y="411"/>
                    <a:pt x="111" y="420"/>
                    <a:pt x="111" y="420"/>
                  </a:cubicBezTo>
                  <a:cubicBezTo>
                    <a:pt x="128" y="420"/>
                    <a:pt x="146" y="428"/>
                    <a:pt x="154" y="437"/>
                  </a:cubicBezTo>
                  <a:cubicBezTo>
                    <a:pt x="163" y="437"/>
                    <a:pt x="180" y="437"/>
                    <a:pt x="188" y="445"/>
                  </a:cubicBezTo>
                  <a:lnTo>
                    <a:pt x="222" y="445"/>
                  </a:lnTo>
                  <a:cubicBezTo>
                    <a:pt x="240" y="445"/>
                    <a:pt x="265" y="445"/>
                    <a:pt x="282" y="437"/>
                  </a:cubicBezTo>
                  <a:cubicBezTo>
                    <a:pt x="291" y="428"/>
                    <a:pt x="317" y="420"/>
                    <a:pt x="325" y="411"/>
                  </a:cubicBezTo>
                  <a:lnTo>
                    <a:pt x="334" y="411"/>
                  </a:lnTo>
                  <a:cubicBezTo>
                    <a:pt x="342" y="403"/>
                    <a:pt x="359" y="394"/>
                    <a:pt x="368" y="386"/>
                  </a:cubicBezTo>
                  <a:cubicBezTo>
                    <a:pt x="385" y="368"/>
                    <a:pt x="394" y="351"/>
                    <a:pt x="411" y="334"/>
                  </a:cubicBezTo>
                  <a:cubicBezTo>
                    <a:pt x="411" y="334"/>
                    <a:pt x="411" y="326"/>
                    <a:pt x="411" y="326"/>
                  </a:cubicBezTo>
                  <a:cubicBezTo>
                    <a:pt x="419" y="309"/>
                    <a:pt x="428" y="300"/>
                    <a:pt x="428" y="283"/>
                  </a:cubicBezTo>
                  <a:cubicBezTo>
                    <a:pt x="428" y="283"/>
                    <a:pt x="436" y="283"/>
                    <a:pt x="436" y="274"/>
                  </a:cubicBezTo>
                  <a:cubicBezTo>
                    <a:pt x="436" y="257"/>
                    <a:pt x="436" y="240"/>
                    <a:pt x="445" y="223"/>
                  </a:cubicBezTo>
                  <a:lnTo>
                    <a:pt x="445" y="214"/>
                  </a:lnTo>
                  <a:cubicBezTo>
                    <a:pt x="436" y="197"/>
                    <a:pt x="436" y="180"/>
                    <a:pt x="436" y="172"/>
                  </a:cubicBezTo>
                  <a:cubicBezTo>
                    <a:pt x="436" y="172"/>
                    <a:pt x="436" y="163"/>
                    <a:pt x="436" y="163"/>
                  </a:cubicBezTo>
                  <a:cubicBezTo>
                    <a:pt x="428" y="146"/>
                    <a:pt x="419" y="129"/>
                    <a:pt x="411" y="120"/>
                  </a:cubicBezTo>
                  <a:cubicBezTo>
                    <a:pt x="411" y="112"/>
                    <a:pt x="411" y="112"/>
                    <a:pt x="411" y="112"/>
                  </a:cubicBezTo>
                  <a:cubicBezTo>
                    <a:pt x="402" y="95"/>
                    <a:pt x="394" y="86"/>
                    <a:pt x="376" y="69"/>
                  </a:cubicBezTo>
                  <a:cubicBezTo>
                    <a:pt x="368" y="60"/>
                    <a:pt x="359" y="60"/>
                    <a:pt x="359" y="52"/>
                  </a:cubicBezTo>
                  <a:cubicBezTo>
                    <a:pt x="351" y="43"/>
                    <a:pt x="342" y="43"/>
                    <a:pt x="334" y="35"/>
                  </a:cubicBezTo>
                  <a:lnTo>
                    <a:pt x="325" y="35"/>
                  </a:lnTo>
                  <a:cubicBezTo>
                    <a:pt x="317" y="26"/>
                    <a:pt x="299" y="18"/>
                    <a:pt x="282" y="18"/>
                  </a:cubicBezTo>
                  <a:cubicBezTo>
                    <a:pt x="282" y="9"/>
                    <a:pt x="282" y="9"/>
                    <a:pt x="274" y="9"/>
                  </a:cubicBezTo>
                  <a:lnTo>
                    <a:pt x="265" y="9"/>
                  </a:lnTo>
                  <a:cubicBezTo>
                    <a:pt x="257" y="9"/>
                    <a:pt x="240" y="9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4258900" y="4920175"/>
              <a:ext cx="12000" cy="11875"/>
            </a:xfrm>
            <a:custGeom>
              <a:rect b="b" l="l" r="r" t="t"/>
              <a:pathLst>
                <a:path extrusionOk="0" h="475" w="480">
                  <a:moveTo>
                    <a:pt x="232" y="0"/>
                  </a:moveTo>
                  <a:cubicBezTo>
                    <a:pt x="206" y="0"/>
                    <a:pt x="189" y="0"/>
                    <a:pt x="172" y="9"/>
                  </a:cubicBezTo>
                  <a:cubicBezTo>
                    <a:pt x="163" y="9"/>
                    <a:pt x="163" y="17"/>
                    <a:pt x="163" y="17"/>
                  </a:cubicBezTo>
                  <a:cubicBezTo>
                    <a:pt x="146" y="17"/>
                    <a:pt x="129" y="26"/>
                    <a:pt x="112" y="35"/>
                  </a:cubicBezTo>
                  <a:cubicBezTo>
                    <a:pt x="103" y="43"/>
                    <a:pt x="86" y="52"/>
                    <a:pt x="78" y="60"/>
                  </a:cubicBezTo>
                  <a:cubicBezTo>
                    <a:pt x="69" y="69"/>
                    <a:pt x="61" y="77"/>
                    <a:pt x="52" y="86"/>
                  </a:cubicBezTo>
                  <a:cubicBezTo>
                    <a:pt x="52" y="94"/>
                    <a:pt x="43" y="103"/>
                    <a:pt x="35" y="112"/>
                  </a:cubicBezTo>
                  <a:cubicBezTo>
                    <a:pt x="26" y="129"/>
                    <a:pt x="26" y="146"/>
                    <a:pt x="18" y="163"/>
                  </a:cubicBezTo>
                  <a:cubicBezTo>
                    <a:pt x="9" y="171"/>
                    <a:pt x="9" y="189"/>
                    <a:pt x="9" y="206"/>
                  </a:cubicBezTo>
                  <a:cubicBezTo>
                    <a:pt x="9" y="214"/>
                    <a:pt x="1" y="231"/>
                    <a:pt x="9" y="248"/>
                  </a:cubicBezTo>
                  <a:cubicBezTo>
                    <a:pt x="9" y="266"/>
                    <a:pt x="9" y="283"/>
                    <a:pt x="9" y="300"/>
                  </a:cubicBezTo>
                  <a:cubicBezTo>
                    <a:pt x="9" y="300"/>
                    <a:pt x="18" y="308"/>
                    <a:pt x="18" y="308"/>
                  </a:cubicBezTo>
                  <a:cubicBezTo>
                    <a:pt x="18" y="325"/>
                    <a:pt x="26" y="343"/>
                    <a:pt x="35" y="360"/>
                  </a:cubicBezTo>
                  <a:lnTo>
                    <a:pt x="43" y="368"/>
                  </a:lnTo>
                  <a:cubicBezTo>
                    <a:pt x="52" y="377"/>
                    <a:pt x="61" y="394"/>
                    <a:pt x="69" y="402"/>
                  </a:cubicBezTo>
                  <a:cubicBezTo>
                    <a:pt x="86" y="420"/>
                    <a:pt x="103" y="428"/>
                    <a:pt x="112" y="437"/>
                  </a:cubicBezTo>
                  <a:lnTo>
                    <a:pt x="120" y="445"/>
                  </a:lnTo>
                  <a:lnTo>
                    <a:pt x="129" y="445"/>
                  </a:lnTo>
                  <a:cubicBezTo>
                    <a:pt x="138" y="454"/>
                    <a:pt x="155" y="462"/>
                    <a:pt x="172" y="462"/>
                  </a:cubicBezTo>
                  <a:cubicBezTo>
                    <a:pt x="189" y="471"/>
                    <a:pt x="215" y="471"/>
                    <a:pt x="232" y="471"/>
                  </a:cubicBezTo>
                  <a:cubicBezTo>
                    <a:pt x="240" y="474"/>
                    <a:pt x="248" y="475"/>
                    <a:pt x="255" y="475"/>
                  </a:cubicBezTo>
                  <a:cubicBezTo>
                    <a:pt x="270" y="475"/>
                    <a:pt x="283" y="471"/>
                    <a:pt x="300" y="471"/>
                  </a:cubicBezTo>
                  <a:cubicBezTo>
                    <a:pt x="300" y="471"/>
                    <a:pt x="309" y="462"/>
                    <a:pt x="309" y="462"/>
                  </a:cubicBezTo>
                  <a:cubicBezTo>
                    <a:pt x="326" y="462"/>
                    <a:pt x="343" y="454"/>
                    <a:pt x="360" y="445"/>
                  </a:cubicBezTo>
                  <a:cubicBezTo>
                    <a:pt x="360" y="445"/>
                    <a:pt x="360" y="437"/>
                    <a:pt x="369" y="437"/>
                  </a:cubicBezTo>
                  <a:cubicBezTo>
                    <a:pt x="377" y="428"/>
                    <a:pt x="394" y="420"/>
                    <a:pt x="403" y="41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20" y="402"/>
                    <a:pt x="420" y="394"/>
                    <a:pt x="420" y="394"/>
                  </a:cubicBezTo>
                  <a:cubicBezTo>
                    <a:pt x="428" y="385"/>
                    <a:pt x="437" y="368"/>
                    <a:pt x="446" y="360"/>
                  </a:cubicBezTo>
                  <a:cubicBezTo>
                    <a:pt x="446" y="360"/>
                    <a:pt x="454" y="351"/>
                    <a:pt x="454" y="351"/>
                  </a:cubicBezTo>
                  <a:cubicBezTo>
                    <a:pt x="454" y="343"/>
                    <a:pt x="454" y="334"/>
                    <a:pt x="463" y="325"/>
                  </a:cubicBezTo>
                  <a:cubicBezTo>
                    <a:pt x="463" y="317"/>
                    <a:pt x="471" y="308"/>
                    <a:pt x="471" y="300"/>
                  </a:cubicBezTo>
                  <a:cubicBezTo>
                    <a:pt x="471" y="300"/>
                    <a:pt x="471" y="291"/>
                    <a:pt x="471" y="291"/>
                  </a:cubicBezTo>
                  <a:cubicBezTo>
                    <a:pt x="480" y="274"/>
                    <a:pt x="480" y="257"/>
                    <a:pt x="480" y="240"/>
                  </a:cubicBezTo>
                  <a:lnTo>
                    <a:pt x="480" y="231"/>
                  </a:lnTo>
                  <a:cubicBezTo>
                    <a:pt x="480" y="214"/>
                    <a:pt x="480" y="197"/>
                    <a:pt x="471" y="180"/>
                  </a:cubicBezTo>
                  <a:cubicBezTo>
                    <a:pt x="471" y="180"/>
                    <a:pt x="471" y="180"/>
                    <a:pt x="471" y="171"/>
                  </a:cubicBezTo>
                  <a:cubicBezTo>
                    <a:pt x="463" y="154"/>
                    <a:pt x="454" y="146"/>
                    <a:pt x="454" y="129"/>
                  </a:cubicBezTo>
                  <a:cubicBezTo>
                    <a:pt x="454" y="129"/>
                    <a:pt x="446" y="120"/>
                    <a:pt x="446" y="120"/>
                  </a:cubicBezTo>
                  <a:cubicBezTo>
                    <a:pt x="446" y="112"/>
                    <a:pt x="437" y="103"/>
                    <a:pt x="428" y="94"/>
                  </a:cubicBezTo>
                  <a:cubicBezTo>
                    <a:pt x="420" y="86"/>
                    <a:pt x="411" y="77"/>
                    <a:pt x="403" y="69"/>
                  </a:cubicBezTo>
                  <a:cubicBezTo>
                    <a:pt x="394" y="52"/>
                    <a:pt x="377" y="43"/>
                    <a:pt x="369" y="35"/>
                  </a:cubicBezTo>
                  <a:cubicBezTo>
                    <a:pt x="360" y="35"/>
                    <a:pt x="360" y="26"/>
                    <a:pt x="351" y="26"/>
                  </a:cubicBezTo>
                  <a:cubicBezTo>
                    <a:pt x="334" y="17"/>
                    <a:pt x="326" y="17"/>
                    <a:pt x="309" y="9"/>
                  </a:cubicBezTo>
                  <a:lnTo>
                    <a:pt x="300" y="9"/>
                  </a:lnTo>
                  <a:cubicBezTo>
                    <a:pt x="300" y="9"/>
                    <a:pt x="300" y="9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4273225" y="49176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223" y="1"/>
                  </a:moveTo>
                  <a:cubicBezTo>
                    <a:pt x="198" y="1"/>
                    <a:pt x="181" y="1"/>
                    <a:pt x="163" y="9"/>
                  </a:cubicBezTo>
                  <a:cubicBezTo>
                    <a:pt x="163" y="9"/>
                    <a:pt x="155" y="18"/>
                    <a:pt x="155" y="18"/>
                  </a:cubicBezTo>
                  <a:cubicBezTo>
                    <a:pt x="138" y="18"/>
                    <a:pt x="121" y="26"/>
                    <a:pt x="112" y="35"/>
                  </a:cubicBezTo>
                  <a:cubicBezTo>
                    <a:pt x="95" y="44"/>
                    <a:pt x="78" y="52"/>
                    <a:pt x="69" y="61"/>
                  </a:cubicBezTo>
                  <a:cubicBezTo>
                    <a:pt x="61" y="69"/>
                    <a:pt x="52" y="78"/>
                    <a:pt x="52" y="86"/>
                  </a:cubicBezTo>
                  <a:cubicBezTo>
                    <a:pt x="44" y="95"/>
                    <a:pt x="35" y="103"/>
                    <a:pt x="27" y="112"/>
                  </a:cubicBezTo>
                  <a:cubicBezTo>
                    <a:pt x="18" y="129"/>
                    <a:pt x="18" y="146"/>
                    <a:pt x="9" y="163"/>
                  </a:cubicBezTo>
                  <a:cubicBezTo>
                    <a:pt x="1" y="172"/>
                    <a:pt x="1" y="189"/>
                    <a:pt x="1" y="206"/>
                  </a:cubicBezTo>
                  <a:cubicBezTo>
                    <a:pt x="1" y="215"/>
                    <a:pt x="1" y="232"/>
                    <a:pt x="1" y="249"/>
                  </a:cubicBezTo>
                  <a:cubicBezTo>
                    <a:pt x="1" y="266"/>
                    <a:pt x="1" y="283"/>
                    <a:pt x="9" y="300"/>
                  </a:cubicBezTo>
                  <a:cubicBezTo>
                    <a:pt x="9" y="300"/>
                    <a:pt x="9" y="309"/>
                    <a:pt x="9" y="309"/>
                  </a:cubicBezTo>
                  <a:cubicBezTo>
                    <a:pt x="9" y="326"/>
                    <a:pt x="18" y="343"/>
                    <a:pt x="27" y="360"/>
                  </a:cubicBezTo>
                  <a:lnTo>
                    <a:pt x="35" y="369"/>
                  </a:lnTo>
                  <a:cubicBezTo>
                    <a:pt x="44" y="377"/>
                    <a:pt x="52" y="394"/>
                    <a:pt x="69" y="403"/>
                  </a:cubicBezTo>
                  <a:cubicBezTo>
                    <a:pt x="78" y="420"/>
                    <a:pt x="95" y="428"/>
                    <a:pt x="104" y="437"/>
                  </a:cubicBezTo>
                  <a:lnTo>
                    <a:pt x="112" y="446"/>
                  </a:lnTo>
                  <a:lnTo>
                    <a:pt x="121" y="446"/>
                  </a:lnTo>
                  <a:cubicBezTo>
                    <a:pt x="138" y="454"/>
                    <a:pt x="146" y="463"/>
                    <a:pt x="163" y="463"/>
                  </a:cubicBezTo>
                  <a:cubicBezTo>
                    <a:pt x="181" y="471"/>
                    <a:pt x="206" y="471"/>
                    <a:pt x="223" y="471"/>
                  </a:cubicBezTo>
                  <a:cubicBezTo>
                    <a:pt x="249" y="471"/>
                    <a:pt x="266" y="471"/>
                    <a:pt x="292" y="463"/>
                  </a:cubicBezTo>
                  <a:lnTo>
                    <a:pt x="300" y="463"/>
                  </a:lnTo>
                  <a:cubicBezTo>
                    <a:pt x="317" y="454"/>
                    <a:pt x="335" y="454"/>
                    <a:pt x="352" y="446"/>
                  </a:cubicBezTo>
                  <a:cubicBezTo>
                    <a:pt x="352" y="446"/>
                    <a:pt x="352" y="437"/>
                    <a:pt x="360" y="437"/>
                  </a:cubicBezTo>
                  <a:cubicBezTo>
                    <a:pt x="369" y="428"/>
                    <a:pt x="386" y="420"/>
                    <a:pt x="403" y="403"/>
                  </a:cubicBezTo>
                  <a:lnTo>
                    <a:pt x="412" y="403"/>
                  </a:lnTo>
                  <a:cubicBezTo>
                    <a:pt x="412" y="394"/>
                    <a:pt x="412" y="394"/>
                    <a:pt x="412" y="394"/>
                  </a:cubicBezTo>
                  <a:cubicBezTo>
                    <a:pt x="420" y="386"/>
                    <a:pt x="429" y="369"/>
                    <a:pt x="437" y="360"/>
                  </a:cubicBezTo>
                  <a:cubicBezTo>
                    <a:pt x="437" y="351"/>
                    <a:pt x="446" y="351"/>
                    <a:pt x="446" y="351"/>
                  </a:cubicBezTo>
                  <a:cubicBezTo>
                    <a:pt x="446" y="343"/>
                    <a:pt x="454" y="334"/>
                    <a:pt x="454" y="326"/>
                  </a:cubicBezTo>
                  <a:cubicBezTo>
                    <a:pt x="454" y="317"/>
                    <a:pt x="463" y="309"/>
                    <a:pt x="463" y="300"/>
                  </a:cubicBezTo>
                  <a:cubicBezTo>
                    <a:pt x="463" y="300"/>
                    <a:pt x="463" y="292"/>
                    <a:pt x="463" y="292"/>
                  </a:cubicBezTo>
                  <a:cubicBezTo>
                    <a:pt x="471" y="274"/>
                    <a:pt x="471" y="257"/>
                    <a:pt x="471" y="240"/>
                  </a:cubicBezTo>
                  <a:lnTo>
                    <a:pt x="471" y="232"/>
                  </a:lnTo>
                  <a:cubicBezTo>
                    <a:pt x="471" y="215"/>
                    <a:pt x="471" y="197"/>
                    <a:pt x="463" y="180"/>
                  </a:cubicBezTo>
                  <a:cubicBezTo>
                    <a:pt x="463" y="180"/>
                    <a:pt x="463" y="172"/>
                    <a:pt x="463" y="172"/>
                  </a:cubicBezTo>
                  <a:cubicBezTo>
                    <a:pt x="454" y="155"/>
                    <a:pt x="454" y="138"/>
                    <a:pt x="446" y="129"/>
                  </a:cubicBezTo>
                  <a:cubicBezTo>
                    <a:pt x="446" y="129"/>
                    <a:pt x="446" y="120"/>
                    <a:pt x="437" y="120"/>
                  </a:cubicBezTo>
                  <a:cubicBezTo>
                    <a:pt x="437" y="112"/>
                    <a:pt x="429" y="103"/>
                    <a:pt x="420" y="95"/>
                  </a:cubicBezTo>
                  <a:cubicBezTo>
                    <a:pt x="412" y="86"/>
                    <a:pt x="403" y="78"/>
                    <a:pt x="403" y="69"/>
                  </a:cubicBezTo>
                  <a:cubicBezTo>
                    <a:pt x="386" y="52"/>
                    <a:pt x="369" y="44"/>
                    <a:pt x="360" y="35"/>
                  </a:cubicBezTo>
                  <a:cubicBezTo>
                    <a:pt x="352" y="26"/>
                    <a:pt x="352" y="26"/>
                    <a:pt x="343" y="26"/>
                  </a:cubicBezTo>
                  <a:cubicBezTo>
                    <a:pt x="326" y="18"/>
                    <a:pt x="317" y="9"/>
                    <a:pt x="300" y="9"/>
                  </a:cubicBezTo>
                  <a:lnTo>
                    <a:pt x="292" y="9"/>
                  </a:lnTo>
                  <a:cubicBezTo>
                    <a:pt x="292" y="9"/>
                    <a:pt x="292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4288000" y="4913125"/>
              <a:ext cx="11775" cy="12000"/>
            </a:xfrm>
            <a:custGeom>
              <a:rect b="b" l="l" r="r" t="t"/>
              <a:pathLst>
                <a:path extrusionOk="0" h="480" w="471">
                  <a:moveTo>
                    <a:pt x="223" y="0"/>
                  </a:moveTo>
                  <a:cubicBezTo>
                    <a:pt x="197" y="0"/>
                    <a:pt x="180" y="0"/>
                    <a:pt x="163" y="9"/>
                  </a:cubicBezTo>
                  <a:cubicBezTo>
                    <a:pt x="163" y="9"/>
                    <a:pt x="154" y="17"/>
                    <a:pt x="154" y="17"/>
                  </a:cubicBezTo>
                  <a:cubicBezTo>
                    <a:pt x="137" y="17"/>
                    <a:pt x="120" y="26"/>
                    <a:pt x="111" y="34"/>
                  </a:cubicBezTo>
                  <a:cubicBezTo>
                    <a:pt x="94" y="43"/>
                    <a:pt x="77" y="51"/>
                    <a:pt x="69" y="69"/>
                  </a:cubicBezTo>
                  <a:cubicBezTo>
                    <a:pt x="60" y="69"/>
                    <a:pt x="51" y="77"/>
                    <a:pt x="51" y="86"/>
                  </a:cubicBezTo>
                  <a:cubicBezTo>
                    <a:pt x="43" y="94"/>
                    <a:pt x="34" y="103"/>
                    <a:pt x="26" y="111"/>
                  </a:cubicBezTo>
                  <a:cubicBezTo>
                    <a:pt x="17" y="128"/>
                    <a:pt x="17" y="146"/>
                    <a:pt x="9" y="163"/>
                  </a:cubicBezTo>
                  <a:cubicBezTo>
                    <a:pt x="0" y="171"/>
                    <a:pt x="0" y="188"/>
                    <a:pt x="0" y="205"/>
                  </a:cubicBezTo>
                  <a:cubicBezTo>
                    <a:pt x="0" y="223"/>
                    <a:pt x="0" y="231"/>
                    <a:pt x="0" y="248"/>
                  </a:cubicBezTo>
                  <a:cubicBezTo>
                    <a:pt x="0" y="265"/>
                    <a:pt x="0" y="282"/>
                    <a:pt x="0" y="299"/>
                  </a:cubicBezTo>
                  <a:cubicBezTo>
                    <a:pt x="0" y="308"/>
                    <a:pt x="9" y="308"/>
                    <a:pt x="9" y="308"/>
                  </a:cubicBezTo>
                  <a:cubicBezTo>
                    <a:pt x="9" y="325"/>
                    <a:pt x="17" y="342"/>
                    <a:pt x="26" y="359"/>
                  </a:cubicBezTo>
                  <a:lnTo>
                    <a:pt x="34" y="368"/>
                  </a:lnTo>
                  <a:cubicBezTo>
                    <a:pt x="43" y="385"/>
                    <a:pt x="51" y="394"/>
                    <a:pt x="69" y="411"/>
                  </a:cubicBezTo>
                  <a:cubicBezTo>
                    <a:pt x="77" y="419"/>
                    <a:pt x="94" y="428"/>
                    <a:pt x="103" y="436"/>
                  </a:cubicBezTo>
                  <a:lnTo>
                    <a:pt x="111" y="445"/>
                  </a:lnTo>
                  <a:lnTo>
                    <a:pt x="120" y="445"/>
                  </a:lnTo>
                  <a:cubicBezTo>
                    <a:pt x="137" y="453"/>
                    <a:pt x="146" y="462"/>
                    <a:pt x="163" y="462"/>
                  </a:cubicBezTo>
                  <a:cubicBezTo>
                    <a:pt x="180" y="471"/>
                    <a:pt x="205" y="471"/>
                    <a:pt x="223" y="479"/>
                  </a:cubicBezTo>
                  <a:cubicBezTo>
                    <a:pt x="248" y="479"/>
                    <a:pt x="265" y="471"/>
                    <a:pt x="291" y="471"/>
                  </a:cubicBezTo>
                  <a:cubicBezTo>
                    <a:pt x="291" y="471"/>
                    <a:pt x="300" y="462"/>
                    <a:pt x="300" y="462"/>
                  </a:cubicBezTo>
                  <a:cubicBezTo>
                    <a:pt x="317" y="462"/>
                    <a:pt x="334" y="453"/>
                    <a:pt x="351" y="445"/>
                  </a:cubicBezTo>
                  <a:cubicBezTo>
                    <a:pt x="351" y="445"/>
                    <a:pt x="351" y="445"/>
                    <a:pt x="359" y="436"/>
                  </a:cubicBezTo>
                  <a:cubicBezTo>
                    <a:pt x="377" y="428"/>
                    <a:pt x="385" y="419"/>
                    <a:pt x="402" y="411"/>
                  </a:cubicBezTo>
                  <a:cubicBezTo>
                    <a:pt x="402" y="402"/>
                    <a:pt x="402" y="402"/>
                    <a:pt x="411" y="402"/>
                  </a:cubicBezTo>
                  <a:cubicBezTo>
                    <a:pt x="411" y="402"/>
                    <a:pt x="411" y="402"/>
                    <a:pt x="411" y="394"/>
                  </a:cubicBezTo>
                  <a:cubicBezTo>
                    <a:pt x="419" y="385"/>
                    <a:pt x="428" y="368"/>
                    <a:pt x="436" y="359"/>
                  </a:cubicBezTo>
                  <a:cubicBezTo>
                    <a:pt x="436" y="359"/>
                    <a:pt x="445" y="351"/>
                    <a:pt x="445" y="351"/>
                  </a:cubicBezTo>
                  <a:cubicBezTo>
                    <a:pt x="445" y="342"/>
                    <a:pt x="454" y="334"/>
                    <a:pt x="454" y="325"/>
                  </a:cubicBezTo>
                  <a:cubicBezTo>
                    <a:pt x="454" y="317"/>
                    <a:pt x="462" y="308"/>
                    <a:pt x="462" y="299"/>
                  </a:cubicBezTo>
                  <a:cubicBezTo>
                    <a:pt x="462" y="299"/>
                    <a:pt x="462" y="291"/>
                    <a:pt x="462" y="291"/>
                  </a:cubicBezTo>
                  <a:cubicBezTo>
                    <a:pt x="471" y="274"/>
                    <a:pt x="471" y="257"/>
                    <a:pt x="471" y="248"/>
                  </a:cubicBezTo>
                  <a:lnTo>
                    <a:pt x="471" y="240"/>
                  </a:lnTo>
                  <a:lnTo>
                    <a:pt x="471" y="231"/>
                  </a:lnTo>
                  <a:cubicBezTo>
                    <a:pt x="471" y="214"/>
                    <a:pt x="471" y="197"/>
                    <a:pt x="462" y="188"/>
                  </a:cubicBezTo>
                  <a:cubicBezTo>
                    <a:pt x="462" y="180"/>
                    <a:pt x="462" y="180"/>
                    <a:pt x="462" y="171"/>
                  </a:cubicBezTo>
                  <a:cubicBezTo>
                    <a:pt x="454" y="154"/>
                    <a:pt x="454" y="146"/>
                    <a:pt x="445" y="128"/>
                  </a:cubicBezTo>
                  <a:lnTo>
                    <a:pt x="436" y="120"/>
                  </a:lnTo>
                  <a:cubicBezTo>
                    <a:pt x="436" y="111"/>
                    <a:pt x="428" y="103"/>
                    <a:pt x="419" y="94"/>
                  </a:cubicBezTo>
                  <a:cubicBezTo>
                    <a:pt x="411" y="86"/>
                    <a:pt x="402" y="77"/>
                    <a:pt x="402" y="69"/>
                  </a:cubicBezTo>
                  <a:cubicBezTo>
                    <a:pt x="385" y="51"/>
                    <a:pt x="368" y="43"/>
                    <a:pt x="359" y="34"/>
                  </a:cubicBezTo>
                  <a:cubicBezTo>
                    <a:pt x="351" y="34"/>
                    <a:pt x="351" y="26"/>
                    <a:pt x="342" y="26"/>
                  </a:cubicBezTo>
                  <a:cubicBezTo>
                    <a:pt x="325" y="17"/>
                    <a:pt x="317" y="17"/>
                    <a:pt x="300" y="9"/>
                  </a:cubicBezTo>
                  <a:lnTo>
                    <a:pt x="291" y="9"/>
                  </a:lnTo>
                  <a:cubicBezTo>
                    <a:pt x="274" y="0"/>
                    <a:pt x="257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4170350" y="4853450"/>
              <a:ext cx="15875" cy="16925"/>
            </a:xfrm>
            <a:custGeom>
              <a:rect b="b" l="l" r="r" t="t"/>
              <a:pathLst>
                <a:path extrusionOk="0" h="677" w="635">
                  <a:moveTo>
                    <a:pt x="198" y="0"/>
                  </a:moveTo>
                  <a:cubicBezTo>
                    <a:pt x="155" y="0"/>
                    <a:pt x="112" y="17"/>
                    <a:pt x="78" y="43"/>
                  </a:cubicBezTo>
                  <a:cubicBezTo>
                    <a:pt x="44" y="69"/>
                    <a:pt x="18" y="111"/>
                    <a:pt x="10" y="163"/>
                  </a:cubicBezTo>
                  <a:cubicBezTo>
                    <a:pt x="10" y="180"/>
                    <a:pt x="1" y="197"/>
                    <a:pt x="1" y="223"/>
                  </a:cubicBezTo>
                  <a:cubicBezTo>
                    <a:pt x="1" y="291"/>
                    <a:pt x="1" y="385"/>
                    <a:pt x="1" y="471"/>
                  </a:cubicBezTo>
                  <a:cubicBezTo>
                    <a:pt x="10" y="582"/>
                    <a:pt x="95" y="676"/>
                    <a:pt x="198" y="676"/>
                  </a:cubicBezTo>
                  <a:cubicBezTo>
                    <a:pt x="437" y="676"/>
                    <a:pt x="634" y="411"/>
                    <a:pt x="634" y="223"/>
                  </a:cubicBezTo>
                  <a:cubicBezTo>
                    <a:pt x="634" y="77"/>
                    <a:pt x="514" y="17"/>
                    <a:pt x="34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4171225" y="4854300"/>
              <a:ext cx="11575" cy="5375"/>
            </a:xfrm>
            <a:custGeom>
              <a:rect b="b" l="l" r="r" t="t"/>
              <a:pathLst>
                <a:path extrusionOk="0" h="215" w="463">
                  <a:moveTo>
                    <a:pt x="180" y="0"/>
                  </a:moveTo>
                  <a:cubicBezTo>
                    <a:pt x="146" y="0"/>
                    <a:pt x="111" y="0"/>
                    <a:pt x="77" y="9"/>
                  </a:cubicBezTo>
                  <a:cubicBezTo>
                    <a:pt x="43" y="35"/>
                    <a:pt x="17" y="77"/>
                    <a:pt x="9" y="129"/>
                  </a:cubicBezTo>
                  <a:cubicBezTo>
                    <a:pt x="9" y="146"/>
                    <a:pt x="0" y="163"/>
                    <a:pt x="0" y="189"/>
                  </a:cubicBezTo>
                  <a:cubicBezTo>
                    <a:pt x="52" y="206"/>
                    <a:pt x="111" y="214"/>
                    <a:pt x="180" y="214"/>
                  </a:cubicBezTo>
                  <a:cubicBezTo>
                    <a:pt x="334" y="214"/>
                    <a:pt x="462" y="163"/>
                    <a:pt x="462" y="103"/>
                  </a:cubicBezTo>
                  <a:cubicBezTo>
                    <a:pt x="462" y="52"/>
                    <a:pt x="334" y="0"/>
                    <a:pt x="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4232600" y="4843175"/>
              <a:ext cx="11650" cy="17875"/>
            </a:xfrm>
            <a:custGeom>
              <a:rect b="b" l="l" r="r" t="t"/>
              <a:pathLst>
                <a:path extrusionOk="0" h="715" w="466">
                  <a:moveTo>
                    <a:pt x="251" y="1"/>
                  </a:moveTo>
                  <a:cubicBezTo>
                    <a:pt x="227" y="1"/>
                    <a:pt x="201" y="6"/>
                    <a:pt x="172" y="18"/>
                  </a:cubicBezTo>
                  <a:cubicBezTo>
                    <a:pt x="103" y="43"/>
                    <a:pt x="52" y="103"/>
                    <a:pt x="26" y="172"/>
                  </a:cubicBezTo>
                  <a:cubicBezTo>
                    <a:pt x="9" y="232"/>
                    <a:pt x="0" y="292"/>
                    <a:pt x="9" y="360"/>
                  </a:cubicBezTo>
                  <a:lnTo>
                    <a:pt x="0" y="360"/>
                  </a:lnTo>
                  <a:cubicBezTo>
                    <a:pt x="0" y="368"/>
                    <a:pt x="0" y="377"/>
                    <a:pt x="9" y="394"/>
                  </a:cubicBezTo>
                  <a:cubicBezTo>
                    <a:pt x="9" y="471"/>
                    <a:pt x="26" y="557"/>
                    <a:pt x="69" y="625"/>
                  </a:cubicBezTo>
                  <a:cubicBezTo>
                    <a:pt x="108" y="677"/>
                    <a:pt x="166" y="714"/>
                    <a:pt x="226" y="714"/>
                  </a:cubicBezTo>
                  <a:cubicBezTo>
                    <a:pt x="245" y="714"/>
                    <a:pt x="264" y="710"/>
                    <a:pt x="283" y="702"/>
                  </a:cubicBezTo>
                  <a:cubicBezTo>
                    <a:pt x="360" y="685"/>
                    <a:pt x="394" y="608"/>
                    <a:pt x="420" y="540"/>
                  </a:cubicBezTo>
                  <a:cubicBezTo>
                    <a:pt x="466" y="394"/>
                    <a:pt x="457" y="1"/>
                    <a:pt x="251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4178525" y="4870325"/>
              <a:ext cx="35500" cy="22275"/>
            </a:xfrm>
            <a:custGeom>
              <a:rect b="b" l="l" r="r" t="t"/>
              <a:pathLst>
                <a:path extrusionOk="0" h="891" w="1420">
                  <a:moveTo>
                    <a:pt x="1093" y="1"/>
                  </a:moveTo>
                  <a:cubicBezTo>
                    <a:pt x="1072" y="1"/>
                    <a:pt x="1054" y="10"/>
                    <a:pt x="1043" y="27"/>
                  </a:cubicBezTo>
                  <a:cubicBezTo>
                    <a:pt x="1026" y="61"/>
                    <a:pt x="1043" y="95"/>
                    <a:pt x="1068" y="112"/>
                  </a:cubicBezTo>
                  <a:cubicBezTo>
                    <a:pt x="1103" y="129"/>
                    <a:pt x="1128" y="147"/>
                    <a:pt x="1163" y="172"/>
                  </a:cubicBezTo>
                  <a:cubicBezTo>
                    <a:pt x="1077" y="181"/>
                    <a:pt x="1000" y="241"/>
                    <a:pt x="949" y="309"/>
                  </a:cubicBezTo>
                  <a:cubicBezTo>
                    <a:pt x="880" y="403"/>
                    <a:pt x="846" y="523"/>
                    <a:pt x="778" y="617"/>
                  </a:cubicBezTo>
                  <a:cubicBezTo>
                    <a:pt x="695" y="727"/>
                    <a:pt x="573" y="768"/>
                    <a:pt x="445" y="768"/>
                  </a:cubicBezTo>
                  <a:cubicBezTo>
                    <a:pt x="334" y="768"/>
                    <a:pt x="218" y="738"/>
                    <a:pt x="119" y="694"/>
                  </a:cubicBezTo>
                  <a:cubicBezTo>
                    <a:pt x="109" y="689"/>
                    <a:pt x="100" y="687"/>
                    <a:pt x="91" y="687"/>
                  </a:cubicBezTo>
                  <a:cubicBezTo>
                    <a:pt x="36" y="687"/>
                    <a:pt x="0" y="767"/>
                    <a:pt x="59" y="797"/>
                  </a:cubicBezTo>
                  <a:cubicBezTo>
                    <a:pt x="180" y="852"/>
                    <a:pt x="315" y="890"/>
                    <a:pt x="447" y="890"/>
                  </a:cubicBezTo>
                  <a:cubicBezTo>
                    <a:pt x="558" y="890"/>
                    <a:pt x="666" y="863"/>
                    <a:pt x="760" y="797"/>
                  </a:cubicBezTo>
                  <a:cubicBezTo>
                    <a:pt x="863" y="720"/>
                    <a:pt x="914" y="617"/>
                    <a:pt x="974" y="506"/>
                  </a:cubicBezTo>
                  <a:cubicBezTo>
                    <a:pt x="1016" y="407"/>
                    <a:pt x="1081" y="292"/>
                    <a:pt x="1201" y="292"/>
                  </a:cubicBezTo>
                  <a:cubicBezTo>
                    <a:pt x="1205" y="292"/>
                    <a:pt x="1209" y="292"/>
                    <a:pt x="1214" y="292"/>
                  </a:cubicBezTo>
                  <a:cubicBezTo>
                    <a:pt x="1231" y="292"/>
                    <a:pt x="1248" y="283"/>
                    <a:pt x="1257" y="266"/>
                  </a:cubicBezTo>
                  <a:cubicBezTo>
                    <a:pt x="1257" y="275"/>
                    <a:pt x="1257" y="275"/>
                    <a:pt x="1257" y="275"/>
                  </a:cubicBezTo>
                  <a:lnTo>
                    <a:pt x="1274" y="301"/>
                  </a:lnTo>
                  <a:lnTo>
                    <a:pt x="1282" y="309"/>
                  </a:lnTo>
                  <a:cubicBezTo>
                    <a:pt x="1282" y="326"/>
                    <a:pt x="1291" y="343"/>
                    <a:pt x="1291" y="360"/>
                  </a:cubicBezTo>
                  <a:lnTo>
                    <a:pt x="1291" y="378"/>
                  </a:lnTo>
                  <a:cubicBezTo>
                    <a:pt x="1291" y="386"/>
                    <a:pt x="1291" y="395"/>
                    <a:pt x="1291" y="403"/>
                  </a:cubicBezTo>
                  <a:cubicBezTo>
                    <a:pt x="1282" y="429"/>
                    <a:pt x="1317" y="455"/>
                    <a:pt x="1351" y="455"/>
                  </a:cubicBezTo>
                  <a:cubicBezTo>
                    <a:pt x="1354" y="455"/>
                    <a:pt x="1358" y="456"/>
                    <a:pt x="1361" y="456"/>
                  </a:cubicBezTo>
                  <a:cubicBezTo>
                    <a:pt x="1389" y="456"/>
                    <a:pt x="1403" y="426"/>
                    <a:pt x="1411" y="403"/>
                  </a:cubicBezTo>
                  <a:cubicBezTo>
                    <a:pt x="1419" y="309"/>
                    <a:pt x="1376" y="224"/>
                    <a:pt x="1325" y="164"/>
                  </a:cubicBezTo>
                  <a:cubicBezTo>
                    <a:pt x="1265" y="95"/>
                    <a:pt x="1197" y="52"/>
                    <a:pt x="1128" y="10"/>
                  </a:cubicBezTo>
                  <a:cubicBezTo>
                    <a:pt x="1116" y="4"/>
                    <a:pt x="1104" y="1"/>
                    <a:pt x="1093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9" name="Google Shape;679;p25"/>
          <p:cNvGrpSpPr/>
          <p:nvPr/>
        </p:nvGrpSpPr>
        <p:grpSpPr>
          <a:xfrm>
            <a:off x="7781039" y="3007906"/>
            <a:ext cx="785583" cy="1365134"/>
            <a:chOff x="3507575" y="541425"/>
            <a:chExt cx="214975" cy="373600"/>
          </a:xfrm>
        </p:grpSpPr>
        <p:sp>
          <p:nvSpPr>
            <p:cNvPr id="680" name="Google Shape;680;p25"/>
            <p:cNvSpPr/>
            <p:nvPr/>
          </p:nvSpPr>
          <p:spPr>
            <a:xfrm>
              <a:off x="3507575" y="541425"/>
              <a:ext cx="75300" cy="90650"/>
            </a:xfrm>
            <a:custGeom>
              <a:rect b="b" l="l" r="r" t="t"/>
              <a:pathLst>
                <a:path extrusionOk="0" h="3626" w="3012">
                  <a:moveTo>
                    <a:pt x="245" y="0"/>
                  </a:moveTo>
                  <a:cubicBezTo>
                    <a:pt x="234" y="0"/>
                    <a:pt x="223" y="2"/>
                    <a:pt x="214" y="7"/>
                  </a:cubicBezTo>
                  <a:cubicBezTo>
                    <a:pt x="206" y="24"/>
                    <a:pt x="197" y="49"/>
                    <a:pt x="197" y="67"/>
                  </a:cubicBezTo>
                  <a:cubicBezTo>
                    <a:pt x="154" y="315"/>
                    <a:pt x="120" y="563"/>
                    <a:pt x="120" y="811"/>
                  </a:cubicBezTo>
                  <a:cubicBezTo>
                    <a:pt x="129" y="1059"/>
                    <a:pt x="172" y="1316"/>
                    <a:pt x="291" y="1538"/>
                  </a:cubicBezTo>
                  <a:cubicBezTo>
                    <a:pt x="206" y="1538"/>
                    <a:pt x="112" y="1529"/>
                    <a:pt x="26" y="1504"/>
                  </a:cubicBezTo>
                  <a:lnTo>
                    <a:pt x="26" y="1504"/>
                  </a:lnTo>
                  <a:cubicBezTo>
                    <a:pt x="0" y="1504"/>
                    <a:pt x="43" y="1932"/>
                    <a:pt x="52" y="1966"/>
                  </a:cubicBezTo>
                  <a:cubicBezTo>
                    <a:pt x="180" y="2522"/>
                    <a:pt x="479" y="2958"/>
                    <a:pt x="941" y="3292"/>
                  </a:cubicBezTo>
                  <a:cubicBezTo>
                    <a:pt x="1104" y="3403"/>
                    <a:pt x="1258" y="3514"/>
                    <a:pt x="1421" y="3625"/>
                  </a:cubicBezTo>
                  <a:lnTo>
                    <a:pt x="1677" y="3471"/>
                  </a:lnTo>
                  <a:lnTo>
                    <a:pt x="2892" y="2753"/>
                  </a:lnTo>
                  <a:lnTo>
                    <a:pt x="2918" y="2736"/>
                  </a:lnTo>
                  <a:cubicBezTo>
                    <a:pt x="3012" y="2265"/>
                    <a:pt x="2969" y="1760"/>
                    <a:pt x="2789" y="1316"/>
                  </a:cubicBezTo>
                  <a:cubicBezTo>
                    <a:pt x="2764" y="1393"/>
                    <a:pt x="2747" y="1470"/>
                    <a:pt x="2721" y="1547"/>
                  </a:cubicBezTo>
                  <a:cubicBezTo>
                    <a:pt x="2550" y="1076"/>
                    <a:pt x="2165" y="700"/>
                    <a:pt x="1720" y="452"/>
                  </a:cubicBezTo>
                  <a:cubicBezTo>
                    <a:pt x="1275" y="212"/>
                    <a:pt x="779" y="84"/>
                    <a:pt x="283" y="7"/>
                  </a:cubicBezTo>
                  <a:cubicBezTo>
                    <a:pt x="270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3512075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725" y="1"/>
                  </a:moveTo>
                  <a:cubicBezTo>
                    <a:pt x="680" y="1"/>
                    <a:pt x="635" y="3"/>
                    <a:pt x="590" y="8"/>
                  </a:cubicBezTo>
                  <a:cubicBezTo>
                    <a:pt x="590" y="8"/>
                    <a:pt x="0" y="1633"/>
                    <a:pt x="1497" y="2702"/>
                  </a:cubicBezTo>
                  <a:lnTo>
                    <a:pt x="2712" y="1984"/>
                  </a:lnTo>
                  <a:cubicBezTo>
                    <a:pt x="2678" y="1787"/>
                    <a:pt x="2644" y="1582"/>
                    <a:pt x="2575" y="1393"/>
                  </a:cubicBezTo>
                  <a:cubicBezTo>
                    <a:pt x="2498" y="1205"/>
                    <a:pt x="2378" y="1043"/>
                    <a:pt x="2259" y="880"/>
                  </a:cubicBezTo>
                  <a:cubicBezTo>
                    <a:pt x="2053" y="624"/>
                    <a:pt x="1814" y="393"/>
                    <a:pt x="1531" y="230"/>
                  </a:cubicBezTo>
                  <a:cubicBezTo>
                    <a:pt x="1288" y="90"/>
                    <a:pt x="1006" y="1"/>
                    <a:pt x="725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3647225" y="541425"/>
              <a:ext cx="75325" cy="90650"/>
            </a:xfrm>
            <a:custGeom>
              <a:rect b="b" l="l" r="r" t="t"/>
              <a:pathLst>
                <a:path extrusionOk="0" h="3626" w="3013">
                  <a:moveTo>
                    <a:pt x="2768" y="0"/>
                  </a:moveTo>
                  <a:cubicBezTo>
                    <a:pt x="2758" y="0"/>
                    <a:pt x="2747" y="2"/>
                    <a:pt x="2738" y="7"/>
                  </a:cubicBezTo>
                  <a:cubicBezTo>
                    <a:pt x="2242" y="84"/>
                    <a:pt x="1737" y="212"/>
                    <a:pt x="1301" y="452"/>
                  </a:cubicBezTo>
                  <a:cubicBezTo>
                    <a:pt x="856" y="700"/>
                    <a:pt x="471" y="1076"/>
                    <a:pt x="292" y="1547"/>
                  </a:cubicBezTo>
                  <a:cubicBezTo>
                    <a:pt x="275" y="1470"/>
                    <a:pt x="249" y="1393"/>
                    <a:pt x="232" y="1316"/>
                  </a:cubicBezTo>
                  <a:cubicBezTo>
                    <a:pt x="52" y="1760"/>
                    <a:pt x="1" y="2265"/>
                    <a:pt x="95" y="2736"/>
                  </a:cubicBezTo>
                  <a:lnTo>
                    <a:pt x="129" y="2753"/>
                  </a:lnTo>
                  <a:lnTo>
                    <a:pt x="1344" y="3471"/>
                  </a:lnTo>
                  <a:lnTo>
                    <a:pt x="1592" y="3625"/>
                  </a:lnTo>
                  <a:cubicBezTo>
                    <a:pt x="1754" y="3514"/>
                    <a:pt x="1917" y="3403"/>
                    <a:pt x="2071" y="3292"/>
                  </a:cubicBezTo>
                  <a:cubicBezTo>
                    <a:pt x="2533" y="2958"/>
                    <a:pt x="2841" y="2522"/>
                    <a:pt x="2961" y="1966"/>
                  </a:cubicBezTo>
                  <a:cubicBezTo>
                    <a:pt x="2969" y="1932"/>
                    <a:pt x="3012" y="1504"/>
                    <a:pt x="2995" y="1504"/>
                  </a:cubicBezTo>
                  <a:lnTo>
                    <a:pt x="2995" y="1504"/>
                  </a:lnTo>
                  <a:cubicBezTo>
                    <a:pt x="2901" y="1529"/>
                    <a:pt x="2815" y="1538"/>
                    <a:pt x="2721" y="1538"/>
                  </a:cubicBezTo>
                  <a:cubicBezTo>
                    <a:pt x="2841" y="1316"/>
                    <a:pt x="2892" y="1059"/>
                    <a:pt x="2892" y="811"/>
                  </a:cubicBezTo>
                  <a:cubicBezTo>
                    <a:pt x="2901" y="563"/>
                    <a:pt x="2858" y="315"/>
                    <a:pt x="2824" y="67"/>
                  </a:cubicBezTo>
                  <a:cubicBezTo>
                    <a:pt x="2815" y="49"/>
                    <a:pt x="2815" y="24"/>
                    <a:pt x="2798" y="7"/>
                  </a:cubicBezTo>
                  <a:cubicBezTo>
                    <a:pt x="2790" y="2"/>
                    <a:pt x="2779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3650450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1984" y="1"/>
                  </a:moveTo>
                  <a:cubicBezTo>
                    <a:pt x="1699" y="1"/>
                    <a:pt x="1424" y="90"/>
                    <a:pt x="1181" y="230"/>
                  </a:cubicBezTo>
                  <a:cubicBezTo>
                    <a:pt x="898" y="393"/>
                    <a:pt x="659" y="624"/>
                    <a:pt x="453" y="880"/>
                  </a:cubicBezTo>
                  <a:cubicBezTo>
                    <a:pt x="325" y="1043"/>
                    <a:pt x="214" y="1205"/>
                    <a:pt x="137" y="1393"/>
                  </a:cubicBezTo>
                  <a:cubicBezTo>
                    <a:pt x="60" y="1582"/>
                    <a:pt x="26" y="1787"/>
                    <a:pt x="0" y="1984"/>
                  </a:cubicBezTo>
                  <a:lnTo>
                    <a:pt x="1215" y="2702"/>
                  </a:lnTo>
                  <a:cubicBezTo>
                    <a:pt x="2712" y="1633"/>
                    <a:pt x="2122" y="8"/>
                    <a:pt x="2122" y="8"/>
                  </a:cubicBezTo>
                  <a:cubicBezTo>
                    <a:pt x="2076" y="3"/>
                    <a:pt x="2030" y="1"/>
                    <a:pt x="198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3532175" y="734075"/>
              <a:ext cx="183950" cy="180950"/>
            </a:xfrm>
            <a:custGeom>
              <a:rect b="b" l="l" r="r" t="t"/>
              <a:pathLst>
                <a:path extrusionOk="0" h="7238" w="7358">
                  <a:moveTo>
                    <a:pt x="5202" y="0"/>
                  </a:moveTo>
                  <a:lnTo>
                    <a:pt x="3713" y="428"/>
                  </a:lnTo>
                  <a:lnTo>
                    <a:pt x="3645" y="428"/>
                  </a:lnTo>
                  <a:lnTo>
                    <a:pt x="1805" y="34"/>
                  </a:lnTo>
                  <a:cubicBezTo>
                    <a:pt x="1805" y="34"/>
                    <a:pt x="1728" y="120"/>
                    <a:pt x="1600" y="274"/>
                  </a:cubicBezTo>
                  <a:cubicBezTo>
                    <a:pt x="1472" y="428"/>
                    <a:pt x="1292" y="650"/>
                    <a:pt x="1112" y="907"/>
                  </a:cubicBezTo>
                  <a:cubicBezTo>
                    <a:pt x="1061" y="984"/>
                    <a:pt x="1010" y="1069"/>
                    <a:pt x="950" y="1146"/>
                  </a:cubicBezTo>
                  <a:cubicBezTo>
                    <a:pt x="702" y="1531"/>
                    <a:pt x="479" y="1959"/>
                    <a:pt x="428" y="2301"/>
                  </a:cubicBezTo>
                  <a:lnTo>
                    <a:pt x="873" y="2087"/>
                  </a:lnTo>
                  <a:lnTo>
                    <a:pt x="873" y="2087"/>
                  </a:lnTo>
                  <a:cubicBezTo>
                    <a:pt x="796" y="2147"/>
                    <a:pt x="0" y="2797"/>
                    <a:pt x="342" y="5236"/>
                  </a:cubicBezTo>
                  <a:cubicBezTo>
                    <a:pt x="342" y="5236"/>
                    <a:pt x="377" y="5783"/>
                    <a:pt x="223" y="5980"/>
                  </a:cubicBezTo>
                  <a:cubicBezTo>
                    <a:pt x="208" y="6002"/>
                    <a:pt x="225" y="6024"/>
                    <a:pt x="247" y="6024"/>
                  </a:cubicBezTo>
                  <a:cubicBezTo>
                    <a:pt x="250" y="6024"/>
                    <a:pt x="253" y="6024"/>
                    <a:pt x="257" y="6023"/>
                  </a:cubicBezTo>
                  <a:cubicBezTo>
                    <a:pt x="360" y="5997"/>
                    <a:pt x="514" y="5920"/>
                    <a:pt x="616" y="5689"/>
                  </a:cubicBezTo>
                  <a:lnTo>
                    <a:pt x="616" y="5689"/>
                  </a:lnTo>
                  <a:cubicBezTo>
                    <a:pt x="454" y="6485"/>
                    <a:pt x="1070" y="7237"/>
                    <a:pt x="1882" y="7237"/>
                  </a:cubicBezTo>
                  <a:lnTo>
                    <a:pt x="5475" y="7237"/>
                  </a:lnTo>
                  <a:cubicBezTo>
                    <a:pt x="6288" y="7237"/>
                    <a:pt x="6895" y="6485"/>
                    <a:pt x="6741" y="5689"/>
                  </a:cubicBezTo>
                  <a:lnTo>
                    <a:pt x="6741" y="5689"/>
                  </a:lnTo>
                  <a:cubicBezTo>
                    <a:pt x="6844" y="5911"/>
                    <a:pt x="6998" y="5997"/>
                    <a:pt x="7101" y="6031"/>
                  </a:cubicBezTo>
                  <a:cubicBezTo>
                    <a:pt x="7104" y="6032"/>
                    <a:pt x="7106" y="6033"/>
                    <a:pt x="7109" y="6033"/>
                  </a:cubicBezTo>
                  <a:cubicBezTo>
                    <a:pt x="7131" y="6033"/>
                    <a:pt x="7150" y="6003"/>
                    <a:pt x="7135" y="5980"/>
                  </a:cubicBezTo>
                  <a:cubicBezTo>
                    <a:pt x="6981" y="5783"/>
                    <a:pt x="7015" y="5236"/>
                    <a:pt x="7015" y="5236"/>
                  </a:cubicBezTo>
                  <a:cubicBezTo>
                    <a:pt x="7357" y="2797"/>
                    <a:pt x="6562" y="2147"/>
                    <a:pt x="6476" y="2087"/>
                  </a:cubicBezTo>
                  <a:lnTo>
                    <a:pt x="6476" y="2087"/>
                  </a:lnTo>
                  <a:lnTo>
                    <a:pt x="6930" y="2301"/>
                  </a:lnTo>
                  <a:cubicBezTo>
                    <a:pt x="6878" y="1951"/>
                    <a:pt x="6587" y="1506"/>
                    <a:pt x="6262" y="1104"/>
                  </a:cubicBezTo>
                  <a:cubicBezTo>
                    <a:pt x="6194" y="1027"/>
                    <a:pt x="6126" y="950"/>
                    <a:pt x="6066" y="873"/>
                  </a:cubicBezTo>
                  <a:cubicBezTo>
                    <a:pt x="5852" y="633"/>
                    <a:pt x="5638" y="419"/>
                    <a:pt x="5475" y="257"/>
                  </a:cubicBezTo>
                  <a:cubicBezTo>
                    <a:pt x="5313" y="103"/>
                    <a:pt x="5202" y="0"/>
                    <a:pt x="5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3555900" y="740475"/>
              <a:ext cx="132850" cy="29675"/>
            </a:xfrm>
            <a:custGeom>
              <a:rect b="b" l="l" r="r" t="t"/>
              <a:pathLst>
                <a:path extrusionOk="0" h="1187" w="5314">
                  <a:moveTo>
                    <a:pt x="4526" y="1"/>
                  </a:moveTo>
                  <a:cubicBezTo>
                    <a:pt x="3859" y="118"/>
                    <a:pt x="3194" y="176"/>
                    <a:pt x="2535" y="176"/>
                  </a:cubicBezTo>
                  <a:cubicBezTo>
                    <a:pt x="1901" y="176"/>
                    <a:pt x="1272" y="123"/>
                    <a:pt x="651" y="18"/>
                  </a:cubicBezTo>
                  <a:cubicBezTo>
                    <a:pt x="523" y="172"/>
                    <a:pt x="343" y="394"/>
                    <a:pt x="163" y="651"/>
                  </a:cubicBezTo>
                  <a:cubicBezTo>
                    <a:pt x="112" y="728"/>
                    <a:pt x="52" y="813"/>
                    <a:pt x="1" y="890"/>
                  </a:cubicBezTo>
                  <a:cubicBezTo>
                    <a:pt x="843" y="1086"/>
                    <a:pt x="1695" y="1187"/>
                    <a:pt x="2558" y="1187"/>
                  </a:cubicBezTo>
                  <a:cubicBezTo>
                    <a:pt x="3465" y="1187"/>
                    <a:pt x="4384" y="1076"/>
                    <a:pt x="5313" y="848"/>
                  </a:cubicBezTo>
                  <a:cubicBezTo>
                    <a:pt x="5245" y="771"/>
                    <a:pt x="5177" y="694"/>
                    <a:pt x="5117" y="617"/>
                  </a:cubicBezTo>
                  <a:cubicBezTo>
                    <a:pt x="4903" y="377"/>
                    <a:pt x="4689" y="163"/>
                    <a:pt x="4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3559975" y="740475"/>
              <a:ext cx="123850" cy="23400"/>
            </a:xfrm>
            <a:custGeom>
              <a:rect b="b" l="l" r="r" t="t"/>
              <a:pathLst>
                <a:path extrusionOk="0" h="936" w="4954">
                  <a:moveTo>
                    <a:pt x="4363" y="1"/>
                  </a:moveTo>
                  <a:cubicBezTo>
                    <a:pt x="3696" y="118"/>
                    <a:pt x="3031" y="176"/>
                    <a:pt x="2372" y="176"/>
                  </a:cubicBezTo>
                  <a:cubicBezTo>
                    <a:pt x="1738" y="176"/>
                    <a:pt x="1109" y="123"/>
                    <a:pt x="488" y="18"/>
                  </a:cubicBezTo>
                  <a:cubicBezTo>
                    <a:pt x="360" y="172"/>
                    <a:pt x="180" y="394"/>
                    <a:pt x="0" y="651"/>
                  </a:cubicBezTo>
                  <a:cubicBezTo>
                    <a:pt x="787" y="839"/>
                    <a:pt x="1585" y="935"/>
                    <a:pt x="2392" y="935"/>
                  </a:cubicBezTo>
                  <a:cubicBezTo>
                    <a:pt x="3235" y="935"/>
                    <a:pt x="4089" y="831"/>
                    <a:pt x="4954" y="617"/>
                  </a:cubicBezTo>
                  <a:cubicBezTo>
                    <a:pt x="4740" y="377"/>
                    <a:pt x="4526" y="163"/>
                    <a:pt x="4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3605750" y="768700"/>
              <a:ext cx="27825" cy="27850"/>
            </a:xfrm>
            <a:custGeom>
              <a:rect b="b" l="l" r="r" t="t"/>
              <a:pathLst>
                <a:path extrusionOk="0" h="1114" w="1113">
                  <a:moveTo>
                    <a:pt x="556" y="1"/>
                  </a:moveTo>
                  <a:cubicBezTo>
                    <a:pt x="248" y="1"/>
                    <a:pt x="0" y="258"/>
                    <a:pt x="0" y="557"/>
                  </a:cubicBezTo>
                  <a:cubicBezTo>
                    <a:pt x="0" y="865"/>
                    <a:pt x="248" y="1113"/>
                    <a:pt x="556" y="1113"/>
                  </a:cubicBezTo>
                  <a:cubicBezTo>
                    <a:pt x="864" y="1113"/>
                    <a:pt x="1112" y="865"/>
                    <a:pt x="1112" y="557"/>
                  </a:cubicBezTo>
                  <a:cubicBezTo>
                    <a:pt x="1112" y="249"/>
                    <a:pt x="864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3608300" y="771275"/>
              <a:ext cx="22700" cy="22900"/>
            </a:xfrm>
            <a:custGeom>
              <a:rect b="b" l="l" r="r" t="t"/>
              <a:pathLst>
                <a:path extrusionOk="0" h="916" w="908">
                  <a:moveTo>
                    <a:pt x="454" y="1"/>
                  </a:moveTo>
                  <a:cubicBezTo>
                    <a:pt x="206" y="1"/>
                    <a:pt x="1" y="206"/>
                    <a:pt x="1" y="454"/>
                  </a:cubicBezTo>
                  <a:cubicBezTo>
                    <a:pt x="1" y="711"/>
                    <a:pt x="206" y="916"/>
                    <a:pt x="454" y="916"/>
                  </a:cubicBezTo>
                  <a:cubicBezTo>
                    <a:pt x="711" y="916"/>
                    <a:pt x="908" y="711"/>
                    <a:pt x="908" y="454"/>
                  </a:cubicBezTo>
                  <a:cubicBezTo>
                    <a:pt x="908" y="206"/>
                    <a:pt x="711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3614075" y="761450"/>
              <a:ext cx="11150" cy="11125"/>
            </a:xfrm>
            <a:custGeom>
              <a:rect b="b" l="l" r="r" t="t"/>
              <a:pathLst>
                <a:path extrusionOk="0" h="445" w="446">
                  <a:moveTo>
                    <a:pt x="112" y="0"/>
                  </a:moveTo>
                  <a:cubicBezTo>
                    <a:pt x="52" y="0"/>
                    <a:pt x="1" y="51"/>
                    <a:pt x="1" y="111"/>
                  </a:cubicBezTo>
                  <a:lnTo>
                    <a:pt x="1" y="342"/>
                  </a:lnTo>
                  <a:cubicBezTo>
                    <a:pt x="1" y="402"/>
                    <a:pt x="52" y="445"/>
                    <a:pt x="112" y="445"/>
                  </a:cubicBezTo>
                  <a:lnTo>
                    <a:pt x="343" y="445"/>
                  </a:lnTo>
                  <a:cubicBezTo>
                    <a:pt x="403" y="445"/>
                    <a:pt x="446" y="402"/>
                    <a:pt x="446" y="342"/>
                  </a:cubicBezTo>
                  <a:lnTo>
                    <a:pt x="446" y="111"/>
                  </a:lnTo>
                  <a:cubicBezTo>
                    <a:pt x="446" y="51"/>
                    <a:pt x="403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3549275" y="824100"/>
              <a:ext cx="151225" cy="90925"/>
            </a:xfrm>
            <a:custGeom>
              <a:rect b="b" l="l" r="r" t="t"/>
              <a:pathLst>
                <a:path extrusionOk="0" h="3637" w="6049">
                  <a:moveTo>
                    <a:pt x="445" y="1"/>
                  </a:moveTo>
                  <a:cubicBezTo>
                    <a:pt x="1" y="1344"/>
                    <a:pt x="925" y="2054"/>
                    <a:pt x="925" y="2054"/>
                  </a:cubicBezTo>
                  <a:cubicBezTo>
                    <a:pt x="771" y="1669"/>
                    <a:pt x="1147" y="1096"/>
                    <a:pt x="1147" y="1096"/>
                  </a:cubicBezTo>
                  <a:lnTo>
                    <a:pt x="1190" y="2276"/>
                  </a:lnTo>
                  <a:lnTo>
                    <a:pt x="1156" y="2610"/>
                  </a:lnTo>
                  <a:cubicBezTo>
                    <a:pt x="1156" y="2610"/>
                    <a:pt x="514" y="2687"/>
                    <a:pt x="343" y="3303"/>
                  </a:cubicBezTo>
                  <a:cubicBezTo>
                    <a:pt x="291" y="3474"/>
                    <a:pt x="420" y="3636"/>
                    <a:pt x="599" y="3636"/>
                  </a:cubicBezTo>
                  <a:lnTo>
                    <a:pt x="2182" y="3636"/>
                  </a:lnTo>
                  <a:cubicBezTo>
                    <a:pt x="2387" y="3636"/>
                    <a:pt x="2550" y="3474"/>
                    <a:pt x="2550" y="3277"/>
                  </a:cubicBezTo>
                  <a:lnTo>
                    <a:pt x="2550" y="2413"/>
                  </a:lnTo>
                  <a:cubicBezTo>
                    <a:pt x="2550" y="2413"/>
                    <a:pt x="2730" y="2695"/>
                    <a:pt x="3046" y="2807"/>
                  </a:cubicBezTo>
                  <a:cubicBezTo>
                    <a:pt x="3046" y="2807"/>
                    <a:pt x="3052" y="2808"/>
                    <a:pt x="3065" y="2808"/>
                  </a:cubicBezTo>
                  <a:cubicBezTo>
                    <a:pt x="3117" y="2808"/>
                    <a:pt x="3277" y="2775"/>
                    <a:pt x="3500" y="2413"/>
                  </a:cubicBezTo>
                  <a:lnTo>
                    <a:pt x="3500" y="3277"/>
                  </a:lnTo>
                  <a:cubicBezTo>
                    <a:pt x="3500" y="3474"/>
                    <a:pt x="3662" y="3636"/>
                    <a:pt x="3867" y="3636"/>
                  </a:cubicBezTo>
                  <a:lnTo>
                    <a:pt x="5450" y="3636"/>
                  </a:lnTo>
                  <a:cubicBezTo>
                    <a:pt x="5630" y="3636"/>
                    <a:pt x="5758" y="3474"/>
                    <a:pt x="5707" y="3303"/>
                  </a:cubicBezTo>
                  <a:cubicBezTo>
                    <a:pt x="5536" y="2687"/>
                    <a:pt x="4894" y="2610"/>
                    <a:pt x="4894" y="2610"/>
                  </a:cubicBezTo>
                  <a:lnTo>
                    <a:pt x="4860" y="2276"/>
                  </a:lnTo>
                  <a:lnTo>
                    <a:pt x="4903" y="1096"/>
                  </a:lnTo>
                  <a:cubicBezTo>
                    <a:pt x="4903" y="1096"/>
                    <a:pt x="5279" y="1669"/>
                    <a:pt x="5125" y="2054"/>
                  </a:cubicBezTo>
                  <a:cubicBezTo>
                    <a:pt x="5125" y="2054"/>
                    <a:pt x="6049" y="1344"/>
                    <a:pt x="5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3551425" y="801425"/>
              <a:ext cx="144800" cy="72975"/>
            </a:xfrm>
            <a:custGeom>
              <a:rect b="b" l="l" r="r" t="t"/>
              <a:pathLst>
                <a:path extrusionOk="0" h="2919" w="5792">
                  <a:moveTo>
                    <a:pt x="3123" y="1"/>
                  </a:moveTo>
                  <a:cubicBezTo>
                    <a:pt x="3114" y="1"/>
                    <a:pt x="3114" y="9"/>
                    <a:pt x="3114" y="18"/>
                  </a:cubicBezTo>
                  <a:lnTo>
                    <a:pt x="60" y="531"/>
                  </a:lnTo>
                  <a:cubicBezTo>
                    <a:pt x="0" y="728"/>
                    <a:pt x="9" y="942"/>
                    <a:pt x="94" y="1122"/>
                  </a:cubicBezTo>
                  <a:cubicBezTo>
                    <a:pt x="188" y="1301"/>
                    <a:pt x="342" y="1447"/>
                    <a:pt x="531" y="1524"/>
                  </a:cubicBezTo>
                  <a:cubicBezTo>
                    <a:pt x="582" y="1327"/>
                    <a:pt x="702" y="1156"/>
                    <a:pt x="856" y="1027"/>
                  </a:cubicBezTo>
                  <a:lnTo>
                    <a:pt x="856" y="1027"/>
                  </a:lnTo>
                  <a:cubicBezTo>
                    <a:pt x="847" y="1421"/>
                    <a:pt x="1070" y="1806"/>
                    <a:pt x="1403" y="2003"/>
                  </a:cubicBezTo>
                  <a:cubicBezTo>
                    <a:pt x="1446" y="1797"/>
                    <a:pt x="1514" y="1601"/>
                    <a:pt x="1600" y="1404"/>
                  </a:cubicBezTo>
                  <a:lnTo>
                    <a:pt x="1600" y="1404"/>
                  </a:lnTo>
                  <a:cubicBezTo>
                    <a:pt x="1540" y="1789"/>
                    <a:pt x="1754" y="2199"/>
                    <a:pt x="2096" y="2371"/>
                  </a:cubicBezTo>
                  <a:cubicBezTo>
                    <a:pt x="2105" y="2234"/>
                    <a:pt x="2130" y="2097"/>
                    <a:pt x="2182" y="1960"/>
                  </a:cubicBezTo>
                  <a:cubicBezTo>
                    <a:pt x="2250" y="2157"/>
                    <a:pt x="2327" y="2353"/>
                    <a:pt x="2438" y="2533"/>
                  </a:cubicBezTo>
                  <a:cubicBezTo>
                    <a:pt x="2550" y="2696"/>
                    <a:pt x="2695" y="2841"/>
                    <a:pt x="2883" y="2909"/>
                  </a:cubicBezTo>
                  <a:lnTo>
                    <a:pt x="2883" y="2918"/>
                  </a:lnTo>
                  <a:lnTo>
                    <a:pt x="2909" y="2918"/>
                  </a:lnTo>
                  <a:lnTo>
                    <a:pt x="2909" y="2909"/>
                  </a:lnTo>
                  <a:cubicBezTo>
                    <a:pt x="3097" y="2841"/>
                    <a:pt x="3242" y="2696"/>
                    <a:pt x="3354" y="2525"/>
                  </a:cubicBezTo>
                  <a:cubicBezTo>
                    <a:pt x="3465" y="2353"/>
                    <a:pt x="3542" y="2157"/>
                    <a:pt x="3610" y="1960"/>
                  </a:cubicBezTo>
                  <a:cubicBezTo>
                    <a:pt x="3662" y="2088"/>
                    <a:pt x="3687" y="2234"/>
                    <a:pt x="3696" y="2371"/>
                  </a:cubicBezTo>
                  <a:cubicBezTo>
                    <a:pt x="4038" y="2199"/>
                    <a:pt x="4252" y="1789"/>
                    <a:pt x="4192" y="1404"/>
                  </a:cubicBezTo>
                  <a:lnTo>
                    <a:pt x="4192" y="1404"/>
                  </a:lnTo>
                  <a:cubicBezTo>
                    <a:pt x="4278" y="1592"/>
                    <a:pt x="4346" y="1797"/>
                    <a:pt x="4389" y="2003"/>
                  </a:cubicBezTo>
                  <a:cubicBezTo>
                    <a:pt x="4722" y="1806"/>
                    <a:pt x="4945" y="1421"/>
                    <a:pt x="4936" y="1027"/>
                  </a:cubicBezTo>
                  <a:lnTo>
                    <a:pt x="4936" y="1027"/>
                  </a:lnTo>
                  <a:cubicBezTo>
                    <a:pt x="5090" y="1147"/>
                    <a:pt x="5202" y="1327"/>
                    <a:pt x="5261" y="1515"/>
                  </a:cubicBezTo>
                  <a:cubicBezTo>
                    <a:pt x="5450" y="1447"/>
                    <a:pt x="5604" y="1301"/>
                    <a:pt x="5698" y="1122"/>
                  </a:cubicBezTo>
                  <a:cubicBezTo>
                    <a:pt x="5783" y="942"/>
                    <a:pt x="5792" y="719"/>
                    <a:pt x="5732" y="531"/>
                  </a:cubicBezTo>
                  <a:lnTo>
                    <a:pt x="3251" y="26"/>
                  </a:lnTo>
                  <a:cubicBezTo>
                    <a:pt x="3251" y="18"/>
                    <a:pt x="3251" y="1"/>
                    <a:pt x="3251" y="1"/>
                  </a:cubicBezTo>
                  <a:lnTo>
                    <a:pt x="3174" y="9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3514425" y="579225"/>
              <a:ext cx="206825" cy="191875"/>
            </a:xfrm>
            <a:custGeom>
              <a:rect b="b" l="l" r="r" t="t"/>
              <a:pathLst>
                <a:path extrusionOk="0" h="7675" w="8273">
                  <a:moveTo>
                    <a:pt x="3345" y="0"/>
                  </a:moveTo>
                  <a:lnTo>
                    <a:pt x="3345" y="0"/>
                  </a:lnTo>
                  <a:cubicBezTo>
                    <a:pt x="3491" y="112"/>
                    <a:pt x="3610" y="248"/>
                    <a:pt x="3704" y="394"/>
                  </a:cubicBezTo>
                  <a:cubicBezTo>
                    <a:pt x="3524" y="342"/>
                    <a:pt x="3338" y="316"/>
                    <a:pt x="3152" y="316"/>
                  </a:cubicBezTo>
                  <a:cubicBezTo>
                    <a:pt x="3030" y="316"/>
                    <a:pt x="2908" y="327"/>
                    <a:pt x="2789" y="351"/>
                  </a:cubicBezTo>
                  <a:cubicBezTo>
                    <a:pt x="2481" y="411"/>
                    <a:pt x="2190" y="548"/>
                    <a:pt x="1882" y="582"/>
                  </a:cubicBezTo>
                  <a:cubicBezTo>
                    <a:pt x="1840" y="587"/>
                    <a:pt x="1797" y="589"/>
                    <a:pt x="1753" y="589"/>
                  </a:cubicBezTo>
                  <a:cubicBezTo>
                    <a:pt x="1479" y="589"/>
                    <a:pt x="1194" y="493"/>
                    <a:pt x="1061" y="257"/>
                  </a:cubicBezTo>
                  <a:lnTo>
                    <a:pt x="1061" y="257"/>
                  </a:lnTo>
                  <a:cubicBezTo>
                    <a:pt x="1121" y="505"/>
                    <a:pt x="1181" y="753"/>
                    <a:pt x="1241" y="1001"/>
                  </a:cubicBezTo>
                  <a:cubicBezTo>
                    <a:pt x="1070" y="1010"/>
                    <a:pt x="916" y="1138"/>
                    <a:pt x="830" y="1292"/>
                  </a:cubicBezTo>
                  <a:cubicBezTo>
                    <a:pt x="744" y="1446"/>
                    <a:pt x="719" y="1626"/>
                    <a:pt x="702" y="1805"/>
                  </a:cubicBezTo>
                  <a:cubicBezTo>
                    <a:pt x="676" y="2079"/>
                    <a:pt x="676" y="2361"/>
                    <a:pt x="659" y="2635"/>
                  </a:cubicBezTo>
                  <a:cubicBezTo>
                    <a:pt x="642" y="2815"/>
                    <a:pt x="633" y="2995"/>
                    <a:pt x="599" y="3166"/>
                  </a:cubicBezTo>
                  <a:cubicBezTo>
                    <a:pt x="522" y="3619"/>
                    <a:pt x="351" y="4072"/>
                    <a:pt x="0" y="4363"/>
                  </a:cubicBezTo>
                  <a:cubicBezTo>
                    <a:pt x="35" y="4368"/>
                    <a:pt x="70" y="4371"/>
                    <a:pt x="106" y="4371"/>
                  </a:cubicBezTo>
                  <a:cubicBezTo>
                    <a:pt x="252" y="4371"/>
                    <a:pt x="400" y="4330"/>
                    <a:pt x="531" y="4261"/>
                  </a:cubicBezTo>
                  <a:lnTo>
                    <a:pt x="531" y="4261"/>
                  </a:lnTo>
                  <a:cubicBezTo>
                    <a:pt x="257" y="4457"/>
                    <a:pt x="223" y="4851"/>
                    <a:pt x="291" y="5176"/>
                  </a:cubicBezTo>
                  <a:cubicBezTo>
                    <a:pt x="394" y="5595"/>
                    <a:pt x="633" y="5972"/>
                    <a:pt x="975" y="6228"/>
                  </a:cubicBezTo>
                  <a:cubicBezTo>
                    <a:pt x="864" y="5955"/>
                    <a:pt x="839" y="5629"/>
                    <a:pt x="924" y="5339"/>
                  </a:cubicBezTo>
                  <a:lnTo>
                    <a:pt x="924" y="5339"/>
                  </a:lnTo>
                  <a:cubicBezTo>
                    <a:pt x="1010" y="6040"/>
                    <a:pt x="1437" y="6682"/>
                    <a:pt x="2045" y="7041"/>
                  </a:cubicBezTo>
                  <a:cubicBezTo>
                    <a:pt x="2011" y="6844"/>
                    <a:pt x="2019" y="6630"/>
                    <a:pt x="2062" y="6434"/>
                  </a:cubicBezTo>
                  <a:cubicBezTo>
                    <a:pt x="2182" y="6707"/>
                    <a:pt x="2413" y="6913"/>
                    <a:pt x="2669" y="7058"/>
                  </a:cubicBezTo>
                  <a:cubicBezTo>
                    <a:pt x="2926" y="7204"/>
                    <a:pt x="3208" y="7289"/>
                    <a:pt x="3499" y="7375"/>
                  </a:cubicBezTo>
                  <a:cubicBezTo>
                    <a:pt x="3414" y="7238"/>
                    <a:pt x="3388" y="7067"/>
                    <a:pt x="3414" y="6913"/>
                  </a:cubicBezTo>
                  <a:lnTo>
                    <a:pt x="3414" y="6913"/>
                  </a:lnTo>
                  <a:cubicBezTo>
                    <a:pt x="3448" y="7127"/>
                    <a:pt x="3773" y="7409"/>
                    <a:pt x="4030" y="7597"/>
                  </a:cubicBezTo>
                  <a:cubicBezTo>
                    <a:pt x="4072" y="7623"/>
                    <a:pt x="4107" y="7648"/>
                    <a:pt x="4141" y="7674"/>
                  </a:cubicBezTo>
                  <a:cubicBezTo>
                    <a:pt x="4166" y="7648"/>
                    <a:pt x="4201" y="7623"/>
                    <a:pt x="4243" y="7597"/>
                  </a:cubicBezTo>
                  <a:cubicBezTo>
                    <a:pt x="4500" y="7409"/>
                    <a:pt x="4825" y="7127"/>
                    <a:pt x="4859" y="6913"/>
                  </a:cubicBezTo>
                  <a:lnTo>
                    <a:pt x="4859" y="6913"/>
                  </a:lnTo>
                  <a:cubicBezTo>
                    <a:pt x="4894" y="7067"/>
                    <a:pt x="4859" y="7238"/>
                    <a:pt x="4774" y="7375"/>
                  </a:cubicBezTo>
                  <a:cubicBezTo>
                    <a:pt x="5065" y="7289"/>
                    <a:pt x="5347" y="7204"/>
                    <a:pt x="5604" y="7058"/>
                  </a:cubicBezTo>
                  <a:cubicBezTo>
                    <a:pt x="5860" y="6913"/>
                    <a:pt x="6100" y="6707"/>
                    <a:pt x="6211" y="6434"/>
                  </a:cubicBezTo>
                  <a:cubicBezTo>
                    <a:pt x="6254" y="6630"/>
                    <a:pt x="6262" y="6844"/>
                    <a:pt x="6228" y="7041"/>
                  </a:cubicBezTo>
                  <a:cubicBezTo>
                    <a:pt x="6836" y="6682"/>
                    <a:pt x="7263" y="6040"/>
                    <a:pt x="7349" y="5339"/>
                  </a:cubicBezTo>
                  <a:lnTo>
                    <a:pt x="7349" y="5339"/>
                  </a:lnTo>
                  <a:cubicBezTo>
                    <a:pt x="7434" y="5629"/>
                    <a:pt x="7409" y="5955"/>
                    <a:pt x="7297" y="6237"/>
                  </a:cubicBezTo>
                  <a:cubicBezTo>
                    <a:pt x="7640" y="5972"/>
                    <a:pt x="7888" y="5595"/>
                    <a:pt x="7982" y="5176"/>
                  </a:cubicBezTo>
                  <a:cubicBezTo>
                    <a:pt x="8048" y="4860"/>
                    <a:pt x="8018" y="4478"/>
                    <a:pt x="7772" y="4277"/>
                  </a:cubicBezTo>
                  <a:lnTo>
                    <a:pt x="7772" y="4277"/>
                  </a:lnTo>
                  <a:cubicBezTo>
                    <a:pt x="7900" y="4344"/>
                    <a:pt x="8043" y="4376"/>
                    <a:pt x="8184" y="4376"/>
                  </a:cubicBezTo>
                  <a:cubicBezTo>
                    <a:pt x="8213" y="4376"/>
                    <a:pt x="8243" y="4375"/>
                    <a:pt x="8273" y="4372"/>
                  </a:cubicBezTo>
                  <a:cubicBezTo>
                    <a:pt x="7922" y="4072"/>
                    <a:pt x="7751" y="3619"/>
                    <a:pt x="7674" y="3166"/>
                  </a:cubicBezTo>
                  <a:cubicBezTo>
                    <a:pt x="7640" y="2935"/>
                    <a:pt x="7623" y="2704"/>
                    <a:pt x="7605" y="2464"/>
                  </a:cubicBezTo>
                  <a:cubicBezTo>
                    <a:pt x="7597" y="2242"/>
                    <a:pt x="7588" y="2019"/>
                    <a:pt x="7571" y="1805"/>
                  </a:cubicBezTo>
                  <a:cubicBezTo>
                    <a:pt x="7554" y="1626"/>
                    <a:pt x="7528" y="1446"/>
                    <a:pt x="7443" y="1292"/>
                  </a:cubicBezTo>
                  <a:cubicBezTo>
                    <a:pt x="7357" y="1138"/>
                    <a:pt x="7203" y="1010"/>
                    <a:pt x="7032" y="1001"/>
                  </a:cubicBezTo>
                  <a:cubicBezTo>
                    <a:pt x="7092" y="753"/>
                    <a:pt x="7152" y="505"/>
                    <a:pt x="7212" y="257"/>
                  </a:cubicBezTo>
                  <a:lnTo>
                    <a:pt x="7212" y="257"/>
                  </a:lnTo>
                  <a:cubicBezTo>
                    <a:pt x="7079" y="493"/>
                    <a:pt x="6794" y="589"/>
                    <a:pt x="6520" y="589"/>
                  </a:cubicBezTo>
                  <a:cubicBezTo>
                    <a:pt x="6476" y="589"/>
                    <a:pt x="6433" y="587"/>
                    <a:pt x="6391" y="582"/>
                  </a:cubicBezTo>
                  <a:cubicBezTo>
                    <a:pt x="6083" y="548"/>
                    <a:pt x="5792" y="411"/>
                    <a:pt x="5492" y="351"/>
                  </a:cubicBezTo>
                  <a:cubicBezTo>
                    <a:pt x="5370" y="327"/>
                    <a:pt x="5246" y="316"/>
                    <a:pt x="5123" y="316"/>
                  </a:cubicBezTo>
                  <a:cubicBezTo>
                    <a:pt x="4935" y="316"/>
                    <a:pt x="4749" y="342"/>
                    <a:pt x="4568" y="394"/>
                  </a:cubicBezTo>
                  <a:cubicBezTo>
                    <a:pt x="4663" y="248"/>
                    <a:pt x="4791" y="112"/>
                    <a:pt x="4928" y="0"/>
                  </a:cubicBezTo>
                  <a:lnTo>
                    <a:pt x="4928" y="0"/>
                  </a:lnTo>
                  <a:cubicBezTo>
                    <a:pt x="4586" y="17"/>
                    <a:pt x="4286" y="180"/>
                    <a:pt x="4141" y="334"/>
                  </a:cubicBezTo>
                  <a:cubicBezTo>
                    <a:pt x="3987" y="180"/>
                    <a:pt x="3696" y="17"/>
                    <a:pt x="3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3618775" y="729575"/>
              <a:ext cx="2175" cy="13175"/>
            </a:xfrm>
            <a:custGeom>
              <a:rect b="b" l="l" r="r" t="t"/>
              <a:pathLst>
                <a:path extrusionOk="0" h="527" w="87">
                  <a:moveTo>
                    <a:pt x="52" y="0"/>
                  </a:moveTo>
                  <a:cubicBezTo>
                    <a:pt x="35" y="9"/>
                    <a:pt x="18" y="26"/>
                    <a:pt x="1" y="35"/>
                  </a:cubicBezTo>
                  <a:lnTo>
                    <a:pt x="1" y="488"/>
                  </a:lnTo>
                  <a:cubicBezTo>
                    <a:pt x="1" y="514"/>
                    <a:pt x="22" y="527"/>
                    <a:pt x="44" y="527"/>
                  </a:cubicBezTo>
                  <a:cubicBezTo>
                    <a:pt x="65" y="527"/>
                    <a:pt x="86" y="514"/>
                    <a:pt x="86" y="488"/>
                  </a:cubicBezTo>
                  <a:lnTo>
                    <a:pt x="86" y="26"/>
                  </a:lnTo>
                  <a:cubicBezTo>
                    <a:pt x="78" y="17"/>
                    <a:pt x="61" y="9"/>
                    <a:pt x="52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3530875" y="579225"/>
              <a:ext cx="173900" cy="94125"/>
            </a:xfrm>
            <a:custGeom>
              <a:rect b="b" l="l" r="r" t="t"/>
              <a:pathLst>
                <a:path extrusionOk="0" h="3765" w="6956">
                  <a:moveTo>
                    <a:pt x="2696" y="0"/>
                  </a:moveTo>
                  <a:lnTo>
                    <a:pt x="2696" y="0"/>
                  </a:lnTo>
                  <a:cubicBezTo>
                    <a:pt x="2833" y="112"/>
                    <a:pt x="2952" y="248"/>
                    <a:pt x="3055" y="394"/>
                  </a:cubicBezTo>
                  <a:cubicBezTo>
                    <a:pt x="2875" y="342"/>
                    <a:pt x="2688" y="316"/>
                    <a:pt x="2501" y="316"/>
                  </a:cubicBezTo>
                  <a:cubicBezTo>
                    <a:pt x="2377" y="316"/>
                    <a:pt x="2254" y="327"/>
                    <a:pt x="2131" y="351"/>
                  </a:cubicBezTo>
                  <a:cubicBezTo>
                    <a:pt x="1823" y="411"/>
                    <a:pt x="1541" y="548"/>
                    <a:pt x="1233" y="582"/>
                  </a:cubicBezTo>
                  <a:cubicBezTo>
                    <a:pt x="1189" y="587"/>
                    <a:pt x="1145" y="589"/>
                    <a:pt x="1101" y="589"/>
                  </a:cubicBezTo>
                  <a:cubicBezTo>
                    <a:pt x="824" y="589"/>
                    <a:pt x="544" y="493"/>
                    <a:pt x="412" y="257"/>
                  </a:cubicBezTo>
                  <a:lnTo>
                    <a:pt x="412" y="257"/>
                  </a:lnTo>
                  <a:cubicBezTo>
                    <a:pt x="471" y="505"/>
                    <a:pt x="531" y="753"/>
                    <a:pt x="591" y="1001"/>
                  </a:cubicBezTo>
                  <a:cubicBezTo>
                    <a:pt x="412" y="1010"/>
                    <a:pt x="258" y="1138"/>
                    <a:pt x="172" y="1292"/>
                  </a:cubicBezTo>
                  <a:cubicBezTo>
                    <a:pt x="95" y="1446"/>
                    <a:pt x="69" y="1626"/>
                    <a:pt x="52" y="1805"/>
                  </a:cubicBezTo>
                  <a:cubicBezTo>
                    <a:pt x="27" y="2079"/>
                    <a:pt x="18" y="2361"/>
                    <a:pt x="1" y="2635"/>
                  </a:cubicBezTo>
                  <a:cubicBezTo>
                    <a:pt x="215" y="2447"/>
                    <a:pt x="454" y="2276"/>
                    <a:pt x="702" y="2139"/>
                  </a:cubicBezTo>
                  <a:lnTo>
                    <a:pt x="702" y="2139"/>
                  </a:lnTo>
                  <a:cubicBezTo>
                    <a:pt x="471" y="2438"/>
                    <a:pt x="369" y="2832"/>
                    <a:pt x="412" y="3200"/>
                  </a:cubicBezTo>
                  <a:cubicBezTo>
                    <a:pt x="677" y="2798"/>
                    <a:pt x="1027" y="2456"/>
                    <a:pt x="1430" y="2190"/>
                  </a:cubicBezTo>
                  <a:lnTo>
                    <a:pt x="1430" y="2190"/>
                  </a:lnTo>
                  <a:cubicBezTo>
                    <a:pt x="1284" y="2490"/>
                    <a:pt x="1233" y="2823"/>
                    <a:pt x="1267" y="3149"/>
                  </a:cubicBezTo>
                  <a:cubicBezTo>
                    <a:pt x="1404" y="2892"/>
                    <a:pt x="1609" y="2687"/>
                    <a:pt x="1849" y="2533"/>
                  </a:cubicBezTo>
                  <a:lnTo>
                    <a:pt x="1849" y="2533"/>
                  </a:lnTo>
                  <a:cubicBezTo>
                    <a:pt x="1772" y="2781"/>
                    <a:pt x="1797" y="3063"/>
                    <a:pt x="1926" y="3285"/>
                  </a:cubicBezTo>
                  <a:cubicBezTo>
                    <a:pt x="2037" y="3131"/>
                    <a:pt x="2199" y="3012"/>
                    <a:pt x="2371" y="2952"/>
                  </a:cubicBezTo>
                  <a:cubicBezTo>
                    <a:pt x="2388" y="3234"/>
                    <a:pt x="2473" y="3516"/>
                    <a:pt x="2619" y="3764"/>
                  </a:cubicBezTo>
                  <a:cubicBezTo>
                    <a:pt x="3064" y="3328"/>
                    <a:pt x="3337" y="2310"/>
                    <a:pt x="3423" y="1959"/>
                  </a:cubicBezTo>
                  <a:cubicBezTo>
                    <a:pt x="3440" y="1891"/>
                    <a:pt x="3500" y="1840"/>
                    <a:pt x="3568" y="1840"/>
                  </a:cubicBezTo>
                  <a:cubicBezTo>
                    <a:pt x="3654" y="1840"/>
                    <a:pt x="3722" y="1900"/>
                    <a:pt x="3731" y="1985"/>
                  </a:cubicBezTo>
                  <a:cubicBezTo>
                    <a:pt x="3756" y="2353"/>
                    <a:pt x="3885" y="3345"/>
                    <a:pt x="4390" y="3764"/>
                  </a:cubicBezTo>
                  <a:cubicBezTo>
                    <a:pt x="4544" y="3525"/>
                    <a:pt x="4775" y="3234"/>
                    <a:pt x="4783" y="2952"/>
                  </a:cubicBezTo>
                  <a:cubicBezTo>
                    <a:pt x="4963" y="3012"/>
                    <a:pt x="5125" y="3131"/>
                    <a:pt x="5236" y="3285"/>
                  </a:cubicBezTo>
                  <a:cubicBezTo>
                    <a:pt x="5365" y="3063"/>
                    <a:pt x="5390" y="2781"/>
                    <a:pt x="5313" y="2533"/>
                  </a:cubicBezTo>
                  <a:lnTo>
                    <a:pt x="5313" y="2533"/>
                  </a:lnTo>
                  <a:cubicBezTo>
                    <a:pt x="5553" y="2687"/>
                    <a:pt x="5758" y="2892"/>
                    <a:pt x="5895" y="3149"/>
                  </a:cubicBezTo>
                  <a:cubicBezTo>
                    <a:pt x="5929" y="2823"/>
                    <a:pt x="5870" y="2490"/>
                    <a:pt x="5724" y="2190"/>
                  </a:cubicBezTo>
                  <a:lnTo>
                    <a:pt x="5724" y="2190"/>
                  </a:lnTo>
                  <a:cubicBezTo>
                    <a:pt x="6135" y="2456"/>
                    <a:pt x="6477" y="2798"/>
                    <a:pt x="6742" y="3200"/>
                  </a:cubicBezTo>
                  <a:cubicBezTo>
                    <a:pt x="6785" y="2832"/>
                    <a:pt x="6682" y="2438"/>
                    <a:pt x="6460" y="2139"/>
                  </a:cubicBezTo>
                  <a:lnTo>
                    <a:pt x="6468" y="2139"/>
                  </a:lnTo>
                  <a:cubicBezTo>
                    <a:pt x="6639" y="2233"/>
                    <a:pt x="6802" y="2344"/>
                    <a:pt x="6956" y="2464"/>
                  </a:cubicBezTo>
                  <a:cubicBezTo>
                    <a:pt x="6947" y="2242"/>
                    <a:pt x="6939" y="2019"/>
                    <a:pt x="6913" y="1805"/>
                  </a:cubicBezTo>
                  <a:cubicBezTo>
                    <a:pt x="6905" y="1626"/>
                    <a:pt x="6879" y="1446"/>
                    <a:pt x="6793" y="1292"/>
                  </a:cubicBezTo>
                  <a:cubicBezTo>
                    <a:pt x="6708" y="1138"/>
                    <a:pt x="6554" y="1010"/>
                    <a:pt x="6383" y="1001"/>
                  </a:cubicBezTo>
                  <a:cubicBezTo>
                    <a:pt x="6434" y="753"/>
                    <a:pt x="6503" y="505"/>
                    <a:pt x="6562" y="257"/>
                  </a:cubicBezTo>
                  <a:lnTo>
                    <a:pt x="6562" y="257"/>
                  </a:lnTo>
                  <a:cubicBezTo>
                    <a:pt x="6430" y="493"/>
                    <a:pt x="6144" y="589"/>
                    <a:pt x="5870" y="589"/>
                  </a:cubicBezTo>
                  <a:cubicBezTo>
                    <a:pt x="5827" y="589"/>
                    <a:pt x="5784" y="587"/>
                    <a:pt x="5741" y="582"/>
                  </a:cubicBezTo>
                  <a:cubicBezTo>
                    <a:pt x="5433" y="548"/>
                    <a:pt x="5142" y="411"/>
                    <a:pt x="4834" y="351"/>
                  </a:cubicBezTo>
                  <a:cubicBezTo>
                    <a:pt x="4715" y="327"/>
                    <a:pt x="4592" y="316"/>
                    <a:pt x="4469" y="316"/>
                  </a:cubicBezTo>
                  <a:cubicBezTo>
                    <a:pt x="4282" y="316"/>
                    <a:pt x="4094" y="342"/>
                    <a:pt x="3919" y="394"/>
                  </a:cubicBezTo>
                  <a:cubicBezTo>
                    <a:pt x="4013" y="248"/>
                    <a:pt x="4133" y="112"/>
                    <a:pt x="4278" y="0"/>
                  </a:cubicBezTo>
                  <a:lnTo>
                    <a:pt x="4278" y="0"/>
                  </a:lnTo>
                  <a:cubicBezTo>
                    <a:pt x="3928" y="17"/>
                    <a:pt x="3637" y="180"/>
                    <a:pt x="3483" y="334"/>
                  </a:cubicBezTo>
                  <a:cubicBezTo>
                    <a:pt x="3337" y="180"/>
                    <a:pt x="3038" y="17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3541550" y="674475"/>
              <a:ext cx="66975" cy="64150"/>
            </a:xfrm>
            <a:custGeom>
              <a:rect b="b" l="l" r="r" t="t"/>
              <a:pathLst>
                <a:path extrusionOk="0" h="2566" w="2679">
                  <a:moveTo>
                    <a:pt x="1461" y="0"/>
                  </a:moveTo>
                  <a:cubicBezTo>
                    <a:pt x="1343" y="0"/>
                    <a:pt x="1224" y="10"/>
                    <a:pt x="1105" y="31"/>
                  </a:cubicBezTo>
                  <a:cubicBezTo>
                    <a:pt x="669" y="117"/>
                    <a:pt x="267" y="365"/>
                    <a:pt x="36" y="742"/>
                  </a:cubicBezTo>
                  <a:cubicBezTo>
                    <a:pt x="1" y="791"/>
                    <a:pt x="46" y="834"/>
                    <a:pt x="92" y="834"/>
                  </a:cubicBezTo>
                  <a:cubicBezTo>
                    <a:pt x="102" y="834"/>
                    <a:pt x="112" y="832"/>
                    <a:pt x="121" y="827"/>
                  </a:cubicBezTo>
                  <a:cubicBezTo>
                    <a:pt x="207" y="793"/>
                    <a:pt x="293" y="759"/>
                    <a:pt x="378" y="742"/>
                  </a:cubicBezTo>
                  <a:lnTo>
                    <a:pt x="378" y="742"/>
                  </a:lnTo>
                  <a:cubicBezTo>
                    <a:pt x="113" y="972"/>
                    <a:pt x="2" y="1349"/>
                    <a:pt x="147" y="1700"/>
                  </a:cubicBezTo>
                  <a:cubicBezTo>
                    <a:pt x="157" y="1729"/>
                    <a:pt x="184" y="1748"/>
                    <a:pt x="210" y="1748"/>
                  </a:cubicBezTo>
                  <a:cubicBezTo>
                    <a:pt x="229" y="1748"/>
                    <a:pt x="248" y="1738"/>
                    <a:pt x="258" y="1717"/>
                  </a:cubicBezTo>
                  <a:cubicBezTo>
                    <a:pt x="284" y="1665"/>
                    <a:pt x="318" y="1631"/>
                    <a:pt x="352" y="1588"/>
                  </a:cubicBezTo>
                  <a:lnTo>
                    <a:pt x="352" y="1588"/>
                  </a:lnTo>
                  <a:cubicBezTo>
                    <a:pt x="258" y="1879"/>
                    <a:pt x="352" y="2213"/>
                    <a:pt x="609" y="2410"/>
                  </a:cubicBezTo>
                  <a:cubicBezTo>
                    <a:pt x="619" y="2417"/>
                    <a:pt x="630" y="2420"/>
                    <a:pt x="642" y="2420"/>
                  </a:cubicBezTo>
                  <a:cubicBezTo>
                    <a:pt x="672" y="2420"/>
                    <a:pt x="703" y="2400"/>
                    <a:pt x="703" y="2375"/>
                  </a:cubicBezTo>
                  <a:cubicBezTo>
                    <a:pt x="712" y="2324"/>
                    <a:pt x="720" y="2290"/>
                    <a:pt x="737" y="2247"/>
                  </a:cubicBezTo>
                  <a:cubicBezTo>
                    <a:pt x="806" y="2410"/>
                    <a:pt x="951" y="2529"/>
                    <a:pt x="1122" y="2564"/>
                  </a:cubicBezTo>
                  <a:cubicBezTo>
                    <a:pt x="1128" y="2565"/>
                    <a:pt x="1133" y="2565"/>
                    <a:pt x="1139" y="2565"/>
                  </a:cubicBezTo>
                  <a:cubicBezTo>
                    <a:pt x="1212" y="2565"/>
                    <a:pt x="1236" y="2460"/>
                    <a:pt x="1157" y="2444"/>
                  </a:cubicBezTo>
                  <a:cubicBezTo>
                    <a:pt x="977" y="2410"/>
                    <a:pt x="831" y="2256"/>
                    <a:pt x="814" y="2068"/>
                  </a:cubicBezTo>
                  <a:cubicBezTo>
                    <a:pt x="814" y="2030"/>
                    <a:pt x="784" y="2006"/>
                    <a:pt x="753" y="2006"/>
                  </a:cubicBezTo>
                  <a:cubicBezTo>
                    <a:pt x="734" y="2006"/>
                    <a:pt x="716" y="2014"/>
                    <a:pt x="703" y="2033"/>
                  </a:cubicBezTo>
                  <a:cubicBezTo>
                    <a:pt x="660" y="2102"/>
                    <a:pt x="626" y="2170"/>
                    <a:pt x="609" y="2239"/>
                  </a:cubicBezTo>
                  <a:cubicBezTo>
                    <a:pt x="395" y="2016"/>
                    <a:pt x="378" y="1657"/>
                    <a:pt x="583" y="1417"/>
                  </a:cubicBezTo>
                  <a:cubicBezTo>
                    <a:pt x="627" y="1366"/>
                    <a:pt x="590" y="1309"/>
                    <a:pt x="541" y="1309"/>
                  </a:cubicBezTo>
                  <a:cubicBezTo>
                    <a:pt x="533" y="1309"/>
                    <a:pt x="524" y="1311"/>
                    <a:pt x="515" y="1315"/>
                  </a:cubicBezTo>
                  <a:cubicBezTo>
                    <a:pt x="395" y="1366"/>
                    <a:pt x="301" y="1443"/>
                    <a:pt x="224" y="1537"/>
                  </a:cubicBezTo>
                  <a:cubicBezTo>
                    <a:pt x="147" y="1195"/>
                    <a:pt x="335" y="827"/>
                    <a:pt x="686" y="707"/>
                  </a:cubicBezTo>
                  <a:cubicBezTo>
                    <a:pt x="746" y="682"/>
                    <a:pt x="746" y="579"/>
                    <a:pt x="669" y="579"/>
                  </a:cubicBezTo>
                  <a:cubicBezTo>
                    <a:pt x="523" y="588"/>
                    <a:pt x="387" y="613"/>
                    <a:pt x="250" y="647"/>
                  </a:cubicBezTo>
                  <a:cubicBezTo>
                    <a:pt x="472" y="382"/>
                    <a:pt x="797" y="220"/>
                    <a:pt x="1139" y="160"/>
                  </a:cubicBezTo>
                  <a:cubicBezTo>
                    <a:pt x="1253" y="137"/>
                    <a:pt x="1367" y="127"/>
                    <a:pt x="1482" y="127"/>
                  </a:cubicBezTo>
                  <a:cubicBezTo>
                    <a:pt x="1850" y="127"/>
                    <a:pt x="2218" y="234"/>
                    <a:pt x="2551" y="391"/>
                  </a:cubicBezTo>
                  <a:cubicBezTo>
                    <a:pt x="2561" y="395"/>
                    <a:pt x="2571" y="397"/>
                    <a:pt x="2580" y="397"/>
                  </a:cubicBezTo>
                  <a:cubicBezTo>
                    <a:pt x="2641" y="397"/>
                    <a:pt x="2679" y="309"/>
                    <a:pt x="2619" y="280"/>
                  </a:cubicBezTo>
                  <a:cubicBezTo>
                    <a:pt x="2256" y="114"/>
                    <a:pt x="1862" y="0"/>
                    <a:pt x="146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3583275" y="728925"/>
              <a:ext cx="34875" cy="12000"/>
            </a:xfrm>
            <a:custGeom>
              <a:rect b="b" l="l" r="r" t="t"/>
              <a:pathLst>
                <a:path extrusionOk="0" h="480" w="1395">
                  <a:moveTo>
                    <a:pt x="291" y="0"/>
                  </a:moveTo>
                  <a:cubicBezTo>
                    <a:pt x="267" y="0"/>
                    <a:pt x="242" y="13"/>
                    <a:pt x="232" y="43"/>
                  </a:cubicBezTo>
                  <a:cubicBezTo>
                    <a:pt x="198" y="172"/>
                    <a:pt x="129" y="274"/>
                    <a:pt x="27" y="360"/>
                  </a:cubicBezTo>
                  <a:cubicBezTo>
                    <a:pt x="1" y="394"/>
                    <a:pt x="9" y="463"/>
                    <a:pt x="61" y="463"/>
                  </a:cubicBezTo>
                  <a:cubicBezTo>
                    <a:pt x="143" y="474"/>
                    <a:pt x="226" y="479"/>
                    <a:pt x="309" y="479"/>
                  </a:cubicBezTo>
                  <a:cubicBezTo>
                    <a:pt x="674" y="479"/>
                    <a:pt x="1037" y="372"/>
                    <a:pt x="1344" y="163"/>
                  </a:cubicBezTo>
                  <a:cubicBezTo>
                    <a:pt x="1394" y="127"/>
                    <a:pt x="1360" y="42"/>
                    <a:pt x="1307" y="42"/>
                  </a:cubicBezTo>
                  <a:cubicBezTo>
                    <a:pt x="1297" y="42"/>
                    <a:pt x="1286" y="45"/>
                    <a:pt x="1276" y="52"/>
                  </a:cubicBezTo>
                  <a:cubicBezTo>
                    <a:pt x="997" y="246"/>
                    <a:pt x="662" y="355"/>
                    <a:pt x="322" y="355"/>
                  </a:cubicBezTo>
                  <a:cubicBezTo>
                    <a:pt x="286" y="355"/>
                    <a:pt x="250" y="354"/>
                    <a:pt x="215" y="351"/>
                  </a:cubicBezTo>
                  <a:cubicBezTo>
                    <a:pt x="275" y="274"/>
                    <a:pt x="326" y="180"/>
                    <a:pt x="352" y="78"/>
                  </a:cubicBezTo>
                  <a:cubicBezTo>
                    <a:pt x="367" y="31"/>
                    <a:pt x="329" y="0"/>
                    <a:pt x="29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3578100" y="655975"/>
              <a:ext cx="12475" cy="19275"/>
            </a:xfrm>
            <a:custGeom>
              <a:rect b="b" l="l" r="r" t="t"/>
              <a:pathLst>
                <a:path extrusionOk="0" h="771" w="499">
                  <a:moveTo>
                    <a:pt x="232" y="0"/>
                  </a:moveTo>
                  <a:cubicBezTo>
                    <a:pt x="8" y="0"/>
                    <a:pt x="0" y="421"/>
                    <a:pt x="54" y="575"/>
                  </a:cubicBezTo>
                  <a:cubicBezTo>
                    <a:pt x="71" y="652"/>
                    <a:pt x="114" y="729"/>
                    <a:pt x="191" y="763"/>
                  </a:cubicBezTo>
                  <a:cubicBezTo>
                    <a:pt x="208" y="768"/>
                    <a:pt x="225" y="770"/>
                    <a:pt x="242" y="770"/>
                  </a:cubicBezTo>
                  <a:cubicBezTo>
                    <a:pt x="312" y="770"/>
                    <a:pt x="381" y="731"/>
                    <a:pt x="422" y="669"/>
                  </a:cubicBezTo>
                  <a:cubicBezTo>
                    <a:pt x="473" y="600"/>
                    <a:pt x="490" y="506"/>
                    <a:pt x="499" y="421"/>
                  </a:cubicBezTo>
                  <a:cubicBezTo>
                    <a:pt x="499" y="412"/>
                    <a:pt x="499" y="395"/>
                    <a:pt x="499" y="386"/>
                  </a:cubicBezTo>
                  <a:cubicBezTo>
                    <a:pt x="499" y="318"/>
                    <a:pt x="490" y="250"/>
                    <a:pt x="473" y="190"/>
                  </a:cubicBezTo>
                  <a:cubicBezTo>
                    <a:pt x="447" y="113"/>
                    <a:pt x="387" y="44"/>
                    <a:pt x="319" y="19"/>
                  </a:cubicBezTo>
                  <a:cubicBezTo>
                    <a:pt x="287" y="6"/>
                    <a:pt x="258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3632475" y="674475"/>
              <a:ext cx="67025" cy="64150"/>
            </a:xfrm>
            <a:custGeom>
              <a:rect b="b" l="l" r="r" t="t"/>
              <a:pathLst>
                <a:path extrusionOk="0" h="2566" w="2681">
                  <a:moveTo>
                    <a:pt x="1223" y="0"/>
                  </a:moveTo>
                  <a:cubicBezTo>
                    <a:pt x="823" y="0"/>
                    <a:pt x="424" y="114"/>
                    <a:pt x="60" y="280"/>
                  </a:cubicBezTo>
                  <a:cubicBezTo>
                    <a:pt x="1" y="309"/>
                    <a:pt x="38" y="397"/>
                    <a:pt x="100" y="397"/>
                  </a:cubicBezTo>
                  <a:cubicBezTo>
                    <a:pt x="109" y="397"/>
                    <a:pt x="119" y="395"/>
                    <a:pt x="129" y="391"/>
                  </a:cubicBezTo>
                  <a:cubicBezTo>
                    <a:pt x="462" y="234"/>
                    <a:pt x="830" y="127"/>
                    <a:pt x="1202" y="127"/>
                  </a:cubicBezTo>
                  <a:cubicBezTo>
                    <a:pt x="1317" y="127"/>
                    <a:pt x="1433" y="137"/>
                    <a:pt x="1549" y="160"/>
                  </a:cubicBezTo>
                  <a:cubicBezTo>
                    <a:pt x="1883" y="220"/>
                    <a:pt x="2208" y="382"/>
                    <a:pt x="2430" y="647"/>
                  </a:cubicBezTo>
                  <a:cubicBezTo>
                    <a:pt x="2293" y="613"/>
                    <a:pt x="2156" y="588"/>
                    <a:pt x="2011" y="579"/>
                  </a:cubicBezTo>
                  <a:cubicBezTo>
                    <a:pt x="1934" y="579"/>
                    <a:pt x="1934" y="682"/>
                    <a:pt x="1994" y="707"/>
                  </a:cubicBezTo>
                  <a:cubicBezTo>
                    <a:pt x="2344" y="827"/>
                    <a:pt x="2533" y="1195"/>
                    <a:pt x="2456" y="1537"/>
                  </a:cubicBezTo>
                  <a:cubicBezTo>
                    <a:pt x="2379" y="1443"/>
                    <a:pt x="2285" y="1366"/>
                    <a:pt x="2173" y="1315"/>
                  </a:cubicBezTo>
                  <a:cubicBezTo>
                    <a:pt x="2163" y="1311"/>
                    <a:pt x="2153" y="1309"/>
                    <a:pt x="2144" y="1309"/>
                  </a:cubicBezTo>
                  <a:cubicBezTo>
                    <a:pt x="2090" y="1309"/>
                    <a:pt x="2053" y="1366"/>
                    <a:pt x="2096" y="1417"/>
                  </a:cubicBezTo>
                  <a:cubicBezTo>
                    <a:pt x="2302" y="1657"/>
                    <a:pt x="2293" y="2016"/>
                    <a:pt x="2071" y="2239"/>
                  </a:cubicBezTo>
                  <a:cubicBezTo>
                    <a:pt x="2054" y="2170"/>
                    <a:pt x="2019" y="2102"/>
                    <a:pt x="1985" y="2033"/>
                  </a:cubicBezTo>
                  <a:cubicBezTo>
                    <a:pt x="1969" y="2014"/>
                    <a:pt x="1949" y="2006"/>
                    <a:pt x="1929" y="2006"/>
                  </a:cubicBezTo>
                  <a:cubicBezTo>
                    <a:pt x="1896" y="2006"/>
                    <a:pt x="1865" y="2030"/>
                    <a:pt x="1865" y="2068"/>
                  </a:cubicBezTo>
                  <a:cubicBezTo>
                    <a:pt x="1848" y="2256"/>
                    <a:pt x="1703" y="2410"/>
                    <a:pt x="1523" y="2444"/>
                  </a:cubicBezTo>
                  <a:cubicBezTo>
                    <a:pt x="1443" y="2460"/>
                    <a:pt x="1468" y="2565"/>
                    <a:pt x="1541" y="2565"/>
                  </a:cubicBezTo>
                  <a:cubicBezTo>
                    <a:pt x="1546" y="2565"/>
                    <a:pt x="1552" y="2565"/>
                    <a:pt x="1557" y="2564"/>
                  </a:cubicBezTo>
                  <a:cubicBezTo>
                    <a:pt x="1729" y="2529"/>
                    <a:pt x="1874" y="2410"/>
                    <a:pt x="1942" y="2247"/>
                  </a:cubicBezTo>
                  <a:cubicBezTo>
                    <a:pt x="1960" y="2290"/>
                    <a:pt x="1968" y="2324"/>
                    <a:pt x="1977" y="2375"/>
                  </a:cubicBezTo>
                  <a:cubicBezTo>
                    <a:pt x="1983" y="2400"/>
                    <a:pt x="2011" y="2420"/>
                    <a:pt x="2039" y="2420"/>
                  </a:cubicBezTo>
                  <a:cubicBezTo>
                    <a:pt x="2050" y="2420"/>
                    <a:pt x="2061" y="2417"/>
                    <a:pt x="2071" y="2410"/>
                  </a:cubicBezTo>
                  <a:cubicBezTo>
                    <a:pt x="2336" y="2213"/>
                    <a:pt x="2430" y="1879"/>
                    <a:pt x="2336" y="1588"/>
                  </a:cubicBezTo>
                  <a:lnTo>
                    <a:pt x="2336" y="1588"/>
                  </a:lnTo>
                  <a:cubicBezTo>
                    <a:pt x="2370" y="1631"/>
                    <a:pt x="2396" y="1665"/>
                    <a:pt x="2421" y="1717"/>
                  </a:cubicBezTo>
                  <a:cubicBezTo>
                    <a:pt x="2436" y="1738"/>
                    <a:pt x="2456" y="1748"/>
                    <a:pt x="2476" y="1748"/>
                  </a:cubicBezTo>
                  <a:cubicBezTo>
                    <a:pt x="2504" y="1748"/>
                    <a:pt x="2531" y="1729"/>
                    <a:pt x="2541" y="1700"/>
                  </a:cubicBezTo>
                  <a:cubicBezTo>
                    <a:pt x="2678" y="1349"/>
                    <a:pt x="2567" y="972"/>
                    <a:pt x="2302" y="742"/>
                  </a:cubicBezTo>
                  <a:lnTo>
                    <a:pt x="2302" y="742"/>
                  </a:lnTo>
                  <a:cubicBezTo>
                    <a:pt x="2387" y="759"/>
                    <a:pt x="2481" y="793"/>
                    <a:pt x="2567" y="827"/>
                  </a:cubicBezTo>
                  <a:cubicBezTo>
                    <a:pt x="2576" y="832"/>
                    <a:pt x="2586" y="834"/>
                    <a:pt x="2596" y="834"/>
                  </a:cubicBezTo>
                  <a:cubicBezTo>
                    <a:pt x="2640" y="834"/>
                    <a:pt x="2680" y="791"/>
                    <a:pt x="2652" y="742"/>
                  </a:cubicBezTo>
                  <a:cubicBezTo>
                    <a:pt x="2413" y="365"/>
                    <a:pt x="2011" y="117"/>
                    <a:pt x="1575" y="31"/>
                  </a:cubicBezTo>
                  <a:cubicBezTo>
                    <a:pt x="1458" y="10"/>
                    <a:pt x="1340" y="0"/>
                    <a:pt x="122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3622900" y="728925"/>
              <a:ext cx="35050" cy="12000"/>
            </a:xfrm>
            <a:custGeom>
              <a:rect b="b" l="l" r="r" t="t"/>
              <a:pathLst>
                <a:path extrusionOk="0" h="480" w="1402">
                  <a:moveTo>
                    <a:pt x="1106" y="0"/>
                  </a:moveTo>
                  <a:cubicBezTo>
                    <a:pt x="1068" y="0"/>
                    <a:pt x="1027" y="31"/>
                    <a:pt x="1042" y="78"/>
                  </a:cubicBezTo>
                  <a:cubicBezTo>
                    <a:pt x="1068" y="180"/>
                    <a:pt x="1119" y="274"/>
                    <a:pt x="1188" y="351"/>
                  </a:cubicBezTo>
                  <a:cubicBezTo>
                    <a:pt x="1152" y="354"/>
                    <a:pt x="1116" y="355"/>
                    <a:pt x="1080" y="355"/>
                  </a:cubicBezTo>
                  <a:cubicBezTo>
                    <a:pt x="739" y="355"/>
                    <a:pt x="397" y="246"/>
                    <a:pt x="118" y="52"/>
                  </a:cubicBezTo>
                  <a:cubicBezTo>
                    <a:pt x="108" y="45"/>
                    <a:pt x="97" y="42"/>
                    <a:pt x="87" y="42"/>
                  </a:cubicBezTo>
                  <a:cubicBezTo>
                    <a:pt x="34" y="42"/>
                    <a:pt x="1" y="127"/>
                    <a:pt x="58" y="163"/>
                  </a:cubicBezTo>
                  <a:cubicBezTo>
                    <a:pt x="358" y="372"/>
                    <a:pt x="720" y="479"/>
                    <a:pt x="1085" y="479"/>
                  </a:cubicBezTo>
                  <a:cubicBezTo>
                    <a:pt x="1168" y="479"/>
                    <a:pt x="1251" y="474"/>
                    <a:pt x="1333" y="463"/>
                  </a:cubicBezTo>
                  <a:cubicBezTo>
                    <a:pt x="1384" y="463"/>
                    <a:pt x="1401" y="394"/>
                    <a:pt x="1367" y="360"/>
                  </a:cubicBezTo>
                  <a:cubicBezTo>
                    <a:pt x="1265" y="274"/>
                    <a:pt x="1196" y="172"/>
                    <a:pt x="1162" y="43"/>
                  </a:cubicBezTo>
                  <a:cubicBezTo>
                    <a:pt x="1155" y="13"/>
                    <a:pt x="1131" y="0"/>
                    <a:pt x="1106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3648525" y="655975"/>
              <a:ext cx="12275" cy="19275"/>
            </a:xfrm>
            <a:custGeom>
              <a:rect b="b" l="l" r="r" t="t"/>
              <a:pathLst>
                <a:path extrusionOk="0" h="771" w="491">
                  <a:moveTo>
                    <a:pt x="264" y="0"/>
                  </a:moveTo>
                  <a:cubicBezTo>
                    <a:pt x="239" y="0"/>
                    <a:pt x="211" y="6"/>
                    <a:pt x="180" y="19"/>
                  </a:cubicBezTo>
                  <a:cubicBezTo>
                    <a:pt x="103" y="44"/>
                    <a:pt x="51" y="113"/>
                    <a:pt x="26" y="190"/>
                  </a:cubicBezTo>
                  <a:cubicBezTo>
                    <a:pt x="0" y="250"/>
                    <a:pt x="0" y="318"/>
                    <a:pt x="0" y="386"/>
                  </a:cubicBezTo>
                  <a:cubicBezTo>
                    <a:pt x="0" y="395"/>
                    <a:pt x="0" y="412"/>
                    <a:pt x="0" y="421"/>
                  </a:cubicBezTo>
                  <a:cubicBezTo>
                    <a:pt x="9" y="506"/>
                    <a:pt x="26" y="600"/>
                    <a:pt x="77" y="669"/>
                  </a:cubicBezTo>
                  <a:cubicBezTo>
                    <a:pt x="118" y="731"/>
                    <a:pt x="187" y="770"/>
                    <a:pt x="252" y="770"/>
                  </a:cubicBezTo>
                  <a:cubicBezTo>
                    <a:pt x="268" y="770"/>
                    <a:pt x="284" y="768"/>
                    <a:pt x="299" y="763"/>
                  </a:cubicBezTo>
                  <a:cubicBezTo>
                    <a:pt x="376" y="729"/>
                    <a:pt x="419" y="652"/>
                    <a:pt x="445" y="575"/>
                  </a:cubicBezTo>
                  <a:cubicBezTo>
                    <a:pt x="491" y="421"/>
                    <a:pt x="482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3601025" y="688925"/>
              <a:ext cx="30625" cy="23350"/>
            </a:xfrm>
            <a:custGeom>
              <a:rect b="b" l="l" r="r" t="t"/>
              <a:pathLst>
                <a:path extrusionOk="0" h="934" w="1225">
                  <a:moveTo>
                    <a:pt x="608" y="1"/>
                  </a:moveTo>
                  <a:cubicBezTo>
                    <a:pt x="275" y="1"/>
                    <a:pt x="1" y="61"/>
                    <a:pt x="1" y="317"/>
                  </a:cubicBezTo>
                  <a:cubicBezTo>
                    <a:pt x="1" y="574"/>
                    <a:pt x="275" y="933"/>
                    <a:pt x="608" y="933"/>
                  </a:cubicBezTo>
                  <a:cubicBezTo>
                    <a:pt x="950" y="933"/>
                    <a:pt x="1224" y="574"/>
                    <a:pt x="1224" y="317"/>
                  </a:cubicBezTo>
                  <a:cubicBezTo>
                    <a:pt x="1224" y="61"/>
                    <a:pt x="95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3606600" y="691300"/>
              <a:ext cx="18425" cy="6850"/>
            </a:xfrm>
            <a:custGeom>
              <a:rect b="b" l="l" r="r" t="t"/>
              <a:pathLst>
                <a:path extrusionOk="0" h="274" w="737">
                  <a:moveTo>
                    <a:pt x="368" y="0"/>
                  </a:moveTo>
                  <a:cubicBezTo>
                    <a:pt x="163" y="0"/>
                    <a:pt x="0" y="60"/>
                    <a:pt x="0" y="137"/>
                  </a:cubicBezTo>
                  <a:cubicBezTo>
                    <a:pt x="0" y="214"/>
                    <a:pt x="163" y="274"/>
                    <a:pt x="368" y="274"/>
                  </a:cubicBezTo>
                  <a:cubicBezTo>
                    <a:pt x="573" y="274"/>
                    <a:pt x="736" y="214"/>
                    <a:pt x="736" y="137"/>
                  </a:cubicBezTo>
                  <a:cubicBezTo>
                    <a:pt x="736" y="60"/>
                    <a:pt x="57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5" name="Google Shape;705;p25"/>
          <p:cNvGrpSpPr/>
          <p:nvPr/>
        </p:nvGrpSpPr>
        <p:grpSpPr>
          <a:xfrm flipH="1" rot="-2491912">
            <a:off x="1051187" y="1603961"/>
            <a:ext cx="439512" cy="190772"/>
            <a:chOff x="5301950" y="718225"/>
            <a:chExt cx="186325" cy="80875"/>
          </a:xfrm>
        </p:grpSpPr>
        <p:sp>
          <p:nvSpPr>
            <p:cNvPr id="706" name="Google Shape;706;p2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25"/>
          <p:cNvGrpSpPr/>
          <p:nvPr/>
        </p:nvGrpSpPr>
        <p:grpSpPr>
          <a:xfrm rot="2491912">
            <a:off x="7789037" y="2009911"/>
            <a:ext cx="439512" cy="190772"/>
            <a:chOff x="5301950" y="718225"/>
            <a:chExt cx="186325" cy="80875"/>
          </a:xfrm>
        </p:grpSpPr>
        <p:sp>
          <p:nvSpPr>
            <p:cNvPr id="711" name="Google Shape;711;p2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5" name="Google Shape;715;p25"/>
          <p:cNvGrpSpPr/>
          <p:nvPr/>
        </p:nvGrpSpPr>
        <p:grpSpPr>
          <a:xfrm>
            <a:off x="625580" y="2430189"/>
            <a:ext cx="1290839" cy="1919152"/>
            <a:chOff x="3088175" y="498975"/>
            <a:chExt cx="399950" cy="594625"/>
          </a:xfrm>
        </p:grpSpPr>
        <p:sp>
          <p:nvSpPr>
            <p:cNvPr id="716" name="Google Shape;716;p25"/>
            <p:cNvSpPr/>
            <p:nvPr/>
          </p:nvSpPr>
          <p:spPr>
            <a:xfrm>
              <a:off x="3088175" y="757600"/>
              <a:ext cx="399950" cy="336000"/>
            </a:xfrm>
            <a:custGeom>
              <a:rect b="b" l="l" r="r" t="t"/>
              <a:pathLst>
                <a:path extrusionOk="0" h="13440" w="15998">
                  <a:moveTo>
                    <a:pt x="3106" y="0"/>
                  </a:moveTo>
                  <a:cubicBezTo>
                    <a:pt x="1917" y="2122"/>
                    <a:pt x="745" y="11164"/>
                    <a:pt x="1420" y="12011"/>
                  </a:cubicBezTo>
                  <a:cubicBezTo>
                    <a:pt x="1420" y="12011"/>
                    <a:pt x="0" y="12293"/>
                    <a:pt x="0" y="13440"/>
                  </a:cubicBezTo>
                  <a:lnTo>
                    <a:pt x="6485" y="13440"/>
                  </a:lnTo>
                  <a:cubicBezTo>
                    <a:pt x="6878" y="13440"/>
                    <a:pt x="7221" y="13200"/>
                    <a:pt x="7366" y="12841"/>
                  </a:cubicBezTo>
                  <a:lnTo>
                    <a:pt x="7511" y="12456"/>
                  </a:lnTo>
                  <a:lnTo>
                    <a:pt x="8230" y="12456"/>
                  </a:lnTo>
                  <a:lnTo>
                    <a:pt x="8393" y="12849"/>
                  </a:lnTo>
                  <a:cubicBezTo>
                    <a:pt x="8530" y="13209"/>
                    <a:pt x="8880" y="13440"/>
                    <a:pt x="9265" y="13440"/>
                  </a:cubicBezTo>
                  <a:lnTo>
                    <a:pt x="15998" y="13440"/>
                  </a:lnTo>
                  <a:cubicBezTo>
                    <a:pt x="15998" y="12293"/>
                    <a:pt x="14586" y="12011"/>
                    <a:pt x="14586" y="12011"/>
                  </a:cubicBezTo>
                  <a:cubicBezTo>
                    <a:pt x="15254" y="11164"/>
                    <a:pt x="14082" y="2122"/>
                    <a:pt x="12892" y="0"/>
                  </a:cubicBezTo>
                  <a:lnTo>
                    <a:pt x="7511" y="154"/>
                  </a:lnTo>
                  <a:lnTo>
                    <a:pt x="3106" y="0"/>
                  </a:ln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3108050" y="757600"/>
              <a:ext cx="356350" cy="334300"/>
            </a:xfrm>
            <a:custGeom>
              <a:rect b="b" l="l" r="r" t="t"/>
              <a:pathLst>
                <a:path extrusionOk="0" h="13372" w="14254">
                  <a:moveTo>
                    <a:pt x="2311" y="0"/>
                  </a:moveTo>
                  <a:cubicBezTo>
                    <a:pt x="1147" y="2070"/>
                    <a:pt x="1" y="10754"/>
                    <a:pt x="583" y="11943"/>
                  </a:cubicBezTo>
                  <a:cubicBezTo>
                    <a:pt x="643" y="11926"/>
                    <a:pt x="711" y="11917"/>
                    <a:pt x="771" y="11900"/>
                  </a:cubicBezTo>
                  <a:cubicBezTo>
                    <a:pt x="1251" y="11815"/>
                    <a:pt x="1738" y="11744"/>
                    <a:pt x="2226" y="11744"/>
                  </a:cubicBezTo>
                  <a:cubicBezTo>
                    <a:pt x="2277" y="11744"/>
                    <a:pt x="2328" y="11744"/>
                    <a:pt x="2379" y="11746"/>
                  </a:cubicBezTo>
                  <a:cubicBezTo>
                    <a:pt x="2935" y="11772"/>
                    <a:pt x="3483" y="11874"/>
                    <a:pt x="3996" y="12071"/>
                  </a:cubicBezTo>
                  <a:cubicBezTo>
                    <a:pt x="4766" y="12353"/>
                    <a:pt x="5450" y="12807"/>
                    <a:pt x="6032" y="13371"/>
                  </a:cubicBezTo>
                  <a:cubicBezTo>
                    <a:pt x="6272" y="13277"/>
                    <a:pt x="6468" y="13089"/>
                    <a:pt x="6571" y="12841"/>
                  </a:cubicBezTo>
                  <a:lnTo>
                    <a:pt x="6716" y="12456"/>
                  </a:lnTo>
                  <a:lnTo>
                    <a:pt x="7435" y="12456"/>
                  </a:lnTo>
                  <a:lnTo>
                    <a:pt x="7598" y="12849"/>
                  </a:lnTo>
                  <a:cubicBezTo>
                    <a:pt x="7666" y="13029"/>
                    <a:pt x="7803" y="13183"/>
                    <a:pt x="7957" y="13286"/>
                  </a:cubicBezTo>
                  <a:cubicBezTo>
                    <a:pt x="8222" y="13003"/>
                    <a:pt x="8599" y="12824"/>
                    <a:pt x="8949" y="12678"/>
                  </a:cubicBezTo>
                  <a:cubicBezTo>
                    <a:pt x="9497" y="12439"/>
                    <a:pt x="10053" y="12225"/>
                    <a:pt x="10635" y="12071"/>
                  </a:cubicBezTo>
                  <a:cubicBezTo>
                    <a:pt x="11259" y="11891"/>
                    <a:pt x="11909" y="11780"/>
                    <a:pt x="12559" y="11712"/>
                  </a:cubicBezTo>
                  <a:cubicBezTo>
                    <a:pt x="13013" y="11660"/>
                    <a:pt x="13466" y="11635"/>
                    <a:pt x="13920" y="11626"/>
                  </a:cubicBezTo>
                  <a:cubicBezTo>
                    <a:pt x="14253" y="9659"/>
                    <a:pt x="13184" y="1942"/>
                    <a:pt x="12097" y="0"/>
                  </a:cubicBezTo>
                  <a:lnTo>
                    <a:pt x="6708" y="154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3158525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4313" y="0"/>
                  </a:moveTo>
                  <a:lnTo>
                    <a:pt x="557" y="685"/>
                  </a:lnTo>
                  <a:lnTo>
                    <a:pt x="762" y="7888"/>
                  </a:lnTo>
                  <a:lnTo>
                    <a:pt x="771" y="8034"/>
                  </a:lnTo>
                  <a:cubicBezTo>
                    <a:pt x="771" y="8034"/>
                    <a:pt x="112" y="8213"/>
                    <a:pt x="1" y="8855"/>
                  </a:cubicBezTo>
                  <a:lnTo>
                    <a:pt x="3996" y="8855"/>
                  </a:lnTo>
                  <a:cubicBezTo>
                    <a:pt x="4141" y="8855"/>
                    <a:pt x="4270" y="8752"/>
                    <a:pt x="4304" y="8615"/>
                  </a:cubicBezTo>
                  <a:cubicBezTo>
                    <a:pt x="4313" y="8590"/>
                    <a:pt x="4313" y="8564"/>
                    <a:pt x="4313" y="8530"/>
                  </a:cubicBezTo>
                  <a:lnTo>
                    <a:pt x="43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3308450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1" y="0"/>
                  </a:moveTo>
                  <a:lnTo>
                    <a:pt x="1" y="8530"/>
                  </a:lnTo>
                  <a:cubicBezTo>
                    <a:pt x="1" y="8709"/>
                    <a:pt x="138" y="8855"/>
                    <a:pt x="317" y="8855"/>
                  </a:cubicBezTo>
                  <a:lnTo>
                    <a:pt x="4312" y="8855"/>
                  </a:lnTo>
                  <a:lnTo>
                    <a:pt x="4312" y="8846"/>
                  </a:lnTo>
                  <a:cubicBezTo>
                    <a:pt x="4201" y="8205"/>
                    <a:pt x="3543" y="8034"/>
                    <a:pt x="3543" y="8034"/>
                  </a:cubicBezTo>
                  <a:lnTo>
                    <a:pt x="3543" y="7905"/>
                  </a:lnTo>
                  <a:lnTo>
                    <a:pt x="3748" y="6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3158525" y="1068775"/>
              <a:ext cx="107600" cy="24825"/>
            </a:xfrm>
            <a:custGeom>
              <a:rect b="b" l="l" r="r" t="t"/>
              <a:pathLst>
                <a:path extrusionOk="0" h="993" w="4304">
                  <a:moveTo>
                    <a:pt x="1370" y="0"/>
                  </a:moveTo>
                  <a:cubicBezTo>
                    <a:pt x="1164" y="0"/>
                    <a:pt x="959" y="9"/>
                    <a:pt x="762" y="26"/>
                  </a:cubicBezTo>
                  <a:lnTo>
                    <a:pt x="771" y="172"/>
                  </a:lnTo>
                  <a:cubicBezTo>
                    <a:pt x="771" y="172"/>
                    <a:pt x="112" y="343"/>
                    <a:pt x="1" y="993"/>
                  </a:cubicBezTo>
                  <a:lnTo>
                    <a:pt x="3996" y="993"/>
                  </a:lnTo>
                  <a:cubicBezTo>
                    <a:pt x="4141" y="993"/>
                    <a:pt x="4270" y="890"/>
                    <a:pt x="4304" y="753"/>
                  </a:cubicBezTo>
                  <a:cubicBezTo>
                    <a:pt x="3662" y="300"/>
                    <a:pt x="2584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3308450" y="1068775"/>
              <a:ext cx="107825" cy="24825"/>
            </a:xfrm>
            <a:custGeom>
              <a:rect b="b" l="l" r="r" t="t"/>
              <a:pathLst>
                <a:path extrusionOk="0" h="993" w="4313">
                  <a:moveTo>
                    <a:pt x="2747" y="0"/>
                  </a:moveTo>
                  <a:cubicBezTo>
                    <a:pt x="1643" y="0"/>
                    <a:pt x="651" y="248"/>
                    <a:pt x="1" y="633"/>
                  </a:cubicBezTo>
                  <a:lnTo>
                    <a:pt x="1" y="668"/>
                  </a:lnTo>
                  <a:cubicBezTo>
                    <a:pt x="1" y="847"/>
                    <a:pt x="138" y="993"/>
                    <a:pt x="317" y="993"/>
                  </a:cubicBezTo>
                  <a:lnTo>
                    <a:pt x="4312" y="993"/>
                  </a:lnTo>
                  <a:lnTo>
                    <a:pt x="4312" y="984"/>
                  </a:lnTo>
                  <a:cubicBezTo>
                    <a:pt x="4201" y="343"/>
                    <a:pt x="3543" y="172"/>
                    <a:pt x="3543" y="172"/>
                  </a:cubicBezTo>
                  <a:lnTo>
                    <a:pt x="3551" y="43"/>
                  </a:lnTo>
                  <a:cubicBezTo>
                    <a:pt x="3286" y="18"/>
                    <a:pt x="3021" y="0"/>
                    <a:pt x="2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3106350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2302" y="0"/>
                  </a:moveTo>
                  <a:cubicBezTo>
                    <a:pt x="753" y="1001"/>
                    <a:pt x="0" y="3080"/>
                    <a:pt x="539" y="4834"/>
                  </a:cubicBezTo>
                  <a:cubicBezTo>
                    <a:pt x="685" y="5287"/>
                    <a:pt x="993" y="5783"/>
                    <a:pt x="1472" y="5800"/>
                  </a:cubicBezTo>
                  <a:cubicBezTo>
                    <a:pt x="1483" y="5801"/>
                    <a:pt x="1495" y="5801"/>
                    <a:pt x="1506" y="5801"/>
                  </a:cubicBezTo>
                  <a:cubicBezTo>
                    <a:pt x="1817" y="5801"/>
                    <a:pt x="2094" y="5577"/>
                    <a:pt x="2259" y="5304"/>
                  </a:cubicBezTo>
                  <a:cubicBezTo>
                    <a:pt x="2421" y="5022"/>
                    <a:pt x="2473" y="4697"/>
                    <a:pt x="2533" y="4372"/>
                  </a:cubicBezTo>
                  <a:cubicBezTo>
                    <a:pt x="2652" y="3619"/>
                    <a:pt x="2781" y="2857"/>
                    <a:pt x="2909" y="209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3130300" y="564900"/>
              <a:ext cx="48800" cy="140100"/>
            </a:xfrm>
            <a:custGeom>
              <a:rect b="b" l="l" r="r" t="t"/>
              <a:pathLst>
                <a:path extrusionOk="0" h="5604" w="1952">
                  <a:moveTo>
                    <a:pt x="1344" y="0"/>
                  </a:moveTo>
                  <a:cubicBezTo>
                    <a:pt x="796" y="351"/>
                    <a:pt x="351" y="839"/>
                    <a:pt x="26" y="1395"/>
                  </a:cubicBezTo>
                  <a:cubicBezTo>
                    <a:pt x="9" y="1540"/>
                    <a:pt x="9" y="1685"/>
                    <a:pt x="9" y="1831"/>
                  </a:cubicBezTo>
                  <a:cubicBezTo>
                    <a:pt x="18" y="2173"/>
                    <a:pt x="1" y="2524"/>
                    <a:pt x="26" y="2866"/>
                  </a:cubicBezTo>
                  <a:cubicBezTo>
                    <a:pt x="52" y="3251"/>
                    <a:pt x="129" y="3627"/>
                    <a:pt x="240" y="3995"/>
                  </a:cubicBezTo>
                  <a:cubicBezTo>
                    <a:pt x="428" y="4568"/>
                    <a:pt x="719" y="5099"/>
                    <a:pt x="1044" y="5604"/>
                  </a:cubicBezTo>
                  <a:cubicBezTo>
                    <a:pt x="1147" y="5518"/>
                    <a:pt x="1233" y="5424"/>
                    <a:pt x="1301" y="5304"/>
                  </a:cubicBezTo>
                  <a:cubicBezTo>
                    <a:pt x="1463" y="5022"/>
                    <a:pt x="1515" y="4697"/>
                    <a:pt x="1575" y="4372"/>
                  </a:cubicBezTo>
                  <a:cubicBezTo>
                    <a:pt x="1694" y="3619"/>
                    <a:pt x="1823" y="2857"/>
                    <a:pt x="1951" y="2096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3376675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88" y="5022"/>
                    <a:pt x="660" y="5304"/>
                  </a:cubicBezTo>
                  <a:cubicBezTo>
                    <a:pt x="816" y="5577"/>
                    <a:pt x="1101" y="5801"/>
                    <a:pt x="1413" y="5801"/>
                  </a:cubicBezTo>
                  <a:cubicBezTo>
                    <a:pt x="1424" y="5801"/>
                    <a:pt x="1435" y="5801"/>
                    <a:pt x="1447" y="5800"/>
                  </a:cubicBezTo>
                  <a:cubicBezTo>
                    <a:pt x="1917" y="5783"/>
                    <a:pt x="2225" y="5287"/>
                    <a:pt x="2371" y="4834"/>
                  </a:cubicBezTo>
                  <a:cubicBezTo>
                    <a:pt x="2909" y="3080"/>
                    <a:pt x="2157" y="1001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3376675" y="564900"/>
              <a:ext cx="40025" cy="141600"/>
            </a:xfrm>
            <a:custGeom>
              <a:rect b="b" l="l" r="r" t="t"/>
              <a:pathLst>
                <a:path extrusionOk="0" h="5664" w="1601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97" y="5030"/>
                    <a:pt x="660" y="5304"/>
                  </a:cubicBezTo>
                  <a:cubicBezTo>
                    <a:pt x="737" y="5450"/>
                    <a:pt x="856" y="5578"/>
                    <a:pt x="993" y="5663"/>
                  </a:cubicBezTo>
                  <a:cubicBezTo>
                    <a:pt x="1019" y="5586"/>
                    <a:pt x="1045" y="5501"/>
                    <a:pt x="1062" y="5415"/>
                  </a:cubicBezTo>
                  <a:cubicBezTo>
                    <a:pt x="1276" y="4628"/>
                    <a:pt x="1395" y="3816"/>
                    <a:pt x="1489" y="3011"/>
                  </a:cubicBezTo>
                  <a:cubicBezTo>
                    <a:pt x="1532" y="2601"/>
                    <a:pt x="1601" y="2182"/>
                    <a:pt x="1601" y="1762"/>
                  </a:cubicBezTo>
                  <a:cubicBezTo>
                    <a:pt x="1601" y="1454"/>
                    <a:pt x="1566" y="1138"/>
                    <a:pt x="1532" y="830"/>
                  </a:cubicBezTo>
                  <a:cubicBezTo>
                    <a:pt x="1276" y="513"/>
                    <a:pt x="968" y="231"/>
                    <a:pt x="617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144000" y="498975"/>
              <a:ext cx="284675" cy="525975"/>
            </a:xfrm>
            <a:custGeom>
              <a:rect b="b" l="l" r="r" t="t"/>
              <a:pathLst>
                <a:path extrusionOk="0" h="21039" w="11387">
                  <a:moveTo>
                    <a:pt x="4353" y="1"/>
                  </a:moveTo>
                  <a:cubicBezTo>
                    <a:pt x="4247" y="1"/>
                    <a:pt x="4141" y="12"/>
                    <a:pt x="4038" y="36"/>
                  </a:cubicBezTo>
                  <a:cubicBezTo>
                    <a:pt x="4158" y="182"/>
                    <a:pt x="4269" y="336"/>
                    <a:pt x="4389" y="481"/>
                  </a:cubicBezTo>
                  <a:cubicBezTo>
                    <a:pt x="4181" y="431"/>
                    <a:pt x="3967" y="406"/>
                    <a:pt x="3753" y="406"/>
                  </a:cubicBezTo>
                  <a:cubicBezTo>
                    <a:pt x="3209" y="406"/>
                    <a:pt x="2666" y="566"/>
                    <a:pt x="2224" y="866"/>
                  </a:cubicBezTo>
                  <a:cubicBezTo>
                    <a:pt x="2361" y="909"/>
                    <a:pt x="2481" y="978"/>
                    <a:pt x="2584" y="1072"/>
                  </a:cubicBezTo>
                  <a:cubicBezTo>
                    <a:pt x="1925" y="1268"/>
                    <a:pt x="1318" y="1593"/>
                    <a:pt x="804" y="2030"/>
                  </a:cubicBezTo>
                  <a:cubicBezTo>
                    <a:pt x="822" y="2028"/>
                    <a:pt x="839" y="2027"/>
                    <a:pt x="857" y="2027"/>
                  </a:cubicBezTo>
                  <a:cubicBezTo>
                    <a:pt x="979" y="2027"/>
                    <a:pt x="1107" y="2078"/>
                    <a:pt x="1189" y="2175"/>
                  </a:cubicBezTo>
                  <a:cubicBezTo>
                    <a:pt x="813" y="2449"/>
                    <a:pt x="479" y="2774"/>
                    <a:pt x="197" y="3133"/>
                  </a:cubicBezTo>
                  <a:cubicBezTo>
                    <a:pt x="368" y="3150"/>
                    <a:pt x="548" y="3168"/>
                    <a:pt x="719" y="3185"/>
                  </a:cubicBezTo>
                  <a:cubicBezTo>
                    <a:pt x="402" y="3612"/>
                    <a:pt x="163" y="4091"/>
                    <a:pt x="0" y="4588"/>
                  </a:cubicBezTo>
                  <a:cubicBezTo>
                    <a:pt x="197" y="4536"/>
                    <a:pt x="394" y="4459"/>
                    <a:pt x="565" y="4357"/>
                  </a:cubicBezTo>
                  <a:lnTo>
                    <a:pt x="565" y="4357"/>
                  </a:lnTo>
                  <a:cubicBezTo>
                    <a:pt x="342" y="5024"/>
                    <a:pt x="265" y="5743"/>
                    <a:pt x="334" y="6444"/>
                  </a:cubicBezTo>
                  <a:cubicBezTo>
                    <a:pt x="462" y="6299"/>
                    <a:pt x="590" y="6153"/>
                    <a:pt x="710" y="6008"/>
                  </a:cubicBezTo>
                  <a:lnTo>
                    <a:pt x="710" y="6008"/>
                  </a:lnTo>
                  <a:cubicBezTo>
                    <a:pt x="505" y="6632"/>
                    <a:pt x="402" y="7291"/>
                    <a:pt x="402" y="7950"/>
                  </a:cubicBezTo>
                  <a:lnTo>
                    <a:pt x="821" y="7445"/>
                  </a:lnTo>
                  <a:lnTo>
                    <a:pt x="821" y="7445"/>
                  </a:lnTo>
                  <a:cubicBezTo>
                    <a:pt x="710" y="7941"/>
                    <a:pt x="753" y="8463"/>
                    <a:pt x="941" y="8942"/>
                  </a:cubicBezTo>
                  <a:cubicBezTo>
                    <a:pt x="1078" y="8677"/>
                    <a:pt x="1206" y="8403"/>
                    <a:pt x="1343" y="8138"/>
                  </a:cubicBezTo>
                  <a:cubicBezTo>
                    <a:pt x="1352" y="8292"/>
                    <a:pt x="1386" y="8446"/>
                    <a:pt x="1429" y="8600"/>
                  </a:cubicBezTo>
                  <a:cubicBezTo>
                    <a:pt x="1523" y="8908"/>
                    <a:pt x="1463" y="9250"/>
                    <a:pt x="1283" y="9524"/>
                  </a:cubicBezTo>
                  <a:cubicBezTo>
                    <a:pt x="762" y="10285"/>
                    <a:pt x="428" y="11183"/>
                    <a:pt x="342" y="12116"/>
                  </a:cubicBezTo>
                  <a:cubicBezTo>
                    <a:pt x="479" y="11945"/>
                    <a:pt x="616" y="11774"/>
                    <a:pt x="753" y="11603"/>
                  </a:cubicBezTo>
                  <a:lnTo>
                    <a:pt x="753" y="11603"/>
                  </a:lnTo>
                  <a:cubicBezTo>
                    <a:pt x="419" y="12817"/>
                    <a:pt x="86" y="14152"/>
                    <a:pt x="565" y="15324"/>
                  </a:cubicBezTo>
                  <a:cubicBezTo>
                    <a:pt x="625" y="15059"/>
                    <a:pt x="685" y="14802"/>
                    <a:pt x="744" y="14546"/>
                  </a:cubicBezTo>
                  <a:cubicBezTo>
                    <a:pt x="873" y="15623"/>
                    <a:pt x="1258" y="16667"/>
                    <a:pt x="1857" y="17574"/>
                  </a:cubicBezTo>
                  <a:lnTo>
                    <a:pt x="2079" y="16633"/>
                  </a:lnTo>
                  <a:cubicBezTo>
                    <a:pt x="2387" y="18395"/>
                    <a:pt x="3431" y="20012"/>
                    <a:pt x="5800" y="21039"/>
                  </a:cubicBezTo>
                  <a:cubicBezTo>
                    <a:pt x="8042" y="20012"/>
                    <a:pt x="9094" y="18395"/>
                    <a:pt x="9402" y="16633"/>
                  </a:cubicBezTo>
                  <a:lnTo>
                    <a:pt x="9624" y="17574"/>
                  </a:lnTo>
                  <a:cubicBezTo>
                    <a:pt x="10215" y="16667"/>
                    <a:pt x="10600" y="15623"/>
                    <a:pt x="10728" y="14546"/>
                  </a:cubicBezTo>
                  <a:cubicBezTo>
                    <a:pt x="10788" y="14802"/>
                    <a:pt x="10848" y="15059"/>
                    <a:pt x="10908" y="15324"/>
                  </a:cubicBezTo>
                  <a:cubicBezTo>
                    <a:pt x="11387" y="14152"/>
                    <a:pt x="11053" y="12826"/>
                    <a:pt x="10719" y="11603"/>
                  </a:cubicBezTo>
                  <a:lnTo>
                    <a:pt x="10719" y="11603"/>
                  </a:lnTo>
                  <a:cubicBezTo>
                    <a:pt x="10856" y="11774"/>
                    <a:pt x="10993" y="11936"/>
                    <a:pt x="11130" y="12107"/>
                  </a:cubicBezTo>
                  <a:cubicBezTo>
                    <a:pt x="11027" y="10995"/>
                    <a:pt x="10574" y="9917"/>
                    <a:pt x="9847" y="9062"/>
                  </a:cubicBezTo>
                  <a:cubicBezTo>
                    <a:pt x="9641" y="8814"/>
                    <a:pt x="9539" y="8497"/>
                    <a:pt x="9564" y="8172"/>
                  </a:cubicBezTo>
                  <a:cubicBezTo>
                    <a:pt x="9564" y="8164"/>
                    <a:pt x="9564" y="8146"/>
                    <a:pt x="9564" y="8138"/>
                  </a:cubicBezTo>
                  <a:cubicBezTo>
                    <a:pt x="9701" y="8403"/>
                    <a:pt x="9838" y="8677"/>
                    <a:pt x="9975" y="8942"/>
                  </a:cubicBezTo>
                  <a:cubicBezTo>
                    <a:pt x="10155" y="8472"/>
                    <a:pt x="10198" y="7941"/>
                    <a:pt x="10095" y="7445"/>
                  </a:cubicBezTo>
                  <a:lnTo>
                    <a:pt x="10095" y="7445"/>
                  </a:lnTo>
                  <a:lnTo>
                    <a:pt x="10514" y="7950"/>
                  </a:lnTo>
                  <a:cubicBezTo>
                    <a:pt x="10514" y="7291"/>
                    <a:pt x="10403" y="6632"/>
                    <a:pt x="10198" y="6008"/>
                  </a:cubicBezTo>
                  <a:lnTo>
                    <a:pt x="10198" y="6008"/>
                  </a:lnTo>
                  <a:cubicBezTo>
                    <a:pt x="10326" y="6153"/>
                    <a:pt x="10446" y="6299"/>
                    <a:pt x="10574" y="6444"/>
                  </a:cubicBezTo>
                  <a:cubicBezTo>
                    <a:pt x="10642" y="5743"/>
                    <a:pt x="10565" y="5024"/>
                    <a:pt x="10343" y="4357"/>
                  </a:cubicBezTo>
                  <a:lnTo>
                    <a:pt x="10343" y="4357"/>
                  </a:lnTo>
                  <a:cubicBezTo>
                    <a:pt x="10523" y="4459"/>
                    <a:pt x="10711" y="4536"/>
                    <a:pt x="10916" y="4588"/>
                  </a:cubicBezTo>
                  <a:cubicBezTo>
                    <a:pt x="10754" y="4091"/>
                    <a:pt x="10506" y="3612"/>
                    <a:pt x="10189" y="3185"/>
                  </a:cubicBezTo>
                  <a:cubicBezTo>
                    <a:pt x="10369" y="3168"/>
                    <a:pt x="10540" y="3150"/>
                    <a:pt x="10719" y="3133"/>
                  </a:cubicBezTo>
                  <a:cubicBezTo>
                    <a:pt x="10437" y="2774"/>
                    <a:pt x="10103" y="2449"/>
                    <a:pt x="9727" y="2175"/>
                  </a:cubicBezTo>
                  <a:cubicBezTo>
                    <a:pt x="9803" y="2084"/>
                    <a:pt x="9932" y="2027"/>
                    <a:pt x="10056" y="2027"/>
                  </a:cubicBezTo>
                  <a:cubicBezTo>
                    <a:pt x="10072" y="2027"/>
                    <a:pt x="10088" y="2028"/>
                    <a:pt x="10103" y="2030"/>
                  </a:cubicBezTo>
                  <a:cubicBezTo>
                    <a:pt x="9599" y="1593"/>
                    <a:pt x="8983" y="1268"/>
                    <a:pt x="8324" y="1072"/>
                  </a:cubicBezTo>
                  <a:cubicBezTo>
                    <a:pt x="8427" y="978"/>
                    <a:pt x="8555" y="909"/>
                    <a:pt x="8683" y="866"/>
                  </a:cubicBezTo>
                  <a:cubicBezTo>
                    <a:pt x="8240" y="565"/>
                    <a:pt x="7696" y="409"/>
                    <a:pt x="7151" y="409"/>
                  </a:cubicBezTo>
                  <a:cubicBezTo>
                    <a:pt x="6939" y="409"/>
                    <a:pt x="6726" y="433"/>
                    <a:pt x="6519" y="481"/>
                  </a:cubicBezTo>
                  <a:cubicBezTo>
                    <a:pt x="6639" y="336"/>
                    <a:pt x="6758" y="182"/>
                    <a:pt x="6878" y="36"/>
                  </a:cubicBezTo>
                  <a:cubicBezTo>
                    <a:pt x="6774" y="12"/>
                    <a:pt x="6666" y="1"/>
                    <a:pt x="6560" y="1"/>
                  </a:cubicBezTo>
                  <a:cubicBezTo>
                    <a:pt x="6134" y="1"/>
                    <a:pt x="5711" y="186"/>
                    <a:pt x="5458" y="507"/>
                  </a:cubicBezTo>
                  <a:cubicBezTo>
                    <a:pt x="5198" y="186"/>
                    <a:pt x="4774" y="1"/>
                    <a:pt x="435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3165175" y="525625"/>
              <a:ext cx="234850" cy="434100"/>
            </a:xfrm>
            <a:custGeom>
              <a:rect b="b" l="l" r="r" t="t"/>
              <a:pathLst>
                <a:path extrusionOk="0" h="17364" w="9394">
                  <a:moveTo>
                    <a:pt x="3596" y="1"/>
                  </a:moveTo>
                  <a:cubicBezTo>
                    <a:pt x="3508" y="1"/>
                    <a:pt x="3421" y="11"/>
                    <a:pt x="3336" y="31"/>
                  </a:cubicBezTo>
                  <a:cubicBezTo>
                    <a:pt x="3431" y="151"/>
                    <a:pt x="3525" y="271"/>
                    <a:pt x="3627" y="399"/>
                  </a:cubicBezTo>
                  <a:cubicBezTo>
                    <a:pt x="3457" y="358"/>
                    <a:pt x="3281" y="338"/>
                    <a:pt x="3105" y="338"/>
                  </a:cubicBezTo>
                  <a:cubicBezTo>
                    <a:pt x="2654" y="338"/>
                    <a:pt x="2202" y="469"/>
                    <a:pt x="1839" y="716"/>
                  </a:cubicBezTo>
                  <a:cubicBezTo>
                    <a:pt x="1951" y="750"/>
                    <a:pt x="2053" y="810"/>
                    <a:pt x="2130" y="887"/>
                  </a:cubicBezTo>
                  <a:cubicBezTo>
                    <a:pt x="1591" y="1049"/>
                    <a:pt x="1087" y="1314"/>
                    <a:pt x="667" y="1674"/>
                  </a:cubicBezTo>
                  <a:cubicBezTo>
                    <a:pt x="677" y="1673"/>
                    <a:pt x="686" y="1673"/>
                    <a:pt x="696" y="1673"/>
                  </a:cubicBezTo>
                  <a:cubicBezTo>
                    <a:pt x="800" y="1673"/>
                    <a:pt x="913" y="1715"/>
                    <a:pt x="984" y="1794"/>
                  </a:cubicBezTo>
                  <a:cubicBezTo>
                    <a:pt x="667" y="2016"/>
                    <a:pt x="394" y="2290"/>
                    <a:pt x="163" y="2589"/>
                  </a:cubicBezTo>
                  <a:cubicBezTo>
                    <a:pt x="308" y="2598"/>
                    <a:pt x="453" y="2615"/>
                    <a:pt x="599" y="2623"/>
                  </a:cubicBezTo>
                  <a:cubicBezTo>
                    <a:pt x="334" y="2983"/>
                    <a:pt x="137" y="3376"/>
                    <a:pt x="0" y="3787"/>
                  </a:cubicBezTo>
                  <a:cubicBezTo>
                    <a:pt x="163" y="3744"/>
                    <a:pt x="325" y="3676"/>
                    <a:pt x="471" y="3590"/>
                  </a:cubicBezTo>
                  <a:lnTo>
                    <a:pt x="471" y="3590"/>
                  </a:lnTo>
                  <a:cubicBezTo>
                    <a:pt x="291" y="4146"/>
                    <a:pt x="222" y="4736"/>
                    <a:pt x="282" y="5318"/>
                  </a:cubicBezTo>
                  <a:cubicBezTo>
                    <a:pt x="385" y="5198"/>
                    <a:pt x="488" y="5079"/>
                    <a:pt x="590" y="4959"/>
                  </a:cubicBezTo>
                  <a:lnTo>
                    <a:pt x="590" y="4959"/>
                  </a:lnTo>
                  <a:cubicBezTo>
                    <a:pt x="419" y="5472"/>
                    <a:pt x="334" y="6020"/>
                    <a:pt x="334" y="6559"/>
                  </a:cubicBezTo>
                  <a:cubicBezTo>
                    <a:pt x="445" y="6422"/>
                    <a:pt x="565" y="6285"/>
                    <a:pt x="676" y="6148"/>
                  </a:cubicBezTo>
                  <a:lnTo>
                    <a:pt x="676" y="6148"/>
                  </a:lnTo>
                  <a:cubicBezTo>
                    <a:pt x="590" y="6550"/>
                    <a:pt x="625" y="6986"/>
                    <a:pt x="779" y="7380"/>
                  </a:cubicBezTo>
                  <a:cubicBezTo>
                    <a:pt x="890" y="7157"/>
                    <a:pt x="1001" y="6935"/>
                    <a:pt x="1112" y="6713"/>
                  </a:cubicBezTo>
                  <a:cubicBezTo>
                    <a:pt x="1121" y="6841"/>
                    <a:pt x="1146" y="6969"/>
                    <a:pt x="1181" y="7089"/>
                  </a:cubicBezTo>
                  <a:cubicBezTo>
                    <a:pt x="1258" y="7346"/>
                    <a:pt x="1215" y="7637"/>
                    <a:pt x="1061" y="7859"/>
                  </a:cubicBezTo>
                  <a:cubicBezTo>
                    <a:pt x="625" y="8492"/>
                    <a:pt x="351" y="9228"/>
                    <a:pt x="282" y="9998"/>
                  </a:cubicBezTo>
                  <a:cubicBezTo>
                    <a:pt x="394" y="9852"/>
                    <a:pt x="505" y="9715"/>
                    <a:pt x="625" y="9570"/>
                  </a:cubicBezTo>
                  <a:lnTo>
                    <a:pt x="625" y="9570"/>
                  </a:lnTo>
                  <a:cubicBezTo>
                    <a:pt x="342" y="10579"/>
                    <a:pt x="68" y="11674"/>
                    <a:pt x="471" y="12641"/>
                  </a:cubicBezTo>
                  <a:cubicBezTo>
                    <a:pt x="513" y="12427"/>
                    <a:pt x="565" y="12213"/>
                    <a:pt x="616" y="12000"/>
                  </a:cubicBezTo>
                  <a:cubicBezTo>
                    <a:pt x="719" y="12889"/>
                    <a:pt x="1035" y="13753"/>
                    <a:pt x="1531" y="14498"/>
                  </a:cubicBezTo>
                  <a:cubicBezTo>
                    <a:pt x="1591" y="14241"/>
                    <a:pt x="1651" y="13984"/>
                    <a:pt x="1711" y="13719"/>
                  </a:cubicBezTo>
                  <a:cubicBezTo>
                    <a:pt x="1968" y="15182"/>
                    <a:pt x="2832" y="16516"/>
                    <a:pt x="4791" y="17363"/>
                  </a:cubicBezTo>
                  <a:cubicBezTo>
                    <a:pt x="6639" y="16516"/>
                    <a:pt x="7503" y="15182"/>
                    <a:pt x="7751" y="13719"/>
                  </a:cubicBezTo>
                  <a:cubicBezTo>
                    <a:pt x="7819" y="13984"/>
                    <a:pt x="7879" y="14241"/>
                    <a:pt x="7939" y="14498"/>
                  </a:cubicBezTo>
                  <a:cubicBezTo>
                    <a:pt x="8427" y="13753"/>
                    <a:pt x="8743" y="12889"/>
                    <a:pt x="8854" y="12000"/>
                  </a:cubicBezTo>
                  <a:cubicBezTo>
                    <a:pt x="8906" y="12213"/>
                    <a:pt x="8948" y="12427"/>
                    <a:pt x="9000" y="12641"/>
                  </a:cubicBezTo>
                  <a:cubicBezTo>
                    <a:pt x="9393" y="11674"/>
                    <a:pt x="9120" y="10579"/>
                    <a:pt x="8846" y="9570"/>
                  </a:cubicBezTo>
                  <a:lnTo>
                    <a:pt x="8846" y="9570"/>
                  </a:lnTo>
                  <a:cubicBezTo>
                    <a:pt x="8957" y="9715"/>
                    <a:pt x="9077" y="9852"/>
                    <a:pt x="9188" y="9998"/>
                  </a:cubicBezTo>
                  <a:cubicBezTo>
                    <a:pt x="9102" y="9074"/>
                    <a:pt x="8726" y="8184"/>
                    <a:pt x="8127" y="7483"/>
                  </a:cubicBezTo>
                  <a:cubicBezTo>
                    <a:pt x="7956" y="7277"/>
                    <a:pt x="7871" y="7012"/>
                    <a:pt x="7896" y="6747"/>
                  </a:cubicBezTo>
                  <a:cubicBezTo>
                    <a:pt x="7896" y="6730"/>
                    <a:pt x="7896" y="6721"/>
                    <a:pt x="7896" y="6713"/>
                  </a:cubicBezTo>
                  <a:cubicBezTo>
                    <a:pt x="8007" y="6935"/>
                    <a:pt x="8119" y="7157"/>
                    <a:pt x="8230" y="7380"/>
                  </a:cubicBezTo>
                  <a:cubicBezTo>
                    <a:pt x="8384" y="6986"/>
                    <a:pt x="8418" y="6550"/>
                    <a:pt x="8333" y="6148"/>
                  </a:cubicBezTo>
                  <a:lnTo>
                    <a:pt x="8333" y="6148"/>
                  </a:lnTo>
                  <a:cubicBezTo>
                    <a:pt x="8444" y="6285"/>
                    <a:pt x="8563" y="6422"/>
                    <a:pt x="8675" y="6559"/>
                  </a:cubicBezTo>
                  <a:cubicBezTo>
                    <a:pt x="8675" y="6020"/>
                    <a:pt x="8589" y="5472"/>
                    <a:pt x="8418" y="4959"/>
                  </a:cubicBezTo>
                  <a:lnTo>
                    <a:pt x="8418" y="4959"/>
                  </a:lnTo>
                  <a:cubicBezTo>
                    <a:pt x="8521" y="5079"/>
                    <a:pt x="8623" y="5198"/>
                    <a:pt x="8726" y="5318"/>
                  </a:cubicBezTo>
                  <a:cubicBezTo>
                    <a:pt x="8786" y="4736"/>
                    <a:pt x="8717" y="4146"/>
                    <a:pt x="8538" y="3590"/>
                  </a:cubicBezTo>
                  <a:lnTo>
                    <a:pt x="8538" y="3590"/>
                  </a:lnTo>
                  <a:cubicBezTo>
                    <a:pt x="8683" y="3676"/>
                    <a:pt x="8837" y="3744"/>
                    <a:pt x="9008" y="3787"/>
                  </a:cubicBezTo>
                  <a:cubicBezTo>
                    <a:pt x="8871" y="3376"/>
                    <a:pt x="8675" y="2983"/>
                    <a:pt x="8409" y="2623"/>
                  </a:cubicBezTo>
                  <a:cubicBezTo>
                    <a:pt x="8555" y="2615"/>
                    <a:pt x="8700" y="2598"/>
                    <a:pt x="8846" y="2589"/>
                  </a:cubicBezTo>
                  <a:cubicBezTo>
                    <a:pt x="8615" y="2290"/>
                    <a:pt x="8341" y="2016"/>
                    <a:pt x="8025" y="1794"/>
                  </a:cubicBezTo>
                  <a:cubicBezTo>
                    <a:pt x="8095" y="1715"/>
                    <a:pt x="8209" y="1673"/>
                    <a:pt x="8313" y="1673"/>
                  </a:cubicBezTo>
                  <a:cubicBezTo>
                    <a:pt x="8322" y="1673"/>
                    <a:pt x="8332" y="1673"/>
                    <a:pt x="8341" y="1674"/>
                  </a:cubicBezTo>
                  <a:cubicBezTo>
                    <a:pt x="7922" y="1314"/>
                    <a:pt x="7417" y="1049"/>
                    <a:pt x="6878" y="887"/>
                  </a:cubicBezTo>
                  <a:cubicBezTo>
                    <a:pt x="6955" y="810"/>
                    <a:pt x="7058" y="750"/>
                    <a:pt x="7169" y="716"/>
                  </a:cubicBezTo>
                  <a:cubicBezTo>
                    <a:pt x="6806" y="469"/>
                    <a:pt x="6354" y="338"/>
                    <a:pt x="5903" y="338"/>
                  </a:cubicBezTo>
                  <a:cubicBezTo>
                    <a:pt x="5727" y="338"/>
                    <a:pt x="5551" y="358"/>
                    <a:pt x="5381" y="399"/>
                  </a:cubicBezTo>
                  <a:cubicBezTo>
                    <a:pt x="5484" y="271"/>
                    <a:pt x="5578" y="151"/>
                    <a:pt x="5672" y="31"/>
                  </a:cubicBezTo>
                  <a:cubicBezTo>
                    <a:pt x="5588" y="11"/>
                    <a:pt x="5500" y="1"/>
                    <a:pt x="5413" y="1"/>
                  </a:cubicBezTo>
                  <a:cubicBezTo>
                    <a:pt x="5065" y="1"/>
                    <a:pt x="4712" y="157"/>
                    <a:pt x="4500" y="416"/>
                  </a:cubicBezTo>
                  <a:cubicBezTo>
                    <a:pt x="4295" y="157"/>
                    <a:pt x="3943" y="1"/>
                    <a:pt x="3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3227175" y="640400"/>
              <a:ext cx="105050" cy="75475"/>
            </a:xfrm>
            <a:custGeom>
              <a:rect b="b" l="l" r="r" t="t"/>
              <a:pathLst>
                <a:path extrusionOk="0" h="3019" w="4202">
                  <a:moveTo>
                    <a:pt x="2105" y="0"/>
                  </a:moveTo>
                  <a:cubicBezTo>
                    <a:pt x="1575" y="0"/>
                    <a:pt x="1070" y="257"/>
                    <a:pt x="762" y="684"/>
                  </a:cubicBezTo>
                  <a:cubicBezTo>
                    <a:pt x="232" y="1420"/>
                    <a:pt x="1" y="2079"/>
                    <a:pt x="317" y="2584"/>
                  </a:cubicBezTo>
                  <a:cubicBezTo>
                    <a:pt x="498" y="2865"/>
                    <a:pt x="819" y="3019"/>
                    <a:pt x="1146" y="3019"/>
                  </a:cubicBezTo>
                  <a:cubicBezTo>
                    <a:pt x="1206" y="3019"/>
                    <a:pt x="1267" y="3013"/>
                    <a:pt x="1327" y="3003"/>
                  </a:cubicBezTo>
                  <a:lnTo>
                    <a:pt x="2105" y="2866"/>
                  </a:lnTo>
                  <a:lnTo>
                    <a:pt x="2884" y="3003"/>
                  </a:lnTo>
                  <a:cubicBezTo>
                    <a:pt x="2944" y="3013"/>
                    <a:pt x="3005" y="3019"/>
                    <a:pt x="3065" y="3019"/>
                  </a:cubicBezTo>
                  <a:cubicBezTo>
                    <a:pt x="3390" y="3019"/>
                    <a:pt x="3704" y="2865"/>
                    <a:pt x="3885" y="2584"/>
                  </a:cubicBezTo>
                  <a:cubicBezTo>
                    <a:pt x="4201" y="2079"/>
                    <a:pt x="3970" y="1420"/>
                    <a:pt x="3440" y="684"/>
                  </a:cubicBezTo>
                  <a:cubicBezTo>
                    <a:pt x="3132" y="257"/>
                    <a:pt x="2636" y="0"/>
                    <a:pt x="2105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3228050" y="677050"/>
              <a:ext cx="100100" cy="35650"/>
            </a:xfrm>
            <a:custGeom>
              <a:rect b="b" l="l" r="r" t="t"/>
              <a:pathLst>
                <a:path extrusionOk="0" h="1426" w="4004">
                  <a:moveTo>
                    <a:pt x="570" y="0"/>
                  </a:moveTo>
                  <a:cubicBezTo>
                    <a:pt x="563" y="0"/>
                    <a:pt x="555" y="2"/>
                    <a:pt x="548" y="5"/>
                  </a:cubicBezTo>
                  <a:cubicBezTo>
                    <a:pt x="291" y="82"/>
                    <a:pt x="77" y="296"/>
                    <a:pt x="17" y="562"/>
                  </a:cubicBezTo>
                  <a:cubicBezTo>
                    <a:pt x="0" y="604"/>
                    <a:pt x="26" y="647"/>
                    <a:pt x="69" y="656"/>
                  </a:cubicBezTo>
                  <a:cubicBezTo>
                    <a:pt x="73" y="657"/>
                    <a:pt x="78" y="657"/>
                    <a:pt x="82" y="657"/>
                  </a:cubicBezTo>
                  <a:cubicBezTo>
                    <a:pt x="113" y="657"/>
                    <a:pt x="147" y="634"/>
                    <a:pt x="154" y="604"/>
                  </a:cubicBezTo>
                  <a:cubicBezTo>
                    <a:pt x="163" y="579"/>
                    <a:pt x="171" y="544"/>
                    <a:pt x="188" y="519"/>
                  </a:cubicBezTo>
                  <a:cubicBezTo>
                    <a:pt x="188" y="519"/>
                    <a:pt x="193" y="504"/>
                    <a:pt x="192" y="504"/>
                  </a:cubicBezTo>
                  <a:lnTo>
                    <a:pt x="192" y="504"/>
                  </a:lnTo>
                  <a:cubicBezTo>
                    <a:pt x="192" y="504"/>
                    <a:pt x="191" y="506"/>
                    <a:pt x="188" y="510"/>
                  </a:cubicBezTo>
                  <a:cubicBezTo>
                    <a:pt x="188" y="502"/>
                    <a:pt x="197" y="493"/>
                    <a:pt x="197" y="485"/>
                  </a:cubicBezTo>
                  <a:cubicBezTo>
                    <a:pt x="206" y="476"/>
                    <a:pt x="206" y="459"/>
                    <a:pt x="214" y="450"/>
                  </a:cubicBezTo>
                  <a:cubicBezTo>
                    <a:pt x="240" y="408"/>
                    <a:pt x="257" y="382"/>
                    <a:pt x="282" y="356"/>
                  </a:cubicBezTo>
                  <a:lnTo>
                    <a:pt x="291" y="356"/>
                  </a:lnTo>
                  <a:cubicBezTo>
                    <a:pt x="531" y="433"/>
                    <a:pt x="565" y="741"/>
                    <a:pt x="633" y="946"/>
                  </a:cubicBezTo>
                  <a:cubicBezTo>
                    <a:pt x="727" y="1177"/>
                    <a:pt x="890" y="1331"/>
                    <a:pt x="1129" y="1391"/>
                  </a:cubicBezTo>
                  <a:cubicBezTo>
                    <a:pt x="1266" y="1426"/>
                    <a:pt x="1412" y="1426"/>
                    <a:pt x="1549" y="1426"/>
                  </a:cubicBezTo>
                  <a:cubicBezTo>
                    <a:pt x="1660" y="1417"/>
                    <a:pt x="1780" y="1408"/>
                    <a:pt x="1874" y="1357"/>
                  </a:cubicBezTo>
                  <a:cubicBezTo>
                    <a:pt x="1934" y="1323"/>
                    <a:pt x="1976" y="1280"/>
                    <a:pt x="2002" y="1229"/>
                  </a:cubicBezTo>
                  <a:cubicBezTo>
                    <a:pt x="2036" y="1280"/>
                    <a:pt x="2079" y="1323"/>
                    <a:pt x="2130" y="1357"/>
                  </a:cubicBezTo>
                  <a:cubicBezTo>
                    <a:pt x="2233" y="1408"/>
                    <a:pt x="2353" y="1417"/>
                    <a:pt x="2464" y="1426"/>
                  </a:cubicBezTo>
                  <a:cubicBezTo>
                    <a:pt x="2601" y="1426"/>
                    <a:pt x="2746" y="1426"/>
                    <a:pt x="2883" y="1391"/>
                  </a:cubicBezTo>
                  <a:cubicBezTo>
                    <a:pt x="3123" y="1331"/>
                    <a:pt x="3285" y="1177"/>
                    <a:pt x="3371" y="946"/>
                  </a:cubicBezTo>
                  <a:cubicBezTo>
                    <a:pt x="3448" y="741"/>
                    <a:pt x="3482" y="433"/>
                    <a:pt x="3722" y="356"/>
                  </a:cubicBezTo>
                  <a:lnTo>
                    <a:pt x="3730" y="356"/>
                  </a:lnTo>
                  <a:cubicBezTo>
                    <a:pt x="3747" y="382"/>
                    <a:pt x="3773" y="408"/>
                    <a:pt x="3790" y="450"/>
                  </a:cubicBezTo>
                  <a:cubicBezTo>
                    <a:pt x="3799" y="459"/>
                    <a:pt x="3807" y="476"/>
                    <a:pt x="3816" y="485"/>
                  </a:cubicBezTo>
                  <a:cubicBezTo>
                    <a:pt x="3816" y="492"/>
                    <a:pt x="3816" y="499"/>
                    <a:pt x="3821" y="506"/>
                  </a:cubicBezTo>
                  <a:lnTo>
                    <a:pt x="3821" y="506"/>
                  </a:lnTo>
                  <a:cubicBezTo>
                    <a:pt x="3821" y="509"/>
                    <a:pt x="3824" y="519"/>
                    <a:pt x="3824" y="519"/>
                  </a:cubicBezTo>
                  <a:cubicBezTo>
                    <a:pt x="3833" y="544"/>
                    <a:pt x="3841" y="570"/>
                    <a:pt x="3850" y="604"/>
                  </a:cubicBezTo>
                  <a:cubicBezTo>
                    <a:pt x="3857" y="640"/>
                    <a:pt x="3894" y="658"/>
                    <a:pt x="3926" y="658"/>
                  </a:cubicBezTo>
                  <a:cubicBezTo>
                    <a:pt x="3932" y="658"/>
                    <a:pt x="3938" y="657"/>
                    <a:pt x="3944" y="656"/>
                  </a:cubicBezTo>
                  <a:cubicBezTo>
                    <a:pt x="3987" y="647"/>
                    <a:pt x="4004" y="604"/>
                    <a:pt x="3995" y="562"/>
                  </a:cubicBezTo>
                  <a:cubicBezTo>
                    <a:pt x="3935" y="296"/>
                    <a:pt x="3722" y="82"/>
                    <a:pt x="3465" y="5"/>
                  </a:cubicBezTo>
                  <a:cubicBezTo>
                    <a:pt x="3456" y="2"/>
                    <a:pt x="3447" y="0"/>
                    <a:pt x="3438" y="0"/>
                  </a:cubicBezTo>
                  <a:cubicBezTo>
                    <a:pt x="3405" y="0"/>
                    <a:pt x="3378" y="23"/>
                    <a:pt x="3371" y="57"/>
                  </a:cubicBezTo>
                  <a:cubicBezTo>
                    <a:pt x="3362" y="91"/>
                    <a:pt x="3388" y="134"/>
                    <a:pt x="3422" y="142"/>
                  </a:cubicBezTo>
                  <a:cubicBezTo>
                    <a:pt x="3439" y="151"/>
                    <a:pt x="3456" y="159"/>
                    <a:pt x="3473" y="159"/>
                  </a:cubicBezTo>
                  <a:cubicBezTo>
                    <a:pt x="3473" y="168"/>
                    <a:pt x="3482" y="168"/>
                    <a:pt x="3482" y="168"/>
                  </a:cubicBezTo>
                  <a:cubicBezTo>
                    <a:pt x="3491" y="168"/>
                    <a:pt x="3499" y="177"/>
                    <a:pt x="3499" y="177"/>
                  </a:cubicBezTo>
                  <a:cubicBezTo>
                    <a:pt x="3525" y="185"/>
                    <a:pt x="3550" y="202"/>
                    <a:pt x="3576" y="219"/>
                  </a:cubicBezTo>
                  <a:cubicBezTo>
                    <a:pt x="3585" y="219"/>
                    <a:pt x="3602" y="236"/>
                    <a:pt x="3610" y="245"/>
                  </a:cubicBezTo>
                  <a:lnTo>
                    <a:pt x="3619" y="245"/>
                  </a:lnTo>
                  <a:cubicBezTo>
                    <a:pt x="3473" y="313"/>
                    <a:pt x="3388" y="450"/>
                    <a:pt x="3328" y="604"/>
                  </a:cubicBezTo>
                  <a:cubicBezTo>
                    <a:pt x="3251" y="801"/>
                    <a:pt x="3225" y="1041"/>
                    <a:pt x="3037" y="1169"/>
                  </a:cubicBezTo>
                  <a:cubicBezTo>
                    <a:pt x="2901" y="1258"/>
                    <a:pt x="2733" y="1285"/>
                    <a:pt x="2568" y="1285"/>
                  </a:cubicBezTo>
                  <a:cubicBezTo>
                    <a:pt x="2494" y="1285"/>
                    <a:pt x="2422" y="1279"/>
                    <a:pt x="2353" y="1272"/>
                  </a:cubicBezTo>
                  <a:cubicBezTo>
                    <a:pt x="2250" y="1254"/>
                    <a:pt x="2147" y="1220"/>
                    <a:pt x="2113" y="1118"/>
                  </a:cubicBezTo>
                  <a:cubicBezTo>
                    <a:pt x="2079" y="1015"/>
                    <a:pt x="2096" y="904"/>
                    <a:pt x="2122" y="810"/>
                  </a:cubicBezTo>
                  <a:cubicBezTo>
                    <a:pt x="2129" y="755"/>
                    <a:pt x="2081" y="717"/>
                    <a:pt x="2035" y="717"/>
                  </a:cubicBezTo>
                  <a:cubicBezTo>
                    <a:pt x="2024" y="717"/>
                    <a:pt x="2012" y="719"/>
                    <a:pt x="2002" y="724"/>
                  </a:cubicBezTo>
                  <a:cubicBezTo>
                    <a:pt x="1993" y="719"/>
                    <a:pt x="1984" y="717"/>
                    <a:pt x="1973" y="717"/>
                  </a:cubicBezTo>
                  <a:cubicBezTo>
                    <a:pt x="1932" y="717"/>
                    <a:pt x="1884" y="755"/>
                    <a:pt x="1891" y="810"/>
                  </a:cubicBezTo>
                  <a:cubicBezTo>
                    <a:pt x="1908" y="904"/>
                    <a:pt x="1934" y="1015"/>
                    <a:pt x="1899" y="1118"/>
                  </a:cubicBezTo>
                  <a:cubicBezTo>
                    <a:pt x="1865" y="1220"/>
                    <a:pt x="1754" y="1254"/>
                    <a:pt x="1651" y="1272"/>
                  </a:cubicBezTo>
                  <a:cubicBezTo>
                    <a:pt x="1585" y="1279"/>
                    <a:pt x="1514" y="1285"/>
                    <a:pt x="1442" y="1285"/>
                  </a:cubicBezTo>
                  <a:cubicBezTo>
                    <a:pt x="1280" y="1285"/>
                    <a:pt x="1111" y="1258"/>
                    <a:pt x="975" y="1169"/>
                  </a:cubicBezTo>
                  <a:cubicBezTo>
                    <a:pt x="779" y="1041"/>
                    <a:pt x="762" y="801"/>
                    <a:pt x="685" y="604"/>
                  </a:cubicBezTo>
                  <a:cubicBezTo>
                    <a:pt x="625" y="450"/>
                    <a:pt x="539" y="313"/>
                    <a:pt x="394" y="245"/>
                  </a:cubicBezTo>
                  <a:lnTo>
                    <a:pt x="402" y="245"/>
                  </a:lnTo>
                  <a:cubicBezTo>
                    <a:pt x="411" y="236"/>
                    <a:pt x="428" y="228"/>
                    <a:pt x="436" y="219"/>
                  </a:cubicBezTo>
                  <a:cubicBezTo>
                    <a:pt x="462" y="202"/>
                    <a:pt x="488" y="185"/>
                    <a:pt x="513" y="177"/>
                  </a:cubicBezTo>
                  <a:cubicBezTo>
                    <a:pt x="513" y="177"/>
                    <a:pt x="522" y="168"/>
                    <a:pt x="531" y="168"/>
                  </a:cubicBezTo>
                  <a:cubicBezTo>
                    <a:pt x="531" y="168"/>
                    <a:pt x="539" y="159"/>
                    <a:pt x="539" y="159"/>
                  </a:cubicBezTo>
                  <a:cubicBezTo>
                    <a:pt x="556" y="159"/>
                    <a:pt x="573" y="151"/>
                    <a:pt x="590" y="142"/>
                  </a:cubicBezTo>
                  <a:cubicBezTo>
                    <a:pt x="625" y="134"/>
                    <a:pt x="650" y="91"/>
                    <a:pt x="642" y="57"/>
                  </a:cubicBezTo>
                  <a:cubicBezTo>
                    <a:pt x="628" y="23"/>
                    <a:pt x="599" y="0"/>
                    <a:pt x="570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3258625" y="667125"/>
              <a:ext cx="39175" cy="29975"/>
            </a:xfrm>
            <a:custGeom>
              <a:rect b="b" l="l" r="r" t="t"/>
              <a:pathLst>
                <a:path extrusionOk="0" h="1199" w="1567">
                  <a:moveTo>
                    <a:pt x="779" y="0"/>
                  </a:moveTo>
                  <a:cubicBezTo>
                    <a:pt x="351" y="0"/>
                    <a:pt x="1" y="69"/>
                    <a:pt x="1" y="402"/>
                  </a:cubicBezTo>
                  <a:cubicBezTo>
                    <a:pt x="1" y="728"/>
                    <a:pt x="351" y="1198"/>
                    <a:pt x="779" y="1198"/>
                  </a:cubicBezTo>
                  <a:cubicBezTo>
                    <a:pt x="1215" y="1198"/>
                    <a:pt x="1566" y="728"/>
                    <a:pt x="1566" y="402"/>
                  </a:cubicBezTo>
                  <a:cubicBezTo>
                    <a:pt x="1566" y="69"/>
                    <a:pt x="1215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3267825" y="670550"/>
              <a:ext cx="20775" cy="7725"/>
            </a:xfrm>
            <a:custGeom>
              <a:rect b="b" l="l" r="r" t="t"/>
              <a:pathLst>
                <a:path extrusionOk="0" h="309" w="831">
                  <a:moveTo>
                    <a:pt x="411" y="0"/>
                  </a:moveTo>
                  <a:cubicBezTo>
                    <a:pt x="189" y="0"/>
                    <a:pt x="0" y="69"/>
                    <a:pt x="0" y="154"/>
                  </a:cubicBezTo>
                  <a:cubicBezTo>
                    <a:pt x="0" y="240"/>
                    <a:pt x="189" y="308"/>
                    <a:pt x="411" y="308"/>
                  </a:cubicBezTo>
                  <a:cubicBezTo>
                    <a:pt x="642" y="308"/>
                    <a:pt x="830" y="240"/>
                    <a:pt x="830" y="154"/>
                  </a:cubicBezTo>
                  <a:cubicBezTo>
                    <a:pt x="830" y="69"/>
                    <a:pt x="642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43"/>
          <p:cNvSpPr/>
          <p:nvPr/>
        </p:nvSpPr>
        <p:spPr>
          <a:xfrm flipH="1">
            <a:off x="6458141" y="3027478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3" name="Google Shape;1773;p43"/>
          <p:cNvGrpSpPr/>
          <p:nvPr/>
        </p:nvGrpSpPr>
        <p:grpSpPr>
          <a:xfrm flipH="1">
            <a:off x="7356306" y="2867092"/>
            <a:ext cx="1695478" cy="1538931"/>
            <a:chOff x="-4610934" y="1188537"/>
            <a:chExt cx="1695478" cy="1538931"/>
          </a:xfrm>
        </p:grpSpPr>
        <p:sp>
          <p:nvSpPr>
            <p:cNvPr id="1774" name="Google Shape;1774;p4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4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4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4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4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4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5" name="Google Shape;1785;p43"/>
          <p:cNvSpPr/>
          <p:nvPr/>
        </p:nvSpPr>
        <p:spPr>
          <a:xfrm>
            <a:off x="1186399" y="3011903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6" name="Google Shape;1786;p43"/>
          <p:cNvGrpSpPr/>
          <p:nvPr/>
        </p:nvGrpSpPr>
        <p:grpSpPr>
          <a:xfrm>
            <a:off x="-98284" y="2858762"/>
            <a:ext cx="1695478" cy="1538931"/>
            <a:chOff x="-4610934" y="1188537"/>
            <a:chExt cx="1695478" cy="1538931"/>
          </a:xfrm>
        </p:grpSpPr>
        <p:sp>
          <p:nvSpPr>
            <p:cNvPr id="1787" name="Google Shape;1787;p4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8" name="Google Shape;1798;p43"/>
          <p:cNvSpPr txBox="1"/>
          <p:nvPr>
            <p:ph type="ctrTitle"/>
          </p:nvPr>
        </p:nvSpPr>
        <p:spPr>
          <a:xfrm>
            <a:off x="1099475" y="529125"/>
            <a:ext cx="6667800" cy="262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 </a:t>
            </a:r>
            <a:r>
              <a:rPr lang="en" sz="7500">
                <a:solidFill>
                  <a:schemeClr val="lt1"/>
                </a:solidFill>
              </a:rPr>
              <a:t>Discussion Questions</a:t>
            </a:r>
            <a:endParaRPr sz="5500">
              <a:solidFill>
                <a:schemeClr val="accent1"/>
              </a:solidFill>
            </a:endParaRPr>
          </a:p>
        </p:txBody>
      </p:sp>
      <p:grpSp>
        <p:nvGrpSpPr>
          <p:cNvPr id="1799" name="Google Shape;1799;p43"/>
          <p:cNvGrpSpPr/>
          <p:nvPr/>
        </p:nvGrpSpPr>
        <p:grpSpPr>
          <a:xfrm>
            <a:off x="7506796" y="529121"/>
            <a:ext cx="2135456" cy="673547"/>
            <a:chOff x="2540025" y="1612750"/>
            <a:chExt cx="302850" cy="95525"/>
          </a:xfrm>
        </p:grpSpPr>
        <p:sp>
          <p:nvSpPr>
            <p:cNvPr id="1800" name="Google Shape;1800;p43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2" name="Google Shape;1802;p43"/>
          <p:cNvGrpSpPr/>
          <p:nvPr/>
        </p:nvGrpSpPr>
        <p:grpSpPr>
          <a:xfrm>
            <a:off x="6983239" y="3216363"/>
            <a:ext cx="797814" cy="1156677"/>
            <a:chOff x="4136575" y="4780550"/>
            <a:chExt cx="202975" cy="294275"/>
          </a:xfrm>
        </p:grpSpPr>
        <p:sp>
          <p:nvSpPr>
            <p:cNvPr id="1803" name="Google Shape;1803;p43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4178050" y="4780550"/>
              <a:ext cx="76600" cy="87675"/>
            </a:xfrm>
            <a:custGeom>
              <a:rect b="b" l="l" r="r" t="t"/>
              <a:pathLst>
                <a:path extrusionOk="0" h="3507" w="3064">
                  <a:moveTo>
                    <a:pt x="1232" y="1"/>
                  </a:moveTo>
                  <a:cubicBezTo>
                    <a:pt x="1145" y="1"/>
                    <a:pt x="1054" y="8"/>
                    <a:pt x="959" y="25"/>
                  </a:cubicBezTo>
                  <a:cubicBezTo>
                    <a:pt x="959" y="25"/>
                    <a:pt x="1" y="2163"/>
                    <a:pt x="2114" y="3507"/>
                  </a:cubicBezTo>
                  <a:lnTo>
                    <a:pt x="3055" y="2335"/>
                  </a:lnTo>
                  <a:cubicBezTo>
                    <a:pt x="3063" y="2310"/>
                    <a:pt x="2735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4190050" y="4791800"/>
              <a:ext cx="57100" cy="65100"/>
            </a:xfrm>
            <a:custGeom>
              <a:rect b="b" l="l" r="r" t="t"/>
              <a:pathLst>
                <a:path extrusionOk="0" h="2604" w="2284">
                  <a:moveTo>
                    <a:pt x="928" y="0"/>
                  </a:moveTo>
                  <a:cubicBezTo>
                    <a:pt x="862" y="0"/>
                    <a:pt x="792" y="7"/>
                    <a:pt x="719" y="20"/>
                  </a:cubicBezTo>
                  <a:cubicBezTo>
                    <a:pt x="719" y="20"/>
                    <a:pt x="0" y="1602"/>
                    <a:pt x="1574" y="2603"/>
                  </a:cubicBezTo>
                  <a:lnTo>
                    <a:pt x="2276" y="1739"/>
                  </a:lnTo>
                  <a:cubicBezTo>
                    <a:pt x="2284" y="1715"/>
                    <a:pt x="2040" y="0"/>
                    <a:pt x="928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4210775" y="4809675"/>
              <a:ext cx="32975" cy="44650"/>
            </a:xfrm>
            <a:custGeom>
              <a:rect b="b" l="l" r="r" t="t"/>
              <a:pathLst>
                <a:path extrusionOk="0" h="1786" w="1319">
                  <a:moveTo>
                    <a:pt x="839" y="1"/>
                  </a:moveTo>
                  <a:cubicBezTo>
                    <a:pt x="808" y="1"/>
                    <a:pt x="779" y="10"/>
                    <a:pt x="754" y="32"/>
                  </a:cubicBezTo>
                  <a:cubicBezTo>
                    <a:pt x="685" y="83"/>
                    <a:pt x="677" y="169"/>
                    <a:pt x="711" y="237"/>
                  </a:cubicBezTo>
                  <a:cubicBezTo>
                    <a:pt x="728" y="288"/>
                    <a:pt x="745" y="331"/>
                    <a:pt x="762" y="382"/>
                  </a:cubicBezTo>
                  <a:cubicBezTo>
                    <a:pt x="730" y="361"/>
                    <a:pt x="696" y="351"/>
                    <a:pt x="664" y="351"/>
                  </a:cubicBezTo>
                  <a:cubicBezTo>
                    <a:pt x="568" y="351"/>
                    <a:pt x="486" y="436"/>
                    <a:pt x="506" y="545"/>
                  </a:cubicBezTo>
                  <a:cubicBezTo>
                    <a:pt x="514" y="588"/>
                    <a:pt x="523" y="622"/>
                    <a:pt x="531" y="665"/>
                  </a:cubicBezTo>
                  <a:cubicBezTo>
                    <a:pt x="505" y="650"/>
                    <a:pt x="477" y="643"/>
                    <a:pt x="450" y="643"/>
                  </a:cubicBezTo>
                  <a:cubicBezTo>
                    <a:pt x="416" y="643"/>
                    <a:pt x="384" y="654"/>
                    <a:pt x="360" y="673"/>
                  </a:cubicBezTo>
                  <a:cubicBezTo>
                    <a:pt x="292" y="725"/>
                    <a:pt x="283" y="810"/>
                    <a:pt x="317" y="879"/>
                  </a:cubicBezTo>
                  <a:cubicBezTo>
                    <a:pt x="326" y="913"/>
                    <a:pt x="343" y="947"/>
                    <a:pt x="352" y="981"/>
                  </a:cubicBezTo>
                  <a:cubicBezTo>
                    <a:pt x="343" y="964"/>
                    <a:pt x="326" y="947"/>
                    <a:pt x="309" y="930"/>
                  </a:cubicBezTo>
                  <a:cubicBezTo>
                    <a:pt x="280" y="897"/>
                    <a:pt x="243" y="883"/>
                    <a:pt x="204" y="883"/>
                  </a:cubicBezTo>
                  <a:cubicBezTo>
                    <a:pt x="105" y="883"/>
                    <a:pt x="0" y="979"/>
                    <a:pt x="44" y="1084"/>
                  </a:cubicBezTo>
                  <a:cubicBezTo>
                    <a:pt x="129" y="1332"/>
                    <a:pt x="275" y="1555"/>
                    <a:pt x="463" y="1743"/>
                  </a:cubicBezTo>
                  <a:cubicBezTo>
                    <a:pt x="497" y="1773"/>
                    <a:pt x="534" y="1786"/>
                    <a:pt x="570" y="1786"/>
                  </a:cubicBezTo>
                  <a:cubicBezTo>
                    <a:pt x="697" y="1786"/>
                    <a:pt x="807" y="1625"/>
                    <a:pt x="694" y="1512"/>
                  </a:cubicBezTo>
                  <a:cubicBezTo>
                    <a:pt x="685" y="1503"/>
                    <a:pt x="677" y="1495"/>
                    <a:pt x="660" y="1486"/>
                  </a:cubicBezTo>
                  <a:cubicBezTo>
                    <a:pt x="737" y="1452"/>
                    <a:pt x="779" y="1366"/>
                    <a:pt x="762" y="1289"/>
                  </a:cubicBezTo>
                  <a:cubicBezTo>
                    <a:pt x="762" y="1281"/>
                    <a:pt x="762" y="1281"/>
                    <a:pt x="762" y="1272"/>
                  </a:cubicBezTo>
                  <a:cubicBezTo>
                    <a:pt x="805" y="1255"/>
                    <a:pt x="831" y="1212"/>
                    <a:pt x="839" y="1170"/>
                  </a:cubicBezTo>
                  <a:cubicBezTo>
                    <a:pt x="856" y="1187"/>
                    <a:pt x="882" y="1195"/>
                    <a:pt x="908" y="1204"/>
                  </a:cubicBezTo>
                  <a:cubicBezTo>
                    <a:pt x="913" y="1204"/>
                    <a:pt x="919" y="1205"/>
                    <a:pt x="925" y="1205"/>
                  </a:cubicBezTo>
                  <a:cubicBezTo>
                    <a:pt x="997" y="1205"/>
                    <a:pt x="1071" y="1155"/>
                    <a:pt x="1087" y="1084"/>
                  </a:cubicBezTo>
                  <a:cubicBezTo>
                    <a:pt x="1096" y="1024"/>
                    <a:pt x="1113" y="956"/>
                    <a:pt x="1113" y="887"/>
                  </a:cubicBezTo>
                  <a:cubicBezTo>
                    <a:pt x="1130" y="896"/>
                    <a:pt x="1139" y="896"/>
                    <a:pt x="1156" y="896"/>
                  </a:cubicBezTo>
                  <a:cubicBezTo>
                    <a:pt x="1233" y="896"/>
                    <a:pt x="1318" y="819"/>
                    <a:pt x="1310" y="733"/>
                  </a:cubicBezTo>
                  <a:cubicBezTo>
                    <a:pt x="1284" y="468"/>
                    <a:pt x="1164" y="220"/>
                    <a:pt x="959" y="40"/>
                  </a:cubicBezTo>
                  <a:lnTo>
                    <a:pt x="959" y="49"/>
                  </a:lnTo>
                  <a:cubicBezTo>
                    <a:pt x="924" y="19"/>
                    <a:pt x="881" y="1"/>
                    <a:pt x="8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4268100" y="4959225"/>
              <a:ext cx="47925" cy="115600"/>
            </a:xfrm>
            <a:custGeom>
              <a:rect b="b" l="l" r="r" t="t"/>
              <a:pathLst>
                <a:path extrusionOk="0" h="4624" w="1917">
                  <a:moveTo>
                    <a:pt x="1023" y="1"/>
                  </a:moveTo>
                  <a:cubicBezTo>
                    <a:pt x="702" y="1"/>
                    <a:pt x="226" y="331"/>
                    <a:pt x="60" y="774"/>
                  </a:cubicBezTo>
                  <a:cubicBezTo>
                    <a:pt x="60" y="782"/>
                    <a:pt x="52" y="791"/>
                    <a:pt x="52" y="800"/>
                  </a:cubicBezTo>
                  <a:cubicBezTo>
                    <a:pt x="9" y="902"/>
                    <a:pt x="1" y="1022"/>
                    <a:pt x="18" y="1133"/>
                  </a:cubicBezTo>
                  <a:lnTo>
                    <a:pt x="574" y="4624"/>
                  </a:lnTo>
                  <a:lnTo>
                    <a:pt x="1917" y="4624"/>
                  </a:lnTo>
                  <a:cubicBezTo>
                    <a:pt x="1917" y="4102"/>
                    <a:pt x="1130" y="3948"/>
                    <a:pt x="1130" y="3948"/>
                  </a:cubicBezTo>
                  <a:lnTo>
                    <a:pt x="1335" y="406"/>
                  </a:lnTo>
                  <a:cubicBezTo>
                    <a:pt x="1354" y="120"/>
                    <a:pt x="1217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4136575" y="4994400"/>
              <a:ext cx="43650" cy="63825"/>
            </a:xfrm>
            <a:custGeom>
              <a:rect b="b" l="l" r="r" t="t"/>
              <a:pathLst>
                <a:path extrusionOk="0" h="2553" w="1746">
                  <a:moveTo>
                    <a:pt x="147" y="1"/>
                  </a:moveTo>
                  <a:cubicBezTo>
                    <a:pt x="122" y="1"/>
                    <a:pt x="99" y="14"/>
                    <a:pt x="94" y="43"/>
                  </a:cubicBezTo>
                  <a:cubicBezTo>
                    <a:pt x="0" y="607"/>
                    <a:pt x="847" y="2293"/>
                    <a:pt x="1403" y="2549"/>
                  </a:cubicBezTo>
                  <a:cubicBezTo>
                    <a:pt x="1410" y="2552"/>
                    <a:pt x="1417" y="2553"/>
                    <a:pt x="1424" y="2553"/>
                  </a:cubicBezTo>
                  <a:cubicBezTo>
                    <a:pt x="1442" y="2553"/>
                    <a:pt x="1459" y="2545"/>
                    <a:pt x="1472" y="2532"/>
                  </a:cubicBezTo>
                  <a:cubicBezTo>
                    <a:pt x="1479" y="2536"/>
                    <a:pt x="1487" y="2538"/>
                    <a:pt x="1496" y="2538"/>
                  </a:cubicBezTo>
                  <a:cubicBezTo>
                    <a:pt x="1509" y="2538"/>
                    <a:pt x="1522" y="2534"/>
                    <a:pt x="1532" y="2524"/>
                  </a:cubicBezTo>
                  <a:cubicBezTo>
                    <a:pt x="1745" y="2293"/>
                    <a:pt x="1728" y="1933"/>
                    <a:pt x="1480" y="1737"/>
                  </a:cubicBezTo>
                  <a:cubicBezTo>
                    <a:pt x="1361" y="1642"/>
                    <a:pt x="1207" y="1583"/>
                    <a:pt x="1095" y="1480"/>
                  </a:cubicBezTo>
                  <a:cubicBezTo>
                    <a:pt x="984" y="1369"/>
                    <a:pt x="257" y="188"/>
                    <a:pt x="206" y="43"/>
                  </a:cubicBezTo>
                  <a:cubicBezTo>
                    <a:pt x="201" y="16"/>
                    <a:pt x="174" y="1"/>
                    <a:pt x="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4169300" y="4824375"/>
              <a:ext cx="133900" cy="250025"/>
            </a:xfrm>
            <a:custGeom>
              <a:rect b="b" l="l" r="r" t="t"/>
              <a:pathLst>
                <a:path extrusionOk="0" h="10001" w="5356">
                  <a:moveTo>
                    <a:pt x="3241" y="1"/>
                  </a:moveTo>
                  <a:cubicBezTo>
                    <a:pt x="2502" y="1"/>
                    <a:pt x="1986" y="236"/>
                    <a:pt x="1634" y="804"/>
                  </a:cubicBezTo>
                  <a:cubicBezTo>
                    <a:pt x="1523" y="984"/>
                    <a:pt x="1360" y="1120"/>
                    <a:pt x="1172" y="1197"/>
                  </a:cubicBezTo>
                  <a:cubicBezTo>
                    <a:pt x="1035" y="1257"/>
                    <a:pt x="890" y="1292"/>
                    <a:pt x="736" y="1300"/>
                  </a:cubicBezTo>
                  <a:lnTo>
                    <a:pt x="360" y="1309"/>
                  </a:lnTo>
                  <a:cubicBezTo>
                    <a:pt x="257" y="1309"/>
                    <a:pt x="171" y="1394"/>
                    <a:pt x="171" y="1497"/>
                  </a:cubicBezTo>
                  <a:cubicBezTo>
                    <a:pt x="171" y="1925"/>
                    <a:pt x="248" y="2224"/>
                    <a:pt x="360" y="2455"/>
                  </a:cubicBezTo>
                  <a:cubicBezTo>
                    <a:pt x="539" y="2806"/>
                    <a:pt x="916" y="3037"/>
                    <a:pt x="1309" y="3045"/>
                  </a:cubicBezTo>
                  <a:lnTo>
                    <a:pt x="1916" y="3071"/>
                  </a:lnTo>
                  <a:cubicBezTo>
                    <a:pt x="2387" y="3080"/>
                    <a:pt x="2746" y="3396"/>
                    <a:pt x="2883" y="3790"/>
                  </a:cubicBezTo>
                  <a:cubicBezTo>
                    <a:pt x="2977" y="4063"/>
                    <a:pt x="2960" y="4371"/>
                    <a:pt x="2798" y="4654"/>
                  </a:cubicBezTo>
                  <a:cubicBezTo>
                    <a:pt x="2447" y="5244"/>
                    <a:pt x="1951" y="5612"/>
                    <a:pt x="1951" y="5612"/>
                  </a:cubicBezTo>
                  <a:cubicBezTo>
                    <a:pt x="616" y="6536"/>
                    <a:pt x="94" y="7922"/>
                    <a:pt x="17" y="9470"/>
                  </a:cubicBezTo>
                  <a:cubicBezTo>
                    <a:pt x="0" y="9764"/>
                    <a:pt x="240" y="10001"/>
                    <a:pt x="524" y="10001"/>
                  </a:cubicBezTo>
                  <a:cubicBezTo>
                    <a:pt x="529" y="10001"/>
                    <a:pt x="534" y="10001"/>
                    <a:pt x="539" y="10000"/>
                  </a:cubicBezTo>
                  <a:lnTo>
                    <a:pt x="2515" y="9923"/>
                  </a:lnTo>
                  <a:cubicBezTo>
                    <a:pt x="2507" y="9795"/>
                    <a:pt x="2592" y="9615"/>
                    <a:pt x="2712" y="9436"/>
                  </a:cubicBezTo>
                  <a:cubicBezTo>
                    <a:pt x="2935" y="9068"/>
                    <a:pt x="3217" y="8751"/>
                    <a:pt x="3550" y="8495"/>
                  </a:cubicBezTo>
                  <a:cubicBezTo>
                    <a:pt x="4269" y="7930"/>
                    <a:pt x="4902" y="7271"/>
                    <a:pt x="5193" y="6228"/>
                  </a:cubicBezTo>
                  <a:cubicBezTo>
                    <a:pt x="5313" y="5791"/>
                    <a:pt x="5356" y="5347"/>
                    <a:pt x="5330" y="4893"/>
                  </a:cubicBezTo>
                  <a:lnTo>
                    <a:pt x="5159" y="1822"/>
                  </a:lnTo>
                  <a:cubicBezTo>
                    <a:pt x="5150" y="1685"/>
                    <a:pt x="5142" y="1557"/>
                    <a:pt x="5125" y="1437"/>
                  </a:cubicBezTo>
                  <a:cubicBezTo>
                    <a:pt x="5030" y="693"/>
                    <a:pt x="4432" y="102"/>
                    <a:pt x="3687" y="25"/>
                  </a:cubicBezTo>
                  <a:cubicBezTo>
                    <a:pt x="3530" y="9"/>
                    <a:pt x="3381" y="1"/>
                    <a:pt x="3241" y="1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4169500" y="4824350"/>
              <a:ext cx="133475" cy="250050"/>
            </a:xfrm>
            <a:custGeom>
              <a:rect b="b" l="l" r="r" t="t"/>
              <a:pathLst>
                <a:path extrusionOk="0" h="10002" w="5339">
                  <a:moveTo>
                    <a:pt x="3253" y="0"/>
                  </a:moveTo>
                  <a:cubicBezTo>
                    <a:pt x="3179" y="0"/>
                    <a:pt x="3107" y="3"/>
                    <a:pt x="3038" y="9"/>
                  </a:cubicBezTo>
                  <a:cubicBezTo>
                    <a:pt x="2405" y="52"/>
                    <a:pt x="1943" y="292"/>
                    <a:pt x="1626" y="805"/>
                  </a:cubicBezTo>
                  <a:cubicBezTo>
                    <a:pt x="1515" y="985"/>
                    <a:pt x="1352" y="1121"/>
                    <a:pt x="1164" y="1207"/>
                  </a:cubicBezTo>
                  <a:cubicBezTo>
                    <a:pt x="1027" y="1267"/>
                    <a:pt x="882" y="1301"/>
                    <a:pt x="728" y="1301"/>
                  </a:cubicBezTo>
                  <a:lnTo>
                    <a:pt x="352" y="1310"/>
                  </a:lnTo>
                  <a:cubicBezTo>
                    <a:pt x="249" y="1310"/>
                    <a:pt x="163" y="1395"/>
                    <a:pt x="163" y="1506"/>
                  </a:cubicBezTo>
                  <a:cubicBezTo>
                    <a:pt x="163" y="1926"/>
                    <a:pt x="249" y="2234"/>
                    <a:pt x="352" y="2456"/>
                  </a:cubicBezTo>
                  <a:cubicBezTo>
                    <a:pt x="531" y="2807"/>
                    <a:pt x="908" y="3038"/>
                    <a:pt x="1301" y="3046"/>
                  </a:cubicBezTo>
                  <a:lnTo>
                    <a:pt x="1908" y="3072"/>
                  </a:lnTo>
                  <a:cubicBezTo>
                    <a:pt x="1960" y="3072"/>
                    <a:pt x="2020" y="3081"/>
                    <a:pt x="2071" y="3089"/>
                  </a:cubicBezTo>
                  <a:cubicBezTo>
                    <a:pt x="2088" y="3089"/>
                    <a:pt x="2105" y="3098"/>
                    <a:pt x="2131" y="3098"/>
                  </a:cubicBezTo>
                  <a:cubicBezTo>
                    <a:pt x="2131" y="3098"/>
                    <a:pt x="2139" y="3098"/>
                    <a:pt x="2148" y="3106"/>
                  </a:cubicBezTo>
                  <a:cubicBezTo>
                    <a:pt x="2165" y="3106"/>
                    <a:pt x="2182" y="3115"/>
                    <a:pt x="2199" y="3115"/>
                  </a:cubicBezTo>
                  <a:cubicBezTo>
                    <a:pt x="2216" y="3123"/>
                    <a:pt x="2234" y="3132"/>
                    <a:pt x="2251" y="3140"/>
                  </a:cubicBezTo>
                  <a:cubicBezTo>
                    <a:pt x="2268" y="3140"/>
                    <a:pt x="2285" y="3149"/>
                    <a:pt x="2302" y="3158"/>
                  </a:cubicBezTo>
                  <a:cubicBezTo>
                    <a:pt x="2353" y="3175"/>
                    <a:pt x="2388" y="3200"/>
                    <a:pt x="2430" y="3226"/>
                  </a:cubicBezTo>
                  <a:cubicBezTo>
                    <a:pt x="2439" y="3235"/>
                    <a:pt x="2456" y="3243"/>
                    <a:pt x="2465" y="3252"/>
                  </a:cubicBezTo>
                  <a:cubicBezTo>
                    <a:pt x="2524" y="3294"/>
                    <a:pt x="2584" y="3337"/>
                    <a:pt x="2636" y="3389"/>
                  </a:cubicBezTo>
                  <a:cubicBezTo>
                    <a:pt x="2653" y="3406"/>
                    <a:pt x="2670" y="3423"/>
                    <a:pt x="2678" y="3448"/>
                  </a:cubicBezTo>
                  <a:cubicBezTo>
                    <a:pt x="2696" y="3466"/>
                    <a:pt x="2713" y="3483"/>
                    <a:pt x="2730" y="3500"/>
                  </a:cubicBezTo>
                  <a:cubicBezTo>
                    <a:pt x="2738" y="3517"/>
                    <a:pt x="2755" y="3543"/>
                    <a:pt x="2764" y="3560"/>
                  </a:cubicBezTo>
                  <a:cubicBezTo>
                    <a:pt x="2781" y="3577"/>
                    <a:pt x="2790" y="3602"/>
                    <a:pt x="2798" y="3620"/>
                  </a:cubicBezTo>
                  <a:cubicBezTo>
                    <a:pt x="2815" y="3637"/>
                    <a:pt x="2824" y="3662"/>
                    <a:pt x="2832" y="3679"/>
                  </a:cubicBezTo>
                  <a:cubicBezTo>
                    <a:pt x="2841" y="3697"/>
                    <a:pt x="2850" y="3714"/>
                    <a:pt x="2858" y="3731"/>
                  </a:cubicBezTo>
                  <a:cubicBezTo>
                    <a:pt x="2867" y="3748"/>
                    <a:pt x="2867" y="3765"/>
                    <a:pt x="2875" y="3791"/>
                  </a:cubicBezTo>
                  <a:cubicBezTo>
                    <a:pt x="2927" y="3936"/>
                    <a:pt x="2944" y="4107"/>
                    <a:pt x="2927" y="4270"/>
                  </a:cubicBezTo>
                  <a:cubicBezTo>
                    <a:pt x="2918" y="4278"/>
                    <a:pt x="2918" y="4295"/>
                    <a:pt x="2918" y="4312"/>
                  </a:cubicBezTo>
                  <a:cubicBezTo>
                    <a:pt x="2909" y="4321"/>
                    <a:pt x="2909" y="4330"/>
                    <a:pt x="2909" y="4347"/>
                  </a:cubicBezTo>
                  <a:cubicBezTo>
                    <a:pt x="2909" y="4364"/>
                    <a:pt x="2901" y="4372"/>
                    <a:pt x="2901" y="4389"/>
                  </a:cubicBezTo>
                  <a:cubicBezTo>
                    <a:pt x="2892" y="4415"/>
                    <a:pt x="2884" y="4432"/>
                    <a:pt x="2875" y="4458"/>
                  </a:cubicBezTo>
                  <a:cubicBezTo>
                    <a:pt x="2867" y="4484"/>
                    <a:pt x="2858" y="4509"/>
                    <a:pt x="2850" y="4526"/>
                  </a:cubicBezTo>
                  <a:cubicBezTo>
                    <a:pt x="2841" y="4552"/>
                    <a:pt x="2832" y="4569"/>
                    <a:pt x="2824" y="4586"/>
                  </a:cubicBezTo>
                  <a:cubicBezTo>
                    <a:pt x="2815" y="4612"/>
                    <a:pt x="2798" y="4629"/>
                    <a:pt x="2790" y="4655"/>
                  </a:cubicBezTo>
                  <a:cubicBezTo>
                    <a:pt x="2439" y="5245"/>
                    <a:pt x="1943" y="5613"/>
                    <a:pt x="1943" y="5613"/>
                  </a:cubicBezTo>
                  <a:cubicBezTo>
                    <a:pt x="608" y="6537"/>
                    <a:pt x="86" y="7923"/>
                    <a:pt x="9" y="9471"/>
                  </a:cubicBezTo>
                  <a:cubicBezTo>
                    <a:pt x="1" y="9728"/>
                    <a:pt x="172" y="9942"/>
                    <a:pt x="403" y="9984"/>
                  </a:cubicBezTo>
                  <a:cubicBezTo>
                    <a:pt x="446" y="10001"/>
                    <a:pt x="488" y="10001"/>
                    <a:pt x="531" y="10001"/>
                  </a:cubicBezTo>
                  <a:lnTo>
                    <a:pt x="2507" y="9924"/>
                  </a:lnTo>
                  <a:cubicBezTo>
                    <a:pt x="2499" y="9805"/>
                    <a:pt x="2584" y="9616"/>
                    <a:pt x="2704" y="9437"/>
                  </a:cubicBezTo>
                  <a:cubicBezTo>
                    <a:pt x="2927" y="9069"/>
                    <a:pt x="3217" y="8752"/>
                    <a:pt x="3551" y="8496"/>
                  </a:cubicBezTo>
                  <a:cubicBezTo>
                    <a:pt x="4261" y="7931"/>
                    <a:pt x="4894" y="7272"/>
                    <a:pt x="5185" y="6229"/>
                  </a:cubicBezTo>
                  <a:cubicBezTo>
                    <a:pt x="5305" y="5792"/>
                    <a:pt x="5339" y="5348"/>
                    <a:pt x="5313" y="4894"/>
                  </a:cubicBezTo>
                  <a:lnTo>
                    <a:pt x="5279" y="4158"/>
                  </a:lnTo>
                  <a:lnTo>
                    <a:pt x="5219" y="3217"/>
                  </a:lnTo>
                  <a:lnTo>
                    <a:pt x="5142" y="1823"/>
                  </a:lnTo>
                  <a:cubicBezTo>
                    <a:pt x="5142" y="1686"/>
                    <a:pt x="5125" y="1558"/>
                    <a:pt x="5117" y="1438"/>
                  </a:cubicBezTo>
                  <a:cubicBezTo>
                    <a:pt x="5022" y="694"/>
                    <a:pt x="4424" y="103"/>
                    <a:pt x="3679" y="26"/>
                  </a:cubicBezTo>
                  <a:cubicBezTo>
                    <a:pt x="3530" y="10"/>
                    <a:pt x="3388" y="0"/>
                    <a:pt x="3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4169500" y="4824575"/>
              <a:ext cx="122800" cy="249400"/>
            </a:xfrm>
            <a:custGeom>
              <a:rect b="b" l="l" r="r" t="t"/>
              <a:pathLst>
                <a:path extrusionOk="0" h="9976" w="4912">
                  <a:moveTo>
                    <a:pt x="3038" y="0"/>
                  </a:moveTo>
                  <a:cubicBezTo>
                    <a:pt x="2405" y="43"/>
                    <a:pt x="1943" y="283"/>
                    <a:pt x="1626" y="796"/>
                  </a:cubicBezTo>
                  <a:cubicBezTo>
                    <a:pt x="1515" y="976"/>
                    <a:pt x="1352" y="1112"/>
                    <a:pt x="1164" y="1198"/>
                  </a:cubicBezTo>
                  <a:cubicBezTo>
                    <a:pt x="1027" y="1258"/>
                    <a:pt x="882" y="1292"/>
                    <a:pt x="728" y="1292"/>
                  </a:cubicBezTo>
                  <a:lnTo>
                    <a:pt x="352" y="1301"/>
                  </a:lnTo>
                  <a:cubicBezTo>
                    <a:pt x="249" y="1301"/>
                    <a:pt x="163" y="1386"/>
                    <a:pt x="163" y="1489"/>
                  </a:cubicBezTo>
                  <a:cubicBezTo>
                    <a:pt x="163" y="1917"/>
                    <a:pt x="249" y="2225"/>
                    <a:pt x="352" y="2447"/>
                  </a:cubicBezTo>
                  <a:cubicBezTo>
                    <a:pt x="531" y="2798"/>
                    <a:pt x="908" y="3020"/>
                    <a:pt x="1301" y="3037"/>
                  </a:cubicBezTo>
                  <a:lnTo>
                    <a:pt x="1908" y="3063"/>
                  </a:lnTo>
                  <a:cubicBezTo>
                    <a:pt x="1960" y="3063"/>
                    <a:pt x="2020" y="3072"/>
                    <a:pt x="2071" y="3080"/>
                  </a:cubicBezTo>
                  <a:cubicBezTo>
                    <a:pt x="2088" y="3080"/>
                    <a:pt x="2105" y="3080"/>
                    <a:pt x="2131" y="3089"/>
                  </a:cubicBezTo>
                  <a:cubicBezTo>
                    <a:pt x="2131" y="3089"/>
                    <a:pt x="2139" y="3089"/>
                    <a:pt x="2148" y="3097"/>
                  </a:cubicBezTo>
                  <a:cubicBezTo>
                    <a:pt x="2165" y="3097"/>
                    <a:pt x="2182" y="3106"/>
                    <a:pt x="2199" y="3106"/>
                  </a:cubicBezTo>
                  <a:cubicBezTo>
                    <a:pt x="2216" y="3114"/>
                    <a:pt x="2234" y="3123"/>
                    <a:pt x="2251" y="3131"/>
                  </a:cubicBezTo>
                  <a:cubicBezTo>
                    <a:pt x="2268" y="3131"/>
                    <a:pt x="2285" y="3140"/>
                    <a:pt x="2302" y="3149"/>
                  </a:cubicBezTo>
                  <a:cubicBezTo>
                    <a:pt x="2353" y="3166"/>
                    <a:pt x="2388" y="3191"/>
                    <a:pt x="2430" y="3217"/>
                  </a:cubicBezTo>
                  <a:cubicBezTo>
                    <a:pt x="2439" y="3226"/>
                    <a:pt x="2456" y="3234"/>
                    <a:pt x="2465" y="3243"/>
                  </a:cubicBezTo>
                  <a:cubicBezTo>
                    <a:pt x="2524" y="3285"/>
                    <a:pt x="2584" y="3328"/>
                    <a:pt x="2636" y="3380"/>
                  </a:cubicBezTo>
                  <a:cubicBezTo>
                    <a:pt x="2653" y="3397"/>
                    <a:pt x="2670" y="3414"/>
                    <a:pt x="2678" y="3439"/>
                  </a:cubicBezTo>
                  <a:cubicBezTo>
                    <a:pt x="2696" y="3457"/>
                    <a:pt x="2713" y="3474"/>
                    <a:pt x="2730" y="3491"/>
                  </a:cubicBezTo>
                  <a:cubicBezTo>
                    <a:pt x="2738" y="3508"/>
                    <a:pt x="2755" y="3534"/>
                    <a:pt x="2764" y="3551"/>
                  </a:cubicBezTo>
                  <a:cubicBezTo>
                    <a:pt x="2781" y="3568"/>
                    <a:pt x="2790" y="3585"/>
                    <a:pt x="2798" y="3611"/>
                  </a:cubicBezTo>
                  <a:cubicBezTo>
                    <a:pt x="2815" y="3628"/>
                    <a:pt x="2824" y="3653"/>
                    <a:pt x="2832" y="3670"/>
                  </a:cubicBezTo>
                  <a:cubicBezTo>
                    <a:pt x="2841" y="3688"/>
                    <a:pt x="2850" y="3705"/>
                    <a:pt x="2858" y="3722"/>
                  </a:cubicBezTo>
                  <a:cubicBezTo>
                    <a:pt x="2867" y="3739"/>
                    <a:pt x="2867" y="3756"/>
                    <a:pt x="2875" y="3782"/>
                  </a:cubicBezTo>
                  <a:cubicBezTo>
                    <a:pt x="2927" y="3927"/>
                    <a:pt x="2944" y="4098"/>
                    <a:pt x="2927" y="4261"/>
                  </a:cubicBezTo>
                  <a:cubicBezTo>
                    <a:pt x="2918" y="4269"/>
                    <a:pt x="2918" y="4286"/>
                    <a:pt x="2918" y="4303"/>
                  </a:cubicBezTo>
                  <a:cubicBezTo>
                    <a:pt x="2909" y="4312"/>
                    <a:pt x="2909" y="4321"/>
                    <a:pt x="2909" y="4338"/>
                  </a:cubicBezTo>
                  <a:cubicBezTo>
                    <a:pt x="2909" y="4355"/>
                    <a:pt x="2901" y="4363"/>
                    <a:pt x="2901" y="4380"/>
                  </a:cubicBezTo>
                  <a:cubicBezTo>
                    <a:pt x="2892" y="4406"/>
                    <a:pt x="2884" y="4423"/>
                    <a:pt x="2875" y="4449"/>
                  </a:cubicBezTo>
                  <a:cubicBezTo>
                    <a:pt x="2867" y="4475"/>
                    <a:pt x="2858" y="4500"/>
                    <a:pt x="2850" y="4517"/>
                  </a:cubicBezTo>
                  <a:cubicBezTo>
                    <a:pt x="2841" y="4543"/>
                    <a:pt x="2832" y="4560"/>
                    <a:pt x="2824" y="4577"/>
                  </a:cubicBezTo>
                  <a:cubicBezTo>
                    <a:pt x="2815" y="4603"/>
                    <a:pt x="2798" y="4620"/>
                    <a:pt x="2790" y="4646"/>
                  </a:cubicBezTo>
                  <a:cubicBezTo>
                    <a:pt x="2439" y="5236"/>
                    <a:pt x="1943" y="5604"/>
                    <a:pt x="1943" y="5604"/>
                  </a:cubicBezTo>
                  <a:cubicBezTo>
                    <a:pt x="608" y="6528"/>
                    <a:pt x="86" y="7914"/>
                    <a:pt x="9" y="9462"/>
                  </a:cubicBezTo>
                  <a:cubicBezTo>
                    <a:pt x="1" y="9710"/>
                    <a:pt x="172" y="9924"/>
                    <a:pt x="403" y="9975"/>
                  </a:cubicBezTo>
                  <a:lnTo>
                    <a:pt x="2080" y="9915"/>
                  </a:lnTo>
                  <a:cubicBezTo>
                    <a:pt x="2071" y="9796"/>
                    <a:pt x="2157" y="9607"/>
                    <a:pt x="2276" y="9428"/>
                  </a:cubicBezTo>
                  <a:cubicBezTo>
                    <a:pt x="2499" y="9060"/>
                    <a:pt x="2790" y="8743"/>
                    <a:pt x="3115" y="8487"/>
                  </a:cubicBezTo>
                  <a:cubicBezTo>
                    <a:pt x="3833" y="7922"/>
                    <a:pt x="4466" y="7263"/>
                    <a:pt x="4757" y="6220"/>
                  </a:cubicBezTo>
                  <a:cubicBezTo>
                    <a:pt x="4877" y="5783"/>
                    <a:pt x="4911" y="5339"/>
                    <a:pt x="4886" y="4885"/>
                  </a:cubicBezTo>
                  <a:lnTo>
                    <a:pt x="4851" y="4269"/>
                  </a:lnTo>
                  <a:lnTo>
                    <a:pt x="4809" y="3414"/>
                  </a:lnTo>
                  <a:lnTo>
                    <a:pt x="4714" y="1814"/>
                  </a:lnTo>
                  <a:cubicBezTo>
                    <a:pt x="4714" y="1677"/>
                    <a:pt x="4697" y="1549"/>
                    <a:pt x="4689" y="1429"/>
                  </a:cubicBezTo>
                  <a:cubicBezTo>
                    <a:pt x="4595" y="685"/>
                    <a:pt x="3996" y="94"/>
                    <a:pt x="3252" y="17"/>
                  </a:cubicBezTo>
                  <a:cubicBezTo>
                    <a:pt x="3175" y="9"/>
                    <a:pt x="3106" y="0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4169925" y="5009150"/>
              <a:ext cx="89650" cy="65675"/>
            </a:xfrm>
            <a:custGeom>
              <a:rect b="b" l="l" r="r" t="t"/>
              <a:pathLst>
                <a:path extrusionOk="0" h="2627" w="3586">
                  <a:moveTo>
                    <a:pt x="1638" y="0"/>
                  </a:moveTo>
                  <a:cubicBezTo>
                    <a:pt x="1505" y="0"/>
                    <a:pt x="1368" y="27"/>
                    <a:pt x="1233" y="86"/>
                  </a:cubicBezTo>
                  <a:cubicBezTo>
                    <a:pt x="471" y="411"/>
                    <a:pt x="172" y="1395"/>
                    <a:pt x="61" y="2036"/>
                  </a:cubicBezTo>
                  <a:cubicBezTo>
                    <a:pt x="1" y="2344"/>
                    <a:pt x="240" y="2627"/>
                    <a:pt x="548" y="2627"/>
                  </a:cubicBezTo>
                  <a:lnTo>
                    <a:pt x="3371" y="2627"/>
                  </a:lnTo>
                  <a:cubicBezTo>
                    <a:pt x="3500" y="2627"/>
                    <a:pt x="3585" y="2498"/>
                    <a:pt x="3534" y="2387"/>
                  </a:cubicBezTo>
                  <a:cubicBezTo>
                    <a:pt x="3403" y="2044"/>
                    <a:pt x="3098" y="1963"/>
                    <a:pt x="2839" y="1963"/>
                  </a:cubicBezTo>
                  <a:cubicBezTo>
                    <a:pt x="2608" y="1963"/>
                    <a:pt x="2413" y="2028"/>
                    <a:pt x="2413" y="2028"/>
                  </a:cubicBezTo>
                  <a:cubicBezTo>
                    <a:pt x="2550" y="1745"/>
                    <a:pt x="2627" y="1489"/>
                    <a:pt x="2670" y="1275"/>
                  </a:cubicBezTo>
                  <a:cubicBezTo>
                    <a:pt x="2797" y="591"/>
                    <a:pt x="2261" y="0"/>
                    <a:pt x="1638" y="0"/>
                  </a:cubicBezTo>
                  <a:close/>
                </a:path>
              </a:pathLst>
            </a:custGeom>
            <a:solidFill>
              <a:srgbClr val="F3BE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4248850" y="4967875"/>
              <a:ext cx="47925" cy="106950"/>
            </a:xfrm>
            <a:custGeom>
              <a:rect b="b" l="l" r="r" t="t"/>
              <a:pathLst>
                <a:path extrusionOk="0" h="4278" w="1917">
                  <a:moveTo>
                    <a:pt x="665" y="1"/>
                  </a:moveTo>
                  <a:cubicBezTo>
                    <a:pt x="417" y="1"/>
                    <a:pt x="171" y="133"/>
                    <a:pt x="60" y="428"/>
                  </a:cubicBezTo>
                  <a:cubicBezTo>
                    <a:pt x="60" y="436"/>
                    <a:pt x="52" y="445"/>
                    <a:pt x="52" y="454"/>
                  </a:cubicBezTo>
                  <a:cubicBezTo>
                    <a:pt x="9" y="556"/>
                    <a:pt x="1" y="676"/>
                    <a:pt x="18" y="787"/>
                  </a:cubicBezTo>
                  <a:lnTo>
                    <a:pt x="574" y="4278"/>
                  </a:lnTo>
                  <a:lnTo>
                    <a:pt x="1917" y="4278"/>
                  </a:lnTo>
                  <a:cubicBezTo>
                    <a:pt x="1917" y="3756"/>
                    <a:pt x="1130" y="3602"/>
                    <a:pt x="1130" y="3602"/>
                  </a:cubicBezTo>
                  <a:lnTo>
                    <a:pt x="1335" y="710"/>
                  </a:lnTo>
                  <a:cubicBezTo>
                    <a:pt x="1365" y="265"/>
                    <a:pt x="1014" y="1"/>
                    <a:pt x="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4262975" y="4786725"/>
              <a:ext cx="76575" cy="87500"/>
            </a:xfrm>
            <a:custGeom>
              <a:rect b="b" l="l" r="r" t="t"/>
              <a:pathLst>
                <a:path extrusionOk="0" h="3500" w="3063">
                  <a:moveTo>
                    <a:pt x="1825" y="0"/>
                  </a:moveTo>
                  <a:cubicBezTo>
                    <a:pt x="328" y="0"/>
                    <a:pt x="1" y="2303"/>
                    <a:pt x="9" y="2336"/>
                  </a:cubicBezTo>
                  <a:lnTo>
                    <a:pt x="950" y="3499"/>
                  </a:lnTo>
                  <a:cubicBezTo>
                    <a:pt x="3063" y="2156"/>
                    <a:pt x="2105" y="18"/>
                    <a:pt x="2105" y="17"/>
                  </a:cubicBezTo>
                  <a:lnTo>
                    <a:pt x="2105" y="17"/>
                  </a:lnTo>
                  <a:lnTo>
                    <a:pt x="2105" y="26"/>
                  </a:lnTo>
                  <a:cubicBezTo>
                    <a:pt x="2007" y="8"/>
                    <a:pt x="1914" y="0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4270450" y="4798275"/>
              <a:ext cx="57125" cy="64825"/>
            </a:xfrm>
            <a:custGeom>
              <a:rect b="b" l="l" r="r" t="t"/>
              <a:pathLst>
                <a:path extrusionOk="0" h="2593" w="2285">
                  <a:moveTo>
                    <a:pt x="1566" y="0"/>
                  </a:moveTo>
                  <a:lnTo>
                    <a:pt x="1566" y="0"/>
                  </a:lnTo>
                  <a:cubicBezTo>
                    <a:pt x="232" y="231"/>
                    <a:pt x="1" y="1703"/>
                    <a:pt x="9" y="1720"/>
                  </a:cubicBezTo>
                  <a:lnTo>
                    <a:pt x="711" y="2592"/>
                  </a:lnTo>
                  <a:cubicBezTo>
                    <a:pt x="2285" y="1591"/>
                    <a:pt x="1566" y="0"/>
                    <a:pt x="1566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4265750" y="4825625"/>
              <a:ext cx="33050" cy="44625"/>
            </a:xfrm>
            <a:custGeom>
              <a:rect b="b" l="l" r="r" t="t"/>
              <a:pathLst>
                <a:path extrusionOk="0" h="1785" w="1322">
                  <a:moveTo>
                    <a:pt x="473" y="1"/>
                  </a:moveTo>
                  <a:cubicBezTo>
                    <a:pt x="432" y="1"/>
                    <a:pt x="392" y="16"/>
                    <a:pt x="360" y="44"/>
                  </a:cubicBezTo>
                  <a:cubicBezTo>
                    <a:pt x="154" y="224"/>
                    <a:pt x="43" y="463"/>
                    <a:pt x="9" y="737"/>
                  </a:cubicBezTo>
                  <a:cubicBezTo>
                    <a:pt x="0" y="822"/>
                    <a:pt x="95" y="891"/>
                    <a:pt x="172" y="891"/>
                  </a:cubicBezTo>
                  <a:lnTo>
                    <a:pt x="206" y="891"/>
                  </a:lnTo>
                  <a:cubicBezTo>
                    <a:pt x="214" y="959"/>
                    <a:pt x="223" y="1019"/>
                    <a:pt x="240" y="1088"/>
                  </a:cubicBezTo>
                  <a:cubicBezTo>
                    <a:pt x="256" y="1158"/>
                    <a:pt x="322" y="1200"/>
                    <a:pt x="392" y="1200"/>
                  </a:cubicBezTo>
                  <a:cubicBezTo>
                    <a:pt x="398" y="1200"/>
                    <a:pt x="405" y="1200"/>
                    <a:pt x="411" y="1199"/>
                  </a:cubicBezTo>
                  <a:cubicBezTo>
                    <a:pt x="437" y="1199"/>
                    <a:pt x="462" y="1182"/>
                    <a:pt x="480" y="1173"/>
                  </a:cubicBezTo>
                  <a:cubicBezTo>
                    <a:pt x="497" y="1216"/>
                    <a:pt x="522" y="1250"/>
                    <a:pt x="557" y="1276"/>
                  </a:cubicBezTo>
                  <a:cubicBezTo>
                    <a:pt x="557" y="1276"/>
                    <a:pt x="557" y="1284"/>
                    <a:pt x="557" y="1284"/>
                  </a:cubicBezTo>
                  <a:cubicBezTo>
                    <a:pt x="539" y="1370"/>
                    <a:pt x="582" y="1455"/>
                    <a:pt x="659" y="1481"/>
                  </a:cubicBezTo>
                  <a:cubicBezTo>
                    <a:pt x="651" y="1490"/>
                    <a:pt x="642" y="1507"/>
                    <a:pt x="625" y="1515"/>
                  </a:cubicBezTo>
                  <a:cubicBezTo>
                    <a:pt x="512" y="1621"/>
                    <a:pt x="626" y="1784"/>
                    <a:pt x="750" y="1784"/>
                  </a:cubicBezTo>
                  <a:cubicBezTo>
                    <a:pt x="786" y="1784"/>
                    <a:pt x="823" y="1770"/>
                    <a:pt x="856" y="1738"/>
                  </a:cubicBezTo>
                  <a:cubicBezTo>
                    <a:pt x="1044" y="1558"/>
                    <a:pt x="1190" y="1336"/>
                    <a:pt x="1284" y="1088"/>
                  </a:cubicBezTo>
                  <a:cubicBezTo>
                    <a:pt x="1321" y="981"/>
                    <a:pt x="1212" y="879"/>
                    <a:pt x="1111" y="879"/>
                  </a:cubicBezTo>
                  <a:cubicBezTo>
                    <a:pt x="1074" y="879"/>
                    <a:pt x="1037" y="893"/>
                    <a:pt x="1010" y="925"/>
                  </a:cubicBezTo>
                  <a:cubicBezTo>
                    <a:pt x="1001" y="942"/>
                    <a:pt x="984" y="959"/>
                    <a:pt x="967" y="976"/>
                  </a:cubicBezTo>
                  <a:cubicBezTo>
                    <a:pt x="984" y="942"/>
                    <a:pt x="993" y="917"/>
                    <a:pt x="1010" y="882"/>
                  </a:cubicBezTo>
                  <a:cubicBezTo>
                    <a:pt x="1036" y="805"/>
                    <a:pt x="1036" y="728"/>
                    <a:pt x="967" y="677"/>
                  </a:cubicBezTo>
                  <a:cubicBezTo>
                    <a:pt x="938" y="653"/>
                    <a:pt x="904" y="642"/>
                    <a:pt x="870" y="642"/>
                  </a:cubicBezTo>
                  <a:cubicBezTo>
                    <a:pt x="844" y="642"/>
                    <a:pt x="818" y="649"/>
                    <a:pt x="796" y="660"/>
                  </a:cubicBezTo>
                  <a:cubicBezTo>
                    <a:pt x="796" y="626"/>
                    <a:pt x="805" y="583"/>
                    <a:pt x="813" y="549"/>
                  </a:cubicBezTo>
                  <a:cubicBezTo>
                    <a:pt x="839" y="432"/>
                    <a:pt x="753" y="350"/>
                    <a:pt x="657" y="350"/>
                  </a:cubicBezTo>
                  <a:cubicBezTo>
                    <a:pt x="626" y="350"/>
                    <a:pt x="594" y="359"/>
                    <a:pt x="565" y="378"/>
                  </a:cubicBezTo>
                  <a:cubicBezTo>
                    <a:pt x="574" y="335"/>
                    <a:pt x="591" y="283"/>
                    <a:pt x="608" y="241"/>
                  </a:cubicBezTo>
                  <a:cubicBezTo>
                    <a:pt x="642" y="164"/>
                    <a:pt x="634" y="87"/>
                    <a:pt x="574" y="35"/>
                  </a:cubicBezTo>
                  <a:cubicBezTo>
                    <a:pt x="542" y="12"/>
                    <a:pt x="507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4173575" y="4854525"/>
              <a:ext cx="95400" cy="64600"/>
            </a:xfrm>
            <a:custGeom>
              <a:rect b="b" l="l" r="r" t="t"/>
              <a:pathLst>
                <a:path extrusionOk="0" h="2584" w="3816">
                  <a:moveTo>
                    <a:pt x="1001" y="0"/>
                  </a:moveTo>
                  <a:cubicBezTo>
                    <a:pt x="864" y="60"/>
                    <a:pt x="719" y="94"/>
                    <a:pt x="565" y="94"/>
                  </a:cubicBezTo>
                  <a:lnTo>
                    <a:pt x="189" y="103"/>
                  </a:lnTo>
                  <a:cubicBezTo>
                    <a:pt x="86" y="103"/>
                    <a:pt x="1" y="187"/>
                    <a:pt x="0" y="298"/>
                  </a:cubicBezTo>
                  <a:lnTo>
                    <a:pt x="0" y="298"/>
                  </a:lnTo>
                  <a:cubicBezTo>
                    <a:pt x="0" y="295"/>
                    <a:pt x="0" y="293"/>
                    <a:pt x="0" y="291"/>
                  </a:cubicBezTo>
                  <a:lnTo>
                    <a:pt x="0" y="299"/>
                  </a:lnTo>
                  <a:cubicBezTo>
                    <a:pt x="0" y="299"/>
                    <a:pt x="0" y="298"/>
                    <a:pt x="0" y="298"/>
                  </a:cubicBezTo>
                  <a:lnTo>
                    <a:pt x="0" y="298"/>
                  </a:lnTo>
                  <a:cubicBezTo>
                    <a:pt x="1" y="722"/>
                    <a:pt x="78" y="1028"/>
                    <a:pt x="189" y="1249"/>
                  </a:cubicBezTo>
                  <a:cubicBezTo>
                    <a:pt x="368" y="1600"/>
                    <a:pt x="745" y="1831"/>
                    <a:pt x="1138" y="1839"/>
                  </a:cubicBezTo>
                  <a:lnTo>
                    <a:pt x="1745" y="1865"/>
                  </a:lnTo>
                  <a:cubicBezTo>
                    <a:pt x="2216" y="1874"/>
                    <a:pt x="2575" y="2190"/>
                    <a:pt x="2712" y="2584"/>
                  </a:cubicBezTo>
                  <a:cubicBezTo>
                    <a:pt x="3260" y="2327"/>
                    <a:pt x="3568" y="1839"/>
                    <a:pt x="3730" y="1480"/>
                  </a:cubicBezTo>
                  <a:cubicBezTo>
                    <a:pt x="3816" y="1292"/>
                    <a:pt x="3670" y="1078"/>
                    <a:pt x="3465" y="1061"/>
                  </a:cubicBezTo>
                  <a:cubicBezTo>
                    <a:pt x="2601" y="1010"/>
                    <a:pt x="1318" y="419"/>
                    <a:pt x="100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4186625" y="48692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5" y="154"/>
                    <a:pt x="205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4190900" y="4863075"/>
              <a:ext cx="5150" cy="3875"/>
            </a:xfrm>
            <a:custGeom>
              <a:rect b="b" l="l" r="r" t="t"/>
              <a:pathLst>
                <a:path extrusionOk="0" h="155" w="206">
                  <a:moveTo>
                    <a:pt x="103" y="0"/>
                  </a:moveTo>
                  <a:cubicBezTo>
                    <a:pt x="0" y="0"/>
                    <a:pt x="0" y="154"/>
                    <a:pt x="103" y="154"/>
                  </a:cubicBezTo>
                  <a:cubicBezTo>
                    <a:pt x="206" y="154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4194750" y="4872900"/>
              <a:ext cx="4075" cy="4300"/>
            </a:xfrm>
            <a:custGeom>
              <a:rect b="b" l="l" r="r" t="t"/>
              <a:pathLst>
                <a:path extrusionOk="0" h="172" w="163">
                  <a:moveTo>
                    <a:pt x="77" y="1"/>
                  </a:moveTo>
                  <a:lnTo>
                    <a:pt x="60" y="9"/>
                  </a:lnTo>
                  <a:cubicBezTo>
                    <a:pt x="43" y="9"/>
                    <a:pt x="34" y="18"/>
                    <a:pt x="26" y="26"/>
                  </a:cubicBezTo>
                  <a:lnTo>
                    <a:pt x="9" y="44"/>
                  </a:lnTo>
                  <a:cubicBezTo>
                    <a:pt x="0" y="52"/>
                    <a:pt x="0" y="69"/>
                    <a:pt x="0" y="86"/>
                  </a:cubicBezTo>
                  <a:lnTo>
                    <a:pt x="0" y="95"/>
                  </a:lnTo>
                  <a:cubicBezTo>
                    <a:pt x="0" y="103"/>
                    <a:pt x="0" y="112"/>
                    <a:pt x="9" y="121"/>
                  </a:cubicBezTo>
                  <a:cubicBezTo>
                    <a:pt x="9" y="129"/>
                    <a:pt x="17" y="138"/>
                    <a:pt x="26" y="146"/>
                  </a:cubicBezTo>
                  <a:cubicBezTo>
                    <a:pt x="26" y="155"/>
                    <a:pt x="34" y="163"/>
                    <a:pt x="52" y="163"/>
                  </a:cubicBezTo>
                  <a:cubicBezTo>
                    <a:pt x="60" y="172"/>
                    <a:pt x="69" y="172"/>
                    <a:pt x="77" y="172"/>
                  </a:cubicBezTo>
                  <a:lnTo>
                    <a:pt x="103" y="172"/>
                  </a:lnTo>
                  <a:cubicBezTo>
                    <a:pt x="111" y="163"/>
                    <a:pt x="129" y="155"/>
                    <a:pt x="137" y="146"/>
                  </a:cubicBezTo>
                  <a:lnTo>
                    <a:pt x="146" y="129"/>
                  </a:lnTo>
                  <a:cubicBezTo>
                    <a:pt x="154" y="121"/>
                    <a:pt x="163" y="103"/>
                    <a:pt x="163" y="95"/>
                  </a:cubicBezTo>
                  <a:lnTo>
                    <a:pt x="163" y="86"/>
                  </a:lnTo>
                  <a:cubicBezTo>
                    <a:pt x="163" y="69"/>
                    <a:pt x="154" y="61"/>
                    <a:pt x="154" y="52"/>
                  </a:cubicBezTo>
                  <a:cubicBezTo>
                    <a:pt x="154" y="44"/>
                    <a:pt x="146" y="35"/>
                    <a:pt x="137" y="26"/>
                  </a:cubicBezTo>
                  <a:cubicBezTo>
                    <a:pt x="129" y="18"/>
                    <a:pt x="120" y="18"/>
                    <a:pt x="111" y="9"/>
                  </a:cubicBezTo>
                  <a:cubicBezTo>
                    <a:pt x="103" y="1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4240300" y="4904775"/>
              <a:ext cx="61200" cy="31425"/>
            </a:xfrm>
            <a:custGeom>
              <a:rect b="b" l="l" r="r" t="t"/>
              <a:pathLst>
                <a:path extrusionOk="0" h="1257" w="2448">
                  <a:moveTo>
                    <a:pt x="2396" y="0"/>
                  </a:moveTo>
                  <a:cubicBezTo>
                    <a:pt x="2259" y="77"/>
                    <a:pt x="2122" y="146"/>
                    <a:pt x="1977" y="206"/>
                  </a:cubicBezTo>
                  <a:cubicBezTo>
                    <a:pt x="1520" y="396"/>
                    <a:pt x="1021" y="502"/>
                    <a:pt x="521" y="502"/>
                  </a:cubicBezTo>
                  <a:cubicBezTo>
                    <a:pt x="347" y="502"/>
                    <a:pt x="173" y="489"/>
                    <a:pt x="0" y="462"/>
                  </a:cubicBezTo>
                  <a:lnTo>
                    <a:pt x="0" y="462"/>
                  </a:lnTo>
                  <a:cubicBezTo>
                    <a:pt x="9" y="480"/>
                    <a:pt x="18" y="497"/>
                    <a:pt x="26" y="514"/>
                  </a:cubicBezTo>
                  <a:cubicBezTo>
                    <a:pt x="35" y="531"/>
                    <a:pt x="43" y="548"/>
                    <a:pt x="43" y="574"/>
                  </a:cubicBezTo>
                  <a:cubicBezTo>
                    <a:pt x="95" y="719"/>
                    <a:pt x="112" y="890"/>
                    <a:pt x="95" y="1053"/>
                  </a:cubicBezTo>
                  <a:cubicBezTo>
                    <a:pt x="86" y="1061"/>
                    <a:pt x="86" y="1078"/>
                    <a:pt x="86" y="1095"/>
                  </a:cubicBezTo>
                  <a:cubicBezTo>
                    <a:pt x="86" y="1104"/>
                    <a:pt x="77" y="1113"/>
                    <a:pt x="77" y="1130"/>
                  </a:cubicBezTo>
                  <a:cubicBezTo>
                    <a:pt x="77" y="1147"/>
                    <a:pt x="69" y="1155"/>
                    <a:pt x="69" y="1172"/>
                  </a:cubicBezTo>
                  <a:cubicBezTo>
                    <a:pt x="60" y="1198"/>
                    <a:pt x="52" y="1215"/>
                    <a:pt x="43" y="1241"/>
                  </a:cubicBezTo>
                  <a:cubicBezTo>
                    <a:pt x="193" y="1252"/>
                    <a:pt x="343" y="1257"/>
                    <a:pt x="494" y="1257"/>
                  </a:cubicBezTo>
                  <a:cubicBezTo>
                    <a:pt x="945" y="1257"/>
                    <a:pt x="1397" y="1209"/>
                    <a:pt x="1840" y="1113"/>
                  </a:cubicBezTo>
                  <a:cubicBezTo>
                    <a:pt x="1900" y="1095"/>
                    <a:pt x="1959" y="1078"/>
                    <a:pt x="2019" y="1070"/>
                  </a:cubicBezTo>
                  <a:cubicBezTo>
                    <a:pt x="2139" y="1036"/>
                    <a:pt x="2250" y="1001"/>
                    <a:pt x="2353" y="967"/>
                  </a:cubicBezTo>
                  <a:cubicBezTo>
                    <a:pt x="2387" y="959"/>
                    <a:pt x="2413" y="950"/>
                    <a:pt x="2447" y="941"/>
                  </a:cubicBez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4244800" y="4921025"/>
              <a:ext cx="11125" cy="11150"/>
            </a:xfrm>
            <a:custGeom>
              <a:rect b="b" l="l" r="r" t="t"/>
              <a:pathLst>
                <a:path extrusionOk="0" h="446" w="445">
                  <a:moveTo>
                    <a:pt x="205" y="1"/>
                  </a:moveTo>
                  <a:cubicBezTo>
                    <a:pt x="188" y="9"/>
                    <a:pt x="171" y="9"/>
                    <a:pt x="163" y="9"/>
                  </a:cubicBezTo>
                  <a:cubicBezTo>
                    <a:pt x="154" y="9"/>
                    <a:pt x="154" y="9"/>
                    <a:pt x="146" y="18"/>
                  </a:cubicBezTo>
                  <a:cubicBezTo>
                    <a:pt x="137" y="18"/>
                    <a:pt x="120" y="26"/>
                    <a:pt x="111" y="35"/>
                  </a:cubicBezTo>
                  <a:lnTo>
                    <a:pt x="103" y="35"/>
                  </a:lnTo>
                  <a:cubicBezTo>
                    <a:pt x="86" y="43"/>
                    <a:pt x="77" y="52"/>
                    <a:pt x="60" y="69"/>
                  </a:cubicBezTo>
                  <a:cubicBezTo>
                    <a:pt x="60" y="69"/>
                    <a:pt x="60" y="69"/>
                    <a:pt x="51" y="78"/>
                  </a:cubicBezTo>
                  <a:cubicBezTo>
                    <a:pt x="51" y="78"/>
                    <a:pt x="43" y="86"/>
                    <a:pt x="43" y="95"/>
                  </a:cubicBezTo>
                  <a:cubicBezTo>
                    <a:pt x="34" y="95"/>
                    <a:pt x="34" y="103"/>
                    <a:pt x="34" y="103"/>
                  </a:cubicBezTo>
                  <a:cubicBezTo>
                    <a:pt x="34" y="103"/>
                    <a:pt x="26" y="112"/>
                    <a:pt x="26" y="112"/>
                  </a:cubicBezTo>
                  <a:cubicBezTo>
                    <a:pt x="17" y="120"/>
                    <a:pt x="17" y="137"/>
                    <a:pt x="9" y="155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80"/>
                    <a:pt x="0" y="197"/>
                    <a:pt x="0" y="214"/>
                  </a:cubicBezTo>
                  <a:lnTo>
                    <a:pt x="0" y="223"/>
                  </a:lnTo>
                  <a:cubicBezTo>
                    <a:pt x="0" y="240"/>
                    <a:pt x="0" y="266"/>
                    <a:pt x="9" y="283"/>
                  </a:cubicBezTo>
                  <a:cubicBezTo>
                    <a:pt x="17" y="300"/>
                    <a:pt x="17" y="317"/>
                    <a:pt x="26" y="334"/>
                  </a:cubicBezTo>
                  <a:cubicBezTo>
                    <a:pt x="26" y="334"/>
                    <a:pt x="34" y="334"/>
                    <a:pt x="34" y="343"/>
                  </a:cubicBezTo>
                  <a:cubicBezTo>
                    <a:pt x="43" y="351"/>
                    <a:pt x="51" y="360"/>
                    <a:pt x="60" y="377"/>
                  </a:cubicBezTo>
                  <a:cubicBezTo>
                    <a:pt x="69" y="386"/>
                    <a:pt x="77" y="394"/>
                    <a:pt x="86" y="394"/>
                  </a:cubicBezTo>
                  <a:cubicBezTo>
                    <a:pt x="94" y="403"/>
                    <a:pt x="103" y="411"/>
                    <a:pt x="111" y="411"/>
                  </a:cubicBezTo>
                  <a:cubicBezTo>
                    <a:pt x="111" y="411"/>
                    <a:pt x="111" y="420"/>
                    <a:pt x="111" y="420"/>
                  </a:cubicBezTo>
                  <a:cubicBezTo>
                    <a:pt x="128" y="420"/>
                    <a:pt x="146" y="428"/>
                    <a:pt x="154" y="437"/>
                  </a:cubicBezTo>
                  <a:cubicBezTo>
                    <a:pt x="163" y="437"/>
                    <a:pt x="180" y="437"/>
                    <a:pt x="188" y="445"/>
                  </a:cubicBezTo>
                  <a:lnTo>
                    <a:pt x="222" y="445"/>
                  </a:lnTo>
                  <a:cubicBezTo>
                    <a:pt x="240" y="445"/>
                    <a:pt x="265" y="445"/>
                    <a:pt x="282" y="437"/>
                  </a:cubicBezTo>
                  <a:cubicBezTo>
                    <a:pt x="291" y="428"/>
                    <a:pt x="317" y="420"/>
                    <a:pt x="325" y="411"/>
                  </a:cubicBezTo>
                  <a:lnTo>
                    <a:pt x="334" y="411"/>
                  </a:lnTo>
                  <a:cubicBezTo>
                    <a:pt x="342" y="403"/>
                    <a:pt x="359" y="394"/>
                    <a:pt x="368" y="386"/>
                  </a:cubicBezTo>
                  <a:cubicBezTo>
                    <a:pt x="385" y="368"/>
                    <a:pt x="394" y="351"/>
                    <a:pt x="411" y="334"/>
                  </a:cubicBezTo>
                  <a:cubicBezTo>
                    <a:pt x="411" y="334"/>
                    <a:pt x="411" y="326"/>
                    <a:pt x="411" y="326"/>
                  </a:cubicBezTo>
                  <a:cubicBezTo>
                    <a:pt x="419" y="309"/>
                    <a:pt x="428" y="300"/>
                    <a:pt x="428" y="283"/>
                  </a:cubicBezTo>
                  <a:cubicBezTo>
                    <a:pt x="428" y="283"/>
                    <a:pt x="436" y="283"/>
                    <a:pt x="436" y="274"/>
                  </a:cubicBezTo>
                  <a:cubicBezTo>
                    <a:pt x="436" y="257"/>
                    <a:pt x="436" y="240"/>
                    <a:pt x="445" y="223"/>
                  </a:cubicBezTo>
                  <a:lnTo>
                    <a:pt x="445" y="214"/>
                  </a:lnTo>
                  <a:cubicBezTo>
                    <a:pt x="436" y="197"/>
                    <a:pt x="436" y="180"/>
                    <a:pt x="436" y="172"/>
                  </a:cubicBezTo>
                  <a:cubicBezTo>
                    <a:pt x="436" y="172"/>
                    <a:pt x="436" y="163"/>
                    <a:pt x="436" y="163"/>
                  </a:cubicBezTo>
                  <a:cubicBezTo>
                    <a:pt x="428" y="146"/>
                    <a:pt x="419" y="129"/>
                    <a:pt x="411" y="120"/>
                  </a:cubicBezTo>
                  <a:cubicBezTo>
                    <a:pt x="411" y="112"/>
                    <a:pt x="411" y="112"/>
                    <a:pt x="411" y="112"/>
                  </a:cubicBezTo>
                  <a:cubicBezTo>
                    <a:pt x="402" y="95"/>
                    <a:pt x="394" y="86"/>
                    <a:pt x="376" y="69"/>
                  </a:cubicBezTo>
                  <a:cubicBezTo>
                    <a:pt x="368" y="60"/>
                    <a:pt x="359" y="60"/>
                    <a:pt x="359" y="52"/>
                  </a:cubicBezTo>
                  <a:cubicBezTo>
                    <a:pt x="351" y="43"/>
                    <a:pt x="342" y="43"/>
                    <a:pt x="334" y="35"/>
                  </a:cubicBezTo>
                  <a:lnTo>
                    <a:pt x="325" y="35"/>
                  </a:lnTo>
                  <a:cubicBezTo>
                    <a:pt x="317" y="26"/>
                    <a:pt x="299" y="18"/>
                    <a:pt x="282" y="18"/>
                  </a:cubicBezTo>
                  <a:cubicBezTo>
                    <a:pt x="282" y="9"/>
                    <a:pt x="282" y="9"/>
                    <a:pt x="274" y="9"/>
                  </a:cubicBezTo>
                  <a:lnTo>
                    <a:pt x="265" y="9"/>
                  </a:lnTo>
                  <a:cubicBezTo>
                    <a:pt x="257" y="9"/>
                    <a:pt x="240" y="9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4258900" y="4920175"/>
              <a:ext cx="12000" cy="11875"/>
            </a:xfrm>
            <a:custGeom>
              <a:rect b="b" l="l" r="r" t="t"/>
              <a:pathLst>
                <a:path extrusionOk="0" h="475" w="480">
                  <a:moveTo>
                    <a:pt x="232" y="0"/>
                  </a:moveTo>
                  <a:cubicBezTo>
                    <a:pt x="206" y="0"/>
                    <a:pt x="189" y="0"/>
                    <a:pt x="172" y="9"/>
                  </a:cubicBezTo>
                  <a:cubicBezTo>
                    <a:pt x="163" y="9"/>
                    <a:pt x="163" y="17"/>
                    <a:pt x="163" y="17"/>
                  </a:cubicBezTo>
                  <a:cubicBezTo>
                    <a:pt x="146" y="17"/>
                    <a:pt x="129" y="26"/>
                    <a:pt x="112" y="35"/>
                  </a:cubicBezTo>
                  <a:cubicBezTo>
                    <a:pt x="103" y="43"/>
                    <a:pt x="86" y="52"/>
                    <a:pt x="78" y="60"/>
                  </a:cubicBezTo>
                  <a:cubicBezTo>
                    <a:pt x="69" y="69"/>
                    <a:pt x="61" y="77"/>
                    <a:pt x="52" y="86"/>
                  </a:cubicBezTo>
                  <a:cubicBezTo>
                    <a:pt x="52" y="94"/>
                    <a:pt x="43" y="103"/>
                    <a:pt x="35" y="112"/>
                  </a:cubicBezTo>
                  <a:cubicBezTo>
                    <a:pt x="26" y="129"/>
                    <a:pt x="26" y="146"/>
                    <a:pt x="18" y="163"/>
                  </a:cubicBezTo>
                  <a:cubicBezTo>
                    <a:pt x="9" y="171"/>
                    <a:pt x="9" y="189"/>
                    <a:pt x="9" y="206"/>
                  </a:cubicBezTo>
                  <a:cubicBezTo>
                    <a:pt x="9" y="214"/>
                    <a:pt x="1" y="231"/>
                    <a:pt x="9" y="248"/>
                  </a:cubicBezTo>
                  <a:cubicBezTo>
                    <a:pt x="9" y="266"/>
                    <a:pt x="9" y="283"/>
                    <a:pt x="9" y="300"/>
                  </a:cubicBezTo>
                  <a:cubicBezTo>
                    <a:pt x="9" y="300"/>
                    <a:pt x="18" y="308"/>
                    <a:pt x="18" y="308"/>
                  </a:cubicBezTo>
                  <a:cubicBezTo>
                    <a:pt x="18" y="325"/>
                    <a:pt x="26" y="343"/>
                    <a:pt x="35" y="360"/>
                  </a:cubicBezTo>
                  <a:lnTo>
                    <a:pt x="43" y="368"/>
                  </a:lnTo>
                  <a:cubicBezTo>
                    <a:pt x="52" y="377"/>
                    <a:pt x="61" y="394"/>
                    <a:pt x="69" y="402"/>
                  </a:cubicBezTo>
                  <a:cubicBezTo>
                    <a:pt x="86" y="420"/>
                    <a:pt x="103" y="428"/>
                    <a:pt x="112" y="437"/>
                  </a:cubicBezTo>
                  <a:lnTo>
                    <a:pt x="120" y="445"/>
                  </a:lnTo>
                  <a:lnTo>
                    <a:pt x="129" y="445"/>
                  </a:lnTo>
                  <a:cubicBezTo>
                    <a:pt x="138" y="454"/>
                    <a:pt x="155" y="462"/>
                    <a:pt x="172" y="462"/>
                  </a:cubicBezTo>
                  <a:cubicBezTo>
                    <a:pt x="189" y="471"/>
                    <a:pt x="215" y="471"/>
                    <a:pt x="232" y="471"/>
                  </a:cubicBezTo>
                  <a:cubicBezTo>
                    <a:pt x="240" y="474"/>
                    <a:pt x="248" y="475"/>
                    <a:pt x="255" y="475"/>
                  </a:cubicBezTo>
                  <a:cubicBezTo>
                    <a:pt x="270" y="475"/>
                    <a:pt x="283" y="471"/>
                    <a:pt x="300" y="471"/>
                  </a:cubicBezTo>
                  <a:cubicBezTo>
                    <a:pt x="300" y="471"/>
                    <a:pt x="309" y="462"/>
                    <a:pt x="309" y="462"/>
                  </a:cubicBezTo>
                  <a:cubicBezTo>
                    <a:pt x="326" y="462"/>
                    <a:pt x="343" y="454"/>
                    <a:pt x="360" y="445"/>
                  </a:cubicBezTo>
                  <a:cubicBezTo>
                    <a:pt x="360" y="445"/>
                    <a:pt x="360" y="437"/>
                    <a:pt x="369" y="437"/>
                  </a:cubicBezTo>
                  <a:cubicBezTo>
                    <a:pt x="377" y="428"/>
                    <a:pt x="394" y="420"/>
                    <a:pt x="403" y="411"/>
                  </a:cubicBezTo>
                  <a:cubicBezTo>
                    <a:pt x="411" y="402"/>
                    <a:pt x="411" y="402"/>
                    <a:pt x="411" y="402"/>
                  </a:cubicBezTo>
                  <a:cubicBezTo>
                    <a:pt x="420" y="402"/>
                    <a:pt x="420" y="394"/>
                    <a:pt x="420" y="394"/>
                  </a:cubicBezTo>
                  <a:cubicBezTo>
                    <a:pt x="428" y="385"/>
                    <a:pt x="437" y="368"/>
                    <a:pt x="446" y="360"/>
                  </a:cubicBezTo>
                  <a:cubicBezTo>
                    <a:pt x="446" y="360"/>
                    <a:pt x="454" y="351"/>
                    <a:pt x="454" y="351"/>
                  </a:cubicBezTo>
                  <a:cubicBezTo>
                    <a:pt x="454" y="343"/>
                    <a:pt x="454" y="334"/>
                    <a:pt x="463" y="325"/>
                  </a:cubicBezTo>
                  <a:cubicBezTo>
                    <a:pt x="463" y="317"/>
                    <a:pt x="471" y="308"/>
                    <a:pt x="471" y="300"/>
                  </a:cubicBezTo>
                  <a:cubicBezTo>
                    <a:pt x="471" y="300"/>
                    <a:pt x="471" y="291"/>
                    <a:pt x="471" y="291"/>
                  </a:cubicBezTo>
                  <a:cubicBezTo>
                    <a:pt x="480" y="274"/>
                    <a:pt x="480" y="257"/>
                    <a:pt x="480" y="240"/>
                  </a:cubicBezTo>
                  <a:lnTo>
                    <a:pt x="480" y="231"/>
                  </a:lnTo>
                  <a:cubicBezTo>
                    <a:pt x="480" y="214"/>
                    <a:pt x="480" y="197"/>
                    <a:pt x="471" y="180"/>
                  </a:cubicBezTo>
                  <a:cubicBezTo>
                    <a:pt x="471" y="180"/>
                    <a:pt x="471" y="180"/>
                    <a:pt x="471" y="171"/>
                  </a:cubicBezTo>
                  <a:cubicBezTo>
                    <a:pt x="463" y="154"/>
                    <a:pt x="454" y="146"/>
                    <a:pt x="454" y="129"/>
                  </a:cubicBezTo>
                  <a:cubicBezTo>
                    <a:pt x="454" y="129"/>
                    <a:pt x="446" y="120"/>
                    <a:pt x="446" y="120"/>
                  </a:cubicBezTo>
                  <a:cubicBezTo>
                    <a:pt x="446" y="112"/>
                    <a:pt x="437" y="103"/>
                    <a:pt x="428" y="94"/>
                  </a:cubicBezTo>
                  <a:cubicBezTo>
                    <a:pt x="420" y="86"/>
                    <a:pt x="411" y="77"/>
                    <a:pt x="403" y="69"/>
                  </a:cubicBezTo>
                  <a:cubicBezTo>
                    <a:pt x="394" y="52"/>
                    <a:pt x="377" y="43"/>
                    <a:pt x="369" y="35"/>
                  </a:cubicBezTo>
                  <a:cubicBezTo>
                    <a:pt x="360" y="35"/>
                    <a:pt x="360" y="26"/>
                    <a:pt x="351" y="26"/>
                  </a:cubicBezTo>
                  <a:cubicBezTo>
                    <a:pt x="334" y="17"/>
                    <a:pt x="326" y="17"/>
                    <a:pt x="309" y="9"/>
                  </a:cubicBezTo>
                  <a:lnTo>
                    <a:pt x="300" y="9"/>
                  </a:lnTo>
                  <a:cubicBezTo>
                    <a:pt x="300" y="9"/>
                    <a:pt x="300" y="9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43"/>
            <p:cNvSpPr/>
            <p:nvPr/>
          </p:nvSpPr>
          <p:spPr>
            <a:xfrm>
              <a:off x="4273225" y="49176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223" y="1"/>
                  </a:moveTo>
                  <a:cubicBezTo>
                    <a:pt x="198" y="1"/>
                    <a:pt x="181" y="1"/>
                    <a:pt x="163" y="9"/>
                  </a:cubicBezTo>
                  <a:cubicBezTo>
                    <a:pt x="163" y="9"/>
                    <a:pt x="155" y="18"/>
                    <a:pt x="155" y="18"/>
                  </a:cubicBezTo>
                  <a:cubicBezTo>
                    <a:pt x="138" y="18"/>
                    <a:pt x="121" y="26"/>
                    <a:pt x="112" y="35"/>
                  </a:cubicBezTo>
                  <a:cubicBezTo>
                    <a:pt x="95" y="44"/>
                    <a:pt x="78" y="52"/>
                    <a:pt x="69" y="61"/>
                  </a:cubicBezTo>
                  <a:cubicBezTo>
                    <a:pt x="61" y="69"/>
                    <a:pt x="52" y="78"/>
                    <a:pt x="52" y="86"/>
                  </a:cubicBezTo>
                  <a:cubicBezTo>
                    <a:pt x="44" y="95"/>
                    <a:pt x="35" y="103"/>
                    <a:pt x="27" y="112"/>
                  </a:cubicBezTo>
                  <a:cubicBezTo>
                    <a:pt x="18" y="129"/>
                    <a:pt x="18" y="146"/>
                    <a:pt x="9" y="163"/>
                  </a:cubicBezTo>
                  <a:cubicBezTo>
                    <a:pt x="1" y="172"/>
                    <a:pt x="1" y="189"/>
                    <a:pt x="1" y="206"/>
                  </a:cubicBezTo>
                  <a:cubicBezTo>
                    <a:pt x="1" y="215"/>
                    <a:pt x="1" y="232"/>
                    <a:pt x="1" y="249"/>
                  </a:cubicBezTo>
                  <a:cubicBezTo>
                    <a:pt x="1" y="266"/>
                    <a:pt x="1" y="283"/>
                    <a:pt x="9" y="300"/>
                  </a:cubicBezTo>
                  <a:cubicBezTo>
                    <a:pt x="9" y="300"/>
                    <a:pt x="9" y="309"/>
                    <a:pt x="9" y="309"/>
                  </a:cubicBezTo>
                  <a:cubicBezTo>
                    <a:pt x="9" y="326"/>
                    <a:pt x="18" y="343"/>
                    <a:pt x="27" y="360"/>
                  </a:cubicBezTo>
                  <a:lnTo>
                    <a:pt x="35" y="369"/>
                  </a:lnTo>
                  <a:cubicBezTo>
                    <a:pt x="44" y="377"/>
                    <a:pt x="52" y="394"/>
                    <a:pt x="69" y="403"/>
                  </a:cubicBezTo>
                  <a:cubicBezTo>
                    <a:pt x="78" y="420"/>
                    <a:pt x="95" y="428"/>
                    <a:pt x="104" y="437"/>
                  </a:cubicBezTo>
                  <a:lnTo>
                    <a:pt x="112" y="446"/>
                  </a:lnTo>
                  <a:lnTo>
                    <a:pt x="121" y="446"/>
                  </a:lnTo>
                  <a:cubicBezTo>
                    <a:pt x="138" y="454"/>
                    <a:pt x="146" y="463"/>
                    <a:pt x="163" y="463"/>
                  </a:cubicBezTo>
                  <a:cubicBezTo>
                    <a:pt x="181" y="471"/>
                    <a:pt x="206" y="471"/>
                    <a:pt x="223" y="471"/>
                  </a:cubicBezTo>
                  <a:cubicBezTo>
                    <a:pt x="249" y="471"/>
                    <a:pt x="266" y="471"/>
                    <a:pt x="292" y="463"/>
                  </a:cubicBezTo>
                  <a:lnTo>
                    <a:pt x="300" y="463"/>
                  </a:lnTo>
                  <a:cubicBezTo>
                    <a:pt x="317" y="454"/>
                    <a:pt x="335" y="454"/>
                    <a:pt x="352" y="446"/>
                  </a:cubicBezTo>
                  <a:cubicBezTo>
                    <a:pt x="352" y="446"/>
                    <a:pt x="352" y="437"/>
                    <a:pt x="360" y="437"/>
                  </a:cubicBezTo>
                  <a:cubicBezTo>
                    <a:pt x="369" y="428"/>
                    <a:pt x="386" y="420"/>
                    <a:pt x="403" y="403"/>
                  </a:cubicBezTo>
                  <a:lnTo>
                    <a:pt x="412" y="403"/>
                  </a:lnTo>
                  <a:cubicBezTo>
                    <a:pt x="412" y="394"/>
                    <a:pt x="412" y="394"/>
                    <a:pt x="412" y="394"/>
                  </a:cubicBezTo>
                  <a:cubicBezTo>
                    <a:pt x="420" y="386"/>
                    <a:pt x="429" y="369"/>
                    <a:pt x="437" y="360"/>
                  </a:cubicBezTo>
                  <a:cubicBezTo>
                    <a:pt x="437" y="351"/>
                    <a:pt x="446" y="351"/>
                    <a:pt x="446" y="351"/>
                  </a:cubicBezTo>
                  <a:cubicBezTo>
                    <a:pt x="446" y="343"/>
                    <a:pt x="454" y="334"/>
                    <a:pt x="454" y="326"/>
                  </a:cubicBezTo>
                  <a:cubicBezTo>
                    <a:pt x="454" y="317"/>
                    <a:pt x="463" y="309"/>
                    <a:pt x="463" y="300"/>
                  </a:cubicBezTo>
                  <a:cubicBezTo>
                    <a:pt x="463" y="300"/>
                    <a:pt x="463" y="292"/>
                    <a:pt x="463" y="292"/>
                  </a:cubicBezTo>
                  <a:cubicBezTo>
                    <a:pt x="471" y="274"/>
                    <a:pt x="471" y="257"/>
                    <a:pt x="471" y="240"/>
                  </a:cubicBezTo>
                  <a:lnTo>
                    <a:pt x="471" y="232"/>
                  </a:lnTo>
                  <a:cubicBezTo>
                    <a:pt x="471" y="215"/>
                    <a:pt x="471" y="197"/>
                    <a:pt x="463" y="180"/>
                  </a:cubicBezTo>
                  <a:cubicBezTo>
                    <a:pt x="463" y="180"/>
                    <a:pt x="463" y="172"/>
                    <a:pt x="463" y="172"/>
                  </a:cubicBezTo>
                  <a:cubicBezTo>
                    <a:pt x="454" y="155"/>
                    <a:pt x="454" y="138"/>
                    <a:pt x="446" y="129"/>
                  </a:cubicBezTo>
                  <a:cubicBezTo>
                    <a:pt x="446" y="129"/>
                    <a:pt x="446" y="120"/>
                    <a:pt x="437" y="120"/>
                  </a:cubicBezTo>
                  <a:cubicBezTo>
                    <a:pt x="437" y="112"/>
                    <a:pt x="429" y="103"/>
                    <a:pt x="420" y="95"/>
                  </a:cubicBezTo>
                  <a:cubicBezTo>
                    <a:pt x="412" y="86"/>
                    <a:pt x="403" y="78"/>
                    <a:pt x="403" y="69"/>
                  </a:cubicBezTo>
                  <a:cubicBezTo>
                    <a:pt x="386" y="52"/>
                    <a:pt x="369" y="44"/>
                    <a:pt x="360" y="35"/>
                  </a:cubicBezTo>
                  <a:cubicBezTo>
                    <a:pt x="352" y="26"/>
                    <a:pt x="352" y="26"/>
                    <a:pt x="343" y="26"/>
                  </a:cubicBezTo>
                  <a:cubicBezTo>
                    <a:pt x="326" y="18"/>
                    <a:pt x="317" y="9"/>
                    <a:pt x="300" y="9"/>
                  </a:cubicBezTo>
                  <a:lnTo>
                    <a:pt x="292" y="9"/>
                  </a:lnTo>
                  <a:cubicBezTo>
                    <a:pt x="292" y="9"/>
                    <a:pt x="292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43"/>
            <p:cNvSpPr/>
            <p:nvPr/>
          </p:nvSpPr>
          <p:spPr>
            <a:xfrm>
              <a:off x="4288000" y="4913125"/>
              <a:ext cx="11775" cy="12000"/>
            </a:xfrm>
            <a:custGeom>
              <a:rect b="b" l="l" r="r" t="t"/>
              <a:pathLst>
                <a:path extrusionOk="0" h="480" w="471">
                  <a:moveTo>
                    <a:pt x="223" y="0"/>
                  </a:moveTo>
                  <a:cubicBezTo>
                    <a:pt x="197" y="0"/>
                    <a:pt x="180" y="0"/>
                    <a:pt x="163" y="9"/>
                  </a:cubicBezTo>
                  <a:cubicBezTo>
                    <a:pt x="163" y="9"/>
                    <a:pt x="154" y="17"/>
                    <a:pt x="154" y="17"/>
                  </a:cubicBezTo>
                  <a:cubicBezTo>
                    <a:pt x="137" y="17"/>
                    <a:pt x="120" y="26"/>
                    <a:pt x="111" y="34"/>
                  </a:cubicBezTo>
                  <a:cubicBezTo>
                    <a:pt x="94" y="43"/>
                    <a:pt x="77" y="51"/>
                    <a:pt x="69" y="69"/>
                  </a:cubicBezTo>
                  <a:cubicBezTo>
                    <a:pt x="60" y="69"/>
                    <a:pt x="51" y="77"/>
                    <a:pt x="51" y="86"/>
                  </a:cubicBezTo>
                  <a:cubicBezTo>
                    <a:pt x="43" y="94"/>
                    <a:pt x="34" y="103"/>
                    <a:pt x="26" y="111"/>
                  </a:cubicBezTo>
                  <a:cubicBezTo>
                    <a:pt x="17" y="128"/>
                    <a:pt x="17" y="146"/>
                    <a:pt x="9" y="163"/>
                  </a:cubicBezTo>
                  <a:cubicBezTo>
                    <a:pt x="0" y="171"/>
                    <a:pt x="0" y="188"/>
                    <a:pt x="0" y="205"/>
                  </a:cubicBezTo>
                  <a:cubicBezTo>
                    <a:pt x="0" y="223"/>
                    <a:pt x="0" y="231"/>
                    <a:pt x="0" y="248"/>
                  </a:cubicBezTo>
                  <a:cubicBezTo>
                    <a:pt x="0" y="265"/>
                    <a:pt x="0" y="282"/>
                    <a:pt x="0" y="299"/>
                  </a:cubicBezTo>
                  <a:cubicBezTo>
                    <a:pt x="0" y="308"/>
                    <a:pt x="9" y="308"/>
                    <a:pt x="9" y="308"/>
                  </a:cubicBezTo>
                  <a:cubicBezTo>
                    <a:pt x="9" y="325"/>
                    <a:pt x="17" y="342"/>
                    <a:pt x="26" y="359"/>
                  </a:cubicBezTo>
                  <a:lnTo>
                    <a:pt x="34" y="368"/>
                  </a:lnTo>
                  <a:cubicBezTo>
                    <a:pt x="43" y="385"/>
                    <a:pt x="51" y="394"/>
                    <a:pt x="69" y="411"/>
                  </a:cubicBezTo>
                  <a:cubicBezTo>
                    <a:pt x="77" y="419"/>
                    <a:pt x="94" y="428"/>
                    <a:pt x="103" y="436"/>
                  </a:cubicBezTo>
                  <a:lnTo>
                    <a:pt x="111" y="445"/>
                  </a:lnTo>
                  <a:lnTo>
                    <a:pt x="120" y="445"/>
                  </a:lnTo>
                  <a:cubicBezTo>
                    <a:pt x="137" y="453"/>
                    <a:pt x="146" y="462"/>
                    <a:pt x="163" y="462"/>
                  </a:cubicBezTo>
                  <a:cubicBezTo>
                    <a:pt x="180" y="471"/>
                    <a:pt x="205" y="471"/>
                    <a:pt x="223" y="479"/>
                  </a:cubicBezTo>
                  <a:cubicBezTo>
                    <a:pt x="248" y="479"/>
                    <a:pt x="265" y="471"/>
                    <a:pt x="291" y="471"/>
                  </a:cubicBezTo>
                  <a:cubicBezTo>
                    <a:pt x="291" y="471"/>
                    <a:pt x="300" y="462"/>
                    <a:pt x="300" y="462"/>
                  </a:cubicBezTo>
                  <a:cubicBezTo>
                    <a:pt x="317" y="462"/>
                    <a:pt x="334" y="453"/>
                    <a:pt x="351" y="445"/>
                  </a:cubicBezTo>
                  <a:cubicBezTo>
                    <a:pt x="351" y="445"/>
                    <a:pt x="351" y="445"/>
                    <a:pt x="359" y="436"/>
                  </a:cubicBezTo>
                  <a:cubicBezTo>
                    <a:pt x="377" y="428"/>
                    <a:pt x="385" y="419"/>
                    <a:pt x="402" y="411"/>
                  </a:cubicBezTo>
                  <a:cubicBezTo>
                    <a:pt x="402" y="402"/>
                    <a:pt x="402" y="402"/>
                    <a:pt x="411" y="402"/>
                  </a:cubicBezTo>
                  <a:cubicBezTo>
                    <a:pt x="411" y="402"/>
                    <a:pt x="411" y="402"/>
                    <a:pt x="411" y="394"/>
                  </a:cubicBezTo>
                  <a:cubicBezTo>
                    <a:pt x="419" y="385"/>
                    <a:pt x="428" y="368"/>
                    <a:pt x="436" y="359"/>
                  </a:cubicBezTo>
                  <a:cubicBezTo>
                    <a:pt x="436" y="359"/>
                    <a:pt x="445" y="351"/>
                    <a:pt x="445" y="351"/>
                  </a:cubicBezTo>
                  <a:cubicBezTo>
                    <a:pt x="445" y="342"/>
                    <a:pt x="454" y="334"/>
                    <a:pt x="454" y="325"/>
                  </a:cubicBezTo>
                  <a:cubicBezTo>
                    <a:pt x="454" y="317"/>
                    <a:pt x="462" y="308"/>
                    <a:pt x="462" y="299"/>
                  </a:cubicBezTo>
                  <a:cubicBezTo>
                    <a:pt x="462" y="299"/>
                    <a:pt x="462" y="291"/>
                    <a:pt x="462" y="291"/>
                  </a:cubicBezTo>
                  <a:cubicBezTo>
                    <a:pt x="471" y="274"/>
                    <a:pt x="471" y="257"/>
                    <a:pt x="471" y="248"/>
                  </a:cubicBezTo>
                  <a:lnTo>
                    <a:pt x="471" y="240"/>
                  </a:lnTo>
                  <a:lnTo>
                    <a:pt x="471" y="231"/>
                  </a:lnTo>
                  <a:cubicBezTo>
                    <a:pt x="471" y="214"/>
                    <a:pt x="471" y="197"/>
                    <a:pt x="462" y="188"/>
                  </a:cubicBezTo>
                  <a:cubicBezTo>
                    <a:pt x="462" y="180"/>
                    <a:pt x="462" y="180"/>
                    <a:pt x="462" y="171"/>
                  </a:cubicBezTo>
                  <a:cubicBezTo>
                    <a:pt x="454" y="154"/>
                    <a:pt x="454" y="146"/>
                    <a:pt x="445" y="128"/>
                  </a:cubicBezTo>
                  <a:lnTo>
                    <a:pt x="436" y="120"/>
                  </a:lnTo>
                  <a:cubicBezTo>
                    <a:pt x="436" y="111"/>
                    <a:pt x="428" y="103"/>
                    <a:pt x="419" y="94"/>
                  </a:cubicBezTo>
                  <a:cubicBezTo>
                    <a:pt x="411" y="86"/>
                    <a:pt x="402" y="77"/>
                    <a:pt x="402" y="69"/>
                  </a:cubicBezTo>
                  <a:cubicBezTo>
                    <a:pt x="385" y="51"/>
                    <a:pt x="368" y="43"/>
                    <a:pt x="359" y="34"/>
                  </a:cubicBezTo>
                  <a:cubicBezTo>
                    <a:pt x="351" y="34"/>
                    <a:pt x="351" y="26"/>
                    <a:pt x="342" y="26"/>
                  </a:cubicBezTo>
                  <a:cubicBezTo>
                    <a:pt x="325" y="17"/>
                    <a:pt x="317" y="17"/>
                    <a:pt x="300" y="9"/>
                  </a:cubicBezTo>
                  <a:lnTo>
                    <a:pt x="291" y="9"/>
                  </a:lnTo>
                  <a:cubicBezTo>
                    <a:pt x="274" y="0"/>
                    <a:pt x="257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170350" y="4853450"/>
              <a:ext cx="15875" cy="16925"/>
            </a:xfrm>
            <a:custGeom>
              <a:rect b="b" l="l" r="r" t="t"/>
              <a:pathLst>
                <a:path extrusionOk="0" h="677" w="635">
                  <a:moveTo>
                    <a:pt x="198" y="0"/>
                  </a:moveTo>
                  <a:cubicBezTo>
                    <a:pt x="155" y="0"/>
                    <a:pt x="112" y="17"/>
                    <a:pt x="78" y="43"/>
                  </a:cubicBezTo>
                  <a:cubicBezTo>
                    <a:pt x="44" y="69"/>
                    <a:pt x="18" y="111"/>
                    <a:pt x="10" y="163"/>
                  </a:cubicBezTo>
                  <a:cubicBezTo>
                    <a:pt x="10" y="180"/>
                    <a:pt x="1" y="197"/>
                    <a:pt x="1" y="223"/>
                  </a:cubicBezTo>
                  <a:cubicBezTo>
                    <a:pt x="1" y="291"/>
                    <a:pt x="1" y="385"/>
                    <a:pt x="1" y="471"/>
                  </a:cubicBezTo>
                  <a:cubicBezTo>
                    <a:pt x="10" y="582"/>
                    <a:pt x="95" y="676"/>
                    <a:pt x="198" y="676"/>
                  </a:cubicBezTo>
                  <a:cubicBezTo>
                    <a:pt x="437" y="676"/>
                    <a:pt x="634" y="411"/>
                    <a:pt x="634" y="223"/>
                  </a:cubicBezTo>
                  <a:cubicBezTo>
                    <a:pt x="634" y="77"/>
                    <a:pt x="514" y="17"/>
                    <a:pt x="34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171225" y="4854300"/>
              <a:ext cx="11575" cy="5375"/>
            </a:xfrm>
            <a:custGeom>
              <a:rect b="b" l="l" r="r" t="t"/>
              <a:pathLst>
                <a:path extrusionOk="0" h="215" w="463">
                  <a:moveTo>
                    <a:pt x="180" y="0"/>
                  </a:moveTo>
                  <a:cubicBezTo>
                    <a:pt x="146" y="0"/>
                    <a:pt x="111" y="0"/>
                    <a:pt x="77" y="9"/>
                  </a:cubicBezTo>
                  <a:cubicBezTo>
                    <a:pt x="43" y="35"/>
                    <a:pt x="17" y="77"/>
                    <a:pt x="9" y="129"/>
                  </a:cubicBezTo>
                  <a:cubicBezTo>
                    <a:pt x="9" y="146"/>
                    <a:pt x="0" y="163"/>
                    <a:pt x="0" y="189"/>
                  </a:cubicBezTo>
                  <a:cubicBezTo>
                    <a:pt x="52" y="206"/>
                    <a:pt x="111" y="214"/>
                    <a:pt x="180" y="214"/>
                  </a:cubicBezTo>
                  <a:cubicBezTo>
                    <a:pt x="334" y="214"/>
                    <a:pt x="462" y="163"/>
                    <a:pt x="462" y="103"/>
                  </a:cubicBezTo>
                  <a:cubicBezTo>
                    <a:pt x="462" y="52"/>
                    <a:pt x="334" y="0"/>
                    <a:pt x="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232600" y="4843175"/>
              <a:ext cx="11650" cy="17875"/>
            </a:xfrm>
            <a:custGeom>
              <a:rect b="b" l="l" r="r" t="t"/>
              <a:pathLst>
                <a:path extrusionOk="0" h="715" w="466">
                  <a:moveTo>
                    <a:pt x="251" y="1"/>
                  </a:moveTo>
                  <a:cubicBezTo>
                    <a:pt x="227" y="1"/>
                    <a:pt x="201" y="6"/>
                    <a:pt x="172" y="18"/>
                  </a:cubicBezTo>
                  <a:cubicBezTo>
                    <a:pt x="103" y="43"/>
                    <a:pt x="52" y="103"/>
                    <a:pt x="26" y="172"/>
                  </a:cubicBezTo>
                  <a:cubicBezTo>
                    <a:pt x="9" y="232"/>
                    <a:pt x="0" y="292"/>
                    <a:pt x="9" y="360"/>
                  </a:cubicBezTo>
                  <a:lnTo>
                    <a:pt x="0" y="360"/>
                  </a:lnTo>
                  <a:cubicBezTo>
                    <a:pt x="0" y="368"/>
                    <a:pt x="0" y="377"/>
                    <a:pt x="9" y="394"/>
                  </a:cubicBezTo>
                  <a:cubicBezTo>
                    <a:pt x="9" y="471"/>
                    <a:pt x="26" y="557"/>
                    <a:pt x="69" y="625"/>
                  </a:cubicBezTo>
                  <a:cubicBezTo>
                    <a:pt x="108" y="677"/>
                    <a:pt x="166" y="714"/>
                    <a:pt x="226" y="714"/>
                  </a:cubicBezTo>
                  <a:cubicBezTo>
                    <a:pt x="245" y="714"/>
                    <a:pt x="264" y="710"/>
                    <a:pt x="283" y="702"/>
                  </a:cubicBezTo>
                  <a:cubicBezTo>
                    <a:pt x="360" y="685"/>
                    <a:pt x="394" y="608"/>
                    <a:pt x="420" y="540"/>
                  </a:cubicBezTo>
                  <a:cubicBezTo>
                    <a:pt x="466" y="394"/>
                    <a:pt x="457" y="1"/>
                    <a:pt x="251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43"/>
            <p:cNvSpPr/>
            <p:nvPr/>
          </p:nvSpPr>
          <p:spPr>
            <a:xfrm>
              <a:off x="4178525" y="4870325"/>
              <a:ext cx="35500" cy="22275"/>
            </a:xfrm>
            <a:custGeom>
              <a:rect b="b" l="l" r="r" t="t"/>
              <a:pathLst>
                <a:path extrusionOk="0" h="891" w="1420">
                  <a:moveTo>
                    <a:pt x="1093" y="1"/>
                  </a:moveTo>
                  <a:cubicBezTo>
                    <a:pt x="1072" y="1"/>
                    <a:pt x="1054" y="10"/>
                    <a:pt x="1043" y="27"/>
                  </a:cubicBezTo>
                  <a:cubicBezTo>
                    <a:pt x="1026" y="61"/>
                    <a:pt x="1043" y="95"/>
                    <a:pt x="1068" y="112"/>
                  </a:cubicBezTo>
                  <a:cubicBezTo>
                    <a:pt x="1103" y="129"/>
                    <a:pt x="1128" y="147"/>
                    <a:pt x="1163" y="172"/>
                  </a:cubicBezTo>
                  <a:cubicBezTo>
                    <a:pt x="1077" y="181"/>
                    <a:pt x="1000" y="241"/>
                    <a:pt x="949" y="309"/>
                  </a:cubicBezTo>
                  <a:cubicBezTo>
                    <a:pt x="880" y="403"/>
                    <a:pt x="846" y="523"/>
                    <a:pt x="778" y="617"/>
                  </a:cubicBezTo>
                  <a:cubicBezTo>
                    <a:pt x="695" y="727"/>
                    <a:pt x="573" y="768"/>
                    <a:pt x="445" y="768"/>
                  </a:cubicBezTo>
                  <a:cubicBezTo>
                    <a:pt x="334" y="768"/>
                    <a:pt x="218" y="738"/>
                    <a:pt x="119" y="694"/>
                  </a:cubicBezTo>
                  <a:cubicBezTo>
                    <a:pt x="109" y="689"/>
                    <a:pt x="100" y="687"/>
                    <a:pt x="91" y="687"/>
                  </a:cubicBezTo>
                  <a:cubicBezTo>
                    <a:pt x="36" y="687"/>
                    <a:pt x="0" y="767"/>
                    <a:pt x="59" y="797"/>
                  </a:cubicBezTo>
                  <a:cubicBezTo>
                    <a:pt x="180" y="852"/>
                    <a:pt x="315" y="890"/>
                    <a:pt x="447" y="890"/>
                  </a:cubicBezTo>
                  <a:cubicBezTo>
                    <a:pt x="558" y="890"/>
                    <a:pt x="666" y="863"/>
                    <a:pt x="760" y="797"/>
                  </a:cubicBezTo>
                  <a:cubicBezTo>
                    <a:pt x="863" y="720"/>
                    <a:pt x="914" y="617"/>
                    <a:pt x="974" y="506"/>
                  </a:cubicBezTo>
                  <a:cubicBezTo>
                    <a:pt x="1016" y="407"/>
                    <a:pt x="1081" y="292"/>
                    <a:pt x="1201" y="292"/>
                  </a:cubicBezTo>
                  <a:cubicBezTo>
                    <a:pt x="1205" y="292"/>
                    <a:pt x="1209" y="292"/>
                    <a:pt x="1214" y="292"/>
                  </a:cubicBezTo>
                  <a:cubicBezTo>
                    <a:pt x="1231" y="292"/>
                    <a:pt x="1248" y="283"/>
                    <a:pt x="1257" y="266"/>
                  </a:cubicBezTo>
                  <a:cubicBezTo>
                    <a:pt x="1257" y="275"/>
                    <a:pt x="1257" y="275"/>
                    <a:pt x="1257" y="275"/>
                  </a:cubicBezTo>
                  <a:lnTo>
                    <a:pt x="1274" y="301"/>
                  </a:lnTo>
                  <a:lnTo>
                    <a:pt x="1282" y="309"/>
                  </a:lnTo>
                  <a:cubicBezTo>
                    <a:pt x="1282" y="326"/>
                    <a:pt x="1291" y="343"/>
                    <a:pt x="1291" y="360"/>
                  </a:cubicBezTo>
                  <a:lnTo>
                    <a:pt x="1291" y="378"/>
                  </a:lnTo>
                  <a:cubicBezTo>
                    <a:pt x="1291" y="386"/>
                    <a:pt x="1291" y="395"/>
                    <a:pt x="1291" y="403"/>
                  </a:cubicBezTo>
                  <a:cubicBezTo>
                    <a:pt x="1282" y="429"/>
                    <a:pt x="1317" y="455"/>
                    <a:pt x="1351" y="455"/>
                  </a:cubicBezTo>
                  <a:cubicBezTo>
                    <a:pt x="1354" y="455"/>
                    <a:pt x="1358" y="456"/>
                    <a:pt x="1361" y="456"/>
                  </a:cubicBezTo>
                  <a:cubicBezTo>
                    <a:pt x="1389" y="456"/>
                    <a:pt x="1403" y="426"/>
                    <a:pt x="1411" y="403"/>
                  </a:cubicBezTo>
                  <a:cubicBezTo>
                    <a:pt x="1419" y="309"/>
                    <a:pt x="1376" y="224"/>
                    <a:pt x="1325" y="164"/>
                  </a:cubicBezTo>
                  <a:cubicBezTo>
                    <a:pt x="1265" y="95"/>
                    <a:pt x="1197" y="52"/>
                    <a:pt x="1128" y="10"/>
                  </a:cubicBezTo>
                  <a:cubicBezTo>
                    <a:pt x="1116" y="4"/>
                    <a:pt x="1104" y="1"/>
                    <a:pt x="1093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2" name="Google Shape;1832;p43"/>
          <p:cNvGrpSpPr/>
          <p:nvPr/>
        </p:nvGrpSpPr>
        <p:grpSpPr>
          <a:xfrm>
            <a:off x="7781039" y="3007906"/>
            <a:ext cx="785583" cy="1365134"/>
            <a:chOff x="3507575" y="541425"/>
            <a:chExt cx="214975" cy="373600"/>
          </a:xfrm>
        </p:grpSpPr>
        <p:sp>
          <p:nvSpPr>
            <p:cNvPr id="1833" name="Google Shape;1833;p43"/>
            <p:cNvSpPr/>
            <p:nvPr/>
          </p:nvSpPr>
          <p:spPr>
            <a:xfrm>
              <a:off x="3507575" y="541425"/>
              <a:ext cx="75300" cy="90650"/>
            </a:xfrm>
            <a:custGeom>
              <a:rect b="b" l="l" r="r" t="t"/>
              <a:pathLst>
                <a:path extrusionOk="0" h="3626" w="3012">
                  <a:moveTo>
                    <a:pt x="245" y="0"/>
                  </a:moveTo>
                  <a:cubicBezTo>
                    <a:pt x="234" y="0"/>
                    <a:pt x="223" y="2"/>
                    <a:pt x="214" y="7"/>
                  </a:cubicBezTo>
                  <a:cubicBezTo>
                    <a:pt x="206" y="24"/>
                    <a:pt x="197" y="49"/>
                    <a:pt x="197" y="67"/>
                  </a:cubicBezTo>
                  <a:cubicBezTo>
                    <a:pt x="154" y="315"/>
                    <a:pt x="120" y="563"/>
                    <a:pt x="120" y="811"/>
                  </a:cubicBezTo>
                  <a:cubicBezTo>
                    <a:pt x="129" y="1059"/>
                    <a:pt x="172" y="1316"/>
                    <a:pt x="291" y="1538"/>
                  </a:cubicBezTo>
                  <a:cubicBezTo>
                    <a:pt x="206" y="1538"/>
                    <a:pt x="112" y="1529"/>
                    <a:pt x="26" y="1504"/>
                  </a:cubicBezTo>
                  <a:lnTo>
                    <a:pt x="26" y="1504"/>
                  </a:lnTo>
                  <a:cubicBezTo>
                    <a:pt x="0" y="1504"/>
                    <a:pt x="43" y="1932"/>
                    <a:pt x="52" y="1966"/>
                  </a:cubicBezTo>
                  <a:cubicBezTo>
                    <a:pt x="180" y="2522"/>
                    <a:pt x="479" y="2958"/>
                    <a:pt x="941" y="3292"/>
                  </a:cubicBezTo>
                  <a:cubicBezTo>
                    <a:pt x="1104" y="3403"/>
                    <a:pt x="1258" y="3514"/>
                    <a:pt x="1421" y="3625"/>
                  </a:cubicBezTo>
                  <a:lnTo>
                    <a:pt x="1677" y="3471"/>
                  </a:lnTo>
                  <a:lnTo>
                    <a:pt x="2892" y="2753"/>
                  </a:lnTo>
                  <a:lnTo>
                    <a:pt x="2918" y="2736"/>
                  </a:lnTo>
                  <a:cubicBezTo>
                    <a:pt x="3012" y="2265"/>
                    <a:pt x="2969" y="1760"/>
                    <a:pt x="2789" y="1316"/>
                  </a:cubicBezTo>
                  <a:cubicBezTo>
                    <a:pt x="2764" y="1393"/>
                    <a:pt x="2747" y="1470"/>
                    <a:pt x="2721" y="1547"/>
                  </a:cubicBezTo>
                  <a:cubicBezTo>
                    <a:pt x="2550" y="1076"/>
                    <a:pt x="2165" y="700"/>
                    <a:pt x="1720" y="452"/>
                  </a:cubicBezTo>
                  <a:cubicBezTo>
                    <a:pt x="1275" y="212"/>
                    <a:pt x="779" y="84"/>
                    <a:pt x="283" y="7"/>
                  </a:cubicBezTo>
                  <a:cubicBezTo>
                    <a:pt x="270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43"/>
            <p:cNvSpPr/>
            <p:nvPr/>
          </p:nvSpPr>
          <p:spPr>
            <a:xfrm>
              <a:off x="3512075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725" y="1"/>
                  </a:moveTo>
                  <a:cubicBezTo>
                    <a:pt x="680" y="1"/>
                    <a:pt x="635" y="3"/>
                    <a:pt x="590" y="8"/>
                  </a:cubicBezTo>
                  <a:cubicBezTo>
                    <a:pt x="590" y="8"/>
                    <a:pt x="0" y="1633"/>
                    <a:pt x="1497" y="2702"/>
                  </a:cubicBezTo>
                  <a:lnTo>
                    <a:pt x="2712" y="1984"/>
                  </a:lnTo>
                  <a:cubicBezTo>
                    <a:pt x="2678" y="1787"/>
                    <a:pt x="2644" y="1582"/>
                    <a:pt x="2575" y="1393"/>
                  </a:cubicBezTo>
                  <a:cubicBezTo>
                    <a:pt x="2498" y="1205"/>
                    <a:pt x="2378" y="1043"/>
                    <a:pt x="2259" y="880"/>
                  </a:cubicBezTo>
                  <a:cubicBezTo>
                    <a:pt x="2053" y="624"/>
                    <a:pt x="1814" y="393"/>
                    <a:pt x="1531" y="230"/>
                  </a:cubicBezTo>
                  <a:cubicBezTo>
                    <a:pt x="1288" y="90"/>
                    <a:pt x="1006" y="1"/>
                    <a:pt x="725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43"/>
            <p:cNvSpPr/>
            <p:nvPr/>
          </p:nvSpPr>
          <p:spPr>
            <a:xfrm>
              <a:off x="3647225" y="541425"/>
              <a:ext cx="75325" cy="90650"/>
            </a:xfrm>
            <a:custGeom>
              <a:rect b="b" l="l" r="r" t="t"/>
              <a:pathLst>
                <a:path extrusionOk="0" h="3626" w="3013">
                  <a:moveTo>
                    <a:pt x="2768" y="0"/>
                  </a:moveTo>
                  <a:cubicBezTo>
                    <a:pt x="2758" y="0"/>
                    <a:pt x="2747" y="2"/>
                    <a:pt x="2738" y="7"/>
                  </a:cubicBezTo>
                  <a:cubicBezTo>
                    <a:pt x="2242" y="84"/>
                    <a:pt x="1737" y="212"/>
                    <a:pt x="1301" y="452"/>
                  </a:cubicBezTo>
                  <a:cubicBezTo>
                    <a:pt x="856" y="700"/>
                    <a:pt x="471" y="1076"/>
                    <a:pt x="292" y="1547"/>
                  </a:cubicBezTo>
                  <a:cubicBezTo>
                    <a:pt x="275" y="1470"/>
                    <a:pt x="249" y="1393"/>
                    <a:pt x="232" y="1316"/>
                  </a:cubicBezTo>
                  <a:cubicBezTo>
                    <a:pt x="52" y="1760"/>
                    <a:pt x="1" y="2265"/>
                    <a:pt x="95" y="2736"/>
                  </a:cubicBezTo>
                  <a:lnTo>
                    <a:pt x="129" y="2753"/>
                  </a:lnTo>
                  <a:lnTo>
                    <a:pt x="1344" y="3471"/>
                  </a:lnTo>
                  <a:lnTo>
                    <a:pt x="1592" y="3625"/>
                  </a:lnTo>
                  <a:cubicBezTo>
                    <a:pt x="1754" y="3514"/>
                    <a:pt x="1917" y="3403"/>
                    <a:pt x="2071" y="3292"/>
                  </a:cubicBezTo>
                  <a:cubicBezTo>
                    <a:pt x="2533" y="2958"/>
                    <a:pt x="2841" y="2522"/>
                    <a:pt x="2961" y="1966"/>
                  </a:cubicBezTo>
                  <a:cubicBezTo>
                    <a:pt x="2969" y="1932"/>
                    <a:pt x="3012" y="1504"/>
                    <a:pt x="2995" y="1504"/>
                  </a:cubicBezTo>
                  <a:lnTo>
                    <a:pt x="2995" y="1504"/>
                  </a:lnTo>
                  <a:cubicBezTo>
                    <a:pt x="2901" y="1529"/>
                    <a:pt x="2815" y="1538"/>
                    <a:pt x="2721" y="1538"/>
                  </a:cubicBezTo>
                  <a:cubicBezTo>
                    <a:pt x="2841" y="1316"/>
                    <a:pt x="2892" y="1059"/>
                    <a:pt x="2892" y="811"/>
                  </a:cubicBezTo>
                  <a:cubicBezTo>
                    <a:pt x="2901" y="563"/>
                    <a:pt x="2858" y="315"/>
                    <a:pt x="2824" y="67"/>
                  </a:cubicBezTo>
                  <a:cubicBezTo>
                    <a:pt x="2815" y="49"/>
                    <a:pt x="2815" y="24"/>
                    <a:pt x="2798" y="7"/>
                  </a:cubicBezTo>
                  <a:cubicBezTo>
                    <a:pt x="2790" y="2"/>
                    <a:pt x="2779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43"/>
            <p:cNvSpPr/>
            <p:nvPr/>
          </p:nvSpPr>
          <p:spPr>
            <a:xfrm>
              <a:off x="3650450" y="560650"/>
              <a:ext cx="67800" cy="67575"/>
            </a:xfrm>
            <a:custGeom>
              <a:rect b="b" l="l" r="r" t="t"/>
              <a:pathLst>
                <a:path extrusionOk="0" h="2703" w="2712">
                  <a:moveTo>
                    <a:pt x="1984" y="1"/>
                  </a:moveTo>
                  <a:cubicBezTo>
                    <a:pt x="1699" y="1"/>
                    <a:pt x="1424" y="90"/>
                    <a:pt x="1181" y="230"/>
                  </a:cubicBezTo>
                  <a:cubicBezTo>
                    <a:pt x="898" y="393"/>
                    <a:pt x="659" y="624"/>
                    <a:pt x="453" y="880"/>
                  </a:cubicBezTo>
                  <a:cubicBezTo>
                    <a:pt x="325" y="1043"/>
                    <a:pt x="214" y="1205"/>
                    <a:pt x="137" y="1393"/>
                  </a:cubicBezTo>
                  <a:cubicBezTo>
                    <a:pt x="60" y="1582"/>
                    <a:pt x="26" y="1787"/>
                    <a:pt x="0" y="1984"/>
                  </a:cubicBezTo>
                  <a:lnTo>
                    <a:pt x="1215" y="2702"/>
                  </a:lnTo>
                  <a:cubicBezTo>
                    <a:pt x="2712" y="1633"/>
                    <a:pt x="2122" y="8"/>
                    <a:pt x="2122" y="8"/>
                  </a:cubicBezTo>
                  <a:cubicBezTo>
                    <a:pt x="2076" y="3"/>
                    <a:pt x="2030" y="1"/>
                    <a:pt x="1984" y="1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43"/>
            <p:cNvSpPr/>
            <p:nvPr/>
          </p:nvSpPr>
          <p:spPr>
            <a:xfrm>
              <a:off x="3532175" y="734075"/>
              <a:ext cx="183950" cy="180950"/>
            </a:xfrm>
            <a:custGeom>
              <a:rect b="b" l="l" r="r" t="t"/>
              <a:pathLst>
                <a:path extrusionOk="0" h="7238" w="7358">
                  <a:moveTo>
                    <a:pt x="5202" y="0"/>
                  </a:moveTo>
                  <a:lnTo>
                    <a:pt x="3713" y="428"/>
                  </a:lnTo>
                  <a:lnTo>
                    <a:pt x="3645" y="428"/>
                  </a:lnTo>
                  <a:lnTo>
                    <a:pt x="1805" y="34"/>
                  </a:lnTo>
                  <a:cubicBezTo>
                    <a:pt x="1805" y="34"/>
                    <a:pt x="1728" y="120"/>
                    <a:pt x="1600" y="274"/>
                  </a:cubicBezTo>
                  <a:cubicBezTo>
                    <a:pt x="1472" y="428"/>
                    <a:pt x="1292" y="650"/>
                    <a:pt x="1112" y="907"/>
                  </a:cubicBezTo>
                  <a:cubicBezTo>
                    <a:pt x="1061" y="984"/>
                    <a:pt x="1010" y="1069"/>
                    <a:pt x="950" y="1146"/>
                  </a:cubicBezTo>
                  <a:cubicBezTo>
                    <a:pt x="702" y="1531"/>
                    <a:pt x="479" y="1959"/>
                    <a:pt x="428" y="2301"/>
                  </a:cubicBezTo>
                  <a:lnTo>
                    <a:pt x="873" y="2087"/>
                  </a:lnTo>
                  <a:lnTo>
                    <a:pt x="873" y="2087"/>
                  </a:lnTo>
                  <a:cubicBezTo>
                    <a:pt x="796" y="2147"/>
                    <a:pt x="0" y="2797"/>
                    <a:pt x="342" y="5236"/>
                  </a:cubicBezTo>
                  <a:cubicBezTo>
                    <a:pt x="342" y="5236"/>
                    <a:pt x="377" y="5783"/>
                    <a:pt x="223" y="5980"/>
                  </a:cubicBezTo>
                  <a:cubicBezTo>
                    <a:pt x="208" y="6002"/>
                    <a:pt x="225" y="6024"/>
                    <a:pt x="247" y="6024"/>
                  </a:cubicBezTo>
                  <a:cubicBezTo>
                    <a:pt x="250" y="6024"/>
                    <a:pt x="253" y="6024"/>
                    <a:pt x="257" y="6023"/>
                  </a:cubicBezTo>
                  <a:cubicBezTo>
                    <a:pt x="360" y="5997"/>
                    <a:pt x="514" y="5920"/>
                    <a:pt x="616" y="5689"/>
                  </a:cubicBezTo>
                  <a:lnTo>
                    <a:pt x="616" y="5689"/>
                  </a:lnTo>
                  <a:cubicBezTo>
                    <a:pt x="454" y="6485"/>
                    <a:pt x="1070" y="7237"/>
                    <a:pt x="1882" y="7237"/>
                  </a:cubicBezTo>
                  <a:lnTo>
                    <a:pt x="5475" y="7237"/>
                  </a:lnTo>
                  <a:cubicBezTo>
                    <a:pt x="6288" y="7237"/>
                    <a:pt x="6895" y="6485"/>
                    <a:pt x="6741" y="5689"/>
                  </a:cubicBezTo>
                  <a:lnTo>
                    <a:pt x="6741" y="5689"/>
                  </a:lnTo>
                  <a:cubicBezTo>
                    <a:pt x="6844" y="5911"/>
                    <a:pt x="6998" y="5997"/>
                    <a:pt x="7101" y="6031"/>
                  </a:cubicBezTo>
                  <a:cubicBezTo>
                    <a:pt x="7104" y="6032"/>
                    <a:pt x="7106" y="6033"/>
                    <a:pt x="7109" y="6033"/>
                  </a:cubicBezTo>
                  <a:cubicBezTo>
                    <a:pt x="7131" y="6033"/>
                    <a:pt x="7150" y="6003"/>
                    <a:pt x="7135" y="5980"/>
                  </a:cubicBezTo>
                  <a:cubicBezTo>
                    <a:pt x="6981" y="5783"/>
                    <a:pt x="7015" y="5236"/>
                    <a:pt x="7015" y="5236"/>
                  </a:cubicBezTo>
                  <a:cubicBezTo>
                    <a:pt x="7357" y="2797"/>
                    <a:pt x="6562" y="2147"/>
                    <a:pt x="6476" y="2087"/>
                  </a:cubicBezTo>
                  <a:lnTo>
                    <a:pt x="6476" y="2087"/>
                  </a:lnTo>
                  <a:lnTo>
                    <a:pt x="6930" y="2301"/>
                  </a:lnTo>
                  <a:cubicBezTo>
                    <a:pt x="6878" y="1951"/>
                    <a:pt x="6587" y="1506"/>
                    <a:pt x="6262" y="1104"/>
                  </a:cubicBezTo>
                  <a:cubicBezTo>
                    <a:pt x="6194" y="1027"/>
                    <a:pt x="6126" y="950"/>
                    <a:pt x="6066" y="873"/>
                  </a:cubicBezTo>
                  <a:cubicBezTo>
                    <a:pt x="5852" y="633"/>
                    <a:pt x="5638" y="419"/>
                    <a:pt x="5475" y="257"/>
                  </a:cubicBezTo>
                  <a:cubicBezTo>
                    <a:pt x="5313" y="103"/>
                    <a:pt x="5202" y="0"/>
                    <a:pt x="5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43"/>
            <p:cNvSpPr/>
            <p:nvPr/>
          </p:nvSpPr>
          <p:spPr>
            <a:xfrm>
              <a:off x="3555900" y="740475"/>
              <a:ext cx="132850" cy="29675"/>
            </a:xfrm>
            <a:custGeom>
              <a:rect b="b" l="l" r="r" t="t"/>
              <a:pathLst>
                <a:path extrusionOk="0" h="1187" w="5314">
                  <a:moveTo>
                    <a:pt x="4526" y="1"/>
                  </a:moveTo>
                  <a:cubicBezTo>
                    <a:pt x="3859" y="118"/>
                    <a:pt x="3194" y="176"/>
                    <a:pt x="2535" y="176"/>
                  </a:cubicBezTo>
                  <a:cubicBezTo>
                    <a:pt x="1901" y="176"/>
                    <a:pt x="1272" y="123"/>
                    <a:pt x="651" y="18"/>
                  </a:cubicBezTo>
                  <a:cubicBezTo>
                    <a:pt x="523" y="172"/>
                    <a:pt x="343" y="394"/>
                    <a:pt x="163" y="651"/>
                  </a:cubicBezTo>
                  <a:cubicBezTo>
                    <a:pt x="112" y="728"/>
                    <a:pt x="52" y="813"/>
                    <a:pt x="1" y="890"/>
                  </a:cubicBezTo>
                  <a:cubicBezTo>
                    <a:pt x="843" y="1086"/>
                    <a:pt x="1695" y="1187"/>
                    <a:pt x="2558" y="1187"/>
                  </a:cubicBezTo>
                  <a:cubicBezTo>
                    <a:pt x="3465" y="1187"/>
                    <a:pt x="4384" y="1076"/>
                    <a:pt x="5313" y="848"/>
                  </a:cubicBezTo>
                  <a:cubicBezTo>
                    <a:pt x="5245" y="771"/>
                    <a:pt x="5177" y="694"/>
                    <a:pt x="5117" y="617"/>
                  </a:cubicBezTo>
                  <a:cubicBezTo>
                    <a:pt x="4903" y="377"/>
                    <a:pt x="4689" y="163"/>
                    <a:pt x="4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43"/>
            <p:cNvSpPr/>
            <p:nvPr/>
          </p:nvSpPr>
          <p:spPr>
            <a:xfrm>
              <a:off x="3559975" y="740475"/>
              <a:ext cx="123850" cy="23400"/>
            </a:xfrm>
            <a:custGeom>
              <a:rect b="b" l="l" r="r" t="t"/>
              <a:pathLst>
                <a:path extrusionOk="0" h="936" w="4954">
                  <a:moveTo>
                    <a:pt x="4363" y="1"/>
                  </a:moveTo>
                  <a:cubicBezTo>
                    <a:pt x="3696" y="118"/>
                    <a:pt x="3031" y="176"/>
                    <a:pt x="2372" y="176"/>
                  </a:cubicBezTo>
                  <a:cubicBezTo>
                    <a:pt x="1738" y="176"/>
                    <a:pt x="1109" y="123"/>
                    <a:pt x="488" y="18"/>
                  </a:cubicBezTo>
                  <a:cubicBezTo>
                    <a:pt x="360" y="172"/>
                    <a:pt x="180" y="394"/>
                    <a:pt x="0" y="651"/>
                  </a:cubicBezTo>
                  <a:cubicBezTo>
                    <a:pt x="787" y="839"/>
                    <a:pt x="1585" y="935"/>
                    <a:pt x="2392" y="935"/>
                  </a:cubicBezTo>
                  <a:cubicBezTo>
                    <a:pt x="3235" y="935"/>
                    <a:pt x="4089" y="831"/>
                    <a:pt x="4954" y="617"/>
                  </a:cubicBezTo>
                  <a:cubicBezTo>
                    <a:pt x="4740" y="377"/>
                    <a:pt x="4526" y="163"/>
                    <a:pt x="4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43"/>
            <p:cNvSpPr/>
            <p:nvPr/>
          </p:nvSpPr>
          <p:spPr>
            <a:xfrm>
              <a:off x="3605750" y="768700"/>
              <a:ext cx="27825" cy="27850"/>
            </a:xfrm>
            <a:custGeom>
              <a:rect b="b" l="l" r="r" t="t"/>
              <a:pathLst>
                <a:path extrusionOk="0" h="1114" w="1113">
                  <a:moveTo>
                    <a:pt x="556" y="1"/>
                  </a:moveTo>
                  <a:cubicBezTo>
                    <a:pt x="248" y="1"/>
                    <a:pt x="0" y="258"/>
                    <a:pt x="0" y="557"/>
                  </a:cubicBezTo>
                  <a:cubicBezTo>
                    <a:pt x="0" y="865"/>
                    <a:pt x="248" y="1113"/>
                    <a:pt x="556" y="1113"/>
                  </a:cubicBezTo>
                  <a:cubicBezTo>
                    <a:pt x="864" y="1113"/>
                    <a:pt x="1112" y="865"/>
                    <a:pt x="1112" y="557"/>
                  </a:cubicBezTo>
                  <a:cubicBezTo>
                    <a:pt x="1112" y="249"/>
                    <a:pt x="864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43"/>
            <p:cNvSpPr/>
            <p:nvPr/>
          </p:nvSpPr>
          <p:spPr>
            <a:xfrm>
              <a:off x="3608300" y="771275"/>
              <a:ext cx="22700" cy="22900"/>
            </a:xfrm>
            <a:custGeom>
              <a:rect b="b" l="l" r="r" t="t"/>
              <a:pathLst>
                <a:path extrusionOk="0" h="916" w="908">
                  <a:moveTo>
                    <a:pt x="454" y="1"/>
                  </a:moveTo>
                  <a:cubicBezTo>
                    <a:pt x="206" y="1"/>
                    <a:pt x="1" y="206"/>
                    <a:pt x="1" y="454"/>
                  </a:cubicBezTo>
                  <a:cubicBezTo>
                    <a:pt x="1" y="711"/>
                    <a:pt x="206" y="916"/>
                    <a:pt x="454" y="916"/>
                  </a:cubicBezTo>
                  <a:cubicBezTo>
                    <a:pt x="711" y="916"/>
                    <a:pt x="908" y="711"/>
                    <a:pt x="908" y="454"/>
                  </a:cubicBezTo>
                  <a:cubicBezTo>
                    <a:pt x="908" y="206"/>
                    <a:pt x="711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43"/>
            <p:cNvSpPr/>
            <p:nvPr/>
          </p:nvSpPr>
          <p:spPr>
            <a:xfrm>
              <a:off x="3614075" y="761450"/>
              <a:ext cx="11150" cy="11125"/>
            </a:xfrm>
            <a:custGeom>
              <a:rect b="b" l="l" r="r" t="t"/>
              <a:pathLst>
                <a:path extrusionOk="0" h="445" w="446">
                  <a:moveTo>
                    <a:pt x="112" y="0"/>
                  </a:moveTo>
                  <a:cubicBezTo>
                    <a:pt x="52" y="0"/>
                    <a:pt x="1" y="51"/>
                    <a:pt x="1" y="111"/>
                  </a:cubicBezTo>
                  <a:lnTo>
                    <a:pt x="1" y="342"/>
                  </a:lnTo>
                  <a:cubicBezTo>
                    <a:pt x="1" y="402"/>
                    <a:pt x="52" y="445"/>
                    <a:pt x="112" y="445"/>
                  </a:cubicBezTo>
                  <a:lnTo>
                    <a:pt x="343" y="445"/>
                  </a:lnTo>
                  <a:cubicBezTo>
                    <a:pt x="403" y="445"/>
                    <a:pt x="446" y="402"/>
                    <a:pt x="446" y="342"/>
                  </a:cubicBezTo>
                  <a:lnTo>
                    <a:pt x="446" y="111"/>
                  </a:lnTo>
                  <a:cubicBezTo>
                    <a:pt x="446" y="51"/>
                    <a:pt x="403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43"/>
            <p:cNvSpPr/>
            <p:nvPr/>
          </p:nvSpPr>
          <p:spPr>
            <a:xfrm>
              <a:off x="3549275" y="824100"/>
              <a:ext cx="151225" cy="90925"/>
            </a:xfrm>
            <a:custGeom>
              <a:rect b="b" l="l" r="r" t="t"/>
              <a:pathLst>
                <a:path extrusionOk="0" h="3637" w="6049">
                  <a:moveTo>
                    <a:pt x="445" y="1"/>
                  </a:moveTo>
                  <a:cubicBezTo>
                    <a:pt x="1" y="1344"/>
                    <a:pt x="925" y="2054"/>
                    <a:pt x="925" y="2054"/>
                  </a:cubicBezTo>
                  <a:cubicBezTo>
                    <a:pt x="771" y="1669"/>
                    <a:pt x="1147" y="1096"/>
                    <a:pt x="1147" y="1096"/>
                  </a:cubicBezTo>
                  <a:lnTo>
                    <a:pt x="1190" y="2276"/>
                  </a:lnTo>
                  <a:lnTo>
                    <a:pt x="1156" y="2610"/>
                  </a:lnTo>
                  <a:cubicBezTo>
                    <a:pt x="1156" y="2610"/>
                    <a:pt x="514" y="2687"/>
                    <a:pt x="343" y="3303"/>
                  </a:cubicBezTo>
                  <a:cubicBezTo>
                    <a:pt x="291" y="3474"/>
                    <a:pt x="420" y="3636"/>
                    <a:pt x="599" y="3636"/>
                  </a:cubicBezTo>
                  <a:lnTo>
                    <a:pt x="2182" y="3636"/>
                  </a:lnTo>
                  <a:cubicBezTo>
                    <a:pt x="2387" y="3636"/>
                    <a:pt x="2550" y="3474"/>
                    <a:pt x="2550" y="3277"/>
                  </a:cubicBezTo>
                  <a:lnTo>
                    <a:pt x="2550" y="2413"/>
                  </a:lnTo>
                  <a:cubicBezTo>
                    <a:pt x="2550" y="2413"/>
                    <a:pt x="2730" y="2695"/>
                    <a:pt x="3046" y="2807"/>
                  </a:cubicBezTo>
                  <a:cubicBezTo>
                    <a:pt x="3046" y="2807"/>
                    <a:pt x="3052" y="2808"/>
                    <a:pt x="3065" y="2808"/>
                  </a:cubicBezTo>
                  <a:cubicBezTo>
                    <a:pt x="3117" y="2808"/>
                    <a:pt x="3277" y="2775"/>
                    <a:pt x="3500" y="2413"/>
                  </a:cubicBezTo>
                  <a:lnTo>
                    <a:pt x="3500" y="3277"/>
                  </a:lnTo>
                  <a:cubicBezTo>
                    <a:pt x="3500" y="3474"/>
                    <a:pt x="3662" y="3636"/>
                    <a:pt x="3867" y="3636"/>
                  </a:cubicBezTo>
                  <a:lnTo>
                    <a:pt x="5450" y="3636"/>
                  </a:lnTo>
                  <a:cubicBezTo>
                    <a:pt x="5630" y="3636"/>
                    <a:pt x="5758" y="3474"/>
                    <a:pt x="5707" y="3303"/>
                  </a:cubicBezTo>
                  <a:cubicBezTo>
                    <a:pt x="5536" y="2687"/>
                    <a:pt x="4894" y="2610"/>
                    <a:pt x="4894" y="2610"/>
                  </a:cubicBezTo>
                  <a:lnTo>
                    <a:pt x="4860" y="2276"/>
                  </a:lnTo>
                  <a:lnTo>
                    <a:pt x="4903" y="1096"/>
                  </a:lnTo>
                  <a:cubicBezTo>
                    <a:pt x="4903" y="1096"/>
                    <a:pt x="5279" y="1669"/>
                    <a:pt x="5125" y="2054"/>
                  </a:cubicBezTo>
                  <a:cubicBezTo>
                    <a:pt x="5125" y="2054"/>
                    <a:pt x="6049" y="1344"/>
                    <a:pt x="5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43"/>
            <p:cNvSpPr/>
            <p:nvPr/>
          </p:nvSpPr>
          <p:spPr>
            <a:xfrm>
              <a:off x="3551425" y="801425"/>
              <a:ext cx="144800" cy="72975"/>
            </a:xfrm>
            <a:custGeom>
              <a:rect b="b" l="l" r="r" t="t"/>
              <a:pathLst>
                <a:path extrusionOk="0" h="2919" w="5792">
                  <a:moveTo>
                    <a:pt x="3123" y="1"/>
                  </a:moveTo>
                  <a:cubicBezTo>
                    <a:pt x="3114" y="1"/>
                    <a:pt x="3114" y="9"/>
                    <a:pt x="3114" y="18"/>
                  </a:cubicBezTo>
                  <a:lnTo>
                    <a:pt x="60" y="531"/>
                  </a:lnTo>
                  <a:cubicBezTo>
                    <a:pt x="0" y="728"/>
                    <a:pt x="9" y="942"/>
                    <a:pt x="94" y="1122"/>
                  </a:cubicBezTo>
                  <a:cubicBezTo>
                    <a:pt x="188" y="1301"/>
                    <a:pt x="342" y="1447"/>
                    <a:pt x="531" y="1524"/>
                  </a:cubicBezTo>
                  <a:cubicBezTo>
                    <a:pt x="582" y="1327"/>
                    <a:pt x="702" y="1156"/>
                    <a:pt x="856" y="1027"/>
                  </a:cubicBezTo>
                  <a:lnTo>
                    <a:pt x="856" y="1027"/>
                  </a:lnTo>
                  <a:cubicBezTo>
                    <a:pt x="847" y="1421"/>
                    <a:pt x="1070" y="1806"/>
                    <a:pt x="1403" y="2003"/>
                  </a:cubicBezTo>
                  <a:cubicBezTo>
                    <a:pt x="1446" y="1797"/>
                    <a:pt x="1514" y="1601"/>
                    <a:pt x="1600" y="1404"/>
                  </a:cubicBezTo>
                  <a:lnTo>
                    <a:pt x="1600" y="1404"/>
                  </a:lnTo>
                  <a:cubicBezTo>
                    <a:pt x="1540" y="1789"/>
                    <a:pt x="1754" y="2199"/>
                    <a:pt x="2096" y="2371"/>
                  </a:cubicBezTo>
                  <a:cubicBezTo>
                    <a:pt x="2105" y="2234"/>
                    <a:pt x="2130" y="2097"/>
                    <a:pt x="2182" y="1960"/>
                  </a:cubicBezTo>
                  <a:cubicBezTo>
                    <a:pt x="2250" y="2157"/>
                    <a:pt x="2327" y="2353"/>
                    <a:pt x="2438" y="2533"/>
                  </a:cubicBezTo>
                  <a:cubicBezTo>
                    <a:pt x="2550" y="2696"/>
                    <a:pt x="2695" y="2841"/>
                    <a:pt x="2883" y="2909"/>
                  </a:cubicBezTo>
                  <a:lnTo>
                    <a:pt x="2883" y="2918"/>
                  </a:lnTo>
                  <a:lnTo>
                    <a:pt x="2909" y="2918"/>
                  </a:lnTo>
                  <a:lnTo>
                    <a:pt x="2909" y="2909"/>
                  </a:lnTo>
                  <a:cubicBezTo>
                    <a:pt x="3097" y="2841"/>
                    <a:pt x="3242" y="2696"/>
                    <a:pt x="3354" y="2525"/>
                  </a:cubicBezTo>
                  <a:cubicBezTo>
                    <a:pt x="3465" y="2353"/>
                    <a:pt x="3542" y="2157"/>
                    <a:pt x="3610" y="1960"/>
                  </a:cubicBezTo>
                  <a:cubicBezTo>
                    <a:pt x="3662" y="2088"/>
                    <a:pt x="3687" y="2234"/>
                    <a:pt x="3696" y="2371"/>
                  </a:cubicBezTo>
                  <a:cubicBezTo>
                    <a:pt x="4038" y="2199"/>
                    <a:pt x="4252" y="1789"/>
                    <a:pt x="4192" y="1404"/>
                  </a:cubicBezTo>
                  <a:lnTo>
                    <a:pt x="4192" y="1404"/>
                  </a:lnTo>
                  <a:cubicBezTo>
                    <a:pt x="4278" y="1592"/>
                    <a:pt x="4346" y="1797"/>
                    <a:pt x="4389" y="2003"/>
                  </a:cubicBezTo>
                  <a:cubicBezTo>
                    <a:pt x="4722" y="1806"/>
                    <a:pt x="4945" y="1421"/>
                    <a:pt x="4936" y="1027"/>
                  </a:cubicBezTo>
                  <a:lnTo>
                    <a:pt x="4936" y="1027"/>
                  </a:lnTo>
                  <a:cubicBezTo>
                    <a:pt x="5090" y="1147"/>
                    <a:pt x="5202" y="1327"/>
                    <a:pt x="5261" y="1515"/>
                  </a:cubicBezTo>
                  <a:cubicBezTo>
                    <a:pt x="5450" y="1447"/>
                    <a:pt x="5604" y="1301"/>
                    <a:pt x="5698" y="1122"/>
                  </a:cubicBezTo>
                  <a:cubicBezTo>
                    <a:pt x="5783" y="942"/>
                    <a:pt x="5792" y="719"/>
                    <a:pt x="5732" y="531"/>
                  </a:cubicBezTo>
                  <a:lnTo>
                    <a:pt x="3251" y="26"/>
                  </a:lnTo>
                  <a:cubicBezTo>
                    <a:pt x="3251" y="18"/>
                    <a:pt x="3251" y="1"/>
                    <a:pt x="3251" y="1"/>
                  </a:cubicBezTo>
                  <a:lnTo>
                    <a:pt x="3174" y="9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43"/>
            <p:cNvSpPr/>
            <p:nvPr/>
          </p:nvSpPr>
          <p:spPr>
            <a:xfrm>
              <a:off x="3514425" y="579225"/>
              <a:ext cx="206825" cy="191875"/>
            </a:xfrm>
            <a:custGeom>
              <a:rect b="b" l="l" r="r" t="t"/>
              <a:pathLst>
                <a:path extrusionOk="0" h="7675" w="8273">
                  <a:moveTo>
                    <a:pt x="3345" y="0"/>
                  </a:moveTo>
                  <a:lnTo>
                    <a:pt x="3345" y="0"/>
                  </a:lnTo>
                  <a:cubicBezTo>
                    <a:pt x="3491" y="112"/>
                    <a:pt x="3610" y="248"/>
                    <a:pt x="3704" y="394"/>
                  </a:cubicBezTo>
                  <a:cubicBezTo>
                    <a:pt x="3524" y="342"/>
                    <a:pt x="3338" y="316"/>
                    <a:pt x="3152" y="316"/>
                  </a:cubicBezTo>
                  <a:cubicBezTo>
                    <a:pt x="3030" y="316"/>
                    <a:pt x="2908" y="327"/>
                    <a:pt x="2789" y="351"/>
                  </a:cubicBezTo>
                  <a:cubicBezTo>
                    <a:pt x="2481" y="411"/>
                    <a:pt x="2190" y="548"/>
                    <a:pt x="1882" y="582"/>
                  </a:cubicBezTo>
                  <a:cubicBezTo>
                    <a:pt x="1840" y="587"/>
                    <a:pt x="1797" y="589"/>
                    <a:pt x="1753" y="589"/>
                  </a:cubicBezTo>
                  <a:cubicBezTo>
                    <a:pt x="1479" y="589"/>
                    <a:pt x="1194" y="493"/>
                    <a:pt x="1061" y="257"/>
                  </a:cubicBezTo>
                  <a:lnTo>
                    <a:pt x="1061" y="257"/>
                  </a:lnTo>
                  <a:cubicBezTo>
                    <a:pt x="1121" y="505"/>
                    <a:pt x="1181" y="753"/>
                    <a:pt x="1241" y="1001"/>
                  </a:cubicBezTo>
                  <a:cubicBezTo>
                    <a:pt x="1070" y="1010"/>
                    <a:pt x="916" y="1138"/>
                    <a:pt x="830" y="1292"/>
                  </a:cubicBezTo>
                  <a:cubicBezTo>
                    <a:pt x="744" y="1446"/>
                    <a:pt x="719" y="1626"/>
                    <a:pt x="702" y="1805"/>
                  </a:cubicBezTo>
                  <a:cubicBezTo>
                    <a:pt x="676" y="2079"/>
                    <a:pt x="676" y="2361"/>
                    <a:pt x="659" y="2635"/>
                  </a:cubicBezTo>
                  <a:cubicBezTo>
                    <a:pt x="642" y="2815"/>
                    <a:pt x="633" y="2995"/>
                    <a:pt x="599" y="3166"/>
                  </a:cubicBezTo>
                  <a:cubicBezTo>
                    <a:pt x="522" y="3619"/>
                    <a:pt x="351" y="4072"/>
                    <a:pt x="0" y="4363"/>
                  </a:cubicBezTo>
                  <a:cubicBezTo>
                    <a:pt x="35" y="4368"/>
                    <a:pt x="70" y="4371"/>
                    <a:pt x="106" y="4371"/>
                  </a:cubicBezTo>
                  <a:cubicBezTo>
                    <a:pt x="252" y="4371"/>
                    <a:pt x="400" y="4330"/>
                    <a:pt x="531" y="4261"/>
                  </a:cubicBezTo>
                  <a:lnTo>
                    <a:pt x="531" y="4261"/>
                  </a:lnTo>
                  <a:cubicBezTo>
                    <a:pt x="257" y="4457"/>
                    <a:pt x="223" y="4851"/>
                    <a:pt x="291" y="5176"/>
                  </a:cubicBezTo>
                  <a:cubicBezTo>
                    <a:pt x="394" y="5595"/>
                    <a:pt x="633" y="5972"/>
                    <a:pt x="975" y="6228"/>
                  </a:cubicBezTo>
                  <a:cubicBezTo>
                    <a:pt x="864" y="5955"/>
                    <a:pt x="839" y="5629"/>
                    <a:pt x="924" y="5339"/>
                  </a:cubicBezTo>
                  <a:lnTo>
                    <a:pt x="924" y="5339"/>
                  </a:lnTo>
                  <a:cubicBezTo>
                    <a:pt x="1010" y="6040"/>
                    <a:pt x="1437" y="6682"/>
                    <a:pt x="2045" y="7041"/>
                  </a:cubicBezTo>
                  <a:cubicBezTo>
                    <a:pt x="2011" y="6844"/>
                    <a:pt x="2019" y="6630"/>
                    <a:pt x="2062" y="6434"/>
                  </a:cubicBezTo>
                  <a:cubicBezTo>
                    <a:pt x="2182" y="6707"/>
                    <a:pt x="2413" y="6913"/>
                    <a:pt x="2669" y="7058"/>
                  </a:cubicBezTo>
                  <a:cubicBezTo>
                    <a:pt x="2926" y="7204"/>
                    <a:pt x="3208" y="7289"/>
                    <a:pt x="3499" y="7375"/>
                  </a:cubicBezTo>
                  <a:cubicBezTo>
                    <a:pt x="3414" y="7238"/>
                    <a:pt x="3388" y="7067"/>
                    <a:pt x="3414" y="6913"/>
                  </a:cubicBezTo>
                  <a:lnTo>
                    <a:pt x="3414" y="6913"/>
                  </a:lnTo>
                  <a:cubicBezTo>
                    <a:pt x="3448" y="7127"/>
                    <a:pt x="3773" y="7409"/>
                    <a:pt x="4030" y="7597"/>
                  </a:cubicBezTo>
                  <a:cubicBezTo>
                    <a:pt x="4072" y="7623"/>
                    <a:pt x="4107" y="7648"/>
                    <a:pt x="4141" y="7674"/>
                  </a:cubicBezTo>
                  <a:cubicBezTo>
                    <a:pt x="4166" y="7648"/>
                    <a:pt x="4201" y="7623"/>
                    <a:pt x="4243" y="7597"/>
                  </a:cubicBezTo>
                  <a:cubicBezTo>
                    <a:pt x="4500" y="7409"/>
                    <a:pt x="4825" y="7127"/>
                    <a:pt x="4859" y="6913"/>
                  </a:cubicBezTo>
                  <a:lnTo>
                    <a:pt x="4859" y="6913"/>
                  </a:lnTo>
                  <a:cubicBezTo>
                    <a:pt x="4894" y="7067"/>
                    <a:pt x="4859" y="7238"/>
                    <a:pt x="4774" y="7375"/>
                  </a:cubicBezTo>
                  <a:cubicBezTo>
                    <a:pt x="5065" y="7289"/>
                    <a:pt x="5347" y="7204"/>
                    <a:pt x="5604" y="7058"/>
                  </a:cubicBezTo>
                  <a:cubicBezTo>
                    <a:pt x="5860" y="6913"/>
                    <a:pt x="6100" y="6707"/>
                    <a:pt x="6211" y="6434"/>
                  </a:cubicBezTo>
                  <a:cubicBezTo>
                    <a:pt x="6254" y="6630"/>
                    <a:pt x="6262" y="6844"/>
                    <a:pt x="6228" y="7041"/>
                  </a:cubicBezTo>
                  <a:cubicBezTo>
                    <a:pt x="6836" y="6682"/>
                    <a:pt x="7263" y="6040"/>
                    <a:pt x="7349" y="5339"/>
                  </a:cubicBezTo>
                  <a:lnTo>
                    <a:pt x="7349" y="5339"/>
                  </a:lnTo>
                  <a:cubicBezTo>
                    <a:pt x="7434" y="5629"/>
                    <a:pt x="7409" y="5955"/>
                    <a:pt x="7297" y="6237"/>
                  </a:cubicBezTo>
                  <a:cubicBezTo>
                    <a:pt x="7640" y="5972"/>
                    <a:pt x="7888" y="5595"/>
                    <a:pt x="7982" y="5176"/>
                  </a:cubicBezTo>
                  <a:cubicBezTo>
                    <a:pt x="8048" y="4860"/>
                    <a:pt x="8018" y="4478"/>
                    <a:pt x="7772" y="4277"/>
                  </a:cubicBezTo>
                  <a:lnTo>
                    <a:pt x="7772" y="4277"/>
                  </a:lnTo>
                  <a:cubicBezTo>
                    <a:pt x="7900" y="4344"/>
                    <a:pt x="8043" y="4376"/>
                    <a:pt x="8184" y="4376"/>
                  </a:cubicBezTo>
                  <a:cubicBezTo>
                    <a:pt x="8213" y="4376"/>
                    <a:pt x="8243" y="4375"/>
                    <a:pt x="8273" y="4372"/>
                  </a:cubicBezTo>
                  <a:cubicBezTo>
                    <a:pt x="7922" y="4072"/>
                    <a:pt x="7751" y="3619"/>
                    <a:pt x="7674" y="3166"/>
                  </a:cubicBezTo>
                  <a:cubicBezTo>
                    <a:pt x="7640" y="2935"/>
                    <a:pt x="7623" y="2704"/>
                    <a:pt x="7605" y="2464"/>
                  </a:cubicBezTo>
                  <a:cubicBezTo>
                    <a:pt x="7597" y="2242"/>
                    <a:pt x="7588" y="2019"/>
                    <a:pt x="7571" y="1805"/>
                  </a:cubicBezTo>
                  <a:cubicBezTo>
                    <a:pt x="7554" y="1626"/>
                    <a:pt x="7528" y="1446"/>
                    <a:pt x="7443" y="1292"/>
                  </a:cubicBezTo>
                  <a:cubicBezTo>
                    <a:pt x="7357" y="1138"/>
                    <a:pt x="7203" y="1010"/>
                    <a:pt x="7032" y="1001"/>
                  </a:cubicBezTo>
                  <a:cubicBezTo>
                    <a:pt x="7092" y="753"/>
                    <a:pt x="7152" y="505"/>
                    <a:pt x="7212" y="257"/>
                  </a:cubicBezTo>
                  <a:lnTo>
                    <a:pt x="7212" y="257"/>
                  </a:lnTo>
                  <a:cubicBezTo>
                    <a:pt x="7079" y="493"/>
                    <a:pt x="6794" y="589"/>
                    <a:pt x="6520" y="589"/>
                  </a:cubicBezTo>
                  <a:cubicBezTo>
                    <a:pt x="6476" y="589"/>
                    <a:pt x="6433" y="587"/>
                    <a:pt x="6391" y="582"/>
                  </a:cubicBezTo>
                  <a:cubicBezTo>
                    <a:pt x="6083" y="548"/>
                    <a:pt x="5792" y="411"/>
                    <a:pt x="5492" y="351"/>
                  </a:cubicBezTo>
                  <a:cubicBezTo>
                    <a:pt x="5370" y="327"/>
                    <a:pt x="5246" y="316"/>
                    <a:pt x="5123" y="316"/>
                  </a:cubicBezTo>
                  <a:cubicBezTo>
                    <a:pt x="4935" y="316"/>
                    <a:pt x="4749" y="342"/>
                    <a:pt x="4568" y="394"/>
                  </a:cubicBezTo>
                  <a:cubicBezTo>
                    <a:pt x="4663" y="248"/>
                    <a:pt x="4791" y="112"/>
                    <a:pt x="4928" y="0"/>
                  </a:cubicBezTo>
                  <a:lnTo>
                    <a:pt x="4928" y="0"/>
                  </a:lnTo>
                  <a:cubicBezTo>
                    <a:pt x="4586" y="17"/>
                    <a:pt x="4286" y="180"/>
                    <a:pt x="4141" y="334"/>
                  </a:cubicBezTo>
                  <a:cubicBezTo>
                    <a:pt x="3987" y="180"/>
                    <a:pt x="3696" y="17"/>
                    <a:pt x="3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43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43"/>
            <p:cNvSpPr/>
            <p:nvPr/>
          </p:nvSpPr>
          <p:spPr>
            <a:xfrm>
              <a:off x="3605950" y="729575"/>
              <a:ext cx="27400" cy="29975"/>
            </a:xfrm>
            <a:custGeom>
              <a:rect b="b" l="l" r="r" t="t"/>
              <a:pathLst>
                <a:path extrusionOk="0" h="1199" w="1096">
                  <a:moveTo>
                    <a:pt x="565" y="0"/>
                  </a:moveTo>
                  <a:cubicBezTo>
                    <a:pt x="540" y="17"/>
                    <a:pt x="505" y="35"/>
                    <a:pt x="471" y="52"/>
                  </a:cubicBezTo>
                  <a:cubicBezTo>
                    <a:pt x="403" y="94"/>
                    <a:pt x="334" y="137"/>
                    <a:pt x="257" y="180"/>
                  </a:cubicBezTo>
                  <a:cubicBezTo>
                    <a:pt x="180" y="214"/>
                    <a:pt x="95" y="283"/>
                    <a:pt x="1" y="308"/>
                  </a:cubicBezTo>
                  <a:cubicBezTo>
                    <a:pt x="26" y="796"/>
                    <a:pt x="138" y="1198"/>
                    <a:pt x="548" y="1198"/>
                  </a:cubicBezTo>
                  <a:cubicBezTo>
                    <a:pt x="959" y="1198"/>
                    <a:pt x="1070" y="796"/>
                    <a:pt x="1096" y="300"/>
                  </a:cubicBezTo>
                  <a:cubicBezTo>
                    <a:pt x="1027" y="283"/>
                    <a:pt x="950" y="240"/>
                    <a:pt x="890" y="206"/>
                  </a:cubicBezTo>
                  <a:cubicBezTo>
                    <a:pt x="830" y="171"/>
                    <a:pt x="779" y="137"/>
                    <a:pt x="719" y="103"/>
                  </a:cubicBezTo>
                  <a:cubicBezTo>
                    <a:pt x="668" y="69"/>
                    <a:pt x="617" y="35"/>
                    <a:pt x="565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43"/>
            <p:cNvSpPr/>
            <p:nvPr/>
          </p:nvSpPr>
          <p:spPr>
            <a:xfrm>
              <a:off x="3618775" y="729575"/>
              <a:ext cx="2175" cy="13175"/>
            </a:xfrm>
            <a:custGeom>
              <a:rect b="b" l="l" r="r" t="t"/>
              <a:pathLst>
                <a:path extrusionOk="0" h="527" w="87">
                  <a:moveTo>
                    <a:pt x="52" y="0"/>
                  </a:moveTo>
                  <a:cubicBezTo>
                    <a:pt x="35" y="9"/>
                    <a:pt x="18" y="26"/>
                    <a:pt x="1" y="35"/>
                  </a:cubicBezTo>
                  <a:lnTo>
                    <a:pt x="1" y="488"/>
                  </a:lnTo>
                  <a:cubicBezTo>
                    <a:pt x="1" y="514"/>
                    <a:pt x="22" y="527"/>
                    <a:pt x="44" y="527"/>
                  </a:cubicBezTo>
                  <a:cubicBezTo>
                    <a:pt x="65" y="527"/>
                    <a:pt x="86" y="514"/>
                    <a:pt x="86" y="488"/>
                  </a:cubicBezTo>
                  <a:lnTo>
                    <a:pt x="86" y="26"/>
                  </a:lnTo>
                  <a:cubicBezTo>
                    <a:pt x="78" y="17"/>
                    <a:pt x="61" y="9"/>
                    <a:pt x="52" y="0"/>
                  </a:cubicBez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43"/>
            <p:cNvSpPr/>
            <p:nvPr/>
          </p:nvSpPr>
          <p:spPr>
            <a:xfrm>
              <a:off x="3530875" y="579225"/>
              <a:ext cx="173900" cy="94125"/>
            </a:xfrm>
            <a:custGeom>
              <a:rect b="b" l="l" r="r" t="t"/>
              <a:pathLst>
                <a:path extrusionOk="0" h="3765" w="6956">
                  <a:moveTo>
                    <a:pt x="2696" y="0"/>
                  </a:moveTo>
                  <a:lnTo>
                    <a:pt x="2696" y="0"/>
                  </a:lnTo>
                  <a:cubicBezTo>
                    <a:pt x="2833" y="112"/>
                    <a:pt x="2952" y="248"/>
                    <a:pt x="3055" y="394"/>
                  </a:cubicBezTo>
                  <a:cubicBezTo>
                    <a:pt x="2875" y="342"/>
                    <a:pt x="2688" y="316"/>
                    <a:pt x="2501" y="316"/>
                  </a:cubicBezTo>
                  <a:cubicBezTo>
                    <a:pt x="2377" y="316"/>
                    <a:pt x="2254" y="327"/>
                    <a:pt x="2131" y="351"/>
                  </a:cubicBezTo>
                  <a:cubicBezTo>
                    <a:pt x="1823" y="411"/>
                    <a:pt x="1541" y="548"/>
                    <a:pt x="1233" y="582"/>
                  </a:cubicBezTo>
                  <a:cubicBezTo>
                    <a:pt x="1189" y="587"/>
                    <a:pt x="1145" y="589"/>
                    <a:pt x="1101" y="589"/>
                  </a:cubicBezTo>
                  <a:cubicBezTo>
                    <a:pt x="824" y="589"/>
                    <a:pt x="544" y="493"/>
                    <a:pt x="412" y="257"/>
                  </a:cubicBezTo>
                  <a:lnTo>
                    <a:pt x="412" y="257"/>
                  </a:lnTo>
                  <a:cubicBezTo>
                    <a:pt x="471" y="505"/>
                    <a:pt x="531" y="753"/>
                    <a:pt x="591" y="1001"/>
                  </a:cubicBezTo>
                  <a:cubicBezTo>
                    <a:pt x="412" y="1010"/>
                    <a:pt x="258" y="1138"/>
                    <a:pt x="172" y="1292"/>
                  </a:cubicBezTo>
                  <a:cubicBezTo>
                    <a:pt x="95" y="1446"/>
                    <a:pt x="69" y="1626"/>
                    <a:pt x="52" y="1805"/>
                  </a:cubicBezTo>
                  <a:cubicBezTo>
                    <a:pt x="27" y="2079"/>
                    <a:pt x="18" y="2361"/>
                    <a:pt x="1" y="2635"/>
                  </a:cubicBezTo>
                  <a:cubicBezTo>
                    <a:pt x="215" y="2447"/>
                    <a:pt x="454" y="2276"/>
                    <a:pt x="702" y="2139"/>
                  </a:cubicBezTo>
                  <a:lnTo>
                    <a:pt x="702" y="2139"/>
                  </a:lnTo>
                  <a:cubicBezTo>
                    <a:pt x="471" y="2438"/>
                    <a:pt x="369" y="2832"/>
                    <a:pt x="412" y="3200"/>
                  </a:cubicBezTo>
                  <a:cubicBezTo>
                    <a:pt x="677" y="2798"/>
                    <a:pt x="1027" y="2456"/>
                    <a:pt x="1430" y="2190"/>
                  </a:cubicBezTo>
                  <a:lnTo>
                    <a:pt x="1430" y="2190"/>
                  </a:lnTo>
                  <a:cubicBezTo>
                    <a:pt x="1284" y="2490"/>
                    <a:pt x="1233" y="2823"/>
                    <a:pt x="1267" y="3149"/>
                  </a:cubicBezTo>
                  <a:cubicBezTo>
                    <a:pt x="1404" y="2892"/>
                    <a:pt x="1609" y="2687"/>
                    <a:pt x="1849" y="2533"/>
                  </a:cubicBezTo>
                  <a:lnTo>
                    <a:pt x="1849" y="2533"/>
                  </a:lnTo>
                  <a:cubicBezTo>
                    <a:pt x="1772" y="2781"/>
                    <a:pt x="1797" y="3063"/>
                    <a:pt x="1926" y="3285"/>
                  </a:cubicBezTo>
                  <a:cubicBezTo>
                    <a:pt x="2037" y="3131"/>
                    <a:pt x="2199" y="3012"/>
                    <a:pt x="2371" y="2952"/>
                  </a:cubicBezTo>
                  <a:cubicBezTo>
                    <a:pt x="2388" y="3234"/>
                    <a:pt x="2473" y="3516"/>
                    <a:pt x="2619" y="3764"/>
                  </a:cubicBezTo>
                  <a:cubicBezTo>
                    <a:pt x="3064" y="3328"/>
                    <a:pt x="3337" y="2310"/>
                    <a:pt x="3423" y="1959"/>
                  </a:cubicBezTo>
                  <a:cubicBezTo>
                    <a:pt x="3440" y="1891"/>
                    <a:pt x="3500" y="1840"/>
                    <a:pt x="3568" y="1840"/>
                  </a:cubicBezTo>
                  <a:cubicBezTo>
                    <a:pt x="3654" y="1840"/>
                    <a:pt x="3722" y="1900"/>
                    <a:pt x="3731" y="1985"/>
                  </a:cubicBezTo>
                  <a:cubicBezTo>
                    <a:pt x="3756" y="2353"/>
                    <a:pt x="3885" y="3345"/>
                    <a:pt x="4390" y="3764"/>
                  </a:cubicBezTo>
                  <a:cubicBezTo>
                    <a:pt x="4544" y="3525"/>
                    <a:pt x="4775" y="3234"/>
                    <a:pt x="4783" y="2952"/>
                  </a:cubicBezTo>
                  <a:cubicBezTo>
                    <a:pt x="4963" y="3012"/>
                    <a:pt x="5125" y="3131"/>
                    <a:pt x="5236" y="3285"/>
                  </a:cubicBezTo>
                  <a:cubicBezTo>
                    <a:pt x="5365" y="3063"/>
                    <a:pt x="5390" y="2781"/>
                    <a:pt x="5313" y="2533"/>
                  </a:cubicBezTo>
                  <a:lnTo>
                    <a:pt x="5313" y="2533"/>
                  </a:lnTo>
                  <a:cubicBezTo>
                    <a:pt x="5553" y="2687"/>
                    <a:pt x="5758" y="2892"/>
                    <a:pt x="5895" y="3149"/>
                  </a:cubicBezTo>
                  <a:cubicBezTo>
                    <a:pt x="5929" y="2823"/>
                    <a:pt x="5870" y="2490"/>
                    <a:pt x="5724" y="2190"/>
                  </a:cubicBezTo>
                  <a:lnTo>
                    <a:pt x="5724" y="2190"/>
                  </a:lnTo>
                  <a:cubicBezTo>
                    <a:pt x="6135" y="2456"/>
                    <a:pt x="6477" y="2798"/>
                    <a:pt x="6742" y="3200"/>
                  </a:cubicBezTo>
                  <a:cubicBezTo>
                    <a:pt x="6785" y="2832"/>
                    <a:pt x="6682" y="2438"/>
                    <a:pt x="6460" y="2139"/>
                  </a:cubicBezTo>
                  <a:lnTo>
                    <a:pt x="6468" y="2139"/>
                  </a:lnTo>
                  <a:cubicBezTo>
                    <a:pt x="6639" y="2233"/>
                    <a:pt x="6802" y="2344"/>
                    <a:pt x="6956" y="2464"/>
                  </a:cubicBezTo>
                  <a:cubicBezTo>
                    <a:pt x="6947" y="2242"/>
                    <a:pt x="6939" y="2019"/>
                    <a:pt x="6913" y="1805"/>
                  </a:cubicBezTo>
                  <a:cubicBezTo>
                    <a:pt x="6905" y="1626"/>
                    <a:pt x="6879" y="1446"/>
                    <a:pt x="6793" y="1292"/>
                  </a:cubicBezTo>
                  <a:cubicBezTo>
                    <a:pt x="6708" y="1138"/>
                    <a:pt x="6554" y="1010"/>
                    <a:pt x="6383" y="1001"/>
                  </a:cubicBezTo>
                  <a:cubicBezTo>
                    <a:pt x="6434" y="753"/>
                    <a:pt x="6503" y="505"/>
                    <a:pt x="6562" y="257"/>
                  </a:cubicBezTo>
                  <a:lnTo>
                    <a:pt x="6562" y="257"/>
                  </a:lnTo>
                  <a:cubicBezTo>
                    <a:pt x="6430" y="493"/>
                    <a:pt x="6144" y="589"/>
                    <a:pt x="5870" y="589"/>
                  </a:cubicBezTo>
                  <a:cubicBezTo>
                    <a:pt x="5827" y="589"/>
                    <a:pt x="5784" y="587"/>
                    <a:pt x="5741" y="582"/>
                  </a:cubicBezTo>
                  <a:cubicBezTo>
                    <a:pt x="5433" y="548"/>
                    <a:pt x="5142" y="411"/>
                    <a:pt x="4834" y="351"/>
                  </a:cubicBezTo>
                  <a:cubicBezTo>
                    <a:pt x="4715" y="327"/>
                    <a:pt x="4592" y="316"/>
                    <a:pt x="4469" y="316"/>
                  </a:cubicBezTo>
                  <a:cubicBezTo>
                    <a:pt x="4282" y="316"/>
                    <a:pt x="4094" y="342"/>
                    <a:pt x="3919" y="394"/>
                  </a:cubicBezTo>
                  <a:cubicBezTo>
                    <a:pt x="4013" y="248"/>
                    <a:pt x="4133" y="112"/>
                    <a:pt x="4278" y="0"/>
                  </a:cubicBezTo>
                  <a:lnTo>
                    <a:pt x="4278" y="0"/>
                  </a:lnTo>
                  <a:cubicBezTo>
                    <a:pt x="3928" y="17"/>
                    <a:pt x="3637" y="180"/>
                    <a:pt x="3483" y="334"/>
                  </a:cubicBezTo>
                  <a:cubicBezTo>
                    <a:pt x="3337" y="180"/>
                    <a:pt x="3038" y="17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43"/>
            <p:cNvSpPr/>
            <p:nvPr/>
          </p:nvSpPr>
          <p:spPr>
            <a:xfrm>
              <a:off x="3541550" y="674475"/>
              <a:ext cx="66975" cy="64150"/>
            </a:xfrm>
            <a:custGeom>
              <a:rect b="b" l="l" r="r" t="t"/>
              <a:pathLst>
                <a:path extrusionOk="0" h="2566" w="2679">
                  <a:moveTo>
                    <a:pt x="1461" y="0"/>
                  </a:moveTo>
                  <a:cubicBezTo>
                    <a:pt x="1343" y="0"/>
                    <a:pt x="1224" y="10"/>
                    <a:pt x="1105" y="31"/>
                  </a:cubicBezTo>
                  <a:cubicBezTo>
                    <a:pt x="669" y="117"/>
                    <a:pt x="267" y="365"/>
                    <a:pt x="36" y="742"/>
                  </a:cubicBezTo>
                  <a:cubicBezTo>
                    <a:pt x="1" y="791"/>
                    <a:pt x="46" y="834"/>
                    <a:pt x="92" y="834"/>
                  </a:cubicBezTo>
                  <a:cubicBezTo>
                    <a:pt x="102" y="834"/>
                    <a:pt x="112" y="832"/>
                    <a:pt x="121" y="827"/>
                  </a:cubicBezTo>
                  <a:cubicBezTo>
                    <a:pt x="207" y="793"/>
                    <a:pt x="293" y="759"/>
                    <a:pt x="378" y="742"/>
                  </a:cubicBezTo>
                  <a:lnTo>
                    <a:pt x="378" y="742"/>
                  </a:lnTo>
                  <a:cubicBezTo>
                    <a:pt x="113" y="972"/>
                    <a:pt x="2" y="1349"/>
                    <a:pt x="147" y="1700"/>
                  </a:cubicBezTo>
                  <a:cubicBezTo>
                    <a:pt x="157" y="1729"/>
                    <a:pt x="184" y="1748"/>
                    <a:pt x="210" y="1748"/>
                  </a:cubicBezTo>
                  <a:cubicBezTo>
                    <a:pt x="229" y="1748"/>
                    <a:pt x="248" y="1738"/>
                    <a:pt x="258" y="1717"/>
                  </a:cubicBezTo>
                  <a:cubicBezTo>
                    <a:pt x="284" y="1665"/>
                    <a:pt x="318" y="1631"/>
                    <a:pt x="352" y="1588"/>
                  </a:cubicBezTo>
                  <a:lnTo>
                    <a:pt x="352" y="1588"/>
                  </a:lnTo>
                  <a:cubicBezTo>
                    <a:pt x="258" y="1879"/>
                    <a:pt x="352" y="2213"/>
                    <a:pt x="609" y="2410"/>
                  </a:cubicBezTo>
                  <a:cubicBezTo>
                    <a:pt x="619" y="2417"/>
                    <a:pt x="630" y="2420"/>
                    <a:pt x="642" y="2420"/>
                  </a:cubicBezTo>
                  <a:cubicBezTo>
                    <a:pt x="672" y="2420"/>
                    <a:pt x="703" y="2400"/>
                    <a:pt x="703" y="2375"/>
                  </a:cubicBezTo>
                  <a:cubicBezTo>
                    <a:pt x="712" y="2324"/>
                    <a:pt x="720" y="2290"/>
                    <a:pt x="737" y="2247"/>
                  </a:cubicBezTo>
                  <a:cubicBezTo>
                    <a:pt x="806" y="2410"/>
                    <a:pt x="951" y="2529"/>
                    <a:pt x="1122" y="2564"/>
                  </a:cubicBezTo>
                  <a:cubicBezTo>
                    <a:pt x="1128" y="2565"/>
                    <a:pt x="1133" y="2565"/>
                    <a:pt x="1139" y="2565"/>
                  </a:cubicBezTo>
                  <a:cubicBezTo>
                    <a:pt x="1212" y="2565"/>
                    <a:pt x="1236" y="2460"/>
                    <a:pt x="1157" y="2444"/>
                  </a:cubicBezTo>
                  <a:cubicBezTo>
                    <a:pt x="977" y="2410"/>
                    <a:pt x="831" y="2256"/>
                    <a:pt x="814" y="2068"/>
                  </a:cubicBezTo>
                  <a:cubicBezTo>
                    <a:pt x="814" y="2030"/>
                    <a:pt x="784" y="2006"/>
                    <a:pt x="753" y="2006"/>
                  </a:cubicBezTo>
                  <a:cubicBezTo>
                    <a:pt x="734" y="2006"/>
                    <a:pt x="716" y="2014"/>
                    <a:pt x="703" y="2033"/>
                  </a:cubicBezTo>
                  <a:cubicBezTo>
                    <a:pt x="660" y="2102"/>
                    <a:pt x="626" y="2170"/>
                    <a:pt x="609" y="2239"/>
                  </a:cubicBezTo>
                  <a:cubicBezTo>
                    <a:pt x="395" y="2016"/>
                    <a:pt x="378" y="1657"/>
                    <a:pt x="583" y="1417"/>
                  </a:cubicBezTo>
                  <a:cubicBezTo>
                    <a:pt x="627" y="1366"/>
                    <a:pt x="590" y="1309"/>
                    <a:pt x="541" y="1309"/>
                  </a:cubicBezTo>
                  <a:cubicBezTo>
                    <a:pt x="533" y="1309"/>
                    <a:pt x="524" y="1311"/>
                    <a:pt x="515" y="1315"/>
                  </a:cubicBezTo>
                  <a:cubicBezTo>
                    <a:pt x="395" y="1366"/>
                    <a:pt x="301" y="1443"/>
                    <a:pt x="224" y="1537"/>
                  </a:cubicBezTo>
                  <a:cubicBezTo>
                    <a:pt x="147" y="1195"/>
                    <a:pt x="335" y="827"/>
                    <a:pt x="686" y="707"/>
                  </a:cubicBezTo>
                  <a:cubicBezTo>
                    <a:pt x="746" y="682"/>
                    <a:pt x="746" y="579"/>
                    <a:pt x="669" y="579"/>
                  </a:cubicBezTo>
                  <a:cubicBezTo>
                    <a:pt x="523" y="588"/>
                    <a:pt x="387" y="613"/>
                    <a:pt x="250" y="647"/>
                  </a:cubicBezTo>
                  <a:cubicBezTo>
                    <a:pt x="472" y="382"/>
                    <a:pt x="797" y="220"/>
                    <a:pt x="1139" y="160"/>
                  </a:cubicBezTo>
                  <a:cubicBezTo>
                    <a:pt x="1253" y="137"/>
                    <a:pt x="1367" y="127"/>
                    <a:pt x="1482" y="127"/>
                  </a:cubicBezTo>
                  <a:cubicBezTo>
                    <a:pt x="1850" y="127"/>
                    <a:pt x="2218" y="234"/>
                    <a:pt x="2551" y="391"/>
                  </a:cubicBezTo>
                  <a:cubicBezTo>
                    <a:pt x="2561" y="395"/>
                    <a:pt x="2571" y="397"/>
                    <a:pt x="2580" y="397"/>
                  </a:cubicBezTo>
                  <a:cubicBezTo>
                    <a:pt x="2641" y="397"/>
                    <a:pt x="2679" y="309"/>
                    <a:pt x="2619" y="280"/>
                  </a:cubicBezTo>
                  <a:cubicBezTo>
                    <a:pt x="2256" y="114"/>
                    <a:pt x="1862" y="0"/>
                    <a:pt x="146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43"/>
            <p:cNvSpPr/>
            <p:nvPr/>
          </p:nvSpPr>
          <p:spPr>
            <a:xfrm>
              <a:off x="3583275" y="728925"/>
              <a:ext cx="34875" cy="12000"/>
            </a:xfrm>
            <a:custGeom>
              <a:rect b="b" l="l" r="r" t="t"/>
              <a:pathLst>
                <a:path extrusionOk="0" h="480" w="1395">
                  <a:moveTo>
                    <a:pt x="291" y="0"/>
                  </a:moveTo>
                  <a:cubicBezTo>
                    <a:pt x="267" y="0"/>
                    <a:pt x="242" y="13"/>
                    <a:pt x="232" y="43"/>
                  </a:cubicBezTo>
                  <a:cubicBezTo>
                    <a:pt x="198" y="172"/>
                    <a:pt x="129" y="274"/>
                    <a:pt x="27" y="360"/>
                  </a:cubicBezTo>
                  <a:cubicBezTo>
                    <a:pt x="1" y="394"/>
                    <a:pt x="9" y="463"/>
                    <a:pt x="61" y="463"/>
                  </a:cubicBezTo>
                  <a:cubicBezTo>
                    <a:pt x="143" y="474"/>
                    <a:pt x="226" y="479"/>
                    <a:pt x="309" y="479"/>
                  </a:cubicBezTo>
                  <a:cubicBezTo>
                    <a:pt x="674" y="479"/>
                    <a:pt x="1037" y="372"/>
                    <a:pt x="1344" y="163"/>
                  </a:cubicBezTo>
                  <a:cubicBezTo>
                    <a:pt x="1394" y="127"/>
                    <a:pt x="1360" y="42"/>
                    <a:pt x="1307" y="42"/>
                  </a:cubicBezTo>
                  <a:cubicBezTo>
                    <a:pt x="1297" y="42"/>
                    <a:pt x="1286" y="45"/>
                    <a:pt x="1276" y="52"/>
                  </a:cubicBezTo>
                  <a:cubicBezTo>
                    <a:pt x="997" y="246"/>
                    <a:pt x="662" y="355"/>
                    <a:pt x="322" y="355"/>
                  </a:cubicBezTo>
                  <a:cubicBezTo>
                    <a:pt x="286" y="355"/>
                    <a:pt x="250" y="354"/>
                    <a:pt x="215" y="351"/>
                  </a:cubicBezTo>
                  <a:cubicBezTo>
                    <a:pt x="275" y="274"/>
                    <a:pt x="326" y="180"/>
                    <a:pt x="352" y="78"/>
                  </a:cubicBezTo>
                  <a:cubicBezTo>
                    <a:pt x="367" y="31"/>
                    <a:pt x="329" y="0"/>
                    <a:pt x="291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43"/>
            <p:cNvSpPr/>
            <p:nvPr/>
          </p:nvSpPr>
          <p:spPr>
            <a:xfrm>
              <a:off x="3578100" y="655975"/>
              <a:ext cx="12475" cy="19275"/>
            </a:xfrm>
            <a:custGeom>
              <a:rect b="b" l="l" r="r" t="t"/>
              <a:pathLst>
                <a:path extrusionOk="0" h="771" w="499">
                  <a:moveTo>
                    <a:pt x="232" y="0"/>
                  </a:moveTo>
                  <a:cubicBezTo>
                    <a:pt x="8" y="0"/>
                    <a:pt x="0" y="421"/>
                    <a:pt x="54" y="575"/>
                  </a:cubicBezTo>
                  <a:cubicBezTo>
                    <a:pt x="71" y="652"/>
                    <a:pt x="114" y="729"/>
                    <a:pt x="191" y="763"/>
                  </a:cubicBezTo>
                  <a:cubicBezTo>
                    <a:pt x="208" y="768"/>
                    <a:pt x="225" y="770"/>
                    <a:pt x="242" y="770"/>
                  </a:cubicBezTo>
                  <a:cubicBezTo>
                    <a:pt x="312" y="770"/>
                    <a:pt x="381" y="731"/>
                    <a:pt x="422" y="669"/>
                  </a:cubicBezTo>
                  <a:cubicBezTo>
                    <a:pt x="473" y="600"/>
                    <a:pt x="490" y="506"/>
                    <a:pt x="499" y="421"/>
                  </a:cubicBezTo>
                  <a:cubicBezTo>
                    <a:pt x="499" y="412"/>
                    <a:pt x="499" y="395"/>
                    <a:pt x="499" y="386"/>
                  </a:cubicBezTo>
                  <a:cubicBezTo>
                    <a:pt x="499" y="318"/>
                    <a:pt x="490" y="250"/>
                    <a:pt x="473" y="190"/>
                  </a:cubicBezTo>
                  <a:cubicBezTo>
                    <a:pt x="447" y="113"/>
                    <a:pt x="387" y="44"/>
                    <a:pt x="319" y="19"/>
                  </a:cubicBezTo>
                  <a:cubicBezTo>
                    <a:pt x="287" y="6"/>
                    <a:pt x="258" y="0"/>
                    <a:pt x="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43"/>
            <p:cNvSpPr/>
            <p:nvPr/>
          </p:nvSpPr>
          <p:spPr>
            <a:xfrm>
              <a:off x="3632475" y="674475"/>
              <a:ext cx="67025" cy="64150"/>
            </a:xfrm>
            <a:custGeom>
              <a:rect b="b" l="l" r="r" t="t"/>
              <a:pathLst>
                <a:path extrusionOk="0" h="2566" w="2681">
                  <a:moveTo>
                    <a:pt x="1223" y="0"/>
                  </a:moveTo>
                  <a:cubicBezTo>
                    <a:pt x="823" y="0"/>
                    <a:pt x="424" y="114"/>
                    <a:pt x="60" y="280"/>
                  </a:cubicBezTo>
                  <a:cubicBezTo>
                    <a:pt x="1" y="309"/>
                    <a:pt x="38" y="397"/>
                    <a:pt x="100" y="397"/>
                  </a:cubicBezTo>
                  <a:cubicBezTo>
                    <a:pt x="109" y="397"/>
                    <a:pt x="119" y="395"/>
                    <a:pt x="129" y="391"/>
                  </a:cubicBezTo>
                  <a:cubicBezTo>
                    <a:pt x="462" y="234"/>
                    <a:pt x="830" y="127"/>
                    <a:pt x="1202" y="127"/>
                  </a:cubicBezTo>
                  <a:cubicBezTo>
                    <a:pt x="1317" y="127"/>
                    <a:pt x="1433" y="137"/>
                    <a:pt x="1549" y="160"/>
                  </a:cubicBezTo>
                  <a:cubicBezTo>
                    <a:pt x="1883" y="220"/>
                    <a:pt x="2208" y="382"/>
                    <a:pt x="2430" y="647"/>
                  </a:cubicBezTo>
                  <a:cubicBezTo>
                    <a:pt x="2293" y="613"/>
                    <a:pt x="2156" y="588"/>
                    <a:pt x="2011" y="579"/>
                  </a:cubicBezTo>
                  <a:cubicBezTo>
                    <a:pt x="1934" y="579"/>
                    <a:pt x="1934" y="682"/>
                    <a:pt x="1994" y="707"/>
                  </a:cubicBezTo>
                  <a:cubicBezTo>
                    <a:pt x="2344" y="827"/>
                    <a:pt x="2533" y="1195"/>
                    <a:pt x="2456" y="1537"/>
                  </a:cubicBezTo>
                  <a:cubicBezTo>
                    <a:pt x="2379" y="1443"/>
                    <a:pt x="2285" y="1366"/>
                    <a:pt x="2173" y="1315"/>
                  </a:cubicBezTo>
                  <a:cubicBezTo>
                    <a:pt x="2163" y="1311"/>
                    <a:pt x="2153" y="1309"/>
                    <a:pt x="2144" y="1309"/>
                  </a:cubicBezTo>
                  <a:cubicBezTo>
                    <a:pt x="2090" y="1309"/>
                    <a:pt x="2053" y="1366"/>
                    <a:pt x="2096" y="1417"/>
                  </a:cubicBezTo>
                  <a:cubicBezTo>
                    <a:pt x="2302" y="1657"/>
                    <a:pt x="2293" y="2016"/>
                    <a:pt x="2071" y="2239"/>
                  </a:cubicBezTo>
                  <a:cubicBezTo>
                    <a:pt x="2054" y="2170"/>
                    <a:pt x="2019" y="2102"/>
                    <a:pt x="1985" y="2033"/>
                  </a:cubicBezTo>
                  <a:cubicBezTo>
                    <a:pt x="1969" y="2014"/>
                    <a:pt x="1949" y="2006"/>
                    <a:pt x="1929" y="2006"/>
                  </a:cubicBezTo>
                  <a:cubicBezTo>
                    <a:pt x="1896" y="2006"/>
                    <a:pt x="1865" y="2030"/>
                    <a:pt x="1865" y="2068"/>
                  </a:cubicBezTo>
                  <a:cubicBezTo>
                    <a:pt x="1848" y="2256"/>
                    <a:pt x="1703" y="2410"/>
                    <a:pt x="1523" y="2444"/>
                  </a:cubicBezTo>
                  <a:cubicBezTo>
                    <a:pt x="1443" y="2460"/>
                    <a:pt x="1468" y="2565"/>
                    <a:pt x="1541" y="2565"/>
                  </a:cubicBezTo>
                  <a:cubicBezTo>
                    <a:pt x="1546" y="2565"/>
                    <a:pt x="1552" y="2565"/>
                    <a:pt x="1557" y="2564"/>
                  </a:cubicBezTo>
                  <a:cubicBezTo>
                    <a:pt x="1729" y="2529"/>
                    <a:pt x="1874" y="2410"/>
                    <a:pt x="1942" y="2247"/>
                  </a:cubicBezTo>
                  <a:cubicBezTo>
                    <a:pt x="1960" y="2290"/>
                    <a:pt x="1968" y="2324"/>
                    <a:pt x="1977" y="2375"/>
                  </a:cubicBezTo>
                  <a:cubicBezTo>
                    <a:pt x="1983" y="2400"/>
                    <a:pt x="2011" y="2420"/>
                    <a:pt x="2039" y="2420"/>
                  </a:cubicBezTo>
                  <a:cubicBezTo>
                    <a:pt x="2050" y="2420"/>
                    <a:pt x="2061" y="2417"/>
                    <a:pt x="2071" y="2410"/>
                  </a:cubicBezTo>
                  <a:cubicBezTo>
                    <a:pt x="2336" y="2213"/>
                    <a:pt x="2430" y="1879"/>
                    <a:pt x="2336" y="1588"/>
                  </a:cubicBezTo>
                  <a:lnTo>
                    <a:pt x="2336" y="1588"/>
                  </a:lnTo>
                  <a:cubicBezTo>
                    <a:pt x="2370" y="1631"/>
                    <a:pt x="2396" y="1665"/>
                    <a:pt x="2421" y="1717"/>
                  </a:cubicBezTo>
                  <a:cubicBezTo>
                    <a:pt x="2436" y="1738"/>
                    <a:pt x="2456" y="1748"/>
                    <a:pt x="2476" y="1748"/>
                  </a:cubicBezTo>
                  <a:cubicBezTo>
                    <a:pt x="2504" y="1748"/>
                    <a:pt x="2531" y="1729"/>
                    <a:pt x="2541" y="1700"/>
                  </a:cubicBezTo>
                  <a:cubicBezTo>
                    <a:pt x="2678" y="1349"/>
                    <a:pt x="2567" y="972"/>
                    <a:pt x="2302" y="742"/>
                  </a:cubicBezTo>
                  <a:lnTo>
                    <a:pt x="2302" y="742"/>
                  </a:lnTo>
                  <a:cubicBezTo>
                    <a:pt x="2387" y="759"/>
                    <a:pt x="2481" y="793"/>
                    <a:pt x="2567" y="827"/>
                  </a:cubicBezTo>
                  <a:cubicBezTo>
                    <a:pt x="2576" y="832"/>
                    <a:pt x="2586" y="834"/>
                    <a:pt x="2596" y="834"/>
                  </a:cubicBezTo>
                  <a:cubicBezTo>
                    <a:pt x="2640" y="834"/>
                    <a:pt x="2680" y="791"/>
                    <a:pt x="2652" y="742"/>
                  </a:cubicBezTo>
                  <a:cubicBezTo>
                    <a:pt x="2413" y="365"/>
                    <a:pt x="2011" y="117"/>
                    <a:pt x="1575" y="31"/>
                  </a:cubicBezTo>
                  <a:cubicBezTo>
                    <a:pt x="1458" y="10"/>
                    <a:pt x="1340" y="0"/>
                    <a:pt x="1223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43"/>
            <p:cNvSpPr/>
            <p:nvPr/>
          </p:nvSpPr>
          <p:spPr>
            <a:xfrm>
              <a:off x="3622900" y="728925"/>
              <a:ext cx="35050" cy="12000"/>
            </a:xfrm>
            <a:custGeom>
              <a:rect b="b" l="l" r="r" t="t"/>
              <a:pathLst>
                <a:path extrusionOk="0" h="480" w="1402">
                  <a:moveTo>
                    <a:pt x="1106" y="0"/>
                  </a:moveTo>
                  <a:cubicBezTo>
                    <a:pt x="1068" y="0"/>
                    <a:pt x="1027" y="31"/>
                    <a:pt x="1042" y="78"/>
                  </a:cubicBezTo>
                  <a:cubicBezTo>
                    <a:pt x="1068" y="180"/>
                    <a:pt x="1119" y="274"/>
                    <a:pt x="1188" y="351"/>
                  </a:cubicBezTo>
                  <a:cubicBezTo>
                    <a:pt x="1152" y="354"/>
                    <a:pt x="1116" y="355"/>
                    <a:pt x="1080" y="355"/>
                  </a:cubicBezTo>
                  <a:cubicBezTo>
                    <a:pt x="739" y="355"/>
                    <a:pt x="397" y="246"/>
                    <a:pt x="118" y="52"/>
                  </a:cubicBezTo>
                  <a:cubicBezTo>
                    <a:pt x="108" y="45"/>
                    <a:pt x="97" y="42"/>
                    <a:pt x="87" y="42"/>
                  </a:cubicBezTo>
                  <a:cubicBezTo>
                    <a:pt x="34" y="42"/>
                    <a:pt x="1" y="127"/>
                    <a:pt x="58" y="163"/>
                  </a:cubicBezTo>
                  <a:cubicBezTo>
                    <a:pt x="358" y="372"/>
                    <a:pt x="720" y="479"/>
                    <a:pt x="1085" y="479"/>
                  </a:cubicBezTo>
                  <a:cubicBezTo>
                    <a:pt x="1168" y="479"/>
                    <a:pt x="1251" y="474"/>
                    <a:pt x="1333" y="463"/>
                  </a:cubicBezTo>
                  <a:cubicBezTo>
                    <a:pt x="1384" y="463"/>
                    <a:pt x="1401" y="394"/>
                    <a:pt x="1367" y="360"/>
                  </a:cubicBezTo>
                  <a:cubicBezTo>
                    <a:pt x="1265" y="274"/>
                    <a:pt x="1196" y="172"/>
                    <a:pt x="1162" y="43"/>
                  </a:cubicBezTo>
                  <a:cubicBezTo>
                    <a:pt x="1155" y="13"/>
                    <a:pt x="1131" y="0"/>
                    <a:pt x="1106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43"/>
            <p:cNvSpPr/>
            <p:nvPr/>
          </p:nvSpPr>
          <p:spPr>
            <a:xfrm>
              <a:off x="3648525" y="655975"/>
              <a:ext cx="12275" cy="19275"/>
            </a:xfrm>
            <a:custGeom>
              <a:rect b="b" l="l" r="r" t="t"/>
              <a:pathLst>
                <a:path extrusionOk="0" h="771" w="491">
                  <a:moveTo>
                    <a:pt x="264" y="0"/>
                  </a:moveTo>
                  <a:cubicBezTo>
                    <a:pt x="239" y="0"/>
                    <a:pt x="211" y="6"/>
                    <a:pt x="180" y="19"/>
                  </a:cubicBezTo>
                  <a:cubicBezTo>
                    <a:pt x="103" y="44"/>
                    <a:pt x="51" y="113"/>
                    <a:pt x="26" y="190"/>
                  </a:cubicBezTo>
                  <a:cubicBezTo>
                    <a:pt x="0" y="250"/>
                    <a:pt x="0" y="318"/>
                    <a:pt x="0" y="386"/>
                  </a:cubicBezTo>
                  <a:cubicBezTo>
                    <a:pt x="0" y="395"/>
                    <a:pt x="0" y="412"/>
                    <a:pt x="0" y="421"/>
                  </a:cubicBezTo>
                  <a:cubicBezTo>
                    <a:pt x="9" y="506"/>
                    <a:pt x="26" y="600"/>
                    <a:pt x="77" y="669"/>
                  </a:cubicBezTo>
                  <a:cubicBezTo>
                    <a:pt x="118" y="731"/>
                    <a:pt x="187" y="770"/>
                    <a:pt x="252" y="770"/>
                  </a:cubicBezTo>
                  <a:cubicBezTo>
                    <a:pt x="268" y="770"/>
                    <a:pt x="284" y="768"/>
                    <a:pt x="299" y="763"/>
                  </a:cubicBezTo>
                  <a:cubicBezTo>
                    <a:pt x="376" y="729"/>
                    <a:pt x="419" y="652"/>
                    <a:pt x="445" y="575"/>
                  </a:cubicBezTo>
                  <a:cubicBezTo>
                    <a:pt x="491" y="421"/>
                    <a:pt x="482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43"/>
            <p:cNvSpPr/>
            <p:nvPr/>
          </p:nvSpPr>
          <p:spPr>
            <a:xfrm>
              <a:off x="3601025" y="688925"/>
              <a:ext cx="30625" cy="23350"/>
            </a:xfrm>
            <a:custGeom>
              <a:rect b="b" l="l" r="r" t="t"/>
              <a:pathLst>
                <a:path extrusionOk="0" h="934" w="1225">
                  <a:moveTo>
                    <a:pt x="608" y="1"/>
                  </a:moveTo>
                  <a:cubicBezTo>
                    <a:pt x="275" y="1"/>
                    <a:pt x="1" y="61"/>
                    <a:pt x="1" y="317"/>
                  </a:cubicBezTo>
                  <a:cubicBezTo>
                    <a:pt x="1" y="574"/>
                    <a:pt x="275" y="933"/>
                    <a:pt x="608" y="933"/>
                  </a:cubicBezTo>
                  <a:cubicBezTo>
                    <a:pt x="950" y="933"/>
                    <a:pt x="1224" y="574"/>
                    <a:pt x="1224" y="317"/>
                  </a:cubicBezTo>
                  <a:cubicBezTo>
                    <a:pt x="1224" y="61"/>
                    <a:pt x="95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43"/>
            <p:cNvSpPr/>
            <p:nvPr/>
          </p:nvSpPr>
          <p:spPr>
            <a:xfrm>
              <a:off x="3606600" y="691300"/>
              <a:ext cx="18425" cy="6850"/>
            </a:xfrm>
            <a:custGeom>
              <a:rect b="b" l="l" r="r" t="t"/>
              <a:pathLst>
                <a:path extrusionOk="0" h="274" w="737">
                  <a:moveTo>
                    <a:pt x="368" y="0"/>
                  </a:moveTo>
                  <a:cubicBezTo>
                    <a:pt x="163" y="0"/>
                    <a:pt x="0" y="60"/>
                    <a:pt x="0" y="137"/>
                  </a:cubicBezTo>
                  <a:cubicBezTo>
                    <a:pt x="0" y="214"/>
                    <a:pt x="163" y="274"/>
                    <a:pt x="368" y="274"/>
                  </a:cubicBezTo>
                  <a:cubicBezTo>
                    <a:pt x="573" y="274"/>
                    <a:pt x="736" y="214"/>
                    <a:pt x="736" y="137"/>
                  </a:cubicBezTo>
                  <a:cubicBezTo>
                    <a:pt x="736" y="60"/>
                    <a:pt x="573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8" name="Google Shape;1858;p43"/>
          <p:cNvGrpSpPr/>
          <p:nvPr/>
        </p:nvGrpSpPr>
        <p:grpSpPr>
          <a:xfrm flipH="1" rot="-2491912">
            <a:off x="1051187" y="1603961"/>
            <a:ext cx="439512" cy="190772"/>
            <a:chOff x="5301950" y="718225"/>
            <a:chExt cx="186325" cy="80875"/>
          </a:xfrm>
        </p:grpSpPr>
        <p:sp>
          <p:nvSpPr>
            <p:cNvPr id="1859" name="Google Shape;1859;p43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43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43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43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3" name="Google Shape;1863;p43"/>
          <p:cNvGrpSpPr/>
          <p:nvPr/>
        </p:nvGrpSpPr>
        <p:grpSpPr>
          <a:xfrm rot="2491912">
            <a:off x="7789037" y="2009911"/>
            <a:ext cx="439512" cy="190772"/>
            <a:chOff x="5301950" y="718225"/>
            <a:chExt cx="186325" cy="80875"/>
          </a:xfrm>
        </p:grpSpPr>
        <p:sp>
          <p:nvSpPr>
            <p:cNvPr id="1864" name="Google Shape;1864;p43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43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43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43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8" name="Google Shape;1868;p43"/>
          <p:cNvGrpSpPr/>
          <p:nvPr/>
        </p:nvGrpSpPr>
        <p:grpSpPr>
          <a:xfrm>
            <a:off x="625580" y="2430189"/>
            <a:ext cx="1290839" cy="1919152"/>
            <a:chOff x="3088175" y="498975"/>
            <a:chExt cx="399950" cy="594625"/>
          </a:xfrm>
        </p:grpSpPr>
        <p:sp>
          <p:nvSpPr>
            <p:cNvPr id="1869" name="Google Shape;1869;p43"/>
            <p:cNvSpPr/>
            <p:nvPr/>
          </p:nvSpPr>
          <p:spPr>
            <a:xfrm>
              <a:off x="3088175" y="757600"/>
              <a:ext cx="399950" cy="336000"/>
            </a:xfrm>
            <a:custGeom>
              <a:rect b="b" l="l" r="r" t="t"/>
              <a:pathLst>
                <a:path extrusionOk="0" h="13440" w="15998">
                  <a:moveTo>
                    <a:pt x="3106" y="0"/>
                  </a:moveTo>
                  <a:cubicBezTo>
                    <a:pt x="1917" y="2122"/>
                    <a:pt x="745" y="11164"/>
                    <a:pt x="1420" y="12011"/>
                  </a:cubicBezTo>
                  <a:cubicBezTo>
                    <a:pt x="1420" y="12011"/>
                    <a:pt x="0" y="12293"/>
                    <a:pt x="0" y="13440"/>
                  </a:cubicBezTo>
                  <a:lnTo>
                    <a:pt x="6485" y="13440"/>
                  </a:lnTo>
                  <a:cubicBezTo>
                    <a:pt x="6878" y="13440"/>
                    <a:pt x="7221" y="13200"/>
                    <a:pt x="7366" y="12841"/>
                  </a:cubicBezTo>
                  <a:lnTo>
                    <a:pt x="7511" y="12456"/>
                  </a:lnTo>
                  <a:lnTo>
                    <a:pt x="8230" y="12456"/>
                  </a:lnTo>
                  <a:lnTo>
                    <a:pt x="8393" y="12849"/>
                  </a:lnTo>
                  <a:cubicBezTo>
                    <a:pt x="8530" y="13209"/>
                    <a:pt x="8880" y="13440"/>
                    <a:pt x="9265" y="13440"/>
                  </a:cubicBezTo>
                  <a:lnTo>
                    <a:pt x="15998" y="13440"/>
                  </a:lnTo>
                  <a:cubicBezTo>
                    <a:pt x="15998" y="12293"/>
                    <a:pt x="14586" y="12011"/>
                    <a:pt x="14586" y="12011"/>
                  </a:cubicBezTo>
                  <a:cubicBezTo>
                    <a:pt x="15254" y="11164"/>
                    <a:pt x="14082" y="2122"/>
                    <a:pt x="12892" y="0"/>
                  </a:cubicBezTo>
                  <a:lnTo>
                    <a:pt x="7511" y="154"/>
                  </a:lnTo>
                  <a:lnTo>
                    <a:pt x="3106" y="0"/>
                  </a:ln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43"/>
            <p:cNvSpPr/>
            <p:nvPr/>
          </p:nvSpPr>
          <p:spPr>
            <a:xfrm>
              <a:off x="3108050" y="757600"/>
              <a:ext cx="356350" cy="334300"/>
            </a:xfrm>
            <a:custGeom>
              <a:rect b="b" l="l" r="r" t="t"/>
              <a:pathLst>
                <a:path extrusionOk="0" h="13372" w="14254">
                  <a:moveTo>
                    <a:pt x="2311" y="0"/>
                  </a:moveTo>
                  <a:cubicBezTo>
                    <a:pt x="1147" y="2070"/>
                    <a:pt x="1" y="10754"/>
                    <a:pt x="583" y="11943"/>
                  </a:cubicBezTo>
                  <a:cubicBezTo>
                    <a:pt x="643" y="11926"/>
                    <a:pt x="711" y="11917"/>
                    <a:pt x="771" y="11900"/>
                  </a:cubicBezTo>
                  <a:cubicBezTo>
                    <a:pt x="1251" y="11815"/>
                    <a:pt x="1738" y="11744"/>
                    <a:pt x="2226" y="11744"/>
                  </a:cubicBezTo>
                  <a:cubicBezTo>
                    <a:pt x="2277" y="11744"/>
                    <a:pt x="2328" y="11744"/>
                    <a:pt x="2379" y="11746"/>
                  </a:cubicBezTo>
                  <a:cubicBezTo>
                    <a:pt x="2935" y="11772"/>
                    <a:pt x="3483" y="11874"/>
                    <a:pt x="3996" y="12071"/>
                  </a:cubicBezTo>
                  <a:cubicBezTo>
                    <a:pt x="4766" y="12353"/>
                    <a:pt x="5450" y="12807"/>
                    <a:pt x="6032" y="13371"/>
                  </a:cubicBezTo>
                  <a:cubicBezTo>
                    <a:pt x="6272" y="13277"/>
                    <a:pt x="6468" y="13089"/>
                    <a:pt x="6571" y="12841"/>
                  </a:cubicBezTo>
                  <a:lnTo>
                    <a:pt x="6716" y="12456"/>
                  </a:lnTo>
                  <a:lnTo>
                    <a:pt x="7435" y="12456"/>
                  </a:lnTo>
                  <a:lnTo>
                    <a:pt x="7598" y="12849"/>
                  </a:lnTo>
                  <a:cubicBezTo>
                    <a:pt x="7666" y="13029"/>
                    <a:pt x="7803" y="13183"/>
                    <a:pt x="7957" y="13286"/>
                  </a:cubicBezTo>
                  <a:cubicBezTo>
                    <a:pt x="8222" y="13003"/>
                    <a:pt x="8599" y="12824"/>
                    <a:pt x="8949" y="12678"/>
                  </a:cubicBezTo>
                  <a:cubicBezTo>
                    <a:pt x="9497" y="12439"/>
                    <a:pt x="10053" y="12225"/>
                    <a:pt x="10635" y="12071"/>
                  </a:cubicBezTo>
                  <a:cubicBezTo>
                    <a:pt x="11259" y="11891"/>
                    <a:pt x="11909" y="11780"/>
                    <a:pt x="12559" y="11712"/>
                  </a:cubicBezTo>
                  <a:cubicBezTo>
                    <a:pt x="13013" y="11660"/>
                    <a:pt x="13466" y="11635"/>
                    <a:pt x="13920" y="11626"/>
                  </a:cubicBezTo>
                  <a:cubicBezTo>
                    <a:pt x="14253" y="9659"/>
                    <a:pt x="13184" y="1942"/>
                    <a:pt x="12097" y="0"/>
                  </a:cubicBezTo>
                  <a:lnTo>
                    <a:pt x="6708" y="154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43"/>
            <p:cNvSpPr/>
            <p:nvPr/>
          </p:nvSpPr>
          <p:spPr>
            <a:xfrm>
              <a:off x="3158525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4313" y="0"/>
                  </a:moveTo>
                  <a:lnTo>
                    <a:pt x="557" y="685"/>
                  </a:lnTo>
                  <a:lnTo>
                    <a:pt x="762" y="7888"/>
                  </a:lnTo>
                  <a:lnTo>
                    <a:pt x="771" y="8034"/>
                  </a:lnTo>
                  <a:cubicBezTo>
                    <a:pt x="771" y="8034"/>
                    <a:pt x="112" y="8213"/>
                    <a:pt x="1" y="8855"/>
                  </a:cubicBezTo>
                  <a:lnTo>
                    <a:pt x="3996" y="8855"/>
                  </a:lnTo>
                  <a:cubicBezTo>
                    <a:pt x="4141" y="8855"/>
                    <a:pt x="4270" y="8752"/>
                    <a:pt x="4304" y="8615"/>
                  </a:cubicBezTo>
                  <a:cubicBezTo>
                    <a:pt x="4313" y="8590"/>
                    <a:pt x="4313" y="8564"/>
                    <a:pt x="4313" y="8530"/>
                  </a:cubicBezTo>
                  <a:lnTo>
                    <a:pt x="43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43"/>
            <p:cNvSpPr/>
            <p:nvPr/>
          </p:nvSpPr>
          <p:spPr>
            <a:xfrm>
              <a:off x="3308450" y="872225"/>
              <a:ext cx="107825" cy="221375"/>
            </a:xfrm>
            <a:custGeom>
              <a:rect b="b" l="l" r="r" t="t"/>
              <a:pathLst>
                <a:path extrusionOk="0" h="8855" w="4313">
                  <a:moveTo>
                    <a:pt x="1" y="0"/>
                  </a:moveTo>
                  <a:lnTo>
                    <a:pt x="1" y="8530"/>
                  </a:lnTo>
                  <a:cubicBezTo>
                    <a:pt x="1" y="8709"/>
                    <a:pt x="138" y="8855"/>
                    <a:pt x="317" y="8855"/>
                  </a:cubicBezTo>
                  <a:lnTo>
                    <a:pt x="4312" y="8855"/>
                  </a:lnTo>
                  <a:lnTo>
                    <a:pt x="4312" y="8846"/>
                  </a:lnTo>
                  <a:cubicBezTo>
                    <a:pt x="4201" y="8205"/>
                    <a:pt x="3543" y="8034"/>
                    <a:pt x="3543" y="8034"/>
                  </a:cubicBezTo>
                  <a:lnTo>
                    <a:pt x="3543" y="7905"/>
                  </a:lnTo>
                  <a:lnTo>
                    <a:pt x="3748" y="6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43"/>
            <p:cNvSpPr/>
            <p:nvPr/>
          </p:nvSpPr>
          <p:spPr>
            <a:xfrm>
              <a:off x="3158525" y="1068775"/>
              <a:ext cx="107600" cy="24825"/>
            </a:xfrm>
            <a:custGeom>
              <a:rect b="b" l="l" r="r" t="t"/>
              <a:pathLst>
                <a:path extrusionOk="0" h="993" w="4304">
                  <a:moveTo>
                    <a:pt x="1370" y="0"/>
                  </a:moveTo>
                  <a:cubicBezTo>
                    <a:pt x="1164" y="0"/>
                    <a:pt x="959" y="9"/>
                    <a:pt x="762" y="26"/>
                  </a:cubicBezTo>
                  <a:lnTo>
                    <a:pt x="771" y="172"/>
                  </a:lnTo>
                  <a:cubicBezTo>
                    <a:pt x="771" y="172"/>
                    <a:pt x="112" y="343"/>
                    <a:pt x="1" y="993"/>
                  </a:cubicBezTo>
                  <a:lnTo>
                    <a:pt x="3996" y="993"/>
                  </a:lnTo>
                  <a:cubicBezTo>
                    <a:pt x="4141" y="993"/>
                    <a:pt x="4270" y="890"/>
                    <a:pt x="4304" y="753"/>
                  </a:cubicBezTo>
                  <a:cubicBezTo>
                    <a:pt x="3662" y="300"/>
                    <a:pt x="2584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43"/>
            <p:cNvSpPr/>
            <p:nvPr/>
          </p:nvSpPr>
          <p:spPr>
            <a:xfrm>
              <a:off x="3308450" y="1068775"/>
              <a:ext cx="107825" cy="24825"/>
            </a:xfrm>
            <a:custGeom>
              <a:rect b="b" l="l" r="r" t="t"/>
              <a:pathLst>
                <a:path extrusionOk="0" h="993" w="4313">
                  <a:moveTo>
                    <a:pt x="2747" y="0"/>
                  </a:moveTo>
                  <a:cubicBezTo>
                    <a:pt x="1643" y="0"/>
                    <a:pt x="651" y="248"/>
                    <a:pt x="1" y="633"/>
                  </a:cubicBezTo>
                  <a:lnTo>
                    <a:pt x="1" y="668"/>
                  </a:lnTo>
                  <a:cubicBezTo>
                    <a:pt x="1" y="847"/>
                    <a:pt x="138" y="993"/>
                    <a:pt x="317" y="993"/>
                  </a:cubicBezTo>
                  <a:lnTo>
                    <a:pt x="4312" y="993"/>
                  </a:lnTo>
                  <a:lnTo>
                    <a:pt x="4312" y="984"/>
                  </a:lnTo>
                  <a:cubicBezTo>
                    <a:pt x="4201" y="343"/>
                    <a:pt x="3543" y="172"/>
                    <a:pt x="3543" y="172"/>
                  </a:cubicBezTo>
                  <a:lnTo>
                    <a:pt x="3551" y="43"/>
                  </a:lnTo>
                  <a:cubicBezTo>
                    <a:pt x="3286" y="18"/>
                    <a:pt x="3021" y="0"/>
                    <a:pt x="27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43"/>
            <p:cNvSpPr/>
            <p:nvPr/>
          </p:nvSpPr>
          <p:spPr>
            <a:xfrm>
              <a:off x="3106350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2302" y="0"/>
                  </a:moveTo>
                  <a:cubicBezTo>
                    <a:pt x="753" y="1001"/>
                    <a:pt x="0" y="3080"/>
                    <a:pt x="539" y="4834"/>
                  </a:cubicBezTo>
                  <a:cubicBezTo>
                    <a:pt x="685" y="5287"/>
                    <a:pt x="993" y="5783"/>
                    <a:pt x="1472" y="5800"/>
                  </a:cubicBezTo>
                  <a:cubicBezTo>
                    <a:pt x="1483" y="5801"/>
                    <a:pt x="1495" y="5801"/>
                    <a:pt x="1506" y="5801"/>
                  </a:cubicBezTo>
                  <a:cubicBezTo>
                    <a:pt x="1817" y="5801"/>
                    <a:pt x="2094" y="5577"/>
                    <a:pt x="2259" y="5304"/>
                  </a:cubicBezTo>
                  <a:cubicBezTo>
                    <a:pt x="2421" y="5022"/>
                    <a:pt x="2473" y="4697"/>
                    <a:pt x="2533" y="4372"/>
                  </a:cubicBezTo>
                  <a:cubicBezTo>
                    <a:pt x="2652" y="3619"/>
                    <a:pt x="2781" y="2857"/>
                    <a:pt x="2909" y="2096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43"/>
            <p:cNvSpPr/>
            <p:nvPr/>
          </p:nvSpPr>
          <p:spPr>
            <a:xfrm>
              <a:off x="3130300" y="564900"/>
              <a:ext cx="48800" cy="140100"/>
            </a:xfrm>
            <a:custGeom>
              <a:rect b="b" l="l" r="r" t="t"/>
              <a:pathLst>
                <a:path extrusionOk="0" h="5604" w="1952">
                  <a:moveTo>
                    <a:pt x="1344" y="0"/>
                  </a:moveTo>
                  <a:cubicBezTo>
                    <a:pt x="796" y="351"/>
                    <a:pt x="351" y="839"/>
                    <a:pt x="26" y="1395"/>
                  </a:cubicBezTo>
                  <a:cubicBezTo>
                    <a:pt x="9" y="1540"/>
                    <a:pt x="9" y="1685"/>
                    <a:pt x="9" y="1831"/>
                  </a:cubicBezTo>
                  <a:cubicBezTo>
                    <a:pt x="18" y="2173"/>
                    <a:pt x="1" y="2524"/>
                    <a:pt x="26" y="2866"/>
                  </a:cubicBezTo>
                  <a:cubicBezTo>
                    <a:pt x="52" y="3251"/>
                    <a:pt x="129" y="3627"/>
                    <a:pt x="240" y="3995"/>
                  </a:cubicBezTo>
                  <a:cubicBezTo>
                    <a:pt x="428" y="4568"/>
                    <a:pt x="719" y="5099"/>
                    <a:pt x="1044" y="5604"/>
                  </a:cubicBezTo>
                  <a:cubicBezTo>
                    <a:pt x="1147" y="5518"/>
                    <a:pt x="1233" y="5424"/>
                    <a:pt x="1301" y="5304"/>
                  </a:cubicBezTo>
                  <a:cubicBezTo>
                    <a:pt x="1463" y="5022"/>
                    <a:pt x="1515" y="4697"/>
                    <a:pt x="1575" y="4372"/>
                  </a:cubicBezTo>
                  <a:cubicBezTo>
                    <a:pt x="1694" y="3619"/>
                    <a:pt x="1823" y="2857"/>
                    <a:pt x="1951" y="2096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43"/>
            <p:cNvSpPr/>
            <p:nvPr/>
          </p:nvSpPr>
          <p:spPr>
            <a:xfrm>
              <a:off x="3376675" y="564900"/>
              <a:ext cx="72750" cy="145050"/>
            </a:xfrm>
            <a:custGeom>
              <a:rect b="b" l="l" r="r" t="t"/>
              <a:pathLst>
                <a:path extrusionOk="0" h="5802" w="2910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88" y="5022"/>
                    <a:pt x="660" y="5304"/>
                  </a:cubicBezTo>
                  <a:cubicBezTo>
                    <a:pt x="816" y="5577"/>
                    <a:pt x="1101" y="5801"/>
                    <a:pt x="1413" y="5801"/>
                  </a:cubicBezTo>
                  <a:cubicBezTo>
                    <a:pt x="1424" y="5801"/>
                    <a:pt x="1435" y="5801"/>
                    <a:pt x="1447" y="5800"/>
                  </a:cubicBezTo>
                  <a:cubicBezTo>
                    <a:pt x="1917" y="5783"/>
                    <a:pt x="2225" y="5287"/>
                    <a:pt x="2371" y="4834"/>
                  </a:cubicBezTo>
                  <a:cubicBezTo>
                    <a:pt x="2909" y="3080"/>
                    <a:pt x="2157" y="1001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43"/>
            <p:cNvSpPr/>
            <p:nvPr/>
          </p:nvSpPr>
          <p:spPr>
            <a:xfrm>
              <a:off x="3376675" y="564900"/>
              <a:ext cx="40025" cy="141600"/>
            </a:xfrm>
            <a:custGeom>
              <a:rect b="b" l="l" r="r" t="t"/>
              <a:pathLst>
                <a:path extrusionOk="0" h="5664" w="1601">
                  <a:moveTo>
                    <a:pt x="617" y="0"/>
                  </a:moveTo>
                  <a:lnTo>
                    <a:pt x="1" y="2096"/>
                  </a:lnTo>
                  <a:cubicBezTo>
                    <a:pt x="129" y="2857"/>
                    <a:pt x="257" y="3619"/>
                    <a:pt x="386" y="4372"/>
                  </a:cubicBezTo>
                  <a:cubicBezTo>
                    <a:pt x="437" y="4697"/>
                    <a:pt x="497" y="5030"/>
                    <a:pt x="660" y="5304"/>
                  </a:cubicBezTo>
                  <a:cubicBezTo>
                    <a:pt x="737" y="5450"/>
                    <a:pt x="856" y="5578"/>
                    <a:pt x="993" y="5663"/>
                  </a:cubicBezTo>
                  <a:cubicBezTo>
                    <a:pt x="1019" y="5586"/>
                    <a:pt x="1045" y="5501"/>
                    <a:pt x="1062" y="5415"/>
                  </a:cubicBezTo>
                  <a:cubicBezTo>
                    <a:pt x="1276" y="4628"/>
                    <a:pt x="1395" y="3816"/>
                    <a:pt x="1489" y="3011"/>
                  </a:cubicBezTo>
                  <a:cubicBezTo>
                    <a:pt x="1532" y="2601"/>
                    <a:pt x="1601" y="2182"/>
                    <a:pt x="1601" y="1762"/>
                  </a:cubicBezTo>
                  <a:cubicBezTo>
                    <a:pt x="1601" y="1454"/>
                    <a:pt x="1566" y="1138"/>
                    <a:pt x="1532" y="830"/>
                  </a:cubicBezTo>
                  <a:cubicBezTo>
                    <a:pt x="1276" y="513"/>
                    <a:pt x="968" y="231"/>
                    <a:pt x="617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43"/>
            <p:cNvSpPr/>
            <p:nvPr/>
          </p:nvSpPr>
          <p:spPr>
            <a:xfrm>
              <a:off x="3144000" y="498975"/>
              <a:ext cx="284675" cy="525975"/>
            </a:xfrm>
            <a:custGeom>
              <a:rect b="b" l="l" r="r" t="t"/>
              <a:pathLst>
                <a:path extrusionOk="0" h="21039" w="11387">
                  <a:moveTo>
                    <a:pt x="4353" y="1"/>
                  </a:moveTo>
                  <a:cubicBezTo>
                    <a:pt x="4247" y="1"/>
                    <a:pt x="4141" y="12"/>
                    <a:pt x="4038" y="36"/>
                  </a:cubicBezTo>
                  <a:cubicBezTo>
                    <a:pt x="4158" y="182"/>
                    <a:pt x="4269" y="336"/>
                    <a:pt x="4389" y="481"/>
                  </a:cubicBezTo>
                  <a:cubicBezTo>
                    <a:pt x="4181" y="431"/>
                    <a:pt x="3967" y="406"/>
                    <a:pt x="3753" y="406"/>
                  </a:cubicBezTo>
                  <a:cubicBezTo>
                    <a:pt x="3209" y="406"/>
                    <a:pt x="2666" y="566"/>
                    <a:pt x="2224" y="866"/>
                  </a:cubicBezTo>
                  <a:cubicBezTo>
                    <a:pt x="2361" y="909"/>
                    <a:pt x="2481" y="978"/>
                    <a:pt x="2584" y="1072"/>
                  </a:cubicBezTo>
                  <a:cubicBezTo>
                    <a:pt x="1925" y="1268"/>
                    <a:pt x="1318" y="1593"/>
                    <a:pt x="804" y="2030"/>
                  </a:cubicBezTo>
                  <a:cubicBezTo>
                    <a:pt x="822" y="2028"/>
                    <a:pt x="839" y="2027"/>
                    <a:pt x="857" y="2027"/>
                  </a:cubicBezTo>
                  <a:cubicBezTo>
                    <a:pt x="979" y="2027"/>
                    <a:pt x="1107" y="2078"/>
                    <a:pt x="1189" y="2175"/>
                  </a:cubicBezTo>
                  <a:cubicBezTo>
                    <a:pt x="813" y="2449"/>
                    <a:pt x="479" y="2774"/>
                    <a:pt x="197" y="3133"/>
                  </a:cubicBezTo>
                  <a:cubicBezTo>
                    <a:pt x="368" y="3150"/>
                    <a:pt x="548" y="3168"/>
                    <a:pt x="719" y="3185"/>
                  </a:cubicBezTo>
                  <a:cubicBezTo>
                    <a:pt x="402" y="3612"/>
                    <a:pt x="163" y="4091"/>
                    <a:pt x="0" y="4588"/>
                  </a:cubicBezTo>
                  <a:cubicBezTo>
                    <a:pt x="197" y="4536"/>
                    <a:pt x="394" y="4459"/>
                    <a:pt x="565" y="4357"/>
                  </a:cubicBezTo>
                  <a:lnTo>
                    <a:pt x="565" y="4357"/>
                  </a:lnTo>
                  <a:cubicBezTo>
                    <a:pt x="342" y="5024"/>
                    <a:pt x="265" y="5743"/>
                    <a:pt x="334" y="6444"/>
                  </a:cubicBezTo>
                  <a:cubicBezTo>
                    <a:pt x="462" y="6299"/>
                    <a:pt x="590" y="6153"/>
                    <a:pt x="710" y="6008"/>
                  </a:cubicBezTo>
                  <a:lnTo>
                    <a:pt x="710" y="6008"/>
                  </a:lnTo>
                  <a:cubicBezTo>
                    <a:pt x="505" y="6632"/>
                    <a:pt x="402" y="7291"/>
                    <a:pt x="402" y="7950"/>
                  </a:cubicBezTo>
                  <a:lnTo>
                    <a:pt x="821" y="7445"/>
                  </a:lnTo>
                  <a:lnTo>
                    <a:pt x="821" y="7445"/>
                  </a:lnTo>
                  <a:cubicBezTo>
                    <a:pt x="710" y="7941"/>
                    <a:pt x="753" y="8463"/>
                    <a:pt x="941" y="8942"/>
                  </a:cubicBezTo>
                  <a:cubicBezTo>
                    <a:pt x="1078" y="8677"/>
                    <a:pt x="1206" y="8403"/>
                    <a:pt x="1343" y="8138"/>
                  </a:cubicBezTo>
                  <a:cubicBezTo>
                    <a:pt x="1352" y="8292"/>
                    <a:pt x="1386" y="8446"/>
                    <a:pt x="1429" y="8600"/>
                  </a:cubicBezTo>
                  <a:cubicBezTo>
                    <a:pt x="1523" y="8908"/>
                    <a:pt x="1463" y="9250"/>
                    <a:pt x="1283" y="9524"/>
                  </a:cubicBezTo>
                  <a:cubicBezTo>
                    <a:pt x="762" y="10285"/>
                    <a:pt x="428" y="11183"/>
                    <a:pt x="342" y="12116"/>
                  </a:cubicBezTo>
                  <a:cubicBezTo>
                    <a:pt x="479" y="11945"/>
                    <a:pt x="616" y="11774"/>
                    <a:pt x="753" y="11603"/>
                  </a:cubicBezTo>
                  <a:lnTo>
                    <a:pt x="753" y="11603"/>
                  </a:lnTo>
                  <a:cubicBezTo>
                    <a:pt x="419" y="12817"/>
                    <a:pt x="86" y="14152"/>
                    <a:pt x="565" y="15324"/>
                  </a:cubicBezTo>
                  <a:cubicBezTo>
                    <a:pt x="625" y="15059"/>
                    <a:pt x="685" y="14802"/>
                    <a:pt x="744" y="14546"/>
                  </a:cubicBezTo>
                  <a:cubicBezTo>
                    <a:pt x="873" y="15623"/>
                    <a:pt x="1258" y="16667"/>
                    <a:pt x="1857" y="17574"/>
                  </a:cubicBezTo>
                  <a:lnTo>
                    <a:pt x="2079" y="16633"/>
                  </a:lnTo>
                  <a:cubicBezTo>
                    <a:pt x="2387" y="18395"/>
                    <a:pt x="3431" y="20012"/>
                    <a:pt x="5800" y="21039"/>
                  </a:cubicBezTo>
                  <a:cubicBezTo>
                    <a:pt x="8042" y="20012"/>
                    <a:pt x="9094" y="18395"/>
                    <a:pt x="9402" y="16633"/>
                  </a:cubicBezTo>
                  <a:lnTo>
                    <a:pt x="9624" y="17574"/>
                  </a:lnTo>
                  <a:cubicBezTo>
                    <a:pt x="10215" y="16667"/>
                    <a:pt x="10600" y="15623"/>
                    <a:pt x="10728" y="14546"/>
                  </a:cubicBezTo>
                  <a:cubicBezTo>
                    <a:pt x="10788" y="14802"/>
                    <a:pt x="10848" y="15059"/>
                    <a:pt x="10908" y="15324"/>
                  </a:cubicBezTo>
                  <a:cubicBezTo>
                    <a:pt x="11387" y="14152"/>
                    <a:pt x="11053" y="12826"/>
                    <a:pt x="10719" y="11603"/>
                  </a:cubicBezTo>
                  <a:lnTo>
                    <a:pt x="10719" y="11603"/>
                  </a:lnTo>
                  <a:cubicBezTo>
                    <a:pt x="10856" y="11774"/>
                    <a:pt x="10993" y="11936"/>
                    <a:pt x="11130" y="12107"/>
                  </a:cubicBezTo>
                  <a:cubicBezTo>
                    <a:pt x="11027" y="10995"/>
                    <a:pt x="10574" y="9917"/>
                    <a:pt x="9847" y="9062"/>
                  </a:cubicBezTo>
                  <a:cubicBezTo>
                    <a:pt x="9641" y="8814"/>
                    <a:pt x="9539" y="8497"/>
                    <a:pt x="9564" y="8172"/>
                  </a:cubicBezTo>
                  <a:cubicBezTo>
                    <a:pt x="9564" y="8164"/>
                    <a:pt x="9564" y="8146"/>
                    <a:pt x="9564" y="8138"/>
                  </a:cubicBezTo>
                  <a:cubicBezTo>
                    <a:pt x="9701" y="8403"/>
                    <a:pt x="9838" y="8677"/>
                    <a:pt x="9975" y="8942"/>
                  </a:cubicBezTo>
                  <a:cubicBezTo>
                    <a:pt x="10155" y="8472"/>
                    <a:pt x="10198" y="7941"/>
                    <a:pt x="10095" y="7445"/>
                  </a:cubicBezTo>
                  <a:lnTo>
                    <a:pt x="10095" y="7445"/>
                  </a:lnTo>
                  <a:lnTo>
                    <a:pt x="10514" y="7950"/>
                  </a:lnTo>
                  <a:cubicBezTo>
                    <a:pt x="10514" y="7291"/>
                    <a:pt x="10403" y="6632"/>
                    <a:pt x="10198" y="6008"/>
                  </a:cubicBezTo>
                  <a:lnTo>
                    <a:pt x="10198" y="6008"/>
                  </a:lnTo>
                  <a:cubicBezTo>
                    <a:pt x="10326" y="6153"/>
                    <a:pt x="10446" y="6299"/>
                    <a:pt x="10574" y="6444"/>
                  </a:cubicBezTo>
                  <a:cubicBezTo>
                    <a:pt x="10642" y="5743"/>
                    <a:pt x="10565" y="5024"/>
                    <a:pt x="10343" y="4357"/>
                  </a:cubicBezTo>
                  <a:lnTo>
                    <a:pt x="10343" y="4357"/>
                  </a:lnTo>
                  <a:cubicBezTo>
                    <a:pt x="10523" y="4459"/>
                    <a:pt x="10711" y="4536"/>
                    <a:pt x="10916" y="4588"/>
                  </a:cubicBezTo>
                  <a:cubicBezTo>
                    <a:pt x="10754" y="4091"/>
                    <a:pt x="10506" y="3612"/>
                    <a:pt x="10189" y="3185"/>
                  </a:cubicBezTo>
                  <a:cubicBezTo>
                    <a:pt x="10369" y="3168"/>
                    <a:pt x="10540" y="3150"/>
                    <a:pt x="10719" y="3133"/>
                  </a:cubicBezTo>
                  <a:cubicBezTo>
                    <a:pt x="10437" y="2774"/>
                    <a:pt x="10103" y="2449"/>
                    <a:pt x="9727" y="2175"/>
                  </a:cubicBezTo>
                  <a:cubicBezTo>
                    <a:pt x="9803" y="2084"/>
                    <a:pt x="9932" y="2027"/>
                    <a:pt x="10056" y="2027"/>
                  </a:cubicBezTo>
                  <a:cubicBezTo>
                    <a:pt x="10072" y="2027"/>
                    <a:pt x="10088" y="2028"/>
                    <a:pt x="10103" y="2030"/>
                  </a:cubicBezTo>
                  <a:cubicBezTo>
                    <a:pt x="9599" y="1593"/>
                    <a:pt x="8983" y="1268"/>
                    <a:pt x="8324" y="1072"/>
                  </a:cubicBezTo>
                  <a:cubicBezTo>
                    <a:pt x="8427" y="978"/>
                    <a:pt x="8555" y="909"/>
                    <a:pt x="8683" y="866"/>
                  </a:cubicBezTo>
                  <a:cubicBezTo>
                    <a:pt x="8240" y="565"/>
                    <a:pt x="7696" y="409"/>
                    <a:pt x="7151" y="409"/>
                  </a:cubicBezTo>
                  <a:cubicBezTo>
                    <a:pt x="6939" y="409"/>
                    <a:pt x="6726" y="433"/>
                    <a:pt x="6519" y="481"/>
                  </a:cubicBezTo>
                  <a:cubicBezTo>
                    <a:pt x="6639" y="336"/>
                    <a:pt x="6758" y="182"/>
                    <a:pt x="6878" y="36"/>
                  </a:cubicBezTo>
                  <a:cubicBezTo>
                    <a:pt x="6774" y="12"/>
                    <a:pt x="6666" y="1"/>
                    <a:pt x="6560" y="1"/>
                  </a:cubicBezTo>
                  <a:cubicBezTo>
                    <a:pt x="6134" y="1"/>
                    <a:pt x="5711" y="186"/>
                    <a:pt x="5458" y="507"/>
                  </a:cubicBezTo>
                  <a:cubicBezTo>
                    <a:pt x="5198" y="186"/>
                    <a:pt x="4774" y="1"/>
                    <a:pt x="435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43"/>
            <p:cNvSpPr/>
            <p:nvPr/>
          </p:nvSpPr>
          <p:spPr>
            <a:xfrm>
              <a:off x="3165175" y="525625"/>
              <a:ext cx="234850" cy="434100"/>
            </a:xfrm>
            <a:custGeom>
              <a:rect b="b" l="l" r="r" t="t"/>
              <a:pathLst>
                <a:path extrusionOk="0" h="17364" w="9394">
                  <a:moveTo>
                    <a:pt x="3596" y="1"/>
                  </a:moveTo>
                  <a:cubicBezTo>
                    <a:pt x="3508" y="1"/>
                    <a:pt x="3421" y="11"/>
                    <a:pt x="3336" y="31"/>
                  </a:cubicBezTo>
                  <a:cubicBezTo>
                    <a:pt x="3431" y="151"/>
                    <a:pt x="3525" y="271"/>
                    <a:pt x="3627" y="399"/>
                  </a:cubicBezTo>
                  <a:cubicBezTo>
                    <a:pt x="3457" y="358"/>
                    <a:pt x="3281" y="338"/>
                    <a:pt x="3105" y="338"/>
                  </a:cubicBezTo>
                  <a:cubicBezTo>
                    <a:pt x="2654" y="338"/>
                    <a:pt x="2202" y="469"/>
                    <a:pt x="1839" y="716"/>
                  </a:cubicBezTo>
                  <a:cubicBezTo>
                    <a:pt x="1951" y="750"/>
                    <a:pt x="2053" y="810"/>
                    <a:pt x="2130" y="887"/>
                  </a:cubicBezTo>
                  <a:cubicBezTo>
                    <a:pt x="1591" y="1049"/>
                    <a:pt x="1087" y="1314"/>
                    <a:pt x="667" y="1674"/>
                  </a:cubicBezTo>
                  <a:cubicBezTo>
                    <a:pt x="677" y="1673"/>
                    <a:pt x="686" y="1673"/>
                    <a:pt x="696" y="1673"/>
                  </a:cubicBezTo>
                  <a:cubicBezTo>
                    <a:pt x="800" y="1673"/>
                    <a:pt x="913" y="1715"/>
                    <a:pt x="984" y="1794"/>
                  </a:cubicBezTo>
                  <a:cubicBezTo>
                    <a:pt x="667" y="2016"/>
                    <a:pt x="394" y="2290"/>
                    <a:pt x="163" y="2589"/>
                  </a:cubicBezTo>
                  <a:cubicBezTo>
                    <a:pt x="308" y="2598"/>
                    <a:pt x="453" y="2615"/>
                    <a:pt x="599" y="2623"/>
                  </a:cubicBezTo>
                  <a:cubicBezTo>
                    <a:pt x="334" y="2983"/>
                    <a:pt x="137" y="3376"/>
                    <a:pt x="0" y="3787"/>
                  </a:cubicBezTo>
                  <a:cubicBezTo>
                    <a:pt x="163" y="3744"/>
                    <a:pt x="325" y="3676"/>
                    <a:pt x="471" y="3590"/>
                  </a:cubicBezTo>
                  <a:lnTo>
                    <a:pt x="471" y="3590"/>
                  </a:lnTo>
                  <a:cubicBezTo>
                    <a:pt x="291" y="4146"/>
                    <a:pt x="222" y="4736"/>
                    <a:pt x="282" y="5318"/>
                  </a:cubicBezTo>
                  <a:cubicBezTo>
                    <a:pt x="385" y="5198"/>
                    <a:pt x="488" y="5079"/>
                    <a:pt x="590" y="4959"/>
                  </a:cubicBezTo>
                  <a:lnTo>
                    <a:pt x="590" y="4959"/>
                  </a:lnTo>
                  <a:cubicBezTo>
                    <a:pt x="419" y="5472"/>
                    <a:pt x="334" y="6020"/>
                    <a:pt x="334" y="6559"/>
                  </a:cubicBezTo>
                  <a:cubicBezTo>
                    <a:pt x="445" y="6422"/>
                    <a:pt x="565" y="6285"/>
                    <a:pt x="676" y="6148"/>
                  </a:cubicBezTo>
                  <a:lnTo>
                    <a:pt x="676" y="6148"/>
                  </a:lnTo>
                  <a:cubicBezTo>
                    <a:pt x="590" y="6550"/>
                    <a:pt x="625" y="6986"/>
                    <a:pt x="779" y="7380"/>
                  </a:cubicBezTo>
                  <a:cubicBezTo>
                    <a:pt x="890" y="7157"/>
                    <a:pt x="1001" y="6935"/>
                    <a:pt x="1112" y="6713"/>
                  </a:cubicBezTo>
                  <a:cubicBezTo>
                    <a:pt x="1121" y="6841"/>
                    <a:pt x="1146" y="6969"/>
                    <a:pt x="1181" y="7089"/>
                  </a:cubicBezTo>
                  <a:cubicBezTo>
                    <a:pt x="1258" y="7346"/>
                    <a:pt x="1215" y="7637"/>
                    <a:pt x="1061" y="7859"/>
                  </a:cubicBezTo>
                  <a:cubicBezTo>
                    <a:pt x="625" y="8492"/>
                    <a:pt x="351" y="9228"/>
                    <a:pt x="282" y="9998"/>
                  </a:cubicBezTo>
                  <a:cubicBezTo>
                    <a:pt x="394" y="9852"/>
                    <a:pt x="505" y="9715"/>
                    <a:pt x="625" y="9570"/>
                  </a:cubicBezTo>
                  <a:lnTo>
                    <a:pt x="625" y="9570"/>
                  </a:lnTo>
                  <a:cubicBezTo>
                    <a:pt x="342" y="10579"/>
                    <a:pt x="68" y="11674"/>
                    <a:pt x="471" y="12641"/>
                  </a:cubicBezTo>
                  <a:cubicBezTo>
                    <a:pt x="513" y="12427"/>
                    <a:pt x="565" y="12213"/>
                    <a:pt x="616" y="12000"/>
                  </a:cubicBezTo>
                  <a:cubicBezTo>
                    <a:pt x="719" y="12889"/>
                    <a:pt x="1035" y="13753"/>
                    <a:pt x="1531" y="14498"/>
                  </a:cubicBezTo>
                  <a:cubicBezTo>
                    <a:pt x="1591" y="14241"/>
                    <a:pt x="1651" y="13984"/>
                    <a:pt x="1711" y="13719"/>
                  </a:cubicBezTo>
                  <a:cubicBezTo>
                    <a:pt x="1968" y="15182"/>
                    <a:pt x="2832" y="16516"/>
                    <a:pt x="4791" y="17363"/>
                  </a:cubicBezTo>
                  <a:cubicBezTo>
                    <a:pt x="6639" y="16516"/>
                    <a:pt x="7503" y="15182"/>
                    <a:pt x="7751" y="13719"/>
                  </a:cubicBezTo>
                  <a:cubicBezTo>
                    <a:pt x="7819" y="13984"/>
                    <a:pt x="7879" y="14241"/>
                    <a:pt x="7939" y="14498"/>
                  </a:cubicBezTo>
                  <a:cubicBezTo>
                    <a:pt x="8427" y="13753"/>
                    <a:pt x="8743" y="12889"/>
                    <a:pt x="8854" y="12000"/>
                  </a:cubicBezTo>
                  <a:cubicBezTo>
                    <a:pt x="8906" y="12213"/>
                    <a:pt x="8948" y="12427"/>
                    <a:pt x="9000" y="12641"/>
                  </a:cubicBezTo>
                  <a:cubicBezTo>
                    <a:pt x="9393" y="11674"/>
                    <a:pt x="9120" y="10579"/>
                    <a:pt x="8846" y="9570"/>
                  </a:cubicBezTo>
                  <a:lnTo>
                    <a:pt x="8846" y="9570"/>
                  </a:lnTo>
                  <a:cubicBezTo>
                    <a:pt x="8957" y="9715"/>
                    <a:pt x="9077" y="9852"/>
                    <a:pt x="9188" y="9998"/>
                  </a:cubicBezTo>
                  <a:cubicBezTo>
                    <a:pt x="9102" y="9074"/>
                    <a:pt x="8726" y="8184"/>
                    <a:pt x="8127" y="7483"/>
                  </a:cubicBezTo>
                  <a:cubicBezTo>
                    <a:pt x="7956" y="7277"/>
                    <a:pt x="7871" y="7012"/>
                    <a:pt x="7896" y="6747"/>
                  </a:cubicBezTo>
                  <a:cubicBezTo>
                    <a:pt x="7896" y="6730"/>
                    <a:pt x="7896" y="6721"/>
                    <a:pt x="7896" y="6713"/>
                  </a:cubicBezTo>
                  <a:cubicBezTo>
                    <a:pt x="8007" y="6935"/>
                    <a:pt x="8119" y="7157"/>
                    <a:pt x="8230" y="7380"/>
                  </a:cubicBezTo>
                  <a:cubicBezTo>
                    <a:pt x="8384" y="6986"/>
                    <a:pt x="8418" y="6550"/>
                    <a:pt x="8333" y="6148"/>
                  </a:cubicBezTo>
                  <a:lnTo>
                    <a:pt x="8333" y="6148"/>
                  </a:lnTo>
                  <a:cubicBezTo>
                    <a:pt x="8444" y="6285"/>
                    <a:pt x="8563" y="6422"/>
                    <a:pt x="8675" y="6559"/>
                  </a:cubicBezTo>
                  <a:cubicBezTo>
                    <a:pt x="8675" y="6020"/>
                    <a:pt x="8589" y="5472"/>
                    <a:pt x="8418" y="4959"/>
                  </a:cubicBezTo>
                  <a:lnTo>
                    <a:pt x="8418" y="4959"/>
                  </a:lnTo>
                  <a:cubicBezTo>
                    <a:pt x="8521" y="5079"/>
                    <a:pt x="8623" y="5198"/>
                    <a:pt x="8726" y="5318"/>
                  </a:cubicBezTo>
                  <a:cubicBezTo>
                    <a:pt x="8786" y="4736"/>
                    <a:pt x="8717" y="4146"/>
                    <a:pt x="8538" y="3590"/>
                  </a:cubicBezTo>
                  <a:lnTo>
                    <a:pt x="8538" y="3590"/>
                  </a:lnTo>
                  <a:cubicBezTo>
                    <a:pt x="8683" y="3676"/>
                    <a:pt x="8837" y="3744"/>
                    <a:pt x="9008" y="3787"/>
                  </a:cubicBezTo>
                  <a:cubicBezTo>
                    <a:pt x="8871" y="3376"/>
                    <a:pt x="8675" y="2983"/>
                    <a:pt x="8409" y="2623"/>
                  </a:cubicBezTo>
                  <a:cubicBezTo>
                    <a:pt x="8555" y="2615"/>
                    <a:pt x="8700" y="2598"/>
                    <a:pt x="8846" y="2589"/>
                  </a:cubicBezTo>
                  <a:cubicBezTo>
                    <a:pt x="8615" y="2290"/>
                    <a:pt x="8341" y="2016"/>
                    <a:pt x="8025" y="1794"/>
                  </a:cubicBezTo>
                  <a:cubicBezTo>
                    <a:pt x="8095" y="1715"/>
                    <a:pt x="8209" y="1673"/>
                    <a:pt x="8313" y="1673"/>
                  </a:cubicBezTo>
                  <a:cubicBezTo>
                    <a:pt x="8322" y="1673"/>
                    <a:pt x="8332" y="1673"/>
                    <a:pt x="8341" y="1674"/>
                  </a:cubicBezTo>
                  <a:cubicBezTo>
                    <a:pt x="7922" y="1314"/>
                    <a:pt x="7417" y="1049"/>
                    <a:pt x="6878" y="887"/>
                  </a:cubicBezTo>
                  <a:cubicBezTo>
                    <a:pt x="6955" y="810"/>
                    <a:pt x="7058" y="750"/>
                    <a:pt x="7169" y="716"/>
                  </a:cubicBezTo>
                  <a:cubicBezTo>
                    <a:pt x="6806" y="469"/>
                    <a:pt x="6354" y="338"/>
                    <a:pt x="5903" y="338"/>
                  </a:cubicBezTo>
                  <a:cubicBezTo>
                    <a:pt x="5727" y="338"/>
                    <a:pt x="5551" y="358"/>
                    <a:pt x="5381" y="399"/>
                  </a:cubicBezTo>
                  <a:cubicBezTo>
                    <a:pt x="5484" y="271"/>
                    <a:pt x="5578" y="151"/>
                    <a:pt x="5672" y="31"/>
                  </a:cubicBezTo>
                  <a:cubicBezTo>
                    <a:pt x="5588" y="11"/>
                    <a:pt x="5500" y="1"/>
                    <a:pt x="5413" y="1"/>
                  </a:cubicBezTo>
                  <a:cubicBezTo>
                    <a:pt x="5065" y="1"/>
                    <a:pt x="4712" y="157"/>
                    <a:pt x="4500" y="416"/>
                  </a:cubicBezTo>
                  <a:cubicBezTo>
                    <a:pt x="4295" y="157"/>
                    <a:pt x="3943" y="1"/>
                    <a:pt x="3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43"/>
            <p:cNvSpPr/>
            <p:nvPr/>
          </p:nvSpPr>
          <p:spPr>
            <a:xfrm>
              <a:off x="3227175" y="640400"/>
              <a:ext cx="105050" cy="75475"/>
            </a:xfrm>
            <a:custGeom>
              <a:rect b="b" l="l" r="r" t="t"/>
              <a:pathLst>
                <a:path extrusionOk="0" h="3019" w="4202">
                  <a:moveTo>
                    <a:pt x="2105" y="0"/>
                  </a:moveTo>
                  <a:cubicBezTo>
                    <a:pt x="1575" y="0"/>
                    <a:pt x="1070" y="257"/>
                    <a:pt x="762" y="684"/>
                  </a:cubicBezTo>
                  <a:cubicBezTo>
                    <a:pt x="232" y="1420"/>
                    <a:pt x="1" y="2079"/>
                    <a:pt x="317" y="2584"/>
                  </a:cubicBezTo>
                  <a:cubicBezTo>
                    <a:pt x="498" y="2865"/>
                    <a:pt x="819" y="3019"/>
                    <a:pt x="1146" y="3019"/>
                  </a:cubicBezTo>
                  <a:cubicBezTo>
                    <a:pt x="1206" y="3019"/>
                    <a:pt x="1267" y="3013"/>
                    <a:pt x="1327" y="3003"/>
                  </a:cubicBezTo>
                  <a:lnTo>
                    <a:pt x="2105" y="2866"/>
                  </a:lnTo>
                  <a:lnTo>
                    <a:pt x="2884" y="3003"/>
                  </a:lnTo>
                  <a:cubicBezTo>
                    <a:pt x="2944" y="3013"/>
                    <a:pt x="3005" y="3019"/>
                    <a:pt x="3065" y="3019"/>
                  </a:cubicBezTo>
                  <a:cubicBezTo>
                    <a:pt x="3390" y="3019"/>
                    <a:pt x="3704" y="2865"/>
                    <a:pt x="3885" y="2584"/>
                  </a:cubicBezTo>
                  <a:cubicBezTo>
                    <a:pt x="4201" y="2079"/>
                    <a:pt x="3970" y="1420"/>
                    <a:pt x="3440" y="684"/>
                  </a:cubicBezTo>
                  <a:cubicBezTo>
                    <a:pt x="3132" y="257"/>
                    <a:pt x="2636" y="0"/>
                    <a:pt x="2105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43"/>
            <p:cNvSpPr/>
            <p:nvPr/>
          </p:nvSpPr>
          <p:spPr>
            <a:xfrm>
              <a:off x="3228050" y="677050"/>
              <a:ext cx="100100" cy="35650"/>
            </a:xfrm>
            <a:custGeom>
              <a:rect b="b" l="l" r="r" t="t"/>
              <a:pathLst>
                <a:path extrusionOk="0" h="1426" w="4004">
                  <a:moveTo>
                    <a:pt x="570" y="0"/>
                  </a:moveTo>
                  <a:cubicBezTo>
                    <a:pt x="563" y="0"/>
                    <a:pt x="555" y="2"/>
                    <a:pt x="548" y="5"/>
                  </a:cubicBezTo>
                  <a:cubicBezTo>
                    <a:pt x="291" y="82"/>
                    <a:pt x="77" y="296"/>
                    <a:pt x="17" y="562"/>
                  </a:cubicBezTo>
                  <a:cubicBezTo>
                    <a:pt x="0" y="604"/>
                    <a:pt x="26" y="647"/>
                    <a:pt x="69" y="656"/>
                  </a:cubicBezTo>
                  <a:cubicBezTo>
                    <a:pt x="73" y="657"/>
                    <a:pt x="78" y="657"/>
                    <a:pt x="82" y="657"/>
                  </a:cubicBezTo>
                  <a:cubicBezTo>
                    <a:pt x="113" y="657"/>
                    <a:pt x="147" y="634"/>
                    <a:pt x="154" y="604"/>
                  </a:cubicBezTo>
                  <a:cubicBezTo>
                    <a:pt x="163" y="579"/>
                    <a:pt x="171" y="544"/>
                    <a:pt x="188" y="519"/>
                  </a:cubicBezTo>
                  <a:cubicBezTo>
                    <a:pt x="188" y="519"/>
                    <a:pt x="193" y="504"/>
                    <a:pt x="192" y="504"/>
                  </a:cubicBezTo>
                  <a:lnTo>
                    <a:pt x="192" y="504"/>
                  </a:lnTo>
                  <a:cubicBezTo>
                    <a:pt x="192" y="504"/>
                    <a:pt x="191" y="506"/>
                    <a:pt x="188" y="510"/>
                  </a:cubicBezTo>
                  <a:cubicBezTo>
                    <a:pt x="188" y="502"/>
                    <a:pt x="197" y="493"/>
                    <a:pt x="197" y="485"/>
                  </a:cubicBezTo>
                  <a:cubicBezTo>
                    <a:pt x="206" y="476"/>
                    <a:pt x="206" y="459"/>
                    <a:pt x="214" y="450"/>
                  </a:cubicBezTo>
                  <a:cubicBezTo>
                    <a:pt x="240" y="408"/>
                    <a:pt x="257" y="382"/>
                    <a:pt x="282" y="356"/>
                  </a:cubicBezTo>
                  <a:lnTo>
                    <a:pt x="291" y="356"/>
                  </a:lnTo>
                  <a:cubicBezTo>
                    <a:pt x="531" y="433"/>
                    <a:pt x="565" y="741"/>
                    <a:pt x="633" y="946"/>
                  </a:cubicBezTo>
                  <a:cubicBezTo>
                    <a:pt x="727" y="1177"/>
                    <a:pt x="890" y="1331"/>
                    <a:pt x="1129" y="1391"/>
                  </a:cubicBezTo>
                  <a:cubicBezTo>
                    <a:pt x="1266" y="1426"/>
                    <a:pt x="1412" y="1426"/>
                    <a:pt x="1549" y="1426"/>
                  </a:cubicBezTo>
                  <a:cubicBezTo>
                    <a:pt x="1660" y="1417"/>
                    <a:pt x="1780" y="1408"/>
                    <a:pt x="1874" y="1357"/>
                  </a:cubicBezTo>
                  <a:cubicBezTo>
                    <a:pt x="1934" y="1323"/>
                    <a:pt x="1976" y="1280"/>
                    <a:pt x="2002" y="1229"/>
                  </a:cubicBezTo>
                  <a:cubicBezTo>
                    <a:pt x="2036" y="1280"/>
                    <a:pt x="2079" y="1323"/>
                    <a:pt x="2130" y="1357"/>
                  </a:cubicBezTo>
                  <a:cubicBezTo>
                    <a:pt x="2233" y="1408"/>
                    <a:pt x="2353" y="1417"/>
                    <a:pt x="2464" y="1426"/>
                  </a:cubicBezTo>
                  <a:cubicBezTo>
                    <a:pt x="2601" y="1426"/>
                    <a:pt x="2746" y="1426"/>
                    <a:pt x="2883" y="1391"/>
                  </a:cubicBezTo>
                  <a:cubicBezTo>
                    <a:pt x="3123" y="1331"/>
                    <a:pt x="3285" y="1177"/>
                    <a:pt x="3371" y="946"/>
                  </a:cubicBezTo>
                  <a:cubicBezTo>
                    <a:pt x="3448" y="741"/>
                    <a:pt x="3482" y="433"/>
                    <a:pt x="3722" y="356"/>
                  </a:cubicBezTo>
                  <a:lnTo>
                    <a:pt x="3730" y="356"/>
                  </a:lnTo>
                  <a:cubicBezTo>
                    <a:pt x="3747" y="382"/>
                    <a:pt x="3773" y="408"/>
                    <a:pt x="3790" y="450"/>
                  </a:cubicBezTo>
                  <a:cubicBezTo>
                    <a:pt x="3799" y="459"/>
                    <a:pt x="3807" y="476"/>
                    <a:pt x="3816" y="485"/>
                  </a:cubicBezTo>
                  <a:cubicBezTo>
                    <a:pt x="3816" y="492"/>
                    <a:pt x="3816" y="499"/>
                    <a:pt x="3821" y="506"/>
                  </a:cubicBezTo>
                  <a:lnTo>
                    <a:pt x="3821" y="506"/>
                  </a:lnTo>
                  <a:cubicBezTo>
                    <a:pt x="3821" y="509"/>
                    <a:pt x="3824" y="519"/>
                    <a:pt x="3824" y="519"/>
                  </a:cubicBezTo>
                  <a:cubicBezTo>
                    <a:pt x="3833" y="544"/>
                    <a:pt x="3841" y="570"/>
                    <a:pt x="3850" y="604"/>
                  </a:cubicBezTo>
                  <a:cubicBezTo>
                    <a:pt x="3857" y="640"/>
                    <a:pt x="3894" y="658"/>
                    <a:pt x="3926" y="658"/>
                  </a:cubicBezTo>
                  <a:cubicBezTo>
                    <a:pt x="3932" y="658"/>
                    <a:pt x="3938" y="657"/>
                    <a:pt x="3944" y="656"/>
                  </a:cubicBezTo>
                  <a:cubicBezTo>
                    <a:pt x="3987" y="647"/>
                    <a:pt x="4004" y="604"/>
                    <a:pt x="3995" y="562"/>
                  </a:cubicBezTo>
                  <a:cubicBezTo>
                    <a:pt x="3935" y="296"/>
                    <a:pt x="3722" y="82"/>
                    <a:pt x="3465" y="5"/>
                  </a:cubicBezTo>
                  <a:cubicBezTo>
                    <a:pt x="3456" y="2"/>
                    <a:pt x="3447" y="0"/>
                    <a:pt x="3438" y="0"/>
                  </a:cubicBezTo>
                  <a:cubicBezTo>
                    <a:pt x="3405" y="0"/>
                    <a:pt x="3378" y="23"/>
                    <a:pt x="3371" y="57"/>
                  </a:cubicBezTo>
                  <a:cubicBezTo>
                    <a:pt x="3362" y="91"/>
                    <a:pt x="3388" y="134"/>
                    <a:pt x="3422" y="142"/>
                  </a:cubicBezTo>
                  <a:cubicBezTo>
                    <a:pt x="3439" y="151"/>
                    <a:pt x="3456" y="159"/>
                    <a:pt x="3473" y="159"/>
                  </a:cubicBezTo>
                  <a:cubicBezTo>
                    <a:pt x="3473" y="168"/>
                    <a:pt x="3482" y="168"/>
                    <a:pt x="3482" y="168"/>
                  </a:cubicBezTo>
                  <a:cubicBezTo>
                    <a:pt x="3491" y="168"/>
                    <a:pt x="3499" y="177"/>
                    <a:pt x="3499" y="177"/>
                  </a:cubicBezTo>
                  <a:cubicBezTo>
                    <a:pt x="3525" y="185"/>
                    <a:pt x="3550" y="202"/>
                    <a:pt x="3576" y="219"/>
                  </a:cubicBezTo>
                  <a:cubicBezTo>
                    <a:pt x="3585" y="219"/>
                    <a:pt x="3602" y="236"/>
                    <a:pt x="3610" y="245"/>
                  </a:cubicBezTo>
                  <a:lnTo>
                    <a:pt x="3619" y="245"/>
                  </a:lnTo>
                  <a:cubicBezTo>
                    <a:pt x="3473" y="313"/>
                    <a:pt x="3388" y="450"/>
                    <a:pt x="3328" y="604"/>
                  </a:cubicBezTo>
                  <a:cubicBezTo>
                    <a:pt x="3251" y="801"/>
                    <a:pt x="3225" y="1041"/>
                    <a:pt x="3037" y="1169"/>
                  </a:cubicBezTo>
                  <a:cubicBezTo>
                    <a:pt x="2901" y="1258"/>
                    <a:pt x="2733" y="1285"/>
                    <a:pt x="2568" y="1285"/>
                  </a:cubicBezTo>
                  <a:cubicBezTo>
                    <a:pt x="2494" y="1285"/>
                    <a:pt x="2422" y="1279"/>
                    <a:pt x="2353" y="1272"/>
                  </a:cubicBezTo>
                  <a:cubicBezTo>
                    <a:pt x="2250" y="1254"/>
                    <a:pt x="2147" y="1220"/>
                    <a:pt x="2113" y="1118"/>
                  </a:cubicBezTo>
                  <a:cubicBezTo>
                    <a:pt x="2079" y="1015"/>
                    <a:pt x="2096" y="904"/>
                    <a:pt x="2122" y="810"/>
                  </a:cubicBezTo>
                  <a:cubicBezTo>
                    <a:pt x="2129" y="755"/>
                    <a:pt x="2081" y="717"/>
                    <a:pt x="2035" y="717"/>
                  </a:cubicBezTo>
                  <a:cubicBezTo>
                    <a:pt x="2024" y="717"/>
                    <a:pt x="2012" y="719"/>
                    <a:pt x="2002" y="724"/>
                  </a:cubicBezTo>
                  <a:cubicBezTo>
                    <a:pt x="1993" y="719"/>
                    <a:pt x="1984" y="717"/>
                    <a:pt x="1973" y="717"/>
                  </a:cubicBezTo>
                  <a:cubicBezTo>
                    <a:pt x="1932" y="717"/>
                    <a:pt x="1884" y="755"/>
                    <a:pt x="1891" y="810"/>
                  </a:cubicBezTo>
                  <a:cubicBezTo>
                    <a:pt x="1908" y="904"/>
                    <a:pt x="1934" y="1015"/>
                    <a:pt x="1899" y="1118"/>
                  </a:cubicBezTo>
                  <a:cubicBezTo>
                    <a:pt x="1865" y="1220"/>
                    <a:pt x="1754" y="1254"/>
                    <a:pt x="1651" y="1272"/>
                  </a:cubicBezTo>
                  <a:cubicBezTo>
                    <a:pt x="1585" y="1279"/>
                    <a:pt x="1514" y="1285"/>
                    <a:pt x="1442" y="1285"/>
                  </a:cubicBezTo>
                  <a:cubicBezTo>
                    <a:pt x="1280" y="1285"/>
                    <a:pt x="1111" y="1258"/>
                    <a:pt x="975" y="1169"/>
                  </a:cubicBezTo>
                  <a:cubicBezTo>
                    <a:pt x="779" y="1041"/>
                    <a:pt x="762" y="801"/>
                    <a:pt x="685" y="604"/>
                  </a:cubicBezTo>
                  <a:cubicBezTo>
                    <a:pt x="625" y="450"/>
                    <a:pt x="539" y="313"/>
                    <a:pt x="394" y="245"/>
                  </a:cubicBezTo>
                  <a:lnTo>
                    <a:pt x="402" y="245"/>
                  </a:lnTo>
                  <a:cubicBezTo>
                    <a:pt x="411" y="236"/>
                    <a:pt x="428" y="228"/>
                    <a:pt x="436" y="219"/>
                  </a:cubicBezTo>
                  <a:cubicBezTo>
                    <a:pt x="462" y="202"/>
                    <a:pt x="488" y="185"/>
                    <a:pt x="513" y="177"/>
                  </a:cubicBezTo>
                  <a:cubicBezTo>
                    <a:pt x="513" y="177"/>
                    <a:pt x="522" y="168"/>
                    <a:pt x="531" y="168"/>
                  </a:cubicBezTo>
                  <a:cubicBezTo>
                    <a:pt x="531" y="168"/>
                    <a:pt x="539" y="159"/>
                    <a:pt x="539" y="159"/>
                  </a:cubicBezTo>
                  <a:cubicBezTo>
                    <a:pt x="556" y="159"/>
                    <a:pt x="573" y="151"/>
                    <a:pt x="590" y="142"/>
                  </a:cubicBezTo>
                  <a:cubicBezTo>
                    <a:pt x="625" y="134"/>
                    <a:pt x="650" y="91"/>
                    <a:pt x="642" y="57"/>
                  </a:cubicBezTo>
                  <a:cubicBezTo>
                    <a:pt x="628" y="23"/>
                    <a:pt x="599" y="0"/>
                    <a:pt x="570" y="0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43"/>
            <p:cNvSpPr/>
            <p:nvPr/>
          </p:nvSpPr>
          <p:spPr>
            <a:xfrm>
              <a:off x="3258625" y="667125"/>
              <a:ext cx="39175" cy="29975"/>
            </a:xfrm>
            <a:custGeom>
              <a:rect b="b" l="l" r="r" t="t"/>
              <a:pathLst>
                <a:path extrusionOk="0" h="1199" w="1567">
                  <a:moveTo>
                    <a:pt x="779" y="0"/>
                  </a:moveTo>
                  <a:cubicBezTo>
                    <a:pt x="351" y="0"/>
                    <a:pt x="1" y="69"/>
                    <a:pt x="1" y="402"/>
                  </a:cubicBezTo>
                  <a:cubicBezTo>
                    <a:pt x="1" y="728"/>
                    <a:pt x="351" y="1198"/>
                    <a:pt x="779" y="1198"/>
                  </a:cubicBezTo>
                  <a:cubicBezTo>
                    <a:pt x="1215" y="1198"/>
                    <a:pt x="1566" y="728"/>
                    <a:pt x="1566" y="402"/>
                  </a:cubicBezTo>
                  <a:cubicBezTo>
                    <a:pt x="1566" y="69"/>
                    <a:pt x="1215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43"/>
            <p:cNvSpPr/>
            <p:nvPr/>
          </p:nvSpPr>
          <p:spPr>
            <a:xfrm>
              <a:off x="3267825" y="670550"/>
              <a:ext cx="20775" cy="7725"/>
            </a:xfrm>
            <a:custGeom>
              <a:rect b="b" l="l" r="r" t="t"/>
              <a:pathLst>
                <a:path extrusionOk="0" h="309" w="831">
                  <a:moveTo>
                    <a:pt x="411" y="0"/>
                  </a:moveTo>
                  <a:cubicBezTo>
                    <a:pt x="189" y="0"/>
                    <a:pt x="0" y="69"/>
                    <a:pt x="0" y="154"/>
                  </a:cubicBezTo>
                  <a:cubicBezTo>
                    <a:pt x="0" y="240"/>
                    <a:pt x="189" y="308"/>
                    <a:pt x="411" y="308"/>
                  </a:cubicBezTo>
                  <a:cubicBezTo>
                    <a:pt x="642" y="308"/>
                    <a:pt x="830" y="240"/>
                    <a:pt x="830" y="154"/>
                  </a:cubicBezTo>
                  <a:cubicBezTo>
                    <a:pt x="830" y="69"/>
                    <a:pt x="642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44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90" name="Google Shape;1890;p44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1891" name="Google Shape;1891;p4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02" name="Google Shape;1902;p44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3" name="Google Shape;1903;p44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1904" name="Google Shape;1904;p4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5" name="Google Shape;1915;p44"/>
          <p:cNvSpPr txBox="1"/>
          <p:nvPr>
            <p:ph type="title"/>
          </p:nvPr>
        </p:nvSpPr>
        <p:spPr>
          <a:xfrm>
            <a:off x="2152350" y="94967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you think Jeter became jealous of all the other dogs?</a:t>
            </a:r>
            <a:endParaRPr/>
          </a:p>
        </p:txBody>
      </p:sp>
      <p:grpSp>
        <p:nvGrpSpPr>
          <p:cNvPr id="1916" name="Google Shape;1916;p44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1917" name="Google Shape;1917;p44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9" name="Google Shape;1919;p44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1920" name="Google Shape;1920;p44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2" name="Google Shape;1922;p44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1923" name="Google Shape;1923;p44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6" name="Google Shape;1926;p44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1927" name="Google Shape;1927;p44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0" name="Google Shape;1930;p44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1931" name="Google Shape;1931;p4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5" name="Google Shape;1935;p44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1936" name="Google Shape;1936;p4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0" name="Google Shape;1940;p44"/>
          <p:cNvGrpSpPr/>
          <p:nvPr/>
        </p:nvGrpSpPr>
        <p:grpSpPr>
          <a:xfrm>
            <a:off x="821331" y="3108355"/>
            <a:ext cx="1123439" cy="1538962"/>
            <a:chOff x="1942025" y="2977100"/>
            <a:chExt cx="360400" cy="493700"/>
          </a:xfrm>
        </p:grpSpPr>
        <p:sp>
          <p:nvSpPr>
            <p:cNvPr id="1941" name="Google Shape;1941;p44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8" name="Google Shape;1968;p44"/>
          <p:cNvGrpSpPr/>
          <p:nvPr/>
        </p:nvGrpSpPr>
        <p:grpSpPr>
          <a:xfrm>
            <a:off x="7572006" y="2367695"/>
            <a:ext cx="1444231" cy="2360456"/>
            <a:chOff x="5394575" y="4604950"/>
            <a:chExt cx="373225" cy="610000"/>
          </a:xfrm>
        </p:grpSpPr>
        <p:sp>
          <p:nvSpPr>
            <p:cNvPr id="1969" name="Google Shape;1969;p44"/>
            <p:cNvSpPr/>
            <p:nvPr/>
          </p:nvSpPr>
          <p:spPr>
            <a:xfrm>
              <a:off x="5707675" y="5061725"/>
              <a:ext cx="60125" cy="80050"/>
            </a:xfrm>
            <a:custGeom>
              <a:rect b="b" l="l" r="r" t="t"/>
              <a:pathLst>
                <a:path extrusionOk="0" h="3202" w="2405">
                  <a:moveTo>
                    <a:pt x="1640" y="0"/>
                  </a:moveTo>
                  <a:cubicBezTo>
                    <a:pt x="1536" y="0"/>
                    <a:pt x="1431" y="21"/>
                    <a:pt x="1335" y="62"/>
                  </a:cubicBezTo>
                  <a:cubicBezTo>
                    <a:pt x="984" y="207"/>
                    <a:pt x="736" y="541"/>
                    <a:pt x="497" y="866"/>
                  </a:cubicBezTo>
                  <a:lnTo>
                    <a:pt x="0" y="3201"/>
                  </a:lnTo>
                  <a:cubicBezTo>
                    <a:pt x="805" y="2739"/>
                    <a:pt x="1652" y="2235"/>
                    <a:pt x="2139" y="1362"/>
                  </a:cubicBezTo>
                  <a:cubicBezTo>
                    <a:pt x="2293" y="1080"/>
                    <a:pt x="2404" y="720"/>
                    <a:pt x="2285" y="412"/>
                  </a:cubicBezTo>
                  <a:cubicBezTo>
                    <a:pt x="2174" y="135"/>
                    <a:pt x="1908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460875" y="4757200"/>
              <a:ext cx="277400" cy="449575"/>
            </a:xfrm>
            <a:custGeom>
              <a:rect b="b" l="l" r="r" t="t"/>
              <a:pathLst>
                <a:path extrusionOk="0" h="17983" w="11096">
                  <a:moveTo>
                    <a:pt x="5929" y="1"/>
                  </a:moveTo>
                  <a:lnTo>
                    <a:pt x="5629" y="505"/>
                  </a:lnTo>
                  <a:lnTo>
                    <a:pt x="4714" y="2028"/>
                  </a:lnTo>
                  <a:lnTo>
                    <a:pt x="4346" y="2644"/>
                  </a:lnTo>
                  <a:lnTo>
                    <a:pt x="2661" y="3662"/>
                  </a:lnTo>
                  <a:lnTo>
                    <a:pt x="2361" y="4988"/>
                  </a:lnTo>
                  <a:lnTo>
                    <a:pt x="787" y="12037"/>
                  </a:lnTo>
                  <a:cubicBezTo>
                    <a:pt x="744" y="12106"/>
                    <a:pt x="710" y="12174"/>
                    <a:pt x="676" y="12243"/>
                  </a:cubicBezTo>
                  <a:cubicBezTo>
                    <a:pt x="94" y="13380"/>
                    <a:pt x="0" y="14800"/>
                    <a:pt x="462" y="16024"/>
                  </a:cubicBezTo>
                  <a:cubicBezTo>
                    <a:pt x="770" y="16828"/>
                    <a:pt x="1318" y="17504"/>
                    <a:pt x="2284" y="17512"/>
                  </a:cubicBezTo>
                  <a:cubicBezTo>
                    <a:pt x="2207" y="17512"/>
                    <a:pt x="1805" y="17529"/>
                    <a:pt x="1762" y="17983"/>
                  </a:cubicBezTo>
                  <a:lnTo>
                    <a:pt x="9308" y="17983"/>
                  </a:lnTo>
                  <a:cubicBezTo>
                    <a:pt x="9256" y="17529"/>
                    <a:pt x="8854" y="17512"/>
                    <a:pt x="8777" y="17512"/>
                  </a:cubicBezTo>
                  <a:cubicBezTo>
                    <a:pt x="9744" y="17504"/>
                    <a:pt x="10292" y="16828"/>
                    <a:pt x="10600" y="16024"/>
                  </a:cubicBezTo>
                  <a:cubicBezTo>
                    <a:pt x="11096" y="14724"/>
                    <a:pt x="10950" y="13201"/>
                    <a:pt x="10283" y="12037"/>
                  </a:cubicBezTo>
                  <a:lnTo>
                    <a:pt x="6793" y="6066"/>
                  </a:lnTo>
                  <a:cubicBezTo>
                    <a:pt x="6322" y="5270"/>
                    <a:pt x="6006" y="4355"/>
                    <a:pt x="5869" y="3405"/>
                  </a:cubicBezTo>
                  <a:cubicBezTo>
                    <a:pt x="5860" y="3371"/>
                    <a:pt x="5852" y="3328"/>
                    <a:pt x="5852" y="3303"/>
                  </a:cubicBezTo>
                  <a:cubicBezTo>
                    <a:pt x="5783" y="2798"/>
                    <a:pt x="5903" y="514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458075" y="4872900"/>
              <a:ext cx="199575" cy="328975"/>
            </a:xfrm>
            <a:custGeom>
              <a:rect b="b" l="l" r="r" t="t"/>
              <a:pathLst>
                <a:path extrusionOk="0" h="13159" w="7983">
                  <a:moveTo>
                    <a:pt x="4757" y="1"/>
                  </a:moveTo>
                  <a:lnTo>
                    <a:pt x="198" y="7409"/>
                  </a:lnTo>
                  <a:cubicBezTo>
                    <a:pt x="129" y="7520"/>
                    <a:pt x="61" y="7632"/>
                    <a:pt x="1" y="7751"/>
                  </a:cubicBezTo>
                  <a:cubicBezTo>
                    <a:pt x="86" y="8119"/>
                    <a:pt x="189" y="8479"/>
                    <a:pt x="309" y="8821"/>
                  </a:cubicBezTo>
                  <a:cubicBezTo>
                    <a:pt x="600" y="9702"/>
                    <a:pt x="1019" y="10549"/>
                    <a:pt x="1575" y="11250"/>
                  </a:cubicBezTo>
                  <a:cubicBezTo>
                    <a:pt x="1823" y="11575"/>
                    <a:pt x="2114" y="11866"/>
                    <a:pt x="2439" y="12089"/>
                  </a:cubicBezTo>
                  <a:cubicBezTo>
                    <a:pt x="2593" y="12200"/>
                    <a:pt x="2747" y="12286"/>
                    <a:pt x="2918" y="12363"/>
                  </a:cubicBezTo>
                  <a:cubicBezTo>
                    <a:pt x="3141" y="12457"/>
                    <a:pt x="3380" y="12499"/>
                    <a:pt x="3620" y="12517"/>
                  </a:cubicBezTo>
                  <a:cubicBezTo>
                    <a:pt x="3902" y="12542"/>
                    <a:pt x="4184" y="12542"/>
                    <a:pt x="4475" y="12559"/>
                  </a:cubicBezTo>
                  <a:cubicBezTo>
                    <a:pt x="4698" y="12568"/>
                    <a:pt x="4928" y="12576"/>
                    <a:pt x="5142" y="12645"/>
                  </a:cubicBezTo>
                  <a:cubicBezTo>
                    <a:pt x="5467" y="12739"/>
                    <a:pt x="5775" y="12919"/>
                    <a:pt x="6041" y="13158"/>
                  </a:cubicBezTo>
                  <a:cubicBezTo>
                    <a:pt x="6109" y="12961"/>
                    <a:pt x="6203" y="12782"/>
                    <a:pt x="6331" y="12628"/>
                  </a:cubicBezTo>
                  <a:cubicBezTo>
                    <a:pt x="6554" y="12371"/>
                    <a:pt x="6853" y="12234"/>
                    <a:pt x="7161" y="12149"/>
                  </a:cubicBezTo>
                  <a:cubicBezTo>
                    <a:pt x="7093" y="11960"/>
                    <a:pt x="7050" y="11755"/>
                    <a:pt x="7033" y="11558"/>
                  </a:cubicBezTo>
                  <a:cubicBezTo>
                    <a:pt x="6956" y="10754"/>
                    <a:pt x="7204" y="9702"/>
                    <a:pt x="7983" y="9531"/>
                  </a:cubicBezTo>
                  <a:cubicBezTo>
                    <a:pt x="7700" y="8975"/>
                    <a:pt x="7478" y="8385"/>
                    <a:pt x="7273" y="7786"/>
                  </a:cubicBezTo>
                  <a:cubicBezTo>
                    <a:pt x="6879" y="6631"/>
                    <a:pt x="6520" y="5467"/>
                    <a:pt x="6083" y="4330"/>
                  </a:cubicBezTo>
                  <a:cubicBezTo>
                    <a:pt x="5801" y="3568"/>
                    <a:pt x="5493" y="2815"/>
                    <a:pt x="5177" y="2071"/>
                  </a:cubicBezTo>
                  <a:lnTo>
                    <a:pt x="5177" y="2071"/>
                  </a:lnTo>
                  <a:cubicBezTo>
                    <a:pt x="5194" y="2139"/>
                    <a:pt x="5202" y="2216"/>
                    <a:pt x="5211" y="2285"/>
                  </a:cubicBezTo>
                  <a:cubicBezTo>
                    <a:pt x="5221" y="2346"/>
                    <a:pt x="5180" y="2383"/>
                    <a:pt x="5141" y="2383"/>
                  </a:cubicBezTo>
                  <a:cubicBezTo>
                    <a:pt x="5115" y="2383"/>
                    <a:pt x="5089" y="2366"/>
                    <a:pt x="5082" y="2328"/>
                  </a:cubicBezTo>
                  <a:cubicBezTo>
                    <a:pt x="5040" y="2080"/>
                    <a:pt x="5005" y="1840"/>
                    <a:pt x="4980" y="1592"/>
                  </a:cubicBezTo>
                  <a:cubicBezTo>
                    <a:pt x="4886" y="1378"/>
                    <a:pt x="4792" y="1156"/>
                    <a:pt x="4698" y="942"/>
                  </a:cubicBezTo>
                  <a:cubicBezTo>
                    <a:pt x="4668" y="876"/>
                    <a:pt x="4717" y="819"/>
                    <a:pt x="4761" y="819"/>
                  </a:cubicBezTo>
                  <a:cubicBezTo>
                    <a:pt x="4780" y="819"/>
                    <a:pt x="4798" y="830"/>
                    <a:pt x="4809" y="856"/>
                  </a:cubicBezTo>
                  <a:cubicBezTo>
                    <a:pt x="4852" y="950"/>
                    <a:pt x="4894" y="1044"/>
                    <a:pt x="4928" y="1130"/>
                  </a:cubicBezTo>
                  <a:cubicBezTo>
                    <a:pt x="4903" y="805"/>
                    <a:pt x="4886" y="471"/>
                    <a:pt x="4869" y="138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486100" y="4892375"/>
              <a:ext cx="142800" cy="256675"/>
            </a:xfrm>
            <a:custGeom>
              <a:rect b="b" l="l" r="r" t="t"/>
              <a:pathLst>
                <a:path extrusionOk="0" h="10267" w="5712">
                  <a:moveTo>
                    <a:pt x="3705" y="0"/>
                  </a:moveTo>
                  <a:lnTo>
                    <a:pt x="146" y="5783"/>
                  </a:lnTo>
                  <a:cubicBezTo>
                    <a:pt x="95" y="5869"/>
                    <a:pt x="43" y="5954"/>
                    <a:pt x="1" y="6049"/>
                  </a:cubicBezTo>
                  <a:cubicBezTo>
                    <a:pt x="60" y="6331"/>
                    <a:pt x="146" y="6613"/>
                    <a:pt x="232" y="6887"/>
                  </a:cubicBezTo>
                  <a:cubicBezTo>
                    <a:pt x="471" y="7571"/>
                    <a:pt x="788" y="8230"/>
                    <a:pt x="1224" y="8778"/>
                  </a:cubicBezTo>
                  <a:cubicBezTo>
                    <a:pt x="1421" y="9026"/>
                    <a:pt x="1643" y="9257"/>
                    <a:pt x="1900" y="9436"/>
                  </a:cubicBezTo>
                  <a:cubicBezTo>
                    <a:pt x="2011" y="9513"/>
                    <a:pt x="2139" y="9590"/>
                    <a:pt x="2268" y="9642"/>
                  </a:cubicBezTo>
                  <a:cubicBezTo>
                    <a:pt x="2447" y="9719"/>
                    <a:pt x="2627" y="9753"/>
                    <a:pt x="2815" y="9770"/>
                  </a:cubicBezTo>
                  <a:cubicBezTo>
                    <a:pt x="3038" y="9787"/>
                    <a:pt x="3260" y="9787"/>
                    <a:pt x="3482" y="9796"/>
                  </a:cubicBezTo>
                  <a:cubicBezTo>
                    <a:pt x="3662" y="9804"/>
                    <a:pt x="3833" y="9813"/>
                    <a:pt x="4013" y="9864"/>
                  </a:cubicBezTo>
                  <a:cubicBezTo>
                    <a:pt x="4261" y="9941"/>
                    <a:pt x="4500" y="10078"/>
                    <a:pt x="4706" y="10266"/>
                  </a:cubicBezTo>
                  <a:cubicBezTo>
                    <a:pt x="4757" y="10112"/>
                    <a:pt x="4834" y="9967"/>
                    <a:pt x="4937" y="9855"/>
                  </a:cubicBezTo>
                  <a:cubicBezTo>
                    <a:pt x="5108" y="9650"/>
                    <a:pt x="5339" y="9547"/>
                    <a:pt x="5578" y="9479"/>
                  </a:cubicBezTo>
                  <a:cubicBezTo>
                    <a:pt x="5527" y="9325"/>
                    <a:pt x="5493" y="9171"/>
                    <a:pt x="5476" y="9017"/>
                  </a:cubicBezTo>
                  <a:cubicBezTo>
                    <a:pt x="5416" y="8384"/>
                    <a:pt x="3251" y="6357"/>
                    <a:pt x="3859" y="6220"/>
                  </a:cubicBezTo>
                  <a:cubicBezTo>
                    <a:pt x="3805" y="6113"/>
                    <a:pt x="3893" y="6078"/>
                    <a:pt x="4056" y="6078"/>
                  </a:cubicBezTo>
                  <a:cubicBezTo>
                    <a:pt x="4393" y="6078"/>
                    <a:pt x="5047" y="6230"/>
                    <a:pt x="5414" y="6230"/>
                  </a:cubicBezTo>
                  <a:cubicBezTo>
                    <a:pt x="5600" y="6230"/>
                    <a:pt x="5712" y="6192"/>
                    <a:pt x="5672" y="6074"/>
                  </a:cubicBezTo>
                  <a:cubicBezTo>
                    <a:pt x="5364" y="5176"/>
                    <a:pt x="5074" y="4269"/>
                    <a:pt x="4740" y="3379"/>
                  </a:cubicBezTo>
                  <a:cubicBezTo>
                    <a:pt x="4518" y="2789"/>
                    <a:pt x="4278" y="2199"/>
                    <a:pt x="4038" y="1617"/>
                  </a:cubicBezTo>
                  <a:lnTo>
                    <a:pt x="4038" y="1617"/>
                  </a:lnTo>
                  <a:cubicBezTo>
                    <a:pt x="4047" y="1677"/>
                    <a:pt x="4056" y="1728"/>
                    <a:pt x="4064" y="1788"/>
                  </a:cubicBezTo>
                  <a:cubicBezTo>
                    <a:pt x="4069" y="1835"/>
                    <a:pt x="4034" y="1866"/>
                    <a:pt x="4003" y="1866"/>
                  </a:cubicBezTo>
                  <a:cubicBezTo>
                    <a:pt x="3983" y="1866"/>
                    <a:pt x="3965" y="1853"/>
                    <a:pt x="3961" y="1822"/>
                  </a:cubicBezTo>
                  <a:cubicBezTo>
                    <a:pt x="3927" y="1626"/>
                    <a:pt x="3902" y="1437"/>
                    <a:pt x="3876" y="1249"/>
                  </a:cubicBezTo>
                  <a:cubicBezTo>
                    <a:pt x="3807" y="1078"/>
                    <a:pt x="3731" y="907"/>
                    <a:pt x="3654" y="736"/>
                  </a:cubicBezTo>
                  <a:cubicBezTo>
                    <a:pt x="3636" y="689"/>
                    <a:pt x="3675" y="646"/>
                    <a:pt x="3709" y="646"/>
                  </a:cubicBezTo>
                  <a:cubicBezTo>
                    <a:pt x="3725" y="646"/>
                    <a:pt x="3740" y="655"/>
                    <a:pt x="3748" y="676"/>
                  </a:cubicBezTo>
                  <a:cubicBezTo>
                    <a:pt x="3782" y="745"/>
                    <a:pt x="3807" y="822"/>
                    <a:pt x="3842" y="890"/>
                  </a:cubicBezTo>
                  <a:cubicBezTo>
                    <a:pt x="3816" y="633"/>
                    <a:pt x="3807" y="368"/>
                    <a:pt x="3790" y="111"/>
                  </a:cubicBezTo>
                  <a:lnTo>
                    <a:pt x="3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607650" y="5101750"/>
              <a:ext cx="58125" cy="106325"/>
            </a:xfrm>
            <a:custGeom>
              <a:rect b="b" l="l" r="r" t="t"/>
              <a:pathLst>
                <a:path extrusionOk="0" h="4253" w="2325">
                  <a:moveTo>
                    <a:pt x="2325" y="0"/>
                  </a:moveTo>
                  <a:cubicBezTo>
                    <a:pt x="2324" y="1"/>
                    <a:pt x="1030" y="382"/>
                    <a:pt x="1171" y="2148"/>
                  </a:cubicBezTo>
                  <a:lnTo>
                    <a:pt x="1171" y="2148"/>
                  </a:lnTo>
                  <a:lnTo>
                    <a:pt x="2325" y="0"/>
                  </a:lnTo>
                  <a:close/>
                  <a:moveTo>
                    <a:pt x="1171" y="2148"/>
                  </a:moveTo>
                  <a:lnTo>
                    <a:pt x="679" y="3063"/>
                  </a:lnTo>
                  <a:lnTo>
                    <a:pt x="679" y="3063"/>
                  </a:lnTo>
                  <a:cubicBezTo>
                    <a:pt x="987" y="2888"/>
                    <a:pt x="1290" y="2849"/>
                    <a:pt x="1290" y="2849"/>
                  </a:cubicBezTo>
                  <a:cubicBezTo>
                    <a:pt x="1226" y="2594"/>
                    <a:pt x="1188" y="2361"/>
                    <a:pt x="1171" y="2148"/>
                  </a:cubicBezTo>
                  <a:close/>
                  <a:moveTo>
                    <a:pt x="679" y="3063"/>
                  </a:moveTo>
                  <a:cubicBezTo>
                    <a:pt x="343" y="3255"/>
                    <a:pt x="0" y="3609"/>
                    <a:pt x="41" y="4252"/>
                  </a:cubicBezTo>
                  <a:lnTo>
                    <a:pt x="679" y="3063"/>
                  </a:ln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44"/>
            <p:cNvSpPr/>
            <p:nvPr/>
          </p:nvSpPr>
          <p:spPr>
            <a:xfrm>
              <a:off x="5394775" y="4826500"/>
              <a:ext cx="238075" cy="388450"/>
            </a:xfrm>
            <a:custGeom>
              <a:rect b="b" l="l" r="r" t="t"/>
              <a:pathLst>
                <a:path extrusionOk="0" h="15538" w="9523">
                  <a:moveTo>
                    <a:pt x="3098" y="0"/>
                  </a:moveTo>
                  <a:cubicBezTo>
                    <a:pt x="3055" y="43"/>
                    <a:pt x="2653" y="514"/>
                    <a:pt x="2216" y="1463"/>
                  </a:cubicBezTo>
                  <a:cubicBezTo>
                    <a:pt x="2139" y="1626"/>
                    <a:pt x="2062" y="1805"/>
                    <a:pt x="1994" y="2002"/>
                  </a:cubicBezTo>
                  <a:cubicBezTo>
                    <a:pt x="1806" y="2473"/>
                    <a:pt x="1635" y="3029"/>
                    <a:pt x="1481" y="3679"/>
                  </a:cubicBezTo>
                  <a:cubicBezTo>
                    <a:pt x="1147" y="5142"/>
                    <a:pt x="967" y="7067"/>
                    <a:pt x="1207" y="9513"/>
                  </a:cubicBezTo>
                  <a:cubicBezTo>
                    <a:pt x="1284" y="10275"/>
                    <a:pt x="1275" y="11036"/>
                    <a:pt x="1181" y="11789"/>
                  </a:cubicBezTo>
                  <a:cubicBezTo>
                    <a:pt x="1121" y="12294"/>
                    <a:pt x="1019" y="12790"/>
                    <a:pt x="873" y="13269"/>
                  </a:cubicBezTo>
                  <a:lnTo>
                    <a:pt x="685" y="13928"/>
                  </a:lnTo>
                  <a:cubicBezTo>
                    <a:pt x="454" y="14022"/>
                    <a:pt x="274" y="14150"/>
                    <a:pt x="163" y="14304"/>
                  </a:cubicBezTo>
                  <a:cubicBezTo>
                    <a:pt x="52" y="14450"/>
                    <a:pt x="1" y="14612"/>
                    <a:pt x="1" y="14809"/>
                  </a:cubicBezTo>
                  <a:cubicBezTo>
                    <a:pt x="9" y="15014"/>
                    <a:pt x="163" y="15177"/>
                    <a:pt x="343" y="15177"/>
                  </a:cubicBezTo>
                  <a:lnTo>
                    <a:pt x="2559" y="15177"/>
                  </a:lnTo>
                  <a:cubicBezTo>
                    <a:pt x="2687" y="15177"/>
                    <a:pt x="2798" y="15091"/>
                    <a:pt x="2858" y="14963"/>
                  </a:cubicBezTo>
                  <a:cubicBezTo>
                    <a:pt x="3123" y="14347"/>
                    <a:pt x="3859" y="12508"/>
                    <a:pt x="4013" y="10472"/>
                  </a:cubicBezTo>
                  <a:cubicBezTo>
                    <a:pt x="4030" y="10343"/>
                    <a:pt x="4039" y="10206"/>
                    <a:pt x="4039" y="10069"/>
                  </a:cubicBezTo>
                  <a:cubicBezTo>
                    <a:pt x="4039" y="10027"/>
                    <a:pt x="4047" y="9992"/>
                    <a:pt x="4047" y="9950"/>
                  </a:cubicBezTo>
                  <a:cubicBezTo>
                    <a:pt x="4047" y="9881"/>
                    <a:pt x="4047" y="9813"/>
                    <a:pt x="4047" y="9753"/>
                  </a:cubicBezTo>
                  <a:cubicBezTo>
                    <a:pt x="4047" y="9753"/>
                    <a:pt x="4081" y="9753"/>
                    <a:pt x="4133" y="9770"/>
                  </a:cubicBezTo>
                  <a:cubicBezTo>
                    <a:pt x="4374" y="9822"/>
                    <a:pt x="5097" y="9964"/>
                    <a:pt x="5674" y="9964"/>
                  </a:cubicBezTo>
                  <a:cubicBezTo>
                    <a:pt x="5854" y="9964"/>
                    <a:pt x="6019" y="9950"/>
                    <a:pt x="6152" y="9915"/>
                  </a:cubicBezTo>
                  <a:cubicBezTo>
                    <a:pt x="6152" y="9915"/>
                    <a:pt x="6699" y="12662"/>
                    <a:pt x="6870" y="13979"/>
                  </a:cubicBezTo>
                  <a:cubicBezTo>
                    <a:pt x="6879" y="14056"/>
                    <a:pt x="6887" y="14133"/>
                    <a:pt x="6896" y="14201"/>
                  </a:cubicBezTo>
                  <a:cubicBezTo>
                    <a:pt x="6904" y="14253"/>
                    <a:pt x="6904" y="14304"/>
                    <a:pt x="6913" y="14347"/>
                  </a:cubicBezTo>
                  <a:cubicBezTo>
                    <a:pt x="6913" y="14347"/>
                    <a:pt x="6494" y="14723"/>
                    <a:pt x="6571" y="15450"/>
                  </a:cubicBezTo>
                  <a:cubicBezTo>
                    <a:pt x="6571" y="15450"/>
                    <a:pt x="7172" y="15537"/>
                    <a:pt x="7823" y="15537"/>
                  </a:cubicBezTo>
                  <a:cubicBezTo>
                    <a:pt x="8040" y="15537"/>
                    <a:pt x="8263" y="15527"/>
                    <a:pt x="8470" y="15502"/>
                  </a:cubicBezTo>
                  <a:cubicBezTo>
                    <a:pt x="8735" y="15476"/>
                    <a:pt x="8975" y="15416"/>
                    <a:pt x="9154" y="15314"/>
                  </a:cubicBezTo>
                  <a:cubicBezTo>
                    <a:pt x="9154" y="15314"/>
                    <a:pt x="9180" y="14877"/>
                    <a:pt x="9214" y="14210"/>
                  </a:cubicBezTo>
                  <a:cubicBezTo>
                    <a:pt x="9308" y="12405"/>
                    <a:pt x="9488" y="8940"/>
                    <a:pt x="9522" y="8136"/>
                  </a:cubicBezTo>
                  <a:lnTo>
                    <a:pt x="7863" y="1104"/>
                  </a:lnTo>
                  <a:lnTo>
                    <a:pt x="7760" y="685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44"/>
            <p:cNvSpPr/>
            <p:nvPr/>
          </p:nvSpPr>
          <p:spPr>
            <a:xfrm>
              <a:off x="5557100" y="5178325"/>
              <a:ext cx="68050" cy="36625"/>
            </a:xfrm>
            <a:custGeom>
              <a:rect b="b" l="l" r="r" t="t"/>
              <a:pathLst>
                <a:path extrusionOk="0" h="1465" w="2722">
                  <a:moveTo>
                    <a:pt x="771" y="0"/>
                  </a:moveTo>
                  <a:cubicBezTo>
                    <a:pt x="642" y="26"/>
                    <a:pt x="523" y="69"/>
                    <a:pt x="403" y="128"/>
                  </a:cubicBezTo>
                  <a:cubicBezTo>
                    <a:pt x="411" y="180"/>
                    <a:pt x="411" y="231"/>
                    <a:pt x="420" y="274"/>
                  </a:cubicBezTo>
                  <a:cubicBezTo>
                    <a:pt x="420" y="274"/>
                    <a:pt x="1" y="650"/>
                    <a:pt x="78" y="1377"/>
                  </a:cubicBezTo>
                  <a:cubicBezTo>
                    <a:pt x="78" y="1377"/>
                    <a:pt x="679" y="1464"/>
                    <a:pt x="1330" y="1464"/>
                  </a:cubicBezTo>
                  <a:cubicBezTo>
                    <a:pt x="1547" y="1464"/>
                    <a:pt x="1770" y="1454"/>
                    <a:pt x="1977" y="1429"/>
                  </a:cubicBezTo>
                  <a:cubicBezTo>
                    <a:pt x="2242" y="1403"/>
                    <a:pt x="2482" y="1343"/>
                    <a:pt x="2661" y="1241"/>
                  </a:cubicBezTo>
                  <a:cubicBezTo>
                    <a:pt x="2661" y="1241"/>
                    <a:pt x="2687" y="804"/>
                    <a:pt x="2721" y="137"/>
                  </a:cubicBezTo>
                  <a:cubicBezTo>
                    <a:pt x="2696" y="120"/>
                    <a:pt x="2678" y="103"/>
                    <a:pt x="2661" y="94"/>
                  </a:cubicBezTo>
                  <a:cubicBezTo>
                    <a:pt x="2493" y="252"/>
                    <a:pt x="2265" y="335"/>
                    <a:pt x="2039" y="335"/>
                  </a:cubicBezTo>
                  <a:cubicBezTo>
                    <a:pt x="1921" y="335"/>
                    <a:pt x="1803" y="312"/>
                    <a:pt x="1695" y="265"/>
                  </a:cubicBezTo>
                  <a:cubicBezTo>
                    <a:pt x="1669" y="325"/>
                    <a:pt x="1643" y="385"/>
                    <a:pt x="1626" y="436"/>
                  </a:cubicBezTo>
                  <a:cubicBezTo>
                    <a:pt x="1524" y="368"/>
                    <a:pt x="1429" y="300"/>
                    <a:pt x="1335" y="231"/>
                  </a:cubicBezTo>
                  <a:cubicBezTo>
                    <a:pt x="1284" y="274"/>
                    <a:pt x="1241" y="317"/>
                    <a:pt x="1190" y="368"/>
                  </a:cubicBezTo>
                  <a:cubicBezTo>
                    <a:pt x="1139" y="325"/>
                    <a:pt x="1087" y="282"/>
                    <a:pt x="1036" y="240"/>
                  </a:cubicBezTo>
                  <a:cubicBezTo>
                    <a:pt x="959" y="308"/>
                    <a:pt x="882" y="368"/>
                    <a:pt x="805" y="436"/>
                  </a:cubicBezTo>
                  <a:cubicBezTo>
                    <a:pt x="796" y="291"/>
                    <a:pt x="779" y="146"/>
                    <a:pt x="77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44"/>
            <p:cNvSpPr/>
            <p:nvPr/>
          </p:nvSpPr>
          <p:spPr>
            <a:xfrm>
              <a:off x="5394575" y="4757200"/>
              <a:ext cx="214525" cy="448525"/>
            </a:xfrm>
            <a:custGeom>
              <a:rect b="b" l="l" r="r" t="t"/>
              <a:pathLst>
                <a:path extrusionOk="0" h="17941" w="8581">
                  <a:moveTo>
                    <a:pt x="8581" y="1"/>
                  </a:moveTo>
                  <a:lnTo>
                    <a:pt x="8281" y="505"/>
                  </a:lnTo>
                  <a:cubicBezTo>
                    <a:pt x="8213" y="1053"/>
                    <a:pt x="8025" y="1583"/>
                    <a:pt x="7734" y="2045"/>
                  </a:cubicBezTo>
                  <a:lnTo>
                    <a:pt x="7366" y="2028"/>
                  </a:lnTo>
                  <a:lnTo>
                    <a:pt x="3610" y="1789"/>
                  </a:lnTo>
                  <a:cubicBezTo>
                    <a:pt x="3593" y="1840"/>
                    <a:pt x="3405" y="2447"/>
                    <a:pt x="3302" y="2772"/>
                  </a:cubicBezTo>
                  <a:cubicBezTo>
                    <a:pt x="3268" y="2866"/>
                    <a:pt x="3242" y="2935"/>
                    <a:pt x="3234" y="2952"/>
                  </a:cubicBezTo>
                  <a:cubicBezTo>
                    <a:pt x="3191" y="2892"/>
                    <a:pt x="3148" y="2824"/>
                    <a:pt x="3106" y="2772"/>
                  </a:cubicBezTo>
                  <a:cubicBezTo>
                    <a:pt x="3046" y="2704"/>
                    <a:pt x="2977" y="2644"/>
                    <a:pt x="2909" y="2593"/>
                  </a:cubicBezTo>
                  <a:cubicBezTo>
                    <a:pt x="2789" y="2507"/>
                    <a:pt x="2635" y="1960"/>
                    <a:pt x="2507" y="1908"/>
                  </a:cubicBezTo>
                  <a:lnTo>
                    <a:pt x="2507" y="1908"/>
                  </a:lnTo>
                  <a:cubicBezTo>
                    <a:pt x="2721" y="3551"/>
                    <a:pt x="2070" y="4577"/>
                    <a:pt x="1993" y="4774"/>
                  </a:cubicBezTo>
                  <a:lnTo>
                    <a:pt x="2053" y="4826"/>
                  </a:lnTo>
                  <a:cubicBezTo>
                    <a:pt x="2122" y="4903"/>
                    <a:pt x="2199" y="4971"/>
                    <a:pt x="2276" y="5048"/>
                  </a:cubicBezTo>
                  <a:cubicBezTo>
                    <a:pt x="2318" y="5767"/>
                    <a:pt x="2635" y="6485"/>
                    <a:pt x="2344" y="7170"/>
                  </a:cubicBezTo>
                  <a:cubicBezTo>
                    <a:pt x="2216" y="7469"/>
                    <a:pt x="2053" y="7768"/>
                    <a:pt x="2062" y="8102"/>
                  </a:cubicBezTo>
                  <a:cubicBezTo>
                    <a:pt x="2070" y="8342"/>
                    <a:pt x="2182" y="8573"/>
                    <a:pt x="2173" y="8812"/>
                  </a:cubicBezTo>
                  <a:cubicBezTo>
                    <a:pt x="2173" y="9103"/>
                    <a:pt x="2002" y="9368"/>
                    <a:pt x="1959" y="9668"/>
                  </a:cubicBezTo>
                  <a:cubicBezTo>
                    <a:pt x="1891" y="10087"/>
                    <a:pt x="2070" y="10506"/>
                    <a:pt x="2293" y="10848"/>
                  </a:cubicBezTo>
                  <a:cubicBezTo>
                    <a:pt x="2472" y="11130"/>
                    <a:pt x="2678" y="11396"/>
                    <a:pt x="2849" y="11687"/>
                  </a:cubicBezTo>
                  <a:cubicBezTo>
                    <a:pt x="2960" y="11875"/>
                    <a:pt x="3106" y="12020"/>
                    <a:pt x="3251" y="12166"/>
                  </a:cubicBezTo>
                  <a:lnTo>
                    <a:pt x="3285" y="12166"/>
                  </a:lnTo>
                  <a:cubicBezTo>
                    <a:pt x="3593" y="12277"/>
                    <a:pt x="3619" y="12619"/>
                    <a:pt x="3559" y="12893"/>
                  </a:cubicBezTo>
                  <a:cubicBezTo>
                    <a:pt x="3552" y="12926"/>
                    <a:pt x="3525" y="12939"/>
                    <a:pt x="3497" y="12939"/>
                  </a:cubicBezTo>
                  <a:cubicBezTo>
                    <a:pt x="3489" y="12939"/>
                    <a:pt x="3481" y="12937"/>
                    <a:pt x="3473" y="12936"/>
                  </a:cubicBezTo>
                  <a:lnTo>
                    <a:pt x="3473" y="12936"/>
                  </a:lnTo>
                  <a:cubicBezTo>
                    <a:pt x="3482" y="13167"/>
                    <a:pt x="3516" y="13406"/>
                    <a:pt x="3465" y="13637"/>
                  </a:cubicBezTo>
                  <a:cubicBezTo>
                    <a:pt x="3459" y="13666"/>
                    <a:pt x="3433" y="13680"/>
                    <a:pt x="3406" y="13680"/>
                  </a:cubicBezTo>
                  <a:cubicBezTo>
                    <a:pt x="3394" y="13680"/>
                    <a:pt x="3382" y="13677"/>
                    <a:pt x="3371" y="13671"/>
                  </a:cubicBezTo>
                  <a:cubicBezTo>
                    <a:pt x="3371" y="13723"/>
                    <a:pt x="3362" y="13774"/>
                    <a:pt x="3354" y="13817"/>
                  </a:cubicBezTo>
                  <a:cubicBezTo>
                    <a:pt x="3345" y="13936"/>
                    <a:pt x="3302" y="14056"/>
                    <a:pt x="3294" y="14176"/>
                  </a:cubicBezTo>
                  <a:cubicBezTo>
                    <a:pt x="3277" y="14364"/>
                    <a:pt x="3277" y="14595"/>
                    <a:pt x="3157" y="14758"/>
                  </a:cubicBezTo>
                  <a:cubicBezTo>
                    <a:pt x="3146" y="14779"/>
                    <a:pt x="3123" y="14793"/>
                    <a:pt x="3098" y="14793"/>
                  </a:cubicBezTo>
                  <a:cubicBezTo>
                    <a:pt x="3083" y="14793"/>
                    <a:pt x="3067" y="14788"/>
                    <a:pt x="3054" y="14775"/>
                  </a:cubicBezTo>
                  <a:cubicBezTo>
                    <a:pt x="3054" y="14766"/>
                    <a:pt x="3046" y="14766"/>
                    <a:pt x="3046" y="14758"/>
                  </a:cubicBezTo>
                  <a:cubicBezTo>
                    <a:pt x="3020" y="14860"/>
                    <a:pt x="3020" y="14963"/>
                    <a:pt x="2986" y="15066"/>
                  </a:cubicBezTo>
                  <a:cubicBezTo>
                    <a:pt x="2977" y="15117"/>
                    <a:pt x="2952" y="15168"/>
                    <a:pt x="2892" y="15185"/>
                  </a:cubicBezTo>
                  <a:cubicBezTo>
                    <a:pt x="2885" y="15186"/>
                    <a:pt x="2879" y="15187"/>
                    <a:pt x="2873" y="15187"/>
                  </a:cubicBezTo>
                  <a:cubicBezTo>
                    <a:pt x="2821" y="15187"/>
                    <a:pt x="2776" y="15156"/>
                    <a:pt x="2738" y="15126"/>
                  </a:cubicBezTo>
                  <a:cubicBezTo>
                    <a:pt x="2678" y="15237"/>
                    <a:pt x="2635" y="15365"/>
                    <a:pt x="2541" y="15451"/>
                  </a:cubicBezTo>
                  <a:cubicBezTo>
                    <a:pt x="2510" y="15480"/>
                    <a:pt x="2481" y="15491"/>
                    <a:pt x="2455" y="15491"/>
                  </a:cubicBezTo>
                  <a:cubicBezTo>
                    <a:pt x="2388" y="15491"/>
                    <a:pt x="2336" y="15413"/>
                    <a:pt x="2293" y="15339"/>
                  </a:cubicBezTo>
                  <a:cubicBezTo>
                    <a:pt x="2233" y="15434"/>
                    <a:pt x="2164" y="15528"/>
                    <a:pt x="2070" y="15596"/>
                  </a:cubicBezTo>
                  <a:cubicBezTo>
                    <a:pt x="2061" y="15606"/>
                    <a:pt x="2050" y="15609"/>
                    <a:pt x="2040" y="15609"/>
                  </a:cubicBezTo>
                  <a:cubicBezTo>
                    <a:pt x="2022" y="15609"/>
                    <a:pt x="2004" y="15598"/>
                    <a:pt x="1993" y="15588"/>
                  </a:cubicBezTo>
                  <a:cubicBezTo>
                    <a:pt x="1942" y="15545"/>
                    <a:pt x="1908" y="15493"/>
                    <a:pt x="1865" y="15451"/>
                  </a:cubicBezTo>
                  <a:cubicBezTo>
                    <a:pt x="1805" y="15511"/>
                    <a:pt x="1754" y="15588"/>
                    <a:pt x="1685" y="15647"/>
                  </a:cubicBezTo>
                  <a:cubicBezTo>
                    <a:pt x="1671" y="15657"/>
                    <a:pt x="1652" y="15664"/>
                    <a:pt x="1633" y="15664"/>
                  </a:cubicBezTo>
                  <a:cubicBezTo>
                    <a:pt x="1618" y="15664"/>
                    <a:pt x="1603" y="15659"/>
                    <a:pt x="1591" y="15647"/>
                  </a:cubicBezTo>
                  <a:cubicBezTo>
                    <a:pt x="1549" y="15596"/>
                    <a:pt x="1506" y="15536"/>
                    <a:pt x="1472" y="15476"/>
                  </a:cubicBezTo>
                  <a:cubicBezTo>
                    <a:pt x="1429" y="15511"/>
                    <a:pt x="1395" y="15536"/>
                    <a:pt x="1352" y="15570"/>
                  </a:cubicBezTo>
                  <a:cubicBezTo>
                    <a:pt x="1339" y="15580"/>
                    <a:pt x="1324" y="15584"/>
                    <a:pt x="1308" y="15584"/>
                  </a:cubicBezTo>
                  <a:cubicBezTo>
                    <a:pt x="1280" y="15584"/>
                    <a:pt x="1252" y="15569"/>
                    <a:pt x="1241" y="15536"/>
                  </a:cubicBezTo>
                  <a:cubicBezTo>
                    <a:pt x="1198" y="15399"/>
                    <a:pt x="1146" y="15262"/>
                    <a:pt x="1095" y="15126"/>
                  </a:cubicBezTo>
                  <a:cubicBezTo>
                    <a:pt x="1044" y="15434"/>
                    <a:pt x="967" y="15733"/>
                    <a:pt x="881" y="16041"/>
                  </a:cubicBezTo>
                  <a:lnTo>
                    <a:pt x="684" y="16700"/>
                  </a:lnTo>
                  <a:cubicBezTo>
                    <a:pt x="453" y="16794"/>
                    <a:pt x="282" y="16914"/>
                    <a:pt x="163" y="17068"/>
                  </a:cubicBezTo>
                  <a:cubicBezTo>
                    <a:pt x="60" y="17213"/>
                    <a:pt x="0" y="17384"/>
                    <a:pt x="9" y="17581"/>
                  </a:cubicBezTo>
                  <a:cubicBezTo>
                    <a:pt x="17" y="17786"/>
                    <a:pt x="171" y="17940"/>
                    <a:pt x="342" y="17940"/>
                  </a:cubicBezTo>
                  <a:lnTo>
                    <a:pt x="2567" y="17940"/>
                  </a:lnTo>
                  <a:cubicBezTo>
                    <a:pt x="2686" y="17940"/>
                    <a:pt x="2806" y="17863"/>
                    <a:pt x="2866" y="17726"/>
                  </a:cubicBezTo>
                  <a:cubicBezTo>
                    <a:pt x="3131" y="17119"/>
                    <a:pt x="3867" y="15271"/>
                    <a:pt x="4021" y="13244"/>
                  </a:cubicBezTo>
                  <a:cubicBezTo>
                    <a:pt x="4029" y="13107"/>
                    <a:pt x="4038" y="12970"/>
                    <a:pt x="4047" y="12841"/>
                  </a:cubicBezTo>
                  <a:cubicBezTo>
                    <a:pt x="4047" y="12807"/>
                    <a:pt x="4047" y="12773"/>
                    <a:pt x="4047" y="12739"/>
                  </a:cubicBezTo>
                  <a:lnTo>
                    <a:pt x="4047" y="12713"/>
                  </a:lnTo>
                  <a:cubicBezTo>
                    <a:pt x="4047" y="12645"/>
                    <a:pt x="4047" y="12585"/>
                    <a:pt x="4047" y="12516"/>
                  </a:cubicBezTo>
                  <a:cubicBezTo>
                    <a:pt x="4055" y="12516"/>
                    <a:pt x="4072" y="12525"/>
                    <a:pt x="4115" y="12533"/>
                  </a:cubicBezTo>
                  <a:lnTo>
                    <a:pt x="4132" y="12533"/>
                  </a:lnTo>
                  <a:cubicBezTo>
                    <a:pt x="4380" y="12586"/>
                    <a:pt x="5115" y="12731"/>
                    <a:pt x="5696" y="12731"/>
                  </a:cubicBezTo>
                  <a:cubicBezTo>
                    <a:pt x="5777" y="12731"/>
                    <a:pt x="5855" y="12728"/>
                    <a:pt x="5929" y="12722"/>
                  </a:cubicBezTo>
                  <a:cubicBezTo>
                    <a:pt x="6065" y="12679"/>
                    <a:pt x="6194" y="12619"/>
                    <a:pt x="6314" y="12542"/>
                  </a:cubicBezTo>
                  <a:cubicBezTo>
                    <a:pt x="6468" y="12448"/>
                    <a:pt x="6604" y="12337"/>
                    <a:pt x="6750" y="12225"/>
                  </a:cubicBezTo>
                  <a:cubicBezTo>
                    <a:pt x="6699" y="11302"/>
                    <a:pt x="6776" y="10395"/>
                    <a:pt x="7332" y="9727"/>
                  </a:cubicBezTo>
                  <a:cubicBezTo>
                    <a:pt x="7468" y="9573"/>
                    <a:pt x="7622" y="9454"/>
                    <a:pt x="7785" y="9334"/>
                  </a:cubicBezTo>
                  <a:cubicBezTo>
                    <a:pt x="7999" y="9171"/>
                    <a:pt x="8273" y="8889"/>
                    <a:pt x="8179" y="8555"/>
                  </a:cubicBezTo>
                  <a:cubicBezTo>
                    <a:pt x="8153" y="8436"/>
                    <a:pt x="8076" y="8324"/>
                    <a:pt x="8016" y="8213"/>
                  </a:cubicBezTo>
                  <a:cubicBezTo>
                    <a:pt x="7956" y="8102"/>
                    <a:pt x="7922" y="7999"/>
                    <a:pt x="7965" y="7880"/>
                  </a:cubicBezTo>
                  <a:cubicBezTo>
                    <a:pt x="8007" y="7751"/>
                    <a:pt x="8153" y="7700"/>
                    <a:pt x="8204" y="7572"/>
                  </a:cubicBezTo>
                  <a:cubicBezTo>
                    <a:pt x="8290" y="7392"/>
                    <a:pt x="8170" y="7187"/>
                    <a:pt x="8067" y="7016"/>
                  </a:cubicBezTo>
                  <a:cubicBezTo>
                    <a:pt x="7896" y="6716"/>
                    <a:pt x="7785" y="6365"/>
                    <a:pt x="7759" y="6006"/>
                  </a:cubicBezTo>
                  <a:cubicBezTo>
                    <a:pt x="7734" y="5707"/>
                    <a:pt x="7682" y="5518"/>
                    <a:pt x="7605" y="5296"/>
                  </a:cubicBezTo>
                  <a:cubicBezTo>
                    <a:pt x="7571" y="5048"/>
                    <a:pt x="7640" y="4535"/>
                    <a:pt x="7725" y="3979"/>
                  </a:cubicBezTo>
                  <a:cubicBezTo>
                    <a:pt x="7751" y="3953"/>
                    <a:pt x="7785" y="3936"/>
                    <a:pt x="7811" y="3910"/>
                  </a:cubicBezTo>
                  <a:lnTo>
                    <a:pt x="7819" y="3910"/>
                  </a:lnTo>
                  <a:cubicBezTo>
                    <a:pt x="7836" y="3902"/>
                    <a:pt x="7853" y="3884"/>
                    <a:pt x="7871" y="3876"/>
                  </a:cubicBezTo>
                  <a:cubicBezTo>
                    <a:pt x="8076" y="3705"/>
                    <a:pt x="8307" y="3559"/>
                    <a:pt x="8521" y="3405"/>
                  </a:cubicBezTo>
                  <a:cubicBezTo>
                    <a:pt x="8512" y="3371"/>
                    <a:pt x="8504" y="3328"/>
                    <a:pt x="8504" y="3303"/>
                  </a:cubicBezTo>
                  <a:cubicBezTo>
                    <a:pt x="8435" y="2798"/>
                    <a:pt x="8555" y="514"/>
                    <a:pt x="8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44"/>
            <p:cNvSpPr/>
            <p:nvPr/>
          </p:nvSpPr>
          <p:spPr>
            <a:xfrm>
              <a:off x="5394775" y="5071600"/>
              <a:ext cx="100975" cy="134125"/>
            </a:xfrm>
            <a:custGeom>
              <a:rect b="b" l="l" r="r" t="t"/>
              <a:pathLst>
                <a:path extrusionOk="0" h="5365" w="4039">
                  <a:moveTo>
                    <a:pt x="3568" y="0"/>
                  </a:moveTo>
                  <a:cubicBezTo>
                    <a:pt x="3585" y="103"/>
                    <a:pt x="3568" y="214"/>
                    <a:pt x="3551" y="317"/>
                  </a:cubicBezTo>
                  <a:cubicBezTo>
                    <a:pt x="3544" y="350"/>
                    <a:pt x="3522" y="363"/>
                    <a:pt x="3497" y="363"/>
                  </a:cubicBezTo>
                  <a:cubicBezTo>
                    <a:pt x="3489" y="363"/>
                    <a:pt x="3482" y="361"/>
                    <a:pt x="3474" y="360"/>
                  </a:cubicBezTo>
                  <a:lnTo>
                    <a:pt x="3474" y="360"/>
                  </a:lnTo>
                  <a:cubicBezTo>
                    <a:pt x="3474" y="599"/>
                    <a:pt x="3508" y="830"/>
                    <a:pt x="3457" y="1061"/>
                  </a:cubicBezTo>
                  <a:cubicBezTo>
                    <a:pt x="3451" y="1090"/>
                    <a:pt x="3425" y="1107"/>
                    <a:pt x="3399" y="1107"/>
                  </a:cubicBezTo>
                  <a:cubicBezTo>
                    <a:pt x="3386" y="1107"/>
                    <a:pt x="3374" y="1103"/>
                    <a:pt x="3363" y="1095"/>
                  </a:cubicBezTo>
                  <a:cubicBezTo>
                    <a:pt x="3363" y="1147"/>
                    <a:pt x="3354" y="1198"/>
                    <a:pt x="3354" y="1241"/>
                  </a:cubicBezTo>
                  <a:cubicBezTo>
                    <a:pt x="3337" y="1360"/>
                    <a:pt x="3303" y="1480"/>
                    <a:pt x="3286" y="1600"/>
                  </a:cubicBezTo>
                  <a:cubicBezTo>
                    <a:pt x="3269" y="1788"/>
                    <a:pt x="3277" y="2019"/>
                    <a:pt x="3157" y="2182"/>
                  </a:cubicBezTo>
                  <a:cubicBezTo>
                    <a:pt x="3142" y="2203"/>
                    <a:pt x="3116" y="2217"/>
                    <a:pt x="3090" y="2217"/>
                  </a:cubicBezTo>
                  <a:cubicBezTo>
                    <a:pt x="3075" y="2217"/>
                    <a:pt x="3059" y="2212"/>
                    <a:pt x="3046" y="2199"/>
                  </a:cubicBezTo>
                  <a:cubicBezTo>
                    <a:pt x="3046" y="2190"/>
                    <a:pt x="3038" y="2190"/>
                    <a:pt x="3038" y="2190"/>
                  </a:cubicBezTo>
                  <a:cubicBezTo>
                    <a:pt x="3021" y="2284"/>
                    <a:pt x="3012" y="2387"/>
                    <a:pt x="2986" y="2490"/>
                  </a:cubicBezTo>
                  <a:cubicBezTo>
                    <a:pt x="2969" y="2541"/>
                    <a:pt x="2944" y="2592"/>
                    <a:pt x="2884" y="2609"/>
                  </a:cubicBezTo>
                  <a:cubicBezTo>
                    <a:pt x="2873" y="2613"/>
                    <a:pt x="2862" y="2614"/>
                    <a:pt x="2852" y="2614"/>
                  </a:cubicBezTo>
                  <a:cubicBezTo>
                    <a:pt x="2806" y="2614"/>
                    <a:pt x="2765" y="2585"/>
                    <a:pt x="2730" y="2550"/>
                  </a:cubicBezTo>
                  <a:cubicBezTo>
                    <a:pt x="2670" y="2661"/>
                    <a:pt x="2627" y="2789"/>
                    <a:pt x="2533" y="2875"/>
                  </a:cubicBezTo>
                  <a:cubicBezTo>
                    <a:pt x="2502" y="2904"/>
                    <a:pt x="2473" y="2915"/>
                    <a:pt x="2447" y="2915"/>
                  </a:cubicBezTo>
                  <a:cubicBezTo>
                    <a:pt x="2380" y="2915"/>
                    <a:pt x="2328" y="2837"/>
                    <a:pt x="2285" y="2763"/>
                  </a:cubicBezTo>
                  <a:cubicBezTo>
                    <a:pt x="2225" y="2858"/>
                    <a:pt x="2165" y="2952"/>
                    <a:pt x="2071" y="3029"/>
                  </a:cubicBezTo>
                  <a:cubicBezTo>
                    <a:pt x="2062" y="3035"/>
                    <a:pt x="2051" y="3038"/>
                    <a:pt x="2039" y="3038"/>
                  </a:cubicBezTo>
                  <a:cubicBezTo>
                    <a:pt x="2018" y="3038"/>
                    <a:pt x="1996" y="3028"/>
                    <a:pt x="1985" y="3012"/>
                  </a:cubicBezTo>
                  <a:cubicBezTo>
                    <a:pt x="1934" y="2969"/>
                    <a:pt x="1900" y="2926"/>
                    <a:pt x="1857" y="2875"/>
                  </a:cubicBezTo>
                  <a:cubicBezTo>
                    <a:pt x="1797" y="2935"/>
                    <a:pt x="1754" y="3012"/>
                    <a:pt x="1686" y="3071"/>
                  </a:cubicBezTo>
                  <a:cubicBezTo>
                    <a:pt x="1669" y="3084"/>
                    <a:pt x="1652" y="3091"/>
                    <a:pt x="1636" y="3091"/>
                  </a:cubicBezTo>
                  <a:cubicBezTo>
                    <a:pt x="1620" y="3091"/>
                    <a:pt x="1605" y="3084"/>
                    <a:pt x="1592" y="3071"/>
                  </a:cubicBezTo>
                  <a:cubicBezTo>
                    <a:pt x="1541" y="3020"/>
                    <a:pt x="1498" y="2960"/>
                    <a:pt x="1464" y="2909"/>
                  </a:cubicBezTo>
                  <a:cubicBezTo>
                    <a:pt x="1421" y="2935"/>
                    <a:pt x="1387" y="2960"/>
                    <a:pt x="1352" y="2994"/>
                  </a:cubicBezTo>
                  <a:cubicBezTo>
                    <a:pt x="1337" y="3007"/>
                    <a:pt x="1321" y="3012"/>
                    <a:pt x="1306" y="3012"/>
                  </a:cubicBezTo>
                  <a:cubicBezTo>
                    <a:pt x="1277" y="3012"/>
                    <a:pt x="1252" y="2993"/>
                    <a:pt x="1241" y="2960"/>
                  </a:cubicBezTo>
                  <a:cubicBezTo>
                    <a:pt x="1190" y="2823"/>
                    <a:pt x="1138" y="2686"/>
                    <a:pt x="1096" y="2550"/>
                  </a:cubicBezTo>
                  <a:cubicBezTo>
                    <a:pt x="1036" y="2858"/>
                    <a:pt x="967" y="3166"/>
                    <a:pt x="873" y="3465"/>
                  </a:cubicBezTo>
                  <a:lnTo>
                    <a:pt x="676" y="4124"/>
                  </a:lnTo>
                  <a:cubicBezTo>
                    <a:pt x="454" y="4218"/>
                    <a:pt x="274" y="4346"/>
                    <a:pt x="155" y="4500"/>
                  </a:cubicBezTo>
                  <a:cubicBezTo>
                    <a:pt x="52" y="4637"/>
                    <a:pt x="1" y="4808"/>
                    <a:pt x="1" y="5005"/>
                  </a:cubicBezTo>
                  <a:cubicBezTo>
                    <a:pt x="9" y="5210"/>
                    <a:pt x="163" y="5364"/>
                    <a:pt x="343" y="5364"/>
                  </a:cubicBezTo>
                  <a:lnTo>
                    <a:pt x="2559" y="5364"/>
                  </a:lnTo>
                  <a:cubicBezTo>
                    <a:pt x="2687" y="5364"/>
                    <a:pt x="2798" y="5287"/>
                    <a:pt x="2858" y="5159"/>
                  </a:cubicBezTo>
                  <a:cubicBezTo>
                    <a:pt x="3123" y="4543"/>
                    <a:pt x="3859" y="2695"/>
                    <a:pt x="4013" y="668"/>
                  </a:cubicBezTo>
                  <a:cubicBezTo>
                    <a:pt x="4021" y="548"/>
                    <a:pt x="4030" y="437"/>
                    <a:pt x="4039" y="317"/>
                  </a:cubicBezTo>
                  <a:cubicBezTo>
                    <a:pt x="3944" y="231"/>
                    <a:pt x="3842" y="163"/>
                    <a:pt x="3739" y="94"/>
                  </a:cubicBezTo>
                  <a:lnTo>
                    <a:pt x="3739" y="103"/>
                  </a:lnTo>
                  <a:cubicBezTo>
                    <a:pt x="3688" y="69"/>
                    <a:pt x="3628" y="34"/>
                    <a:pt x="3568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44"/>
            <p:cNvSpPr/>
            <p:nvPr/>
          </p:nvSpPr>
          <p:spPr>
            <a:xfrm>
              <a:off x="5443325" y="5004450"/>
              <a:ext cx="4300" cy="16275"/>
            </a:xfrm>
            <a:custGeom>
              <a:rect b="b" l="l" r="r" t="t"/>
              <a:pathLst>
                <a:path extrusionOk="0" h="651" w="172">
                  <a:moveTo>
                    <a:pt x="1" y="0"/>
                  </a:moveTo>
                  <a:lnTo>
                    <a:pt x="1" y="0"/>
                  </a:lnTo>
                  <a:cubicBezTo>
                    <a:pt x="9" y="222"/>
                    <a:pt x="78" y="445"/>
                    <a:pt x="172" y="650"/>
                  </a:cubicBezTo>
                  <a:cubicBezTo>
                    <a:pt x="137" y="530"/>
                    <a:pt x="103" y="402"/>
                    <a:pt x="69" y="282"/>
                  </a:cubicBezTo>
                  <a:lnTo>
                    <a:pt x="69" y="274"/>
                  </a:lnTo>
                  <a:cubicBezTo>
                    <a:pt x="43" y="188"/>
                    <a:pt x="18" y="94"/>
                    <a:pt x="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44"/>
            <p:cNvSpPr/>
            <p:nvPr/>
          </p:nvSpPr>
          <p:spPr>
            <a:xfrm>
              <a:off x="5444400" y="4804900"/>
              <a:ext cx="29325" cy="85150"/>
            </a:xfrm>
            <a:custGeom>
              <a:rect b="b" l="l" r="r" t="t"/>
              <a:pathLst>
                <a:path extrusionOk="0" h="3406" w="1173">
                  <a:moveTo>
                    <a:pt x="514" y="0"/>
                  </a:moveTo>
                  <a:lnTo>
                    <a:pt x="514" y="0"/>
                  </a:lnTo>
                  <a:cubicBezTo>
                    <a:pt x="728" y="1651"/>
                    <a:pt x="77" y="2669"/>
                    <a:pt x="0" y="2866"/>
                  </a:cubicBezTo>
                  <a:lnTo>
                    <a:pt x="60" y="2918"/>
                  </a:lnTo>
                  <a:lnTo>
                    <a:pt x="60" y="2926"/>
                  </a:lnTo>
                  <a:cubicBezTo>
                    <a:pt x="137" y="2995"/>
                    <a:pt x="206" y="3072"/>
                    <a:pt x="283" y="3140"/>
                  </a:cubicBezTo>
                  <a:cubicBezTo>
                    <a:pt x="291" y="3225"/>
                    <a:pt x="300" y="3311"/>
                    <a:pt x="308" y="3405"/>
                  </a:cubicBezTo>
                  <a:cubicBezTo>
                    <a:pt x="702" y="2618"/>
                    <a:pt x="1036" y="1797"/>
                    <a:pt x="1172" y="941"/>
                  </a:cubicBezTo>
                  <a:cubicBezTo>
                    <a:pt x="1155" y="916"/>
                    <a:pt x="1138" y="890"/>
                    <a:pt x="1113" y="864"/>
                  </a:cubicBezTo>
                  <a:cubicBezTo>
                    <a:pt x="1053" y="796"/>
                    <a:pt x="984" y="736"/>
                    <a:pt x="916" y="685"/>
                  </a:cubicBezTo>
                  <a:cubicBezTo>
                    <a:pt x="796" y="599"/>
                    <a:pt x="651" y="52"/>
                    <a:pt x="514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44"/>
            <p:cNvSpPr/>
            <p:nvPr/>
          </p:nvSpPr>
          <p:spPr>
            <a:xfrm>
              <a:off x="5568650" y="4757200"/>
              <a:ext cx="40450" cy="106750"/>
            </a:xfrm>
            <a:custGeom>
              <a:rect b="b" l="l" r="r" t="t"/>
              <a:pathLst>
                <a:path extrusionOk="0" h="4270" w="1618">
                  <a:moveTo>
                    <a:pt x="1618" y="1"/>
                  </a:moveTo>
                  <a:lnTo>
                    <a:pt x="1318" y="505"/>
                  </a:lnTo>
                  <a:cubicBezTo>
                    <a:pt x="1250" y="1053"/>
                    <a:pt x="1062" y="1583"/>
                    <a:pt x="771" y="2045"/>
                  </a:cubicBezTo>
                  <a:lnTo>
                    <a:pt x="403" y="2028"/>
                  </a:lnTo>
                  <a:lnTo>
                    <a:pt x="1" y="2002"/>
                  </a:lnTo>
                  <a:lnTo>
                    <a:pt x="1" y="2002"/>
                  </a:lnTo>
                  <a:cubicBezTo>
                    <a:pt x="44" y="2242"/>
                    <a:pt x="86" y="2481"/>
                    <a:pt x="138" y="2721"/>
                  </a:cubicBezTo>
                  <a:cubicBezTo>
                    <a:pt x="223" y="3140"/>
                    <a:pt x="334" y="3551"/>
                    <a:pt x="531" y="3936"/>
                  </a:cubicBezTo>
                  <a:cubicBezTo>
                    <a:pt x="591" y="4047"/>
                    <a:pt x="659" y="4158"/>
                    <a:pt x="728" y="4269"/>
                  </a:cubicBezTo>
                  <a:cubicBezTo>
                    <a:pt x="745" y="4175"/>
                    <a:pt x="754" y="4081"/>
                    <a:pt x="771" y="3987"/>
                  </a:cubicBezTo>
                  <a:cubicBezTo>
                    <a:pt x="796" y="3961"/>
                    <a:pt x="831" y="3936"/>
                    <a:pt x="856" y="3910"/>
                  </a:cubicBezTo>
                  <a:cubicBezTo>
                    <a:pt x="873" y="3902"/>
                    <a:pt x="890" y="3884"/>
                    <a:pt x="908" y="3876"/>
                  </a:cubicBezTo>
                  <a:cubicBezTo>
                    <a:pt x="1113" y="3705"/>
                    <a:pt x="1335" y="3559"/>
                    <a:pt x="1549" y="3405"/>
                  </a:cubicBezTo>
                  <a:cubicBezTo>
                    <a:pt x="1549" y="3371"/>
                    <a:pt x="1541" y="3328"/>
                    <a:pt x="1532" y="3303"/>
                  </a:cubicBezTo>
                  <a:cubicBezTo>
                    <a:pt x="1464" y="2798"/>
                    <a:pt x="1592" y="514"/>
                    <a:pt x="161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44"/>
            <p:cNvSpPr/>
            <p:nvPr/>
          </p:nvSpPr>
          <p:spPr>
            <a:xfrm>
              <a:off x="5457025" y="4757200"/>
              <a:ext cx="152075" cy="97425"/>
            </a:xfrm>
            <a:custGeom>
              <a:rect b="b" l="l" r="r" t="t"/>
              <a:pathLst>
                <a:path extrusionOk="0" h="3897" w="6083">
                  <a:moveTo>
                    <a:pt x="6083" y="1"/>
                  </a:moveTo>
                  <a:lnTo>
                    <a:pt x="5783" y="505"/>
                  </a:lnTo>
                  <a:cubicBezTo>
                    <a:pt x="5715" y="1053"/>
                    <a:pt x="5527" y="1583"/>
                    <a:pt x="5236" y="2045"/>
                  </a:cubicBezTo>
                  <a:lnTo>
                    <a:pt x="4868" y="2028"/>
                  </a:lnTo>
                  <a:lnTo>
                    <a:pt x="1112" y="1789"/>
                  </a:lnTo>
                  <a:cubicBezTo>
                    <a:pt x="1095" y="1840"/>
                    <a:pt x="907" y="2447"/>
                    <a:pt x="804" y="2772"/>
                  </a:cubicBezTo>
                  <a:cubicBezTo>
                    <a:pt x="770" y="2866"/>
                    <a:pt x="744" y="2935"/>
                    <a:pt x="736" y="2952"/>
                  </a:cubicBezTo>
                  <a:cubicBezTo>
                    <a:pt x="702" y="2892"/>
                    <a:pt x="650" y="2824"/>
                    <a:pt x="608" y="2772"/>
                  </a:cubicBezTo>
                  <a:cubicBezTo>
                    <a:pt x="548" y="2704"/>
                    <a:pt x="479" y="2644"/>
                    <a:pt x="411" y="2593"/>
                  </a:cubicBezTo>
                  <a:cubicBezTo>
                    <a:pt x="291" y="2507"/>
                    <a:pt x="137" y="1960"/>
                    <a:pt x="0" y="1908"/>
                  </a:cubicBezTo>
                  <a:lnTo>
                    <a:pt x="0" y="1908"/>
                  </a:lnTo>
                  <a:cubicBezTo>
                    <a:pt x="60" y="2328"/>
                    <a:pt x="60" y="2704"/>
                    <a:pt x="26" y="3038"/>
                  </a:cubicBezTo>
                  <a:lnTo>
                    <a:pt x="26" y="3046"/>
                  </a:lnTo>
                  <a:cubicBezTo>
                    <a:pt x="188" y="3157"/>
                    <a:pt x="334" y="3277"/>
                    <a:pt x="505" y="3380"/>
                  </a:cubicBezTo>
                  <a:cubicBezTo>
                    <a:pt x="753" y="3542"/>
                    <a:pt x="1010" y="3628"/>
                    <a:pt x="1300" y="3688"/>
                  </a:cubicBezTo>
                  <a:cubicBezTo>
                    <a:pt x="1848" y="3807"/>
                    <a:pt x="2413" y="3884"/>
                    <a:pt x="2986" y="3893"/>
                  </a:cubicBezTo>
                  <a:cubicBezTo>
                    <a:pt x="3050" y="3895"/>
                    <a:pt x="3115" y="3896"/>
                    <a:pt x="3181" y="3896"/>
                  </a:cubicBezTo>
                  <a:cubicBezTo>
                    <a:pt x="3393" y="3896"/>
                    <a:pt x="3608" y="3885"/>
                    <a:pt x="3824" y="3859"/>
                  </a:cubicBezTo>
                  <a:cubicBezTo>
                    <a:pt x="4098" y="3816"/>
                    <a:pt x="4372" y="3748"/>
                    <a:pt x="4645" y="3671"/>
                  </a:cubicBezTo>
                  <a:cubicBezTo>
                    <a:pt x="4911" y="3585"/>
                    <a:pt x="5159" y="3474"/>
                    <a:pt x="5407" y="3328"/>
                  </a:cubicBezTo>
                  <a:cubicBezTo>
                    <a:pt x="5595" y="3217"/>
                    <a:pt x="5792" y="3115"/>
                    <a:pt x="5989" y="3012"/>
                  </a:cubicBezTo>
                  <a:cubicBezTo>
                    <a:pt x="5963" y="2225"/>
                    <a:pt x="6057" y="445"/>
                    <a:pt x="608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44"/>
            <p:cNvSpPr/>
            <p:nvPr/>
          </p:nvSpPr>
          <p:spPr>
            <a:xfrm>
              <a:off x="5574425" y="4808525"/>
              <a:ext cx="5800" cy="16725"/>
            </a:xfrm>
            <a:custGeom>
              <a:rect b="b" l="l" r="r" t="t"/>
              <a:pathLst>
                <a:path extrusionOk="0" h="669" w="232">
                  <a:moveTo>
                    <a:pt x="61" y="1"/>
                  </a:moveTo>
                  <a:lnTo>
                    <a:pt x="61" y="1"/>
                  </a:lnTo>
                  <a:cubicBezTo>
                    <a:pt x="1" y="232"/>
                    <a:pt x="78" y="488"/>
                    <a:pt x="232" y="66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5506200" y="4778725"/>
              <a:ext cx="53925" cy="59650"/>
            </a:xfrm>
            <a:custGeom>
              <a:rect b="b" l="l" r="r" t="t"/>
              <a:pathLst>
                <a:path extrusionOk="0" h="2386" w="2157">
                  <a:moveTo>
                    <a:pt x="1046" y="0"/>
                  </a:moveTo>
                  <a:cubicBezTo>
                    <a:pt x="890" y="0"/>
                    <a:pt x="736" y="37"/>
                    <a:pt x="591" y="115"/>
                  </a:cubicBezTo>
                  <a:cubicBezTo>
                    <a:pt x="351" y="243"/>
                    <a:pt x="146" y="500"/>
                    <a:pt x="26" y="825"/>
                  </a:cubicBezTo>
                  <a:lnTo>
                    <a:pt x="1" y="1937"/>
                  </a:lnTo>
                  <a:cubicBezTo>
                    <a:pt x="155" y="2177"/>
                    <a:pt x="377" y="2279"/>
                    <a:pt x="600" y="2331"/>
                  </a:cubicBezTo>
                  <a:cubicBezTo>
                    <a:pt x="745" y="2366"/>
                    <a:pt x="893" y="2386"/>
                    <a:pt x="1039" y="2386"/>
                  </a:cubicBezTo>
                  <a:cubicBezTo>
                    <a:pt x="1278" y="2386"/>
                    <a:pt x="1514" y="2333"/>
                    <a:pt x="1737" y="2211"/>
                  </a:cubicBezTo>
                  <a:cubicBezTo>
                    <a:pt x="1883" y="2134"/>
                    <a:pt x="2020" y="2014"/>
                    <a:pt x="2088" y="1826"/>
                  </a:cubicBezTo>
                  <a:cubicBezTo>
                    <a:pt x="2157" y="1646"/>
                    <a:pt x="2157" y="1424"/>
                    <a:pt x="2131" y="1218"/>
                  </a:cubicBezTo>
                  <a:cubicBezTo>
                    <a:pt x="2097" y="953"/>
                    <a:pt x="2037" y="688"/>
                    <a:pt x="1917" y="491"/>
                  </a:cubicBezTo>
                  <a:cubicBezTo>
                    <a:pt x="1772" y="252"/>
                    <a:pt x="1566" y="115"/>
                    <a:pt x="1352" y="46"/>
                  </a:cubicBezTo>
                  <a:cubicBezTo>
                    <a:pt x="1251" y="16"/>
                    <a:pt x="114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44"/>
            <p:cNvSpPr/>
            <p:nvPr/>
          </p:nvSpPr>
          <p:spPr>
            <a:xfrm>
              <a:off x="5510900" y="4796650"/>
              <a:ext cx="41525" cy="31875"/>
            </a:xfrm>
            <a:custGeom>
              <a:rect b="b" l="l" r="r" t="t"/>
              <a:pathLst>
                <a:path extrusionOk="0" h="1275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112" y="955"/>
                    <a:pt x="429" y="1237"/>
                    <a:pt x="797" y="1271"/>
                  </a:cubicBezTo>
                  <a:cubicBezTo>
                    <a:pt x="819" y="1273"/>
                    <a:pt x="841" y="1275"/>
                    <a:pt x="863" y="1275"/>
                  </a:cubicBezTo>
                  <a:cubicBezTo>
                    <a:pt x="1201" y="1275"/>
                    <a:pt x="1538" y="1036"/>
                    <a:pt x="1626" y="707"/>
                  </a:cubicBezTo>
                  <a:cubicBezTo>
                    <a:pt x="1661" y="570"/>
                    <a:pt x="1661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44"/>
            <p:cNvSpPr/>
            <p:nvPr/>
          </p:nvSpPr>
          <p:spPr>
            <a:xfrm>
              <a:off x="5510900" y="4796650"/>
              <a:ext cx="41525" cy="24950"/>
            </a:xfrm>
            <a:custGeom>
              <a:rect b="b" l="l" r="r" t="t"/>
              <a:pathLst>
                <a:path extrusionOk="0" h="998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35" y="724"/>
                    <a:pt x="104" y="835"/>
                    <a:pt x="189" y="938"/>
                  </a:cubicBezTo>
                  <a:cubicBezTo>
                    <a:pt x="240" y="835"/>
                    <a:pt x="317" y="758"/>
                    <a:pt x="412" y="690"/>
                  </a:cubicBezTo>
                  <a:lnTo>
                    <a:pt x="412" y="698"/>
                  </a:lnTo>
                  <a:cubicBezTo>
                    <a:pt x="538" y="619"/>
                    <a:pt x="697" y="570"/>
                    <a:pt x="854" y="570"/>
                  </a:cubicBezTo>
                  <a:cubicBezTo>
                    <a:pt x="983" y="570"/>
                    <a:pt x="1111" y="603"/>
                    <a:pt x="1216" y="681"/>
                  </a:cubicBezTo>
                  <a:cubicBezTo>
                    <a:pt x="1327" y="767"/>
                    <a:pt x="1404" y="878"/>
                    <a:pt x="1464" y="998"/>
                  </a:cubicBezTo>
                  <a:cubicBezTo>
                    <a:pt x="1541" y="921"/>
                    <a:pt x="1601" y="818"/>
                    <a:pt x="1626" y="707"/>
                  </a:cubicBezTo>
                  <a:cubicBezTo>
                    <a:pt x="1661" y="570"/>
                    <a:pt x="1652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44"/>
            <p:cNvSpPr/>
            <p:nvPr/>
          </p:nvSpPr>
          <p:spPr>
            <a:xfrm>
              <a:off x="5428775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738" y="1"/>
                  </a:moveTo>
                  <a:cubicBezTo>
                    <a:pt x="720" y="1"/>
                    <a:pt x="703" y="3"/>
                    <a:pt x="685" y="8"/>
                  </a:cubicBezTo>
                  <a:cubicBezTo>
                    <a:pt x="488" y="59"/>
                    <a:pt x="352" y="350"/>
                    <a:pt x="275" y="615"/>
                  </a:cubicBezTo>
                  <a:lnTo>
                    <a:pt x="266" y="615"/>
                  </a:lnTo>
                  <a:cubicBezTo>
                    <a:pt x="27" y="1394"/>
                    <a:pt x="1" y="2258"/>
                    <a:pt x="189" y="2951"/>
                  </a:cubicBezTo>
                  <a:cubicBezTo>
                    <a:pt x="266" y="3199"/>
                    <a:pt x="360" y="3447"/>
                    <a:pt x="352" y="3738"/>
                  </a:cubicBezTo>
                  <a:cubicBezTo>
                    <a:pt x="326" y="4166"/>
                    <a:pt x="61" y="4628"/>
                    <a:pt x="155" y="5013"/>
                  </a:cubicBezTo>
                  <a:cubicBezTo>
                    <a:pt x="206" y="5227"/>
                    <a:pt x="360" y="5338"/>
                    <a:pt x="497" y="5432"/>
                  </a:cubicBezTo>
                  <a:cubicBezTo>
                    <a:pt x="711" y="5577"/>
                    <a:pt x="933" y="5723"/>
                    <a:pt x="1147" y="5868"/>
                  </a:cubicBezTo>
                  <a:lnTo>
                    <a:pt x="2422" y="3045"/>
                  </a:lnTo>
                  <a:cubicBezTo>
                    <a:pt x="2071" y="2018"/>
                    <a:pt x="1618" y="1077"/>
                    <a:pt x="1070" y="273"/>
                  </a:cubicBezTo>
                  <a:cubicBezTo>
                    <a:pt x="979" y="137"/>
                    <a:pt x="869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44"/>
            <p:cNvSpPr/>
            <p:nvPr/>
          </p:nvSpPr>
          <p:spPr>
            <a:xfrm>
              <a:off x="543947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523" y="0"/>
                  </a:moveTo>
                  <a:cubicBezTo>
                    <a:pt x="512" y="0"/>
                    <a:pt x="500" y="2"/>
                    <a:pt x="488" y="4"/>
                  </a:cubicBezTo>
                  <a:cubicBezTo>
                    <a:pt x="351" y="38"/>
                    <a:pt x="257" y="252"/>
                    <a:pt x="197" y="441"/>
                  </a:cubicBezTo>
                  <a:cubicBezTo>
                    <a:pt x="18" y="1005"/>
                    <a:pt x="1" y="1630"/>
                    <a:pt x="137" y="2126"/>
                  </a:cubicBezTo>
                  <a:cubicBezTo>
                    <a:pt x="189" y="2305"/>
                    <a:pt x="266" y="2485"/>
                    <a:pt x="249" y="2690"/>
                  </a:cubicBezTo>
                  <a:cubicBezTo>
                    <a:pt x="240" y="3007"/>
                    <a:pt x="43" y="3341"/>
                    <a:pt x="112" y="3614"/>
                  </a:cubicBezTo>
                  <a:cubicBezTo>
                    <a:pt x="146" y="3768"/>
                    <a:pt x="257" y="3854"/>
                    <a:pt x="360" y="3922"/>
                  </a:cubicBezTo>
                  <a:lnTo>
                    <a:pt x="822" y="4230"/>
                  </a:lnTo>
                  <a:lnTo>
                    <a:pt x="1746" y="2194"/>
                  </a:lnTo>
                  <a:cubicBezTo>
                    <a:pt x="1498" y="1450"/>
                    <a:pt x="1164" y="774"/>
                    <a:pt x="771" y="192"/>
                  </a:cubicBezTo>
                  <a:cubicBezTo>
                    <a:pt x="709" y="100"/>
                    <a:pt x="626" y="0"/>
                    <a:pt x="523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44"/>
            <p:cNvSpPr/>
            <p:nvPr/>
          </p:nvSpPr>
          <p:spPr>
            <a:xfrm>
              <a:off x="5569500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1683" y="1"/>
                  </a:moveTo>
                  <a:cubicBezTo>
                    <a:pt x="1548" y="1"/>
                    <a:pt x="1443" y="137"/>
                    <a:pt x="1353" y="273"/>
                  </a:cubicBezTo>
                  <a:cubicBezTo>
                    <a:pt x="805" y="1077"/>
                    <a:pt x="352" y="2018"/>
                    <a:pt x="1" y="3045"/>
                  </a:cubicBezTo>
                  <a:lnTo>
                    <a:pt x="1276" y="5868"/>
                  </a:lnTo>
                  <a:cubicBezTo>
                    <a:pt x="1490" y="5723"/>
                    <a:pt x="1703" y="5577"/>
                    <a:pt x="1926" y="5432"/>
                  </a:cubicBezTo>
                  <a:cubicBezTo>
                    <a:pt x="2063" y="5338"/>
                    <a:pt x="2217" y="5227"/>
                    <a:pt x="2268" y="5013"/>
                  </a:cubicBezTo>
                  <a:cubicBezTo>
                    <a:pt x="2354" y="4628"/>
                    <a:pt x="2088" y="4166"/>
                    <a:pt x="2071" y="3738"/>
                  </a:cubicBezTo>
                  <a:cubicBezTo>
                    <a:pt x="2063" y="3447"/>
                    <a:pt x="2157" y="3199"/>
                    <a:pt x="2225" y="2951"/>
                  </a:cubicBezTo>
                  <a:cubicBezTo>
                    <a:pt x="2422" y="2258"/>
                    <a:pt x="2396" y="1394"/>
                    <a:pt x="2148" y="615"/>
                  </a:cubicBezTo>
                  <a:cubicBezTo>
                    <a:pt x="2071" y="350"/>
                    <a:pt x="1926" y="59"/>
                    <a:pt x="1738" y="8"/>
                  </a:cubicBezTo>
                  <a:cubicBezTo>
                    <a:pt x="1719" y="3"/>
                    <a:pt x="1701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44"/>
            <p:cNvSpPr/>
            <p:nvPr/>
          </p:nvSpPr>
          <p:spPr>
            <a:xfrm>
              <a:off x="557572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1217" y="0"/>
                  </a:moveTo>
                  <a:cubicBezTo>
                    <a:pt x="1119" y="0"/>
                    <a:pt x="1037" y="100"/>
                    <a:pt x="975" y="192"/>
                  </a:cubicBezTo>
                  <a:cubicBezTo>
                    <a:pt x="582" y="774"/>
                    <a:pt x="248" y="1450"/>
                    <a:pt x="0" y="2194"/>
                  </a:cubicBezTo>
                  <a:lnTo>
                    <a:pt x="915" y="4230"/>
                  </a:lnTo>
                  <a:lnTo>
                    <a:pt x="1386" y="3922"/>
                  </a:lnTo>
                  <a:cubicBezTo>
                    <a:pt x="1489" y="3854"/>
                    <a:pt x="1600" y="3768"/>
                    <a:pt x="1634" y="3614"/>
                  </a:cubicBezTo>
                  <a:cubicBezTo>
                    <a:pt x="1694" y="3341"/>
                    <a:pt x="1506" y="3007"/>
                    <a:pt x="1489" y="2690"/>
                  </a:cubicBezTo>
                  <a:cubicBezTo>
                    <a:pt x="1480" y="2485"/>
                    <a:pt x="1557" y="2305"/>
                    <a:pt x="1608" y="2126"/>
                  </a:cubicBezTo>
                  <a:cubicBezTo>
                    <a:pt x="1745" y="1630"/>
                    <a:pt x="1720" y="1005"/>
                    <a:pt x="1549" y="441"/>
                  </a:cubicBezTo>
                  <a:cubicBezTo>
                    <a:pt x="1489" y="252"/>
                    <a:pt x="1386" y="38"/>
                    <a:pt x="1249" y="4"/>
                  </a:cubicBezTo>
                  <a:cubicBezTo>
                    <a:pt x="1238" y="2"/>
                    <a:pt x="1227" y="0"/>
                    <a:pt x="1217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44"/>
            <p:cNvSpPr/>
            <p:nvPr/>
          </p:nvSpPr>
          <p:spPr>
            <a:xfrm>
              <a:off x="5446525" y="4668700"/>
              <a:ext cx="164925" cy="162850"/>
            </a:xfrm>
            <a:custGeom>
              <a:rect b="b" l="l" r="r" t="t"/>
              <a:pathLst>
                <a:path extrusionOk="0" h="6514" w="6597">
                  <a:moveTo>
                    <a:pt x="3081" y="0"/>
                  </a:moveTo>
                  <a:cubicBezTo>
                    <a:pt x="2964" y="0"/>
                    <a:pt x="2847" y="2"/>
                    <a:pt x="2730" y="7"/>
                  </a:cubicBezTo>
                  <a:cubicBezTo>
                    <a:pt x="2448" y="16"/>
                    <a:pt x="2165" y="33"/>
                    <a:pt x="1883" y="59"/>
                  </a:cubicBezTo>
                  <a:cubicBezTo>
                    <a:pt x="1216" y="136"/>
                    <a:pt x="660" y="940"/>
                    <a:pt x="403" y="1505"/>
                  </a:cubicBezTo>
                  <a:cubicBezTo>
                    <a:pt x="112" y="2138"/>
                    <a:pt x="1" y="2865"/>
                    <a:pt x="61" y="3558"/>
                  </a:cubicBezTo>
                  <a:cubicBezTo>
                    <a:pt x="86" y="3874"/>
                    <a:pt x="172" y="4174"/>
                    <a:pt x="215" y="4482"/>
                  </a:cubicBezTo>
                  <a:cubicBezTo>
                    <a:pt x="258" y="4790"/>
                    <a:pt x="155" y="5226"/>
                    <a:pt x="283" y="5517"/>
                  </a:cubicBezTo>
                  <a:cubicBezTo>
                    <a:pt x="335" y="5619"/>
                    <a:pt x="506" y="5654"/>
                    <a:pt x="557" y="5756"/>
                  </a:cubicBezTo>
                  <a:cubicBezTo>
                    <a:pt x="711" y="6030"/>
                    <a:pt x="899" y="6312"/>
                    <a:pt x="1190" y="6389"/>
                  </a:cubicBezTo>
                  <a:cubicBezTo>
                    <a:pt x="1244" y="6404"/>
                    <a:pt x="1298" y="6410"/>
                    <a:pt x="1353" y="6410"/>
                  </a:cubicBezTo>
                  <a:cubicBezTo>
                    <a:pt x="1526" y="6410"/>
                    <a:pt x="1701" y="6346"/>
                    <a:pt x="1857" y="6261"/>
                  </a:cubicBezTo>
                  <a:cubicBezTo>
                    <a:pt x="1986" y="6193"/>
                    <a:pt x="2114" y="6107"/>
                    <a:pt x="2225" y="6004"/>
                  </a:cubicBezTo>
                  <a:cubicBezTo>
                    <a:pt x="2345" y="5910"/>
                    <a:pt x="2448" y="5799"/>
                    <a:pt x="2533" y="5671"/>
                  </a:cubicBezTo>
                  <a:cubicBezTo>
                    <a:pt x="2661" y="5500"/>
                    <a:pt x="2756" y="5303"/>
                    <a:pt x="2892" y="5140"/>
                  </a:cubicBezTo>
                  <a:cubicBezTo>
                    <a:pt x="2952" y="5063"/>
                    <a:pt x="3021" y="4995"/>
                    <a:pt x="3098" y="4935"/>
                  </a:cubicBezTo>
                  <a:cubicBezTo>
                    <a:pt x="3192" y="4867"/>
                    <a:pt x="3286" y="4815"/>
                    <a:pt x="3406" y="4798"/>
                  </a:cubicBezTo>
                  <a:cubicBezTo>
                    <a:pt x="3431" y="4795"/>
                    <a:pt x="3456" y="4793"/>
                    <a:pt x="3481" y="4793"/>
                  </a:cubicBezTo>
                  <a:cubicBezTo>
                    <a:pt x="3753" y="4793"/>
                    <a:pt x="4010" y="4999"/>
                    <a:pt x="4167" y="5234"/>
                  </a:cubicBezTo>
                  <a:cubicBezTo>
                    <a:pt x="4347" y="5500"/>
                    <a:pt x="4449" y="5808"/>
                    <a:pt x="4629" y="6064"/>
                  </a:cubicBezTo>
                  <a:cubicBezTo>
                    <a:pt x="4680" y="6141"/>
                    <a:pt x="4740" y="6218"/>
                    <a:pt x="4809" y="6287"/>
                  </a:cubicBezTo>
                  <a:cubicBezTo>
                    <a:pt x="4961" y="6424"/>
                    <a:pt x="5140" y="6513"/>
                    <a:pt x="5329" y="6513"/>
                  </a:cubicBezTo>
                  <a:cubicBezTo>
                    <a:pt x="5352" y="6513"/>
                    <a:pt x="5375" y="6512"/>
                    <a:pt x="5399" y="6509"/>
                  </a:cubicBezTo>
                  <a:cubicBezTo>
                    <a:pt x="5587" y="6483"/>
                    <a:pt x="5741" y="6364"/>
                    <a:pt x="5861" y="6210"/>
                  </a:cubicBezTo>
                  <a:cubicBezTo>
                    <a:pt x="5947" y="6098"/>
                    <a:pt x="6143" y="5962"/>
                    <a:pt x="6203" y="5833"/>
                  </a:cubicBezTo>
                  <a:cubicBezTo>
                    <a:pt x="6494" y="5149"/>
                    <a:pt x="6434" y="4439"/>
                    <a:pt x="6520" y="3712"/>
                  </a:cubicBezTo>
                  <a:cubicBezTo>
                    <a:pt x="6537" y="3575"/>
                    <a:pt x="6554" y="3429"/>
                    <a:pt x="6563" y="3284"/>
                  </a:cubicBezTo>
                  <a:cubicBezTo>
                    <a:pt x="6597" y="2694"/>
                    <a:pt x="6545" y="2086"/>
                    <a:pt x="6332" y="1530"/>
                  </a:cubicBezTo>
                  <a:cubicBezTo>
                    <a:pt x="6103" y="945"/>
                    <a:pt x="5210" y="16"/>
                    <a:pt x="4445" y="16"/>
                  </a:cubicBezTo>
                  <a:cubicBezTo>
                    <a:pt x="4438" y="16"/>
                    <a:pt x="4431" y="16"/>
                    <a:pt x="4424" y="16"/>
                  </a:cubicBezTo>
                  <a:cubicBezTo>
                    <a:pt x="4340" y="19"/>
                    <a:pt x="4256" y="20"/>
                    <a:pt x="4172" y="20"/>
                  </a:cubicBezTo>
                  <a:cubicBezTo>
                    <a:pt x="3809" y="20"/>
                    <a:pt x="3445" y="0"/>
                    <a:pt x="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44"/>
            <p:cNvSpPr/>
            <p:nvPr/>
          </p:nvSpPr>
          <p:spPr>
            <a:xfrm>
              <a:off x="5477925" y="4732950"/>
              <a:ext cx="16125" cy="24950"/>
            </a:xfrm>
            <a:custGeom>
              <a:rect b="b" l="l" r="r" t="t"/>
              <a:pathLst>
                <a:path extrusionOk="0" h="998" w="645">
                  <a:moveTo>
                    <a:pt x="307" y="0"/>
                  </a:moveTo>
                  <a:cubicBezTo>
                    <a:pt x="15" y="0"/>
                    <a:pt x="1" y="548"/>
                    <a:pt x="62" y="748"/>
                  </a:cubicBezTo>
                  <a:cubicBezTo>
                    <a:pt x="97" y="851"/>
                    <a:pt x="148" y="953"/>
                    <a:pt x="251" y="988"/>
                  </a:cubicBezTo>
                  <a:cubicBezTo>
                    <a:pt x="272" y="994"/>
                    <a:pt x="294" y="997"/>
                    <a:pt x="316" y="997"/>
                  </a:cubicBezTo>
                  <a:cubicBezTo>
                    <a:pt x="406" y="997"/>
                    <a:pt x="495" y="944"/>
                    <a:pt x="550" y="868"/>
                  </a:cubicBezTo>
                  <a:cubicBezTo>
                    <a:pt x="610" y="782"/>
                    <a:pt x="636" y="663"/>
                    <a:pt x="644" y="551"/>
                  </a:cubicBezTo>
                  <a:cubicBezTo>
                    <a:pt x="644" y="534"/>
                    <a:pt x="644" y="517"/>
                    <a:pt x="644" y="500"/>
                  </a:cubicBezTo>
                  <a:cubicBezTo>
                    <a:pt x="644" y="415"/>
                    <a:pt x="636" y="320"/>
                    <a:pt x="610" y="243"/>
                  </a:cubicBezTo>
                  <a:cubicBezTo>
                    <a:pt x="576" y="149"/>
                    <a:pt x="507" y="55"/>
                    <a:pt x="413" y="21"/>
                  </a:cubicBezTo>
                  <a:cubicBezTo>
                    <a:pt x="374" y="7"/>
                    <a:pt x="339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44"/>
            <p:cNvSpPr/>
            <p:nvPr/>
          </p:nvSpPr>
          <p:spPr>
            <a:xfrm>
              <a:off x="5567975" y="4732950"/>
              <a:ext cx="16100" cy="24950"/>
            </a:xfrm>
            <a:custGeom>
              <a:rect b="b" l="l" r="r" t="t"/>
              <a:pathLst>
                <a:path extrusionOk="0" h="998" w="644">
                  <a:moveTo>
                    <a:pt x="298" y="0"/>
                  </a:moveTo>
                  <a:cubicBezTo>
                    <a:pt x="8" y="0"/>
                    <a:pt x="0" y="548"/>
                    <a:pt x="62" y="748"/>
                  </a:cubicBezTo>
                  <a:cubicBezTo>
                    <a:pt x="88" y="851"/>
                    <a:pt x="148" y="953"/>
                    <a:pt x="242" y="988"/>
                  </a:cubicBezTo>
                  <a:cubicBezTo>
                    <a:pt x="263" y="994"/>
                    <a:pt x="285" y="997"/>
                    <a:pt x="307" y="997"/>
                  </a:cubicBezTo>
                  <a:cubicBezTo>
                    <a:pt x="397" y="997"/>
                    <a:pt x="486" y="944"/>
                    <a:pt x="541" y="868"/>
                  </a:cubicBezTo>
                  <a:cubicBezTo>
                    <a:pt x="609" y="782"/>
                    <a:pt x="627" y="663"/>
                    <a:pt x="635" y="551"/>
                  </a:cubicBezTo>
                  <a:cubicBezTo>
                    <a:pt x="635" y="534"/>
                    <a:pt x="635" y="517"/>
                    <a:pt x="635" y="500"/>
                  </a:cubicBezTo>
                  <a:cubicBezTo>
                    <a:pt x="644" y="415"/>
                    <a:pt x="635" y="320"/>
                    <a:pt x="601" y="243"/>
                  </a:cubicBezTo>
                  <a:cubicBezTo>
                    <a:pt x="567" y="149"/>
                    <a:pt x="498" y="55"/>
                    <a:pt x="404" y="21"/>
                  </a:cubicBezTo>
                  <a:cubicBezTo>
                    <a:pt x="365" y="7"/>
                    <a:pt x="330" y="0"/>
                    <a:pt x="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44"/>
            <p:cNvSpPr/>
            <p:nvPr/>
          </p:nvSpPr>
          <p:spPr>
            <a:xfrm>
              <a:off x="5481525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44" y="1"/>
                  </a:moveTo>
                  <a:cubicBezTo>
                    <a:pt x="10" y="1"/>
                    <a:pt x="0" y="455"/>
                    <a:pt x="47" y="617"/>
                  </a:cubicBezTo>
                  <a:cubicBezTo>
                    <a:pt x="72" y="694"/>
                    <a:pt x="124" y="779"/>
                    <a:pt x="201" y="805"/>
                  </a:cubicBezTo>
                  <a:cubicBezTo>
                    <a:pt x="219" y="812"/>
                    <a:pt x="239" y="816"/>
                    <a:pt x="258" y="816"/>
                  </a:cubicBezTo>
                  <a:cubicBezTo>
                    <a:pt x="328" y="816"/>
                    <a:pt x="400" y="771"/>
                    <a:pt x="440" y="711"/>
                  </a:cubicBezTo>
                  <a:cubicBezTo>
                    <a:pt x="500" y="634"/>
                    <a:pt x="517" y="540"/>
                    <a:pt x="517" y="446"/>
                  </a:cubicBezTo>
                  <a:cubicBezTo>
                    <a:pt x="526" y="437"/>
                    <a:pt x="526" y="420"/>
                    <a:pt x="526" y="411"/>
                  </a:cubicBezTo>
                  <a:cubicBezTo>
                    <a:pt x="526" y="343"/>
                    <a:pt x="517" y="266"/>
                    <a:pt x="492" y="198"/>
                  </a:cubicBezTo>
                  <a:cubicBezTo>
                    <a:pt x="466" y="121"/>
                    <a:pt x="406" y="52"/>
                    <a:pt x="329" y="18"/>
                  </a:cubicBezTo>
                  <a:cubicBezTo>
                    <a:pt x="298" y="6"/>
                    <a:pt x="270" y="1"/>
                    <a:pt x="244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44"/>
            <p:cNvSpPr/>
            <p:nvPr/>
          </p:nvSpPr>
          <p:spPr>
            <a:xfrm>
              <a:off x="5567300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50" y="1"/>
                  </a:moveTo>
                  <a:cubicBezTo>
                    <a:pt x="9" y="1"/>
                    <a:pt x="1" y="455"/>
                    <a:pt x="55" y="617"/>
                  </a:cubicBezTo>
                  <a:cubicBezTo>
                    <a:pt x="80" y="694"/>
                    <a:pt x="123" y="779"/>
                    <a:pt x="209" y="805"/>
                  </a:cubicBezTo>
                  <a:cubicBezTo>
                    <a:pt x="227" y="812"/>
                    <a:pt x="247" y="816"/>
                    <a:pt x="266" y="816"/>
                  </a:cubicBezTo>
                  <a:cubicBezTo>
                    <a:pt x="336" y="816"/>
                    <a:pt x="408" y="771"/>
                    <a:pt x="448" y="711"/>
                  </a:cubicBezTo>
                  <a:cubicBezTo>
                    <a:pt x="500" y="634"/>
                    <a:pt x="517" y="540"/>
                    <a:pt x="525" y="446"/>
                  </a:cubicBezTo>
                  <a:cubicBezTo>
                    <a:pt x="525" y="437"/>
                    <a:pt x="525" y="420"/>
                    <a:pt x="525" y="411"/>
                  </a:cubicBezTo>
                  <a:cubicBezTo>
                    <a:pt x="525" y="343"/>
                    <a:pt x="525" y="266"/>
                    <a:pt x="500" y="198"/>
                  </a:cubicBezTo>
                  <a:cubicBezTo>
                    <a:pt x="474" y="121"/>
                    <a:pt x="414" y="52"/>
                    <a:pt x="337" y="18"/>
                  </a:cubicBezTo>
                  <a:cubicBezTo>
                    <a:pt x="305" y="6"/>
                    <a:pt x="276" y="1"/>
                    <a:pt x="25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44"/>
            <p:cNvSpPr/>
            <p:nvPr/>
          </p:nvSpPr>
          <p:spPr>
            <a:xfrm>
              <a:off x="5452950" y="4678375"/>
              <a:ext cx="154450" cy="165350"/>
            </a:xfrm>
            <a:custGeom>
              <a:rect b="b" l="l" r="r" t="t"/>
              <a:pathLst>
                <a:path extrusionOk="0" h="6614" w="6178">
                  <a:moveTo>
                    <a:pt x="3953" y="0"/>
                  </a:moveTo>
                  <a:cubicBezTo>
                    <a:pt x="3828" y="0"/>
                    <a:pt x="3704" y="40"/>
                    <a:pt x="3602" y="125"/>
                  </a:cubicBezTo>
                  <a:cubicBezTo>
                    <a:pt x="3517" y="185"/>
                    <a:pt x="3448" y="271"/>
                    <a:pt x="3346" y="279"/>
                  </a:cubicBezTo>
                  <a:cubicBezTo>
                    <a:pt x="3337" y="280"/>
                    <a:pt x="3328" y="281"/>
                    <a:pt x="3319" y="281"/>
                  </a:cubicBezTo>
                  <a:cubicBezTo>
                    <a:pt x="3212" y="281"/>
                    <a:pt x="3124" y="188"/>
                    <a:pt x="3029" y="125"/>
                  </a:cubicBezTo>
                  <a:cubicBezTo>
                    <a:pt x="2937" y="65"/>
                    <a:pt x="2834" y="37"/>
                    <a:pt x="2730" y="37"/>
                  </a:cubicBezTo>
                  <a:cubicBezTo>
                    <a:pt x="2554" y="37"/>
                    <a:pt x="2373" y="116"/>
                    <a:pt x="2233" y="245"/>
                  </a:cubicBezTo>
                  <a:cubicBezTo>
                    <a:pt x="2165" y="313"/>
                    <a:pt x="2105" y="390"/>
                    <a:pt x="2062" y="476"/>
                  </a:cubicBezTo>
                  <a:cubicBezTo>
                    <a:pt x="1883" y="835"/>
                    <a:pt x="1934" y="1289"/>
                    <a:pt x="2105" y="1656"/>
                  </a:cubicBezTo>
                  <a:cubicBezTo>
                    <a:pt x="2191" y="1845"/>
                    <a:pt x="2319" y="2298"/>
                    <a:pt x="2268" y="2512"/>
                  </a:cubicBezTo>
                  <a:cubicBezTo>
                    <a:pt x="2208" y="2786"/>
                    <a:pt x="1985" y="2828"/>
                    <a:pt x="1780" y="2974"/>
                  </a:cubicBezTo>
                  <a:cubicBezTo>
                    <a:pt x="1583" y="3119"/>
                    <a:pt x="1438" y="3325"/>
                    <a:pt x="1352" y="3539"/>
                  </a:cubicBezTo>
                  <a:cubicBezTo>
                    <a:pt x="1258" y="3770"/>
                    <a:pt x="1250" y="4291"/>
                    <a:pt x="1250" y="4317"/>
                  </a:cubicBezTo>
                  <a:cubicBezTo>
                    <a:pt x="1267" y="4651"/>
                    <a:pt x="1198" y="5241"/>
                    <a:pt x="890" y="5412"/>
                  </a:cubicBezTo>
                  <a:cubicBezTo>
                    <a:pt x="844" y="5438"/>
                    <a:pt x="794" y="5450"/>
                    <a:pt x="743" y="5450"/>
                  </a:cubicBezTo>
                  <a:cubicBezTo>
                    <a:pt x="410" y="5450"/>
                    <a:pt x="18" y="4967"/>
                    <a:pt x="18" y="4967"/>
                  </a:cubicBezTo>
                  <a:lnTo>
                    <a:pt x="18" y="4967"/>
                  </a:lnTo>
                  <a:cubicBezTo>
                    <a:pt x="1" y="4993"/>
                    <a:pt x="214" y="5874"/>
                    <a:pt x="796" y="6259"/>
                  </a:cubicBezTo>
                  <a:cubicBezTo>
                    <a:pt x="1032" y="6416"/>
                    <a:pt x="1267" y="6573"/>
                    <a:pt x="1511" y="6573"/>
                  </a:cubicBezTo>
                  <a:cubicBezTo>
                    <a:pt x="1585" y="6573"/>
                    <a:pt x="1661" y="6558"/>
                    <a:pt x="1737" y="6524"/>
                  </a:cubicBezTo>
                  <a:cubicBezTo>
                    <a:pt x="1763" y="6516"/>
                    <a:pt x="1780" y="6507"/>
                    <a:pt x="1797" y="6499"/>
                  </a:cubicBezTo>
                  <a:cubicBezTo>
                    <a:pt x="1951" y="6413"/>
                    <a:pt x="2079" y="6276"/>
                    <a:pt x="2182" y="6131"/>
                  </a:cubicBezTo>
                  <a:cubicBezTo>
                    <a:pt x="2191" y="6131"/>
                    <a:pt x="2191" y="6122"/>
                    <a:pt x="2191" y="6122"/>
                  </a:cubicBezTo>
                  <a:cubicBezTo>
                    <a:pt x="2199" y="6105"/>
                    <a:pt x="2216" y="6088"/>
                    <a:pt x="2225" y="6071"/>
                  </a:cubicBezTo>
                  <a:cubicBezTo>
                    <a:pt x="2242" y="6045"/>
                    <a:pt x="2251" y="6028"/>
                    <a:pt x="2268" y="6002"/>
                  </a:cubicBezTo>
                  <a:cubicBezTo>
                    <a:pt x="2387" y="5806"/>
                    <a:pt x="2481" y="5592"/>
                    <a:pt x="2601" y="5395"/>
                  </a:cubicBezTo>
                  <a:cubicBezTo>
                    <a:pt x="2721" y="5215"/>
                    <a:pt x="2884" y="5036"/>
                    <a:pt x="3097" y="5010"/>
                  </a:cubicBezTo>
                  <a:lnTo>
                    <a:pt x="3192" y="5010"/>
                  </a:lnTo>
                  <a:cubicBezTo>
                    <a:pt x="3423" y="5036"/>
                    <a:pt x="3619" y="5241"/>
                    <a:pt x="3739" y="5463"/>
                  </a:cubicBezTo>
                  <a:cubicBezTo>
                    <a:pt x="3816" y="5617"/>
                    <a:pt x="3867" y="5788"/>
                    <a:pt x="3944" y="5951"/>
                  </a:cubicBezTo>
                  <a:cubicBezTo>
                    <a:pt x="3953" y="5968"/>
                    <a:pt x="3961" y="5994"/>
                    <a:pt x="3970" y="6011"/>
                  </a:cubicBezTo>
                  <a:cubicBezTo>
                    <a:pt x="3979" y="6028"/>
                    <a:pt x="3979" y="6037"/>
                    <a:pt x="3987" y="6045"/>
                  </a:cubicBezTo>
                  <a:cubicBezTo>
                    <a:pt x="4021" y="6105"/>
                    <a:pt x="4056" y="6165"/>
                    <a:pt x="4090" y="6216"/>
                  </a:cubicBezTo>
                  <a:cubicBezTo>
                    <a:pt x="4277" y="6469"/>
                    <a:pt x="4592" y="6613"/>
                    <a:pt x="4901" y="6613"/>
                  </a:cubicBezTo>
                  <a:cubicBezTo>
                    <a:pt x="5001" y="6613"/>
                    <a:pt x="5100" y="6598"/>
                    <a:pt x="5193" y="6567"/>
                  </a:cubicBezTo>
                  <a:cubicBezTo>
                    <a:pt x="5578" y="6430"/>
                    <a:pt x="6177" y="5583"/>
                    <a:pt x="6143" y="4847"/>
                  </a:cubicBezTo>
                  <a:lnTo>
                    <a:pt x="6143" y="4847"/>
                  </a:lnTo>
                  <a:cubicBezTo>
                    <a:pt x="6067" y="4984"/>
                    <a:pt x="5824" y="5636"/>
                    <a:pt x="5544" y="5636"/>
                  </a:cubicBezTo>
                  <a:cubicBezTo>
                    <a:pt x="5507" y="5636"/>
                    <a:pt x="5470" y="5625"/>
                    <a:pt x="5433" y="5600"/>
                  </a:cubicBezTo>
                  <a:cubicBezTo>
                    <a:pt x="5296" y="5506"/>
                    <a:pt x="5305" y="5292"/>
                    <a:pt x="5296" y="5121"/>
                  </a:cubicBezTo>
                  <a:cubicBezTo>
                    <a:pt x="5253" y="4634"/>
                    <a:pt x="5210" y="4137"/>
                    <a:pt x="5005" y="3675"/>
                  </a:cubicBezTo>
                  <a:cubicBezTo>
                    <a:pt x="4903" y="3453"/>
                    <a:pt x="4766" y="3248"/>
                    <a:pt x="4577" y="3077"/>
                  </a:cubicBezTo>
                  <a:cubicBezTo>
                    <a:pt x="4466" y="2982"/>
                    <a:pt x="4321" y="2914"/>
                    <a:pt x="4210" y="2803"/>
                  </a:cubicBezTo>
                  <a:cubicBezTo>
                    <a:pt x="3884" y="2478"/>
                    <a:pt x="4244" y="1845"/>
                    <a:pt x="4441" y="1562"/>
                  </a:cubicBezTo>
                  <a:cubicBezTo>
                    <a:pt x="4595" y="1349"/>
                    <a:pt x="4689" y="1075"/>
                    <a:pt x="4672" y="801"/>
                  </a:cubicBezTo>
                  <a:cubicBezTo>
                    <a:pt x="4663" y="527"/>
                    <a:pt x="4535" y="253"/>
                    <a:pt x="4312" y="108"/>
                  </a:cubicBezTo>
                  <a:cubicBezTo>
                    <a:pt x="4261" y="74"/>
                    <a:pt x="4201" y="48"/>
                    <a:pt x="4141" y="31"/>
                  </a:cubicBezTo>
                  <a:cubicBezTo>
                    <a:pt x="4080" y="11"/>
                    <a:pt x="4017" y="0"/>
                    <a:pt x="3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44"/>
            <p:cNvSpPr/>
            <p:nvPr/>
          </p:nvSpPr>
          <p:spPr>
            <a:xfrm>
              <a:off x="5499150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44"/>
            <p:cNvSpPr/>
            <p:nvPr/>
          </p:nvSpPr>
          <p:spPr>
            <a:xfrm>
              <a:off x="5503200" y="4767475"/>
              <a:ext cx="5175" cy="4075"/>
            </a:xfrm>
            <a:custGeom>
              <a:rect b="b" l="l" r="r" t="t"/>
              <a:pathLst>
                <a:path extrusionOk="0" h="163" w="207">
                  <a:moveTo>
                    <a:pt x="104" y="0"/>
                  </a:moveTo>
                  <a:cubicBezTo>
                    <a:pt x="1" y="0"/>
                    <a:pt x="1" y="163"/>
                    <a:pt x="104" y="163"/>
                  </a:cubicBezTo>
                  <a:cubicBezTo>
                    <a:pt x="206" y="163"/>
                    <a:pt x="206" y="0"/>
                    <a:pt x="104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44"/>
            <p:cNvSpPr/>
            <p:nvPr/>
          </p:nvSpPr>
          <p:spPr>
            <a:xfrm>
              <a:off x="5507050" y="4777525"/>
              <a:ext cx="4100" cy="4300"/>
            </a:xfrm>
            <a:custGeom>
              <a:rect b="b" l="l" r="r" t="t"/>
              <a:pathLst>
                <a:path extrusionOk="0" h="172" w="164">
                  <a:moveTo>
                    <a:pt x="61" y="0"/>
                  </a:moveTo>
                  <a:cubicBezTo>
                    <a:pt x="52" y="9"/>
                    <a:pt x="35" y="17"/>
                    <a:pt x="27" y="26"/>
                  </a:cubicBezTo>
                  <a:lnTo>
                    <a:pt x="18" y="43"/>
                  </a:lnTo>
                  <a:cubicBezTo>
                    <a:pt x="10" y="52"/>
                    <a:pt x="1" y="69"/>
                    <a:pt x="1" y="77"/>
                  </a:cubicBezTo>
                  <a:lnTo>
                    <a:pt x="1" y="86"/>
                  </a:lnTo>
                  <a:cubicBezTo>
                    <a:pt x="1" y="103"/>
                    <a:pt x="10" y="112"/>
                    <a:pt x="10" y="120"/>
                  </a:cubicBezTo>
                  <a:cubicBezTo>
                    <a:pt x="18" y="129"/>
                    <a:pt x="18" y="137"/>
                    <a:pt x="27" y="146"/>
                  </a:cubicBezTo>
                  <a:cubicBezTo>
                    <a:pt x="35" y="154"/>
                    <a:pt x="44" y="163"/>
                    <a:pt x="52" y="163"/>
                  </a:cubicBezTo>
                  <a:cubicBezTo>
                    <a:pt x="61" y="171"/>
                    <a:pt x="78" y="171"/>
                    <a:pt x="87" y="171"/>
                  </a:cubicBezTo>
                  <a:lnTo>
                    <a:pt x="104" y="163"/>
                  </a:lnTo>
                  <a:cubicBezTo>
                    <a:pt x="121" y="163"/>
                    <a:pt x="129" y="154"/>
                    <a:pt x="138" y="146"/>
                  </a:cubicBezTo>
                  <a:lnTo>
                    <a:pt x="155" y="129"/>
                  </a:lnTo>
                  <a:cubicBezTo>
                    <a:pt x="163" y="120"/>
                    <a:pt x="163" y="103"/>
                    <a:pt x="163" y="86"/>
                  </a:cubicBezTo>
                  <a:lnTo>
                    <a:pt x="163" y="77"/>
                  </a:lnTo>
                  <a:cubicBezTo>
                    <a:pt x="163" y="69"/>
                    <a:pt x="163" y="60"/>
                    <a:pt x="155" y="52"/>
                  </a:cubicBezTo>
                  <a:cubicBezTo>
                    <a:pt x="155" y="43"/>
                    <a:pt x="146" y="35"/>
                    <a:pt x="138" y="26"/>
                  </a:cubicBezTo>
                  <a:cubicBezTo>
                    <a:pt x="138" y="17"/>
                    <a:pt x="121" y="9"/>
                    <a:pt x="112" y="9"/>
                  </a:cubicBezTo>
                  <a:cubicBezTo>
                    <a:pt x="104" y="0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44"/>
            <p:cNvSpPr/>
            <p:nvPr/>
          </p:nvSpPr>
          <p:spPr>
            <a:xfrm>
              <a:off x="5558825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44"/>
            <p:cNvSpPr/>
            <p:nvPr/>
          </p:nvSpPr>
          <p:spPr>
            <a:xfrm>
              <a:off x="5554550" y="4767475"/>
              <a:ext cx="5350" cy="4075"/>
            </a:xfrm>
            <a:custGeom>
              <a:rect b="b" l="l" r="r" t="t"/>
              <a:pathLst>
                <a:path extrusionOk="0" h="163" w="214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14" y="163"/>
                    <a:pt x="214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44"/>
            <p:cNvSpPr/>
            <p:nvPr/>
          </p:nvSpPr>
          <p:spPr>
            <a:xfrm>
              <a:off x="5551975" y="4777525"/>
              <a:ext cx="3875" cy="4300"/>
            </a:xfrm>
            <a:custGeom>
              <a:rect b="b" l="l" r="r" t="t"/>
              <a:pathLst>
                <a:path extrusionOk="0" h="172" w="155">
                  <a:moveTo>
                    <a:pt x="77" y="0"/>
                  </a:moveTo>
                  <a:cubicBezTo>
                    <a:pt x="69" y="0"/>
                    <a:pt x="52" y="0"/>
                    <a:pt x="43" y="9"/>
                  </a:cubicBezTo>
                  <a:cubicBezTo>
                    <a:pt x="35" y="9"/>
                    <a:pt x="26" y="17"/>
                    <a:pt x="18" y="26"/>
                  </a:cubicBezTo>
                  <a:cubicBezTo>
                    <a:pt x="9" y="35"/>
                    <a:pt x="9" y="43"/>
                    <a:pt x="0" y="52"/>
                  </a:cubicBezTo>
                  <a:cubicBezTo>
                    <a:pt x="0" y="60"/>
                    <a:pt x="0" y="69"/>
                    <a:pt x="0" y="77"/>
                  </a:cubicBezTo>
                  <a:lnTo>
                    <a:pt x="0" y="86"/>
                  </a:lnTo>
                  <a:cubicBezTo>
                    <a:pt x="0" y="103"/>
                    <a:pt x="0" y="120"/>
                    <a:pt x="9" y="129"/>
                  </a:cubicBezTo>
                  <a:lnTo>
                    <a:pt x="18" y="146"/>
                  </a:lnTo>
                  <a:cubicBezTo>
                    <a:pt x="26" y="154"/>
                    <a:pt x="43" y="163"/>
                    <a:pt x="52" y="163"/>
                  </a:cubicBezTo>
                  <a:lnTo>
                    <a:pt x="77" y="171"/>
                  </a:lnTo>
                  <a:cubicBezTo>
                    <a:pt x="86" y="171"/>
                    <a:pt x="95" y="171"/>
                    <a:pt x="103" y="163"/>
                  </a:cubicBezTo>
                  <a:cubicBezTo>
                    <a:pt x="120" y="163"/>
                    <a:pt x="129" y="154"/>
                    <a:pt x="129" y="146"/>
                  </a:cubicBezTo>
                  <a:cubicBezTo>
                    <a:pt x="146" y="137"/>
                    <a:pt x="146" y="129"/>
                    <a:pt x="154" y="120"/>
                  </a:cubicBezTo>
                  <a:cubicBezTo>
                    <a:pt x="154" y="112"/>
                    <a:pt x="154" y="103"/>
                    <a:pt x="154" y="86"/>
                  </a:cubicBezTo>
                  <a:lnTo>
                    <a:pt x="154" y="77"/>
                  </a:lnTo>
                  <a:cubicBezTo>
                    <a:pt x="154" y="69"/>
                    <a:pt x="154" y="52"/>
                    <a:pt x="146" y="43"/>
                  </a:cubicBezTo>
                  <a:lnTo>
                    <a:pt x="137" y="26"/>
                  </a:lnTo>
                  <a:cubicBezTo>
                    <a:pt x="120" y="17"/>
                    <a:pt x="112" y="9"/>
                    <a:pt x="95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44"/>
            <p:cNvSpPr/>
            <p:nvPr/>
          </p:nvSpPr>
          <p:spPr>
            <a:xfrm>
              <a:off x="5510275" y="4748425"/>
              <a:ext cx="41075" cy="31250"/>
            </a:xfrm>
            <a:custGeom>
              <a:rect b="b" l="l" r="r" t="t"/>
              <a:pathLst>
                <a:path extrusionOk="0" h="1250" w="1643">
                  <a:moveTo>
                    <a:pt x="822" y="1"/>
                  </a:moveTo>
                  <a:cubicBezTo>
                    <a:pt x="368" y="1"/>
                    <a:pt x="0" y="78"/>
                    <a:pt x="0" y="420"/>
                  </a:cubicBezTo>
                  <a:cubicBezTo>
                    <a:pt x="0" y="771"/>
                    <a:pt x="368" y="1250"/>
                    <a:pt x="822" y="1250"/>
                  </a:cubicBezTo>
                  <a:cubicBezTo>
                    <a:pt x="1275" y="1250"/>
                    <a:pt x="1643" y="771"/>
                    <a:pt x="1643" y="420"/>
                  </a:cubicBezTo>
                  <a:cubicBezTo>
                    <a:pt x="1643" y="78"/>
                    <a:pt x="1275" y="1"/>
                    <a:pt x="822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44"/>
            <p:cNvSpPr/>
            <p:nvPr/>
          </p:nvSpPr>
          <p:spPr>
            <a:xfrm>
              <a:off x="5516475" y="4750575"/>
              <a:ext cx="28675" cy="7500"/>
            </a:xfrm>
            <a:custGeom>
              <a:rect b="b" l="l" r="r" t="t"/>
              <a:pathLst>
                <a:path extrusionOk="0" h="300" w="1147">
                  <a:moveTo>
                    <a:pt x="574" y="0"/>
                  </a:moveTo>
                  <a:cubicBezTo>
                    <a:pt x="257" y="0"/>
                    <a:pt x="0" y="69"/>
                    <a:pt x="0" y="154"/>
                  </a:cubicBezTo>
                  <a:cubicBezTo>
                    <a:pt x="0" y="240"/>
                    <a:pt x="257" y="300"/>
                    <a:pt x="574" y="300"/>
                  </a:cubicBezTo>
                  <a:cubicBezTo>
                    <a:pt x="890" y="300"/>
                    <a:pt x="1147" y="231"/>
                    <a:pt x="1147" y="154"/>
                  </a:cubicBezTo>
                  <a:cubicBezTo>
                    <a:pt x="1147" y="69"/>
                    <a:pt x="89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4" name="Google Shape;2004;p44"/>
          <p:cNvGrpSpPr/>
          <p:nvPr/>
        </p:nvGrpSpPr>
        <p:grpSpPr>
          <a:xfrm flipH="1">
            <a:off x="6819856" y="2842604"/>
            <a:ext cx="1152191" cy="1858197"/>
            <a:chOff x="4942875" y="3623050"/>
            <a:chExt cx="465400" cy="572775"/>
          </a:xfrm>
        </p:grpSpPr>
        <p:sp>
          <p:nvSpPr>
            <p:cNvPr id="2005" name="Google Shape;2005;p44"/>
            <p:cNvSpPr/>
            <p:nvPr/>
          </p:nvSpPr>
          <p:spPr>
            <a:xfrm>
              <a:off x="5145400" y="3623850"/>
              <a:ext cx="96050" cy="168450"/>
            </a:xfrm>
            <a:custGeom>
              <a:rect b="b" l="l" r="r" t="t"/>
              <a:pathLst>
                <a:path extrusionOk="0" h="6738" w="3842">
                  <a:moveTo>
                    <a:pt x="3842" y="242"/>
                  </a:moveTo>
                  <a:lnTo>
                    <a:pt x="3840" y="249"/>
                  </a:lnTo>
                  <a:lnTo>
                    <a:pt x="3840" y="249"/>
                  </a:lnTo>
                  <a:lnTo>
                    <a:pt x="3842" y="250"/>
                  </a:lnTo>
                  <a:lnTo>
                    <a:pt x="3842" y="242"/>
                  </a:lnTo>
                  <a:close/>
                  <a:moveTo>
                    <a:pt x="3222" y="1"/>
                  </a:moveTo>
                  <a:cubicBezTo>
                    <a:pt x="3032" y="1"/>
                    <a:pt x="2842" y="68"/>
                    <a:pt x="2687" y="199"/>
                  </a:cubicBezTo>
                  <a:lnTo>
                    <a:pt x="984" y="1645"/>
                  </a:lnTo>
                  <a:cubicBezTo>
                    <a:pt x="249" y="2269"/>
                    <a:pt x="1" y="3305"/>
                    <a:pt x="394" y="4194"/>
                  </a:cubicBezTo>
                  <a:cubicBezTo>
                    <a:pt x="582" y="4631"/>
                    <a:pt x="676" y="5101"/>
                    <a:pt x="668" y="5572"/>
                  </a:cubicBezTo>
                  <a:lnTo>
                    <a:pt x="659" y="6093"/>
                  </a:lnTo>
                  <a:cubicBezTo>
                    <a:pt x="659" y="6451"/>
                    <a:pt x="958" y="6737"/>
                    <a:pt x="1301" y="6737"/>
                  </a:cubicBezTo>
                  <a:cubicBezTo>
                    <a:pt x="1351" y="6737"/>
                    <a:pt x="1403" y="6731"/>
                    <a:pt x="1455" y="6718"/>
                  </a:cubicBezTo>
                  <a:cubicBezTo>
                    <a:pt x="1823" y="6615"/>
                    <a:pt x="2199" y="6393"/>
                    <a:pt x="2293" y="5862"/>
                  </a:cubicBezTo>
                  <a:lnTo>
                    <a:pt x="3840" y="249"/>
                  </a:lnTo>
                  <a:lnTo>
                    <a:pt x="3840" y="249"/>
                  </a:lnTo>
                  <a:lnTo>
                    <a:pt x="3671" y="139"/>
                  </a:lnTo>
                  <a:cubicBezTo>
                    <a:pt x="3535" y="46"/>
                    <a:pt x="3379" y="1"/>
                    <a:pt x="3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44"/>
            <p:cNvSpPr/>
            <p:nvPr/>
          </p:nvSpPr>
          <p:spPr>
            <a:xfrm>
              <a:off x="5312450" y="3623850"/>
              <a:ext cx="95825" cy="168450"/>
            </a:xfrm>
            <a:custGeom>
              <a:rect b="b" l="l" r="r" t="t"/>
              <a:pathLst>
                <a:path extrusionOk="0" h="6738" w="3833">
                  <a:moveTo>
                    <a:pt x="0" y="242"/>
                  </a:moveTo>
                  <a:lnTo>
                    <a:pt x="0" y="250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0" y="242"/>
                  </a:lnTo>
                  <a:close/>
                  <a:moveTo>
                    <a:pt x="614" y="1"/>
                  </a:moveTo>
                  <a:cubicBezTo>
                    <a:pt x="458" y="1"/>
                    <a:pt x="302" y="46"/>
                    <a:pt x="163" y="139"/>
                  </a:cubicBezTo>
                  <a:lnTo>
                    <a:pt x="2" y="249"/>
                  </a:lnTo>
                  <a:lnTo>
                    <a:pt x="2" y="249"/>
                  </a:lnTo>
                  <a:lnTo>
                    <a:pt x="1540" y="5862"/>
                  </a:lnTo>
                  <a:cubicBezTo>
                    <a:pt x="1634" y="6393"/>
                    <a:pt x="2010" y="6615"/>
                    <a:pt x="2378" y="6718"/>
                  </a:cubicBezTo>
                  <a:cubicBezTo>
                    <a:pt x="2431" y="6731"/>
                    <a:pt x="2484" y="6737"/>
                    <a:pt x="2535" y="6737"/>
                  </a:cubicBezTo>
                  <a:cubicBezTo>
                    <a:pt x="2884" y="6737"/>
                    <a:pt x="3181" y="6451"/>
                    <a:pt x="3174" y="6093"/>
                  </a:cubicBezTo>
                  <a:lnTo>
                    <a:pt x="3165" y="5572"/>
                  </a:lnTo>
                  <a:cubicBezTo>
                    <a:pt x="3157" y="5101"/>
                    <a:pt x="3259" y="4631"/>
                    <a:pt x="3448" y="4194"/>
                  </a:cubicBezTo>
                  <a:cubicBezTo>
                    <a:pt x="3833" y="3305"/>
                    <a:pt x="3593" y="2269"/>
                    <a:pt x="2857" y="1645"/>
                  </a:cubicBezTo>
                  <a:lnTo>
                    <a:pt x="1146" y="199"/>
                  </a:lnTo>
                  <a:cubicBezTo>
                    <a:pt x="992" y="68"/>
                    <a:pt x="804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44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44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44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44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44"/>
            <p:cNvSpPr/>
            <p:nvPr/>
          </p:nvSpPr>
          <p:spPr>
            <a:xfrm>
              <a:off x="5275450" y="4110450"/>
              <a:ext cx="62475" cy="85375"/>
            </a:xfrm>
            <a:custGeom>
              <a:rect b="b" l="l" r="r" t="t"/>
              <a:pathLst>
                <a:path extrusionOk="0" h="3415" w="2499">
                  <a:moveTo>
                    <a:pt x="1403" y="1"/>
                  </a:moveTo>
                  <a:lnTo>
                    <a:pt x="1403" y="1"/>
                  </a:lnTo>
                  <a:cubicBezTo>
                    <a:pt x="1317" y="69"/>
                    <a:pt x="1223" y="146"/>
                    <a:pt x="1129" y="215"/>
                  </a:cubicBezTo>
                  <a:cubicBezTo>
                    <a:pt x="958" y="351"/>
                    <a:pt x="804" y="488"/>
                    <a:pt x="659" y="651"/>
                  </a:cubicBezTo>
                  <a:cubicBezTo>
                    <a:pt x="411" y="950"/>
                    <a:pt x="197" y="1284"/>
                    <a:pt x="9" y="1635"/>
                  </a:cubicBezTo>
                  <a:lnTo>
                    <a:pt x="128" y="2456"/>
                  </a:lnTo>
                  <a:lnTo>
                    <a:pt x="51" y="2884"/>
                  </a:lnTo>
                  <a:cubicBezTo>
                    <a:pt x="0" y="3166"/>
                    <a:pt x="222" y="3414"/>
                    <a:pt x="496" y="3414"/>
                  </a:cubicBezTo>
                  <a:lnTo>
                    <a:pt x="2096" y="3414"/>
                  </a:lnTo>
                  <a:cubicBezTo>
                    <a:pt x="2361" y="3414"/>
                    <a:pt x="2498" y="3098"/>
                    <a:pt x="2310" y="2918"/>
                  </a:cubicBezTo>
                  <a:cubicBezTo>
                    <a:pt x="2096" y="2704"/>
                    <a:pt x="1779" y="2507"/>
                    <a:pt x="1326" y="2490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44"/>
            <p:cNvSpPr/>
            <p:nvPr/>
          </p:nvSpPr>
          <p:spPr>
            <a:xfrm>
              <a:off x="4942875" y="3740250"/>
              <a:ext cx="424975" cy="425350"/>
            </a:xfrm>
            <a:custGeom>
              <a:rect b="b" l="l" r="r" t="t"/>
              <a:pathLst>
                <a:path extrusionOk="0" h="17014" w="16999">
                  <a:moveTo>
                    <a:pt x="11250" y="0"/>
                  </a:moveTo>
                  <a:lnTo>
                    <a:pt x="10942" y="1651"/>
                  </a:lnTo>
                  <a:cubicBezTo>
                    <a:pt x="10873" y="2028"/>
                    <a:pt x="10642" y="2361"/>
                    <a:pt x="10317" y="2550"/>
                  </a:cubicBezTo>
                  <a:cubicBezTo>
                    <a:pt x="10061" y="2704"/>
                    <a:pt x="9778" y="2909"/>
                    <a:pt x="9470" y="3166"/>
                  </a:cubicBezTo>
                  <a:cubicBezTo>
                    <a:pt x="7794" y="4551"/>
                    <a:pt x="5364" y="7340"/>
                    <a:pt x="2404" y="9770"/>
                  </a:cubicBezTo>
                  <a:cubicBezTo>
                    <a:pt x="1138" y="10814"/>
                    <a:pt x="274" y="12294"/>
                    <a:pt x="52" y="13919"/>
                  </a:cubicBezTo>
                  <a:cubicBezTo>
                    <a:pt x="26" y="14150"/>
                    <a:pt x="9" y="14381"/>
                    <a:pt x="9" y="14586"/>
                  </a:cubicBezTo>
                  <a:cubicBezTo>
                    <a:pt x="0" y="15724"/>
                    <a:pt x="462" y="16468"/>
                    <a:pt x="1352" y="16862"/>
                  </a:cubicBezTo>
                  <a:cubicBezTo>
                    <a:pt x="1575" y="16964"/>
                    <a:pt x="1814" y="17014"/>
                    <a:pt x="2052" y="17014"/>
                  </a:cubicBezTo>
                  <a:cubicBezTo>
                    <a:pt x="2452" y="17014"/>
                    <a:pt x="2849" y="16873"/>
                    <a:pt x="3165" y="16605"/>
                  </a:cubicBezTo>
                  <a:lnTo>
                    <a:pt x="6630" y="13705"/>
                  </a:lnTo>
                  <a:cubicBezTo>
                    <a:pt x="11943" y="11780"/>
                    <a:pt x="16999" y="9744"/>
                    <a:pt x="15536" y="4859"/>
                  </a:cubicBezTo>
                  <a:cubicBezTo>
                    <a:pt x="15433" y="4534"/>
                    <a:pt x="15382" y="4184"/>
                    <a:pt x="15399" y="3841"/>
                  </a:cubicBezTo>
                  <a:cubicBezTo>
                    <a:pt x="15433" y="2789"/>
                    <a:pt x="15510" y="556"/>
                    <a:pt x="15510" y="428"/>
                  </a:cubicBezTo>
                  <a:lnTo>
                    <a:pt x="112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44"/>
            <p:cNvSpPr/>
            <p:nvPr/>
          </p:nvSpPr>
          <p:spPr>
            <a:xfrm>
              <a:off x="4943075" y="3819375"/>
              <a:ext cx="290475" cy="291525"/>
            </a:xfrm>
            <a:custGeom>
              <a:rect b="b" l="l" r="r" t="t"/>
              <a:pathLst>
                <a:path extrusionOk="0" h="11661" w="11619">
                  <a:moveTo>
                    <a:pt x="9454" y="1"/>
                  </a:moveTo>
                  <a:cubicBezTo>
                    <a:pt x="9214" y="197"/>
                    <a:pt x="8958" y="428"/>
                    <a:pt x="8684" y="685"/>
                  </a:cubicBezTo>
                  <a:cubicBezTo>
                    <a:pt x="7067" y="2191"/>
                    <a:pt x="4920" y="4526"/>
                    <a:pt x="2396" y="6605"/>
                  </a:cubicBezTo>
                  <a:cubicBezTo>
                    <a:pt x="1549" y="7306"/>
                    <a:pt x="873" y="8205"/>
                    <a:pt x="463" y="9214"/>
                  </a:cubicBezTo>
                  <a:cubicBezTo>
                    <a:pt x="257" y="9702"/>
                    <a:pt x="121" y="10215"/>
                    <a:pt x="44" y="10745"/>
                  </a:cubicBezTo>
                  <a:cubicBezTo>
                    <a:pt x="9" y="10985"/>
                    <a:pt x="1" y="11216"/>
                    <a:pt x="1" y="11421"/>
                  </a:cubicBezTo>
                  <a:cubicBezTo>
                    <a:pt x="305" y="11580"/>
                    <a:pt x="670" y="11660"/>
                    <a:pt x="1024" y="11660"/>
                  </a:cubicBezTo>
                  <a:cubicBezTo>
                    <a:pt x="1088" y="11660"/>
                    <a:pt x="1152" y="11657"/>
                    <a:pt x="1216" y="11652"/>
                  </a:cubicBezTo>
                  <a:cubicBezTo>
                    <a:pt x="2328" y="11575"/>
                    <a:pt x="3329" y="10917"/>
                    <a:pt x="4124" y="10129"/>
                  </a:cubicBezTo>
                  <a:cubicBezTo>
                    <a:pt x="4920" y="9342"/>
                    <a:pt x="5570" y="8427"/>
                    <a:pt x="6366" y="7640"/>
                  </a:cubicBezTo>
                  <a:cubicBezTo>
                    <a:pt x="7101" y="6913"/>
                    <a:pt x="7948" y="6305"/>
                    <a:pt x="8872" y="5843"/>
                  </a:cubicBezTo>
                  <a:cubicBezTo>
                    <a:pt x="9368" y="5595"/>
                    <a:pt x="9899" y="5390"/>
                    <a:pt x="10361" y="5082"/>
                  </a:cubicBezTo>
                  <a:cubicBezTo>
                    <a:pt x="10823" y="4774"/>
                    <a:pt x="11242" y="4346"/>
                    <a:pt x="11396" y="3816"/>
                  </a:cubicBezTo>
                  <a:cubicBezTo>
                    <a:pt x="11618" y="3055"/>
                    <a:pt x="11276" y="2242"/>
                    <a:pt x="10806" y="1609"/>
                  </a:cubicBezTo>
                  <a:cubicBezTo>
                    <a:pt x="10386" y="1044"/>
                    <a:pt x="9873" y="565"/>
                    <a:pt x="9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44"/>
            <p:cNvSpPr/>
            <p:nvPr/>
          </p:nvSpPr>
          <p:spPr>
            <a:xfrm>
              <a:off x="4954625" y="3836475"/>
              <a:ext cx="234425" cy="218125"/>
            </a:xfrm>
            <a:custGeom>
              <a:rect b="b" l="l" r="r" t="t"/>
              <a:pathLst>
                <a:path extrusionOk="0" h="8725" w="9377">
                  <a:moveTo>
                    <a:pt x="8222" y="1"/>
                  </a:moveTo>
                  <a:cubicBezTo>
                    <a:pt x="6605" y="1507"/>
                    <a:pt x="4458" y="3842"/>
                    <a:pt x="1934" y="5921"/>
                  </a:cubicBezTo>
                  <a:cubicBezTo>
                    <a:pt x="1087" y="6622"/>
                    <a:pt x="411" y="7521"/>
                    <a:pt x="1" y="8530"/>
                  </a:cubicBezTo>
                  <a:cubicBezTo>
                    <a:pt x="248" y="8661"/>
                    <a:pt x="545" y="8724"/>
                    <a:pt x="834" y="8724"/>
                  </a:cubicBezTo>
                  <a:cubicBezTo>
                    <a:pt x="885" y="8724"/>
                    <a:pt x="935" y="8722"/>
                    <a:pt x="985" y="8718"/>
                  </a:cubicBezTo>
                  <a:cubicBezTo>
                    <a:pt x="1883" y="8658"/>
                    <a:pt x="2687" y="8119"/>
                    <a:pt x="3329" y="7486"/>
                  </a:cubicBezTo>
                  <a:cubicBezTo>
                    <a:pt x="3970" y="6853"/>
                    <a:pt x="4501" y="6109"/>
                    <a:pt x="5142" y="5476"/>
                  </a:cubicBezTo>
                  <a:cubicBezTo>
                    <a:pt x="5732" y="4886"/>
                    <a:pt x="6417" y="4398"/>
                    <a:pt x="7170" y="4022"/>
                  </a:cubicBezTo>
                  <a:cubicBezTo>
                    <a:pt x="7572" y="3825"/>
                    <a:pt x="7991" y="3654"/>
                    <a:pt x="8367" y="3414"/>
                  </a:cubicBezTo>
                  <a:cubicBezTo>
                    <a:pt x="8744" y="3166"/>
                    <a:pt x="9077" y="2824"/>
                    <a:pt x="9206" y="2388"/>
                  </a:cubicBezTo>
                  <a:cubicBezTo>
                    <a:pt x="9377" y="1780"/>
                    <a:pt x="9103" y="1122"/>
                    <a:pt x="8727" y="608"/>
                  </a:cubicBezTo>
                  <a:cubicBezTo>
                    <a:pt x="8573" y="394"/>
                    <a:pt x="8393" y="198"/>
                    <a:pt x="8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44"/>
            <p:cNvSpPr/>
            <p:nvPr/>
          </p:nvSpPr>
          <p:spPr>
            <a:xfrm>
              <a:off x="4948850" y="4006500"/>
              <a:ext cx="217975" cy="189325"/>
            </a:xfrm>
            <a:custGeom>
              <a:rect b="b" l="l" r="r" t="t"/>
              <a:pathLst>
                <a:path extrusionOk="0" h="7573" w="8719">
                  <a:moveTo>
                    <a:pt x="4470" y="0"/>
                  </a:moveTo>
                  <a:cubicBezTo>
                    <a:pt x="2504" y="0"/>
                    <a:pt x="1388" y="1008"/>
                    <a:pt x="779" y="1909"/>
                  </a:cubicBezTo>
                  <a:cubicBezTo>
                    <a:pt x="215" y="2747"/>
                    <a:pt x="1" y="3782"/>
                    <a:pt x="232" y="4766"/>
                  </a:cubicBezTo>
                  <a:cubicBezTo>
                    <a:pt x="639" y="6501"/>
                    <a:pt x="2063" y="6617"/>
                    <a:pt x="2435" y="6617"/>
                  </a:cubicBezTo>
                  <a:cubicBezTo>
                    <a:pt x="2492" y="6617"/>
                    <a:pt x="2524" y="6614"/>
                    <a:pt x="2524" y="6614"/>
                  </a:cubicBezTo>
                  <a:lnTo>
                    <a:pt x="2542" y="7084"/>
                  </a:lnTo>
                  <a:cubicBezTo>
                    <a:pt x="2550" y="7358"/>
                    <a:pt x="2781" y="7572"/>
                    <a:pt x="3055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0" y="4638"/>
                    <a:pt x="6964" y="3286"/>
                    <a:pt x="6699" y="1712"/>
                  </a:cubicBezTo>
                  <a:cubicBezTo>
                    <a:pt x="6545" y="771"/>
                    <a:pt x="5758" y="69"/>
                    <a:pt x="4800" y="10"/>
                  </a:cubicBezTo>
                  <a:cubicBezTo>
                    <a:pt x="4687" y="3"/>
                    <a:pt x="4577" y="0"/>
                    <a:pt x="4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44"/>
            <p:cNvSpPr/>
            <p:nvPr/>
          </p:nvSpPr>
          <p:spPr>
            <a:xfrm>
              <a:off x="5194175" y="3923100"/>
              <a:ext cx="125550" cy="272725"/>
            </a:xfrm>
            <a:custGeom>
              <a:rect b="b" l="l" r="r" t="t"/>
              <a:pathLst>
                <a:path extrusionOk="0" h="10909" w="5022">
                  <a:moveTo>
                    <a:pt x="4261" y="1"/>
                  </a:moveTo>
                  <a:lnTo>
                    <a:pt x="0" y="1566"/>
                  </a:lnTo>
                  <a:lnTo>
                    <a:pt x="796" y="7281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44" y="10660"/>
                    <a:pt x="1258" y="10908"/>
                    <a:pt x="1540" y="10908"/>
                  </a:cubicBezTo>
                  <a:lnTo>
                    <a:pt x="3131" y="10908"/>
                  </a:lnTo>
                  <a:cubicBezTo>
                    <a:pt x="3396" y="10908"/>
                    <a:pt x="3533" y="10592"/>
                    <a:pt x="3345" y="10412"/>
                  </a:cubicBezTo>
                  <a:cubicBezTo>
                    <a:pt x="3140" y="10198"/>
                    <a:pt x="2815" y="10001"/>
                    <a:pt x="2361" y="9984"/>
                  </a:cubicBezTo>
                  <a:lnTo>
                    <a:pt x="2592" y="7469"/>
                  </a:lnTo>
                  <a:lnTo>
                    <a:pt x="2934" y="3662"/>
                  </a:lnTo>
                  <a:cubicBezTo>
                    <a:pt x="2934" y="3662"/>
                    <a:pt x="5022" y="2199"/>
                    <a:pt x="4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44"/>
            <p:cNvSpPr/>
            <p:nvPr/>
          </p:nvSpPr>
          <p:spPr>
            <a:xfrm>
              <a:off x="5220250" y="4111525"/>
              <a:ext cx="62275" cy="84300"/>
            </a:xfrm>
            <a:custGeom>
              <a:rect b="b" l="l" r="r" t="t"/>
              <a:pathLst>
                <a:path extrusionOk="0" h="3372" w="2491">
                  <a:moveTo>
                    <a:pt x="1541" y="0"/>
                  </a:moveTo>
                  <a:lnTo>
                    <a:pt x="1541" y="0"/>
                  </a:lnTo>
                  <a:cubicBezTo>
                    <a:pt x="1199" y="189"/>
                    <a:pt x="916" y="471"/>
                    <a:pt x="685" y="787"/>
                  </a:cubicBezTo>
                  <a:cubicBezTo>
                    <a:pt x="420" y="1138"/>
                    <a:pt x="215" y="1540"/>
                    <a:pt x="61" y="1951"/>
                  </a:cubicBezTo>
                  <a:lnTo>
                    <a:pt x="121" y="2413"/>
                  </a:lnTo>
                  <a:lnTo>
                    <a:pt x="44" y="2841"/>
                  </a:lnTo>
                  <a:cubicBezTo>
                    <a:pt x="1" y="3123"/>
                    <a:pt x="215" y="3371"/>
                    <a:pt x="497" y="3371"/>
                  </a:cubicBezTo>
                  <a:lnTo>
                    <a:pt x="2088" y="3371"/>
                  </a:lnTo>
                  <a:cubicBezTo>
                    <a:pt x="2353" y="3371"/>
                    <a:pt x="2490" y="3055"/>
                    <a:pt x="2302" y="2875"/>
                  </a:cubicBezTo>
                  <a:cubicBezTo>
                    <a:pt x="2097" y="2661"/>
                    <a:pt x="1780" y="2464"/>
                    <a:pt x="1318" y="2447"/>
                  </a:cubicBezTo>
                  <a:lnTo>
                    <a:pt x="1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44"/>
            <p:cNvSpPr/>
            <p:nvPr/>
          </p:nvSpPr>
          <p:spPr>
            <a:xfrm>
              <a:off x="5195675" y="3623050"/>
              <a:ext cx="155925" cy="176675"/>
            </a:xfrm>
            <a:custGeom>
              <a:rect b="b" l="l" r="r" t="t"/>
              <a:pathLst>
                <a:path extrusionOk="0" h="7067" w="6237">
                  <a:moveTo>
                    <a:pt x="3182" y="0"/>
                  </a:moveTo>
                  <a:cubicBezTo>
                    <a:pt x="3088" y="0"/>
                    <a:pt x="2986" y="0"/>
                    <a:pt x="2892" y="9"/>
                  </a:cubicBezTo>
                  <a:cubicBezTo>
                    <a:pt x="2036" y="77"/>
                    <a:pt x="1352" y="436"/>
                    <a:pt x="1129" y="907"/>
                  </a:cubicBezTo>
                  <a:cubicBezTo>
                    <a:pt x="1112" y="941"/>
                    <a:pt x="0" y="3431"/>
                    <a:pt x="77" y="3799"/>
                  </a:cubicBezTo>
                  <a:cubicBezTo>
                    <a:pt x="77" y="4183"/>
                    <a:pt x="539" y="5201"/>
                    <a:pt x="1258" y="6006"/>
                  </a:cubicBezTo>
                  <a:cubicBezTo>
                    <a:pt x="1788" y="6596"/>
                    <a:pt x="2464" y="7066"/>
                    <a:pt x="3182" y="7066"/>
                  </a:cubicBezTo>
                  <a:cubicBezTo>
                    <a:pt x="3952" y="7066"/>
                    <a:pt x="4645" y="6545"/>
                    <a:pt x="5176" y="5903"/>
                  </a:cubicBezTo>
                  <a:cubicBezTo>
                    <a:pt x="5834" y="5116"/>
                    <a:pt x="6237" y="4166"/>
                    <a:pt x="6237" y="3790"/>
                  </a:cubicBezTo>
                  <a:cubicBezTo>
                    <a:pt x="6237" y="3533"/>
                    <a:pt x="5877" y="2070"/>
                    <a:pt x="5278" y="993"/>
                  </a:cubicBezTo>
                  <a:cubicBezTo>
                    <a:pt x="5253" y="941"/>
                    <a:pt x="5236" y="890"/>
                    <a:pt x="5201" y="839"/>
                  </a:cubicBezTo>
                  <a:cubicBezTo>
                    <a:pt x="5201" y="839"/>
                    <a:pt x="5201" y="830"/>
                    <a:pt x="5201" y="830"/>
                  </a:cubicBezTo>
                  <a:cubicBezTo>
                    <a:pt x="4936" y="385"/>
                    <a:pt x="4243" y="51"/>
                    <a:pt x="3396" y="9"/>
                  </a:cubicBezTo>
                  <a:cubicBezTo>
                    <a:pt x="3319" y="0"/>
                    <a:pt x="3259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44"/>
            <p:cNvSpPr/>
            <p:nvPr/>
          </p:nvSpPr>
          <p:spPr>
            <a:xfrm>
              <a:off x="5213425" y="3623050"/>
              <a:ext cx="112725" cy="176675"/>
            </a:xfrm>
            <a:custGeom>
              <a:rect b="b" l="l" r="r" t="t"/>
              <a:pathLst>
                <a:path extrusionOk="0" h="7067" w="4509">
                  <a:moveTo>
                    <a:pt x="2472" y="0"/>
                  </a:moveTo>
                  <a:cubicBezTo>
                    <a:pt x="2378" y="0"/>
                    <a:pt x="2276" y="0"/>
                    <a:pt x="2182" y="9"/>
                  </a:cubicBezTo>
                  <a:lnTo>
                    <a:pt x="2182" y="2490"/>
                  </a:lnTo>
                  <a:cubicBezTo>
                    <a:pt x="1685" y="2840"/>
                    <a:pt x="0" y="4226"/>
                    <a:pt x="548" y="6006"/>
                  </a:cubicBezTo>
                  <a:cubicBezTo>
                    <a:pt x="1078" y="6596"/>
                    <a:pt x="1754" y="7066"/>
                    <a:pt x="2472" y="7066"/>
                  </a:cubicBezTo>
                  <a:cubicBezTo>
                    <a:pt x="3242" y="7066"/>
                    <a:pt x="3935" y="6545"/>
                    <a:pt x="4466" y="5903"/>
                  </a:cubicBezTo>
                  <a:lnTo>
                    <a:pt x="4474" y="5903"/>
                  </a:lnTo>
                  <a:cubicBezTo>
                    <a:pt x="4509" y="5347"/>
                    <a:pt x="4389" y="4782"/>
                    <a:pt x="4106" y="4269"/>
                  </a:cubicBezTo>
                  <a:cubicBezTo>
                    <a:pt x="3773" y="3670"/>
                    <a:pt x="3285" y="3106"/>
                    <a:pt x="2686" y="2490"/>
                  </a:cubicBezTo>
                  <a:lnTo>
                    <a:pt x="2686" y="9"/>
                  </a:lnTo>
                  <a:cubicBezTo>
                    <a:pt x="2609" y="0"/>
                    <a:pt x="2549" y="0"/>
                    <a:pt x="2472" y="0"/>
                  </a:cubicBezTo>
                  <a:close/>
                </a:path>
              </a:pathLst>
            </a:custGeom>
            <a:solidFill>
              <a:srgbClr val="F5D9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44"/>
            <p:cNvSpPr/>
            <p:nvPr/>
          </p:nvSpPr>
          <p:spPr>
            <a:xfrm>
              <a:off x="5245700" y="3651925"/>
              <a:ext cx="14800" cy="16875"/>
            </a:xfrm>
            <a:custGeom>
              <a:rect b="b" l="l" r="r" t="t"/>
              <a:pathLst>
                <a:path extrusionOk="0" h="675" w="592">
                  <a:moveTo>
                    <a:pt x="377" y="0"/>
                  </a:moveTo>
                  <a:lnTo>
                    <a:pt x="377" y="9"/>
                  </a:lnTo>
                  <a:cubicBezTo>
                    <a:pt x="368" y="6"/>
                    <a:pt x="359" y="5"/>
                    <a:pt x="350" y="5"/>
                  </a:cubicBezTo>
                  <a:cubicBezTo>
                    <a:pt x="325" y="5"/>
                    <a:pt x="300" y="13"/>
                    <a:pt x="275" y="26"/>
                  </a:cubicBezTo>
                  <a:cubicBezTo>
                    <a:pt x="266" y="26"/>
                    <a:pt x="266" y="26"/>
                    <a:pt x="258" y="34"/>
                  </a:cubicBezTo>
                  <a:cubicBezTo>
                    <a:pt x="206" y="60"/>
                    <a:pt x="155" y="103"/>
                    <a:pt x="121" y="145"/>
                  </a:cubicBezTo>
                  <a:cubicBezTo>
                    <a:pt x="104" y="171"/>
                    <a:pt x="86" y="197"/>
                    <a:pt x="69" y="231"/>
                  </a:cubicBezTo>
                  <a:cubicBezTo>
                    <a:pt x="61" y="240"/>
                    <a:pt x="61" y="257"/>
                    <a:pt x="52" y="265"/>
                  </a:cubicBezTo>
                  <a:cubicBezTo>
                    <a:pt x="44" y="291"/>
                    <a:pt x="35" y="317"/>
                    <a:pt x="27" y="342"/>
                  </a:cubicBezTo>
                  <a:cubicBezTo>
                    <a:pt x="18" y="368"/>
                    <a:pt x="9" y="394"/>
                    <a:pt x="9" y="411"/>
                  </a:cubicBezTo>
                  <a:cubicBezTo>
                    <a:pt x="1" y="471"/>
                    <a:pt x="27" y="530"/>
                    <a:pt x="61" y="573"/>
                  </a:cubicBezTo>
                  <a:cubicBezTo>
                    <a:pt x="109" y="635"/>
                    <a:pt x="173" y="675"/>
                    <a:pt x="250" y="675"/>
                  </a:cubicBezTo>
                  <a:cubicBezTo>
                    <a:pt x="269" y="675"/>
                    <a:pt x="289" y="672"/>
                    <a:pt x="309" y="667"/>
                  </a:cubicBezTo>
                  <a:cubicBezTo>
                    <a:pt x="403" y="650"/>
                    <a:pt x="480" y="573"/>
                    <a:pt x="514" y="479"/>
                  </a:cubicBezTo>
                  <a:cubicBezTo>
                    <a:pt x="557" y="402"/>
                    <a:pt x="591" y="299"/>
                    <a:pt x="583" y="205"/>
                  </a:cubicBezTo>
                  <a:cubicBezTo>
                    <a:pt x="574" y="94"/>
                    <a:pt x="489" y="9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44"/>
            <p:cNvSpPr/>
            <p:nvPr/>
          </p:nvSpPr>
          <p:spPr>
            <a:xfrm>
              <a:off x="5291700" y="3651925"/>
              <a:ext cx="14775" cy="16875"/>
            </a:xfrm>
            <a:custGeom>
              <a:rect b="b" l="l" r="r" t="t"/>
              <a:pathLst>
                <a:path extrusionOk="0" h="675" w="591">
                  <a:moveTo>
                    <a:pt x="214" y="0"/>
                  </a:moveTo>
                  <a:cubicBezTo>
                    <a:pt x="103" y="9"/>
                    <a:pt x="26" y="94"/>
                    <a:pt x="9" y="205"/>
                  </a:cubicBezTo>
                  <a:cubicBezTo>
                    <a:pt x="0" y="299"/>
                    <a:pt x="43" y="402"/>
                    <a:pt x="77" y="479"/>
                  </a:cubicBezTo>
                  <a:cubicBezTo>
                    <a:pt x="120" y="573"/>
                    <a:pt x="188" y="650"/>
                    <a:pt x="291" y="667"/>
                  </a:cubicBezTo>
                  <a:cubicBezTo>
                    <a:pt x="310" y="672"/>
                    <a:pt x="328" y="675"/>
                    <a:pt x="346" y="675"/>
                  </a:cubicBezTo>
                  <a:cubicBezTo>
                    <a:pt x="421" y="675"/>
                    <a:pt x="489" y="635"/>
                    <a:pt x="531" y="573"/>
                  </a:cubicBezTo>
                  <a:cubicBezTo>
                    <a:pt x="573" y="530"/>
                    <a:pt x="590" y="471"/>
                    <a:pt x="582" y="411"/>
                  </a:cubicBezTo>
                  <a:cubicBezTo>
                    <a:pt x="582" y="394"/>
                    <a:pt x="582" y="368"/>
                    <a:pt x="573" y="342"/>
                  </a:cubicBezTo>
                  <a:cubicBezTo>
                    <a:pt x="565" y="317"/>
                    <a:pt x="556" y="291"/>
                    <a:pt x="548" y="265"/>
                  </a:cubicBezTo>
                  <a:cubicBezTo>
                    <a:pt x="539" y="257"/>
                    <a:pt x="531" y="240"/>
                    <a:pt x="522" y="231"/>
                  </a:cubicBezTo>
                  <a:cubicBezTo>
                    <a:pt x="513" y="197"/>
                    <a:pt x="496" y="171"/>
                    <a:pt x="471" y="145"/>
                  </a:cubicBezTo>
                  <a:cubicBezTo>
                    <a:pt x="436" y="103"/>
                    <a:pt x="394" y="60"/>
                    <a:pt x="334" y="34"/>
                  </a:cubicBezTo>
                  <a:cubicBezTo>
                    <a:pt x="334" y="26"/>
                    <a:pt x="325" y="26"/>
                    <a:pt x="325" y="26"/>
                  </a:cubicBezTo>
                  <a:cubicBezTo>
                    <a:pt x="300" y="13"/>
                    <a:pt x="275" y="5"/>
                    <a:pt x="247" y="5"/>
                  </a:cubicBezTo>
                  <a:cubicBezTo>
                    <a:pt x="236" y="5"/>
                    <a:pt x="226" y="6"/>
                    <a:pt x="214" y="9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44"/>
            <p:cNvSpPr/>
            <p:nvPr/>
          </p:nvSpPr>
          <p:spPr>
            <a:xfrm>
              <a:off x="530380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0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7" y="785"/>
                    <a:pt x="235" y="787"/>
                    <a:pt x="252" y="787"/>
                  </a:cubicBezTo>
                  <a:cubicBezTo>
                    <a:pt x="322" y="787"/>
                    <a:pt x="390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57" y="121"/>
                    <a:pt x="397" y="44"/>
                    <a:pt x="320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44"/>
            <p:cNvSpPr/>
            <p:nvPr/>
          </p:nvSpPr>
          <p:spPr>
            <a:xfrm>
              <a:off x="523065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1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8" y="785"/>
                    <a:pt x="235" y="787"/>
                    <a:pt x="252" y="787"/>
                  </a:cubicBezTo>
                  <a:cubicBezTo>
                    <a:pt x="322" y="787"/>
                    <a:pt x="391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49" y="121"/>
                    <a:pt x="398" y="44"/>
                    <a:pt x="321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44"/>
            <p:cNvSpPr/>
            <p:nvPr/>
          </p:nvSpPr>
          <p:spPr>
            <a:xfrm>
              <a:off x="5249975" y="3759925"/>
              <a:ext cx="51800" cy="56900"/>
            </a:xfrm>
            <a:custGeom>
              <a:rect b="b" l="l" r="r" t="t"/>
              <a:pathLst>
                <a:path extrusionOk="0" h="2276" w="2072">
                  <a:moveTo>
                    <a:pt x="1036" y="0"/>
                  </a:moveTo>
                  <a:lnTo>
                    <a:pt x="771" y="43"/>
                  </a:lnTo>
                  <a:cubicBezTo>
                    <a:pt x="634" y="129"/>
                    <a:pt x="480" y="188"/>
                    <a:pt x="318" y="214"/>
                  </a:cubicBezTo>
                  <a:cubicBezTo>
                    <a:pt x="245" y="220"/>
                    <a:pt x="172" y="226"/>
                    <a:pt x="97" y="226"/>
                  </a:cubicBezTo>
                  <a:cubicBezTo>
                    <a:pt x="65" y="226"/>
                    <a:pt x="34" y="225"/>
                    <a:pt x="1" y="223"/>
                  </a:cubicBezTo>
                  <a:cubicBezTo>
                    <a:pt x="1" y="274"/>
                    <a:pt x="1" y="325"/>
                    <a:pt x="1" y="377"/>
                  </a:cubicBezTo>
                  <a:cubicBezTo>
                    <a:pt x="35" y="1395"/>
                    <a:pt x="206" y="2276"/>
                    <a:pt x="1036" y="2276"/>
                  </a:cubicBezTo>
                  <a:cubicBezTo>
                    <a:pt x="1481" y="2276"/>
                    <a:pt x="1738" y="2019"/>
                    <a:pt x="1883" y="1626"/>
                  </a:cubicBezTo>
                  <a:cubicBezTo>
                    <a:pt x="2011" y="1283"/>
                    <a:pt x="2054" y="830"/>
                    <a:pt x="2063" y="351"/>
                  </a:cubicBezTo>
                  <a:lnTo>
                    <a:pt x="2071" y="188"/>
                  </a:lnTo>
                  <a:lnTo>
                    <a:pt x="2071" y="188"/>
                  </a:lnTo>
                  <a:cubicBezTo>
                    <a:pt x="1980" y="221"/>
                    <a:pt x="1885" y="236"/>
                    <a:pt x="1789" y="236"/>
                  </a:cubicBezTo>
                  <a:cubicBezTo>
                    <a:pt x="1578" y="236"/>
                    <a:pt x="1366" y="161"/>
                    <a:pt x="1207" y="26"/>
                  </a:cubicBezTo>
                  <a:lnTo>
                    <a:pt x="1036" y="0"/>
                  </a:lnTo>
                  <a:close/>
                </a:path>
              </a:pathLst>
            </a:custGeom>
            <a:solidFill>
              <a:srgbClr val="DA5F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44"/>
            <p:cNvSpPr/>
            <p:nvPr/>
          </p:nvSpPr>
          <p:spPr>
            <a:xfrm>
              <a:off x="5226025" y="3748900"/>
              <a:ext cx="94350" cy="30350"/>
            </a:xfrm>
            <a:custGeom>
              <a:rect b="b" l="l" r="r" t="t"/>
              <a:pathLst>
                <a:path extrusionOk="0" h="1214" w="3774">
                  <a:moveTo>
                    <a:pt x="465" y="0"/>
                  </a:moveTo>
                  <a:cubicBezTo>
                    <a:pt x="459" y="0"/>
                    <a:pt x="452" y="2"/>
                    <a:pt x="446" y="5"/>
                  </a:cubicBezTo>
                  <a:cubicBezTo>
                    <a:pt x="266" y="73"/>
                    <a:pt x="112" y="210"/>
                    <a:pt x="18" y="381"/>
                  </a:cubicBezTo>
                  <a:cubicBezTo>
                    <a:pt x="1" y="416"/>
                    <a:pt x="9" y="458"/>
                    <a:pt x="52" y="484"/>
                  </a:cubicBezTo>
                  <a:cubicBezTo>
                    <a:pt x="63" y="489"/>
                    <a:pt x="76" y="492"/>
                    <a:pt x="88" y="492"/>
                  </a:cubicBezTo>
                  <a:cubicBezTo>
                    <a:pt x="115" y="492"/>
                    <a:pt x="143" y="479"/>
                    <a:pt x="155" y="450"/>
                  </a:cubicBezTo>
                  <a:cubicBezTo>
                    <a:pt x="163" y="433"/>
                    <a:pt x="172" y="416"/>
                    <a:pt x="189" y="398"/>
                  </a:cubicBezTo>
                  <a:cubicBezTo>
                    <a:pt x="189" y="390"/>
                    <a:pt x="198" y="381"/>
                    <a:pt x="206" y="373"/>
                  </a:cubicBezTo>
                  <a:cubicBezTo>
                    <a:pt x="206" y="373"/>
                    <a:pt x="206" y="364"/>
                    <a:pt x="215" y="35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3" y="347"/>
                    <a:pt x="232" y="339"/>
                    <a:pt x="232" y="330"/>
                  </a:cubicBezTo>
                  <a:lnTo>
                    <a:pt x="240" y="330"/>
                  </a:lnTo>
                  <a:cubicBezTo>
                    <a:pt x="275" y="458"/>
                    <a:pt x="352" y="578"/>
                    <a:pt x="471" y="664"/>
                  </a:cubicBezTo>
                  <a:cubicBezTo>
                    <a:pt x="608" y="766"/>
                    <a:pt x="779" y="809"/>
                    <a:pt x="959" y="818"/>
                  </a:cubicBezTo>
                  <a:cubicBezTo>
                    <a:pt x="993" y="820"/>
                    <a:pt x="1028" y="821"/>
                    <a:pt x="1062" y="821"/>
                  </a:cubicBezTo>
                  <a:cubicBezTo>
                    <a:pt x="1155" y="821"/>
                    <a:pt x="1245" y="813"/>
                    <a:pt x="1327" y="801"/>
                  </a:cubicBezTo>
                  <a:cubicBezTo>
                    <a:pt x="1438" y="783"/>
                    <a:pt x="1549" y="749"/>
                    <a:pt x="1652" y="706"/>
                  </a:cubicBezTo>
                  <a:cubicBezTo>
                    <a:pt x="1695" y="689"/>
                    <a:pt x="1917" y="587"/>
                    <a:pt x="1917" y="535"/>
                  </a:cubicBezTo>
                  <a:lnTo>
                    <a:pt x="1917" y="1143"/>
                  </a:lnTo>
                  <a:cubicBezTo>
                    <a:pt x="1917" y="1190"/>
                    <a:pt x="1953" y="1213"/>
                    <a:pt x="1990" y="1213"/>
                  </a:cubicBezTo>
                  <a:cubicBezTo>
                    <a:pt x="2026" y="1213"/>
                    <a:pt x="2063" y="1190"/>
                    <a:pt x="2063" y="1143"/>
                  </a:cubicBezTo>
                  <a:lnTo>
                    <a:pt x="2063" y="604"/>
                  </a:lnTo>
                  <a:cubicBezTo>
                    <a:pt x="2071" y="612"/>
                    <a:pt x="2080" y="621"/>
                    <a:pt x="2080" y="629"/>
                  </a:cubicBezTo>
                  <a:cubicBezTo>
                    <a:pt x="2080" y="621"/>
                    <a:pt x="2080" y="612"/>
                    <a:pt x="2080" y="612"/>
                  </a:cubicBezTo>
                  <a:cubicBezTo>
                    <a:pt x="2097" y="681"/>
                    <a:pt x="2311" y="758"/>
                    <a:pt x="2379" y="775"/>
                  </a:cubicBezTo>
                  <a:cubicBezTo>
                    <a:pt x="2473" y="809"/>
                    <a:pt x="2576" y="826"/>
                    <a:pt x="2679" y="826"/>
                  </a:cubicBezTo>
                  <a:cubicBezTo>
                    <a:pt x="2790" y="826"/>
                    <a:pt x="2910" y="818"/>
                    <a:pt x="3021" y="792"/>
                  </a:cubicBezTo>
                  <a:cubicBezTo>
                    <a:pt x="3115" y="766"/>
                    <a:pt x="3209" y="732"/>
                    <a:pt x="3286" y="672"/>
                  </a:cubicBezTo>
                  <a:cubicBezTo>
                    <a:pt x="3346" y="629"/>
                    <a:pt x="3397" y="578"/>
                    <a:pt x="3440" y="518"/>
                  </a:cubicBezTo>
                  <a:cubicBezTo>
                    <a:pt x="3465" y="484"/>
                    <a:pt x="3549" y="376"/>
                    <a:pt x="3543" y="332"/>
                  </a:cubicBezTo>
                  <a:lnTo>
                    <a:pt x="3543" y="332"/>
                  </a:lnTo>
                  <a:cubicBezTo>
                    <a:pt x="3551" y="382"/>
                    <a:pt x="3569" y="425"/>
                    <a:pt x="3611" y="458"/>
                  </a:cubicBezTo>
                  <a:cubicBezTo>
                    <a:pt x="3629" y="472"/>
                    <a:pt x="3655" y="481"/>
                    <a:pt x="3680" y="481"/>
                  </a:cubicBezTo>
                  <a:cubicBezTo>
                    <a:pt x="3702" y="481"/>
                    <a:pt x="3723" y="474"/>
                    <a:pt x="3739" y="458"/>
                  </a:cubicBezTo>
                  <a:cubicBezTo>
                    <a:pt x="3774" y="416"/>
                    <a:pt x="3739" y="347"/>
                    <a:pt x="3705" y="304"/>
                  </a:cubicBezTo>
                  <a:cubicBezTo>
                    <a:pt x="3628" y="193"/>
                    <a:pt x="3525" y="108"/>
                    <a:pt x="3406" y="39"/>
                  </a:cubicBezTo>
                  <a:cubicBezTo>
                    <a:pt x="3380" y="22"/>
                    <a:pt x="3337" y="5"/>
                    <a:pt x="3303" y="5"/>
                  </a:cubicBezTo>
                  <a:cubicBezTo>
                    <a:pt x="3260" y="5"/>
                    <a:pt x="3217" y="39"/>
                    <a:pt x="3226" y="73"/>
                  </a:cubicBezTo>
                  <a:cubicBezTo>
                    <a:pt x="3226" y="142"/>
                    <a:pt x="3320" y="150"/>
                    <a:pt x="3371" y="193"/>
                  </a:cubicBezTo>
                  <a:cubicBezTo>
                    <a:pt x="3397" y="219"/>
                    <a:pt x="3406" y="270"/>
                    <a:pt x="3397" y="313"/>
                  </a:cubicBezTo>
                  <a:cubicBezTo>
                    <a:pt x="3389" y="356"/>
                    <a:pt x="3363" y="390"/>
                    <a:pt x="3329" y="424"/>
                  </a:cubicBezTo>
                  <a:cubicBezTo>
                    <a:pt x="3252" y="527"/>
                    <a:pt x="3140" y="595"/>
                    <a:pt x="3021" y="629"/>
                  </a:cubicBezTo>
                  <a:cubicBezTo>
                    <a:pt x="2933" y="662"/>
                    <a:pt x="2838" y="677"/>
                    <a:pt x="2742" y="677"/>
                  </a:cubicBezTo>
                  <a:cubicBezTo>
                    <a:pt x="2531" y="677"/>
                    <a:pt x="2316" y="602"/>
                    <a:pt x="2157" y="467"/>
                  </a:cubicBezTo>
                  <a:cubicBezTo>
                    <a:pt x="2122" y="433"/>
                    <a:pt x="2080" y="398"/>
                    <a:pt x="2054" y="356"/>
                  </a:cubicBezTo>
                  <a:cubicBezTo>
                    <a:pt x="2045" y="347"/>
                    <a:pt x="2028" y="339"/>
                    <a:pt x="2020" y="339"/>
                  </a:cubicBezTo>
                  <a:cubicBezTo>
                    <a:pt x="2005" y="319"/>
                    <a:pt x="1983" y="308"/>
                    <a:pt x="1960" y="308"/>
                  </a:cubicBezTo>
                  <a:cubicBezTo>
                    <a:pt x="1942" y="308"/>
                    <a:pt x="1924" y="315"/>
                    <a:pt x="1909" y="330"/>
                  </a:cubicBezTo>
                  <a:cubicBezTo>
                    <a:pt x="1849" y="390"/>
                    <a:pt x="1789" y="441"/>
                    <a:pt x="1729" y="484"/>
                  </a:cubicBezTo>
                  <a:cubicBezTo>
                    <a:pt x="1592" y="570"/>
                    <a:pt x="1430" y="629"/>
                    <a:pt x="1276" y="655"/>
                  </a:cubicBezTo>
                  <a:cubicBezTo>
                    <a:pt x="1203" y="661"/>
                    <a:pt x="1126" y="667"/>
                    <a:pt x="1048" y="667"/>
                  </a:cubicBezTo>
                  <a:cubicBezTo>
                    <a:pt x="1016" y="667"/>
                    <a:pt x="983" y="666"/>
                    <a:pt x="950" y="664"/>
                  </a:cubicBezTo>
                  <a:cubicBezTo>
                    <a:pt x="814" y="655"/>
                    <a:pt x="668" y="621"/>
                    <a:pt x="557" y="544"/>
                  </a:cubicBezTo>
                  <a:cubicBezTo>
                    <a:pt x="454" y="475"/>
                    <a:pt x="377" y="356"/>
                    <a:pt x="369" y="227"/>
                  </a:cubicBezTo>
                  <a:cubicBezTo>
                    <a:pt x="369" y="227"/>
                    <a:pt x="360" y="219"/>
                    <a:pt x="360" y="219"/>
                  </a:cubicBezTo>
                  <a:cubicBezTo>
                    <a:pt x="369" y="210"/>
                    <a:pt x="377" y="202"/>
                    <a:pt x="386" y="202"/>
                  </a:cubicBezTo>
                  <a:cubicBezTo>
                    <a:pt x="403" y="193"/>
                    <a:pt x="420" y="176"/>
                    <a:pt x="437" y="167"/>
                  </a:cubicBezTo>
                  <a:cubicBezTo>
                    <a:pt x="446" y="167"/>
                    <a:pt x="454" y="159"/>
                    <a:pt x="463" y="159"/>
                  </a:cubicBezTo>
                  <a:cubicBezTo>
                    <a:pt x="471" y="150"/>
                    <a:pt x="471" y="150"/>
                    <a:pt x="480" y="150"/>
                  </a:cubicBezTo>
                  <a:cubicBezTo>
                    <a:pt x="523" y="133"/>
                    <a:pt x="548" y="99"/>
                    <a:pt x="540" y="56"/>
                  </a:cubicBezTo>
                  <a:cubicBezTo>
                    <a:pt x="526" y="28"/>
                    <a:pt x="495" y="0"/>
                    <a:pt x="465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44"/>
            <p:cNvSpPr/>
            <p:nvPr/>
          </p:nvSpPr>
          <p:spPr>
            <a:xfrm>
              <a:off x="5257900" y="3725275"/>
              <a:ext cx="36375" cy="27825"/>
            </a:xfrm>
            <a:custGeom>
              <a:rect b="b" l="l" r="r" t="t"/>
              <a:pathLst>
                <a:path extrusionOk="0" h="1113" w="1455">
                  <a:moveTo>
                    <a:pt x="728" y="0"/>
                  </a:moveTo>
                  <a:cubicBezTo>
                    <a:pt x="326" y="0"/>
                    <a:pt x="1" y="60"/>
                    <a:pt x="1" y="368"/>
                  </a:cubicBezTo>
                  <a:cubicBezTo>
                    <a:pt x="1" y="676"/>
                    <a:pt x="326" y="1112"/>
                    <a:pt x="728" y="1112"/>
                  </a:cubicBezTo>
                  <a:cubicBezTo>
                    <a:pt x="1130" y="1112"/>
                    <a:pt x="1455" y="676"/>
                    <a:pt x="1455" y="368"/>
                  </a:cubicBezTo>
                  <a:cubicBezTo>
                    <a:pt x="1455" y="60"/>
                    <a:pt x="1130" y="0"/>
                    <a:pt x="728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44"/>
            <p:cNvSpPr/>
            <p:nvPr/>
          </p:nvSpPr>
          <p:spPr>
            <a:xfrm>
              <a:off x="5262825" y="3728275"/>
              <a:ext cx="26325" cy="7925"/>
            </a:xfrm>
            <a:custGeom>
              <a:rect b="b" l="l" r="r" t="t"/>
              <a:pathLst>
                <a:path extrusionOk="0" h="317" w="1053">
                  <a:moveTo>
                    <a:pt x="531" y="0"/>
                  </a:moveTo>
                  <a:cubicBezTo>
                    <a:pt x="240" y="0"/>
                    <a:pt x="0" y="69"/>
                    <a:pt x="0" y="154"/>
                  </a:cubicBezTo>
                  <a:cubicBezTo>
                    <a:pt x="0" y="248"/>
                    <a:pt x="240" y="317"/>
                    <a:pt x="531" y="317"/>
                  </a:cubicBezTo>
                  <a:cubicBezTo>
                    <a:pt x="822" y="317"/>
                    <a:pt x="1053" y="248"/>
                    <a:pt x="1053" y="154"/>
                  </a:cubicBezTo>
                  <a:cubicBezTo>
                    <a:pt x="1053" y="69"/>
                    <a:pt x="822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5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3" name="Google Shape;2033;p45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034" name="Google Shape;2034;p4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4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4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4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4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4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4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4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4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4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4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5" name="Google Shape;2045;p45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6" name="Google Shape;2046;p45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047" name="Google Shape;2047;p4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4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4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4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4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4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4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4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4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4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4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8" name="Google Shape;2058;p45"/>
          <p:cNvSpPr txBox="1"/>
          <p:nvPr>
            <p:ph type="title"/>
          </p:nvPr>
        </p:nvSpPr>
        <p:spPr>
          <a:xfrm>
            <a:off x="2173750" y="837964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felt jealous like Jeter? If so, share what that was like.</a:t>
            </a:r>
            <a:endParaRPr/>
          </a:p>
        </p:txBody>
      </p:sp>
      <p:grpSp>
        <p:nvGrpSpPr>
          <p:cNvPr id="2059" name="Google Shape;2059;p45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060" name="Google Shape;2060;p45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45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2" name="Google Shape;2062;p45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063" name="Google Shape;2063;p45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45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5" name="Google Shape;2065;p45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066" name="Google Shape;2066;p45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45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45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9" name="Google Shape;2069;p45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070" name="Google Shape;2070;p45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45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45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3" name="Google Shape;2073;p45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074" name="Google Shape;2074;p4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4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4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4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8" name="Google Shape;2078;p45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079" name="Google Shape;2079;p4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4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4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4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3" name="Google Shape;2083;p45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084" name="Google Shape;2084;p45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45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45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45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45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45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45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45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45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45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45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45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45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45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45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45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45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45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45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45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45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45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45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45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45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45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45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1" name="Google Shape;2111;p45"/>
          <p:cNvGrpSpPr/>
          <p:nvPr/>
        </p:nvGrpSpPr>
        <p:grpSpPr>
          <a:xfrm>
            <a:off x="6698702" y="3582127"/>
            <a:ext cx="2001389" cy="1072664"/>
            <a:chOff x="1124800" y="4752825"/>
            <a:chExt cx="1523475" cy="686725"/>
          </a:xfrm>
        </p:grpSpPr>
        <p:sp>
          <p:nvSpPr>
            <p:cNvPr id="2112" name="Google Shape;2112;p45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45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45"/>
            <p:cNvSpPr/>
            <p:nvPr/>
          </p:nvSpPr>
          <p:spPr>
            <a:xfrm>
              <a:off x="1260575" y="5174050"/>
              <a:ext cx="319500" cy="153975"/>
            </a:xfrm>
            <a:custGeom>
              <a:rect b="b" l="l" r="r" t="t"/>
              <a:pathLst>
                <a:path extrusionOk="0" h="6159" w="12780">
                  <a:moveTo>
                    <a:pt x="1996" y="0"/>
                  </a:moveTo>
                  <a:cubicBezTo>
                    <a:pt x="1798" y="0"/>
                    <a:pt x="1600" y="18"/>
                    <a:pt x="1404" y="58"/>
                  </a:cubicBezTo>
                  <a:cubicBezTo>
                    <a:pt x="710" y="209"/>
                    <a:pt x="1" y="828"/>
                    <a:pt x="182" y="1507"/>
                  </a:cubicBezTo>
                  <a:cubicBezTo>
                    <a:pt x="287" y="1959"/>
                    <a:pt x="725" y="2246"/>
                    <a:pt x="1178" y="2336"/>
                  </a:cubicBezTo>
                  <a:cubicBezTo>
                    <a:pt x="1396" y="2389"/>
                    <a:pt x="1623" y="2400"/>
                    <a:pt x="1851" y="2400"/>
                  </a:cubicBezTo>
                  <a:cubicBezTo>
                    <a:pt x="2022" y="2400"/>
                    <a:pt x="2194" y="2394"/>
                    <a:pt x="2365" y="2394"/>
                  </a:cubicBezTo>
                  <a:cubicBezTo>
                    <a:pt x="2422" y="2394"/>
                    <a:pt x="2479" y="2395"/>
                    <a:pt x="2535" y="2397"/>
                  </a:cubicBezTo>
                  <a:cubicBezTo>
                    <a:pt x="3742" y="2412"/>
                    <a:pt x="4934" y="2849"/>
                    <a:pt x="5870" y="3619"/>
                  </a:cubicBezTo>
                  <a:cubicBezTo>
                    <a:pt x="7016" y="4569"/>
                    <a:pt x="7952" y="6078"/>
                    <a:pt x="9445" y="6153"/>
                  </a:cubicBezTo>
                  <a:cubicBezTo>
                    <a:pt x="9492" y="6157"/>
                    <a:pt x="9538" y="6158"/>
                    <a:pt x="9584" y="6158"/>
                  </a:cubicBezTo>
                  <a:cubicBezTo>
                    <a:pt x="10423" y="6158"/>
                    <a:pt x="11209" y="5649"/>
                    <a:pt x="11724" y="4977"/>
                  </a:cubicBezTo>
                  <a:cubicBezTo>
                    <a:pt x="12267" y="4268"/>
                    <a:pt x="12553" y="3408"/>
                    <a:pt x="12780" y="2548"/>
                  </a:cubicBezTo>
                  <a:lnTo>
                    <a:pt x="9596" y="496"/>
                  </a:lnTo>
                  <a:cubicBezTo>
                    <a:pt x="9201" y="1272"/>
                    <a:pt x="8302" y="1635"/>
                    <a:pt x="7427" y="1635"/>
                  </a:cubicBezTo>
                  <a:cubicBezTo>
                    <a:pt x="7299" y="1635"/>
                    <a:pt x="7172" y="1628"/>
                    <a:pt x="7047" y="1612"/>
                  </a:cubicBezTo>
                  <a:cubicBezTo>
                    <a:pt x="6066" y="1491"/>
                    <a:pt x="5176" y="1009"/>
                    <a:pt x="4270" y="601"/>
                  </a:cubicBezTo>
                  <a:cubicBezTo>
                    <a:pt x="3549" y="277"/>
                    <a:pt x="2771" y="0"/>
                    <a:pt x="199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45"/>
            <p:cNvSpPr/>
            <p:nvPr/>
          </p:nvSpPr>
          <p:spPr>
            <a:xfrm>
              <a:off x="1455950" y="5186425"/>
              <a:ext cx="124125" cy="130525"/>
            </a:xfrm>
            <a:custGeom>
              <a:rect b="b" l="l" r="r" t="t"/>
              <a:pathLst>
                <a:path extrusionOk="0" h="5221" w="4965">
                  <a:moveTo>
                    <a:pt x="1766" y="1"/>
                  </a:moveTo>
                  <a:cubicBezTo>
                    <a:pt x="1449" y="664"/>
                    <a:pt x="740" y="1027"/>
                    <a:pt x="1" y="1117"/>
                  </a:cubicBezTo>
                  <a:cubicBezTo>
                    <a:pt x="333" y="2022"/>
                    <a:pt x="936" y="2852"/>
                    <a:pt x="1525" y="3546"/>
                  </a:cubicBezTo>
                  <a:cubicBezTo>
                    <a:pt x="2021" y="4132"/>
                    <a:pt x="2547" y="4689"/>
                    <a:pt x="3118" y="5215"/>
                  </a:cubicBezTo>
                  <a:lnTo>
                    <a:pt x="3118" y="5215"/>
                  </a:lnTo>
                  <a:cubicBezTo>
                    <a:pt x="3416" y="5005"/>
                    <a:pt x="3684" y="4766"/>
                    <a:pt x="3909" y="4482"/>
                  </a:cubicBezTo>
                  <a:cubicBezTo>
                    <a:pt x="4452" y="3773"/>
                    <a:pt x="4738" y="2913"/>
                    <a:pt x="4965" y="2053"/>
                  </a:cubicBezTo>
                  <a:lnTo>
                    <a:pt x="1766" y="1"/>
                  </a:lnTo>
                  <a:close/>
                  <a:moveTo>
                    <a:pt x="3118" y="5215"/>
                  </a:moveTo>
                  <a:lnTo>
                    <a:pt x="3118" y="5215"/>
                  </a:lnTo>
                  <a:cubicBezTo>
                    <a:pt x="3115" y="5217"/>
                    <a:pt x="3112" y="5219"/>
                    <a:pt x="3109" y="5221"/>
                  </a:cubicBezTo>
                  <a:lnTo>
                    <a:pt x="3124" y="5221"/>
                  </a:lnTo>
                  <a:cubicBezTo>
                    <a:pt x="3122" y="5219"/>
                    <a:pt x="3120" y="5217"/>
                    <a:pt x="3118" y="5215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45"/>
            <p:cNvSpPr/>
            <p:nvPr/>
          </p:nvSpPr>
          <p:spPr>
            <a:xfrm>
              <a:off x="1152325" y="4775225"/>
              <a:ext cx="1229275" cy="660850"/>
            </a:xfrm>
            <a:custGeom>
              <a:rect b="b" l="l" r="r" t="t"/>
              <a:pathLst>
                <a:path extrusionOk="0" h="26434" w="49171">
                  <a:moveTo>
                    <a:pt x="1256" y="0"/>
                  </a:moveTo>
                  <a:cubicBezTo>
                    <a:pt x="1137" y="0"/>
                    <a:pt x="1016" y="20"/>
                    <a:pt x="891" y="64"/>
                  </a:cubicBezTo>
                  <a:cubicBezTo>
                    <a:pt x="755" y="94"/>
                    <a:pt x="649" y="169"/>
                    <a:pt x="559" y="245"/>
                  </a:cubicBezTo>
                  <a:cubicBezTo>
                    <a:pt x="257" y="486"/>
                    <a:pt x="91" y="893"/>
                    <a:pt x="31" y="1301"/>
                  </a:cubicBezTo>
                  <a:cubicBezTo>
                    <a:pt x="16" y="1467"/>
                    <a:pt x="1" y="1618"/>
                    <a:pt x="1" y="1769"/>
                  </a:cubicBezTo>
                  <a:cubicBezTo>
                    <a:pt x="31" y="3172"/>
                    <a:pt x="770" y="4530"/>
                    <a:pt x="1917" y="5314"/>
                  </a:cubicBezTo>
                  <a:cubicBezTo>
                    <a:pt x="2264" y="5555"/>
                    <a:pt x="2656" y="5737"/>
                    <a:pt x="3048" y="5857"/>
                  </a:cubicBezTo>
                  <a:cubicBezTo>
                    <a:pt x="3492" y="6005"/>
                    <a:pt x="3952" y="6076"/>
                    <a:pt x="4417" y="6076"/>
                  </a:cubicBezTo>
                  <a:cubicBezTo>
                    <a:pt x="4569" y="6076"/>
                    <a:pt x="4722" y="6068"/>
                    <a:pt x="4874" y="6053"/>
                  </a:cubicBezTo>
                  <a:cubicBezTo>
                    <a:pt x="4889" y="6053"/>
                    <a:pt x="4919" y="6038"/>
                    <a:pt x="4934" y="6038"/>
                  </a:cubicBezTo>
                  <a:cubicBezTo>
                    <a:pt x="4979" y="6038"/>
                    <a:pt x="5010" y="6038"/>
                    <a:pt x="5055" y="6023"/>
                  </a:cubicBezTo>
                  <a:cubicBezTo>
                    <a:pt x="5342" y="5993"/>
                    <a:pt x="5643" y="5918"/>
                    <a:pt x="5915" y="5812"/>
                  </a:cubicBezTo>
                  <a:lnTo>
                    <a:pt x="5915" y="5812"/>
                  </a:lnTo>
                  <a:cubicBezTo>
                    <a:pt x="5824" y="5948"/>
                    <a:pt x="5719" y="6053"/>
                    <a:pt x="5598" y="6159"/>
                  </a:cubicBezTo>
                  <a:cubicBezTo>
                    <a:pt x="5508" y="6250"/>
                    <a:pt x="5402" y="6325"/>
                    <a:pt x="5296" y="6400"/>
                  </a:cubicBezTo>
                  <a:cubicBezTo>
                    <a:pt x="5236" y="6431"/>
                    <a:pt x="5176" y="6461"/>
                    <a:pt x="5115" y="6491"/>
                  </a:cubicBezTo>
                  <a:cubicBezTo>
                    <a:pt x="4753" y="6672"/>
                    <a:pt x="4361" y="6762"/>
                    <a:pt x="3953" y="6778"/>
                  </a:cubicBezTo>
                  <a:cubicBezTo>
                    <a:pt x="3866" y="6784"/>
                    <a:pt x="3779" y="6787"/>
                    <a:pt x="3691" y="6787"/>
                  </a:cubicBezTo>
                  <a:cubicBezTo>
                    <a:pt x="3567" y="6787"/>
                    <a:pt x="3444" y="6780"/>
                    <a:pt x="3320" y="6762"/>
                  </a:cubicBezTo>
                  <a:cubicBezTo>
                    <a:pt x="2943" y="6702"/>
                    <a:pt x="2581" y="6597"/>
                    <a:pt x="2218" y="6461"/>
                  </a:cubicBezTo>
                  <a:cubicBezTo>
                    <a:pt x="1675" y="6250"/>
                    <a:pt x="1147" y="5948"/>
                    <a:pt x="634" y="5661"/>
                  </a:cubicBezTo>
                  <a:lnTo>
                    <a:pt x="634" y="5661"/>
                  </a:lnTo>
                  <a:cubicBezTo>
                    <a:pt x="815" y="6114"/>
                    <a:pt x="1102" y="6461"/>
                    <a:pt x="1464" y="6747"/>
                  </a:cubicBezTo>
                  <a:cubicBezTo>
                    <a:pt x="1690" y="6928"/>
                    <a:pt x="1947" y="7079"/>
                    <a:pt x="2218" y="7230"/>
                  </a:cubicBezTo>
                  <a:cubicBezTo>
                    <a:pt x="2837" y="7547"/>
                    <a:pt x="3546" y="7773"/>
                    <a:pt x="4195" y="8015"/>
                  </a:cubicBezTo>
                  <a:cubicBezTo>
                    <a:pt x="5462" y="8467"/>
                    <a:pt x="6699" y="9071"/>
                    <a:pt x="7816" y="9840"/>
                  </a:cubicBezTo>
                  <a:cubicBezTo>
                    <a:pt x="7831" y="9855"/>
                    <a:pt x="7846" y="9871"/>
                    <a:pt x="7861" y="9871"/>
                  </a:cubicBezTo>
                  <a:cubicBezTo>
                    <a:pt x="8027" y="9991"/>
                    <a:pt x="8193" y="10112"/>
                    <a:pt x="8359" y="10233"/>
                  </a:cubicBezTo>
                  <a:cubicBezTo>
                    <a:pt x="8902" y="10655"/>
                    <a:pt x="9415" y="11108"/>
                    <a:pt x="9883" y="11621"/>
                  </a:cubicBezTo>
                  <a:cubicBezTo>
                    <a:pt x="12961" y="14910"/>
                    <a:pt x="14153" y="19919"/>
                    <a:pt x="18000" y="22242"/>
                  </a:cubicBezTo>
                  <a:cubicBezTo>
                    <a:pt x="18951" y="22823"/>
                    <a:pt x="20075" y="23185"/>
                    <a:pt x="21181" y="23185"/>
                  </a:cubicBezTo>
                  <a:cubicBezTo>
                    <a:pt x="21338" y="23185"/>
                    <a:pt x="21495" y="23178"/>
                    <a:pt x="21651" y="23163"/>
                  </a:cubicBezTo>
                  <a:cubicBezTo>
                    <a:pt x="21923" y="23132"/>
                    <a:pt x="22209" y="23072"/>
                    <a:pt x="22481" y="22997"/>
                  </a:cubicBezTo>
                  <a:cubicBezTo>
                    <a:pt x="24171" y="22469"/>
                    <a:pt x="25363" y="21005"/>
                    <a:pt x="26675" y="19813"/>
                  </a:cubicBezTo>
                  <a:cubicBezTo>
                    <a:pt x="28516" y="18138"/>
                    <a:pt x="30779" y="16962"/>
                    <a:pt x="33208" y="16358"/>
                  </a:cubicBezTo>
                  <a:lnTo>
                    <a:pt x="33223" y="16358"/>
                  </a:lnTo>
                  <a:cubicBezTo>
                    <a:pt x="34483" y="16041"/>
                    <a:pt x="35780" y="15879"/>
                    <a:pt x="37076" y="15879"/>
                  </a:cubicBezTo>
                  <a:cubicBezTo>
                    <a:pt x="38372" y="15879"/>
                    <a:pt x="39665" y="16041"/>
                    <a:pt x="40918" y="16373"/>
                  </a:cubicBezTo>
                  <a:cubicBezTo>
                    <a:pt x="40178" y="17339"/>
                    <a:pt x="39711" y="18501"/>
                    <a:pt x="39605" y="19723"/>
                  </a:cubicBezTo>
                  <a:cubicBezTo>
                    <a:pt x="39454" y="21262"/>
                    <a:pt x="39892" y="22861"/>
                    <a:pt x="40797" y="24113"/>
                  </a:cubicBezTo>
                  <a:cubicBezTo>
                    <a:pt x="39877" y="24551"/>
                    <a:pt x="38941" y="24988"/>
                    <a:pt x="38021" y="25426"/>
                  </a:cubicBezTo>
                  <a:cubicBezTo>
                    <a:pt x="37840" y="25516"/>
                    <a:pt x="37629" y="25622"/>
                    <a:pt x="37568" y="25818"/>
                  </a:cubicBezTo>
                  <a:cubicBezTo>
                    <a:pt x="37493" y="26074"/>
                    <a:pt x="37734" y="26361"/>
                    <a:pt x="38006" y="26421"/>
                  </a:cubicBezTo>
                  <a:lnTo>
                    <a:pt x="38021" y="26421"/>
                  </a:lnTo>
                  <a:cubicBezTo>
                    <a:pt x="38070" y="26430"/>
                    <a:pt x="38119" y="26433"/>
                    <a:pt x="38168" y="26433"/>
                  </a:cubicBezTo>
                  <a:cubicBezTo>
                    <a:pt x="38390" y="26433"/>
                    <a:pt x="38608" y="26357"/>
                    <a:pt x="38805" y="26271"/>
                  </a:cubicBezTo>
                  <a:cubicBezTo>
                    <a:pt x="39439" y="26044"/>
                    <a:pt x="40073" y="25803"/>
                    <a:pt x="40706" y="25577"/>
                  </a:cubicBezTo>
                  <a:cubicBezTo>
                    <a:pt x="41431" y="25305"/>
                    <a:pt x="42200" y="25003"/>
                    <a:pt x="42668" y="24385"/>
                  </a:cubicBezTo>
                  <a:cubicBezTo>
                    <a:pt x="43075" y="23872"/>
                    <a:pt x="43151" y="23057"/>
                    <a:pt x="42758" y="22574"/>
                  </a:cubicBezTo>
                  <a:cubicBezTo>
                    <a:pt x="42683" y="22484"/>
                    <a:pt x="42592" y="22393"/>
                    <a:pt x="42487" y="22333"/>
                  </a:cubicBezTo>
                  <a:lnTo>
                    <a:pt x="42487" y="22333"/>
                  </a:lnTo>
                  <a:cubicBezTo>
                    <a:pt x="42729" y="22365"/>
                    <a:pt x="42976" y="22380"/>
                    <a:pt x="43223" y="22380"/>
                  </a:cubicBezTo>
                  <a:cubicBezTo>
                    <a:pt x="43436" y="22380"/>
                    <a:pt x="43650" y="22369"/>
                    <a:pt x="43860" y="22348"/>
                  </a:cubicBezTo>
                  <a:cubicBezTo>
                    <a:pt x="45444" y="22152"/>
                    <a:pt x="46953" y="21246"/>
                    <a:pt x="47873" y="19934"/>
                  </a:cubicBezTo>
                  <a:cubicBezTo>
                    <a:pt x="48808" y="18621"/>
                    <a:pt x="49170" y="16962"/>
                    <a:pt x="48989" y="15362"/>
                  </a:cubicBezTo>
                  <a:cubicBezTo>
                    <a:pt x="48944" y="14895"/>
                    <a:pt x="48839" y="14442"/>
                    <a:pt x="48703" y="14004"/>
                  </a:cubicBezTo>
                  <a:cubicBezTo>
                    <a:pt x="48069" y="12073"/>
                    <a:pt x="46621" y="10459"/>
                    <a:pt x="44840" y="9478"/>
                  </a:cubicBezTo>
                  <a:lnTo>
                    <a:pt x="44735" y="9418"/>
                  </a:lnTo>
                  <a:cubicBezTo>
                    <a:pt x="43679" y="8860"/>
                    <a:pt x="42532" y="8528"/>
                    <a:pt x="41340" y="8377"/>
                  </a:cubicBezTo>
                  <a:cubicBezTo>
                    <a:pt x="41008" y="8347"/>
                    <a:pt x="38262" y="8286"/>
                    <a:pt x="34837" y="8286"/>
                  </a:cubicBezTo>
                  <a:cubicBezTo>
                    <a:pt x="34440" y="8285"/>
                    <a:pt x="34033" y="8284"/>
                    <a:pt x="33621" y="8284"/>
                  </a:cubicBezTo>
                  <a:cubicBezTo>
                    <a:pt x="29708" y="8284"/>
                    <a:pt x="25224" y="8352"/>
                    <a:pt x="22481" y="8543"/>
                  </a:cubicBezTo>
                  <a:cubicBezTo>
                    <a:pt x="22179" y="8573"/>
                    <a:pt x="21862" y="8588"/>
                    <a:pt x="21545" y="8618"/>
                  </a:cubicBezTo>
                  <a:cubicBezTo>
                    <a:pt x="21193" y="8637"/>
                    <a:pt x="20840" y="8650"/>
                    <a:pt x="20489" y="8650"/>
                  </a:cubicBezTo>
                  <a:cubicBezTo>
                    <a:pt x="19411" y="8650"/>
                    <a:pt x="18352" y="8527"/>
                    <a:pt x="17396" y="8060"/>
                  </a:cubicBezTo>
                  <a:cubicBezTo>
                    <a:pt x="15676" y="7230"/>
                    <a:pt x="14635" y="5495"/>
                    <a:pt x="13232" y="4213"/>
                  </a:cubicBezTo>
                  <a:cubicBezTo>
                    <a:pt x="11588" y="2689"/>
                    <a:pt x="9385" y="1799"/>
                    <a:pt x="7137" y="1738"/>
                  </a:cubicBezTo>
                  <a:cubicBezTo>
                    <a:pt x="7030" y="1736"/>
                    <a:pt x="6922" y="1735"/>
                    <a:pt x="6814" y="1735"/>
                  </a:cubicBezTo>
                  <a:cubicBezTo>
                    <a:pt x="6490" y="1735"/>
                    <a:pt x="6161" y="1743"/>
                    <a:pt x="5834" y="1743"/>
                  </a:cubicBezTo>
                  <a:cubicBezTo>
                    <a:pt x="4963" y="1743"/>
                    <a:pt x="4104" y="1683"/>
                    <a:pt x="3380" y="1240"/>
                  </a:cubicBezTo>
                  <a:cubicBezTo>
                    <a:pt x="2867" y="924"/>
                    <a:pt x="2384" y="441"/>
                    <a:pt x="1871" y="169"/>
                  </a:cubicBezTo>
                  <a:cubicBezTo>
                    <a:pt x="1669" y="63"/>
                    <a:pt x="1466" y="0"/>
                    <a:pt x="125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45"/>
            <p:cNvSpPr/>
            <p:nvPr/>
          </p:nvSpPr>
          <p:spPr>
            <a:xfrm>
              <a:off x="1152325" y="4781325"/>
              <a:ext cx="1205125" cy="654450"/>
            </a:xfrm>
            <a:custGeom>
              <a:rect b="b" l="l" r="r" t="t"/>
              <a:pathLst>
                <a:path extrusionOk="0" h="26178" w="48205">
                  <a:moveTo>
                    <a:pt x="559" y="1"/>
                  </a:moveTo>
                  <a:cubicBezTo>
                    <a:pt x="257" y="242"/>
                    <a:pt x="91" y="649"/>
                    <a:pt x="31" y="1057"/>
                  </a:cubicBezTo>
                  <a:cubicBezTo>
                    <a:pt x="16" y="1223"/>
                    <a:pt x="1" y="1374"/>
                    <a:pt x="1" y="1525"/>
                  </a:cubicBezTo>
                  <a:cubicBezTo>
                    <a:pt x="31" y="2928"/>
                    <a:pt x="770" y="4286"/>
                    <a:pt x="1917" y="5070"/>
                  </a:cubicBezTo>
                  <a:cubicBezTo>
                    <a:pt x="2264" y="5311"/>
                    <a:pt x="2656" y="5493"/>
                    <a:pt x="3048" y="5613"/>
                  </a:cubicBezTo>
                  <a:cubicBezTo>
                    <a:pt x="3492" y="5761"/>
                    <a:pt x="3952" y="5832"/>
                    <a:pt x="4411" y="5832"/>
                  </a:cubicBezTo>
                  <a:cubicBezTo>
                    <a:pt x="4561" y="5832"/>
                    <a:pt x="4710" y="5824"/>
                    <a:pt x="4859" y="5809"/>
                  </a:cubicBezTo>
                  <a:cubicBezTo>
                    <a:pt x="4889" y="5794"/>
                    <a:pt x="4919" y="5779"/>
                    <a:pt x="4949" y="5779"/>
                  </a:cubicBezTo>
                  <a:cubicBezTo>
                    <a:pt x="4949" y="5779"/>
                    <a:pt x="4934" y="5794"/>
                    <a:pt x="4934" y="5794"/>
                  </a:cubicBezTo>
                  <a:cubicBezTo>
                    <a:pt x="4979" y="5794"/>
                    <a:pt x="5010" y="5794"/>
                    <a:pt x="5055" y="5779"/>
                  </a:cubicBezTo>
                  <a:cubicBezTo>
                    <a:pt x="5342" y="5749"/>
                    <a:pt x="5643" y="5674"/>
                    <a:pt x="5915" y="5568"/>
                  </a:cubicBezTo>
                  <a:lnTo>
                    <a:pt x="5915" y="5568"/>
                  </a:lnTo>
                  <a:cubicBezTo>
                    <a:pt x="5824" y="5704"/>
                    <a:pt x="5719" y="5809"/>
                    <a:pt x="5598" y="5915"/>
                  </a:cubicBezTo>
                  <a:cubicBezTo>
                    <a:pt x="5508" y="6006"/>
                    <a:pt x="5402" y="6081"/>
                    <a:pt x="5296" y="6156"/>
                  </a:cubicBezTo>
                  <a:cubicBezTo>
                    <a:pt x="5236" y="6187"/>
                    <a:pt x="5176" y="6217"/>
                    <a:pt x="5115" y="6247"/>
                  </a:cubicBezTo>
                  <a:cubicBezTo>
                    <a:pt x="4753" y="6428"/>
                    <a:pt x="4361" y="6518"/>
                    <a:pt x="3953" y="6534"/>
                  </a:cubicBezTo>
                  <a:cubicBezTo>
                    <a:pt x="3592" y="6687"/>
                    <a:pt x="3190" y="6761"/>
                    <a:pt x="2795" y="6761"/>
                  </a:cubicBezTo>
                  <a:cubicBezTo>
                    <a:pt x="2647" y="6761"/>
                    <a:pt x="2499" y="6750"/>
                    <a:pt x="2354" y="6730"/>
                  </a:cubicBezTo>
                  <a:cubicBezTo>
                    <a:pt x="2052" y="6684"/>
                    <a:pt x="1751" y="6609"/>
                    <a:pt x="1464" y="6503"/>
                  </a:cubicBezTo>
                  <a:lnTo>
                    <a:pt x="1464" y="6503"/>
                  </a:lnTo>
                  <a:cubicBezTo>
                    <a:pt x="1690" y="6684"/>
                    <a:pt x="1947" y="6835"/>
                    <a:pt x="2218" y="6986"/>
                  </a:cubicBezTo>
                  <a:cubicBezTo>
                    <a:pt x="2837" y="7303"/>
                    <a:pt x="3531" y="7529"/>
                    <a:pt x="4180" y="7771"/>
                  </a:cubicBezTo>
                  <a:cubicBezTo>
                    <a:pt x="5462" y="8223"/>
                    <a:pt x="6699" y="8827"/>
                    <a:pt x="7816" y="9596"/>
                  </a:cubicBezTo>
                  <a:cubicBezTo>
                    <a:pt x="7831" y="9611"/>
                    <a:pt x="7846" y="9627"/>
                    <a:pt x="7846" y="9627"/>
                  </a:cubicBezTo>
                  <a:cubicBezTo>
                    <a:pt x="8027" y="9747"/>
                    <a:pt x="8193" y="9868"/>
                    <a:pt x="8344" y="9989"/>
                  </a:cubicBezTo>
                  <a:cubicBezTo>
                    <a:pt x="8902" y="10411"/>
                    <a:pt x="9415" y="10864"/>
                    <a:pt x="9883" y="11377"/>
                  </a:cubicBezTo>
                  <a:cubicBezTo>
                    <a:pt x="12961" y="14666"/>
                    <a:pt x="14153" y="19675"/>
                    <a:pt x="18000" y="21998"/>
                  </a:cubicBezTo>
                  <a:cubicBezTo>
                    <a:pt x="18951" y="22579"/>
                    <a:pt x="20075" y="22941"/>
                    <a:pt x="21181" y="22941"/>
                  </a:cubicBezTo>
                  <a:cubicBezTo>
                    <a:pt x="21338" y="22941"/>
                    <a:pt x="21495" y="22934"/>
                    <a:pt x="21651" y="22919"/>
                  </a:cubicBezTo>
                  <a:cubicBezTo>
                    <a:pt x="23265" y="22360"/>
                    <a:pt x="24427" y="20942"/>
                    <a:pt x="25694" y="19780"/>
                  </a:cubicBezTo>
                  <a:cubicBezTo>
                    <a:pt x="27792" y="17879"/>
                    <a:pt x="30432" y="16627"/>
                    <a:pt x="33208" y="16114"/>
                  </a:cubicBezTo>
                  <a:lnTo>
                    <a:pt x="33223" y="16114"/>
                  </a:lnTo>
                  <a:cubicBezTo>
                    <a:pt x="34483" y="15797"/>
                    <a:pt x="35780" y="15635"/>
                    <a:pt x="37076" y="15635"/>
                  </a:cubicBezTo>
                  <a:cubicBezTo>
                    <a:pt x="38372" y="15635"/>
                    <a:pt x="39665" y="15797"/>
                    <a:pt x="40918" y="16129"/>
                  </a:cubicBezTo>
                  <a:cubicBezTo>
                    <a:pt x="40178" y="17095"/>
                    <a:pt x="39711" y="18257"/>
                    <a:pt x="39605" y="19464"/>
                  </a:cubicBezTo>
                  <a:cubicBezTo>
                    <a:pt x="39454" y="21018"/>
                    <a:pt x="39892" y="22617"/>
                    <a:pt x="40797" y="23869"/>
                  </a:cubicBezTo>
                  <a:cubicBezTo>
                    <a:pt x="39877" y="24307"/>
                    <a:pt x="38941" y="24744"/>
                    <a:pt x="38021" y="25182"/>
                  </a:cubicBezTo>
                  <a:cubicBezTo>
                    <a:pt x="37840" y="25272"/>
                    <a:pt x="37629" y="25378"/>
                    <a:pt x="37568" y="25574"/>
                  </a:cubicBezTo>
                  <a:cubicBezTo>
                    <a:pt x="37493" y="25830"/>
                    <a:pt x="37734" y="26117"/>
                    <a:pt x="38006" y="26162"/>
                  </a:cubicBezTo>
                  <a:cubicBezTo>
                    <a:pt x="38006" y="26177"/>
                    <a:pt x="38021" y="26177"/>
                    <a:pt x="38021" y="26177"/>
                  </a:cubicBezTo>
                  <a:cubicBezTo>
                    <a:pt x="38594" y="25966"/>
                    <a:pt x="39168" y="25755"/>
                    <a:pt x="39741" y="25544"/>
                  </a:cubicBezTo>
                  <a:cubicBezTo>
                    <a:pt x="40465" y="25272"/>
                    <a:pt x="41234" y="24970"/>
                    <a:pt x="41702" y="24352"/>
                  </a:cubicBezTo>
                  <a:cubicBezTo>
                    <a:pt x="42185" y="23733"/>
                    <a:pt x="42185" y="22707"/>
                    <a:pt x="41521" y="22300"/>
                  </a:cubicBezTo>
                  <a:lnTo>
                    <a:pt x="41521" y="22300"/>
                  </a:lnTo>
                  <a:cubicBezTo>
                    <a:pt x="41760" y="22335"/>
                    <a:pt x="42004" y="22350"/>
                    <a:pt x="42247" y="22350"/>
                  </a:cubicBezTo>
                  <a:cubicBezTo>
                    <a:pt x="42418" y="22350"/>
                    <a:pt x="42590" y="22343"/>
                    <a:pt x="42758" y="22330"/>
                  </a:cubicBezTo>
                  <a:cubicBezTo>
                    <a:pt x="43136" y="22285"/>
                    <a:pt x="43498" y="22209"/>
                    <a:pt x="43860" y="22104"/>
                  </a:cubicBezTo>
                  <a:cubicBezTo>
                    <a:pt x="45082" y="21727"/>
                    <a:pt x="46168" y="20942"/>
                    <a:pt x="46907" y="19901"/>
                  </a:cubicBezTo>
                  <a:cubicBezTo>
                    <a:pt x="47843" y="18588"/>
                    <a:pt x="48205" y="16929"/>
                    <a:pt x="48024" y="15330"/>
                  </a:cubicBezTo>
                  <a:cubicBezTo>
                    <a:pt x="47963" y="14862"/>
                    <a:pt x="47873" y="14409"/>
                    <a:pt x="47722" y="13972"/>
                  </a:cubicBezTo>
                  <a:cubicBezTo>
                    <a:pt x="47103" y="12041"/>
                    <a:pt x="45655" y="10426"/>
                    <a:pt x="43875" y="9445"/>
                  </a:cubicBezTo>
                  <a:lnTo>
                    <a:pt x="43769" y="9385"/>
                  </a:lnTo>
                  <a:cubicBezTo>
                    <a:pt x="42713" y="8827"/>
                    <a:pt x="41551" y="8495"/>
                    <a:pt x="40375" y="8344"/>
                  </a:cubicBezTo>
                  <a:cubicBezTo>
                    <a:pt x="40043" y="8314"/>
                    <a:pt x="37297" y="8254"/>
                    <a:pt x="33872" y="8254"/>
                  </a:cubicBezTo>
                  <a:cubicBezTo>
                    <a:pt x="33474" y="8252"/>
                    <a:pt x="33068" y="8251"/>
                    <a:pt x="32655" y="8251"/>
                  </a:cubicBezTo>
                  <a:cubicBezTo>
                    <a:pt x="28742" y="8251"/>
                    <a:pt x="24258" y="8319"/>
                    <a:pt x="21515" y="8510"/>
                  </a:cubicBezTo>
                  <a:cubicBezTo>
                    <a:pt x="21198" y="8540"/>
                    <a:pt x="20897" y="8555"/>
                    <a:pt x="20565" y="8585"/>
                  </a:cubicBezTo>
                  <a:cubicBezTo>
                    <a:pt x="20216" y="8604"/>
                    <a:pt x="19866" y="8617"/>
                    <a:pt x="19517" y="8617"/>
                  </a:cubicBezTo>
                  <a:cubicBezTo>
                    <a:pt x="18445" y="8617"/>
                    <a:pt x="17383" y="8494"/>
                    <a:pt x="16416" y="8027"/>
                  </a:cubicBezTo>
                  <a:cubicBezTo>
                    <a:pt x="14711" y="7197"/>
                    <a:pt x="13670" y="5462"/>
                    <a:pt x="12267" y="4180"/>
                  </a:cubicBezTo>
                  <a:cubicBezTo>
                    <a:pt x="10622" y="2656"/>
                    <a:pt x="8404" y="1766"/>
                    <a:pt x="6171" y="1706"/>
                  </a:cubicBezTo>
                  <a:cubicBezTo>
                    <a:pt x="6064" y="1703"/>
                    <a:pt x="5957" y="1702"/>
                    <a:pt x="5849" y="1702"/>
                  </a:cubicBezTo>
                  <a:cubicBezTo>
                    <a:pt x="5524" y="1702"/>
                    <a:pt x="5196" y="1711"/>
                    <a:pt x="4869" y="1711"/>
                  </a:cubicBezTo>
                  <a:cubicBezTo>
                    <a:pt x="3997" y="1711"/>
                    <a:pt x="3139" y="1650"/>
                    <a:pt x="2415" y="1208"/>
                  </a:cubicBezTo>
                  <a:cubicBezTo>
                    <a:pt x="1902" y="891"/>
                    <a:pt x="1419" y="408"/>
                    <a:pt x="906" y="136"/>
                  </a:cubicBezTo>
                  <a:cubicBezTo>
                    <a:pt x="785" y="76"/>
                    <a:pt x="664" y="31"/>
                    <a:pt x="559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45"/>
            <p:cNvSpPr/>
            <p:nvPr/>
          </p:nvSpPr>
          <p:spPr>
            <a:xfrm>
              <a:off x="1280200" y="4929175"/>
              <a:ext cx="83000" cy="101875"/>
            </a:xfrm>
            <a:custGeom>
              <a:rect b="b" l="l" r="r" t="t"/>
              <a:pathLst>
                <a:path extrusionOk="0" h="4075" w="3320">
                  <a:moveTo>
                    <a:pt x="483" y="1"/>
                  </a:moveTo>
                  <a:cubicBezTo>
                    <a:pt x="393" y="92"/>
                    <a:pt x="287" y="167"/>
                    <a:pt x="181" y="242"/>
                  </a:cubicBezTo>
                  <a:cubicBezTo>
                    <a:pt x="121" y="273"/>
                    <a:pt x="61" y="303"/>
                    <a:pt x="0" y="333"/>
                  </a:cubicBezTo>
                  <a:cubicBezTo>
                    <a:pt x="151" y="1283"/>
                    <a:pt x="740" y="2098"/>
                    <a:pt x="1615" y="2536"/>
                  </a:cubicBezTo>
                  <a:cubicBezTo>
                    <a:pt x="2097" y="2792"/>
                    <a:pt x="2565" y="3003"/>
                    <a:pt x="2686" y="3577"/>
                  </a:cubicBezTo>
                  <a:cubicBezTo>
                    <a:pt x="2686" y="3607"/>
                    <a:pt x="2701" y="3652"/>
                    <a:pt x="2701" y="3682"/>
                  </a:cubicBezTo>
                  <a:lnTo>
                    <a:pt x="3244" y="4075"/>
                  </a:lnTo>
                  <a:cubicBezTo>
                    <a:pt x="3319" y="3456"/>
                    <a:pt x="3138" y="2837"/>
                    <a:pt x="2550" y="2415"/>
                  </a:cubicBezTo>
                  <a:cubicBezTo>
                    <a:pt x="2112" y="2098"/>
                    <a:pt x="1584" y="1947"/>
                    <a:pt x="1207" y="1555"/>
                  </a:cubicBezTo>
                  <a:cubicBezTo>
                    <a:pt x="830" y="1178"/>
                    <a:pt x="589" y="665"/>
                    <a:pt x="543" y="137"/>
                  </a:cubicBezTo>
                  <a:cubicBezTo>
                    <a:pt x="528" y="92"/>
                    <a:pt x="513" y="46"/>
                    <a:pt x="48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45"/>
            <p:cNvSpPr/>
            <p:nvPr/>
          </p:nvSpPr>
          <p:spPr>
            <a:xfrm>
              <a:off x="1683400" y="4982325"/>
              <a:ext cx="419825" cy="105025"/>
            </a:xfrm>
            <a:custGeom>
              <a:rect b="b" l="l" r="r" t="t"/>
              <a:pathLst>
                <a:path extrusionOk="0" h="4201" w="16793">
                  <a:moveTo>
                    <a:pt x="12381" y="0"/>
                  </a:moveTo>
                  <a:cubicBezTo>
                    <a:pt x="8477" y="0"/>
                    <a:pt x="3982" y="68"/>
                    <a:pt x="1253" y="259"/>
                  </a:cubicBezTo>
                  <a:cubicBezTo>
                    <a:pt x="936" y="289"/>
                    <a:pt x="619" y="304"/>
                    <a:pt x="302" y="334"/>
                  </a:cubicBezTo>
                  <a:cubicBezTo>
                    <a:pt x="257" y="455"/>
                    <a:pt x="212" y="591"/>
                    <a:pt x="182" y="727"/>
                  </a:cubicBezTo>
                  <a:cubicBezTo>
                    <a:pt x="1" y="1556"/>
                    <a:pt x="318" y="2371"/>
                    <a:pt x="951" y="2914"/>
                  </a:cubicBezTo>
                  <a:cubicBezTo>
                    <a:pt x="1606" y="3482"/>
                    <a:pt x="2472" y="3684"/>
                    <a:pt x="3318" y="3684"/>
                  </a:cubicBezTo>
                  <a:cubicBezTo>
                    <a:pt x="3349" y="3684"/>
                    <a:pt x="3380" y="3684"/>
                    <a:pt x="3410" y="3684"/>
                  </a:cubicBezTo>
                  <a:cubicBezTo>
                    <a:pt x="4421" y="3669"/>
                    <a:pt x="5402" y="3382"/>
                    <a:pt x="6398" y="3291"/>
                  </a:cubicBezTo>
                  <a:cubicBezTo>
                    <a:pt x="6698" y="3256"/>
                    <a:pt x="6994" y="3241"/>
                    <a:pt x="7290" y="3241"/>
                  </a:cubicBezTo>
                  <a:cubicBezTo>
                    <a:pt x="7499" y="3241"/>
                    <a:pt x="7709" y="3249"/>
                    <a:pt x="7922" y="3261"/>
                  </a:cubicBezTo>
                  <a:cubicBezTo>
                    <a:pt x="8012" y="3291"/>
                    <a:pt x="8118" y="3337"/>
                    <a:pt x="8208" y="3367"/>
                  </a:cubicBezTo>
                  <a:cubicBezTo>
                    <a:pt x="9068" y="3669"/>
                    <a:pt x="9898" y="3985"/>
                    <a:pt x="10818" y="4121"/>
                  </a:cubicBezTo>
                  <a:cubicBezTo>
                    <a:pt x="11197" y="4173"/>
                    <a:pt x="11583" y="4201"/>
                    <a:pt x="11970" y="4201"/>
                  </a:cubicBezTo>
                  <a:cubicBezTo>
                    <a:pt x="13276" y="4201"/>
                    <a:pt x="14587" y="3880"/>
                    <a:pt x="15646" y="3065"/>
                  </a:cubicBezTo>
                  <a:cubicBezTo>
                    <a:pt x="16265" y="2597"/>
                    <a:pt x="16793" y="1858"/>
                    <a:pt x="16476" y="1043"/>
                  </a:cubicBezTo>
                  <a:cubicBezTo>
                    <a:pt x="16340" y="696"/>
                    <a:pt x="16054" y="425"/>
                    <a:pt x="15676" y="349"/>
                  </a:cubicBezTo>
                  <a:cubicBezTo>
                    <a:pt x="15571" y="325"/>
                    <a:pt x="15466" y="316"/>
                    <a:pt x="15361" y="316"/>
                  </a:cubicBezTo>
                  <a:cubicBezTo>
                    <a:pt x="15073" y="316"/>
                    <a:pt x="14783" y="384"/>
                    <a:pt x="14485" y="395"/>
                  </a:cubicBezTo>
                  <a:cubicBezTo>
                    <a:pt x="14467" y="395"/>
                    <a:pt x="14449" y="396"/>
                    <a:pt x="14432" y="396"/>
                  </a:cubicBezTo>
                  <a:cubicBezTo>
                    <a:pt x="14070" y="396"/>
                    <a:pt x="13839" y="247"/>
                    <a:pt x="13594" y="2"/>
                  </a:cubicBezTo>
                  <a:cubicBezTo>
                    <a:pt x="13198" y="1"/>
                    <a:pt x="12793" y="0"/>
                    <a:pt x="12381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45"/>
            <p:cNvSpPr/>
            <p:nvPr/>
          </p:nvSpPr>
          <p:spPr>
            <a:xfrm>
              <a:off x="1476700" y="5083800"/>
              <a:ext cx="150150" cy="159475"/>
            </a:xfrm>
            <a:custGeom>
              <a:rect b="b" l="l" r="r" t="t"/>
              <a:pathLst>
                <a:path extrusionOk="0" h="6379" w="6006">
                  <a:moveTo>
                    <a:pt x="1506" y="1"/>
                  </a:moveTo>
                  <a:cubicBezTo>
                    <a:pt x="1487" y="1"/>
                    <a:pt x="1468" y="1"/>
                    <a:pt x="1449" y="2"/>
                  </a:cubicBezTo>
                  <a:cubicBezTo>
                    <a:pt x="604" y="32"/>
                    <a:pt x="152" y="741"/>
                    <a:pt x="76" y="1511"/>
                  </a:cubicBezTo>
                  <a:cubicBezTo>
                    <a:pt x="1" y="2295"/>
                    <a:pt x="242" y="3095"/>
                    <a:pt x="619" y="3774"/>
                  </a:cubicBezTo>
                  <a:cubicBezTo>
                    <a:pt x="1072" y="4558"/>
                    <a:pt x="1736" y="5282"/>
                    <a:pt x="2520" y="5765"/>
                  </a:cubicBezTo>
                  <a:cubicBezTo>
                    <a:pt x="2566" y="5795"/>
                    <a:pt x="2641" y="5841"/>
                    <a:pt x="2701" y="5871"/>
                  </a:cubicBezTo>
                  <a:cubicBezTo>
                    <a:pt x="3064" y="6167"/>
                    <a:pt x="3511" y="6379"/>
                    <a:pt x="3999" y="6379"/>
                  </a:cubicBezTo>
                  <a:cubicBezTo>
                    <a:pt x="4059" y="6379"/>
                    <a:pt x="4119" y="6375"/>
                    <a:pt x="4180" y="6369"/>
                  </a:cubicBezTo>
                  <a:cubicBezTo>
                    <a:pt x="4919" y="6293"/>
                    <a:pt x="5643" y="5841"/>
                    <a:pt x="5885" y="5101"/>
                  </a:cubicBezTo>
                  <a:cubicBezTo>
                    <a:pt x="6006" y="4724"/>
                    <a:pt x="5945" y="4302"/>
                    <a:pt x="5674" y="4000"/>
                  </a:cubicBezTo>
                  <a:cubicBezTo>
                    <a:pt x="5432" y="3728"/>
                    <a:pt x="5070" y="3638"/>
                    <a:pt x="4768" y="3472"/>
                  </a:cubicBezTo>
                  <a:cubicBezTo>
                    <a:pt x="3954" y="3050"/>
                    <a:pt x="3727" y="2054"/>
                    <a:pt x="3320" y="1314"/>
                  </a:cubicBezTo>
                  <a:cubicBezTo>
                    <a:pt x="2937" y="636"/>
                    <a:pt x="2322" y="1"/>
                    <a:pt x="1506" y="1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45"/>
            <p:cNvSpPr/>
            <p:nvPr/>
          </p:nvSpPr>
          <p:spPr>
            <a:xfrm>
              <a:off x="2249175" y="5012175"/>
              <a:ext cx="127900" cy="154925"/>
            </a:xfrm>
            <a:custGeom>
              <a:rect b="b" l="l" r="r" t="t"/>
              <a:pathLst>
                <a:path extrusionOk="0" h="6197" w="5116">
                  <a:moveTo>
                    <a:pt x="966" y="0"/>
                  </a:moveTo>
                  <a:cubicBezTo>
                    <a:pt x="408" y="393"/>
                    <a:pt x="91" y="1117"/>
                    <a:pt x="348" y="1781"/>
                  </a:cubicBezTo>
                  <a:cubicBezTo>
                    <a:pt x="408" y="1931"/>
                    <a:pt x="499" y="2082"/>
                    <a:pt x="589" y="2203"/>
                  </a:cubicBezTo>
                  <a:cubicBezTo>
                    <a:pt x="453" y="2324"/>
                    <a:pt x="333" y="2490"/>
                    <a:pt x="257" y="2701"/>
                  </a:cubicBezTo>
                  <a:cubicBezTo>
                    <a:pt x="1" y="3440"/>
                    <a:pt x="619" y="4074"/>
                    <a:pt x="1268" y="4315"/>
                  </a:cubicBezTo>
                  <a:cubicBezTo>
                    <a:pt x="1615" y="4451"/>
                    <a:pt x="1992" y="4511"/>
                    <a:pt x="2370" y="4632"/>
                  </a:cubicBezTo>
                  <a:cubicBezTo>
                    <a:pt x="2762" y="4753"/>
                    <a:pt x="3018" y="4964"/>
                    <a:pt x="3245" y="5311"/>
                  </a:cubicBezTo>
                  <a:cubicBezTo>
                    <a:pt x="3441" y="5613"/>
                    <a:pt x="3637" y="5915"/>
                    <a:pt x="3954" y="6096"/>
                  </a:cubicBezTo>
                  <a:cubicBezTo>
                    <a:pt x="4090" y="6164"/>
                    <a:pt x="4237" y="6196"/>
                    <a:pt x="4383" y="6196"/>
                  </a:cubicBezTo>
                  <a:cubicBezTo>
                    <a:pt x="4593" y="6196"/>
                    <a:pt x="4802" y="6129"/>
                    <a:pt x="4980" y="6005"/>
                  </a:cubicBezTo>
                  <a:cubicBezTo>
                    <a:pt x="5025" y="5960"/>
                    <a:pt x="5070" y="5930"/>
                    <a:pt x="5115" y="5884"/>
                  </a:cubicBezTo>
                  <a:cubicBezTo>
                    <a:pt x="5070" y="5417"/>
                    <a:pt x="4965" y="4964"/>
                    <a:pt x="4829" y="4526"/>
                  </a:cubicBezTo>
                  <a:cubicBezTo>
                    <a:pt x="4195" y="2595"/>
                    <a:pt x="2747" y="981"/>
                    <a:pt x="9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45"/>
            <p:cNvSpPr/>
            <p:nvPr/>
          </p:nvSpPr>
          <p:spPr>
            <a:xfrm>
              <a:off x="1207025" y="4935225"/>
              <a:ext cx="141850" cy="128725"/>
            </a:xfrm>
            <a:custGeom>
              <a:rect b="b" l="l" r="r" t="t"/>
              <a:pathLst>
                <a:path extrusionOk="0" h="5149" w="5674">
                  <a:moveTo>
                    <a:pt x="3108" y="0"/>
                  </a:moveTo>
                  <a:cubicBezTo>
                    <a:pt x="2746" y="212"/>
                    <a:pt x="2309" y="347"/>
                    <a:pt x="1871" y="378"/>
                  </a:cubicBezTo>
                  <a:cubicBezTo>
                    <a:pt x="1796" y="385"/>
                    <a:pt x="1724" y="389"/>
                    <a:pt x="1652" y="389"/>
                  </a:cubicBezTo>
                  <a:cubicBezTo>
                    <a:pt x="1581" y="389"/>
                    <a:pt x="1509" y="385"/>
                    <a:pt x="1434" y="378"/>
                  </a:cubicBezTo>
                  <a:cubicBezTo>
                    <a:pt x="1328" y="378"/>
                    <a:pt x="1237" y="362"/>
                    <a:pt x="1132" y="362"/>
                  </a:cubicBezTo>
                  <a:cubicBezTo>
                    <a:pt x="755" y="302"/>
                    <a:pt x="393" y="197"/>
                    <a:pt x="30" y="61"/>
                  </a:cubicBezTo>
                  <a:cubicBezTo>
                    <a:pt x="0" y="317"/>
                    <a:pt x="0" y="574"/>
                    <a:pt x="30" y="830"/>
                  </a:cubicBezTo>
                  <a:cubicBezTo>
                    <a:pt x="136" y="1539"/>
                    <a:pt x="543" y="2188"/>
                    <a:pt x="1207" y="2565"/>
                  </a:cubicBezTo>
                  <a:cubicBezTo>
                    <a:pt x="1418" y="2671"/>
                    <a:pt x="1675" y="2776"/>
                    <a:pt x="1841" y="2942"/>
                  </a:cubicBezTo>
                  <a:cubicBezTo>
                    <a:pt x="2067" y="3154"/>
                    <a:pt x="2113" y="3471"/>
                    <a:pt x="2188" y="3742"/>
                  </a:cubicBezTo>
                  <a:cubicBezTo>
                    <a:pt x="2324" y="4270"/>
                    <a:pt x="2641" y="4693"/>
                    <a:pt x="3123" y="4949"/>
                  </a:cubicBezTo>
                  <a:cubicBezTo>
                    <a:pt x="3389" y="5084"/>
                    <a:pt x="3685" y="5149"/>
                    <a:pt x="3979" y="5149"/>
                  </a:cubicBezTo>
                  <a:cubicBezTo>
                    <a:pt x="4802" y="5149"/>
                    <a:pt x="5606" y="4639"/>
                    <a:pt x="5673" y="3727"/>
                  </a:cubicBezTo>
                  <a:cubicBezTo>
                    <a:pt x="5673" y="3636"/>
                    <a:pt x="5673" y="3546"/>
                    <a:pt x="5673" y="3471"/>
                  </a:cubicBezTo>
                  <a:cubicBezTo>
                    <a:pt x="5613" y="2988"/>
                    <a:pt x="5281" y="2595"/>
                    <a:pt x="4858" y="2339"/>
                  </a:cubicBezTo>
                  <a:cubicBezTo>
                    <a:pt x="4345" y="2022"/>
                    <a:pt x="3772" y="1856"/>
                    <a:pt x="3455" y="1298"/>
                  </a:cubicBezTo>
                  <a:cubicBezTo>
                    <a:pt x="3229" y="906"/>
                    <a:pt x="3274" y="408"/>
                    <a:pt x="3108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45"/>
            <p:cNvSpPr/>
            <p:nvPr/>
          </p:nvSpPr>
          <p:spPr>
            <a:xfrm>
              <a:off x="1242100" y="4944650"/>
              <a:ext cx="64325" cy="97775"/>
            </a:xfrm>
            <a:custGeom>
              <a:rect b="b" l="l" r="r" t="t"/>
              <a:pathLst>
                <a:path extrusionOk="0" h="3911" w="2573">
                  <a:moveTo>
                    <a:pt x="31" y="1"/>
                  </a:moveTo>
                  <a:lnTo>
                    <a:pt x="31" y="1"/>
                  </a:lnTo>
                  <a:cubicBezTo>
                    <a:pt x="0" y="649"/>
                    <a:pt x="362" y="1268"/>
                    <a:pt x="800" y="1736"/>
                  </a:cubicBezTo>
                  <a:cubicBezTo>
                    <a:pt x="1313" y="2309"/>
                    <a:pt x="2067" y="2867"/>
                    <a:pt x="2143" y="3712"/>
                  </a:cubicBezTo>
                  <a:cubicBezTo>
                    <a:pt x="2150" y="3842"/>
                    <a:pt x="2263" y="3910"/>
                    <a:pt x="2370" y="3910"/>
                  </a:cubicBezTo>
                  <a:cubicBezTo>
                    <a:pt x="2474" y="3910"/>
                    <a:pt x="2573" y="3846"/>
                    <a:pt x="2565" y="3712"/>
                  </a:cubicBezTo>
                  <a:cubicBezTo>
                    <a:pt x="2505" y="2912"/>
                    <a:pt x="1962" y="2324"/>
                    <a:pt x="1434" y="1781"/>
                  </a:cubicBezTo>
                  <a:cubicBezTo>
                    <a:pt x="966" y="1313"/>
                    <a:pt x="393" y="710"/>
                    <a:pt x="468" y="1"/>
                  </a:cubicBezTo>
                  <a:lnTo>
                    <a:pt x="468" y="1"/>
                  </a:lnTo>
                  <a:cubicBezTo>
                    <a:pt x="393" y="8"/>
                    <a:pt x="321" y="12"/>
                    <a:pt x="249" y="12"/>
                  </a:cubicBezTo>
                  <a:cubicBezTo>
                    <a:pt x="178" y="12"/>
                    <a:pt x="106" y="8"/>
                    <a:pt x="31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45"/>
            <p:cNvSpPr/>
            <p:nvPr/>
          </p:nvSpPr>
          <p:spPr>
            <a:xfrm>
              <a:off x="1124800" y="4752825"/>
              <a:ext cx="89800" cy="72925"/>
            </a:xfrm>
            <a:custGeom>
              <a:rect b="b" l="l" r="r" t="t"/>
              <a:pathLst>
                <a:path extrusionOk="0" h="2917" w="3592">
                  <a:moveTo>
                    <a:pt x="1553" y="0"/>
                  </a:moveTo>
                  <a:cubicBezTo>
                    <a:pt x="875" y="0"/>
                    <a:pt x="298" y="328"/>
                    <a:pt x="166" y="854"/>
                  </a:cubicBezTo>
                  <a:cubicBezTo>
                    <a:pt x="0" y="1503"/>
                    <a:pt x="423" y="2649"/>
                    <a:pt x="1313" y="2876"/>
                  </a:cubicBezTo>
                  <a:cubicBezTo>
                    <a:pt x="1423" y="2903"/>
                    <a:pt x="1535" y="2916"/>
                    <a:pt x="1648" y="2916"/>
                  </a:cubicBezTo>
                  <a:cubicBezTo>
                    <a:pt x="2459" y="2916"/>
                    <a:pt x="3279" y="2252"/>
                    <a:pt x="3425" y="1669"/>
                  </a:cubicBezTo>
                  <a:cubicBezTo>
                    <a:pt x="3591" y="1005"/>
                    <a:pt x="3003" y="296"/>
                    <a:pt x="2097" y="69"/>
                  </a:cubicBezTo>
                  <a:cubicBezTo>
                    <a:pt x="1913" y="23"/>
                    <a:pt x="1730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45"/>
            <p:cNvSpPr/>
            <p:nvPr/>
          </p:nvSpPr>
          <p:spPr>
            <a:xfrm>
              <a:off x="1133850" y="4756300"/>
              <a:ext cx="67150" cy="54825"/>
            </a:xfrm>
            <a:custGeom>
              <a:rect b="b" l="l" r="r" t="t"/>
              <a:pathLst>
                <a:path extrusionOk="0" h="2193" w="2686">
                  <a:moveTo>
                    <a:pt x="1161" y="1"/>
                  </a:moveTo>
                  <a:cubicBezTo>
                    <a:pt x="651" y="1"/>
                    <a:pt x="229" y="244"/>
                    <a:pt x="121" y="640"/>
                  </a:cubicBezTo>
                  <a:cubicBezTo>
                    <a:pt x="0" y="1122"/>
                    <a:pt x="317" y="1982"/>
                    <a:pt x="981" y="2163"/>
                  </a:cubicBezTo>
                  <a:cubicBezTo>
                    <a:pt x="1061" y="2183"/>
                    <a:pt x="1143" y="2192"/>
                    <a:pt x="1224" y="2192"/>
                  </a:cubicBezTo>
                  <a:cubicBezTo>
                    <a:pt x="1836" y="2192"/>
                    <a:pt x="2459" y="1684"/>
                    <a:pt x="2565" y="1258"/>
                  </a:cubicBezTo>
                  <a:cubicBezTo>
                    <a:pt x="2686" y="760"/>
                    <a:pt x="2233" y="217"/>
                    <a:pt x="1569" y="51"/>
                  </a:cubicBezTo>
                  <a:cubicBezTo>
                    <a:pt x="1430" y="17"/>
                    <a:pt x="1292" y="1"/>
                    <a:pt x="1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45"/>
            <p:cNvSpPr/>
            <p:nvPr/>
          </p:nvSpPr>
          <p:spPr>
            <a:xfrm>
              <a:off x="1149675" y="4760675"/>
              <a:ext cx="32850" cy="18675"/>
            </a:xfrm>
            <a:custGeom>
              <a:rect b="b" l="l" r="r" t="t"/>
              <a:pathLst>
                <a:path extrusionOk="0" h="747" w="1314">
                  <a:moveTo>
                    <a:pt x="425" y="0"/>
                  </a:moveTo>
                  <a:cubicBezTo>
                    <a:pt x="222" y="0"/>
                    <a:pt x="67" y="64"/>
                    <a:pt x="46" y="178"/>
                  </a:cubicBezTo>
                  <a:cubicBezTo>
                    <a:pt x="1" y="329"/>
                    <a:pt x="197" y="631"/>
                    <a:pt x="529" y="721"/>
                  </a:cubicBezTo>
                  <a:cubicBezTo>
                    <a:pt x="597" y="739"/>
                    <a:pt x="665" y="747"/>
                    <a:pt x="730" y="747"/>
                  </a:cubicBezTo>
                  <a:cubicBezTo>
                    <a:pt x="1000" y="747"/>
                    <a:pt x="1232" y="613"/>
                    <a:pt x="1268" y="480"/>
                  </a:cubicBezTo>
                  <a:cubicBezTo>
                    <a:pt x="1314" y="329"/>
                    <a:pt x="1072" y="133"/>
                    <a:pt x="725" y="42"/>
                  </a:cubicBezTo>
                  <a:cubicBezTo>
                    <a:pt x="621" y="14"/>
                    <a:pt x="51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45"/>
            <p:cNvSpPr/>
            <p:nvPr/>
          </p:nvSpPr>
          <p:spPr>
            <a:xfrm>
              <a:off x="1313775" y="4849800"/>
              <a:ext cx="29425" cy="43300"/>
            </a:xfrm>
            <a:custGeom>
              <a:rect b="b" l="l" r="r" t="t"/>
              <a:pathLst>
                <a:path extrusionOk="0" h="1732" w="1177">
                  <a:moveTo>
                    <a:pt x="715" y="1"/>
                  </a:moveTo>
                  <a:cubicBezTo>
                    <a:pt x="640" y="1"/>
                    <a:pt x="565" y="20"/>
                    <a:pt x="498" y="53"/>
                  </a:cubicBezTo>
                  <a:cubicBezTo>
                    <a:pt x="347" y="128"/>
                    <a:pt x="241" y="264"/>
                    <a:pt x="166" y="415"/>
                  </a:cubicBezTo>
                  <a:cubicBezTo>
                    <a:pt x="45" y="717"/>
                    <a:pt x="0" y="1169"/>
                    <a:pt x="166" y="1456"/>
                  </a:cubicBezTo>
                  <a:cubicBezTo>
                    <a:pt x="248" y="1606"/>
                    <a:pt x="416" y="1732"/>
                    <a:pt x="582" y="1732"/>
                  </a:cubicBezTo>
                  <a:cubicBezTo>
                    <a:pt x="599" y="1732"/>
                    <a:pt x="617" y="1730"/>
                    <a:pt x="634" y="1728"/>
                  </a:cubicBezTo>
                  <a:cubicBezTo>
                    <a:pt x="739" y="1713"/>
                    <a:pt x="830" y="1652"/>
                    <a:pt x="905" y="1562"/>
                  </a:cubicBezTo>
                  <a:cubicBezTo>
                    <a:pt x="981" y="1486"/>
                    <a:pt x="1026" y="1381"/>
                    <a:pt x="1071" y="1290"/>
                  </a:cubicBezTo>
                  <a:cubicBezTo>
                    <a:pt x="1147" y="1079"/>
                    <a:pt x="1177" y="853"/>
                    <a:pt x="1177" y="626"/>
                  </a:cubicBezTo>
                  <a:cubicBezTo>
                    <a:pt x="1177" y="596"/>
                    <a:pt x="1162" y="551"/>
                    <a:pt x="1162" y="521"/>
                  </a:cubicBezTo>
                  <a:cubicBezTo>
                    <a:pt x="1147" y="370"/>
                    <a:pt x="1101" y="189"/>
                    <a:pt x="981" y="98"/>
                  </a:cubicBezTo>
                  <a:cubicBezTo>
                    <a:pt x="905" y="31"/>
                    <a:pt x="81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45"/>
            <p:cNvSpPr/>
            <p:nvPr/>
          </p:nvSpPr>
          <p:spPr>
            <a:xfrm>
              <a:off x="1274925" y="4937475"/>
              <a:ext cx="1150" cy="25"/>
            </a:xfrm>
            <a:custGeom>
              <a:rect b="b" l="l" r="r" t="t"/>
              <a:pathLst>
                <a:path extrusionOk="0" h="1" w="46">
                  <a:moveTo>
                    <a:pt x="45" y="1"/>
                  </a:moveTo>
                  <a:cubicBezTo>
                    <a:pt x="30" y="1"/>
                    <a:pt x="15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45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45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45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45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45"/>
            <p:cNvSpPr/>
            <p:nvPr/>
          </p:nvSpPr>
          <p:spPr>
            <a:xfrm>
              <a:off x="2325000" y="5097025"/>
              <a:ext cx="323275" cy="184850"/>
            </a:xfrm>
            <a:custGeom>
              <a:rect b="b" l="l" r="r" t="t"/>
              <a:pathLst>
                <a:path extrusionOk="0" h="7394" w="12931">
                  <a:moveTo>
                    <a:pt x="0" y="1"/>
                  </a:moveTo>
                  <a:cubicBezTo>
                    <a:pt x="664" y="967"/>
                    <a:pt x="1388" y="1902"/>
                    <a:pt x="2279" y="2671"/>
                  </a:cubicBezTo>
                  <a:cubicBezTo>
                    <a:pt x="3184" y="3441"/>
                    <a:pt x="4240" y="4044"/>
                    <a:pt x="5402" y="4256"/>
                  </a:cubicBezTo>
                  <a:cubicBezTo>
                    <a:pt x="6548" y="4467"/>
                    <a:pt x="7740" y="4301"/>
                    <a:pt x="8887" y="4572"/>
                  </a:cubicBezTo>
                  <a:cubicBezTo>
                    <a:pt x="10501" y="4965"/>
                    <a:pt x="11769" y="6202"/>
                    <a:pt x="12930" y="7394"/>
                  </a:cubicBezTo>
                  <a:cubicBezTo>
                    <a:pt x="11874" y="5432"/>
                    <a:pt x="9943" y="3969"/>
                    <a:pt x="7755" y="3486"/>
                  </a:cubicBezTo>
                  <a:cubicBezTo>
                    <a:pt x="6639" y="3230"/>
                    <a:pt x="5462" y="3230"/>
                    <a:pt x="4376" y="2852"/>
                  </a:cubicBezTo>
                  <a:cubicBezTo>
                    <a:pt x="3033" y="2400"/>
                    <a:pt x="1932" y="1419"/>
                    <a:pt x="875" y="4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4" name="Google Shape;2134;p45"/>
          <p:cNvGrpSpPr/>
          <p:nvPr/>
        </p:nvGrpSpPr>
        <p:grpSpPr>
          <a:xfrm>
            <a:off x="6038133" y="3803367"/>
            <a:ext cx="590207" cy="851435"/>
            <a:chOff x="4877400" y="4798675"/>
            <a:chExt cx="456075" cy="507350"/>
          </a:xfrm>
        </p:grpSpPr>
        <p:sp>
          <p:nvSpPr>
            <p:cNvPr id="2135" name="Google Shape;2135;p45"/>
            <p:cNvSpPr/>
            <p:nvPr/>
          </p:nvSpPr>
          <p:spPr>
            <a:xfrm>
              <a:off x="5284025" y="5015875"/>
              <a:ext cx="49450" cy="78175"/>
            </a:xfrm>
            <a:custGeom>
              <a:rect b="b" l="l" r="r" t="t"/>
              <a:pathLst>
                <a:path extrusionOk="0" h="3127" w="1978">
                  <a:moveTo>
                    <a:pt x="605" y="0"/>
                  </a:moveTo>
                  <a:cubicBezTo>
                    <a:pt x="604" y="0"/>
                    <a:pt x="603" y="1"/>
                    <a:pt x="604" y="3"/>
                  </a:cubicBezTo>
                  <a:cubicBezTo>
                    <a:pt x="875" y="1074"/>
                    <a:pt x="392" y="2010"/>
                    <a:pt x="106" y="2432"/>
                  </a:cubicBezTo>
                  <a:cubicBezTo>
                    <a:pt x="0" y="2583"/>
                    <a:pt x="0" y="2779"/>
                    <a:pt x="106" y="2945"/>
                  </a:cubicBezTo>
                  <a:cubicBezTo>
                    <a:pt x="196" y="3066"/>
                    <a:pt x="332" y="3126"/>
                    <a:pt x="470" y="3126"/>
                  </a:cubicBezTo>
                  <a:cubicBezTo>
                    <a:pt x="607" y="3126"/>
                    <a:pt x="747" y="3066"/>
                    <a:pt x="845" y="2945"/>
                  </a:cubicBezTo>
                  <a:cubicBezTo>
                    <a:pt x="1978" y="1415"/>
                    <a:pt x="658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45"/>
            <p:cNvSpPr/>
            <p:nvPr/>
          </p:nvSpPr>
          <p:spPr>
            <a:xfrm>
              <a:off x="5284025" y="5067250"/>
              <a:ext cx="23775" cy="26800"/>
            </a:xfrm>
            <a:custGeom>
              <a:rect b="b" l="l" r="r" t="t"/>
              <a:pathLst>
                <a:path extrusionOk="0" h="1072" w="951">
                  <a:moveTo>
                    <a:pt x="317" y="0"/>
                  </a:moveTo>
                  <a:cubicBezTo>
                    <a:pt x="242" y="151"/>
                    <a:pt x="166" y="272"/>
                    <a:pt x="106" y="377"/>
                  </a:cubicBezTo>
                  <a:cubicBezTo>
                    <a:pt x="0" y="528"/>
                    <a:pt x="0" y="724"/>
                    <a:pt x="106" y="890"/>
                  </a:cubicBezTo>
                  <a:cubicBezTo>
                    <a:pt x="196" y="1011"/>
                    <a:pt x="332" y="1071"/>
                    <a:pt x="470" y="1071"/>
                  </a:cubicBezTo>
                  <a:cubicBezTo>
                    <a:pt x="607" y="1071"/>
                    <a:pt x="747" y="1011"/>
                    <a:pt x="845" y="890"/>
                  </a:cubicBezTo>
                  <a:cubicBezTo>
                    <a:pt x="875" y="830"/>
                    <a:pt x="920" y="785"/>
                    <a:pt x="951" y="724"/>
                  </a:cubicBezTo>
                  <a:cubicBezTo>
                    <a:pt x="905" y="634"/>
                    <a:pt x="845" y="543"/>
                    <a:pt x="785" y="468"/>
                  </a:cubicBezTo>
                  <a:cubicBezTo>
                    <a:pt x="649" y="302"/>
                    <a:pt x="498" y="121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45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lnTo>
                    <a:pt x="7982" y="0"/>
                  </a:lnTo>
                  <a:cubicBezTo>
                    <a:pt x="529" y="845"/>
                    <a:pt x="1" y="6789"/>
                    <a:pt x="1" y="6789"/>
                  </a:cubicBezTo>
                  <a:lnTo>
                    <a:pt x="4874" y="5311"/>
                  </a:lnTo>
                  <a:cubicBezTo>
                    <a:pt x="5251" y="3787"/>
                    <a:pt x="7982" y="0"/>
                    <a:pt x="7982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45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cubicBezTo>
                    <a:pt x="529" y="845"/>
                    <a:pt x="1" y="6789"/>
                    <a:pt x="1" y="6789"/>
                  </a:cubicBezTo>
                  <a:lnTo>
                    <a:pt x="1057" y="6458"/>
                  </a:lnTo>
                  <a:lnTo>
                    <a:pt x="4874" y="5311"/>
                  </a:lnTo>
                  <a:cubicBezTo>
                    <a:pt x="5176" y="4134"/>
                    <a:pt x="6881" y="1584"/>
                    <a:pt x="7620" y="498"/>
                  </a:cubicBezTo>
                  <a:cubicBezTo>
                    <a:pt x="7846" y="196"/>
                    <a:pt x="7982" y="0"/>
                    <a:pt x="7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45"/>
            <p:cNvSpPr/>
            <p:nvPr/>
          </p:nvSpPr>
          <p:spPr>
            <a:xfrm>
              <a:off x="4955100" y="4817175"/>
              <a:ext cx="164100" cy="149000"/>
            </a:xfrm>
            <a:custGeom>
              <a:rect b="b" l="l" r="r" t="t"/>
              <a:pathLst>
                <a:path extrusionOk="0" h="5960" w="6564">
                  <a:moveTo>
                    <a:pt x="6564" y="0"/>
                  </a:moveTo>
                  <a:lnTo>
                    <a:pt x="6564" y="0"/>
                  </a:lnTo>
                  <a:cubicBezTo>
                    <a:pt x="1676" y="1071"/>
                    <a:pt x="348" y="4541"/>
                    <a:pt x="1" y="5960"/>
                  </a:cubicBezTo>
                  <a:lnTo>
                    <a:pt x="3818" y="4813"/>
                  </a:lnTo>
                  <a:cubicBezTo>
                    <a:pt x="4120" y="3636"/>
                    <a:pt x="5825" y="1086"/>
                    <a:pt x="65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45"/>
            <p:cNvSpPr/>
            <p:nvPr/>
          </p:nvSpPr>
          <p:spPr>
            <a:xfrm>
              <a:off x="5091275" y="4798675"/>
              <a:ext cx="130900" cy="210500"/>
            </a:xfrm>
            <a:custGeom>
              <a:rect b="b" l="l" r="r" t="t"/>
              <a:pathLst>
                <a:path extrusionOk="0" h="8420" w="5236">
                  <a:moveTo>
                    <a:pt x="3380" y="1"/>
                  </a:moveTo>
                  <a:cubicBezTo>
                    <a:pt x="1630" y="1147"/>
                    <a:pt x="0" y="5312"/>
                    <a:pt x="0" y="5312"/>
                  </a:cubicBezTo>
                  <a:lnTo>
                    <a:pt x="2369" y="8027"/>
                  </a:lnTo>
                  <a:lnTo>
                    <a:pt x="2716" y="8420"/>
                  </a:lnTo>
                  <a:cubicBezTo>
                    <a:pt x="5130" y="7560"/>
                    <a:pt x="5236" y="4753"/>
                    <a:pt x="3561" y="438"/>
                  </a:cubicBezTo>
                  <a:cubicBezTo>
                    <a:pt x="3501" y="302"/>
                    <a:pt x="3440" y="152"/>
                    <a:pt x="3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45"/>
            <p:cNvSpPr/>
            <p:nvPr/>
          </p:nvSpPr>
          <p:spPr>
            <a:xfrm>
              <a:off x="5138800" y="4809625"/>
              <a:ext cx="83375" cy="199550"/>
            </a:xfrm>
            <a:custGeom>
              <a:rect b="b" l="l" r="r" t="t"/>
              <a:pathLst>
                <a:path extrusionOk="0" h="7982" w="3335">
                  <a:moveTo>
                    <a:pt x="1660" y="0"/>
                  </a:moveTo>
                  <a:lnTo>
                    <a:pt x="1660" y="0"/>
                  </a:lnTo>
                  <a:cubicBezTo>
                    <a:pt x="332" y="1313"/>
                    <a:pt x="0" y="3938"/>
                    <a:pt x="468" y="7589"/>
                  </a:cubicBezTo>
                  <a:lnTo>
                    <a:pt x="815" y="7982"/>
                  </a:lnTo>
                  <a:cubicBezTo>
                    <a:pt x="3214" y="7122"/>
                    <a:pt x="3335" y="4315"/>
                    <a:pt x="166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45"/>
            <p:cNvSpPr/>
            <p:nvPr/>
          </p:nvSpPr>
          <p:spPr>
            <a:xfrm>
              <a:off x="5034325" y="5147375"/>
              <a:ext cx="76200" cy="158650"/>
            </a:xfrm>
            <a:custGeom>
              <a:rect b="b" l="l" r="r" t="t"/>
              <a:pathLst>
                <a:path extrusionOk="0" h="6346" w="3048">
                  <a:moveTo>
                    <a:pt x="1661" y="1"/>
                  </a:moveTo>
                  <a:cubicBezTo>
                    <a:pt x="1531" y="1"/>
                    <a:pt x="1398" y="23"/>
                    <a:pt x="1268" y="69"/>
                  </a:cubicBezTo>
                  <a:cubicBezTo>
                    <a:pt x="604" y="325"/>
                    <a:pt x="302" y="1110"/>
                    <a:pt x="649" y="1744"/>
                  </a:cubicBezTo>
                  <a:cubicBezTo>
                    <a:pt x="936" y="2242"/>
                    <a:pt x="1283" y="3011"/>
                    <a:pt x="1449" y="3403"/>
                  </a:cubicBezTo>
                  <a:cubicBezTo>
                    <a:pt x="1524" y="3569"/>
                    <a:pt x="1554" y="3750"/>
                    <a:pt x="1554" y="3931"/>
                  </a:cubicBezTo>
                  <a:lnTo>
                    <a:pt x="1464" y="5727"/>
                  </a:lnTo>
                  <a:cubicBezTo>
                    <a:pt x="1464" y="5727"/>
                    <a:pt x="1148" y="5518"/>
                    <a:pt x="794" y="5518"/>
                  </a:cubicBezTo>
                  <a:cubicBezTo>
                    <a:pt x="553" y="5518"/>
                    <a:pt x="295" y="5615"/>
                    <a:pt x="106" y="5938"/>
                  </a:cubicBezTo>
                  <a:cubicBezTo>
                    <a:pt x="0" y="6119"/>
                    <a:pt x="136" y="6345"/>
                    <a:pt x="347" y="6345"/>
                  </a:cubicBezTo>
                  <a:lnTo>
                    <a:pt x="1765" y="6345"/>
                  </a:lnTo>
                  <a:cubicBezTo>
                    <a:pt x="1916" y="6345"/>
                    <a:pt x="2037" y="6240"/>
                    <a:pt x="2067" y="6089"/>
                  </a:cubicBezTo>
                  <a:cubicBezTo>
                    <a:pt x="2188" y="5335"/>
                    <a:pt x="2580" y="3132"/>
                    <a:pt x="3048" y="2604"/>
                  </a:cubicBezTo>
                  <a:cubicBezTo>
                    <a:pt x="3048" y="2604"/>
                    <a:pt x="2912" y="1925"/>
                    <a:pt x="2837" y="1080"/>
                  </a:cubicBezTo>
                  <a:cubicBezTo>
                    <a:pt x="2787" y="449"/>
                    <a:pt x="2251" y="1"/>
                    <a:pt x="1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45"/>
            <p:cNvSpPr/>
            <p:nvPr/>
          </p:nvSpPr>
          <p:spPr>
            <a:xfrm>
              <a:off x="5010550" y="5061575"/>
              <a:ext cx="317625" cy="244450"/>
            </a:xfrm>
            <a:custGeom>
              <a:rect b="b" l="l" r="r" t="t"/>
              <a:pathLst>
                <a:path extrusionOk="0" h="9778" w="12705">
                  <a:moveTo>
                    <a:pt x="9190" y="0"/>
                  </a:moveTo>
                  <a:cubicBezTo>
                    <a:pt x="8337" y="0"/>
                    <a:pt x="7544" y="314"/>
                    <a:pt x="6866" y="831"/>
                  </a:cubicBezTo>
                  <a:cubicBezTo>
                    <a:pt x="6443" y="1153"/>
                    <a:pt x="6057" y="1315"/>
                    <a:pt x="5708" y="1315"/>
                  </a:cubicBezTo>
                  <a:cubicBezTo>
                    <a:pt x="5208" y="1315"/>
                    <a:pt x="4783" y="984"/>
                    <a:pt x="4436" y="318"/>
                  </a:cubicBezTo>
                  <a:lnTo>
                    <a:pt x="1" y="981"/>
                  </a:lnTo>
                  <a:cubicBezTo>
                    <a:pt x="1" y="981"/>
                    <a:pt x="76" y="1132"/>
                    <a:pt x="197" y="1404"/>
                  </a:cubicBezTo>
                  <a:cubicBezTo>
                    <a:pt x="468" y="2038"/>
                    <a:pt x="951" y="3275"/>
                    <a:pt x="1208" y="4572"/>
                  </a:cubicBezTo>
                  <a:cubicBezTo>
                    <a:pt x="1359" y="5342"/>
                    <a:pt x="1736" y="6051"/>
                    <a:pt x="2339" y="6534"/>
                  </a:cubicBezTo>
                  <a:cubicBezTo>
                    <a:pt x="2902" y="6994"/>
                    <a:pt x="3505" y="7194"/>
                    <a:pt x="4138" y="7194"/>
                  </a:cubicBezTo>
                  <a:cubicBezTo>
                    <a:pt x="5372" y="7194"/>
                    <a:pt x="6722" y="6434"/>
                    <a:pt x="8118" y="5357"/>
                  </a:cubicBezTo>
                  <a:cubicBezTo>
                    <a:pt x="8118" y="5357"/>
                    <a:pt x="8450" y="7152"/>
                    <a:pt x="10788" y="7394"/>
                  </a:cubicBezTo>
                  <a:cubicBezTo>
                    <a:pt x="10939" y="7409"/>
                    <a:pt x="11090" y="7424"/>
                    <a:pt x="11256" y="7424"/>
                  </a:cubicBezTo>
                  <a:cubicBezTo>
                    <a:pt x="11377" y="7424"/>
                    <a:pt x="11497" y="7469"/>
                    <a:pt x="11588" y="7544"/>
                  </a:cubicBezTo>
                  <a:cubicBezTo>
                    <a:pt x="11693" y="7650"/>
                    <a:pt x="11754" y="7771"/>
                    <a:pt x="11754" y="7922"/>
                  </a:cubicBezTo>
                  <a:lnTo>
                    <a:pt x="11754" y="7937"/>
                  </a:lnTo>
                  <a:cubicBezTo>
                    <a:pt x="11754" y="8374"/>
                    <a:pt x="11739" y="9295"/>
                    <a:pt x="11769" y="9385"/>
                  </a:cubicBezTo>
                  <a:cubicBezTo>
                    <a:pt x="11770" y="9390"/>
                    <a:pt x="11770" y="9392"/>
                    <a:pt x="11767" y="9392"/>
                  </a:cubicBezTo>
                  <a:cubicBezTo>
                    <a:pt x="11730" y="9392"/>
                    <a:pt x="11325" y="8970"/>
                    <a:pt x="10817" y="8970"/>
                  </a:cubicBezTo>
                  <a:cubicBezTo>
                    <a:pt x="10561" y="8970"/>
                    <a:pt x="10278" y="9077"/>
                    <a:pt x="10004" y="9400"/>
                  </a:cubicBezTo>
                  <a:cubicBezTo>
                    <a:pt x="9868" y="9551"/>
                    <a:pt x="9989" y="9777"/>
                    <a:pt x="10185" y="9777"/>
                  </a:cubicBezTo>
                  <a:lnTo>
                    <a:pt x="12101" y="9777"/>
                  </a:lnTo>
                  <a:cubicBezTo>
                    <a:pt x="12237" y="9777"/>
                    <a:pt x="12342" y="9672"/>
                    <a:pt x="12357" y="9536"/>
                  </a:cubicBezTo>
                  <a:lnTo>
                    <a:pt x="12448" y="7756"/>
                  </a:lnTo>
                  <a:cubicBezTo>
                    <a:pt x="12448" y="7620"/>
                    <a:pt x="12388" y="7469"/>
                    <a:pt x="12297" y="7378"/>
                  </a:cubicBezTo>
                  <a:lnTo>
                    <a:pt x="11316" y="6428"/>
                  </a:lnTo>
                  <a:cubicBezTo>
                    <a:pt x="11316" y="6428"/>
                    <a:pt x="11181" y="5824"/>
                    <a:pt x="11875" y="4542"/>
                  </a:cubicBezTo>
                  <a:cubicBezTo>
                    <a:pt x="12704" y="3033"/>
                    <a:pt x="12176" y="1087"/>
                    <a:pt x="10622" y="333"/>
                  </a:cubicBezTo>
                  <a:cubicBezTo>
                    <a:pt x="10200" y="121"/>
                    <a:pt x="9747" y="16"/>
                    <a:pt x="9249" y="1"/>
                  </a:cubicBezTo>
                  <a:cubicBezTo>
                    <a:pt x="9229" y="0"/>
                    <a:pt x="9209" y="0"/>
                    <a:pt x="9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45"/>
            <p:cNvSpPr/>
            <p:nvPr/>
          </p:nvSpPr>
          <p:spPr>
            <a:xfrm>
              <a:off x="5015450" y="5074150"/>
              <a:ext cx="304050" cy="172275"/>
            </a:xfrm>
            <a:custGeom>
              <a:rect b="b" l="l" r="r" t="t"/>
              <a:pathLst>
                <a:path extrusionOk="0" h="6891" w="12162">
                  <a:moveTo>
                    <a:pt x="8573" y="1"/>
                  </a:moveTo>
                  <a:cubicBezTo>
                    <a:pt x="8385" y="1"/>
                    <a:pt x="8193" y="14"/>
                    <a:pt x="7997" y="41"/>
                  </a:cubicBezTo>
                  <a:cubicBezTo>
                    <a:pt x="7394" y="131"/>
                    <a:pt x="6851" y="403"/>
                    <a:pt x="6383" y="780"/>
                  </a:cubicBezTo>
                  <a:cubicBezTo>
                    <a:pt x="5935" y="1139"/>
                    <a:pt x="5527" y="1318"/>
                    <a:pt x="5161" y="1318"/>
                  </a:cubicBezTo>
                  <a:cubicBezTo>
                    <a:pt x="4663" y="1318"/>
                    <a:pt x="4241" y="988"/>
                    <a:pt x="3893" y="328"/>
                  </a:cubicBezTo>
                  <a:lnTo>
                    <a:pt x="1" y="901"/>
                  </a:lnTo>
                  <a:cubicBezTo>
                    <a:pt x="272" y="1535"/>
                    <a:pt x="755" y="2772"/>
                    <a:pt x="1012" y="4069"/>
                  </a:cubicBezTo>
                  <a:cubicBezTo>
                    <a:pt x="1163" y="4839"/>
                    <a:pt x="1540" y="5548"/>
                    <a:pt x="2143" y="6031"/>
                  </a:cubicBezTo>
                  <a:cubicBezTo>
                    <a:pt x="2706" y="6491"/>
                    <a:pt x="3309" y="6691"/>
                    <a:pt x="3942" y="6691"/>
                  </a:cubicBezTo>
                  <a:cubicBezTo>
                    <a:pt x="5176" y="6691"/>
                    <a:pt x="6526" y="5931"/>
                    <a:pt x="7922" y="4854"/>
                  </a:cubicBezTo>
                  <a:cubicBezTo>
                    <a:pt x="7922" y="4854"/>
                    <a:pt x="8254" y="6649"/>
                    <a:pt x="10592" y="6891"/>
                  </a:cubicBezTo>
                  <a:cubicBezTo>
                    <a:pt x="10607" y="6875"/>
                    <a:pt x="10607" y="6875"/>
                    <a:pt x="10607" y="6860"/>
                  </a:cubicBezTo>
                  <a:cubicBezTo>
                    <a:pt x="10698" y="6634"/>
                    <a:pt x="10743" y="6408"/>
                    <a:pt x="10758" y="6166"/>
                  </a:cubicBezTo>
                  <a:cubicBezTo>
                    <a:pt x="10788" y="5865"/>
                    <a:pt x="10909" y="5321"/>
                    <a:pt x="11347" y="4522"/>
                  </a:cubicBezTo>
                  <a:cubicBezTo>
                    <a:pt x="12161" y="3013"/>
                    <a:pt x="11618" y="1082"/>
                    <a:pt x="10079" y="328"/>
                  </a:cubicBezTo>
                  <a:cubicBezTo>
                    <a:pt x="9629" y="114"/>
                    <a:pt x="9121" y="1"/>
                    <a:pt x="8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45"/>
            <p:cNvSpPr/>
            <p:nvPr/>
          </p:nvSpPr>
          <p:spPr>
            <a:xfrm>
              <a:off x="5010550" y="5075150"/>
              <a:ext cx="90550" cy="72075"/>
            </a:xfrm>
            <a:custGeom>
              <a:rect b="b" l="l" r="r" t="t"/>
              <a:pathLst>
                <a:path extrusionOk="0" h="2883" w="3622">
                  <a:moveTo>
                    <a:pt x="2973" y="1"/>
                  </a:moveTo>
                  <a:lnTo>
                    <a:pt x="1" y="438"/>
                  </a:lnTo>
                  <a:cubicBezTo>
                    <a:pt x="1" y="438"/>
                    <a:pt x="529" y="1525"/>
                    <a:pt x="921" y="2883"/>
                  </a:cubicBezTo>
                  <a:cubicBezTo>
                    <a:pt x="936" y="2822"/>
                    <a:pt x="966" y="2762"/>
                    <a:pt x="1012" y="2702"/>
                  </a:cubicBezTo>
                  <a:cubicBezTo>
                    <a:pt x="1178" y="2490"/>
                    <a:pt x="1464" y="2370"/>
                    <a:pt x="1706" y="2264"/>
                  </a:cubicBezTo>
                  <a:cubicBezTo>
                    <a:pt x="2113" y="2098"/>
                    <a:pt x="2581" y="2023"/>
                    <a:pt x="2958" y="1796"/>
                  </a:cubicBezTo>
                  <a:cubicBezTo>
                    <a:pt x="3335" y="1570"/>
                    <a:pt x="3622" y="1087"/>
                    <a:pt x="3546" y="635"/>
                  </a:cubicBezTo>
                  <a:cubicBezTo>
                    <a:pt x="3486" y="333"/>
                    <a:pt x="3245" y="122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45"/>
            <p:cNvSpPr/>
            <p:nvPr/>
          </p:nvSpPr>
          <p:spPr>
            <a:xfrm>
              <a:off x="5210475" y="5137350"/>
              <a:ext cx="33325" cy="62775"/>
            </a:xfrm>
            <a:custGeom>
              <a:rect b="b" l="l" r="r" t="t"/>
              <a:pathLst>
                <a:path extrusionOk="0" h="2511" w="1333">
                  <a:moveTo>
                    <a:pt x="1138" y="0"/>
                  </a:moveTo>
                  <a:cubicBezTo>
                    <a:pt x="1110" y="0"/>
                    <a:pt x="1082" y="10"/>
                    <a:pt x="1056" y="32"/>
                  </a:cubicBezTo>
                  <a:cubicBezTo>
                    <a:pt x="377" y="606"/>
                    <a:pt x="0" y="1511"/>
                    <a:pt x="91" y="2386"/>
                  </a:cubicBezTo>
                  <a:cubicBezTo>
                    <a:pt x="98" y="2469"/>
                    <a:pt x="162" y="2511"/>
                    <a:pt x="223" y="2511"/>
                  </a:cubicBezTo>
                  <a:cubicBezTo>
                    <a:pt x="283" y="2511"/>
                    <a:pt x="340" y="2469"/>
                    <a:pt x="332" y="2386"/>
                  </a:cubicBezTo>
                  <a:cubicBezTo>
                    <a:pt x="257" y="1571"/>
                    <a:pt x="604" y="742"/>
                    <a:pt x="1237" y="214"/>
                  </a:cubicBezTo>
                  <a:cubicBezTo>
                    <a:pt x="1332" y="130"/>
                    <a:pt x="1240" y="0"/>
                    <a:pt x="11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45"/>
            <p:cNvSpPr/>
            <p:nvPr/>
          </p:nvSpPr>
          <p:spPr>
            <a:xfrm>
              <a:off x="5084850" y="5147375"/>
              <a:ext cx="76225" cy="158650"/>
            </a:xfrm>
            <a:custGeom>
              <a:rect b="b" l="l" r="r" t="t"/>
              <a:pathLst>
                <a:path extrusionOk="0" h="6346" w="3049">
                  <a:moveTo>
                    <a:pt x="1660" y="1"/>
                  </a:moveTo>
                  <a:cubicBezTo>
                    <a:pt x="1531" y="1"/>
                    <a:pt x="1399" y="23"/>
                    <a:pt x="1268" y="69"/>
                  </a:cubicBezTo>
                  <a:cubicBezTo>
                    <a:pt x="589" y="325"/>
                    <a:pt x="303" y="1110"/>
                    <a:pt x="650" y="1744"/>
                  </a:cubicBezTo>
                  <a:cubicBezTo>
                    <a:pt x="921" y="2242"/>
                    <a:pt x="1268" y="3011"/>
                    <a:pt x="1449" y="3403"/>
                  </a:cubicBezTo>
                  <a:cubicBezTo>
                    <a:pt x="1525" y="3569"/>
                    <a:pt x="1555" y="3750"/>
                    <a:pt x="1540" y="3931"/>
                  </a:cubicBezTo>
                  <a:lnTo>
                    <a:pt x="1449" y="5727"/>
                  </a:lnTo>
                  <a:cubicBezTo>
                    <a:pt x="1449" y="5727"/>
                    <a:pt x="1139" y="5518"/>
                    <a:pt x="789" y="5518"/>
                  </a:cubicBezTo>
                  <a:cubicBezTo>
                    <a:pt x="552" y="5518"/>
                    <a:pt x="296" y="5615"/>
                    <a:pt x="107" y="5938"/>
                  </a:cubicBezTo>
                  <a:cubicBezTo>
                    <a:pt x="1" y="6119"/>
                    <a:pt x="137" y="6345"/>
                    <a:pt x="348" y="6345"/>
                  </a:cubicBezTo>
                  <a:lnTo>
                    <a:pt x="1751" y="6345"/>
                  </a:lnTo>
                  <a:cubicBezTo>
                    <a:pt x="1902" y="6345"/>
                    <a:pt x="2038" y="6240"/>
                    <a:pt x="2053" y="6089"/>
                  </a:cubicBezTo>
                  <a:cubicBezTo>
                    <a:pt x="2174" y="5335"/>
                    <a:pt x="2566" y="3132"/>
                    <a:pt x="3049" y="2604"/>
                  </a:cubicBezTo>
                  <a:cubicBezTo>
                    <a:pt x="3049" y="2604"/>
                    <a:pt x="2898" y="1925"/>
                    <a:pt x="2837" y="1080"/>
                  </a:cubicBezTo>
                  <a:cubicBezTo>
                    <a:pt x="2776" y="449"/>
                    <a:pt x="2248" y="1"/>
                    <a:pt x="1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45"/>
            <p:cNvSpPr/>
            <p:nvPr/>
          </p:nvSpPr>
          <p:spPr>
            <a:xfrm>
              <a:off x="4885700" y="4906175"/>
              <a:ext cx="287075" cy="206475"/>
            </a:xfrm>
            <a:custGeom>
              <a:rect b="b" l="l" r="r" t="t"/>
              <a:pathLst>
                <a:path extrusionOk="0" h="8259" w="1148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588" y="8257"/>
                    <a:pt x="3707" y="8259"/>
                    <a:pt x="3826" y="8259"/>
                  </a:cubicBezTo>
                  <a:cubicBezTo>
                    <a:pt x="4212" y="8259"/>
                    <a:pt x="4606" y="8239"/>
                    <a:pt x="5010" y="8193"/>
                  </a:cubicBezTo>
                  <a:cubicBezTo>
                    <a:pt x="5734" y="8118"/>
                    <a:pt x="6473" y="7967"/>
                    <a:pt x="7228" y="7816"/>
                  </a:cubicBezTo>
                  <a:cubicBezTo>
                    <a:pt x="7228" y="7816"/>
                    <a:pt x="11226" y="7514"/>
                    <a:pt x="11392" y="3878"/>
                  </a:cubicBezTo>
                  <a:cubicBezTo>
                    <a:pt x="11482" y="1736"/>
                    <a:pt x="9174" y="1"/>
                    <a:pt x="6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45"/>
            <p:cNvSpPr/>
            <p:nvPr/>
          </p:nvSpPr>
          <p:spPr>
            <a:xfrm>
              <a:off x="4885700" y="4906175"/>
              <a:ext cx="267825" cy="206350"/>
            </a:xfrm>
            <a:custGeom>
              <a:rect b="b" l="l" r="r" t="t"/>
              <a:pathLst>
                <a:path extrusionOk="0" h="8254" w="1071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727" y="8238"/>
                    <a:pt x="3984" y="8223"/>
                    <a:pt x="4255" y="8193"/>
                  </a:cubicBezTo>
                  <a:cubicBezTo>
                    <a:pt x="4965" y="8118"/>
                    <a:pt x="5704" y="7967"/>
                    <a:pt x="6458" y="7816"/>
                  </a:cubicBezTo>
                  <a:cubicBezTo>
                    <a:pt x="6458" y="7816"/>
                    <a:pt x="10456" y="7514"/>
                    <a:pt x="10622" y="3878"/>
                  </a:cubicBezTo>
                  <a:cubicBezTo>
                    <a:pt x="10713" y="1841"/>
                    <a:pt x="8616" y="167"/>
                    <a:pt x="6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45"/>
            <p:cNvSpPr/>
            <p:nvPr/>
          </p:nvSpPr>
          <p:spPr>
            <a:xfrm>
              <a:off x="5079200" y="5066850"/>
              <a:ext cx="17375" cy="16825"/>
            </a:xfrm>
            <a:custGeom>
              <a:rect b="b" l="l" r="r" t="t"/>
              <a:pathLst>
                <a:path extrusionOk="0" h="673" w="695">
                  <a:moveTo>
                    <a:pt x="574" y="1"/>
                  </a:moveTo>
                  <a:cubicBezTo>
                    <a:pt x="529" y="1"/>
                    <a:pt x="499" y="1"/>
                    <a:pt x="468" y="16"/>
                  </a:cubicBezTo>
                  <a:cubicBezTo>
                    <a:pt x="302" y="31"/>
                    <a:pt x="167" y="91"/>
                    <a:pt x="31" y="167"/>
                  </a:cubicBezTo>
                  <a:cubicBezTo>
                    <a:pt x="16" y="182"/>
                    <a:pt x="1" y="197"/>
                    <a:pt x="16" y="212"/>
                  </a:cubicBezTo>
                  <a:cubicBezTo>
                    <a:pt x="31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63"/>
                    <a:pt x="197" y="469"/>
                    <a:pt x="287" y="559"/>
                  </a:cubicBezTo>
                  <a:cubicBezTo>
                    <a:pt x="317" y="574"/>
                    <a:pt x="333" y="604"/>
                    <a:pt x="363" y="620"/>
                  </a:cubicBezTo>
                  <a:cubicBezTo>
                    <a:pt x="393" y="635"/>
                    <a:pt x="408" y="665"/>
                    <a:pt x="453" y="665"/>
                  </a:cubicBezTo>
                  <a:cubicBezTo>
                    <a:pt x="465" y="670"/>
                    <a:pt x="475" y="673"/>
                    <a:pt x="484" y="673"/>
                  </a:cubicBezTo>
                  <a:cubicBezTo>
                    <a:pt x="525" y="673"/>
                    <a:pt x="549" y="626"/>
                    <a:pt x="574" y="589"/>
                  </a:cubicBezTo>
                  <a:cubicBezTo>
                    <a:pt x="634" y="469"/>
                    <a:pt x="680" y="318"/>
                    <a:pt x="680" y="182"/>
                  </a:cubicBezTo>
                  <a:cubicBezTo>
                    <a:pt x="680" y="137"/>
                    <a:pt x="695" y="46"/>
                    <a:pt x="649" y="16"/>
                  </a:cubicBezTo>
                  <a:cubicBezTo>
                    <a:pt x="619" y="1"/>
                    <a:pt x="589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45"/>
            <p:cNvSpPr/>
            <p:nvPr/>
          </p:nvSpPr>
          <p:spPr>
            <a:xfrm>
              <a:off x="5064875" y="5071375"/>
              <a:ext cx="17375" cy="16875"/>
            </a:xfrm>
            <a:custGeom>
              <a:rect b="b" l="l" r="r" t="t"/>
              <a:pathLst>
                <a:path extrusionOk="0" h="675" w="695">
                  <a:moveTo>
                    <a:pt x="559" y="1"/>
                  </a:moveTo>
                  <a:cubicBezTo>
                    <a:pt x="528" y="1"/>
                    <a:pt x="498" y="16"/>
                    <a:pt x="453" y="16"/>
                  </a:cubicBezTo>
                  <a:cubicBezTo>
                    <a:pt x="302" y="31"/>
                    <a:pt x="151" y="91"/>
                    <a:pt x="15" y="182"/>
                  </a:cubicBezTo>
                  <a:cubicBezTo>
                    <a:pt x="15" y="182"/>
                    <a:pt x="0" y="197"/>
                    <a:pt x="15" y="212"/>
                  </a:cubicBezTo>
                  <a:cubicBezTo>
                    <a:pt x="15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78"/>
                    <a:pt x="181" y="469"/>
                    <a:pt x="287" y="559"/>
                  </a:cubicBezTo>
                  <a:cubicBezTo>
                    <a:pt x="302" y="574"/>
                    <a:pt x="332" y="604"/>
                    <a:pt x="347" y="620"/>
                  </a:cubicBezTo>
                  <a:cubicBezTo>
                    <a:pt x="378" y="635"/>
                    <a:pt x="408" y="665"/>
                    <a:pt x="438" y="665"/>
                  </a:cubicBezTo>
                  <a:cubicBezTo>
                    <a:pt x="451" y="671"/>
                    <a:pt x="464" y="674"/>
                    <a:pt x="475" y="674"/>
                  </a:cubicBezTo>
                  <a:cubicBezTo>
                    <a:pt x="517" y="674"/>
                    <a:pt x="550" y="636"/>
                    <a:pt x="574" y="589"/>
                  </a:cubicBezTo>
                  <a:cubicBezTo>
                    <a:pt x="634" y="469"/>
                    <a:pt x="664" y="318"/>
                    <a:pt x="679" y="182"/>
                  </a:cubicBezTo>
                  <a:cubicBezTo>
                    <a:pt x="679" y="137"/>
                    <a:pt x="694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45"/>
            <p:cNvSpPr/>
            <p:nvPr/>
          </p:nvSpPr>
          <p:spPr>
            <a:xfrm>
              <a:off x="5052800" y="5078925"/>
              <a:ext cx="17375" cy="16700"/>
            </a:xfrm>
            <a:custGeom>
              <a:rect b="b" l="l" r="r" t="t"/>
              <a:pathLst>
                <a:path extrusionOk="0" h="668" w="695">
                  <a:moveTo>
                    <a:pt x="453" y="1"/>
                  </a:moveTo>
                  <a:cubicBezTo>
                    <a:pt x="302" y="31"/>
                    <a:pt x="151" y="91"/>
                    <a:pt x="16" y="167"/>
                  </a:cubicBezTo>
                  <a:cubicBezTo>
                    <a:pt x="1" y="182"/>
                    <a:pt x="1" y="197"/>
                    <a:pt x="16" y="212"/>
                  </a:cubicBezTo>
                  <a:cubicBezTo>
                    <a:pt x="16" y="212"/>
                    <a:pt x="31" y="227"/>
                    <a:pt x="31" y="242"/>
                  </a:cubicBezTo>
                  <a:lnTo>
                    <a:pt x="31" y="257"/>
                  </a:lnTo>
                  <a:cubicBezTo>
                    <a:pt x="106" y="363"/>
                    <a:pt x="182" y="468"/>
                    <a:pt x="287" y="559"/>
                  </a:cubicBezTo>
                  <a:cubicBezTo>
                    <a:pt x="302" y="574"/>
                    <a:pt x="332" y="589"/>
                    <a:pt x="348" y="619"/>
                  </a:cubicBezTo>
                  <a:cubicBezTo>
                    <a:pt x="378" y="634"/>
                    <a:pt x="408" y="649"/>
                    <a:pt x="438" y="665"/>
                  </a:cubicBezTo>
                  <a:cubicBezTo>
                    <a:pt x="446" y="667"/>
                    <a:pt x="454" y="668"/>
                    <a:pt x="462" y="668"/>
                  </a:cubicBezTo>
                  <a:cubicBezTo>
                    <a:pt x="510" y="668"/>
                    <a:pt x="548" y="628"/>
                    <a:pt x="574" y="589"/>
                  </a:cubicBezTo>
                  <a:cubicBezTo>
                    <a:pt x="634" y="453"/>
                    <a:pt x="664" y="318"/>
                    <a:pt x="664" y="182"/>
                  </a:cubicBezTo>
                  <a:cubicBezTo>
                    <a:pt x="679" y="121"/>
                    <a:pt x="695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45"/>
            <p:cNvSpPr/>
            <p:nvPr/>
          </p:nvSpPr>
          <p:spPr>
            <a:xfrm>
              <a:off x="4877400" y="5026500"/>
              <a:ext cx="58125" cy="50575"/>
            </a:xfrm>
            <a:custGeom>
              <a:rect b="b" l="l" r="r" t="t"/>
              <a:pathLst>
                <a:path extrusionOk="0" h="2023" w="2325">
                  <a:moveTo>
                    <a:pt x="1163" y="1"/>
                  </a:moveTo>
                  <a:cubicBezTo>
                    <a:pt x="514" y="1"/>
                    <a:pt x="1" y="378"/>
                    <a:pt x="1" y="845"/>
                  </a:cubicBezTo>
                  <a:cubicBezTo>
                    <a:pt x="1" y="1313"/>
                    <a:pt x="469" y="2022"/>
                    <a:pt x="1117" y="2022"/>
                  </a:cubicBezTo>
                  <a:cubicBezTo>
                    <a:pt x="1751" y="2022"/>
                    <a:pt x="2324" y="1328"/>
                    <a:pt x="2324" y="845"/>
                  </a:cubicBezTo>
                  <a:cubicBezTo>
                    <a:pt x="2324" y="378"/>
                    <a:pt x="1811" y="1"/>
                    <a:pt x="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45"/>
            <p:cNvSpPr/>
            <p:nvPr/>
          </p:nvSpPr>
          <p:spPr>
            <a:xfrm>
              <a:off x="4941900" y="5067250"/>
              <a:ext cx="7950" cy="6425"/>
            </a:xfrm>
            <a:custGeom>
              <a:rect b="b" l="l" r="r" t="t"/>
              <a:pathLst>
                <a:path extrusionOk="0" h="257" w="318">
                  <a:moveTo>
                    <a:pt x="167" y="0"/>
                  </a:moveTo>
                  <a:cubicBezTo>
                    <a:pt x="1" y="0"/>
                    <a:pt x="1" y="256"/>
                    <a:pt x="167" y="256"/>
                  </a:cubicBezTo>
                  <a:cubicBezTo>
                    <a:pt x="318" y="256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45"/>
            <p:cNvSpPr/>
            <p:nvPr/>
          </p:nvSpPr>
          <p:spPr>
            <a:xfrm>
              <a:off x="4945675" y="5049500"/>
              <a:ext cx="6450" cy="6450"/>
            </a:xfrm>
            <a:custGeom>
              <a:rect b="b" l="l" r="r" t="t"/>
              <a:pathLst>
                <a:path extrusionOk="0" h="258" w="258">
                  <a:moveTo>
                    <a:pt x="76" y="1"/>
                  </a:moveTo>
                  <a:cubicBezTo>
                    <a:pt x="61" y="16"/>
                    <a:pt x="46" y="16"/>
                    <a:pt x="46" y="31"/>
                  </a:cubicBezTo>
                  <a:cubicBezTo>
                    <a:pt x="31" y="46"/>
                    <a:pt x="16" y="61"/>
                    <a:pt x="16" y="76"/>
                  </a:cubicBezTo>
                  <a:cubicBezTo>
                    <a:pt x="1" y="91"/>
                    <a:pt x="1" y="107"/>
                    <a:pt x="1" y="122"/>
                  </a:cubicBezTo>
                  <a:lnTo>
                    <a:pt x="1" y="152"/>
                  </a:lnTo>
                  <a:cubicBezTo>
                    <a:pt x="16" y="182"/>
                    <a:pt x="31" y="197"/>
                    <a:pt x="46" y="212"/>
                  </a:cubicBezTo>
                  <a:lnTo>
                    <a:pt x="61" y="227"/>
                  </a:lnTo>
                  <a:cubicBezTo>
                    <a:pt x="91" y="242"/>
                    <a:pt x="106" y="257"/>
                    <a:pt x="136" y="257"/>
                  </a:cubicBezTo>
                  <a:cubicBezTo>
                    <a:pt x="152" y="257"/>
                    <a:pt x="167" y="242"/>
                    <a:pt x="182" y="242"/>
                  </a:cubicBezTo>
                  <a:cubicBezTo>
                    <a:pt x="197" y="227"/>
                    <a:pt x="212" y="227"/>
                    <a:pt x="227" y="212"/>
                  </a:cubicBezTo>
                  <a:cubicBezTo>
                    <a:pt x="242" y="197"/>
                    <a:pt x="242" y="182"/>
                    <a:pt x="257" y="167"/>
                  </a:cubicBezTo>
                  <a:cubicBezTo>
                    <a:pt x="257" y="152"/>
                    <a:pt x="257" y="137"/>
                    <a:pt x="257" y="122"/>
                  </a:cubicBezTo>
                  <a:lnTo>
                    <a:pt x="257" y="91"/>
                  </a:lnTo>
                  <a:cubicBezTo>
                    <a:pt x="257" y="61"/>
                    <a:pt x="242" y="46"/>
                    <a:pt x="227" y="31"/>
                  </a:cubicBezTo>
                  <a:lnTo>
                    <a:pt x="197" y="16"/>
                  </a:lnTo>
                  <a:cubicBezTo>
                    <a:pt x="182" y="1"/>
                    <a:pt x="152" y="1"/>
                    <a:pt x="136" y="1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45"/>
            <p:cNvSpPr/>
            <p:nvPr/>
          </p:nvSpPr>
          <p:spPr>
            <a:xfrm>
              <a:off x="4955475" y="5068000"/>
              <a:ext cx="7950" cy="6050"/>
            </a:xfrm>
            <a:custGeom>
              <a:rect b="b" l="l" r="r" t="t"/>
              <a:pathLst>
                <a:path extrusionOk="0" h="242" w="318">
                  <a:moveTo>
                    <a:pt x="167" y="0"/>
                  </a:moveTo>
                  <a:cubicBezTo>
                    <a:pt x="1" y="0"/>
                    <a:pt x="1" y="242"/>
                    <a:pt x="167" y="242"/>
                  </a:cubicBezTo>
                  <a:cubicBezTo>
                    <a:pt x="318" y="242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45"/>
            <p:cNvSpPr/>
            <p:nvPr/>
          </p:nvSpPr>
          <p:spPr>
            <a:xfrm>
              <a:off x="4969075" y="4997450"/>
              <a:ext cx="21150" cy="31475"/>
            </a:xfrm>
            <a:custGeom>
              <a:rect b="b" l="l" r="r" t="t"/>
              <a:pathLst>
                <a:path extrusionOk="0" h="1259" w="846">
                  <a:moveTo>
                    <a:pt x="513" y="0"/>
                  </a:moveTo>
                  <a:cubicBezTo>
                    <a:pt x="460" y="0"/>
                    <a:pt x="408" y="11"/>
                    <a:pt x="362" y="31"/>
                  </a:cubicBezTo>
                  <a:cubicBezTo>
                    <a:pt x="242" y="91"/>
                    <a:pt x="166" y="197"/>
                    <a:pt x="121" y="303"/>
                  </a:cubicBezTo>
                  <a:cubicBezTo>
                    <a:pt x="30" y="529"/>
                    <a:pt x="0" y="846"/>
                    <a:pt x="121" y="1072"/>
                  </a:cubicBezTo>
                  <a:cubicBezTo>
                    <a:pt x="173" y="1177"/>
                    <a:pt x="283" y="1259"/>
                    <a:pt x="399" y="1259"/>
                  </a:cubicBezTo>
                  <a:cubicBezTo>
                    <a:pt x="417" y="1259"/>
                    <a:pt x="435" y="1257"/>
                    <a:pt x="453" y="1253"/>
                  </a:cubicBezTo>
                  <a:cubicBezTo>
                    <a:pt x="528" y="1253"/>
                    <a:pt x="604" y="1208"/>
                    <a:pt x="649" y="1147"/>
                  </a:cubicBezTo>
                  <a:cubicBezTo>
                    <a:pt x="709" y="1087"/>
                    <a:pt x="739" y="1012"/>
                    <a:pt x="770" y="936"/>
                  </a:cubicBezTo>
                  <a:cubicBezTo>
                    <a:pt x="830" y="785"/>
                    <a:pt x="845" y="619"/>
                    <a:pt x="845" y="453"/>
                  </a:cubicBezTo>
                  <a:cubicBezTo>
                    <a:pt x="845" y="438"/>
                    <a:pt x="845" y="408"/>
                    <a:pt x="845" y="378"/>
                  </a:cubicBezTo>
                  <a:cubicBezTo>
                    <a:pt x="830" y="257"/>
                    <a:pt x="800" y="137"/>
                    <a:pt x="709" y="61"/>
                  </a:cubicBezTo>
                  <a:cubicBezTo>
                    <a:pt x="650" y="19"/>
                    <a:pt x="581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45"/>
            <p:cNvSpPr/>
            <p:nvPr/>
          </p:nvSpPr>
          <p:spPr>
            <a:xfrm>
              <a:off x="5041100" y="4997450"/>
              <a:ext cx="21525" cy="31475"/>
            </a:xfrm>
            <a:custGeom>
              <a:rect b="b" l="l" r="r" t="t"/>
              <a:pathLst>
                <a:path extrusionOk="0" h="1259" w="861">
                  <a:moveTo>
                    <a:pt x="518" y="0"/>
                  </a:moveTo>
                  <a:cubicBezTo>
                    <a:pt x="464" y="0"/>
                    <a:pt x="409" y="11"/>
                    <a:pt x="363" y="31"/>
                  </a:cubicBezTo>
                  <a:cubicBezTo>
                    <a:pt x="242" y="91"/>
                    <a:pt x="167" y="197"/>
                    <a:pt x="122" y="303"/>
                  </a:cubicBezTo>
                  <a:cubicBezTo>
                    <a:pt x="31" y="529"/>
                    <a:pt x="1" y="846"/>
                    <a:pt x="122" y="1072"/>
                  </a:cubicBezTo>
                  <a:cubicBezTo>
                    <a:pt x="174" y="1177"/>
                    <a:pt x="283" y="1259"/>
                    <a:pt x="400" y="1259"/>
                  </a:cubicBezTo>
                  <a:cubicBezTo>
                    <a:pt x="418" y="1259"/>
                    <a:pt x="436" y="1257"/>
                    <a:pt x="453" y="1253"/>
                  </a:cubicBezTo>
                  <a:cubicBezTo>
                    <a:pt x="544" y="1253"/>
                    <a:pt x="604" y="1208"/>
                    <a:pt x="665" y="1147"/>
                  </a:cubicBezTo>
                  <a:cubicBezTo>
                    <a:pt x="710" y="1087"/>
                    <a:pt x="740" y="1012"/>
                    <a:pt x="770" y="936"/>
                  </a:cubicBezTo>
                  <a:cubicBezTo>
                    <a:pt x="831" y="785"/>
                    <a:pt x="861" y="619"/>
                    <a:pt x="846" y="453"/>
                  </a:cubicBezTo>
                  <a:cubicBezTo>
                    <a:pt x="846" y="438"/>
                    <a:pt x="846" y="408"/>
                    <a:pt x="846" y="378"/>
                  </a:cubicBezTo>
                  <a:cubicBezTo>
                    <a:pt x="831" y="257"/>
                    <a:pt x="800" y="137"/>
                    <a:pt x="710" y="61"/>
                  </a:cubicBezTo>
                  <a:cubicBezTo>
                    <a:pt x="659" y="19"/>
                    <a:pt x="589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45"/>
            <p:cNvSpPr/>
            <p:nvPr/>
          </p:nvSpPr>
          <p:spPr>
            <a:xfrm>
              <a:off x="4937375" y="5029000"/>
              <a:ext cx="187875" cy="83675"/>
            </a:xfrm>
            <a:custGeom>
              <a:rect b="b" l="l" r="r" t="t"/>
              <a:pathLst>
                <a:path extrusionOk="0" h="3347" w="7515">
                  <a:moveTo>
                    <a:pt x="6984" y="1"/>
                  </a:moveTo>
                  <a:cubicBezTo>
                    <a:pt x="6757" y="1"/>
                    <a:pt x="6530" y="91"/>
                    <a:pt x="6368" y="263"/>
                  </a:cubicBezTo>
                  <a:cubicBezTo>
                    <a:pt x="6322" y="323"/>
                    <a:pt x="6322" y="398"/>
                    <a:pt x="6368" y="444"/>
                  </a:cubicBezTo>
                  <a:cubicBezTo>
                    <a:pt x="6392" y="468"/>
                    <a:pt x="6429" y="484"/>
                    <a:pt x="6465" y="484"/>
                  </a:cubicBezTo>
                  <a:cubicBezTo>
                    <a:pt x="6497" y="484"/>
                    <a:pt x="6528" y="472"/>
                    <a:pt x="6549" y="444"/>
                  </a:cubicBezTo>
                  <a:cubicBezTo>
                    <a:pt x="6609" y="383"/>
                    <a:pt x="6669" y="353"/>
                    <a:pt x="6730" y="308"/>
                  </a:cubicBezTo>
                  <a:lnTo>
                    <a:pt x="6730" y="308"/>
                  </a:lnTo>
                  <a:cubicBezTo>
                    <a:pt x="6805" y="595"/>
                    <a:pt x="6760" y="911"/>
                    <a:pt x="6564" y="1138"/>
                  </a:cubicBezTo>
                  <a:cubicBezTo>
                    <a:pt x="6368" y="1379"/>
                    <a:pt x="6066" y="1470"/>
                    <a:pt x="5779" y="1545"/>
                  </a:cubicBezTo>
                  <a:cubicBezTo>
                    <a:pt x="5493" y="1621"/>
                    <a:pt x="5221" y="1711"/>
                    <a:pt x="4980" y="1877"/>
                  </a:cubicBezTo>
                  <a:cubicBezTo>
                    <a:pt x="4708" y="2058"/>
                    <a:pt x="4482" y="2284"/>
                    <a:pt x="4210" y="2465"/>
                  </a:cubicBezTo>
                  <a:cubicBezTo>
                    <a:pt x="3428" y="3003"/>
                    <a:pt x="2514" y="3173"/>
                    <a:pt x="1589" y="3173"/>
                  </a:cubicBezTo>
                  <a:cubicBezTo>
                    <a:pt x="1086" y="3173"/>
                    <a:pt x="580" y="3123"/>
                    <a:pt x="91" y="3054"/>
                  </a:cubicBezTo>
                  <a:cubicBezTo>
                    <a:pt x="78" y="3049"/>
                    <a:pt x="66" y="3048"/>
                    <a:pt x="55" y="3048"/>
                  </a:cubicBezTo>
                  <a:cubicBezTo>
                    <a:pt x="30" y="3048"/>
                    <a:pt x="11" y="3058"/>
                    <a:pt x="1" y="3069"/>
                  </a:cubicBezTo>
                  <a:cubicBezTo>
                    <a:pt x="549" y="3265"/>
                    <a:pt x="1168" y="3346"/>
                    <a:pt x="1831" y="3346"/>
                  </a:cubicBezTo>
                  <a:cubicBezTo>
                    <a:pt x="2190" y="3346"/>
                    <a:pt x="2562" y="3322"/>
                    <a:pt x="2943" y="3280"/>
                  </a:cubicBezTo>
                  <a:cubicBezTo>
                    <a:pt x="3486" y="3144"/>
                    <a:pt x="3999" y="2933"/>
                    <a:pt x="4452" y="2601"/>
                  </a:cubicBezTo>
                  <a:cubicBezTo>
                    <a:pt x="4738" y="2390"/>
                    <a:pt x="4995" y="2134"/>
                    <a:pt x="5312" y="1968"/>
                  </a:cubicBezTo>
                  <a:cubicBezTo>
                    <a:pt x="5628" y="1817"/>
                    <a:pt x="5990" y="1771"/>
                    <a:pt x="6322" y="1636"/>
                  </a:cubicBezTo>
                  <a:cubicBezTo>
                    <a:pt x="6850" y="1394"/>
                    <a:pt x="7137" y="821"/>
                    <a:pt x="6986" y="248"/>
                  </a:cubicBezTo>
                  <a:cubicBezTo>
                    <a:pt x="7092" y="248"/>
                    <a:pt x="7197" y="278"/>
                    <a:pt x="7303" y="353"/>
                  </a:cubicBezTo>
                  <a:cubicBezTo>
                    <a:pt x="7320" y="362"/>
                    <a:pt x="7338" y="365"/>
                    <a:pt x="7356" y="365"/>
                  </a:cubicBezTo>
                  <a:cubicBezTo>
                    <a:pt x="7402" y="365"/>
                    <a:pt x="7447" y="341"/>
                    <a:pt x="7469" y="308"/>
                  </a:cubicBezTo>
                  <a:cubicBezTo>
                    <a:pt x="7514" y="248"/>
                    <a:pt x="7484" y="172"/>
                    <a:pt x="7424" y="127"/>
                  </a:cubicBezTo>
                  <a:cubicBezTo>
                    <a:pt x="7290" y="42"/>
                    <a:pt x="7137" y="1"/>
                    <a:pt x="6984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46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65" name="Google Shape;2165;p46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166" name="Google Shape;2166;p4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4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4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4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4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4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4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4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4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4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4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7" name="Google Shape;2177;p46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78" name="Google Shape;2178;p46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179" name="Google Shape;2179;p4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4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4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4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4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4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4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4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4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4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4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0" name="Google Shape;2190;p46"/>
          <p:cNvSpPr txBox="1"/>
          <p:nvPr>
            <p:ph type="title"/>
          </p:nvPr>
        </p:nvSpPr>
        <p:spPr>
          <a:xfrm>
            <a:off x="2074063" y="51272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think everyone gets jealous at times?</a:t>
            </a:r>
            <a:endParaRPr/>
          </a:p>
        </p:txBody>
      </p:sp>
      <p:grpSp>
        <p:nvGrpSpPr>
          <p:cNvPr id="2191" name="Google Shape;2191;p46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192" name="Google Shape;2192;p46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46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4" name="Google Shape;2194;p46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195" name="Google Shape;2195;p46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46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7" name="Google Shape;2197;p46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198" name="Google Shape;2198;p46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46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46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1" name="Google Shape;2201;p46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202" name="Google Shape;2202;p46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46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46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5" name="Google Shape;2205;p46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206" name="Google Shape;2206;p4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4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4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4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0" name="Google Shape;2210;p46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211" name="Google Shape;2211;p4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4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4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4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5" name="Google Shape;2215;p46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216" name="Google Shape;2216;p46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46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46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46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46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46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46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46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46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46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46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46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46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46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46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46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46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46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46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46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46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46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46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46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46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46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46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43" name="Google Shape;2243;p46"/>
          <p:cNvGrpSpPr/>
          <p:nvPr/>
        </p:nvGrpSpPr>
        <p:grpSpPr>
          <a:xfrm>
            <a:off x="7221338" y="2669539"/>
            <a:ext cx="1659275" cy="1932350"/>
            <a:chOff x="5252700" y="3187725"/>
            <a:chExt cx="1659275" cy="1932350"/>
          </a:xfrm>
        </p:grpSpPr>
        <p:sp>
          <p:nvSpPr>
            <p:cNvPr id="2244" name="Google Shape;2244;p46"/>
            <p:cNvSpPr/>
            <p:nvPr/>
          </p:nvSpPr>
          <p:spPr>
            <a:xfrm>
              <a:off x="6116850" y="4049575"/>
              <a:ext cx="795125" cy="1070500"/>
            </a:xfrm>
            <a:custGeom>
              <a:rect b="b" l="l" r="r" t="t"/>
              <a:pathLst>
                <a:path extrusionOk="0" h="42820" w="31805">
                  <a:moveTo>
                    <a:pt x="0" y="1"/>
                  </a:moveTo>
                  <a:lnTo>
                    <a:pt x="0" y="1"/>
                  </a:lnTo>
                  <a:cubicBezTo>
                    <a:pt x="166" y="589"/>
                    <a:pt x="332" y="1178"/>
                    <a:pt x="483" y="1751"/>
                  </a:cubicBezTo>
                  <a:cubicBezTo>
                    <a:pt x="4421" y="15798"/>
                    <a:pt x="7393" y="27596"/>
                    <a:pt x="1977" y="40330"/>
                  </a:cubicBezTo>
                  <a:lnTo>
                    <a:pt x="1977" y="42819"/>
                  </a:lnTo>
                  <a:cubicBezTo>
                    <a:pt x="1977" y="42819"/>
                    <a:pt x="31804" y="27189"/>
                    <a:pt x="0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46"/>
            <p:cNvSpPr/>
            <p:nvPr/>
          </p:nvSpPr>
          <p:spPr>
            <a:xfrm>
              <a:off x="6128900" y="4093350"/>
              <a:ext cx="611450" cy="1004075"/>
            </a:xfrm>
            <a:custGeom>
              <a:rect b="b" l="l" r="r" t="t"/>
              <a:pathLst>
                <a:path extrusionOk="0" h="40163" w="24458">
                  <a:moveTo>
                    <a:pt x="1" y="0"/>
                  </a:moveTo>
                  <a:lnTo>
                    <a:pt x="1" y="0"/>
                  </a:lnTo>
                  <a:cubicBezTo>
                    <a:pt x="3939" y="14047"/>
                    <a:pt x="6911" y="25845"/>
                    <a:pt x="1495" y="38579"/>
                  </a:cubicBezTo>
                  <a:lnTo>
                    <a:pt x="1495" y="40163"/>
                  </a:lnTo>
                  <a:cubicBezTo>
                    <a:pt x="6986" y="36572"/>
                    <a:pt x="24458" y="22375"/>
                    <a:pt x="1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46"/>
            <p:cNvSpPr/>
            <p:nvPr/>
          </p:nvSpPr>
          <p:spPr>
            <a:xfrm>
              <a:off x="6166250" y="4911450"/>
              <a:ext cx="113550" cy="208625"/>
            </a:xfrm>
            <a:custGeom>
              <a:rect b="b" l="l" r="r" t="t"/>
              <a:pathLst>
                <a:path extrusionOk="0" h="8345" w="4542">
                  <a:moveTo>
                    <a:pt x="1947" y="1"/>
                  </a:moveTo>
                  <a:cubicBezTo>
                    <a:pt x="1479" y="1932"/>
                    <a:pt x="845" y="3893"/>
                    <a:pt x="1" y="5855"/>
                  </a:cubicBezTo>
                  <a:lnTo>
                    <a:pt x="1" y="8344"/>
                  </a:lnTo>
                  <a:cubicBezTo>
                    <a:pt x="1" y="8344"/>
                    <a:pt x="2083" y="7258"/>
                    <a:pt x="4542" y="5161"/>
                  </a:cubicBezTo>
                  <a:cubicBezTo>
                    <a:pt x="4225" y="4135"/>
                    <a:pt x="3757" y="3154"/>
                    <a:pt x="3244" y="2219"/>
                  </a:cubicBezTo>
                  <a:cubicBezTo>
                    <a:pt x="2837" y="1464"/>
                    <a:pt x="2384" y="725"/>
                    <a:pt x="1947" y="1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46"/>
            <p:cNvSpPr/>
            <p:nvPr/>
          </p:nvSpPr>
          <p:spPr>
            <a:xfrm>
              <a:off x="5790200" y="3187725"/>
              <a:ext cx="247450" cy="428875"/>
            </a:xfrm>
            <a:custGeom>
              <a:rect b="b" l="l" r="r" t="t"/>
              <a:pathLst>
                <a:path extrusionOk="0" h="17155" w="9898">
                  <a:moveTo>
                    <a:pt x="5507" y="0"/>
                  </a:moveTo>
                  <a:lnTo>
                    <a:pt x="5507" y="0"/>
                  </a:lnTo>
                  <a:cubicBezTo>
                    <a:pt x="5296" y="438"/>
                    <a:pt x="5100" y="860"/>
                    <a:pt x="4904" y="1283"/>
                  </a:cubicBezTo>
                  <a:cubicBezTo>
                    <a:pt x="1434" y="8615"/>
                    <a:pt x="0" y="12734"/>
                    <a:pt x="0" y="12734"/>
                  </a:cubicBezTo>
                  <a:lnTo>
                    <a:pt x="2656" y="16370"/>
                  </a:lnTo>
                  <a:lnTo>
                    <a:pt x="3229" y="17139"/>
                  </a:lnTo>
                  <a:lnTo>
                    <a:pt x="3229" y="17155"/>
                  </a:lnTo>
                  <a:cubicBezTo>
                    <a:pt x="9898" y="9686"/>
                    <a:pt x="5508" y="1"/>
                    <a:pt x="550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46"/>
            <p:cNvSpPr/>
            <p:nvPr/>
          </p:nvSpPr>
          <p:spPr>
            <a:xfrm>
              <a:off x="5790200" y="3219775"/>
              <a:ext cx="178050" cy="377200"/>
            </a:xfrm>
            <a:custGeom>
              <a:rect b="b" l="l" r="r" t="t"/>
              <a:pathLst>
                <a:path extrusionOk="0" h="15088" w="7122">
                  <a:moveTo>
                    <a:pt x="4904" y="1"/>
                  </a:moveTo>
                  <a:lnTo>
                    <a:pt x="4904" y="1"/>
                  </a:lnTo>
                  <a:cubicBezTo>
                    <a:pt x="1434" y="7333"/>
                    <a:pt x="0" y="11452"/>
                    <a:pt x="0" y="11452"/>
                  </a:cubicBezTo>
                  <a:lnTo>
                    <a:pt x="2656" y="15088"/>
                  </a:lnTo>
                  <a:cubicBezTo>
                    <a:pt x="7122" y="9475"/>
                    <a:pt x="5794" y="2837"/>
                    <a:pt x="4904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46"/>
            <p:cNvSpPr/>
            <p:nvPr/>
          </p:nvSpPr>
          <p:spPr>
            <a:xfrm>
              <a:off x="5609150" y="3192625"/>
              <a:ext cx="220300" cy="394925"/>
            </a:xfrm>
            <a:custGeom>
              <a:rect b="b" l="l" r="r" t="t"/>
              <a:pathLst>
                <a:path extrusionOk="0" h="15797" w="8812">
                  <a:moveTo>
                    <a:pt x="0" y="0"/>
                  </a:moveTo>
                  <a:lnTo>
                    <a:pt x="0" y="0"/>
                  </a:lnTo>
                  <a:cubicBezTo>
                    <a:pt x="61" y="483"/>
                    <a:pt x="106" y="951"/>
                    <a:pt x="151" y="1418"/>
                  </a:cubicBezTo>
                  <a:cubicBezTo>
                    <a:pt x="1057" y="9490"/>
                    <a:pt x="1992" y="13730"/>
                    <a:pt x="1992" y="13730"/>
                  </a:cubicBezTo>
                  <a:lnTo>
                    <a:pt x="6156" y="15435"/>
                  </a:lnTo>
                  <a:lnTo>
                    <a:pt x="7046" y="15797"/>
                  </a:lnTo>
                  <a:cubicBezTo>
                    <a:pt x="8811" y="59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46"/>
            <p:cNvSpPr/>
            <p:nvPr/>
          </p:nvSpPr>
          <p:spPr>
            <a:xfrm>
              <a:off x="5612925" y="3228075"/>
              <a:ext cx="171650" cy="350425"/>
            </a:xfrm>
            <a:custGeom>
              <a:rect b="b" l="l" r="r" t="t"/>
              <a:pathLst>
                <a:path extrusionOk="0" h="14017" w="6866">
                  <a:moveTo>
                    <a:pt x="0" y="0"/>
                  </a:moveTo>
                  <a:cubicBezTo>
                    <a:pt x="906" y="8057"/>
                    <a:pt x="1841" y="12312"/>
                    <a:pt x="1841" y="12312"/>
                  </a:cubicBezTo>
                  <a:lnTo>
                    <a:pt x="6005" y="14017"/>
                  </a:lnTo>
                  <a:cubicBezTo>
                    <a:pt x="6865" y="6895"/>
                    <a:pt x="2248" y="1947"/>
                    <a:pt x="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46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46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46"/>
            <p:cNvSpPr/>
            <p:nvPr/>
          </p:nvSpPr>
          <p:spPr>
            <a:xfrm>
              <a:off x="5492225" y="4609325"/>
              <a:ext cx="162600" cy="510750"/>
            </a:xfrm>
            <a:custGeom>
              <a:rect b="b" l="l" r="r" t="t"/>
              <a:pathLst>
                <a:path extrusionOk="0" h="20430" w="6504">
                  <a:moveTo>
                    <a:pt x="6503" y="1"/>
                  </a:moveTo>
                  <a:lnTo>
                    <a:pt x="1494" y="1072"/>
                  </a:lnTo>
                  <a:lnTo>
                    <a:pt x="4783" y="18664"/>
                  </a:lnTo>
                  <a:cubicBezTo>
                    <a:pt x="4783" y="18664"/>
                    <a:pt x="4401" y="18627"/>
                    <a:pt x="3851" y="18627"/>
                  </a:cubicBezTo>
                  <a:cubicBezTo>
                    <a:pt x="2790" y="18627"/>
                    <a:pt x="1102" y="18764"/>
                    <a:pt x="317" y="19569"/>
                  </a:cubicBezTo>
                  <a:cubicBezTo>
                    <a:pt x="0" y="19886"/>
                    <a:pt x="227" y="20429"/>
                    <a:pt x="679" y="20429"/>
                  </a:cubicBezTo>
                  <a:lnTo>
                    <a:pt x="5522" y="20429"/>
                  </a:lnTo>
                  <a:cubicBezTo>
                    <a:pt x="6066" y="20429"/>
                    <a:pt x="6503" y="20007"/>
                    <a:pt x="6503" y="19464"/>
                  </a:cubicBezTo>
                  <a:lnTo>
                    <a:pt x="6503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46"/>
            <p:cNvSpPr/>
            <p:nvPr/>
          </p:nvSpPr>
          <p:spPr>
            <a:xfrm>
              <a:off x="5529575" y="4609325"/>
              <a:ext cx="125250" cy="245575"/>
            </a:xfrm>
            <a:custGeom>
              <a:rect b="b" l="l" r="r" t="t"/>
              <a:pathLst>
                <a:path extrusionOk="0" h="9823" w="5010">
                  <a:moveTo>
                    <a:pt x="5009" y="1"/>
                  </a:moveTo>
                  <a:lnTo>
                    <a:pt x="0" y="1057"/>
                  </a:lnTo>
                  <a:lnTo>
                    <a:pt x="1026" y="6519"/>
                  </a:lnTo>
                  <a:cubicBezTo>
                    <a:pt x="1750" y="7409"/>
                    <a:pt x="2655" y="8148"/>
                    <a:pt x="3576" y="8827"/>
                  </a:cubicBezTo>
                  <a:cubicBezTo>
                    <a:pt x="4043" y="9174"/>
                    <a:pt x="4526" y="9491"/>
                    <a:pt x="5009" y="9823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46"/>
            <p:cNvSpPr/>
            <p:nvPr/>
          </p:nvSpPr>
          <p:spPr>
            <a:xfrm>
              <a:off x="5259500" y="3462475"/>
              <a:ext cx="937700" cy="1657600"/>
            </a:xfrm>
            <a:custGeom>
              <a:rect b="b" l="l" r="r" t="t"/>
              <a:pathLst>
                <a:path extrusionOk="0" h="66304" w="37508">
                  <a:moveTo>
                    <a:pt x="19335" y="0"/>
                  </a:moveTo>
                  <a:cubicBezTo>
                    <a:pt x="18849" y="0"/>
                    <a:pt x="18360" y="62"/>
                    <a:pt x="17879" y="190"/>
                  </a:cubicBezTo>
                  <a:cubicBezTo>
                    <a:pt x="17140" y="386"/>
                    <a:pt x="16416" y="748"/>
                    <a:pt x="15752" y="1291"/>
                  </a:cubicBezTo>
                  <a:cubicBezTo>
                    <a:pt x="14243" y="2528"/>
                    <a:pt x="12945" y="5471"/>
                    <a:pt x="12342" y="7009"/>
                  </a:cubicBezTo>
                  <a:cubicBezTo>
                    <a:pt x="12116" y="7598"/>
                    <a:pt x="11542" y="7990"/>
                    <a:pt x="10909" y="7990"/>
                  </a:cubicBezTo>
                  <a:lnTo>
                    <a:pt x="10290" y="7990"/>
                  </a:lnTo>
                  <a:cubicBezTo>
                    <a:pt x="10079" y="8111"/>
                    <a:pt x="9822" y="8171"/>
                    <a:pt x="9566" y="8171"/>
                  </a:cubicBezTo>
                  <a:cubicBezTo>
                    <a:pt x="9402" y="8173"/>
                    <a:pt x="9223" y="8174"/>
                    <a:pt x="9030" y="8174"/>
                  </a:cubicBezTo>
                  <a:cubicBezTo>
                    <a:pt x="7381" y="8174"/>
                    <a:pt x="4769" y="8106"/>
                    <a:pt x="2580" y="7809"/>
                  </a:cubicBezTo>
                  <a:cubicBezTo>
                    <a:pt x="2505" y="7794"/>
                    <a:pt x="2445" y="7794"/>
                    <a:pt x="2369" y="7794"/>
                  </a:cubicBezTo>
                  <a:cubicBezTo>
                    <a:pt x="966" y="8292"/>
                    <a:pt x="0" y="9740"/>
                    <a:pt x="302" y="11324"/>
                  </a:cubicBezTo>
                  <a:cubicBezTo>
                    <a:pt x="679" y="13422"/>
                    <a:pt x="1962" y="15006"/>
                    <a:pt x="4029" y="16092"/>
                  </a:cubicBezTo>
                  <a:cubicBezTo>
                    <a:pt x="4949" y="16575"/>
                    <a:pt x="6020" y="16952"/>
                    <a:pt x="7227" y="17224"/>
                  </a:cubicBezTo>
                  <a:cubicBezTo>
                    <a:pt x="8797" y="17581"/>
                    <a:pt x="10610" y="17762"/>
                    <a:pt x="12638" y="17762"/>
                  </a:cubicBezTo>
                  <a:cubicBezTo>
                    <a:pt x="13689" y="17762"/>
                    <a:pt x="14799" y="17714"/>
                    <a:pt x="15963" y="17616"/>
                  </a:cubicBezTo>
                  <a:lnTo>
                    <a:pt x="15963" y="17616"/>
                  </a:lnTo>
                  <a:lnTo>
                    <a:pt x="15933" y="17691"/>
                  </a:lnTo>
                  <a:cubicBezTo>
                    <a:pt x="14696" y="18717"/>
                    <a:pt x="13262" y="19592"/>
                    <a:pt x="12448" y="20935"/>
                  </a:cubicBezTo>
                  <a:cubicBezTo>
                    <a:pt x="12417" y="20980"/>
                    <a:pt x="12387" y="21026"/>
                    <a:pt x="12357" y="21086"/>
                  </a:cubicBezTo>
                  <a:cubicBezTo>
                    <a:pt x="12327" y="21146"/>
                    <a:pt x="12297" y="21207"/>
                    <a:pt x="12251" y="21267"/>
                  </a:cubicBezTo>
                  <a:cubicBezTo>
                    <a:pt x="12795" y="20996"/>
                    <a:pt x="13368" y="20815"/>
                    <a:pt x="13956" y="20709"/>
                  </a:cubicBezTo>
                  <a:lnTo>
                    <a:pt x="13956" y="20709"/>
                  </a:lnTo>
                  <a:cubicBezTo>
                    <a:pt x="13504" y="21011"/>
                    <a:pt x="13142" y="21418"/>
                    <a:pt x="12825" y="21856"/>
                  </a:cubicBezTo>
                  <a:cubicBezTo>
                    <a:pt x="11965" y="22987"/>
                    <a:pt x="11301" y="24254"/>
                    <a:pt x="10833" y="25597"/>
                  </a:cubicBezTo>
                  <a:cubicBezTo>
                    <a:pt x="11361" y="25145"/>
                    <a:pt x="11935" y="24737"/>
                    <a:pt x="12523" y="24375"/>
                  </a:cubicBezTo>
                  <a:lnTo>
                    <a:pt x="12523" y="24375"/>
                  </a:lnTo>
                  <a:cubicBezTo>
                    <a:pt x="11678" y="25265"/>
                    <a:pt x="10999" y="26337"/>
                    <a:pt x="10562" y="27483"/>
                  </a:cubicBezTo>
                  <a:cubicBezTo>
                    <a:pt x="10516" y="27604"/>
                    <a:pt x="10471" y="27725"/>
                    <a:pt x="10426" y="27830"/>
                  </a:cubicBezTo>
                  <a:cubicBezTo>
                    <a:pt x="10516" y="27800"/>
                    <a:pt x="10607" y="27755"/>
                    <a:pt x="10697" y="27725"/>
                  </a:cubicBezTo>
                  <a:cubicBezTo>
                    <a:pt x="11195" y="27528"/>
                    <a:pt x="11678" y="27362"/>
                    <a:pt x="12176" y="27212"/>
                  </a:cubicBezTo>
                  <a:lnTo>
                    <a:pt x="12176" y="27212"/>
                  </a:lnTo>
                  <a:lnTo>
                    <a:pt x="8510" y="36536"/>
                  </a:lnTo>
                  <a:cubicBezTo>
                    <a:pt x="7031" y="40323"/>
                    <a:pt x="7589" y="44607"/>
                    <a:pt x="10034" y="47836"/>
                  </a:cubicBezTo>
                  <a:cubicBezTo>
                    <a:pt x="14303" y="53494"/>
                    <a:pt x="21274" y="58367"/>
                    <a:pt x="26449" y="66303"/>
                  </a:cubicBezTo>
                  <a:lnTo>
                    <a:pt x="34626" y="66303"/>
                  </a:lnTo>
                  <a:cubicBezTo>
                    <a:pt x="36271" y="66303"/>
                    <a:pt x="37508" y="64795"/>
                    <a:pt x="37176" y="63180"/>
                  </a:cubicBezTo>
                  <a:lnTo>
                    <a:pt x="25061" y="4656"/>
                  </a:lnTo>
                  <a:cubicBezTo>
                    <a:pt x="24463" y="1781"/>
                    <a:pt x="21946" y="0"/>
                    <a:pt x="1933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46"/>
            <p:cNvSpPr/>
            <p:nvPr/>
          </p:nvSpPr>
          <p:spPr>
            <a:xfrm>
              <a:off x="5259500" y="3467200"/>
              <a:ext cx="901875" cy="1652875"/>
            </a:xfrm>
            <a:custGeom>
              <a:rect b="b" l="l" r="r" t="t"/>
              <a:pathLst>
                <a:path extrusionOk="0" h="66115" w="36075">
                  <a:moveTo>
                    <a:pt x="17977" y="0"/>
                  </a:moveTo>
                  <a:cubicBezTo>
                    <a:pt x="17944" y="0"/>
                    <a:pt x="17912" y="0"/>
                    <a:pt x="17879" y="1"/>
                  </a:cubicBezTo>
                  <a:cubicBezTo>
                    <a:pt x="17140" y="197"/>
                    <a:pt x="16416" y="559"/>
                    <a:pt x="15752" y="1102"/>
                  </a:cubicBezTo>
                  <a:cubicBezTo>
                    <a:pt x="14243" y="2339"/>
                    <a:pt x="12945" y="5282"/>
                    <a:pt x="12342" y="6820"/>
                  </a:cubicBezTo>
                  <a:cubicBezTo>
                    <a:pt x="12116" y="7409"/>
                    <a:pt x="11542" y="7801"/>
                    <a:pt x="10909" y="7801"/>
                  </a:cubicBezTo>
                  <a:lnTo>
                    <a:pt x="10878" y="7801"/>
                  </a:lnTo>
                  <a:cubicBezTo>
                    <a:pt x="10562" y="7801"/>
                    <a:pt x="10245" y="7861"/>
                    <a:pt x="9943" y="7937"/>
                  </a:cubicBezTo>
                  <a:cubicBezTo>
                    <a:pt x="9822" y="7967"/>
                    <a:pt x="9687" y="7982"/>
                    <a:pt x="9566" y="7982"/>
                  </a:cubicBezTo>
                  <a:cubicBezTo>
                    <a:pt x="9402" y="7984"/>
                    <a:pt x="9223" y="7985"/>
                    <a:pt x="9030" y="7985"/>
                  </a:cubicBezTo>
                  <a:cubicBezTo>
                    <a:pt x="7381" y="7985"/>
                    <a:pt x="4769" y="7917"/>
                    <a:pt x="2580" y="7620"/>
                  </a:cubicBezTo>
                  <a:cubicBezTo>
                    <a:pt x="2505" y="7605"/>
                    <a:pt x="2445" y="7605"/>
                    <a:pt x="2369" y="7605"/>
                  </a:cubicBezTo>
                  <a:cubicBezTo>
                    <a:pt x="966" y="8103"/>
                    <a:pt x="0" y="9551"/>
                    <a:pt x="302" y="11135"/>
                  </a:cubicBezTo>
                  <a:cubicBezTo>
                    <a:pt x="679" y="13233"/>
                    <a:pt x="1962" y="14817"/>
                    <a:pt x="4029" y="15903"/>
                  </a:cubicBezTo>
                  <a:cubicBezTo>
                    <a:pt x="4949" y="16386"/>
                    <a:pt x="6020" y="16763"/>
                    <a:pt x="7227" y="17035"/>
                  </a:cubicBezTo>
                  <a:cubicBezTo>
                    <a:pt x="8797" y="17392"/>
                    <a:pt x="10610" y="17573"/>
                    <a:pt x="12638" y="17573"/>
                  </a:cubicBezTo>
                  <a:cubicBezTo>
                    <a:pt x="13689" y="17573"/>
                    <a:pt x="14799" y="17525"/>
                    <a:pt x="15963" y="17427"/>
                  </a:cubicBezTo>
                  <a:lnTo>
                    <a:pt x="15963" y="17427"/>
                  </a:lnTo>
                  <a:lnTo>
                    <a:pt x="15948" y="17442"/>
                  </a:lnTo>
                  <a:cubicBezTo>
                    <a:pt x="16551" y="17291"/>
                    <a:pt x="17110" y="17065"/>
                    <a:pt x="17668" y="16808"/>
                  </a:cubicBezTo>
                  <a:cubicBezTo>
                    <a:pt x="18015" y="16642"/>
                    <a:pt x="18362" y="16507"/>
                    <a:pt x="18709" y="16341"/>
                  </a:cubicBezTo>
                  <a:cubicBezTo>
                    <a:pt x="19056" y="16190"/>
                    <a:pt x="19388" y="16024"/>
                    <a:pt x="19750" y="15918"/>
                  </a:cubicBezTo>
                  <a:cubicBezTo>
                    <a:pt x="20016" y="15829"/>
                    <a:pt x="20317" y="15767"/>
                    <a:pt x="20613" y="15767"/>
                  </a:cubicBezTo>
                  <a:cubicBezTo>
                    <a:pt x="20871" y="15767"/>
                    <a:pt x="21125" y="15814"/>
                    <a:pt x="21349" y="15933"/>
                  </a:cubicBezTo>
                  <a:cubicBezTo>
                    <a:pt x="21741" y="16129"/>
                    <a:pt x="21892" y="16537"/>
                    <a:pt x="21787" y="16959"/>
                  </a:cubicBezTo>
                  <a:cubicBezTo>
                    <a:pt x="21621" y="17548"/>
                    <a:pt x="21093" y="18030"/>
                    <a:pt x="20640" y="18408"/>
                  </a:cubicBezTo>
                  <a:cubicBezTo>
                    <a:pt x="20112" y="18830"/>
                    <a:pt x="19539" y="19177"/>
                    <a:pt x="18935" y="19464"/>
                  </a:cubicBezTo>
                  <a:cubicBezTo>
                    <a:pt x="17698" y="20037"/>
                    <a:pt x="16385" y="20339"/>
                    <a:pt x="15058" y="20580"/>
                  </a:cubicBezTo>
                  <a:cubicBezTo>
                    <a:pt x="14575" y="20656"/>
                    <a:pt x="14077" y="20746"/>
                    <a:pt x="13579" y="20807"/>
                  </a:cubicBezTo>
                  <a:cubicBezTo>
                    <a:pt x="13292" y="21063"/>
                    <a:pt x="13051" y="21365"/>
                    <a:pt x="12825" y="21667"/>
                  </a:cubicBezTo>
                  <a:cubicBezTo>
                    <a:pt x="11965" y="22798"/>
                    <a:pt x="11301" y="24065"/>
                    <a:pt x="10833" y="25408"/>
                  </a:cubicBezTo>
                  <a:cubicBezTo>
                    <a:pt x="11361" y="24956"/>
                    <a:pt x="11919" y="24533"/>
                    <a:pt x="12523" y="24186"/>
                  </a:cubicBezTo>
                  <a:lnTo>
                    <a:pt x="12523" y="24186"/>
                  </a:lnTo>
                  <a:cubicBezTo>
                    <a:pt x="11663" y="25076"/>
                    <a:pt x="10999" y="26132"/>
                    <a:pt x="10562" y="27294"/>
                  </a:cubicBezTo>
                  <a:cubicBezTo>
                    <a:pt x="10516" y="27415"/>
                    <a:pt x="10471" y="27520"/>
                    <a:pt x="10426" y="27641"/>
                  </a:cubicBezTo>
                  <a:cubicBezTo>
                    <a:pt x="10516" y="27611"/>
                    <a:pt x="10607" y="27566"/>
                    <a:pt x="10697" y="27536"/>
                  </a:cubicBezTo>
                  <a:cubicBezTo>
                    <a:pt x="11180" y="27339"/>
                    <a:pt x="11678" y="27158"/>
                    <a:pt x="12176" y="27023"/>
                  </a:cubicBezTo>
                  <a:lnTo>
                    <a:pt x="12176" y="27023"/>
                  </a:lnTo>
                  <a:lnTo>
                    <a:pt x="8510" y="36347"/>
                  </a:lnTo>
                  <a:cubicBezTo>
                    <a:pt x="7016" y="40119"/>
                    <a:pt x="7589" y="44403"/>
                    <a:pt x="10034" y="47647"/>
                  </a:cubicBezTo>
                  <a:cubicBezTo>
                    <a:pt x="14303" y="53305"/>
                    <a:pt x="21259" y="58178"/>
                    <a:pt x="26449" y="66114"/>
                  </a:cubicBezTo>
                  <a:lnTo>
                    <a:pt x="34234" y="66114"/>
                  </a:lnTo>
                  <a:cubicBezTo>
                    <a:pt x="35365" y="65662"/>
                    <a:pt x="36074" y="64455"/>
                    <a:pt x="35818" y="63172"/>
                  </a:cubicBezTo>
                  <a:lnTo>
                    <a:pt x="23703" y="4648"/>
                  </a:lnTo>
                  <a:cubicBezTo>
                    <a:pt x="23107" y="1787"/>
                    <a:pt x="20583" y="0"/>
                    <a:pt x="1797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46"/>
            <p:cNvSpPr/>
            <p:nvPr/>
          </p:nvSpPr>
          <p:spPr>
            <a:xfrm>
              <a:off x="5844125" y="4770375"/>
              <a:ext cx="342900" cy="349700"/>
            </a:xfrm>
            <a:custGeom>
              <a:rect b="b" l="l" r="r" t="t"/>
              <a:pathLst>
                <a:path extrusionOk="0" h="13988" w="13716">
                  <a:moveTo>
                    <a:pt x="4216" y="0"/>
                  </a:moveTo>
                  <a:cubicBezTo>
                    <a:pt x="3791" y="0"/>
                    <a:pt x="3361" y="83"/>
                    <a:pt x="2958" y="212"/>
                  </a:cubicBezTo>
                  <a:cubicBezTo>
                    <a:pt x="2083" y="484"/>
                    <a:pt x="1298" y="997"/>
                    <a:pt x="846" y="1812"/>
                  </a:cubicBezTo>
                  <a:cubicBezTo>
                    <a:pt x="438" y="2551"/>
                    <a:pt x="333" y="3411"/>
                    <a:pt x="393" y="4256"/>
                  </a:cubicBezTo>
                  <a:cubicBezTo>
                    <a:pt x="469" y="5176"/>
                    <a:pt x="740" y="6081"/>
                    <a:pt x="1102" y="6941"/>
                  </a:cubicBezTo>
                  <a:cubicBezTo>
                    <a:pt x="1449" y="7756"/>
                    <a:pt x="1902" y="8526"/>
                    <a:pt x="2460" y="9220"/>
                  </a:cubicBezTo>
                  <a:cubicBezTo>
                    <a:pt x="2505" y="9280"/>
                    <a:pt x="2475" y="9370"/>
                    <a:pt x="2385" y="9386"/>
                  </a:cubicBezTo>
                  <a:cubicBezTo>
                    <a:pt x="1977" y="9416"/>
                    <a:pt x="1555" y="9446"/>
                    <a:pt x="1148" y="9521"/>
                  </a:cubicBezTo>
                  <a:cubicBezTo>
                    <a:pt x="755" y="9597"/>
                    <a:pt x="378" y="9687"/>
                    <a:pt x="1" y="9838"/>
                  </a:cubicBezTo>
                  <a:cubicBezTo>
                    <a:pt x="1057" y="11136"/>
                    <a:pt x="2098" y="12509"/>
                    <a:pt x="3064" y="13987"/>
                  </a:cubicBezTo>
                  <a:lnTo>
                    <a:pt x="11241" y="13987"/>
                  </a:lnTo>
                  <a:cubicBezTo>
                    <a:pt x="12418" y="13987"/>
                    <a:pt x="13368" y="13218"/>
                    <a:pt x="13715" y="12192"/>
                  </a:cubicBezTo>
                  <a:cubicBezTo>
                    <a:pt x="13685" y="12162"/>
                    <a:pt x="13670" y="12131"/>
                    <a:pt x="13655" y="12101"/>
                  </a:cubicBezTo>
                  <a:cubicBezTo>
                    <a:pt x="13459" y="11815"/>
                    <a:pt x="13248" y="11543"/>
                    <a:pt x="13052" y="11256"/>
                  </a:cubicBezTo>
                  <a:cubicBezTo>
                    <a:pt x="12825" y="10909"/>
                    <a:pt x="12584" y="10562"/>
                    <a:pt x="12327" y="10215"/>
                  </a:cubicBezTo>
                  <a:cubicBezTo>
                    <a:pt x="11362" y="8827"/>
                    <a:pt x="10366" y="7439"/>
                    <a:pt x="9400" y="6051"/>
                  </a:cubicBezTo>
                  <a:cubicBezTo>
                    <a:pt x="8933" y="5418"/>
                    <a:pt x="8480" y="4769"/>
                    <a:pt x="8043" y="4105"/>
                  </a:cubicBezTo>
                  <a:cubicBezTo>
                    <a:pt x="7771" y="3683"/>
                    <a:pt x="7530" y="3230"/>
                    <a:pt x="7303" y="2792"/>
                  </a:cubicBezTo>
                  <a:cubicBezTo>
                    <a:pt x="6896" y="1993"/>
                    <a:pt x="6489" y="1103"/>
                    <a:pt x="5794" y="514"/>
                  </a:cubicBezTo>
                  <a:cubicBezTo>
                    <a:pt x="5330" y="145"/>
                    <a:pt x="4778" y="0"/>
                    <a:pt x="4216" y="0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46"/>
            <p:cNvSpPr/>
            <p:nvPr/>
          </p:nvSpPr>
          <p:spPr>
            <a:xfrm>
              <a:off x="5430375" y="3717675"/>
              <a:ext cx="15475" cy="12075"/>
            </a:xfrm>
            <a:custGeom>
              <a:rect b="b" l="l" r="r" t="t"/>
              <a:pathLst>
                <a:path extrusionOk="0" h="483" w="619">
                  <a:moveTo>
                    <a:pt x="317" y="0"/>
                  </a:moveTo>
                  <a:cubicBezTo>
                    <a:pt x="0" y="0"/>
                    <a:pt x="0" y="483"/>
                    <a:pt x="317" y="483"/>
                  </a:cubicBezTo>
                  <a:cubicBezTo>
                    <a:pt x="619" y="483"/>
                    <a:pt x="619" y="0"/>
                    <a:pt x="31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46"/>
            <p:cNvSpPr/>
            <p:nvPr/>
          </p:nvSpPr>
          <p:spPr>
            <a:xfrm>
              <a:off x="5441675" y="3701825"/>
              <a:ext cx="15500" cy="12100"/>
            </a:xfrm>
            <a:custGeom>
              <a:rect b="b" l="l" r="r" t="t"/>
              <a:pathLst>
                <a:path extrusionOk="0" h="484" w="620">
                  <a:moveTo>
                    <a:pt x="302" y="0"/>
                  </a:moveTo>
                  <a:cubicBezTo>
                    <a:pt x="1" y="0"/>
                    <a:pt x="1" y="483"/>
                    <a:pt x="302" y="483"/>
                  </a:cubicBezTo>
                  <a:cubicBezTo>
                    <a:pt x="619" y="483"/>
                    <a:pt x="619" y="0"/>
                    <a:pt x="302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46"/>
            <p:cNvSpPr/>
            <p:nvPr/>
          </p:nvSpPr>
          <p:spPr>
            <a:xfrm>
              <a:off x="5453375" y="3719925"/>
              <a:ext cx="15475" cy="12100"/>
            </a:xfrm>
            <a:custGeom>
              <a:rect b="b" l="l" r="r" t="t"/>
              <a:pathLst>
                <a:path extrusionOk="0" h="484" w="619">
                  <a:moveTo>
                    <a:pt x="302" y="1"/>
                  </a:moveTo>
                  <a:cubicBezTo>
                    <a:pt x="0" y="1"/>
                    <a:pt x="0" y="483"/>
                    <a:pt x="302" y="483"/>
                  </a:cubicBezTo>
                  <a:cubicBezTo>
                    <a:pt x="619" y="483"/>
                    <a:pt x="619" y="1"/>
                    <a:pt x="302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46"/>
            <p:cNvSpPr/>
            <p:nvPr/>
          </p:nvSpPr>
          <p:spPr>
            <a:xfrm>
              <a:off x="5360200" y="3722650"/>
              <a:ext cx="418325" cy="170450"/>
            </a:xfrm>
            <a:custGeom>
              <a:rect b="b" l="l" r="r" t="t"/>
              <a:pathLst>
                <a:path extrusionOk="0" h="6818" w="16733">
                  <a:moveTo>
                    <a:pt x="15827" y="1"/>
                  </a:moveTo>
                  <a:cubicBezTo>
                    <a:pt x="15451" y="1"/>
                    <a:pt x="15074" y="98"/>
                    <a:pt x="14741" y="284"/>
                  </a:cubicBezTo>
                  <a:cubicBezTo>
                    <a:pt x="14273" y="540"/>
                    <a:pt x="13942" y="978"/>
                    <a:pt x="13760" y="1476"/>
                  </a:cubicBezTo>
                  <a:cubicBezTo>
                    <a:pt x="13715" y="1596"/>
                    <a:pt x="13806" y="1762"/>
                    <a:pt x="13942" y="1793"/>
                  </a:cubicBezTo>
                  <a:cubicBezTo>
                    <a:pt x="13962" y="1797"/>
                    <a:pt x="13982" y="1799"/>
                    <a:pt x="14001" y="1799"/>
                  </a:cubicBezTo>
                  <a:cubicBezTo>
                    <a:pt x="14115" y="1799"/>
                    <a:pt x="14220" y="1727"/>
                    <a:pt x="14258" y="1612"/>
                  </a:cubicBezTo>
                  <a:cubicBezTo>
                    <a:pt x="14364" y="1325"/>
                    <a:pt x="14545" y="1083"/>
                    <a:pt x="14771" y="902"/>
                  </a:cubicBezTo>
                  <a:lnTo>
                    <a:pt x="14771" y="902"/>
                  </a:lnTo>
                  <a:cubicBezTo>
                    <a:pt x="15601" y="1808"/>
                    <a:pt x="15390" y="3301"/>
                    <a:pt x="14258" y="3875"/>
                  </a:cubicBezTo>
                  <a:cubicBezTo>
                    <a:pt x="13911" y="4044"/>
                    <a:pt x="13522" y="4097"/>
                    <a:pt x="13131" y="4097"/>
                  </a:cubicBezTo>
                  <a:cubicBezTo>
                    <a:pt x="12859" y="4097"/>
                    <a:pt x="12587" y="4072"/>
                    <a:pt x="12327" y="4041"/>
                  </a:cubicBezTo>
                  <a:cubicBezTo>
                    <a:pt x="11822" y="3972"/>
                    <a:pt x="11317" y="3894"/>
                    <a:pt x="10819" y="3894"/>
                  </a:cubicBezTo>
                  <a:cubicBezTo>
                    <a:pt x="10662" y="3894"/>
                    <a:pt x="10506" y="3902"/>
                    <a:pt x="10351" y="3920"/>
                  </a:cubicBezTo>
                  <a:cubicBezTo>
                    <a:pt x="9023" y="4071"/>
                    <a:pt x="7937" y="4916"/>
                    <a:pt x="6760" y="5474"/>
                  </a:cubicBezTo>
                  <a:cubicBezTo>
                    <a:pt x="5583" y="6017"/>
                    <a:pt x="4271" y="6289"/>
                    <a:pt x="2988" y="6289"/>
                  </a:cubicBezTo>
                  <a:cubicBezTo>
                    <a:pt x="2941" y="6289"/>
                    <a:pt x="2895" y="6290"/>
                    <a:pt x="2848" y="6290"/>
                  </a:cubicBezTo>
                  <a:cubicBezTo>
                    <a:pt x="1870" y="6290"/>
                    <a:pt x="908" y="6138"/>
                    <a:pt x="1" y="5836"/>
                  </a:cubicBezTo>
                  <a:lnTo>
                    <a:pt x="1" y="5836"/>
                  </a:lnTo>
                  <a:cubicBezTo>
                    <a:pt x="800" y="6243"/>
                    <a:pt x="1721" y="6575"/>
                    <a:pt x="2777" y="6817"/>
                  </a:cubicBezTo>
                  <a:cubicBezTo>
                    <a:pt x="2816" y="6817"/>
                    <a:pt x="2856" y="6817"/>
                    <a:pt x="2895" y="6817"/>
                  </a:cubicBezTo>
                  <a:cubicBezTo>
                    <a:pt x="4198" y="6817"/>
                    <a:pt x="5484" y="6575"/>
                    <a:pt x="6684" y="6062"/>
                  </a:cubicBezTo>
                  <a:cubicBezTo>
                    <a:pt x="8012" y="5504"/>
                    <a:pt x="9234" y="4448"/>
                    <a:pt x="10728" y="4418"/>
                  </a:cubicBezTo>
                  <a:cubicBezTo>
                    <a:pt x="10760" y="4417"/>
                    <a:pt x="10792" y="4417"/>
                    <a:pt x="10824" y="4417"/>
                  </a:cubicBezTo>
                  <a:cubicBezTo>
                    <a:pt x="11594" y="4417"/>
                    <a:pt x="12408" y="4611"/>
                    <a:pt x="13185" y="4611"/>
                  </a:cubicBezTo>
                  <a:cubicBezTo>
                    <a:pt x="13754" y="4611"/>
                    <a:pt x="14304" y="4507"/>
                    <a:pt x="14802" y="4146"/>
                  </a:cubicBezTo>
                  <a:cubicBezTo>
                    <a:pt x="15963" y="3316"/>
                    <a:pt x="16129" y="1702"/>
                    <a:pt x="15239" y="631"/>
                  </a:cubicBezTo>
                  <a:cubicBezTo>
                    <a:pt x="15429" y="562"/>
                    <a:pt x="15628" y="527"/>
                    <a:pt x="15832" y="527"/>
                  </a:cubicBezTo>
                  <a:cubicBezTo>
                    <a:pt x="15985" y="527"/>
                    <a:pt x="16140" y="547"/>
                    <a:pt x="16295" y="586"/>
                  </a:cubicBezTo>
                  <a:cubicBezTo>
                    <a:pt x="16326" y="595"/>
                    <a:pt x="16355" y="600"/>
                    <a:pt x="16382" y="600"/>
                  </a:cubicBezTo>
                  <a:cubicBezTo>
                    <a:pt x="16648" y="600"/>
                    <a:pt x="16732" y="170"/>
                    <a:pt x="16431" y="88"/>
                  </a:cubicBezTo>
                  <a:cubicBezTo>
                    <a:pt x="16235" y="29"/>
                    <a:pt x="16031" y="1"/>
                    <a:pt x="15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46"/>
            <p:cNvSpPr/>
            <p:nvPr/>
          </p:nvSpPr>
          <p:spPr>
            <a:xfrm>
              <a:off x="5600475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7" y="1"/>
                  </a:moveTo>
                  <a:cubicBezTo>
                    <a:pt x="732" y="1"/>
                    <a:pt x="647" y="20"/>
                    <a:pt x="574" y="53"/>
                  </a:cubicBezTo>
                  <a:cubicBezTo>
                    <a:pt x="393" y="143"/>
                    <a:pt x="272" y="294"/>
                    <a:pt x="197" y="475"/>
                  </a:cubicBezTo>
                  <a:cubicBezTo>
                    <a:pt x="46" y="822"/>
                    <a:pt x="0" y="1350"/>
                    <a:pt x="182" y="1682"/>
                  </a:cubicBezTo>
                  <a:cubicBezTo>
                    <a:pt x="274" y="1855"/>
                    <a:pt x="460" y="1992"/>
                    <a:pt x="648" y="1992"/>
                  </a:cubicBezTo>
                  <a:cubicBezTo>
                    <a:pt x="673" y="1992"/>
                    <a:pt x="699" y="1990"/>
                    <a:pt x="725" y="1984"/>
                  </a:cubicBezTo>
                  <a:cubicBezTo>
                    <a:pt x="845" y="1969"/>
                    <a:pt x="966" y="1894"/>
                    <a:pt x="1041" y="1803"/>
                  </a:cubicBezTo>
                  <a:cubicBezTo>
                    <a:pt x="1132" y="1712"/>
                    <a:pt x="1177" y="1592"/>
                    <a:pt x="1223" y="1471"/>
                  </a:cubicBezTo>
                  <a:cubicBezTo>
                    <a:pt x="1313" y="1230"/>
                    <a:pt x="1358" y="973"/>
                    <a:pt x="1343" y="717"/>
                  </a:cubicBezTo>
                  <a:cubicBezTo>
                    <a:pt x="1343" y="687"/>
                    <a:pt x="1343" y="641"/>
                    <a:pt x="1328" y="596"/>
                  </a:cubicBezTo>
                  <a:cubicBezTo>
                    <a:pt x="1313" y="415"/>
                    <a:pt x="1268" y="219"/>
                    <a:pt x="1117" y="98"/>
                  </a:cubicBezTo>
                  <a:cubicBezTo>
                    <a:pt x="1033" y="31"/>
                    <a:pt x="925" y="1"/>
                    <a:pt x="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46"/>
            <p:cNvSpPr/>
            <p:nvPr/>
          </p:nvSpPr>
          <p:spPr>
            <a:xfrm>
              <a:off x="5714750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5" y="1"/>
                  </a:moveTo>
                  <a:cubicBezTo>
                    <a:pt x="728" y="1"/>
                    <a:pt x="639" y="20"/>
                    <a:pt x="559" y="53"/>
                  </a:cubicBezTo>
                  <a:cubicBezTo>
                    <a:pt x="393" y="143"/>
                    <a:pt x="257" y="294"/>
                    <a:pt x="182" y="475"/>
                  </a:cubicBezTo>
                  <a:cubicBezTo>
                    <a:pt x="46" y="822"/>
                    <a:pt x="1" y="1350"/>
                    <a:pt x="182" y="1682"/>
                  </a:cubicBezTo>
                  <a:cubicBezTo>
                    <a:pt x="275" y="1855"/>
                    <a:pt x="449" y="1992"/>
                    <a:pt x="644" y="1992"/>
                  </a:cubicBezTo>
                  <a:cubicBezTo>
                    <a:pt x="671" y="1992"/>
                    <a:pt x="698" y="1990"/>
                    <a:pt x="725" y="1984"/>
                  </a:cubicBezTo>
                  <a:cubicBezTo>
                    <a:pt x="846" y="1969"/>
                    <a:pt x="951" y="1894"/>
                    <a:pt x="1042" y="1803"/>
                  </a:cubicBezTo>
                  <a:cubicBezTo>
                    <a:pt x="1117" y="1712"/>
                    <a:pt x="1178" y="1592"/>
                    <a:pt x="1223" y="1471"/>
                  </a:cubicBezTo>
                  <a:cubicBezTo>
                    <a:pt x="1314" y="1230"/>
                    <a:pt x="1359" y="973"/>
                    <a:pt x="1344" y="717"/>
                  </a:cubicBezTo>
                  <a:cubicBezTo>
                    <a:pt x="1344" y="687"/>
                    <a:pt x="1344" y="641"/>
                    <a:pt x="1329" y="596"/>
                  </a:cubicBezTo>
                  <a:cubicBezTo>
                    <a:pt x="1314" y="415"/>
                    <a:pt x="1253" y="219"/>
                    <a:pt x="1117" y="98"/>
                  </a:cubicBezTo>
                  <a:cubicBezTo>
                    <a:pt x="1033" y="31"/>
                    <a:pt x="925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46"/>
            <p:cNvSpPr/>
            <p:nvPr/>
          </p:nvSpPr>
          <p:spPr>
            <a:xfrm>
              <a:off x="5652150" y="4404900"/>
              <a:ext cx="352700" cy="715175"/>
            </a:xfrm>
            <a:custGeom>
              <a:rect b="b" l="l" r="r" t="t"/>
              <a:pathLst>
                <a:path extrusionOk="0" h="28607" w="14108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5266" y="28606"/>
                  </a:lnTo>
                  <a:cubicBezTo>
                    <a:pt x="5945" y="28606"/>
                    <a:pt x="6247" y="27746"/>
                    <a:pt x="5703" y="27339"/>
                  </a:cubicBezTo>
                  <a:cubicBezTo>
                    <a:pt x="4994" y="26811"/>
                    <a:pt x="3984" y="26298"/>
                    <a:pt x="2656" y="26298"/>
                  </a:cubicBezTo>
                  <a:lnTo>
                    <a:pt x="7529" y="14756"/>
                  </a:lnTo>
                  <a:cubicBezTo>
                    <a:pt x="8811" y="11723"/>
                    <a:pt x="11120" y="9249"/>
                    <a:pt x="14062" y="7755"/>
                  </a:cubicBezTo>
                  <a:cubicBezTo>
                    <a:pt x="14077" y="7740"/>
                    <a:pt x="14107" y="7740"/>
                    <a:pt x="14107" y="7725"/>
                  </a:cubicBezTo>
                  <a:lnTo>
                    <a:pt x="13383" y="7107"/>
                  </a:ln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46"/>
            <p:cNvSpPr/>
            <p:nvPr/>
          </p:nvSpPr>
          <p:spPr>
            <a:xfrm>
              <a:off x="5652150" y="4404900"/>
              <a:ext cx="334575" cy="715175"/>
            </a:xfrm>
            <a:custGeom>
              <a:rect b="b" l="l" r="r" t="t"/>
              <a:pathLst>
                <a:path extrusionOk="0" h="28607" w="13383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4632" y="28606"/>
                  </a:lnTo>
                  <a:cubicBezTo>
                    <a:pt x="5296" y="28606"/>
                    <a:pt x="5598" y="27746"/>
                    <a:pt x="5070" y="27339"/>
                  </a:cubicBezTo>
                  <a:cubicBezTo>
                    <a:pt x="4361" y="26811"/>
                    <a:pt x="3335" y="26298"/>
                    <a:pt x="2007" y="26298"/>
                  </a:cubicBezTo>
                  <a:lnTo>
                    <a:pt x="6895" y="14756"/>
                  </a:lnTo>
                  <a:cubicBezTo>
                    <a:pt x="8117" y="11874"/>
                    <a:pt x="10607" y="8676"/>
                    <a:pt x="13383" y="7107"/>
                  </a:cubicBez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46"/>
            <p:cNvSpPr/>
            <p:nvPr/>
          </p:nvSpPr>
          <p:spPr>
            <a:xfrm>
              <a:off x="5833575" y="4747975"/>
              <a:ext cx="364375" cy="372100"/>
            </a:xfrm>
            <a:custGeom>
              <a:rect b="b" l="l" r="r" t="t"/>
              <a:pathLst>
                <a:path extrusionOk="0" h="14884" w="14575">
                  <a:moveTo>
                    <a:pt x="7125" y="1"/>
                  </a:moveTo>
                  <a:cubicBezTo>
                    <a:pt x="7003" y="1"/>
                    <a:pt x="6881" y="8"/>
                    <a:pt x="6760" y="22"/>
                  </a:cubicBezTo>
                  <a:cubicBezTo>
                    <a:pt x="2852" y="475"/>
                    <a:pt x="0" y="8456"/>
                    <a:pt x="9687" y="12831"/>
                  </a:cubicBezTo>
                  <a:cubicBezTo>
                    <a:pt x="9128" y="12620"/>
                    <a:pt x="8434" y="12379"/>
                    <a:pt x="7695" y="12183"/>
                  </a:cubicBezTo>
                  <a:cubicBezTo>
                    <a:pt x="6714" y="11914"/>
                    <a:pt x="5638" y="11705"/>
                    <a:pt x="4669" y="11705"/>
                  </a:cubicBezTo>
                  <a:cubicBezTo>
                    <a:pt x="4549" y="11705"/>
                    <a:pt x="4431" y="11708"/>
                    <a:pt x="4315" y="11715"/>
                  </a:cubicBezTo>
                  <a:cubicBezTo>
                    <a:pt x="2943" y="11790"/>
                    <a:pt x="1841" y="12333"/>
                    <a:pt x="1570" y="13782"/>
                  </a:cubicBezTo>
                  <a:cubicBezTo>
                    <a:pt x="1464" y="14355"/>
                    <a:pt x="1932" y="14883"/>
                    <a:pt x="2520" y="14883"/>
                  </a:cubicBezTo>
                  <a:lnTo>
                    <a:pt x="13308" y="14883"/>
                  </a:lnTo>
                  <a:cubicBezTo>
                    <a:pt x="14062" y="14883"/>
                    <a:pt x="14575" y="14144"/>
                    <a:pt x="14334" y="13435"/>
                  </a:cubicBezTo>
                  <a:lnTo>
                    <a:pt x="10350" y="2451"/>
                  </a:lnTo>
                  <a:cubicBezTo>
                    <a:pt x="10049" y="1621"/>
                    <a:pt x="9490" y="897"/>
                    <a:pt x="8736" y="445"/>
                  </a:cubicBezTo>
                  <a:cubicBezTo>
                    <a:pt x="8196" y="138"/>
                    <a:pt x="7657" y="1"/>
                    <a:pt x="7125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46"/>
            <p:cNvSpPr/>
            <p:nvPr/>
          </p:nvSpPr>
          <p:spPr>
            <a:xfrm>
              <a:off x="5833575" y="4748525"/>
              <a:ext cx="347025" cy="371550"/>
            </a:xfrm>
            <a:custGeom>
              <a:rect b="b" l="l" r="r" t="t"/>
              <a:pathLst>
                <a:path extrusionOk="0" h="14862" w="13881">
                  <a:moveTo>
                    <a:pt x="6775" y="0"/>
                  </a:moveTo>
                  <a:lnTo>
                    <a:pt x="6775" y="0"/>
                  </a:lnTo>
                  <a:cubicBezTo>
                    <a:pt x="2852" y="453"/>
                    <a:pt x="0" y="8434"/>
                    <a:pt x="9687" y="12809"/>
                  </a:cubicBezTo>
                  <a:cubicBezTo>
                    <a:pt x="9176" y="12616"/>
                    <a:pt x="6736" y="11666"/>
                    <a:pt x="4834" y="11666"/>
                  </a:cubicBezTo>
                  <a:cubicBezTo>
                    <a:pt x="4656" y="11666"/>
                    <a:pt x="4482" y="11675"/>
                    <a:pt x="4315" y="11693"/>
                  </a:cubicBezTo>
                  <a:cubicBezTo>
                    <a:pt x="2943" y="11768"/>
                    <a:pt x="1841" y="12311"/>
                    <a:pt x="1570" y="13760"/>
                  </a:cubicBezTo>
                  <a:cubicBezTo>
                    <a:pt x="1464" y="14333"/>
                    <a:pt x="1932" y="14861"/>
                    <a:pt x="2520" y="14861"/>
                  </a:cubicBezTo>
                  <a:lnTo>
                    <a:pt x="12614" y="14861"/>
                  </a:lnTo>
                  <a:cubicBezTo>
                    <a:pt x="13368" y="14861"/>
                    <a:pt x="13881" y="14122"/>
                    <a:pt x="13639" y="13413"/>
                  </a:cubicBezTo>
                  <a:lnTo>
                    <a:pt x="9656" y="2429"/>
                  </a:lnTo>
                  <a:cubicBezTo>
                    <a:pt x="9355" y="1599"/>
                    <a:pt x="8796" y="875"/>
                    <a:pt x="8027" y="423"/>
                  </a:cubicBezTo>
                  <a:cubicBezTo>
                    <a:pt x="7620" y="181"/>
                    <a:pt x="7197" y="45"/>
                    <a:pt x="677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46"/>
            <p:cNvSpPr/>
            <p:nvPr/>
          </p:nvSpPr>
          <p:spPr>
            <a:xfrm>
              <a:off x="5252700" y="3626750"/>
              <a:ext cx="161100" cy="139975"/>
            </a:xfrm>
            <a:custGeom>
              <a:rect b="b" l="l" r="r" t="t"/>
              <a:pathLst>
                <a:path extrusionOk="0" h="5599" w="6444">
                  <a:moveTo>
                    <a:pt x="3230" y="1"/>
                  </a:moveTo>
                  <a:cubicBezTo>
                    <a:pt x="1449" y="1"/>
                    <a:pt x="1" y="1057"/>
                    <a:pt x="1" y="2355"/>
                  </a:cubicBezTo>
                  <a:cubicBezTo>
                    <a:pt x="1" y="3652"/>
                    <a:pt x="1313" y="5598"/>
                    <a:pt x="3094" y="5598"/>
                  </a:cubicBezTo>
                  <a:cubicBezTo>
                    <a:pt x="4874" y="5598"/>
                    <a:pt x="6443" y="3652"/>
                    <a:pt x="6443" y="2355"/>
                  </a:cubicBezTo>
                  <a:cubicBezTo>
                    <a:pt x="6443" y="1057"/>
                    <a:pt x="5010" y="1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2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47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4" name="Google Shape;2274;p47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275" name="Google Shape;2275;p4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4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4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4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4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4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4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4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4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4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4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6" name="Google Shape;2286;p47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7" name="Google Shape;2287;p47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288" name="Google Shape;2288;p4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4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4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4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4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4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4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4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4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4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4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9" name="Google Shape;2299;p47"/>
          <p:cNvSpPr txBox="1"/>
          <p:nvPr>
            <p:ph type="title"/>
          </p:nvPr>
        </p:nvSpPr>
        <p:spPr>
          <a:xfrm>
            <a:off x="2143950" y="878351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some reasons people may become jealous.</a:t>
            </a:r>
            <a:endParaRPr/>
          </a:p>
        </p:txBody>
      </p:sp>
      <p:grpSp>
        <p:nvGrpSpPr>
          <p:cNvPr id="2300" name="Google Shape;2300;p47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301" name="Google Shape;2301;p47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47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03" name="Google Shape;2303;p47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304" name="Google Shape;2304;p47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47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06" name="Google Shape;2306;p47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307" name="Google Shape;2307;p47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47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47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0" name="Google Shape;2310;p47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311" name="Google Shape;2311;p47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47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47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4" name="Google Shape;2314;p47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315" name="Google Shape;2315;p4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4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4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4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9" name="Google Shape;2319;p47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320" name="Google Shape;2320;p4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4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4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4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4" name="Google Shape;2324;p47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325" name="Google Shape;2325;p47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47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47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47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47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47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47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47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47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47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47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47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47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47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47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47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47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47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47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47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47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47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47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47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47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47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47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2" name="Google Shape;2352;p47"/>
          <p:cNvGrpSpPr/>
          <p:nvPr/>
        </p:nvGrpSpPr>
        <p:grpSpPr>
          <a:xfrm>
            <a:off x="6991660" y="2912668"/>
            <a:ext cx="1608429" cy="1768180"/>
            <a:chOff x="2712000" y="4045600"/>
            <a:chExt cx="1435200" cy="1415450"/>
          </a:xfrm>
        </p:grpSpPr>
        <p:sp>
          <p:nvSpPr>
            <p:cNvPr id="2353" name="Google Shape;2353;p47"/>
            <p:cNvSpPr/>
            <p:nvPr/>
          </p:nvSpPr>
          <p:spPr>
            <a:xfrm>
              <a:off x="3760950" y="4127300"/>
              <a:ext cx="386250" cy="659325"/>
            </a:xfrm>
            <a:custGeom>
              <a:rect b="b" l="l" r="r" t="t"/>
              <a:pathLst>
                <a:path extrusionOk="0" h="26373" w="15450">
                  <a:moveTo>
                    <a:pt x="1252" y="0"/>
                  </a:moveTo>
                  <a:cubicBezTo>
                    <a:pt x="7408" y="9173"/>
                    <a:pt x="7287" y="17698"/>
                    <a:pt x="0" y="25513"/>
                  </a:cubicBezTo>
                  <a:lnTo>
                    <a:pt x="815" y="26373"/>
                  </a:lnTo>
                  <a:cubicBezTo>
                    <a:pt x="815" y="26373"/>
                    <a:pt x="15450" y="15661"/>
                    <a:pt x="12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47"/>
            <p:cNvSpPr/>
            <p:nvPr/>
          </p:nvSpPr>
          <p:spPr>
            <a:xfrm>
              <a:off x="3389425" y="4734900"/>
              <a:ext cx="372300" cy="702000"/>
            </a:xfrm>
            <a:custGeom>
              <a:rect b="b" l="l" r="r" t="t"/>
              <a:pathLst>
                <a:path extrusionOk="0" h="28080" w="14892">
                  <a:moveTo>
                    <a:pt x="3672" y="0"/>
                  </a:moveTo>
                  <a:cubicBezTo>
                    <a:pt x="2691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935" y="9386"/>
                    <a:pt x="2806" y="12645"/>
                    <a:pt x="8811" y="13460"/>
                  </a:cubicBezTo>
                  <a:cubicBezTo>
                    <a:pt x="9701" y="13581"/>
                    <a:pt x="10441" y="14214"/>
                    <a:pt x="10682" y="15074"/>
                  </a:cubicBezTo>
                  <a:lnTo>
                    <a:pt x="12960" y="26873"/>
                  </a:lnTo>
                  <a:cubicBezTo>
                    <a:pt x="12960" y="26873"/>
                    <a:pt x="11642" y="26425"/>
                    <a:pt x="10357" y="26425"/>
                  </a:cubicBezTo>
                  <a:cubicBezTo>
                    <a:pt x="9627" y="26425"/>
                    <a:pt x="8908" y="26570"/>
                    <a:pt x="8449" y="27024"/>
                  </a:cubicBezTo>
                  <a:cubicBezTo>
                    <a:pt x="8042" y="27416"/>
                    <a:pt x="8343" y="28080"/>
                    <a:pt x="8917" y="28080"/>
                  </a:cubicBezTo>
                  <a:lnTo>
                    <a:pt x="13865" y="28080"/>
                  </a:lnTo>
                  <a:cubicBezTo>
                    <a:pt x="14439" y="28080"/>
                    <a:pt x="14891" y="27627"/>
                    <a:pt x="14861" y="27069"/>
                  </a:cubicBezTo>
                  <a:lnTo>
                    <a:pt x="13896" y="11167"/>
                  </a:lnTo>
                  <a:cubicBezTo>
                    <a:pt x="10229" y="10850"/>
                    <a:pt x="9188" y="8300"/>
                    <a:pt x="9022" y="3653"/>
                  </a:cubicBezTo>
                  <a:cubicBezTo>
                    <a:pt x="8962" y="2039"/>
                    <a:pt x="6291" y="741"/>
                    <a:pt x="4722" y="198"/>
                  </a:cubicBezTo>
                  <a:cubicBezTo>
                    <a:pt x="4351" y="65"/>
                    <a:pt x="4001" y="0"/>
                    <a:pt x="367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47"/>
            <p:cNvSpPr/>
            <p:nvPr/>
          </p:nvSpPr>
          <p:spPr>
            <a:xfrm>
              <a:off x="3389425" y="4734900"/>
              <a:ext cx="351175" cy="337275"/>
            </a:xfrm>
            <a:custGeom>
              <a:rect b="b" l="l" r="r" t="t"/>
              <a:pathLst>
                <a:path extrusionOk="0" h="13491" w="14047">
                  <a:moveTo>
                    <a:pt x="3678" y="0"/>
                  </a:moveTo>
                  <a:cubicBezTo>
                    <a:pt x="2700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739" y="8541"/>
                    <a:pt x="1675" y="10503"/>
                    <a:pt x="3968" y="11891"/>
                  </a:cubicBezTo>
                  <a:cubicBezTo>
                    <a:pt x="5085" y="11333"/>
                    <a:pt x="6156" y="10684"/>
                    <a:pt x="7061" y="9824"/>
                  </a:cubicBezTo>
                  <a:cubicBezTo>
                    <a:pt x="7080" y="9805"/>
                    <a:pt x="7104" y="9797"/>
                    <a:pt x="7128" y="9797"/>
                  </a:cubicBezTo>
                  <a:cubicBezTo>
                    <a:pt x="7161" y="9797"/>
                    <a:pt x="7194" y="9813"/>
                    <a:pt x="7212" y="9839"/>
                  </a:cubicBezTo>
                  <a:cubicBezTo>
                    <a:pt x="7680" y="10518"/>
                    <a:pt x="8298" y="11076"/>
                    <a:pt x="8977" y="11544"/>
                  </a:cubicBezTo>
                  <a:cubicBezTo>
                    <a:pt x="10305" y="12464"/>
                    <a:pt x="11859" y="13053"/>
                    <a:pt x="13428" y="13385"/>
                  </a:cubicBezTo>
                  <a:cubicBezTo>
                    <a:pt x="13639" y="13430"/>
                    <a:pt x="13835" y="13460"/>
                    <a:pt x="14046" y="13490"/>
                  </a:cubicBezTo>
                  <a:lnTo>
                    <a:pt x="13896" y="11167"/>
                  </a:lnTo>
                  <a:cubicBezTo>
                    <a:pt x="10229" y="10850"/>
                    <a:pt x="9490" y="7787"/>
                    <a:pt x="9324" y="3140"/>
                  </a:cubicBezTo>
                  <a:cubicBezTo>
                    <a:pt x="9264" y="1526"/>
                    <a:pt x="6291" y="741"/>
                    <a:pt x="4722" y="198"/>
                  </a:cubicBezTo>
                  <a:cubicBezTo>
                    <a:pt x="4355" y="65"/>
                    <a:pt x="4007" y="0"/>
                    <a:pt x="367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47"/>
            <p:cNvSpPr/>
            <p:nvPr/>
          </p:nvSpPr>
          <p:spPr>
            <a:xfrm>
              <a:off x="2931500" y="4162550"/>
              <a:ext cx="854500" cy="913575"/>
            </a:xfrm>
            <a:custGeom>
              <a:rect b="b" l="l" r="r" t="t"/>
              <a:pathLst>
                <a:path extrusionOk="0" h="36543" w="34180">
                  <a:moveTo>
                    <a:pt x="6285" y="0"/>
                  </a:moveTo>
                  <a:cubicBezTo>
                    <a:pt x="4810" y="0"/>
                    <a:pt x="3316" y="304"/>
                    <a:pt x="1811" y="868"/>
                  </a:cubicBezTo>
                  <a:cubicBezTo>
                    <a:pt x="1253" y="1095"/>
                    <a:pt x="801" y="1472"/>
                    <a:pt x="484" y="1955"/>
                  </a:cubicBezTo>
                  <a:cubicBezTo>
                    <a:pt x="182" y="2422"/>
                    <a:pt x="1" y="2965"/>
                    <a:pt x="1" y="3539"/>
                  </a:cubicBezTo>
                  <a:cubicBezTo>
                    <a:pt x="1" y="8110"/>
                    <a:pt x="107" y="12455"/>
                    <a:pt x="318" y="16363"/>
                  </a:cubicBezTo>
                  <a:cubicBezTo>
                    <a:pt x="318" y="16559"/>
                    <a:pt x="333" y="16740"/>
                    <a:pt x="348" y="16921"/>
                  </a:cubicBezTo>
                  <a:cubicBezTo>
                    <a:pt x="469" y="19154"/>
                    <a:pt x="635" y="21236"/>
                    <a:pt x="846" y="23137"/>
                  </a:cubicBezTo>
                  <a:cubicBezTo>
                    <a:pt x="1148" y="25974"/>
                    <a:pt x="1555" y="28403"/>
                    <a:pt x="2068" y="30304"/>
                  </a:cubicBezTo>
                  <a:cubicBezTo>
                    <a:pt x="2113" y="30470"/>
                    <a:pt x="2158" y="30636"/>
                    <a:pt x="2204" y="30802"/>
                  </a:cubicBezTo>
                  <a:cubicBezTo>
                    <a:pt x="2671" y="32386"/>
                    <a:pt x="3607" y="33789"/>
                    <a:pt x="4859" y="34785"/>
                  </a:cubicBezTo>
                  <a:cubicBezTo>
                    <a:pt x="4859" y="34800"/>
                    <a:pt x="4859" y="34800"/>
                    <a:pt x="4859" y="34800"/>
                  </a:cubicBezTo>
                  <a:cubicBezTo>
                    <a:pt x="5613" y="35403"/>
                    <a:pt x="6489" y="35871"/>
                    <a:pt x="7439" y="36143"/>
                  </a:cubicBezTo>
                  <a:cubicBezTo>
                    <a:pt x="8362" y="36411"/>
                    <a:pt x="9359" y="36543"/>
                    <a:pt x="10419" y="36543"/>
                  </a:cubicBezTo>
                  <a:cubicBezTo>
                    <a:pt x="11091" y="36543"/>
                    <a:pt x="11788" y="36490"/>
                    <a:pt x="12508" y="36384"/>
                  </a:cubicBezTo>
                  <a:cubicBezTo>
                    <a:pt x="12991" y="36324"/>
                    <a:pt x="13489" y="36233"/>
                    <a:pt x="13987" y="36113"/>
                  </a:cubicBezTo>
                  <a:cubicBezTo>
                    <a:pt x="15843" y="35690"/>
                    <a:pt x="17864" y="34966"/>
                    <a:pt x="20022" y="33940"/>
                  </a:cubicBezTo>
                  <a:cubicBezTo>
                    <a:pt x="23945" y="32084"/>
                    <a:pt x="28335" y="29278"/>
                    <a:pt x="33148" y="25627"/>
                  </a:cubicBezTo>
                  <a:cubicBezTo>
                    <a:pt x="33435" y="25416"/>
                    <a:pt x="33706" y="25189"/>
                    <a:pt x="33993" y="24978"/>
                  </a:cubicBezTo>
                  <a:lnTo>
                    <a:pt x="33993" y="24963"/>
                  </a:lnTo>
                  <a:cubicBezTo>
                    <a:pt x="34179" y="22410"/>
                    <a:pt x="32470" y="21820"/>
                    <a:pt x="29475" y="21820"/>
                  </a:cubicBezTo>
                  <a:cubicBezTo>
                    <a:pt x="29320" y="21820"/>
                    <a:pt x="29161" y="21822"/>
                    <a:pt x="28999" y="21825"/>
                  </a:cubicBezTo>
                  <a:cubicBezTo>
                    <a:pt x="28094" y="21841"/>
                    <a:pt x="25133" y="22328"/>
                    <a:pt x="22183" y="22328"/>
                  </a:cubicBezTo>
                  <a:cubicBezTo>
                    <a:pt x="19672" y="22328"/>
                    <a:pt x="17169" y="21975"/>
                    <a:pt x="15948" y="20678"/>
                  </a:cubicBezTo>
                  <a:cubicBezTo>
                    <a:pt x="14575" y="19230"/>
                    <a:pt x="13746" y="17057"/>
                    <a:pt x="13670" y="13934"/>
                  </a:cubicBezTo>
                  <a:lnTo>
                    <a:pt x="13308" y="6405"/>
                  </a:lnTo>
                  <a:cubicBezTo>
                    <a:pt x="13157" y="3056"/>
                    <a:pt x="10547" y="310"/>
                    <a:pt x="7183" y="38"/>
                  </a:cubicBezTo>
                  <a:cubicBezTo>
                    <a:pt x="6884" y="13"/>
                    <a:pt x="6585" y="0"/>
                    <a:pt x="62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47"/>
            <p:cNvSpPr/>
            <p:nvPr/>
          </p:nvSpPr>
          <p:spPr>
            <a:xfrm>
              <a:off x="2931500" y="4183800"/>
              <a:ext cx="830875" cy="892325"/>
            </a:xfrm>
            <a:custGeom>
              <a:rect b="b" l="l" r="r" t="t"/>
              <a:pathLst>
                <a:path extrusionOk="0" h="35693" w="33235">
                  <a:moveTo>
                    <a:pt x="5467" y="1"/>
                  </a:moveTo>
                  <a:cubicBezTo>
                    <a:pt x="3978" y="1"/>
                    <a:pt x="2470" y="296"/>
                    <a:pt x="951" y="878"/>
                  </a:cubicBezTo>
                  <a:cubicBezTo>
                    <a:pt x="785" y="939"/>
                    <a:pt x="635" y="1014"/>
                    <a:pt x="484" y="1105"/>
                  </a:cubicBezTo>
                  <a:cubicBezTo>
                    <a:pt x="182" y="1572"/>
                    <a:pt x="16" y="2115"/>
                    <a:pt x="16" y="2689"/>
                  </a:cubicBezTo>
                  <a:cubicBezTo>
                    <a:pt x="1" y="4363"/>
                    <a:pt x="16" y="6008"/>
                    <a:pt x="46" y="7622"/>
                  </a:cubicBezTo>
                  <a:cubicBezTo>
                    <a:pt x="46" y="7698"/>
                    <a:pt x="46" y="7758"/>
                    <a:pt x="46" y="7834"/>
                  </a:cubicBezTo>
                  <a:cubicBezTo>
                    <a:pt x="61" y="8588"/>
                    <a:pt x="76" y="9327"/>
                    <a:pt x="91" y="10066"/>
                  </a:cubicBezTo>
                  <a:cubicBezTo>
                    <a:pt x="152" y="11967"/>
                    <a:pt x="212" y="13778"/>
                    <a:pt x="318" y="15513"/>
                  </a:cubicBezTo>
                  <a:cubicBezTo>
                    <a:pt x="318" y="15573"/>
                    <a:pt x="318" y="15619"/>
                    <a:pt x="318" y="15664"/>
                  </a:cubicBezTo>
                  <a:cubicBezTo>
                    <a:pt x="333" y="15800"/>
                    <a:pt x="333" y="15936"/>
                    <a:pt x="348" y="16071"/>
                  </a:cubicBezTo>
                  <a:cubicBezTo>
                    <a:pt x="469" y="18304"/>
                    <a:pt x="635" y="20386"/>
                    <a:pt x="846" y="22287"/>
                  </a:cubicBezTo>
                  <a:cubicBezTo>
                    <a:pt x="1148" y="25124"/>
                    <a:pt x="1555" y="27553"/>
                    <a:pt x="2068" y="29454"/>
                  </a:cubicBezTo>
                  <a:cubicBezTo>
                    <a:pt x="2113" y="29620"/>
                    <a:pt x="2158" y="29786"/>
                    <a:pt x="2204" y="29952"/>
                  </a:cubicBezTo>
                  <a:cubicBezTo>
                    <a:pt x="2671" y="31536"/>
                    <a:pt x="3607" y="32939"/>
                    <a:pt x="4859" y="33935"/>
                  </a:cubicBezTo>
                  <a:cubicBezTo>
                    <a:pt x="4859" y="33950"/>
                    <a:pt x="4859" y="33950"/>
                    <a:pt x="4859" y="33950"/>
                  </a:cubicBezTo>
                  <a:cubicBezTo>
                    <a:pt x="5613" y="34553"/>
                    <a:pt x="6489" y="35021"/>
                    <a:pt x="7439" y="35293"/>
                  </a:cubicBezTo>
                  <a:cubicBezTo>
                    <a:pt x="8362" y="35561"/>
                    <a:pt x="9359" y="35693"/>
                    <a:pt x="10419" y="35693"/>
                  </a:cubicBezTo>
                  <a:cubicBezTo>
                    <a:pt x="11091" y="35693"/>
                    <a:pt x="11788" y="35640"/>
                    <a:pt x="12508" y="35534"/>
                  </a:cubicBezTo>
                  <a:cubicBezTo>
                    <a:pt x="12991" y="35474"/>
                    <a:pt x="13489" y="35383"/>
                    <a:pt x="13987" y="35263"/>
                  </a:cubicBezTo>
                  <a:cubicBezTo>
                    <a:pt x="15843" y="34840"/>
                    <a:pt x="17864" y="34116"/>
                    <a:pt x="20022" y="33090"/>
                  </a:cubicBezTo>
                  <a:cubicBezTo>
                    <a:pt x="23945" y="31234"/>
                    <a:pt x="28335" y="28428"/>
                    <a:pt x="33148" y="24777"/>
                  </a:cubicBezTo>
                  <a:cubicBezTo>
                    <a:pt x="33235" y="22359"/>
                    <a:pt x="31488" y="21817"/>
                    <a:pt x="28521" y="21817"/>
                  </a:cubicBezTo>
                  <a:cubicBezTo>
                    <a:pt x="28396" y="21817"/>
                    <a:pt x="28269" y="21818"/>
                    <a:pt x="28139" y="21820"/>
                  </a:cubicBezTo>
                  <a:cubicBezTo>
                    <a:pt x="27234" y="21836"/>
                    <a:pt x="24273" y="22323"/>
                    <a:pt x="21323" y="22323"/>
                  </a:cubicBezTo>
                  <a:cubicBezTo>
                    <a:pt x="18812" y="22323"/>
                    <a:pt x="16309" y="21970"/>
                    <a:pt x="15088" y="20673"/>
                  </a:cubicBezTo>
                  <a:cubicBezTo>
                    <a:pt x="13715" y="19240"/>
                    <a:pt x="12886" y="17052"/>
                    <a:pt x="12795" y="13929"/>
                  </a:cubicBezTo>
                  <a:lnTo>
                    <a:pt x="12448" y="6400"/>
                  </a:lnTo>
                  <a:cubicBezTo>
                    <a:pt x="12297" y="3051"/>
                    <a:pt x="9672" y="305"/>
                    <a:pt x="6323" y="33"/>
                  </a:cubicBezTo>
                  <a:cubicBezTo>
                    <a:pt x="6038" y="11"/>
                    <a:pt x="5753" y="1"/>
                    <a:pt x="5467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47"/>
            <p:cNvSpPr/>
            <p:nvPr/>
          </p:nvSpPr>
          <p:spPr>
            <a:xfrm>
              <a:off x="3144625" y="4789525"/>
              <a:ext cx="431900" cy="286600"/>
            </a:xfrm>
            <a:custGeom>
              <a:rect b="b" l="l" r="r" t="t"/>
              <a:pathLst>
                <a:path extrusionOk="0" h="11464" w="17276">
                  <a:moveTo>
                    <a:pt x="4352" y="0"/>
                  </a:moveTo>
                  <a:cubicBezTo>
                    <a:pt x="3938" y="0"/>
                    <a:pt x="3523" y="43"/>
                    <a:pt x="3123" y="140"/>
                  </a:cubicBezTo>
                  <a:cubicBezTo>
                    <a:pt x="2067" y="397"/>
                    <a:pt x="1117" y="1046"/>
                    <a:pt x="725" y="2072"/>
                  </a:cubicBezTo>
                  <a:cubicBezTo>
                    <a:pt x="317" y="3082"/>
                    <a:pt x="513" y="4214"/>
                    <a:pt x="664" y="5255"/>
                  </a:cubicBezTo>
                  <a:cubicBezTo>
                    <a:pt x="815" y="6402"/>
                    <a:pt x="1011" y="7548"/>
                    <a:pt x="966" y="8695"/>
                  </a:cubicBezTo>
                  <a:cubicBezTo>
                    <a:pt x="921" y="9646"/>
                    <a:pt x="679" y="10626"/>
                    <a:pt x="0" y="11305"/>
                  </a:cubicBezTo>
                  <a:cubicBezTo>
                    <a:pt x="611" y="11411"/>
                    <a:pt x="1249" y="11464"/>
                    <a:pt x="1913" y="11464"/>
                  </a:cubicBezTo>
                  <a:cubicBezTo>
                    <a:pt x="2576" y="11464"/>
                    <a:pt x="3267" y="11411"/>
                    <a:pt x="3983" y="11305"/>
                  </a:cubicBezTo>
                  <a:cubicBezTo>
                    <a:pt x="4466" y="11245"/>
                    <a:pt x="4949" y="11154"/>
                    <a:pt x="5462" y="11034"/>
                  </a:cubicBezTo>
                  <a:cubicBezTo>
                    <a:pt x="7318" y="10611"/>
                    <a:pt x="9339" y="9872"/>
                    <a:pt x="11497" y="8861"/>
                  </a:cubicBezTo>
                  <a:cubicBezTo>
                    <a:pt x="13322" y="7986"/>
                    <a:pt x="15254" y="6915"/>
                    <a:pt x="17275" y="5647"/>
                  </a:cubicBezTo>
                  <a:lnTo>
                    <a:pt x="17275" y="5647"/>
                  </a:lnTo>
                  <a:cubicBezTo>
                    <a:pt x="16536" y="5813"/>
                    <a:pt x="15797" y="5934"/>
                    <a:pt x="15042" y="5994"/>
                  </a:cubicBezTo>
                  <a:lnTo>
                    <a:pt x="15058" y="5994"/>
                  </a:lnTo>
                  <a:cubicBezTo>
                    <a:pt x="14645" y="6035"/>
                    <a:pt x="14233" y="6055"/>
                    <a:pt x="13820" y="6055"/>
                  </a:cubicBezTo>
                  <a:cubicBezTo>
                    <a:pt x="13614" y="6055"/>
                    <a:pt x="13408" y="6050"/>
                    <a:pt x="13202" y="6040"/>
                  </a:cubicBezTo>
                  <a:cubicBezTo>
                    <a:pt x="12598" y="6025"/>
                    <a:pt x="11980" y="5964"/>
                    <a:pt x="11391" y="5768"/>
                  </a:cubicBezTo>
                  <a:cubicBezTo>
                    <a:pt x="10245" y="5376"/>
                    <a:pt x="9370" y="4546"/>
                    <a:pt x="8645" y="3595"/>
                  </a:cubicBezTo>
                  <a:cubicBezTo>
                    <a:pt x="8253" y="3098"/>
                    <a:pt x="7921" y="2569"/>
                    <a:pt x="7574" y="2041"/>
                  </a:cubicBezTo>
                  <a:cubicBezTo>
                    <a:pt x="7257" y="1559"/>
                    <a:pt x="6925" y="1061"/>
                    <a:pt x="6488" y="684"/>
                  </a:cubicBezTo>
                  <a:cubicBezTo>
                    <a:pt x="6020" y="291"/>
                    <a:pt x="5447" y="80"/>
                    <a:pt x="4843" y="20"/>
                  </a:cubicBezTo>
                  <a:cubicBezTo>
                    <a:pt x="4681" y="7"/>
                    <a:pt x="4517" y="0"/>
                    <a:pt x="43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47"/>
            <p:cNvSpPr/>
            <p:nvPr/>
          </p:nvSpPr>
          <p:spPr>
            <a:xfrm>
              <a:off x="3080875" y="4056200"/>
              <a:ext cx="197675" cy="221400"/>
            </a:xfrm>
            <a:custGeom>
              <a:rect b="b" l="l" r="r" t="t"/>
              <a:pathLst>
                <a:path extrusionOk="0" h="8856" w="790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438" y="7189"/>
                    <a:pt x="498" y="7491"/>
                    <a:pt x="574" y="7808"/>
                  </a:cubicBezTo>
                  <a:cubicBezTo>
                    <a:pt x="739" y="8460"/>
                    <a:pt x="1323" y="8856"/>
                    <a:pt x="1927" y="8856"/>
                  </a:cubicBezTo>
                  <a:cubicBezTo>
                    <a:pt x="2204" y="8856"/>
                    <a:pt x="2485" y="8773"/>
                    <a:pt x="2731" y="8592"/>
                  </a:cubicBezTo>
                  <a:cubicBezTo>
                    <a:pt x="3456" y="8079"/>
                    <a:pt x="4300" y="7234"/>
                    <a:pt x="5010" y="5877"/>
                  </a:cubicBezTo>
                  <a:lnTo>
                    <a:pt x="5960" y="6887"/>
                  </a:lnTo>
                  <a:cubicBezTo>
                    <a:pt x="5960" y="6887"/>
                    <a:pt x="7635" y="5092"/>
                    <a:pt x="7831" y="2935"/>
                  </a:cubicBezTo>
                  <a:cubicBezTo>
                    <a:pt x="7906" y="2135"/>
                    <a:pt x="7454" y="1381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47"/>
            <p:cNvSpPr/>
            <p:nvPr/>
          </p:nvSpPr>
          <p:spPr>
            <a:xfrm>
              <a:off x="3080875" y="4056200"/>
              <a:ext cx="168250" cy="202750"/>
            </a:xfrm>
            <a:custGeom>
              <a:rect b="b" l="l" r="r" t="t"/>
              <a:pathLst>
                <a:path extrusionOk="0" h="8110" w="6730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78" y="6752"/>
                    <a:pt x="393" y="6827"/>
                    <a:pt x="423" y="6918"/>
                  </a:cubicBezTo>
                  <a:cubicBezTo>
                    <a:pt x="423" y="6963"/>
                    <a:pt x="438" y="7023"/>
                    <a:pt x="453" y="7069"/>
                  </a:cubicBezTo>
                  <a:cubicBezTo>
                    <a:pt x="619" y="7721"/>
                    <a:pt x="1196" y="8110"/>
                    <a:pt x="1796" y="8110"/>
                  </a:cubicBezTo>
                  <a:cubicBezTo>
                    <a:pt x="2070" y="8110"/>
                    <a:pt x="2349" y="8028"/>
                    <a:pt x="2596" y="7853"/>
                  </a:cubicBezTo>
                  <a:cubicBezTo>
                    <a:pt x="3290" y="7370"/>
                    <a:pt x="4074" y="6586"/>
                    <a:pt x="4768" y="5349"/>
                  </a:cubicBezTo>
                  <a:cubicBezTo>
                    <a:pt x="4798" y="5243"/>
                    <a:pt x="6473" y="1833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47"/>
            <p:cNvSpPr/>
            <p:nvPr/>
          </p:nvSpPr>
          <p:spPr>
            <a:xfrm>
              <a:off x="3080875" y="4056200"/>
              <a:ext cx="154675" cy="184875"/>
            </a:xfrm>
            <a:custGeom>
              <a:rect b="b" l="l" r="r" t="t"/>
              <a:pathLst>
                <a:path extrusionOk="0" h="7395" w="618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393" y="6887"/>
                    <a:pt x="408" y="6903"/>
                    <a:pt x="423" y="6918"/>
                  </a:cubicBezTo>
                  <a:cubicBezTo>
                    <a:pt x="683" y="7223"/>
                    <a:pt x="1072" y="7395"/>
                    <a:pt x="1474" y="7395"/>
                  </a:cubicBezTo>
                  <a:cubicBezTo>
                    <a:pt x="1748" y="7395"/>
                    <a:pt x="2028" y="7315"/>
                    <a:pt x="2279" y="7144"/>
                  </a:cubicBezTo>
                  <a:cubicBezTo>
                    <a:pt x="2958" y="6646"/>
                    <a:pt x="3757" y="5877"/>
                    <a:pt x="4436" y="4639"/>
                  </a:cubicBezTo>
                  <a:cubicBezTo>
                    <a:pt x="4466" y="4534"/>
                    <a:pt x="5673" y="2090"/>
                    <a:pt x="6186" y="868"/>
                  </a:cubicBez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207975" y="4175400"/>
              <a:ext cx="29825" cy="53000"/>
            </a:xfrm>
            <a:custGeom>
              <a:rect b="b" l="l" r="r" t="t"/>
              <a:pathLst>
                <a:path extrusionOk="0" h="2120" w="1193">
                  <a:moveTo>
                    <a:pt x="770" y="0"/>
                  </a:moveTo>
                  <a:cubicBezTo>
                    <a:pt x="769" y="0"/>
                    <a:pt x="765" y="2"/>
                    <a:pt x="755" y="7"/>
                  </a:cubicBezTo>
                  <a:cubicBezTo>
                    <a:pt x="725" y="7"/>
                    <a:pt x="695" y="22"/>
                    <a:pt x="665" y="52"/>
                  </a:cubicBezTo>
                  <a:cubicBezTo>
                    <a:pt x="514" y="173"/>
                    <a:pt x="408" y="354"/>
                    <a:pt x="303" y="520"/>
                  </a:cubicBezTo>
                  <a:cubicBezTo>
                    <a:pt x="182" y="731"/>
                    <a:pt x="92" y="958"/>
                    <a:pt x="1" y="1199"/>
                  </a:cubicBezTo>
                  <a:lnTo>
                    <a:pt x="876" y="2119"/>
                  </a:lnTo>
                  <a:cubicBezTo>
                    <a:pt x="876" y="2119"/>
                    <a:pt x="1012" y="1984"/>
                    <a:pt x="1193" y="1742"/>
                  </a:cubicBezTo>
                  <a:cubicBezTo>
                    <a:pt x="1193" y="1697"/>
                    <a:pt x="1178" y="1652"/>
                    <a:pt x="1178" y="1606"/>
                  </a:cubicBezTo>
                  <a:cubicBezTo>
                    <a:pt x="1148" y="1350"/>
                    <a:pt x="1133" y="1078"/>
                    <a:pt x="1087" y="822"/>
                  </a:cubicBezTo>
                  <a:cubicBezTo>
                    <a:pt x="1057" y="596"/>
                    <a:pt x="1027" y="354"/>
                    <a:pt x="921" y="143"/>
                  </a:cubicBezTo>
                  <a:cubicBezTo>
                    <a:pt x="891" y="83"/>
                    <a:pt x="861" y="37"/>
                    <a:pt x="801" y="7"/>
                  </a:cubicBezTo>
                  <a:lnTo>
                    <a:pt x="786" y="7"/>
                  </a:lnTo>
                  <a:cubicBezTo>
                    <a:pt x="765" y="7"/>
                    <a:pt x="772" y="0"/>
                    <a:pt x="770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2805525" y="4045600"/>
              <a:ext cx="207475" cy="191075"/>
            </a:xfrm>
            <a:custGeom>
              <a:rect b="b" l="l" r="r" t="t"/>
              <a:pathLst>
                <a:path extrusionOk="0" h="7643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815" y="6316"/>
                    <a:pt x="1042" y="6723"/>
                    <a:pt x="1283" y="7085"/>
                  </a:cubicBezTo>
                  <a:cubicBezTo>
                    <a:pt x="1546" y="7450"/>
                    <a:pt x="1962" y="7643"/>
                    <a:pt x="2382" y="7643"/>
                  </a:cubicBezTo>
                  <a:cubicBezTo>
                    <a:pt x="2710" y="7643"/>
                    <a:pt x="3041" y="7526"/>
                    <a:pt x="3305" y="7281"/>
                  </a:cubicBezTo>
                  <a:cubicBezTo>
                    <a:pt x="4059" y="6587"/>
                    <a:pt x="5085" y="5290"/>
                    <a:pt x="5493" y="3268"/>
                  </a:cubicBezTo>
                  <a:cubicBezTo>
                    <a:pt x="5493" y="3268"/>
                    <a:pt x="6262" y="3706"/>
                    <a:pt x="6850" y="5546"/>
                  </a:cubicBezTo>
                  <a:lnTo>
                    <a:pt x="7394" y="5380"/>
                  </a:ln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47"/>
            <p:cNvSpPr/>
            <p:nvPr/>
          </p:nvSpPr>
          <p:spPr>
            <a:xfrm>
              <a:off x="2805525" y="4045600"/>
              <a:ext cx="207475" cy="174300"/>
            </a:xfrm>
            <a:custGeom>
              <a:rect b="b" l="l" r="r" t="t"/>
              <a:pathLst>
                <a:path extrusionOk="0" h="69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740" y="6074"/>
                    <a:pt x="846" y="6240"/>
                    <a:pt x="951" y="6406"/>
                  </a:cubicBezTo>
                  <a:cubicBezTo>
                    <a:pt x="1223" y="6779"/>
                    <a:pt x="1642" y="6971"/>
                    <a:pt x="2062" y="6971"/>
                  </a:cubicBezTo>
                  <a:cubicBezTo>
                    <a:pt x="2388" y="6971"/>
                    <a:pt x="2715" y="6855"/>
                    <a:pt x="2973" y="6617"/>
                  </a:cubicBezTo>
                  <a:cubicBezTo>
                    <a:pt x="3727" y="5908"/>
                    <a:pt x="4859" y="4113"/>
                    <a:pt x="5251" y="2106"/>
                  </a:cubicBezTo>
                  <a:cubicBezTo>
                    <a:pt x="5251" y="2106"/>
                    <a:pt x="6654" y="3736"/>
                    <a:pt x="7394" y="5380"/>
                  </a:cubicBez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47"/>
            <p:cNvSpPr/>
            <p:nvPr/>
          </p:nvSpPr>
          <p:spPr>
            <a:xfrm>
              <a:off x="2805525" y="4045600"/>
              <a:ext cx="207475" cy="154300"/>
            </a:xfrm>
            <a:custGeom>
              <a:rect b="b" l="l" r="r" t="t"/>
              <a:pathLst>
                <a:path extrusionOk="0" h="61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287" y="4762"/>
                    <a:pt x="529" y="5229"/>
                    <a:pt x="800" y="5607"/>
                  </a:cubicBezTo>
                  <a:cubicBezTo>
                    <a:pt x="1063" y="5980"/>
                    <a:pt x="1479" y="6172"/>
                    <a:pt x="1897" y="6172"/>
                  </a:cubicBezTo>
                  <a:cubicBezTo>
                    <a:pt x="2223" y="6172"/>
                    <a:pt x="2549" y="6056"/>
                    <a:pt x="2807" y="5818"/>
                  </a:cubicBezTo>
                  <a:cubicBezTo>
                    <a:pt x="3561" y="5109"/>
                    <a:pt x="4693" y="3313"/>
                    <a:pt x="5100" y="1307"/>
                  </a:cubicBezTo>
                  <a:cubicBezTo>
                    <a:pt x="5100" y="1307"/>
                    <a:pt x="7318" y="3359"/>
                    <a:pt x="8193" y="5124"/>
                  </a:cubicBez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2728575" y="4366675"/>
              <a:ext cx="406750" cy="216000"/>
            </a:xfrm>
            <a:custGeom>
              <a:rect b="b" l="l" r="r" t="t"/>
              <a:pathLst>
                <a:path extrusionOk="0" h="8640" w="16270">
                  <a:moveTo>
                    <a:pt x="11139" y="0"/>
                  </a:moveTo>
                  <a:cubicBezTo>
                    <a:pt x="10962" y="0"/>
                    <a:pt x="10780" y="12"/>
                    <a:pt x="10592" y="36"/>
                  </a:cubicBezTo>
                  <a:cubicBezTo>
                    <a:pt x="10547" y="51"/>
                    <a:pt x="10517" y="51"/>
                    <a:pt x="10472" y="66"/>
                  </a:cubicBezTo>
                  <a:lnTo>
                    <a:pt x="10472" y="51"/>
                  </a:lnTo>
                  <a:cubicBezTo>
                    <a:pt x="10321" y="51"/>
                    <a:pt x="5372" y="1092"/>
                    <a:pt x="2400" y="1710"/>
                  </a:cubicBezTo>
                  <a:cubicBezTo>
                    <a:pt x="936" y="2027"/>
                    <a:pt x="1" y="3491"/>
                    <a:pt x="393" y="4939"/>
                  </a:cubicBezTo>
                  <a:cubicBezTo>
                    <a:pt x="868" y="6694"/>
                    <a:pt x="2212" y="8640"/>
                    <a:pt x="5802" y="8640"/>
                  </a:cubicBezTo>
                  <a:cubicBezTo>
                    <a:pt x="7459" y="8640"/>
                    <a:pt x="9594" y="8226"/>
                    <a:pt x="12342" y="7187"/>
                  </a:cubicBezTo>
                  <a:cubicBezTo>
                    <a:pt x="16270" y="5715"/>
                    <a:pt x="15071" y="0"/>
                    <a:pt x="1113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2730475" y="4366725"/>
              <a:ext cx="385875" cy="215900"/>
            </a:xfrm>
            <a:custGeom>
              <a:rect b="b" l="l" r="r" t="t"/>
              <a:pathLst>
                <a:path extrusionOk="0" h="8636" w="15435">
                  <a:moveTo>
                    <a:pt x="11058" y="0"/>
                  </a:moveTo>
                  <a:cubicBezTo>
                    <a:pt x="10883" y="0"/>
                    <a:pt x="10702" y="11"/>
                    <a:pt x="10516" y="34"/>
                  </a:cubicBezTo>
                  <a:cubicBezTo>
                    <a:pt x="10471" y="49"/>
                    <a:pt x="10441" y="49"/>
                    <a:pt x="10396" y="49"/>
                  </a:cubicBezTo>
                  <a:cubicBezTo>
                    <a:pt x="10320" y="49"/>
                    <a:pt x="9385" y="245"/>
                    <a:pt x="8087" y="501"/>
                  </a:cubicBezTo>
                  <a:cubicBezTo>
                    <a:pt x="6367" y="864"/>
                    <a:pt x="4014" y="1346"/>
                    <a:pt x="2324" y="1708"/>
                  </a:cubicBezTo>
                  <a:cubicBezTo>
                    <a:pt x="2067" y="1769"/>
                    <a:pt x="1826" y="1859"/>
                    <a:pt x="1600" y="1965"/>
                  </a:cubicBezTo>
                  <a:cubicBezTo>
                    <a:pt x="574" y="2538"/>
                    <a:pt x="0" y="3745"/>
                    <a:pt x="317" y="4937"/>
                  </a:cubicBezTo>
                  <a:cubicBezTo>
                    <a:pt x="802" y="6689"/>
                    <a:pt x="2136" y="8636"/>
                    <a:pt x="5727" y="8636"/>
                  </a:cubicBezTo>
                  <a:cubicBezTo>
                    <a:pt x="6496" y="8636"/>
                    <a:pt x="7369" y="8547"/>
                    <a:pt x="8359" y="8347"/>
                  </a:cubicBezTo>
                  <a:cubicBezTo>
                    <a:pt x="9505" y="8121"/>
                    <a:pt x="10788" y="7743"/>
                    <a:pt x="12266" y="7185"/>
                  </a:cubicBezTo>
                  <a:cubicBezTo>
                    <a:pt x="15435" y="5993"/>
                    <a:pt x="15269" y="2055"/>
                    <a:pt x="13021" y="577"/>
                  </a:cubicBezTo>
                  <a:cubicBezTo>
                    <a:pt x="12481" y="209"/>
                    <a:pt x="11821" y="0"/>
                    <a:pt x="1105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47"/>
            <p:cNvSpPr/>
            <p:nvPr/>
          </p:nvSpPr>
          <p:spPr>
            <a:xfrm>
              <a:off x="2761775" y="4245675"/>
              <a:ext cx="296875" cy="213550"/>
            </a:xfrm>
            <a:custGeom>
              <a:rect b="b" l="l" r="r" t="t"/>
              <a:pathLst>
                <a:path extrusionOk="0" h="8542" w="11875">
                  <a:moveTo>
                    <a:pt x="10391" y="1"/>
                  </a:moveTo>
                  <a:cubicBezTo>
                    <a:pt x="10372" y="1"/>
                    <a:pt x="10354" y="1"/>
                    <a:pt x="10335" y="2"/>
                  </a:cubicBezTo>
                  <a:cubicBezTo>
                    <a:pt x="9868" y="33"/>
                    <a:pt x="9551" y="425"/>
                    <a:pt x="9400" y="832"/>
                  </a:cubicBezTo>
                  <a:cubicBezTo>
                    <a:pt x="9204" y="1375"/>
                    <a:pt x="9355" y="1979"/>
                    <a:pt x="9445" y="2522"/>
                  </a:cubicBezTo>
                  <a:cubicBezTo>
                    <a:pt x="9536" y="3050"/>
                    <a:pt x="9611" y="3639"/>
                    <a:pt x="9340" y="4121"/>
                  </a:cubicBezTo>
                  <a:cubicBezTo>
                    <a:pt x="9083" y="4589"/>
                    <a:pt x="8570" y="4770"/>
                    <a:pt x="8087" y="4891"/>
                  </a:cubicBezTo>
                  <a:cubicBezTo>
                    <a:pt x="7665" y="4981"/>
                    <a:pt x="7258" y="5057"/>
                    <a:pt x="6835" y="5147"/>
                  </a:cubicBezTo>
                  <a:cubicBezTo>
                    <a:pt x="6835" y="5208"/>
                    <a:pt x="6835" y="5283"/>
                    <a:pt x="6835" y="5343"/>
                  </a:cubicBezTo>
                  <a:cubicBezTo>
                    <a:pt x="5115" y="5706"/>
                    <a:pt x="2762" y="6188"/>
                    <a:pt x="1072" y="6550"/>
                  </a:cubicBezTo>
                  <a:cubicBezTo>
                    <a:pt x="815" y="6611"/>
                    <a:pt x="574" y="6701"/>
                    <a:pt x="348" y="6807"/>
                  </a:cubicBezTo>
                  <a:cubicBezTo>
                    <a:pt x="121" y="7109"/>
                    <a:pt x="1" y="7501"/>
                    <a:pt x="182" y="7863"/>
                  </a:cubicBezTo>
                  <a:cubicBezTo>
                    <a:pt x="423" y="8346"/>
                    <a:pt x="966" y="8512"/>
                    <a:pt x="1464" y="8542"/>
                  </a:cubicBezTo>
                  <a:cubicBezTo>
                    <a:pt x="1766" y="8542"/>
                    <a:pt x="2083" y="8512"/>
                    <a:pt x="2384" y="8482"/>
                  </a:cubicBezTo>
                  <a:cubicBezTo>
                    <a:pt x="2701" y="8451"/>
                    <a:pt x="3018" y="8421"/>
                    <a:pt x="3320" y="8361"/>
                  </a:cubicBezTo>
                  <a:cubicBezTo>
                    <a:pt x="4527" y="8180"/>
                    <a:pt x="5704" y="7893"/>
                    <a:pt x="6880" y="7591"/>
                  </a:cubicBezTo>
                  <a:cubicBezTo>
                    <a:pt x="6956" y="7576"/>
                    <a:pt x="7016" y="7561"/>
                    <a:pt x="7077" y="7546"/>
                  </a:cubicBezTo>
                  <a:lnTo>
                    <a:pt x="10909" y="6611"/>
                  </a:lnTo>
                  <a:cubicBezTo>
                    <a:pt x="11150" y="6550"/>
                    <a:pt x="11452" y="6505"/>
                    <a:pt x="11648" y="6324"/>
                  </a:cubicBezTo>
                  <a:cubicBezTo>
                    <a:pt x="11814" y="6173"/>
                    <a:pt x="11874" y="5932"/>
                    <a:pt x="11844" y="5706"/>
                  </a:cubicBezTo>
                  <a:cubicBezTo>
                    <a:pt x="11829" y="5600"/>
                    <a:pt x="11799" y="5509"/>
                    <a:pt x="11769" y="5419"/>
                  </a:cubicBezTo>
                  <a:cubicBezTo>
                    <a:pt x="11724" y="5268"/>
                    <a:pt x="11633" y="5132"/>
                    <a:pt x="11558" y="4996"/>
                  </a:cubicBezTo>
                  <a:cubicBezTo>
                    <a:pt x="11422" y="4740"/>
                    <a:pt x="11286" y="4483"/>
                    <a:pt x="11241" y="4182"/>
                  </a:cubicBezTo>
                  <a:cubicBezTo>
                    <a:pt x="11150" y="3578"/>
                    <a:pt x="11346" y="2960"/>
                    <a:pt x="11467" y="2371"/>
                  </a:cubicBezTo>
                  <a:cubicBezTo>
                    <a:pt x="11588" y="1828"/>
                    <a:pt x="11678" y="1225"/>
                    <a:pt x="11407" y="712"/>
                  </a:cubicBezTo>
                  <a:cubicBezTo>
                    <a:pt x="11204" y="335"/>
                    <a:pt x="10821" y="1"/>
                    <a:pt x="10391" y="1"/>
                  </a:cubicBezTo>
                  <a:close/>
                </a:path>
              </a:pathLst>
            </a:custGeom>
            <a:solidFill>
              <a:srgbClr val="F5F0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47"/>
            <p:cNvSpPr/>
            <p:nvPr/>
          </p:nvSpPr>
          <p:spPr>
            <a:xfrm>
              <a:off x="3176300" y="4417350"/>
              <a:ext cx="775" cy="25"/>
            </a:xfrm>
            <a:custGeom>
              <a:rect b="b" l="l" r="r" t="t"/>
              <a:pathLst>
                <a:path extrusionOk="0" h="1" w="31">
                  <a:moveTo>
                    <a:pt x="1" y="0"/>
                  </a:moveTo>
                  <a:cubicBezTo>
                    <a:pt x="1" y="0"/>
                    <a:pt x="16" y="0"/>
                    <a:pt x="31" y="0"/>
                  </a:cubicBezTo>
                  <a:lnTo>
                    <a:pt x="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2939425" y="4403625"/>
              <a:ext cx="247100" cy="182075"/>
            </a:xfrm>
            <a:custGeom>
              <a:rect b="b" l="l" r="r" t="t"/>
              <a:pathLst>
                <a:path extrusionOk="0" h="7283" w="9884">
                  <a:moveTo>
                    <a:pt x="9455" y="0"/>
                  </a:moveTo>
                  <a:cubicBezTo>
                    <a:pt x="9168" y="0"/>
                    <a:pt x="8900" y="127"/>
                    <a:pt x="8691" y="323"/>
                  </a:cubicBezTo>
                  <a:cubicBezTo>
                    <a:pt x="8465" y="534"/>
                    <a:pt x="8314" y="836"/>
                    <a:pt x="8193" y="1123"/>
                  </a:cubicBezTo>
                  <a:cubicBezTo>
                    <a:pt x="8163" y="1183"/>
                    <a:pt x="8148" y="1258"/>
                    <a:pt x="8163" y="1334"/>
                  </a:cubicBezTo>
                  <a:cubicBezTo>
                    <a:pt x="8178" y="1394"/>
                    <a:pt x="8238" y="1470"/>
                    <a:pt x="8299" y="1500"/>
                  </a:cubicBezTo>
                  <a:cubicBezTo>
                    <a:pt x="8341" y="1521"/>
                    <a:pt x="8393" y="1533"/>
                    <a:pt x="8445" y="1533"/>
                  </a:cubicBezTo>
                  <a:cubicBezTo>
                    <a:pt x="8540" y="1533"/>
                    <a:pt x="8637" y="1492"/>
                    <a:pt x="8676" y="1394"/>
                  </a:cubicBezTo>
                  <a:cubicBezTo>
                    <a:pt x="8721" y="1273"/>
                    <a:pt x="8782" y="1153"/>
                    <a:pt x="8842" y="1032"/>
                  </a:cubicBezTo>
                  <a:cubicBezTo>
                    <a:pt x="8857" y="1017"/>
                    <a:pt x="8857" y="1002"/>
                    <a:pt x="8872" y="987"/>
                  </a:cubicBezTo>
                  <a:lnTo>
                    <a:pt x="8872" y="987"/>
                  </a:lnTo>
                  <a:cubicBezTo>
                    <a:pt x="9008" y="1379"/>
                    <a:pt x="8902" y="1832"/>
                    <a:pt x="8631" y="2149"/>
                  </a:cubicBezTo>
                  <a:cubicBezTo>
                    <a:pt x="8314" y="2511"/>
                    <a:pt x="7801" y="2692"/>
                    <a:pt x="7318" y="2737"/>
                  </a:cubicBezTo>
                  <a:cubicBezTo>
                    <a:pt x="7213" y="2746"/>
                    <a:pt x="7106" y="2749"/>
                    <a:pt x="7000" y="2749"/>
                  </a:cubicBezTo>
                  <a:cubicBezTo>
                    <a:pt x="6786" y="2749"/>
                    <a:pt x="6571" y="2737"/>
                    <a:pt x="6355" y="2737"/>
                  </a:cubicBezTo>
                  <a:cubicBezTo>
                    <a:pt x="6138" y="2737"/>
                    <a:pt x="5921" y="2749"/>
                    <a:pt x="5704" y="2797"/>
                  </a:cubicBezTo>
                  <a:cubicBezTo>
                    <a:pt x="5236" y="2888"/>
                    <a:pt x="4844" y="3159"/>
                    <a:pt x="4527" y="3522"/>
                  </a:cubicBezTo>
                  <a:cubicBezTo>
                    <a:pt x="4165" y="3899"/>
                    <a:pt x="3923" y="4351"/>
                    <a:pt x="3637" y="4789"/>
                  </a:cubicBezTo>
                  <a:cubicBezTo>
                    <a:pt x="3365" y="5211"/>
                    <a:pt x="3033" y="5588"/>
                    <a:pt x="2626" y="5890"/>
                  </a:cubicBezTo>
                  <a:cubicBezTo>
                    <a:pt x="1921" y="6426"/>
                    <a:pt x="1071" y="6725"/>
                    <a:pt x="188" y="6725"/>
                  </a:cubicBezTo>
                  <a:cubicBezTo>
                    <a:pt x="125" y="6725"/>
                    <a:pt x="63" y="6723"/>
                    <a:pt x="1" y="6720"/>
                  </a:cubicBezTo>
                  <a:lnTo>
                    <a:pt x="1" y="6720"/>
                  </a:lnTo>
                  <a:cubicBezTo>
                    <a:pt x="1" y="6916"/>
                    <a:pt x="16" y="7097"/>
                    <a:pt x="31" y="7278"/>
                  </a:cubicBezTo>
                  <a:cubicBezTo>
                    <a:pt x="94" y="7281"/>
                    <a:pt x="158" y="7283"/>
                    <a:pt x="221" y="7283"/>
                  </a:cubicBezTo>
                  <a:cubicBezTo>
                    <a:pt x="1806" y="7283"/>
                    <a:pt x="3249" y="6381"/>
                    <a:pt x="4120" y="5076"/>
                  </a:cubicBezTo>
                  <a:cubicBezTo>
                    <a:pt x="4633" y="4276"/>
                    <a:pt x="5085" y="3340"/>
                    <a:pt x="6156" y="3295"/>
                  </a:cubicBezTo>
                  <a:cubicBezTo>
                    <a:pt x="7047" y="3250"/>
                    <a:pt x="7922" y="3386"/>
                    <a:pt x="8691" y="2827"/>
                  </a:cubicBezTo>
                  <a:cubicBezTo>
                    <a:pt x="9400" y="2315"/>
                    <a:pt x="9717" y="1364"/>
                    <a:pt x="9295" y="579"/>
                  </a:cubicBezTo>
                  <a:lnTo>
                    <a:pt x="9325" y="564"/>
                  </a:lnTo>
                  <a:cubicBezTo>
                    <a:pt x="9355" y="564"/>
                    <a:pt x="9370" y="564"/>
                    <a:pt x="9385" y="549"/>
                  </a:cubicBezTo>
                  <a:lnTo>
                    <a:pt x="9506" y="549"/>
                  </a:lnTo>
                  <a:cubicBezTo>
                    <a:pt x="9528" y="554"/>
                    <a:pt x="9552" y="557"/>
                    <a:pt x="9575" y="557"/>
                  </a:cubicBezTo>
                  <a:cubicBezTo>
                    <a:pt x="9693" y="557"/>
                    <a:pt x="9813" y="494"/>
                    <a:pt x="9838" y="368"/>
                  </a:cubicBezTo>
                  <a:cubicBezTo>
                    <a:pt x="9883" y="232"/>
                    <a:pt x="9808" y="51"/>
                    <a:pt x="9657" y="21"/>
                  </a:cubicBezTo>
                  <a:cubicBezTo>
                    <a:pt x="9589" y="7"/>
                    <a:pt x="9522" y="0"/>
                    <a:pt x="9455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3119350" y="4746650"/>
              <a:ext cx="380600" cy="714400"/>
            </a:xfrm>
            <a:custGeom>
              <a:rect b="b" l="l" r="r" t="t"/>
              <a:pathLst>
                <a:path extrusionOk="0" h="28576" w="15224">
                  <a:moveTo>
                    <a:pt x="6017" y="0"/>
                  </a:moveTo>
                  <a:cubicBezTo>
                    <a:pt x="5904" y="0"/>
                    <a:pt x="5789" y="5"/>
                    <a:pt x="5673" y="15"/>
                  </a:cubicBezTo>
                  <a:cubicBezTo>
                    <a:pt x="4723" y="90"/>
                    <a:pt x="3878" y="467"/>
                    <a:pt x="3139" y="1146"/>
                  </a:cubicBezTo>
                  <a:cubicBezTo>
                    <a:pt x="1494" y="2625"/>
                    <a:pt x="1313" y="5144"/>
                    <a:pt x="2626" y="6940"/>
                  </a:cubicBezTo>
                  <a:cubicBezTo>
                    <a:pt x="4346" y="9263"/>
                    <a:pt x="6835" y="12854"/>
                    <a:pt x="7393" y="14876"/>
                  </a:cubicBezTo>
                  <a:cubicBezTo>
                    <a:pt x="8464" y="19040"/>
                    <a:pt x="6398" y="22827"/>
                    <a:pt x="3802" y="26569"/>
                  </a:cubicBezTo>
                  <a:cubicBezTo>
                    <a:pt x="3802" y="26569"/>
                    <a:pt x="3422" y="26508"/>
                    <a:pt x="2902" y="26508"/>
                  </a:cubicBezTo>
                  <a:cubicBezTo>
                    <a:pt x="1778" y="26508"/>
                    <a:pt x="0" y="26791"/>
                    <a:pt x="0" y="28575"/>
                  </a:cubicBezTo>
                  <a:lnTo>
                    <a:pt x="4300" y="28575"/>
                  </a:lnTo>
                  <a:cubicBezTo>
                    <a:pt x="5070" y="28575"/>
                    <a:pt x="5779" y="28168"/>
                    <a:pt x="6141" y="27489"/>
                  </a:cubicBezTo>
                  <a:cubicBezTo>
                    <a:pt x="7816" y="24472"/>
                    <a:pt x="12614" y="16053"/>
                    <a:pt x="15224" y="14061"/>
                  </a:cubicBezTo>
                  <a:cubicBezTo>
                    <a:pt x="15224" y="14061"/>
                    <a:pt x="10848" y="10048"/>
                    <a:pt x="10245" y="3968"/>
                  </a:cubicBezTo>
                  <a:cubicBezTo>
                    <a:pt x="10030" y="1759"/>
                    <a:pt x="8206" y="0"/>
                    <a:pt x="6017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3151775" y="4746325"/>
              <a:ext cx="348175" cy="433350"/>
            </a:xfrm>
            <a:custGeom>
              <a:rect b="b" l="l" r="r" t="t"/>
              <a:pathLst>
                <a:path extrusionOk="0" h="17334" w="13927">
                  <a:moveTo>
                    <a:pt x="4681" y="0"/>
                  </a:moveTo>
                  <a:cubicBezTo>
                    <a:pt x="4575" y="0"/>
                    <a:pt x="4469" y="4"/>
                    <a:pt x="4361" y="13"/>
                  </a:cubicBezTo>
                  <a:cubicBezTo>
                    <a:pt x="3411" y="88"/>
                    <a:pt x="2581" y="480"/>
                    <a:pt x="1842" y="1144"/>
                  </a:cubicBezTo>
                  <a:cubicBezTo>
                    <a:pt x="197" y="2638"/>
                    <a:pt x="1" y="5157"/>
                    <a:pt x="1329" y="6938"/>
                  </a:cubicBezTo>
                  <a:cubicBezTo>
                    <a:pt x="3049" y="9276"/>
                    <a:pt x="5538" y="12867"/>
                    <a:pt x="6096" y="14889"/>
                  </a:cubicBezTo>
                  <a:cubicBezTo>
                    <a:pt x="6202" y="15296"/>
                    <a:pt x="6277" y="15704"/>
                    <a:pt x="6323" y="16111"/>
                  </a:cubicBezTo>
                  <a:cubicBezTo>
                    <a:pt x="6564" y="15658"/>
                    <a:pt x="6670" y="15130"/>
                    <a:pt x="6715" y="14617"/>
                  </a:cubicBezTo>
                  <a:cubicBezTo>
                    <a:pt x="6723" y="14563"/>
                    <a:pt x="6775" y="14532"/>
                    <a:pt x="6823" y="14532"/>
                  </a:cubicBezTo>
                  <a:cubicBezTo>
                    <a:pt x="6869" y="14532"/>
                    <a:pt x="6911" y="14559"/>
                    <a:pt x="6911" y="14617"/>
                  </a:cubicBezTo>
                  <a:cubicBezTo>
                    <a:pt x="6881" y="15462"/>
                    <a:pt x="7032" y="16277"/>
                    <a:pt x="6881" y="17107"/>
                  </a:cubicBezTo>
                  <a:cubicBezTo>
                    <a:pt x="7816" y="16473"/>
                    <a:pt x="8601" y="15673"/>
                    <a:pt x="9400" y="14874"/>
                  </a:cubicBezTo>
                  <a:cubicBezTo>
                    <a:pt x="9415" y="14854"/>
                    <a:pt x="9438" y="14846"/>
                    <a:pt x="9461" y="14846"/>
                  </a:cubicBezTo>
                  <a:cubicBezTo>
                    <a:pt x="9511" y="14846"/>
                    <a:pt x="9566" y="14883"/>
                    <a:pt x="9566" y="14934"/>
                  </a:cubicBezTo>
                  <a:cubicBezTo>
                    <a:pt x="9476" y="15719"/>
                    <a:pt x="9219" y="16564"/>
                    <a:pt x="9431" y="17333"/>
                  </a:cubicBezTo>
                  <a:cubicBezTo>
                    <a:pt x="9702" y="16865"/>
                    <a:pt x="9959" y="16367"/>
                    <a:pt x="10306" y="15930"/>
                  </a:cubicBezTo>
                  <a:cubicBezTo>
                    <a:pt x="10653" y="15507"/>
                    <a:pt x="11075" y="15236"/>
                    <a:pt x="11573" y="15025"/>
                  </a:cubicBezTo>
                  <a:cubicBezTo>
                    <a:pt x="12011" y="14844"/>
                    <a:pt x="12463" y="14723"/>
                    <a:pt x="12916" y="14587"/>
                  </a:cubicBezTo>
                  <a:cubicBezTo>
                    <a:pt x="13172" y="14497"/>
                    <a:pt x="13429" y="14406"/>
                    <a:pt x="13670" y="14270"/>
                  </a:cubicBezTo>
                  <a:cubicBezTo>
                    <a:pt x="13761" y="14195"/>
                    <a:pt x="13851" y="14135"/>
                    <a:pt x="13927" y="14074"/>
                  </a:cubicBezTo>
                  <a:cubicBezTo>
                    <a:pt x="13927" y="14074"/>
                    <a:pt x="9536" y="10061"/>
                    <a:pt x="8948" y="3981"/>
                  </a:cubicBezTo>
                  <a:cubicBezTo>
                    <a:pt x="8732" y="1764"/>
                    <a:pt x="6882" y="0"/>
                    <a:pt x="4681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884750" y="5032150"/>
              <a:ext cx="359475" cy="383625"/>
            </a:xfrm>
            <a:custGeom>
              <a:rect b="b" l="l" r="r" t="t"/>
              <a:pathLst>
                <a:path extrusionOk="0" h="15345" w="14379">
                  <a:moveTo>
                    <a:pt x="6729" y="1"/>
                  </a:moveTo>
                  <a:cubicBezTo>
                    <a:pt x="7031" y="604"/>
                    <a:pt x="7272" y="1163"/>
                    <a:pt x="7393" y="1630"/>
                  </a:cubicBezTo>
                  <a:cubicBezTo>
                    <a:pt x="8464" y="5794"/>
                    <a:pt x="6397" y="9597"/>
                    <a:pt x="3802" y="13323"/>
                  </a:cubicBezTo>
                  <a:cubicBezTo>
                    <a:pt x="3802" y="13323"/>
                    <a:pt x="3435" y="13266"/>
                    <a:pt x="2929" y="13266"/>
                  </a:cubicBezTo>
                  <a:cubicBezTo>
                    <a:pt x="1806" y="13266"/>
                    <a:pt x="0" y="13546"/>
                    <a:pt x="0" y="15345"/>
                  </a:cubicBezTo>
                  <a:lnTo>
                    <a:pt x="4300" y="15345"/>
                  </a:lnTo>
                  <a:cubicBezTo>
                    <a:pt x="5069" y="15345"/>
                    <a:pt x="5779" y="14922"/>
                    <a:pt x="6141" y="14243"/>
                  </a:cubicBezTo>
                  <a:cubicBezTo>
                    <a:pt x="7649" y="11528"/>
                    <a:pt x="11678" y="4452"/>
                    <a:pt x="14378" y="1600"/>
                  </a:cubicBezTo>
                  <a:lnTo>
                    <a:pt x="14378" y="1600"/>
                  </a:lnTo>
                  <a:cubicBezTo>
                    <a:pt x="13652" y="1706"/>
                    <a:pt x="12954" y="1759"/>
                    <a:pt x="12282" y="1759"/>
                  </a:cubicBezTo>
                  <a:cubicBezTo>
                    <a:pt x="11223" y="1759"/>
                    <a:pt x="10232" y="1627"/>
                    <a:pt x="9309" y="1359"/>
                  </a:cubicBezTo>
                  <a:cubicBezTo>
                    <a:pt x="8343" y="1072"/>
                    <a:pt x="7483" y="604"/>
                    <a:pt x="6729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3603650" y="4715900"/>
              <a:ext cx="372700" cy="721000"/>
            </a:xfrm>
            <a:custGeom>
              <a:rect b="b" l="l" r="r" t="t"/>
              <a:pathLst>
                <a:path extrusionOk="0" h="28840" w="14908">
                  <a:moveTo>
                    <a:pt x="3685" y="0"/>
                  </a:moveTo>
                  <a:cubicBezTo>
                    <a:pt x="2701" y="0"/>
                    <a:pt x="1897" y="594"/>
                    <a:pt x="1253" y="1712"/>
                  </a:cubicBezTo>
                  <a:cubicBezTo>
                    <a:pt x="302" y="3342"/>
                    <a:pt x="1" y="5288"/>
                    <a:pt x="408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717" y="13948"/>
                    <a:pt x="10441" y="14612"/>
                    <a:pt x="10698" y="15487"/>
                  </a:cubicBezTo>
                  <a:lnTo>
                    <a:pt x="12976" y="27603"/>
                  </a:lnTo>
                  <a:cubicBezTo>
                    <a:pt x="12976" y="27603"/>
                    <a:pt x="11654" y="27142"/>
                    <a:pt x="10365" y="27142"/>
                  </a:cubicBezTo>
                  <a:cubicBezTo>
                    <a:pt x="9634" y="27142"/>
                    <a:pt x="8914" y="27290"/>
                    <a:pt x="8450" y="27753"/>
                  </a:cubicBezTo>
                  <a:cubicBezTo>
                    <a:pt x="8057" y="28161"/>
                    <a:pt x="8359" y="28840"/>
                    <a:pt x="8917" y="28840"/>
                  </a:cubicBezTo>
                  <a:lnTo>
                    <a:pt x="13881" y="28840"/>
                  </a:lnTo>
                  <a:cubicBezTo>
                    <a:pt x="14454" y="28840"/>
                    <a:pt x="14907" y="28372"/>
                    <a:pt x="14862" y="27799"/>
                  </a:cubicBezTo>
                  <a:lnTo>
                    <a:pt x="13911" y="11474"/>
                  </a:lnTo>
                  <a:cubicBezTo>
                    <a:pt x="10245" y="11142"/>
                    <a:pt x="7559" y="8713"/>
                    <a:pt x="7378" y="3945"/>
                  </a:cubicBezTo>
                  <a:cubicBezTo>
                    <a:pt x="7333" y="2286"/>
                    <a:pt x="6292" y="762"/>
                    <a:pt x="4738" y="204"/>
                  </a:cubicBezTo>
                  <a:cubicBezTo>
                    <a:pt x="4367" y="67"/>
                    <a:pt x="4016" y="0"/>
                    <a:pt x="36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3603650" y="4715900"/>
              <a:ext cx="348925" cy="395125"/>
            </a:xfrm>
            <a:custGeom>
              <a:rect b="b" l="l" r="r" t="t"/>
              <a:pathLst>
                <a:path extrusionOk="0" h="15805" w="13957">
                  <a:moveTo>
                    <a:pt x="3679" y="0"/>
                  </a:moveTo>
                  <a:cubicBezTo>
                    <a:pt x="2700" y="0"/>
                    <a:pt x="1893" y="594"/>
                    <a:pt x="1238" y="1712"/>
                  </a:cubicBezTo>
                  <a:cubicBezTo>
                    <a:pt x="287" y="3342"/>
                    <a:pt x="1" y="5288"/>
                    <a:pt x="393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596" y="13933"/>
                    <a:pt x="10275" y="14461"/>
                    <a:pt x="10577" y="15186"/>
                  </a:cubicBezTo>
                  <a:cubicBezTo>
                    <a:pt x="10667" y="14733"/>
                    <a:pt x="10713" y="14265"/>
                    <a:pt x="10683" y="13798"/>
                  </a:cubicBezTo>
                  <a:cubicBezTo>
                    <a:pt x="10683" y="13739"/>
                    <a:pt x="10734" y="13708"/>
                    <a:pt x="10782" y="13708"/>
                  </a:cubicBezTo>
                  <a:cubicBezTo>
                    <a:pt x="10821" y="13708"/>
                    <a:pt x="10857" y="13727"/>
                    <a:pt x="10864" y="13767"/>
                  </a:cubicBezTo>
                  <a:cubicBezTo>
                    <a:pt x="11105" y="14567"/>
                    <a:pt x="11497" y="15427"/>
                    <a:pt x="12267" y="15804"/>
                  </a:cubicBezTo>
                  <a:cubicBezTo>
                    <a:pt x="12056" y="14959"/>
                    <a:pt x="12191" y="14084"/>
                    <a:pt x="12312" y="13224"/>
                  </a:cubicBezTo>
                  <a:cubicBezTo>
                    <a:pt x="12320" y="13183"/>
                    <a:pt x="12360" y="13160"/>
                    <a:pt x="12403" y="13160"/>
                  </a:cubicBezTo>
                  <a:cubicBezTo>
                    <a:pt x="12437" y="13160"/>
                    <a:pt x="12473" y="13175"/>
                    <a:pt x="12493" y="13209"/>
                  </a:cubicBezTo>
                  <a:cubicBezTo>
                    <a:pt x="12810" y="13873"/>
                    <a:pt x="12916" y="14582"/>
                    <a:pt x="12885" y="15306"/>
                  </a:cubicBezTo>
                  <a:cubicBezTo>
                    <a:pt x="13066" y="14884"/>
                    <a:pt x="13217" y="14446"/>
                    <a:pt x="13323" y="13994"/>
                  </a:cubicBezTo>
                  <a:cubicBezTo>
                    <a:pt x="13474" y="13360"/>
                    <a:pt x="13549" y="12696"/>
                    <a:pt x="13564" y="12047"/>
                  </a:cubicBezTo>
                  <a:cubicBezTo>
                    <a:pt x="13564" y="11991"/>
                    <a:pt x="13610" y="11953"/>
                    <a:pt x="13656" y="11953"/>
                  </a:cubicBezTo>
                  <a:cubicBezTo>
                    <a:pt x="13685" y="11953"/>
                    <a:pt x="13713" y="11968"/>
                    <a:pt x="13730" y="12002"/>
                  </a:cubicBezTo>
                  <a:cubicBezTo>
                    <a:pt x="13806" y="12108"/>
                    <a:pt x="13881" y="12228"/>
                    <a:pt x="13957" y="12349"/>
                  </a:cubicBezTo>
                  <a:lnTo>
                    <a:pt x="13911" y="11474"/>
                  </a:lnTo>
                  <a:cubicBezTo>
                    <a:pt x="10230" y="11142"/>
                    <a:pt x="7544" y="8713"/>
                    <a:pt x="7378" y="3945"/>
                  </a:cubicBezTo>
                  <a:cubicBezTo>
                    <a:pt x="7318" y="2286"/>
                    <a:pt x="6292" y="762"/>
                    <a:pt x="4723" y="204"/>
                  </a:cubicBezTo>
                  <a:cubicBezTo>
                    <a:pt x="4355" y="67"/>
                    <a:pt x="4007" y="0"/>
                    <a:pt x="367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712000" y="4366425"/>
              <a:ext cx="147875" cy="128275"/>
            </a:xfrm>
            <a:custGeom>
              <a:rect b="b" l="l" r="r" t="t"/>
              <a:pathLst>
                <a:path extrusionOk="0" h="5131" w="5915">
                  <a:moveTo>
                    <a:pt x="2957" y="0"/>
                  </a:moveTo>
                  <a:cubicBezTo>
                    <a:pt x="1328" y="0"/>
                    <a:pt x="0" y="966"/>
                    <a:pt x="0" y="2158"/>
                  </a:cubicBezTo>
                  <a:cubicBezTo>
                    <a:pt x="0" y="3350"/>
                    <a:pt x="1192" y="5130"/>
                    <a:pt x="2836" y="5130"/>
                  </a:cubicBezTo>
                  <a:cubicBezTo>
                    <a:pt x="4466" y="5130"/>
                    <a:pt x="5914" y="3350"/>
                    <a:pt x="5914" y="2158"/>
                  </a:cubicBezTo>
                  <a:cubicBezTo>
                    <a:pt x="5914" y="966"/>
                    <a:pt x="4587" y="0"/>
                    <a:pt x="295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721425" y="4373975"/>
              <a:ext cx="116200" cy="100725"/>
            </a:xfrm>
            <a:custGeom>
              <a:rect b="b" l="l" r="r" t="t"/>
              <a:pathLst>
                <a:path extrusionOk="0" h="4029" w="4648">
                  <a:moveTo>
                    <a:pt x="2324" y="0"/>
                  </a:moveTo>
                  <a:cubicBezTo>
                    <a:pt x="1041" y="0"/>
                    <a:pt x="0" y="755"/>
                    <a:pt x="0" y="1690"/>
                  </a:cubicBezTo>
                  <a:cubicBezTo>
                    <a:pt x="0" y="2625"/>
                    <a:pt x="951" y="4029"/>
                    <a:pt x="2233" y="4029"/>
                  </a:cubicBezTo>
                  <a:cubicBezTo>
                    <a:pt x="3516" y="4029"/>
                    <a:pt x="4647" y="2625"/>
                    <a:pt x="4647" y="1690"/>
                  </a:cubicBezTo>
                  <a:cubicBezTo>
                    <a:pt x="4647" y="755"/>
                    <a:pt x="3606" y="0"/>
                    <a:pt x="2324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744800" y="4378400"/>
              <a:ext cx="56225" cy="25400"/>
            </a:xfrm>
            <a:custGeom>
              <a:rect b="b" l="l" r="r" t="t"/>
              <a:pathLst>
                <a:path extrusionOk="0" h="1016" w="2249">
                  <a:moveTo>
                    <a:pt x="1261" y="1"/>
                  </a:moveTo>
                  <a:cubicBezTo>
                    <a:pt x="1214" y="1"/>
                    <a:pt x="1166" y="2"/>
                    <a:pt x="1117" y="4"/>
                  </a:cubicBezTo>
                  <a:cubicBezTo>
                    <a:pt x="499" y="34"/>
                    <a:pt x="1" y="246"/>
                    <a:pt x="16" y="472"/>
                  </a:cubicBezTo>
                  <a:cubicBezTo>
                    <a:pt x="30" y="708"/>
                    <a:pt x="477" y="1016"/>
                    <a:pt x="1075" y="1016"/>
                  </a:cubicBezTo>
                  <a:cubicBezTo>
                    <a:pt x="1089" y="1016"/>
                    <a:pt x="1103" y="1015"/>
                    <a:pt x="1117" y="1015"/>
                  </a:cubicBezTo>
                  <a:cubicBezTo>
                    <a:pt x="1721" y="985"/>
                    <a:pt x="2249" y="608"/>
                    <a:pt x="2249" y="381"/>
                  </a:cubicBezTo>
                  <a:cubicBezTo>
                    <a:pt x="2235" y="159"/>
                    <a:pt x="1811" y="1"/>
                    <a:pt x="1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96395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9" y="0"/>
                  </a:moveTo>
                  <a:cubicBezTo>
                    <a:pt x="665" y="0"/>
                    <a:pt x="591" y="16"/>
                    <a:pt x="528" y="48"/>
                  </a:cubicBezTo>
                  <a:cubicBezTo>
                    <a:pt x="363" y="123"/>
                    <a:pt x="242" y="274"/>
                    <a:pt x="166" y="440"/>
                  </a:cubicBezTo>
                  <a:cubicBezTo>
                    <a:pt x="31" y="757"/>
                    <a:pt x="0" y="1240"/>
                    <a:pt x="166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4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6" y="1571"/>
                    <a:pt x="1087" y="1466"/>
                    <a:pt x="1117" y="1360"/>
                  </a:cubicBezTo>
                  <a:cubicBezTo>
                    <a:pt x="1207" y="1134"/>
                    <a:pt x="1238" y="893"/>
                    <a:pt x="1238" y="666"/>
                  </a:cubicBezTo>
                  <a:cubicBezTo>
                    <a:pt x="1238" y="636"/>
                    <a:pt x="1223" y="591"/>
                    <a:pt x="1223" y="561"/>
                  </a:cubicBezTo>
                  <a:cubicBezTo>
                    <a:pt x="1207" y="380"/>
                    <a:pt x="1162" y="214"/>
                    <a:pt x="1026" y="93"/>
                  </a:cubicBezTo>
                  <a:cubicBezTo>
                    <a:pt x="947" y="31"/>
                    <a:pt x="842" y="0"/>
                    <a:pt x="739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306880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6" y="0"/>
                  </a:moveTo>
                  <a:cubicBezTo>
                    <a:pt x="660" y="0"/>
                    <a:pt x="583" y="16"/>
                    <a:pt x="514" y="48"/>
                  </a:cubicBezTo>
                  <a:cubicBezTo>
                    <a:pt x="363" y="123"/>
                    <a:pt x="242" y="274"/>
                    <a:pt x="167" y="440"/>
                  </a:cubicBezTo>
                  <a:cubicBezTo>
                    <a:pt x="31" y="757"/>
                    <a:pt x="1" y="1240"/>
                    <a:pt x="167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5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7" y="1571"/>
                    <a:pt x="1087" y="1466"/>
                    <a:pt x="1117" y="1360"/>
                  </a:cubicBezTo>
                  <a:cubicBezTo>
                    <a:pt x="1208" y="1134"/>
                    <a:pt x="1238" y="893"/>
                    <a:pt x="1223" y="666"/>
                  </a:cubicBezTo>
                  <a:lnTo>
                    <a:pt x="1238" y="666"/>
                  </a:lnTo>
                  <a:cubicBezTo>
                    <a:pt x="1238" y="636"/>
                    <a:pt x="1223" y="591"/>
                    <a:pt x="1223" y="561"/>
                  </a:cubicBezTo>
                  <a:cubicBezTo>
                    <a:pt x="1208" y="380"/>
                    <a:pt x="1162" y="214"/>
                    <a:pt x="1027" y="93"/>
                  </a:cubicBezTo>
                  <a:cubicBezTo>
                    <a:pt x="947" y="31"/>
                    <a:pt x="843" y="0"/>
                    <a:pt x="736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81" name="Google Shape;2381;p47"/>
          <p:cNvGrpSpPr/>
          <p:nvPr/>
        </p:nvGrpSpPr>
        <p:grpSpPr>
          <a:xfrm>
            <a:off x="6318558" y="3692742"/>
            <a:ext cx="590207" cy="851435"/>
            <a:chOff x="4877400" y="4798675"/>
            <a:chExt cx="456075" cy="507350"/>
          </a:xfrm>
        </p:grpSpPr>
        <p:sp>
          <p:nvSpPr>
            <p:cNvPr id="2382" name="Google Shape;2382;p47"/>
            <p:cNvSpPr/>
            <p:nvPr/>
          </p:nvSpPr>
          <p:spPr>
            <a:xfrm>
              <a:off x="5284025" y="5015875"/>
              <a:ext cx="49450" cy="78175"/>
            </a:xfrm>
            <a:custGeom>
              <a:rect b="b" l="l" r="r" t="t"/>
              <a:pathLst>
                <a:path extrusionOk="0" h="3127" w="1978">
                  <a:moveTo>
                    <a:pt x="605" y="0"/>
                  </a:moveTo>
                  <a:cubicBezTo>
                    <a:pt x="604" y="0"/>
                    <a:pt x="603" y="1"/>
                    <a:pt x="604" y="3"/>
                  </a:cubicBezTo>
                  <a:cubicBezTo>
                    <a:pt x="875" y="1074"/>
                    <a:pt x="392" y="2010"/>
                    <a:pt x="106" y="2432"/>
                  </a:cubicBezTo>
                  <a:cubicBezTo>
                    <a:pt x="0" y="2583"/>
                    <a:pt x="0" y="2779"/>
                    <a:pt x="106" y="2945"/>
                  </a:cubicBezTo>
                  <a:cubicBezTo>
                    <a:pt x="196" y="3066"/>
                    <a:pt x="332" y="3126"/>
                    <a:pt x="470" y="3126"/>
                  </a:cubicBezTo>
                  <a:cubicBezTo>
                    <a:pt x="607" y="3126"/>
                    <a:pt x="747" y="3066"/>
                    <a:pt x="845" y="2945"/>
                  </a:cubicBezTo>
                  <a:cubicBezTo>
                    <a:pt x="1978" y="1415"/>
                    <a:pt x="658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5284025" y="5067250"/>
              <a:ext cx="23775" cy="26800"/>
            </a:xfrm>
            <a:custGeom>
              <a:rect b="b" l="l" r="r" t="t"/>
              <a:pathLst>
                <a:path extrusionOk="0" h="1072" w="951">
                  <a:moveTo>
                    <a:pt x="317" y="0"/>
                  </a:moveTo>
                  <a:cubicBezTo>
                    <a:pt x="242" y="151"/>
                    <a:pt x="166" y="272"/>
                    <a:pt x="106" y="377"/>
                  </a:cubicBezTo>
                  <a:cubicBezTo>
                    <a:pt x="0" y="528"/>
                    <a:pt x="0" y="724"/>
                    <a:pt x="106" y="890"/>
                  </a:cubicBezTo>
                  <a:cubicBezTo>
                    <a:pt x="196" y="1011"/>
                    <a:pt x="332" y="1071"/>
                    <a:pt x="470" y="1071"/>
                  </a:cubicBezTo>
                  <a:cubicBezTo>
                    <a:pt x="607" y="1071"/>
                    <a:pt x="747" y="1011"/>
                    <a:pt x="845" y="890"/>
                  </a:cubicBezTo>
                  <a:cubicBezTo>
                    <a:pt x="875" y="830"/>
                    <a:pt x="920" y="785"/>
                    <a:pt x="951" y="724"/>
                  </a:cubicBezTo>
                  <a:cubicBezTo>
                    <a:pt x="905" y="634"/>
                    <a:pt x="845" y="543"/>
                    <a:pt x="785" y="468"/>
                  </a:cubicBezTo>
                  <a:cubicBezTo>
                    <a:pt x="649" y="302"/>
                    <a:pt x="498" y="121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lnTo>
                    <a:pt x="7982" y="0"/>
                  </a:lnTo>
                  <a:cubicBezTo>
                    <a:pt x="529" y="845"/>
                    <a:pt x="1" y="6789"/>
                    <a:pt x="1" y="6789"/>
                  </a:cubicBezTo>
                  <a:lnTo>
                    <a:pt x="4874" y="5311"/>
                  </a:lnTo>
                  <a:cubicBezTo>
                    <a:pt x="5251" y="3787"/>
                    <a:pt x="7982" y="0"/>
                    <a:pt x="7982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cubicBezTo>
                    <a:pt x="529" y="845"/>
                    <a:pt x="1" y="6789"/>
                    <a:pt x="1" y="6789"/>
                  </a:cubicBezTo>
                  <a:lnTo>
                    <a:pt x="1057" y="6458"/>
                  </a:lnTo>
                  <a:lnTo>
                    <a:pt x="4874" y="5311"/>
                  </a:lnTo>
                  <a:cubicBezTo>
                    <a:pt x="5176" y="4134"/>
                    <a:pt x="6881" y="1584"/>
                    <a:pt x="7620" y="498"/>
                  </a:cubicBezTo>
                  <a:cubicBezTo>
                    <a:pt x="7846" y="196"/>
                    <a:pt x="7982" y="0"/>
                    <a:pt x="7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4955100" y="4817175"/>
              <a:ext cx="164100" cy="149000"/>
            </a:xfrm>
            <a:custGeom>
              <a:rect b="b" l="l" r="r" t="t"/>
              <a:pathLst>
                <a:path extrusionOk="0" h="5960" w="6564">
                  <a:moveTo>
                    <a:pt x="6564" y="0"/>
                  </a:moveTo>
                  <a:lnTo>
                    <a:pt x="6564" y="0"/>
                  </a:lnTo>
                  <a:cubicBezTo>
                    <a:pt x="1676" y="1071"/>
                    <a:pt x="348" y="4541"/>
                    <a:pt x="1" y="5960"/>
                  </a:cubicBezTo>
                  <a:lnTo>
                    <a:pt x="3818" y="4813"/>
                  </a:lnTo>
                  <a:cubicBezTo>
                    <a:pt x="4120" y="3636"/>
                    <a:pt x="5825" y="1086"/>
                    <a:pt x="65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5091275" y="4798675"/>
              <a:ext cx="130900" cy="210500"/>
            </a:xfrm>
            <a:custGeom>
              <a:rect b="b" l="l" r="r" t="t"/>
              <a:pathLst>
                <a:path extrusionOk="0" h="8420" w="5236">
                  <a:moveTo>
                    <a:pt x="3380" y="1"/>
                  </a:moveTo>
                  <a:cubicBezTo>
                    <a:pt x="1630" y="1147"/>
                    <a:pt x="0" y="5312"/>
                    <a:pt x="0" y="5312"/>
                  </a:cubicBezTo>
                  <a:lnTo>
                    <a:pt x="2369" y="8027"/>
                  </a:lnTo>
                  <a:lnTo>
                    <a:pt x="2716" y="8420"/>
                  </a:lnTo>
                  <a:cubicBezTo>
                    <a:pt x="5130" y="7560"/>
                    <a:pt x="5236" y="4753"/>
                    <a:pt x="3561" y="438"/>
                  </a:cubicBezTo>
                  <a:cubicBezTo>
                    <a:pt x="3501" y="302"/>
                    <a:pt x="3440" y="152"/>
                    <a:pt x="3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5138800" y="4809625"/>
              <a:ext cx="83375" cy="199550"/>
            </a:xfrm>
            <a:custGeom>
              <a:rect b="b" l="l" r="r" t="t"/>
              <a:pathLst>
                <a:path extrusionOk="0" h="7982" w="3335">
                  <a:moveTo>
                    <a:pt x="1660" y="0"/>
                  </a:moveTo>
                  <a:lnTo>
                    <a:pt x="1660" y="0"/>
                  </a:lnTo>
                  <a:cubicBezTo>
                    <a:pt x="332" y="1313"/>
                    <a:pt x="0" y="3938"/>
                    <a:pt x="468" y="7589"/>
                  </a:cubicBezTo>
                  <a:lnTo>
                    <a:pt x="815" y="7982"/>
                  </a:lnTo>
                  <a:cubicBezTo>
                    <a:pt x="3214" y="7122"/>
                    <a:pt x="3335" y="4315"/>
                    <a:pt x="166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5034325" y="5147375"/>
              <a:ext cx="76200" cy="158650"/>
            </a:xfrm>
            <a:custGeom>
              <a:rect b="b" l="l" r="r" t="t"/>
              <a:pathLst>
                <a:path extrusionOk="0" h="6346" w="3048">
                  <a:moveTo>
                    <a:pt x="1661" y="1"/>
                  </a:moveTo>
                  <a:cubicBezTo>
                    <a:pt x="1531" y="1"/>
                    <a:pt x="1398" y="23"/>
                    <a:pt x="1268" y="69"/>
                  </a:cubicBezTo>
                  <a:cubicBezTo>
                    <a:pt x="604" y="325"/>
                    <a:pt x="302" y="1110"/>
                    <a:pt x="649" y="1744"/>
                  </a:cubicBezTo>
                  <a:cubicBezTo>
                    <a:pt x="936" y="2242"/>
                    <a:pt x="1283" y="3011"/>
                    <a:pt x="1449" y="3403"/>
                  </a:cubicBezTo>
                  <a:cubicBezTo>
                    <a:pt x="1524" y="3569"/>
                    <a:pt x="1554" y="3750"/>
                    <a:pt x="1554" y="3931"/>
                  </a:cubicBezTo>
                  <a:lnTo>
                    <a:pt x="1464" y="5727"/>
                  </a:lnTo>
                  <a:cubicBezTo>
                    <a:pt x="1464" y="5727"/>
                    <a:pt x="1148" y="5518"/>
                    <a:pt x="794" y="5518"/>
                  </a:cubicBezTo>
                  <a:cubicBezTo>
                    <a:pt x="553" y="5518"/>
                    <a:pt x="295" y="5615"/>
                    <a:pt x="106" y="5938"/>
                  </a:cubicBezTo>
                  <a:cubicBezTo>
                    <a:pt x="0" y="6119"/>
                    <a:pt x="136" y="6345"/>
                    <a:pt x="347" y="6345"/>
                  </a:cubicBezTo>
                  <a:lnTo>
                    <a:pt x="1765" y="6345"/>
                  </a:lnTo>
                  <a:cubicBezTo>
                    <a:pt x="1916" y="6345"/>
                    <a:pt x="2037" y="6240"/>
                    <a:pt x="2067" y="6089"/>
                  </a:cubicBezTo>
                  <a:cubicBezTo>
                    <a:pt x="2188" y="5335"/>
                    <a:pt x="2580" y="3132"/>
                    <a:pt x="3048" y="2604"/>
                  </a:cubicBezTo>
                  <a:cubicBezTo>
                    <a:pt x="3048" y="2604"/>
                    <a:pt x="2912" y="1925"/>
                    <a:pt x="2837" y="1080"/>
                  </a:cubicBezTo>
                  <a:cubicBezTo>
                    <a:pt x="2787" y="449"/>
                    <a:pt x="2251" y="1"/>
                    <a:pt x="1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5010550" y="5061575"/>
              <a:ext cx="317625" cy="244450"/>
            </a:xfrm>
            <a:custGeom>
              <a:rect b="b" l="l" r="r" t="t"/>
              <a:pathLst>
                <a:path extrusionOk="0" h="9778" w="12705">
                  <a:moveTo>
                    <a:pt x="9190" y="0"/>
                  </a:moveTo>
                  <a:cubicBezTo>
                    <a:pt x="8337" y="0"/>
                    <a:pt x="7544" y="314"/>
                    <a:pt x="6866" y="831"/>
                  </a:cubicBezTo>
                  <a:cubicBezTo>
                    <a:pt x="6443" y="1153"/>
                    <a:pt x="6057" y="1315"/>
                    <a:pt x="5708" y="1315"/>
                  </a:cubicBezTo>
                  <a:cubicBezTo>
                    <a:pt x="5208" y="1315"/>
                    <a:pt x="4783" y="984"/>
                    <a:pt x="4436" y="318"/>
                  </a:cubicBezTo>
                  <a:lnTo>
                    <a:pt x="1" y="981"/>
                  </a:lnTo>
                  <a:cubicBezTo>
                    <a:pt x="1" y="981"/>
                    <a:pt x="76" y="1132"/>
                    <a:pt x="197" y="1404"/>
                  </a:cubicBezTo>
                  <a:cubicBezTo>
                    <a:pt x="468" y="2038"/>
                    <a:pt x="951" y="3275"/>
                    <a:pt x="1208" y="4572"/>
                  </a:cubicBezTo>
                  <a:cubicBezTo>
                    <a:pt x="1359" y="5342"/>
                    <a:pt x="1736" y="6051"/>
                    <a:pt x="2339" y="6534"/>
                  </a:cubicBezTo>
                  <a:cubicBezTo>
                    <a:pt x="2902" y="6994"/>
                    <a:pt x="3505" y="7194"/>
                    <a:pt x="4138" y="7194"/>
                  </a:cubicBezTo>
                  <a:cubicBezTo>
                    <a:pt x="5372" y="7194"/>
                    <a:pt x="6722" y="6434"/>
                    <a:pt x="8118" y="5357"/>
                  </a:cubicBezTo>
                  <a:cubicBezTo>
                    <a:pt x="8118" y="5357"/>
                    <a:pt x="8450" y="7152"/>
                    <a:pt x="10788" y="7394"/>
                  </a:cubicBezTo>
                  <a:cubicBezTo>
                    <a:pt x="10939" y="7409"/>
                    <a:pt x="11090" y="7424"/>
                    <a:pt x="11256" y="7424"/>
                  </a:cubicBezTo>
                  <a:cubicBezTo>
                    <a:pt x="11377" y="7424"/>
                    <a:pt x="11497" y="7469"/>
                    <a:pt x="11588" y="7544"/>
                  </a:cubicBezTo>
                  <a:cubicBezTo>
                    <a:pt x="11693" y="7650"/>
                    <a:pt x="11754" y="7771"/>
                    <a:pt x="11754" y="7922"/>
                  </a:cubicBezTo>
                  <a:lnTo>
                    <a:pt x="11754" y="7937"/>
                  </a:lnTo>
                  <a:cubicBezTo>
                    <a:pt x="11754" y="8374"/>
                    <a:pt x="11739" y="9295"/>
                    <a:pt x="11769" y="9385"/>
                  </a:cubicBezTo>
                  <a:cubicBezTo>
                    <a:pt x="11770" y="9390"/>
                    <a:pt x="11770" y="9392"/>
                    <a:pt x="11767" y="9392"/>
                  </a:cubicBezTo>
                  <a:cubicBezTo>
                    <a:pt x="11730" y="9392"/>
                    <a:pt x="11325" y="8970"/>
                    <a:pt x="10817" y="8970"/>
                  </a:cubicBezTo>
                  <a:cubicBezTo>
                    <a:pt x="10561" y="8970"/>
                    <a:pt x="10278" y="9077"/>
                    <a:pt x="10004" y="9400"/>
                  </a:cubicBezTo>
                  <a:cubicBezTo>
                    <a:pt x="9868" y="9551"/>
                    <a:pt x="9989" y="9777"/>
                    <a:pt x="10185" y="9777"/>
                  </a:cubicBezTo>
                  <a:lnTo>
                    <a:pt x="12101" y="9777"/>
                  </a:lnTo>
                  <a:cubicBezTo>
                    <a:pt x="12237" y="9777"/>
                    <a:pt x="12342" y="9672"/>
                    <a:pt x="12357" y="9536"/>
                  </a:cubicBezTo>
                  <a:lnTo>
                    <a:pt x="12448" y="7756"/>
                  </a:lnTo>
                  <a:cubicBezTo>
                    <a:pt x="12448" y="7620"/>
                    <a:pt x="12388" y="7469"/>
                    <a:pt x="12297" y="7378"/>
                  </a:cubicBezTo>
                  <a:lnTo>
                    <a:pt x="11316" y="6428"/>
                  </a:lnTo>
                  <a:cubicBezTo>
                    <a:pt x="11316" y="6428"/>
                    <a:pt x="11181" y="5824"/>
                    <a:pt x="11875" y="4542"/>
                  </a:cubicBezTo>
                  <a:cubicBezTo>
                    <a:pt x="12704" y="3033"/>
                    <a:pt x="12176" y="1087"/>
                    <a:pt x="10622" y="333"/>
                  </a:cubicBezTo>
                  <a:cubicBezTo>
                    <a:pt x="10200" y="121"/>
                    <a:pt x="9747" y="16"/>
                    <a:pt x="9249" y="1"/>
                  </a:cubicBezTo>
                  <a:cubicBezTo>
                    <a:pt x="9229" y="0"/>
                    <a:pt x="9209" y="0"/>
                    <a:pt x="9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5015450" y="5074150"/>
              <a:ext cx="304050" cy="172275"/>
            </a:xfrm>
            <a:custGeom>
              <a:rect b="b" l="l" r="r" t="t"/>
              <a:pathLst>
                <a:path extrusionOk="0" h="6891" w="12162">
                  <a:moveTo>
                    <a:pt x="8573" y="1"/>
                  </a:moveTo>
                  <a:cubicBezTo>
                    <a:pt x="8385" y="1"/>
                    <a:pt x="8193" y="14"/>
                    <a:pt x="7997" y="41"/>
                  </a:cubicBezTo>
                  <a:cubicBezTo>
                    <a:pt x="7394" y="131"/>
                    <a:pt x="6851" y="403"/>
                    <a:pt x="6383" y="780"/>
                  </a:cubicBezTo>
                  <a:cubicBezTo>
                    <a:pt x="5935" y="1139"/>
                    <a:pt x="5527" y="1318"/>
                    <a:pt x="5161" y="1318"/>
                  </a:cubicBezTo>
                  <a:cubicBezTo>
                    <a:pt x="4663" y="1318"/>
                    <a:pt x="4241" y="988"/>
                    <a:pt x="3893" y="328"/>
                  </a:cubicBezTo>
                  <a:lnTo>
                    <a:pt x="1" y="901"/>
                  </a:lnTo>
                  <a:cubicBezTo>
                    <a:pt x="272" y="1535"/>
                    <a:pt x="755" y="2772"/>
                    <a:pt x="1012" y="4069"/>
                  </a:cubicBezTo>
                  <a:cubicBezTo>
                    <a:pt x="1163" y="4839"/>
                    <a:pt x="1540" y="5548"/>
                    <a:pt x="2143" y="6031"/>
                  </a:cubicBezTo>
                  <a:cubicBezTo>
                    <a:pt x="2706" y="6491"/>
                    <a:pt x="3309" y="6691"/>
                    <a:pt x="3942" y="6691"/>
                  </a:cubicBezTo>
                  <a:cubicBezTo>
                    <a:pt x="5176" y="6691"/>
                    <a:pt x="6526" y="5931"/>
                    <a:pt x="7922" y="4854"/>
                  </a:cubicBezTo>
                  <a:cubicBezTo>
                    <a:pt x="7922" y="4854"/>
                    <a:pt x="8254" y="6649"/>
                    <a:pt x="10592" y="6891"/>
                  </a:cubicBezTo>
                  <a:cubicBezTo>
                    <a:pt x="10607" y="6875"/>
                    <a:pt x="10607" y="6875"/>
                    <a:pt x="10607" y="6860"/>
                  </a:cubicBezTo>
                  <a:cubicBezTo>
                    <a:pt x="10698" y="6634"/>
                    <a:pt x="10743" y="6408"/>
                    <a:pt x="10758" y="6166"/>
                  </a:cubicBezTo>
                  <a:cubicBezTo>
                    <a:pt x="10788" y="5865"/>
                    <a:pt x="10909" y="5321"/>
                    <a:pt x="11347" y="4522"/>
                  </a:cubicBezTo>
                  <a:cubicBezTo>
                    <a:pt x="12161" y="3013"/>
                    <a:pt x="11618" y="1082"/>
                    <a:pt x="10079" y="328"/>
                  </a:cubicBezTo>
                  <a:cubicBezTo>
                    <a:pt x="9629" y="114"/>
                    <a:pt x="9121" y="1"/>
                    <a:pt x="8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5010550" y="5075150"/>
              <a:ext cx="90550" cy="72075"/>
            </a:xfrm>
            <a:custGeom>
              <a:rect b="b" l="l" r="r" t="t"/>
              <a:pathLst>
                <a:path extrusionOk="0" h="2883" w="3622">
                  <a:moveTo>
                    <a:pt x="2973" y="1"/>
                  </a:moveTo>
                  <a:lnTo>
                    <a:pt x="1" y="438"/>
                  </a:lnTo>
                  <a:cubicBezTo>
                    <a:pt x="1" y="438"/>
                    <a:pt x="529" y="1525"/>
                    <a:pt x="921" y="2883"/>
                  </a:cubicBezTo>
                  <a:cubicBezTo>
                    <a:pt x="936" y="2822"/>
                    <a:pt x="966" y="2762"/>
                    <a:pt x="1012" y="2702"/>
                  </a:cubicBezTo>
                  <a:cubicBezTo>
                    <a:pt x="1178" y="2490"/>
                    <a:pt x="1464" y="2370"/>
                    <a:pt x="1706" y="2264"/>
                  </a:cubicBezTo>
                  <a:cubicBezTo>
                    <a:pt x="2113" y="2098"/>
                    <a:pt x="2581" y="2023"/>
                    <a:pt x="2958" y="1796"/>
                  </a:cubicBezTo>
                  <a:cubicBezTo>
                    <a:pt x="3335" y="1570"/>
                    <a:pt x="3622" y="1087"/>
                    <a:pt x="3546" y="635"/>
                  </a:cubicBezTo>
                  <a:cubicBezTo>
                    <a:pt x="3486" y="333"/>
                    <a:pt x="3245" y="122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5210475" y="5137350"/>
              <a:ext cx="33325" cy="62775"/>
            </a:xfrm>
            <a:custGeom>
              <a:rect b="b" l="l" r="r" t="t"/>
              <a:pathLst>
                <a:path extrusionOk="0" h="2511" w="1333">
                  <a:moveTo>
                    <a:pt x="1138" y="0"/>
                  </a:moveTo>
                  <a:cubicBezTo>
                    <a:pt x="1110" y="0"/>
                    <a:pt x="1082" y="10"/>
                    <a:pt x="1056" y="32"/>
                  </a:cubicBezTo>
                  <a:cubicBezTo>
                    <a:pt x="377" y="606"/>
                    <a:pt x="0" y="1511"/>
                    <a:pt x="91" y="2386"/>
                  </a:cubicBezTo>
                  <a:cubicBezTo>
                    <a:pt x="98" y="2469"/>
                    <a:pt x="162" y="2511"/>
                    <a:pt x="223" y="2511"/>
                  </a:cubicBezTo>
                  <a:cubicBezTo>
                    <a:pt x="283" y="2511"/>
                    <a:pt x="340" y="2469"/>
                    <a:pt x="332" y="2386"/>
                  </a:cubicBezTo>
                  <a:cubicBezTo>
                    <a:pt x="257" y="1571"/>
                    <a:pt x="604" y="742"/>
                    <a:pt x="1237" y="214"/>
                  </a:cubicBezTo>
                  <a:cubicBezTo>
                    <a:pt x="1332" y="130"/>
                    <a:pt x="1240" y="0"/>
                    <a:pt x="11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5084850" y="5147375"/>
              <a:ext cx="76225" cy="158650"/>
            </a:xfrm>
            <a:custGeom>
              <a:rect b="b" l="l" r="r" t="t"/>
              <a:pathLst>
                <a:path extrusionOk="0" h="6346" w="3049">
                  <a:moveTo>
                    <a:pt x="1660" y="1"/>
                  </a:moveTo>
                  <a:cubicBezTo>
                    <a:pt x="1531" y="1"/>
                    <a:pt x="1399" y="23"/>
                    <a:pt x="1268" y="69"/>
                  </a:cubicBezTo>
                  <a:cubicBezTo>
                    <a:pt x="589" y="325"/>
                    <a:pt x="303" y="1110"/>
                    <a:pt x="650" y="1744"/>
                  </a:cubicBezTo>
                  <a:cubicBezTo>
                    <a:pt x="921" y="2242"/>
                    <a:pt x="1268" y="3011"/>
                    <a:pt x="1449" y="3403"/>
                  </a:cubicBezTo>
                  <a:cubicBezTo>
                    <a:pt x="1525" y="3569"/>
                    <a:pt x="1555" y="3750"/>
                    <a:pt x="1540" y="3931"/>
                  </a:cubicBezTo>
                  <a:lnTo>
                    <a:pt x="1449" y="5727"/>
                  </a:lnTo>
                  <a:cubicBezTo>
                    <a:pt x="1449" y="5727"/>
                    <a:pt x="1139" y="5518"/>
                    <a:pt x="789" y="5518"/>
                  </a:cubicBezTo>
                  <a:cubicBezTo>
                    <a:pt x="552" y="5518"/>
                    <a:pt x="296" y="5615"/>
                    <a:pt x="107" y="5938"/>
                  </a:cubicBezTo>
                  <a:cubicBezTo>
                    <a:pt x="1" y="6119"/>
                    <a:pt x="137" y="6345"/>
                    <a:pt x="348" y="6345"/>
                  </a:cubicBezTo>
                  <a:lnTo>
                    <a:pt x="1751" y="6345"/>
                  </a:lnTo>
                  <a:cubicBezTo>
                    <a:pt x="1902" y="6345"/>
                    <a:pt x="2038" y="6240"/>
                    <a:pt x="2053" y="6089"/>
                  </a:cubicBezTo>
                  <a:cubicBezTo>
                    <a:pt x="2174" y="5335"/>
                    <a:pt x="2566" y="3132"/>
                    <a:pt x="3049" y="2604"/>
                  </a:cubicBezTo>
                  <a:cubicBezTo>
                    <a:pt x="3049" y="2604"/>
                    <a:pt x="2898" y="1925"/>
                    <a:pt x="2837" y="1080"/>
                  </a:cubicBezTo>
                  <a:cubicBezTo>
                    <a:pt x="2776" y="449"/>
                    <a:pt x="2248" y="1"/>
                    <a:pt x="1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4885700" y="4906175"/>
              <a:ext cx="287075" cy="206475"/>
            </a:xfrm>
            <a:custGeom>
              <a:rect b="b" l="l" r="r" t="t"/>
              <a:pathLst>
                <a:path extrusionOk="0" h="8259" w="1148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588" y="8257"/>
                    <a:pt x="3707" y="8259"/>
                    <a:pt x="3826" y="8259"/>
                  </a:cubicBezTo>
                  <a:cubicBezTo>
                    <a:pt x="4212" y="8259"/>
                    <a:pt x="4606" y="8239"/>
                    <a:pt x="5010" y="8193"/>
                  </a:cubicBezTo>
                  <a:cubicBezTo>
                    <a:pt x="5734" y="8118"/>
                    <a:pt x="6473" y="7967"/>
                    <a:pt x="7228" y="7816"/>
                  </a:cubicBezTo>
                  <a:cubicBezTo>
                    <a:pt x="7228" y="7816"/>
                    <a:pt x="11226" y="7514"/>
                    <a:pt x="11392" y="3878"/>
                  </a:cubicBezTo>
                  <a:cubicBezTo>
                    <a:pt x="11482" y="1736"/>
                    <a:pt x="9174" y="1"/>
                    <a:pt x="6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4885700" y="4906175"/>
              <a:ext cx="267825" cy="206350"/>
            </a:xfrm>
            <a:custGeom>
              <a:rect b="b" l="l" r="r" t="t"/>
              <a:pathLst>
                <a:path extrusionOk="0" h="8254" w="1071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727" y="8238"/>
                    <a:pt x="3984" y="8223"/>
                    <a:pt x="4255" y="8193"/>
                  </a:cubicBezTo>
                  <a:cubicBezTo>
                    <a:pt x="4965" y="8118"/>
                    <a:pt x="5704" y="7967"/>
                    <a:pt x="6458" y="7816"/>
                  </a:cubicBezTo>
                  <a:cubicBezTo>
                    <a:pt x="6458" y="7816"/>
                    <a:pt x="10456" y="7514"/>
                    <a:pt x="10622" y="3878"/>
                  </a:cubicBezTo>
                  <a:cubicBezTo>
                    <a:pt x="10713" y="1841"/>
                    <a:pt x="8616" y="167"/>
                    <a:pt x="6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5079200" y="5066850"/>
              <a:ext cx="17375" cy="16825"/>
            </a:xfrm>
            <a:custGeom>
              <a:rect b="b" l="l" r="r" t="t"/>
              <a:pathLst>
                <a:path extrusionOk="0" h="673" w="695">
                  <a:moveTo>
                    <a:pt x="574" y="1"/>
                  </a:moveTo>
                  <a:cubicBezTo>
                    <a:pt x="529" y="1"/>
                    <a:pt x="499" y="1"/>
                    <a:pt x="468" y="16"/>
                  </a:cubicBezTo>
                  <a:cubicBezTo>
                    <a:pt x="302" y="31"/>
                    <a:pt x="167" y="91"/>
                    <a:pt x="31" y="167"/>
                  </a:cubicBezTo>
                  <a:cubicBezTo>
                    <a:pt x="16" y="182"/>
                    <a:pt x="1" y="197"/>
                    <a:pt x="16" y="212"/>
                  </a:cubicBezTo>
                  <a:cubicBezTo>
                    <a:pt x="31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63"/>
                    <a:pt x="197" y="469"/>
                    <a:pt x="287" y="559"/>
                  </a:cubicBezTo>
                  <a:cubicBezTo>
                    <a:pt x="317" y="574"/>
                    <a:pt x="333" y="604"/>
                    <a:pt x="363" y="620"/>
                  </a:cubicBezTo>
                  <a:cubicBezTo>
                    <a:pt x="393" y="635"/>
                    <a:pt x="408" y="665"/>
                    <a:pt x="453" y="665"/>
                  </a:cubicBezTo>
                  <a:cubicBezTo>
                    <a:pt x="465" y="670"/>
                    <a:pt x="475" y="673"/>
                    <a:pt x="484" y="673"/>
                  </a:cubicBezTo>
                  <a:cubicBezTo>
                    <a:pt x="525" y="673"/>
                    <a:pt x="549" y="626"/>
                    <a:pt x="574" y="589"/>
                  </a:cubicBezTo>
                  <a:cubicBezTo>
                    <a:pt x="634" y="469"/>
                    <a:pt x="680" y="318"/>
                    <a:pt x="680" y="182"/>
                  </a:cubicBezTo>
                  <a:cubicBezTo>
                    <a:pt x="680" y="137"/>
                    <a:pt x="695" y="46"/>
                    <a:pt x="649" y="16"/>
                  </a:cubicBezTo>
                  <a:cubicBezTo>
                    <a:pt x="619" y="1"/>
                    <a:pt x="589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47"/>
            <p:cNvSpPr/>
            <p:nvPr/>
          </p:nvSpPr>
          <p:spPr>
            <a:xfrm>
              <a:off x="5064875" y="5071375"/>
              <a:ext cx="17375" cy="16875"/>
            </a:xfrm>
            <a:custGeom>
              <a:rect b="b" l="l" r="r" t="t"/>
              <a:pathLst>
                <a:path extrusionOk="0" h="675" w="695">
                  <a:moveTo>
                    <a:pt x="559" y="1"/>
                  </a:moveTo>
                  <a:cubicBezTo>
                    <a:pt x="528" y="1"/>
                    <a:pt x="498" y="16"/>
                    <a:pt x="453" y="16"/>
                  </a:cubicBezTo>
                  <a:cubicBezTo>
                    <a:pt x="302" y="31"/>
                    <a:pt x="151" y="91"/>
                    <a:pt x="15" y="182"/>
                  </a:cubicBezTo>
                  <a:cubicBezTo>
                    <a:pt x="15" y="182"/>
                    <a:pt x="0" y="197"/>
                    <a:pt x="15" y="212"/>
                  </a:cubicBezTo>
                  <a:cubicBezTo>
                    <a:pt x="15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78"/>
                    <a:pt x="181" y="469"/>
                    <a:pt x="287" y="559"/>
                  </a:cubicBezTo>
                  <a:cubicBezTo>
                    <a:pt x="302" y="574"/>
                    <a:pt x="332" y="604"/>
                    <a:pt x="347" y="620"/>
                  </a:cubicBezTo>
                  <a:cubicBezTo>
                    <a:pt x="378" y="635"/>
                    <a:pt x="408" y="665"/>
                    <a:pt x="438" y="665"/>
                  </a:cubicBezTo>
                  <a:cubicBezTo>
                    <a:pt x="451" y="671"/>
                    <a:pt x="464" y="674"/>
                    <a:pt x="475" y="674"/>
                  </a:cubicBezTo>
                  <a:cubicBezTo>
                    <a:pt x="517" y="674"/>
                    <a:pt x="550" y="636"/>
                    <a:pt x="574" y="589"/>
                  </a:cubicBezTo>
                  <a:cubicBezTo>
                    <a:pt x="634" y="469"/>
                    <a:pt x="664" y="318"/>
                    <a:pt x="679" y="182"/>
                  </a:cubicBezTo>
                  <a:cubicBezTo>
                    <a:pt x="679" y="137"/>
                    <a:pt x="694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47"/>
            <p:cNvSpPr/>
            <p:nvPr/>
          </p:nvSpPr>
          <p:spPr>
            <a:xfrm>
              <a:off x="5052800" y="5078925"/>
              <a:ext cx="17375" cy="16700"/>
            </a:xfrm>
            <a:custGeom>
              <a:rect b="b" l="l" r="r" t="t"/>
              <a:pathLst>
                <a:path extrusionOk="0" h="668" w="695">
                  <a:moveTo>
                    <a:pt x="453" y="1"/>
                  </a:moveTo>
                  <a:cubicBezTo>
                    <a:pt x="302" y="31"/>
                    <a:pt x="151" y="91"/>
                    <a:pt x="16" y="167"/>
                  </a:cubicBezTo>
                  <a:cubicBezTo>
                    <a:pt x="1" y="182"/>
                    <a:pt x="1" y="197"/>
                    <a:pt x="16" y="212"/>
                  </a:cubicBezTo>
                  <a:cubicBezTo>
                    <a:pt x="16" y="212"/>
                    <a:pt x="31" y="227"/>
                    <a:pt x="31" y="242"/>
                  </a:cubicBezTo>
                  <a:lnTo>
                    <a:pt x="31" y="257"/>
                  </a:lnTo>
                  <a:cubicBezTo>
                    <a:pt x="106" y="363"/>
                    <a:pt x="182" y="468"/>
                    <a:pt x="287" y="559"/>
                  </a:cubicBezTo>
                  <a:cubicBezTo>
                    <a:pt x="302" y="574"/>
                    <a:pt x="332" y="589"/>
                    <a:pt x="348" y="619"/>
                  </a:cubicBezTo>
                  <a:cubicBezTo>
                    <a:pt x="378" y="634"/>
                    <a:pt x="408" y="649"/>
                    <a:pt x="438" y="665"/>
                  </a:cubicBezTo>
                  <a:cubicBezTo>
                    <a:pt x="446" y="667"/>
                    <a:pt x="454" y="668"/>
                    <a:pt x="462" y="668"/>
                  </a:cubicBezTo>
                  <a:cubicBezTo>
                    <a:pt x="510" y="668"/>
                    <a:pt x="548" y="628"/>
                    <a:pt x="574" y="589"/>
                  </a:cubicBezTo>
                  <a:cubicBezTo>
                    <a:pt x="634" y="453"/>
                    <a:pt x="664" y="318"/>
                    <a:pt x="664" y="182"/>
                  </a:cubicBezTo>
                  <a:cubicBezTo>
                    <a:pt x="679" y="121"/>
                    <a:pt x="695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4877400" y="5026500"/>
              <a:ext cx="58125" cy="50575"/>
            </a:xfrm>
            <a:custGeom>
              <a:rect b="b" l="l" r="r" t="t"/>
              <a:pathLst>
                <a:path extrusionOk="0" h="2023" w="2325">
                  <a:moveTo>
                    <a:pt x="1163" y="1"/>
                  </a:moveTo>
                  <a:cubicBezTo>
                    <a:pt x="514" y="1"/>
                    <a:pt x="1" y="378"/>
                    <a:pt x="1" y="845"/>
                  </a:cubicBezTo>
                  <a:cubicBezTo>
                    <a:pt x="1" y="1313"/>
                    <a:pt x="469" y="2022"/>
                    <a:pt x="1117" y="2022"/>
                  </a:cubicBezTo>
                  <a:cubicBezTo>
                    <a:pt x="1751" y="2022"/>
                    <a:pt x="2324" y="1328"/>
                    <a:pt x="2324" y="845"/>
                  </a:cubicBezTo>
                  <a:cubicBezTo>
                    <a:pt x="2324" y="378"/>
                    <a:pt x="1811" y="1"/>
                    <a:pt x="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4941900" y="5067250"/>
              <a:ext cx="7950" cy="6425"/>
            </a:xfrm>
            <a:custGeom>
              <a:rect b="b" l="l" r="r" t="t"/>
              <a:pathLst>
                <a:path extrusionOk="0" h="257" w="318">
                  <a:moveTo>
                    <a:pt x="167" y="0"/>
                  </a:moveTo>
                  <a:cubicBezTo>
                    <a:pt x="1" y="0"/>
                    <a:pt x="1" y="256"/>
                    <a:pt x="167" y="256"/>
                  </a:cubicBezTo>
                  <a:cubicBezTo>
                    <a:pt x="318" y="256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4945675" y="5049500"/>
              <a:ext cx="6450" cy="6450"/>
            </a:xfrm>
            <a:custGeom>
              <a:rect b="b" l="l" r="r" t="t"/>
              <a:pathLst>
                <a:path extrusionOk="0" h="258" w="258">
                  <a:moveTo>
                    <a:pt x="76" y="1"/>
                  </a:moveTo>
                  <a:cubicBezTo>
                    <a:pt x="61" y="16"/>
                    <a:pt x="46" y="16"/>
                    <a:pt x="46" y="31"/>
                  </a:cubicBezTo>
                  <a:cubicBezTo>
                    <a:pt x="31" y="46"/>
                    <a:pt x="16" y="61"/>
                    <a:pt x="16" y="76"/>
                  </a:cubicBezTo>
                  <a:cubicBezTo>
                    <a:pt x="1" y="91"/>
                    <a:pt x="1" y="107"/>
                    <a:pt x="1" y="122"/>
                  </a:cubicBezTo>
                  <a:lnTo>
                    <a:pt x="1" y="152"/>
                  </a:lnTo>
                  <a:cubicBezTo>
                    <a:pt x="16" y="182"/>
                    <a:pt x="31" y="197"/>
                    <a:pt x="46" y="212"/>
                  </a:cubicBezTo>
                  <a:lnTo>
                    <a:pt x="61" y="227"/>
                  </a:lnTo>
                  <a:cubicBezTo>
                    <a:pt x="91" y="242"/>
                    <a:pt x="106" y="257"/>
                    <a:pt x="136" y="257"/>
                  </a:cubicBezTo>
                  <a:cubicBezTo>
                    <a:pt x="152" y="257"/>
                    <a:pt x="167" y="242"/>
                    <a:pt x="182" y="242"/>
                  </a:cubicBezTo>
                  <a:cubicBezTo>
                    <a:pt x="197" y="227"/>
                    <a:pt x="212" y="227"/>
                    <a:pt x="227" y="212"/>
                  </a:cubicBezTo>
                  <a:cubicBezTo>
                    <a:pt x="242" y="197"/>
                    <a:pt x="242" y="182"/>
                    <a:pt x="257" y="167"/>
                  </a:cubicBezTo>
                  <a:cubicBezTo>
                    <a:pt x="257" y="152"/>
                    <a:pt x="257" y="137"/>
                    <a:pt x="257" y="122"/>
                  </a:cubicBezTo>
                  <a:lnTo>
                    <a:pt x="257" y="91"/>
                  </a:lnTo>
                  <a:cubicBezTo>
                    <a:pt x="257" y="61"/>
                    <a:pt x="242" y="46"/>
                    <a:pt x="227" y="31"/>
                  </a:cubicBezTo>
                  <a:lnTo>
                    <a:pt x="197" y="16"/>
                  </a:lnTo>
                  <a:cubicBezTo>
                    <a:pt x="182" y="1"/>
                    <a:pt x="152" y="1"/>
                    <a:pt x="136" y="1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4955475" y="5068000"/>
              <a:ext cx="7950" cy="6050"/>
            </a:xfrm>
            <a:custGeom>
              <a:rect b="b" l="l" r="r" t="t"/>
              <a:pathLst>
                <a:path extrusionOk="0" h="242" w="318">
                  <a:moveTo>
                    <a:pt x="167" y="0"/>
                  </a:moveTo>
                  <a:cubicBezTo>
                    <a:pt x="1" y="0"/>
                    <a:pt x="1" y="242"/>
                    <a:pt x="167" y="242"/>
                  </a:cubicBezTo>
                  <a:cubicBezTo>
                    <a:pt x="318" y="242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4969075" y="4997450"/>
              <a:ext cx="21150" cy="31475"/>
            </a:xfrm>
            <a:custGeom>
              <a:rect b="b" l="l" r="r" t="t"/>
              <a:pathLst>
                <a:path extrusionOk="0" h="1259" w="846">
                  <a:moveTo>
                    <a:pt x="513" y="0"/>
                  </a:moveTo>
                  <a:cubicBezTo>
                    <a:pt x="460" y="0"/>
                    <a:pt x="408" y="11"/>
                    <a:pt x="362" y="31"/>
                  </a:cubicBezTo>
                  <a:cubicBezTo>
                    <a:pt x="242" y="91"/>
                    <a:pt x="166" y="197"/>
                    <a:pt x="121" y="303"/>
                  </a:cubicBezTo>
                  <a:cubicBezTo>
                    <a:pt x="30" y="529"/>
                    <a:pt x="0" y="846"/>
                    <a:pt x="121" y="1072"/>
                  </a:cubicBezTo>
                  <a:cubicBezTo>
                    <a:pt x="173" y="1177"/>
                    <a:pt x="283" y="1259"/>
                    <a:pt x="399" y="1259"/>
                  </a:cubicBezTo>
                  <a:cubicBezTo>
                    <a:pt x="417" y="1259"/>
                    <a:pt x="435" y="1257"/>
                    <a:pt x="453" y="1253"/>
                  </a:cubicBezTo>
                  <a:cubicBezTo>
                    <a:pt x="528" y="1253"/>
                    <a:pt x="604" y="1208"/>
                    <a:pt x="649" y="1147"/>
                  </a:cubicBezTo>
                  <a:cubicBezTo>
                    <a:pt x="709" y="1087"/>
                    <a:pt x="739" y="1012"/>
                    <a:pt x="770" y="936"/>
                  </a:cubicBezTo>
                  <a:cubicBezTo>
                    <a:pt x="830" y="785"/>
                    <a:pt x="845" y="619"/>
                    <a:pt x="845" y="453"/>
                  </a:cubicBezTo>
                  <a:cubicBezTo>
                    <a:pt x="845" y="438"/>
                    <a:pt x="845" y="408"/>
                    <a:pt x="845" y="378"/>
                  </a:cubicBezTo>
                  <a:cubicBezTo>
                    <a:pt x="830" y="257"/>
                    <a:pt x="800" y="137"/>
                    <a:pt x="709" y="61"/>
                  </a:cubicBezTo>
                  <a:cubicBezTo>
                    <a:pt x="650" y="19"/>
                    <a:pt x="581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5041100" y="4997450"/>
              <a:ext cx="21525" cy="31475"/>
            </a:xfrm>
            <a:custGeom>
              <a:rect b="b" l="l" r="r" t="t"/>
              <a:pathLst>
                <a:path extrusionOk="0" h="1259" w="861">
                  <a:moveTo>
                    <a:pt x="518" y="0"/>
                  </a:moveTo>
                  <a:cubicBezTo>
                    <a:pt x="464" y="0"/>
                    <a:pt x="409" y="11"/>
                    <a:pt x="363" y="31"/>
                  </a:cubicBezTo>
                  <a:cubicBezTo>
                    <a:pt x="242" y="91"/>
                    <a:pt x="167" y="197"/>
                    <a:pt x="122" y="303"/>
                  </a:cubicBezTo>
                  <a:cubicBezTo>
                    <a:pt x="31" y="529"/>
                    <a:pt x="1" y="846"/>
                    <a:pt x="122" y="1072"/>
                  </a:cubicBezTo>
                  <a:cubicBezTo>
                    <a:pt x="174" y="1177"/>
                    <a:pt x="283" y="1259"/>
                    <a:pt x="400" y="1259"/>
                  </a:cubicBezTo>
                  <a:cubicBezTo>
                    <a:pt x="418" y="1259"/>
                    <a:pt x="436" y="1257"/>
                    <a:pt x="453" y="1253"/>
                  </a:cubicBezTo>
                  <a:cubicBezTo>
                    <a:pt x="544" y="1253"/>
                    <a:pt x="604" y="1208"/>
                    <a:pt x="665" y="1147"/>
                  </a:cubicBezTo>
                  <a:cubicBezTo>
                    <a:pt x="710" y="1087"/>
                    <a:pt x="740" y="1012"/>
                    <a:pt x="770" y="936"/>
                  </a:cubicBezTo>
                  <a:cubicBezTo>
                    <a:pt x="831" y="785"/>
                    <a:pt x="861" y="619"/>
                    <a:pt x="846" y="453"/>
                  </a:cubicBezTo>
                  <a:cubicBezTo>
                    <a:pt x="846" y="438"/>
                    <a:pt x="846" y="408"/>
                    <a:pt x="846" y="378"/>
                  </a:cubicBezTo>
                  <a:cubicBezTo>
                    <a:pt x="831" y="257"/>
                    <a:pt x="800" y="137"/>
                    <a:pt x="710" y="61"/>
                  </a:cubicBezTo>
                  <a:cubicBezTo>
                    <a:pt x="659" y="19"/>
                    <a:pt x="589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4937375" y="5029000"/>
              <a:ext cx="187875" cy="83675"/>
            </a:xfrm>
            <a:custGeom>
              <a:rect b="b" l="l" r="r" t="t"/>
              <a:pathLst>
                <a:path extrusionOk="0" h="3347" w="7515">
                  <a:moveTo>
                    <a:pt x="6984" y="1"/>
                  </a:moveTo>
                  <a:cubicBezTo>
                    <a:pt x="6757" y="1"/>
                    <a:pt x="6530" y="91"/>
                    <a:pt x="6368" y="263"/>
                  </a:cubicBezTo>
                  <a:cubicBezTo>
                    <a:pt x="6322" y="323"/>
                    <a:pt x="6322" y="398"/>
                    <a:pt x="6368" y="444"/>
                  </a:cubicBezTo>
                  <a:cubicBezTo>
                    <a:pt x="6392" y="468"/>
                    <a:pt x="6429" y="484"/>
                    <a:pt x="6465" y="484"/>
                  </a:cubicBezTo>
                  <a:cubicBezTo>
                    <a:pt x="6497" y="484"/>
                    <a:pt x="6528" y="472"/>
                    <a:pt x="6549" y="444"/>
                  </a:cubicBezTo>
                  <a:cubicBezTo>
                    <a:pt x="6609" y="383"/>
                    <a:pt x="6669" y="353"/>
                    <a:pt x="6730" y="308"/>
                  </a:cubicBezTo>
                  <a:lnTo>
                    <a:pt x="6730" y="308"/>
                  </a:lnTo>
                  <a:cubicBezTo>
                    <a:pt x="6805" y="595"/>
                    <a:pt x="6760" y="911"/>
                    <a:pt x="6564" y="1138"/>
                  </a:cubicBezTo>
                  <a:cubicBezTo>
                    <a:pt x="6368" y="1379"/>
                    <a:pt x="6066" y="1470"/>
                    <a:pt x="5779" y="1545"/>
                  </a:cubicBezTo>
                  <a:cubicBezTo>
                    <a:pt x="5493" y="1621"/>
                    <a:pt x="5221" y="1711"/>
                    <a:pt x="4980" y="1877"/>
                  </a:cubicBezTo>
                  <a:cubicBezTo>
                    <a:pt x="4708" y="2058"/>
                    <a:pt x="4482" y="2284"/>
                    <a:pt x="4210" y="2465"/>
                  </a:cubicBezTo>
                  <a:cubicBezTo>
                    <a:pt x="3428" y="3003"/>
                    <a:pt x="2514" y="3173"/>
                    <a:pt x="1589" y="3173"/>
                  </a:cubicBezTo>
                  <a:cubicBezTo>
                    <a:pt x="1086" y="3173"/>
                    <a:pt x="580" y="3123"/>
                    <a:pt x="91" y="3054"/>
                  </a:cubicBezTo>
                  <a:cubicBezTo>
                    <a:pt x="78" y="3049"/>
                    <a:pt x="66" y="3048"/>
                    <a:pt x="55" y="3048"/>
                  </a:cubicBezTo>
                  <a:cubicBezTo>
                    <a:pt x="30" y="3048"/>
                    <a:pt x="11" y="3058"/>
                    <a:pt x="1" y="3069"/>
                  </a:cubicBezTo>
                  <a:cubicBezTo>
                    <a:pt x="549" y="3265"/>
                    <a:pt x="1168" y="3346"/>
                    <a:pt x="1831" y="3346"/>
                  </a:cubicBezTo>
                  <a:cubicBezTo>
                    <a:pt x="2190" y="3346"/>
                    <a:pt x="2562" y="3322"/>
                    <a:pt x="2943" y="3280"/>
                  </a:cubicBezTo>
                  <a:cubicBezTo>
                    <a:pt x="3486" y="3144"/>
                    <a:pt x="3999" y="2933"/>
                    <a:pt x="4452" y="2601"/>
                  </a:cubicBezTo>
                  <a:cubicBezTo>
                    <a:pt x="4738" y="2390"/>
                    <a:pt x="4995" y="2134"/>
                    <a:pt x="5312" y="1968"/>
                  </a:cubicBezTo>
                  <a:cubicBezTo>
                    <a:pt x="5628" y="1817"/>
                    <a:pt x="5990" y="1771"/>
                    <a:pt x="6322" y="1636"/>
                  </a:cubicBezTo>
                  <a:cubicBezTo>
                    <a:pt x="6850" y="1394"/>
                    <a:pt x="7137" y="821"/>
                    <a:pt x="6986" y="248"/>
                  </a:cubicBezTo>
                  <a:cubicBezTo>
                    <a:pt x="7092" y="248"/>
                    <a:pt x="7197" y="278"/>
                    <a:pt x="7303" y="353"/>
                  </a:cubicBezTo>
                  <a:cubicBezTo>
                    <a:pt x="7320" y="362"/>
                    <a:pt x="7338" y="365"/>
                    <a:pt x="7356" y="365"/>
                  </a:cubicBezTo>
                  <a:cubicBezTo>
                    <a:pt x="7402" y="365"/>
                    <a:pt x="7447" y="341"/>
                    <a:pt x="7469" y="308"/>
                  </a:cubicBezTo>
                  <a:cubicBezTo>
                    <a:pt x="7514" y="248"/>
                    <a:pt x="7484" y="172"/>
                    <a:pt x="7424" y="127"/>
                  </a:cubicBezTo>
                  <a:cubicBezTo>
                    <a:pt x="7290" y="42"/>
                    <a:pt x="7137" y="1"/>
                    <a:pt x="6984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48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12" name="Google Shape;2412;p48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413" name="Google Shape;2413;p4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4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48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48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48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48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4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4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48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48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48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4" name="Google Shape;2424;p48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25" name="Google Shape;2425;p48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426" name="Google Shape;2426;p4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48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48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48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48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48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4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48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48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48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48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7" name="Google Shape;2437;p48"/>
          <p:cNvSpPr txBox="1"/>
          <p:nvPr>
            <p:ph type="title"/>
          </p:nvPr>
        </p:nvSpPr>
        <p:spPr>
          <a:xfrm>
            <a:off x="2173750" y="97682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had an “It’s NOT Fair” moment? If so, share what that was like.</a:t>
            </a:r>
            <a:endParaRPr/>
          </a:p>
        </p:txBody>
      </p:sp>
      <p:grpSp>
        <p:nvGrpSpPr>
          <p:cNvPr id="2438" name="Google Shape;2438;p48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439" name="Google Shape;2439;p48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48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1" name="Google Shape;2441;p48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442" name="Google Shape;2442;p48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48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4" name="Google Shape;2444;p48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445" name="Google Shape;2445;p48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48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48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8" name="Google Shape;2448;p48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449" name="Google Shape;2449;p48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48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48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52" name="Google Shape;2452;p48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453" name="Google Shape;2453;p48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48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48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48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57" name="Google Shape;2457;p48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458" name="Google Shape;2458;p48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48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48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48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2" name="Google Shape;2462;p48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463" name="Google Shape;2463;p48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48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48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48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48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48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48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48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48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48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48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48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48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48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48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48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48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48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48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48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48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48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48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48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48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48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48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0" name="Google Shape;2490;p48"/>
          <p:cNvGrpSpPr/>
          <p:nvPr/>
        </p:nvGrpSpPr>
        <p:grpSpPr>
          <a:xfrm flipH="1">
            <a:off x="6944252" y="2689201"/>
            <a:ext cx="1403739" cy="2070925"/>
            <a:chOff x="4942875" y="3623050"/>
            <a:chExt cx="465400" cy="572775"/>
          </a:xfrm>
        </p:grpSpPr>
        <p:sp>
          <p:nvSpPr>
            <p:cNvPr id="2491" name="Google Shape;2491;p48"/>
            <p:cNvSpPr/>
            <p:nvPr/>
          </p:nvSpPr>
          <p:spPr>
            <a:xfrm>
              <a:off x="5145400" y="3623850"/>
              <a:ext cx="96050" cy="168450"/>
            </a:xfrm>
            <a:custGeom>
              <a:rect b="b" l="l" r="r" t="t"/>
              <a:pathLst>
                <a:path extrusionOk="0" h="6738" w="3842">
                  <a:moveTo>
                    <a:pt x="3842" y="242"/>
                  </a:moveTo>
                  <a:lnTo>
                    <a:pt x="3840" y="249"/>
                  </a:lnTo>
                  <a:lnTo>
                    <a:pt x="3840" y="249"/>
                  </a:lnTo>
                  <a:lnTo>
                    <a:pt x="3842" y="250"/>
                  </a:lnTo>
                  <a:lnTo>
                    <a:pt x="3842" y="242"/>
                  </a:lnTo>
                  <a:close/>
                  <a:moveTo>
                    <a:pt x="3222" y="1"/>
                  </a:moveTo>
                  <a:cubicBezTo>
                    <a:pt x="3032" y="1"/>
                    <a:pt x="2842" y="68"/>
                    <a:pt x="2687" y="199"/>
                  </a:cubicBezTo>
                  <a:lnTo>
                    <a:pt x="984" y="1645"/>
                  </a:lnTo>
                  <a:cubicBezTo>
                    <a:pt x="249" y="2269"/>
                    <a:pt x="1" y="3305"/>
                    <a:pt x="394" y="4194"/>
                  </a:cubicBezTo>
                  <a:cubicBezTo>
                    <a:pt x="582" y="4631"/>
                    <a:pt x="676" y="5101"/>
                    <a:pt x="668" y="5572"/>
                  </a:cubicBezTo>
                  <a:lnTo>
                    <a:pt x="659" y="6093"/>
                  </a:lnTo>
                  <a:cubicBezTo>
                    <a:pt x="659" y="6451"/>
                    <a:pt x="958" y="6737"/>
                    <a:pt x="1301" y="6737"/>
                  </a:cubicBezTo>
                  <a:cubicBezTo>
                    <a:pt x="1351" y="6737"/>
                    <a:pt x="1403" y="6731"/>
                    <a:pt x="1455" y="6718"/>
                  </a:cubicBezTo>
                  <a:cubicBezTo>
                    <a:pt x="1823" y="6615"/>
                    <a:pt x="2199" y="6393"/>
                    <a:pt x="2293" y="5862"/>
                  </a:cubicBezTo>
                  <a:lnTo>
                    <a:pt x="3840" y="249"/>
                  </a:lnTo>
                  <a:lnTo>
                    <a:pt x="3840" y="249"/>
                  </a:lnTo>
                  <a:lnTo>
                    <a:pt x="3671" y="139"/>
                  </a:lnTo>
                  <a:cubicBezTo>
                    <a:pt x="3535" y="46"/>
                    <a:pt x="3379" y="1"/>
                    <a:pt x="3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48"/>
            <p:cNvSpPr/>
            <p:nvPr/>
          </p:nvSpPr>
          <p:spPr>
            <a:xfrm>
              <a:off x="5312450" y="3623850"/>
              <a:ext cx="95825" cy="168450"/>
            </a:xfrm>
            <a:custGeom>
              <a:rect b="b" l="l" r="r" t="t"/>
              <a:pathLst>
                <a:path extrusionOk="0" h="6738" w="3833">
                  <a:moveTo>
                    <a:pt x="0" y="242"/>
                  </a:moveTo>
                  <a:lnTo>
                    <a:pt x="0" y="250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0" y="242"/>
                  </a:lnTo>
                  <a:close/>
                  <a:moveTo>
                    <a:pt x="614" y="1"/>
                  </a:moveTo>
                  <a:cubicBezTo>
                    <a:pt x="458" y="1"/>
                    <a:pt x="302" y="46"/>
                    <a:pt x="163" y="139"/>
                  </a:cubicBezTo>
                  <a:lnTo>
                    <a:pt x="2" y="249"/>
                  </a:lnTo>
                  <a:lnTo>
                    <a:pt x="2" y="249"/>
                  </a:lnTo>
                  <a:lnTo>
                    <a:pt x="1540" y="5862"/>
                  </a:lnTo>
                  <a:cubicBezTo>
                    <a:pt x="1634" y="6393"/>
                    <a:pt x="2010" y="6615"/>
                    <a:pt x="2378" y="6718"/>
                  </a:cubicBezTo>
                  <a:cubicBezTo>
                    <a:pt x="2431" y="6731"/>
                    <a:pt x="2484" y="6737"/>
                    <a:pt x="2535" y="6737"/>
                  </a:cubicBezTo>
                  <a:cubicBezTo>
                    <a:pt x="2884" y="6737"/>
                    <a:pt x="3181" y="6451"/>
                    <a:pt x="3174" y="6093"/>
                  </a:cubicBezTo>
                  <a:lnTo>
                    <a:pt x="3165" y="5572"/>
                  </a:lnTo>
                  <a:cubicBezTo>
                    <a:pt x="3157" y="5101"/>
                    <a:pt x="3259" y="4631"/>
                    <a:pt x="3448" y="4194"/>
                  </a:cubicBezTo>
                  <a:cubicBezTo>
                    <a:pt x="3833" y="3305"/>
                    <a:pt x="3593" y="2269"/>
                    <a:pt x="2857" y="1645"/>
                  </a:cubicBezTo>
                  <a:lnTo>
                    <a:pt x="1146" y="199"/>
                  </a:lnTo>
                  <a:cubicBezTo>
                    <a:pt x="992" y="68"/>
                    <a:pt x="804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48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48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48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48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48"/>
            <p:cNvSpPr/>
            <p:nvPr/>
          </p:nvSpPr>
          <p:spPr>
            <a:xfrm>
              <a:off x="5275450" y="4110450"/>
              <a:ext cx="62475" cy="85375"/>
            </a:xfrm>
            <a:custGeom>
              <a:rect b="b" l="l" r="r" t="t"/>
              <a:pathLst>
                <a:path extrusionOk="0" h="3415" w="2499">
                  <a:moveTo>
                    <a:pt x="1403" y="1"/>
                  </a:moveTo>
                  <a:lnTo>
                    <a:pt x="1403" y="1"/>
                  </a:lnTo>
                  <a:cubicBezTo>
                    <a:pt x="1317" y="69"/>
                    <a:pt x="1223" y="146"/>
                    <a:pt x="1129" y="215"/>
                  </a:cubicBezTo>
                  <a:cubicBezTo>
                    <a:pt x="958" y="351"/>
                    <a:pt x="804" y="488"/>
                    <a:pt x="659" y="651"/>
                  </a:cubicBezTo>
                  <a:cubicBezTo>
                    <a:pt x="411" y="950"/>
                    <a:pt x="197" y="1284"/>
                    <a:pt x="9" y="1635"/>
                  </a:cubicBezTo>
                  <a:lnTo>
                    <a:pt x="128" y="2456"/>
                  </a:lnTo>
                  <a:lnTo>
                    <a:pt x="51" y="2884"/>
                  </a:lnTo>
                  <a:cubicBezTo>
                    <a:pt x="0" y="3166"/>
                    <a:pt x="222" y="3414"/>
                    <a:pt x="496" y="3414"/>
                  </a:cubicBezTo>
                  <a:lnTo>
                    <a:pt x="2096" y="3414"/>
                  </a:lnTo>
                  <a:cubicBezTo>
                    <a:pt x="2361" y="3414"/>
                    <a:pt x="2498" y="3098"/>
                    <a:pt x="2310" y="2918"/>
                  </a:cubicBezTo>
                  <a:cubicBezTo>
                    <a:pt x="2096" y="2704"/>
                    <a:pt x="1779" y="2507"/>
                    <a:pt x="1326" y="2490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48"/>
            <p:cNvSpPr/>
            <p:nvPr/>
          </p:nvSpPr>
          <p:spPr>
            <a:xfrm>
              <a:off x="4942875" y="3740250"/>
              <a:ext cx="424975" cy="425350"/>
            </a:xfrm>
            <a:custGeom>
              <a:rect b="b" l="l" r="r" t="t"/>
              <a:pathLst>
                <a:path extrusionOk="0" h="17014" w="16999">
                  <a:moveTo>
                    <a:pt x="11250" y="0"/>
                  </a:moveTo>
                  <a:lnTo>
                    <a:pt x="10942" y="1651"/>
                  </a:lnTo>
                  <a:cubicBezTo>
                    <a:pt x="10873" y="2028"/>
                    <a:pt x="10642" y="2361"/>
                    <a:pt x="10317" y="2550"/>
                  </a:cubicBezTo>
                  <a:cubicBezTo>
                    <a:pt x="10061" y="2704"/>
                    <a:pt x="9778" y="2909"/>
                    <a:pt x="9470" y="3166"/>
                  </a:cubicBezTo>
                  <a:cubicBezTo>
                    <a:pt x="7794" y="4551"/>
                    <a:pt x="5364" y="7340"/>
                    <a:pt x="2404" y="9770"/>
                  </a:cubicBezTo>
                  <a:cubicBezTo>
                    <a:pt x="1138" y="10814"/>
                    <a:pt x="274" y="12294"/>
                    <a:pt x="52" y="13919"/>
                  </a:cubicBezTo>
                  <a:cubicBezTo>
                    <a:pt x="26" y="14150"/>
                    <a:pt x="9" y="14381"/>
                    <a:pt x="9" y="14586"/>
                  </a:cubicBezTo>
                  <a:cubicBezTo>
                    <a:pt x="0" y="15724"/>
                    <a:pt x="462" y="16468"/>
                    <a:pt x="1352" y="16862"/>
                  </a:cubicBezTo>
                  <a:cubicBezTo>
                    <a:pt x="1575" y="16964"/>
                    <a:pt x="1814" y="17014"/>
                    <a:pt x="2052" y="17014"/>
                  </a:cubicBezTo>
                  <a:cubicBezTo>
                    <a:pt x="2452" y="17014"/>
                    <a:pt x="2849" y="16873"/>
                    <a:pt x="3165" y="16605"/>
                  </a:cubicBezTo>
                  <a:lnTo>
                    <a:pt x="6630" y="13705"/>
                  </a:lnTo>
                  <a:cubicBezTo>
                    <a:pt x="11943" y="11780"/>
                    <a:pt x="16999" y="9744"/>
                    <a:pt x="15536" y="4859"/>
                  </a:cubicBezTo>
                  <a:cubicBezTo>
                    <a:pt x="15433" y="4534"/>
                    <a:pt x="15382" y="4184"/>
                    <a:pt x="15399" y="3841"/>
                  </a:cubicBezTo>
                  <a:cubicBezTo>
                    <a:pt x="15433" y="2789"/>
                    <a:pt x="15510" y="556"/>
                    <a:pt x="15510" y="428"/>
                  </a:cubicBezTo>
                  <a:lnTo>
                    <a:pt x="112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48"/>
            <p:cNvSpPr/>
            <p:nvPr/>
          </p:nvSpPr>
          <p:spPr>
            <a:xfrm>
              <a:off x="4943075" y="3819375"/>
              <a:ext cx="290475" cy="291525"/>
            </a:xfrm>
            <a:custGeom>
              <a:rect b="b" l="l" r="r" t="t"/>
              <a:pathLst>
                <a:path extrusionOk="0" h="11661" w="11619">
                  <a:moveTo>
                    <a:pt x="9454" y="1"/>
                  </a:moveTo>
                  <a:cubicBezTo>
                    <a:pt x="9214" y="197"/>
                    <a:pt x="8958" y="428"/>
                    <a:pt x="8684" y="685"/>
                  </a:cubicBezTo>
                  <a:cubicBezTo>
                    <a:pt x="7067" y="2191"/>
                    <a:pt x="4920" y="4526"/>
                    <a:pt x="2396" y="6605"/>
                  </a:cubicBezTo>
                  <a:cubicBezTo>
                    <a:pt x="1549" y="7306"/>
                    <a:pt x="873" y="8205"/>
                    <a:pt x="463" y="9214"/>
                  </a:cubicBezTo>
                  <a:cubicBezTo>
                    <a:pt x="257" y="9702"/>
                    <a:pt x="121" y="10215"/>
                    <a:pt x="44" y="10745"/>
                  </a:cubicBezTo>
                  <a:cubicBezTo>
                    <a:pt x="9" y="10985"/>
                    <a:pt x="1" y="11216"/>
                    <a:pt x="1" y="11421"/>
                  </a:cubicBezTo>
                  <a:cubicBezTo>
                    <a:pt x="305" y="11580"/>
                    <a:pt x="670" y="11660"/>
                    <a:pt x="1024" y="11660"/>
                  </a:cubicBezTo>
                  <a:cubicBezTo>
                    <a:pt x="1088" y="11660"/>
                    <a:pt x="1152" y="11657"/>
                    <a:pt x="1216" y="11652"/>
                  </a:cubicBezTo>
                  <a:cubicBezTo>
                    <a:pt x="2328" y="11575"/>
                    <a:pt x="3329" y="10917"/>
                    <a:pt x="4124" y="10129"/>
                  </a:cubicBezTo>
                  <a:cubicBezTo>
                    <a:pt x="4920" y="9342"/>
                    <a:pt x="5570" y="8427"/>
                    <a:pt x="6366" y="7640"/>
                  </a:cubicBezTo>
                  <a:cubicBezTo>
                    <a:pt x="7101" y="6913"/>
                    <a:pt x="7948" y="6305"/>
                    <a:pt x="8872" y="5843"/>
                  </a:cubicBezTo>
                  <a:cubicBezTo>
                    <a:pt x="9368" y="5595"/>
                    <a:pt x="9899" y="5390"/>
                    <a:pt x="10361" y="5082"/>
                  </a:cubicBezTo>
                  <a:cubicBezTo>
                    <a:pt x="10823" y="4774"/>
                    <a:pt x="11242" y="4346"/>
                    <a:pt x="11396" y="3816"/>
                  </a:cubicBezTo>
                  <a:cubicBezTo>
                    <a:pt x="11618" y="3055"/>
                    <a:pt x="11276" y="2242"/>
                    <a:pt x="10806" y="1609"/>
                  </a:cubicBezTo>
                  <a:cubicBezTo>
                    <a:pt x="10386" y="1044"/>
                    <a:pt x="9873" y="565"/>
                    <a:pt x="9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48"/>
            <p:cNvSpPr/>
            <p:nvPr/>
          </p:nvSpPr>
          <p:spPr>
            <a:xfrm>
              <a:off x="4954625" y="3836475"/>
              <a:ext cx="234425" cy="218125"/>
            </a:xfrm>
            <a:custGeom>
              <a:rect b="b" l="l" r="r" t="t"/>
              <a:pathLst>
                <a:path extrusionOk="0" h="8725" w="9377">
                  <a:moveTo>
                    <a:pt x="8222" y="1"/>
                  </a:moveTo>
                  <a:cubicBezTo>
                    <a:pt x="6605" y="1507"/>
                    <a:pt x="4458" y="3842"/>
                    <a:pt x="1934" y="5921"/>
                  </a:cubicBezTo>
                  <a:cubicBezTo>
                    <a:pt x="1087" y="6622"/>
                    <a:pt x="411" y="7521"/>
                    <a:pt x="1" y="8530"/>
                  </a:cubicBezTo>
                  <a:cubicBezTo>
                    <a:pt x="248" y="8661"/>
                    <a:pt x="545" y="8724"/>
                    <a:pt x="834" y="8724"/>
                  </a:cubicBezTo>
                  <a:cubicBezTo>
                    <a:pt x="885" y="8724"/>
                    <a:pt x="935" y="8722"/>
                    <a:pt x="985" y="8718"/>
                  </a:cubicBezTo>
                  <a:cubicBezTo>
                    <a:pt x="1883" y="8658"/>
                    <a:pt x="2687" y="8119"/>
                    <a:pt x="3329" y="7486"/>
                  </a:cubicBezTo>
                  <a:cubicBezTo>
                    <a:pt x="3970" y="6853"/>
                    <a:pt x="4501" y="6109"/>
                    <a:pt x="5142" y="5476"/>
                  </a:cubicBezTo>
                  <a:cubicBezTo>
                    <a:pt x="5732" y="4886"/>
                    <a:pt x="6417" y="4398"/>
                    <a:pt x="7170" y="4022"/>
                  </a:cubicBezTo>
                  <a:cubicBezTo>
                    <a:pt x="7572" y="3825"/>
                    <a:pt x="7991" y="3654"/>
                    <a:pt x="8367" y="3414"/>
                  </a:cubicBezTo>
                  <a:cubicBezTo>
                    <a:pt x="8744" y="3166"/>
                    <a:pt x="9077" y="2824"/>
                    <a:pt x="9206" y="2388"/>
                  </a:cubicBezTo>
                  <a:cubicBezTo>
                    <a:pt x="9377" y="1780"/>
                    <a:pt x="9103" y="1122"/>
                    <a:pt x="8727" y="608"/>
                  </a:cubicBezTo>
                  <a:cubicBezTo>
                    <a:pt x="8573" y="394"/>
                    <a:pt x="8393" y="198"/>
                    <a:pt x="8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48"/>
            <p:cNvSpPr/>
            <p:nvPr/>
          </p:nvSpPr>
          <p:spPr>
            <a:xfrm>
              <a:off x="4948850" y="4006500"/>
              <a:ext cx="217975" cy="189325"/>
            </a:xfrm>
            <a:custGeom>
              <a:rect b="b" l="l" r="r" t="t"/>
              <a:pathLst>
                <a:path extrusionOk="0" h="7573" w="8719">
                  <a:moveTo>
                    <a:pt x="4470" y="0"/>
                  </a:moveTo>
                  <a:cubicBezTo>
                    <a:pt x="2504" y="0"/>
                    <a:pt x="1388" y="1008"/>
                    <a:pt x="779" y="1909"/>
                  </a:cubicBezTo>
                  <a:cubicBezTo>
                    <a:pt x="215" y="2747"/>
                    <a:pt x="1" y="3782"/>
                    <a:pt x="232" y="4766"/>
                  </a:cubicBezTo>
                  <a:cubicBezTo>
                    <a:pt x="639" y="6501"/>
                    <a:pt x="2063" y="6617"/>
                    <a:pt x="2435" y="6617"/>
                  </a:cubicBezTo>
                  <a:cubicBezTo>
                    <a:pt x="2492" y="6617"/>
                    <a:pt x="2524" y="6614"/>
                    <a:pt x="2524" y="6614"/>
                  </a:cubicBezTo>
                  <a:lnTo>
                    <a:pt x="2542" y="7084"/>
                  </a:lnTo>
                  <a:cubicBezTo>
                    <a:pt x="2550" y="7358"/>
                    <a:pt x="2781" y="7572"/>
                    <a:pt x="3055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0" y="4638"/>
                    <a:pt x="6964" y="3286"/>
                    <a:pt x="6699" y="1712"/>
                  </a:cubicBezTo>
                  <a:cubicBezTo>
                    <a:pt x="6545" y="771"/>
                    <a:pt x="5758" y="69"/>
                    <a:pt x="4800" y="10"/>
                  </a:cubicBezTo>
                  <a:cubicBezTo>
                    <a:pt x="4687" y="3"/>
                    <a:pt x="4577" y="0"/>
                    <a:pt x="4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48"/>
            <p:cNvSpPr/>
            <p:nvPr/>
          </p:nvSpPr>
          <p:spPr>
            <a:xfrm>
              <a:off x="5194175" y="3923100"/>
              <a:ext cx="125550" cy="272725"/>
            </a:xfrm>
            <a:custGeom>
              <a:rect b="b" l="l" r="r" t="t"/>
              <a:pathLst>
                <a:path extrusionOk="0" h="10909" w="5022">
                  <a:moveTo>
                    <a:pt x="4261" y="1"/>
                  </a:moveTo>
                  <a:lnTo>
                    <a:pt x="0" y="1566"/>
                  </a:lnTo>
                  <a:lnTo>
                    <a:pt x="796" y="7281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44" y="10660"/>
                    <a:pt x="1258" y="10908"/>
                    <a:pt x="1540" y="10908"/>
                  </a:cubicBezTo>
                  <a:lnTo>
                    <a:pt x="3131" y="10908"/>
                  </a:lnTo>
                  <a:cubicBezTo>
                    <a:pt x="3396" y="10908"/>
                    <a:pt x="3533" y="10592"/>
                    <a:pt x="3345" y="10412"/>
                  </a:cubicBezTo>
                  <a:cubicBezTo>
                    <a:pt x="3140" y="10198"/>
                    <a:pt x="2815" y="10001"/>
                    <a:pt x="2361" y="9984"/>
                  </a:cubicBezTo>
                  <a:lnTo>
                    <a:pt x="2592" y="7469"/>
                  </a:lnTo>
                  <a:lnTo>
                    <a:pt x="2934" y="3662"/>
                  </a:lnTo>
                  <a:cubicBezTo>
                    <a:pt x="2934" y="3662"/>
                    <a:pt x="5022" y="2199"/>
                    <a:pt x="4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48"/>
            <p:cNvSpPr/>
            <p:nvPr/>
          </p:nvSpPr>
          <p:spPr>
            <a:xfrm>
              <a:off x="5220250" y="4111525"/>
              <a:ext cx="62275" cy="84300"/>
            </a:xfrm>
            <a:custGeom>
              <a:rect b="b" l="l" r="r" t="t"/>
              <a:pathLst>
                <a:path extrusionOk="0" h="3372" w="2491">
                  <a:moveTo>
                    <a:pt x="1541" y="0"/>
                  </a:moveTo>
                  <a:lnTo>
                    <a:pt x="1541" y="0"/>
                  </a:lnTo>
                  <a:cubicBezTo>
                    <a:pt x="1199" y="189"/>
                    <a:pt x="916" y="471"/>
                    <a:pt x="685" y="787"/>
                  </a:cubicBezTo>
                  <a:cubicBezTo>
                    <a:pt x="420" y="1138"/>
                    <a:pt x="215" y="1540"/>
                    <a:pt x="61" y="1951"/>
                  </a:cubicBezTo>
                  <a:lnTo>
                    <a:pt x="121" y="2413"/>
                  </a:lnTo>
                  <a:lnTo>
                    <a:pt x="44" y="2841"/>
                  </a:lnTo>
                  <a:cubicBezTo>
                    <a:pt x="1" y="3123"/>
                    <a:pt x="215" y="3371"/>
                    <a:pt x="497" y="3371"/>
                  </a:cubicBezTo>
                  <a:lnTo>
                    <a:pt x="2088" y="3371"/>
                  </a:lnTo>
                  <a:cubicBezTo>
                    <a:pt x="2353" y="3371"/>
                    <a:pt x="2490" y="3055"/>
                    <a:pt x="2302" y="2875"/>
                  </a:cubicBezTo>
                  <a:cubicBezTo>
                    <a:pt x="2097" y="2661"/>
                    <a:pt x="1780" y="2464"/>
                    <a:pt x="1318" y="2447"/>
                  </a:cubicBezTo>
                  <a:lnTo>
                    <a:pt x="1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48"/>
            <p:cNvSpPr/>
            <p:nvPr/>
          </p:nvSpPr>
          <p:spPr>
            <a:xfrm>
              <a:off x="5195675" y="3623050"/>
              <a:ext cx="155925" cy="176675"/>
            </a:xfrm>
            <a:custGeom>
              <a:rect b="b" l="l" r="r" t="t"/>
              <a:pathLst>
                <a:path extrusionOk="0" h="7067" w="6237">
                  <a:moveTo>
                    <a:pt x="3182" y="0"/>
                  </a:moveTo>
                  <a:cubicBezTo>
                    <a:pt x="3088" y="0"/>
                    <a:pt x="2986" y="0"/>
                    <a:pt x="2892" y="9"/>
                  </a:cubicBezTo>
                  <a:cubicBezTo>
                    <a:pt x="2036" y="77"/>
                    <a:pt x="1352" y="436"/>
                    <a:pt x="1129" y="907"/>
                  </a:cubicBezTo>
                  <a:cubicBezTo>
                    <a:pt x="1112" y="941"/>
                    <a:pt x="0" y="3431"/>
                    <a:pt x="77" y="3799"/>
                  </a:cubicBezTo>
                  <a:cubicBezTo>
                    <a:pt x="77" y="4183"/>
                    <a:pt x="539" y="5201"/>
                    <a:pt x="1258" y="6006"/>
                  </a:cubicBezTo>
                  <a:cubicBezTo>
                    <a:pt x="1788" y="6596"/>
                    <a:pt x="2464" y="7066"/>
                    <a:pt x="3182" y="7066"/>
                  </a:cubicBezTo>
                  <a:cubicBezTo>
                    <a:pt x="3952" y="7066"/>
                    <a:pt x="4645" y="6545"/>
                    <a:pt x="5176" y="5903"/>
                  </a:cubicBezTo>
                  <a:cubicBezTo>
                    <a:pt x="5834" y="5116"/>
                    <a:pt x="6237" y="4166"/>
                    <a:pt x="6237" y="3790"/>
                  </a:cubicBezTo>
                  <a:cubicBezTo>
                    <a:pt x="6237" y="3533"/>
                    <a:pt x="5877" y="2070"/>
                    <a:pt x="5278" y="993"/>
                  </a:cubicBezTo>
                  <a:cubicBezTo>
                    <a:pt x="5253" y="941"/>
                    <a:pt x="5236" y="890"/>
                    <a:pt x="5201" y="839"/>
                  </a:cubicBezTo>
                  <a:cubicBezTo>
                    <a:pt x="5201" y="839"/>
                    <a:pt x="5201" y="830"/>
                    <a:pt x="5201" y="830"/>
                  </a:cubicBezTo>
                  <a:cubicBezTo>
                    <a:pt x="4936" y="385"/>
                    <a:pt x="4243" y="51"/>
                    <a:pt x="3396" y="9"/>
                  </a:cubicBezTo>
                  <a:cubicBezTo>
                    <a:pt x="3319" y="0"/>
                    <a:pt x="3259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48"/>
            <p:cNvSpPr/>
            <p:nvPr/>
          </p:nvSpPr>
          <p:spPr>
            <a:xfrm>
              <a:off x="5213425" y="3623050"/>
              <a:ext cx="112725" cy="176675"/>
            </a:xfrm>
            <a:custGeom>
              <a:rect b="b" l="l" r="r" t="t"/>
              <a:pathLst>
                <a:path extrusionOk="0" h="7067" w="4509">
                  <a:moveTo>
                    <a:pt x="2472" y="0"/>
                  </a:moveTo>
                  <a:cubicBezTo>
                    <a:pt x="2378" y="0"/>
                    <a:pt x="2276" y="0"/>
                    <a:pt x="2182" y="9"/>
                  </a:cubicBezTo>
                  <a:lnTo>
                    <a:pt x="2182" y="2490"/>
                  </a:lnTo>
                  <a:cubicBezTo>
                    <a:pt x="1685" y="2840"/>
                    <a:pt x="0" y="4226"/>
                    <a:pt x="548" y="6006"/>
                  </a:cubicBezTo>
                  <a:cubicBezTo>
                    <a:pt x="1078" y="6596"/>
                    <a:pt x="1754" y="7066"/>
                    <a:pt x="2472" y="7066"/>
                  </a:cubicBezTo>
                  <a:cubicBezTo>
                    <a:pt x="3242" y="7066"/>
                    <a:pt x="3935" y="6545"/>
                    <a:pt x="4466" y="5903"/>
                  </a:cubicBezTo>
                  <a:lnTo>
                    <a:pt x="4474" y="5903"/>
                  </a:lnTo>
                  <a:cubicBezTo>
                    <a:pt x="4509" y="5347"/>
                    <a:pt x="4389" y="4782"/>
                    <a:pt x="4106" y="4269"/>
                  </a:cubicBezTo>
                  <a:cubicBezTo>
                    <a:pt x="3773" y="3670"/>
                    <a:pt x="3285" y="3106"/>
                    <a:pt x="2686" y="2490"/>
                  </a:cubicBezTo>
                  <a:lnTo>
                    <a:pt x="2686" y="9"/>
                  </a:lnTo>
                  <a:cubicBezTo>
                    <a:pt x="2609" y="0"/>
                    <a:pt x="2549" y="0"/>
                    <a:pt x="2472" y="0"/>
                  </a:cubicBezTo>
                  <a:close/>
                </a:path>
              </a:pathLst>
            </a:custGeom>
            <a:solidFill>
              <a:srgbClr val="F5D9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48"/>
            <p:cNvSpPr/>
            <p:nvPr/>
          </p:nvSpPr>
          <p:spPr>
            <a:xfrm>
              <a:off x="5245700" y="3651925"/>
              <a:ext cx="14800" cy="16875"/>
            </a:xfrm>
            <a:custGeom>
              <a:rect b="b" l="l" r="r" t="t"/>
              <a:pathLst>
                <a:path extrusionOk="0" h="675" w="592">
                  <a:moveTo>
                    <a:pt x="377" y="0"/>
                  </a:moveTo>
                  <a:lnTo>
                    <a:pt x="377" y="9"/>
                  </a:lnTo>
                  <a:cubicBezTo>
                    <a:pt x="368" y="6"/>
                    <a:pt x="359" y="5"/>
                    <a:pt x="350" y="5"/>
                  </a:cubicBezTo>
                  <a:cubicBezTo>
                    <a:pt x="325" y="5"/>
                    <a:pt x="300" y="13"/>
                    <a:pt x="275" y="26"/>
                  </a:cubicBezTo>
                  <a:cubicBezTo>
                    <a:pt x="266" y="26"/>
                    <a:pt x="266" y="26"/>
                    <a:pt x="258" y="34"/>
                  </a:cubicBezTo>
                  <a:cubicBezTo>
                    <a:pt x="206" y="60"/>
                    <a:pt x="155" y="103"/>
                    <a:pt x="121" y="145"/>
                  </a:cubicBezTo>
                  <a:cubicBezTo>
                    <a:pt x="104" y="171"/>
                    <a:pt x="86" y="197"/>
                    <a:pt x="69" y="231"/>
                  </a:cubicBezTo>
                  <a:cubicBezTo>
                    <a:pt x="61" y="240"/>
                    <a:pt x="61" y="257"/>
                    <a:pt x="52" y="265"/>
                  </a:cubicBezTo>
                  <a:cubicBezTo>
                    <a:pt x="44" y="291"/>
                    <a:pt x="35" y="317"/>
                    <a:pt x="27" y="342"/>
                  </a:cubicBezTo>
                  <a:cubicBezTo>
                    <a:pt x="18" y="368"/>
                    <a:pt x="9" y="394"/>
                    <a:pt x="9" y="411"/>
                  </a:cubicBezTo>
                  <a:cubicBezTo>
                    <a:pt x="1" y="471"/>
                    <a:pt x="27" y="530"/>
                    <a:pt x="61" y="573"/>
                  </a:cubicBezTo>
                  <a:cubicBezTo>
                    <a:pt x="109" y="635"/>
                    <a:pt x="173" y="675"/>
                    <a:pt x="250" y="675"/>
                  </a:cubicBezTo>
                  <a:cubicBezTo>
                    <a:pt x="269" y="675"/>
                    <a:pt x="289" y="672"/>
                    <a:pt x="309" y="667"/>
                  </a:cubicBezTo>
                  <a:cubicBezTo>
                    <a:pt x="403" y="650"/>
                    <a:pt x="480" y="573"/>
                    <a:pt x="514" y="479"/>
                  </a:cubicBezTo>
                  <a:cubicBezTo>
                    <a:pt x="557" y="402"/>
                    <a:pt x="591" y="299"/>
                    <a:pt x="583" y="205"/>
                  </a:cubicBezTo>
                  <a:cubicBezTo>
                    <a:pt x="574" y="94"/>
                    <a:pt x="489" y="9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48"/>
            <p:cNvSpPr/>
            <p:nvPr/>
          </p:nvSpPr>
          <p:spPr>
            <a:xfrm>
              <a:off x="5291700" y="3651925"/>
              <a:ext cx="14775" cy="16875"/>
            </a:xfrm>
            <a:custGeom>
              <a:rect b="b" l="l" r="r" t="t"/>
              <a:pathLst>
                <a:path extrusionOk="0" h="675" w="591">
                  <a:moveTo>
                    <a:pt x="214" y="0"/>
                  </a:moveTo>
                  <a:cubicBezTo>
                    <a:pt x="103" y="9"/>
                    <a:pt x="26" y="94"/>
                    <a:pt x="9" y="205"/>
                  </a:cubicBezTo>
                  <a:cubicBezTo>
                    <a:pt x="0" y="299"/>
                    <a:pt x="43" y="402"/>
                    <a:pt x="77" y="479"/>
                  </a:cubicBezTo>
                  <a:cubicBezTo>
                    <a:pt x="120" y="573"/>
                    <a:pt x="188" y="650"/>
                    <a:pt x="291" y="667"/>
                  </a:cubicBezTo>
                  <a:cubicBezTo>
                    <a:pt x="310" y="672"/>
                    <a:pt x="328" y="675"/>
                    <a:pt x="346" y="675"/>
                  </a:cubicBezTo>
                  <a:cubicBezTo>
                    <a:pt x="421" y="675"/>
                    <a:pt x="489" y="635"/>
                    <a:pt x="531" y="573"/>
                  </a:cubicBezTo>
                  <a:cubicBezTo>
                    <a:pt x="573" y="530"/>
                    <a:pt x="590" y="471"/>
                    <a:pt x="582" y="411"/>
                  </a:cubicBezTo>
                  <a:cubicBezTo>
                    <a:pt x="582" y="394"/>
                    <a:pt x="582" y="368"/>
                    <a:pt x="573" y="342"/>
                  </a:cubicBezTo>
                  <a:cubicBezTo>
                    <a:pt x="565" y="317"/>
                    <a:pt x="556" y="291"/>
                    <a:pt x="548" y="265"/>
                  </a:cubicBezTo>
                  <a:cubicBezTo>
                    <a:pt x="539" y="257"/>
                    <a:pt x="531" y="240"/>
                    <a:pt x="522" y="231"/>
                  </a:cubicBezTo>
                  <a:cubicBezTo>
                    <a:pt x="513" y="197"/>
                    <a:pt x="496" y="171"/>
                    <a:pt x="471" y="145"/>
                  </a:cubicBezTo>
                  <a:cubicBezTo>
                    <a:pt x="436" y="103"/>
                    <a:pt x="394" y="60"/>
                    <a:pt x="334" y="34"/>
                  </a:cubicBezTo>
                  <a:cubicBezTo>
                    <a:pt x="334" y="26"/>
                    <a:pt x="325" y="26"/>
                    <a:pt x="325" y="26"/>
                  </a:cubicBezTo>
                  <a:cubicBezTo>
                    <a:pt x="300" y="13"/>
                    <a:pt x="275" y="5"/>
                    <a:pt x="247" y="5"/>
                  </a:cubicBezTo>
                  <a:cubicBezTo>
                    <a:pt x="236" y="5"/>
                    <a:pt x="226" y="6"/>
                    <a:pt x="214" y="9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48"/>
            <p:cNvSpPr/>
            <p:nvPr/>
          </p:nvSpPr>
          <p:spPr>
            <a:xfrm>
              <a:off x="530380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0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7" y="785"/>
                    <a:pt x="235" y="787"/>
                    <a:pt x="252" y="787"/>
                  </a:cubicBezTo>
                  <a:cubicBezTo>
                    <a:pt x="322" y="787"/>
                    <a:pt x="390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57" y="121"/>
                    <a:pt x="397" y="44"/>
                    <a:pt x="320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48"/>
            <p:cNvSpPr/>
            <p:nvPr/>
          </p:nvSpPr>
          <p:spPr>
            <a:xfrm>
              <a:off x="523065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1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8" y="785"/>
                    <a:pt x="235" y="787"/>
                    <a:pt x="252" y="787"/>
                  </a:cubicBezTo>
                  <a:cubicBezTo>
                    <a:pt x="322" y="787"/>
                    <a:pt x="391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49" y="121"/>
                    <a:pt x="398" y="44"/>
                    <a:pt x="321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48"/>
            <p:cNvSpPr/>
            <p:nvPr/>
          </p:nvSpPr>
          <p:spPr>
            <a:xfrm>
              <a:off x="5249975" y="3759925"/>
              <a:ext cx="51800" cy="56900"/>
            </a:xfrm>
            <a:custGeom>
              <a:rect b="b" l="l" r="r" t="t"/>
              <a:pathLst>
                <a:path extrusionOk="0" h="2276" w="2072">
                  <a:moveTo>
                    <a:pt x="1036" y="0"/>
                  </a:moveTo>
                  <a:lnTo>
                    <a:pt x="771" y="43"/>
                  </a:lnTo>
                  <a:cubicBezTo>
                    <a:pt x="634" y="129"/>
                    <a:pt x="480" y="188"/>
                    <a:pt x="318" y="214"/>
                  </a:cubicBezTo>
                  <a:cubicBezTo>
                    <a:pt x="245" y="220"/>
                    <a:pt x="172" y="226"/>
                    <a:pt x="97" y="226"/>
                  </a:cubicBezTo>
                  <a:cubicBezTo>
                    <a:pt x="65" y="226"/>
                    <a:pt x="34" y="225"/>
                    <a:pt x="1" y="223"/>
                  </a:cubicBezTo>
                  <a:cubicBezTo>
                    <a:pt x="1" y="274"/>
                    <a:pt x="1" y="325"/>
                    <a:pt x="1" y="377"/>
                  </a:cubicBezTo>
                  <a:cubicBezTo>
                    <a:pt x="35" y="1395"/>
                    <a:pt x="206" y="2276"/>
                    <a:pt x="1036" y="2276"/>
                  </a:cubicBezTo>
                  <a:cubicBezTo>
                    <a:pt x="1481" y="2276"/>
                    <a:pt x="1738" y="2019"/>
                    <a:pt x="1883" y="1626"/>
                  </a:cubicBezTo>
                  <a:cubicBezTo>
                    <a:pt x="2011" y="1283"/>
                    <a:pt x="2054" y="830"/>
                    <a:pt x="2063" y="351"/>
                  </a:cubicBezTo>
                  <a:lnTo>
                    <a:pt x="2071" y="188"/>
                  </a:lnTo>
                  <a:lnTo>
                    <a:pt x="2071" y="188"/>
                  </a:lnTo>
                  <a:cubicBezTo>
                    <a:pt x="1980" y="221"/>
                    <a:pt x="1885" y="236"/>
                    <a:pt x="1789" y="236"/>
                  </a:cubicBezTo>
                  <a:cubicBezTo>
                    <a:pt x="1578" y="236"/>
                    <a:pt x="1366" y="161"/>
                    <a:pt x="1207" y="26"/>
                  </a:cubicBezTo>
                  <a:lnTo>
                    <a:pt x="1036" y="0"/>
                  </a:lnTo>
                  <a:close/>
                </a:path>
              </a:pathLst>
            </a:custGeom>
            <a:solidFill>
              <a:srgbClr val="DA5F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48"/>
            <p:cNvSpPr/>
            <p:nvPr/>
          </p:nvSpPr>
          <p:spPr>
            <a:xfrm>
              <a:off x="5226025" y="3748900"/>
              <a:ext cx="94350" cy="30350"/>
            </a:xfrm>
            <a:custGeom>
              <a:rect b="b" l="l" r="r" t="t"/>
              <a:pathLst>
                <a:path extrusionOk="0" h="1214" w="3774">
                  <a:moveTo>
                    <a:pt x="465" y="0"/>
                  </a:moveTo>
                  <a:cubicBezTo>
                    <a:pt x="459" y="0"/>
                    <a:pt x="452" y="2"/>
                    <a:pt x="446" y="5"/>
                  </a:cubicBezTo>
                  <a:cubicBezTo>
                    <a:pt x="266" y="73"/>
                    <a:pt x="112" y="210"/>
                    <a:pt x="18" y="381"/>
                  </a:cubicBezTo>
                  <a:cubicBezTo>
                    <a:pt x="1" y="416"/>
                    <a:pt x="9" y="458"/>
                    <a:pt x="52" y="484"/>
                  </a:cubicBezTo>
                  <a:cubicBezTo>
                    <a:pt x="63" y="489"/>
                    <a:pt x="76" y="492"/>
                    <a:pt x="88" y="492"/>
                  </a:cubicBezTo>
                  <a:cubicBezTo>
                    <a:pt x="115" y="492"/>
                    <a:pt x="143" y="479"/>
                    <a:pt x="155" y="450"/>
                  </a:cubicBezTo>
                  <a:cubicBezTo>
                    <a:pt x="163" y="433"/>
                    <a:pt x="172" y="416"/>
                    <a:pt x="189" y="398"/>
                  </a:cubicBezTo>
                  <a:cubicBezTo>
                    <a:pt x="189" y="390"/>
                    <a:pt x="198" y="381"/>
                    <a:pt x="206" y="373"/>
                  </a:cubicBezTo>
                  <a:cubicBezTo>
                    <a:pt x="206" y="373"/>
                    <a:pt x="206" y="364"/>
                    <a:pt x="215" y="35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3" y="347"/>
                    <a:pt x="232" y="339"/>
                    <a:pt x="232" y="330"/>
                  </a:cubicBezTo>
                  <a:lnTo>
                    <a:pt x="240" y="330"/>
                  </a:lnTo>
                  <a:cubicBezTo>
                    <a:pt x="275" y="458"/>
                    <a:pt x="352" y="578"/>
                    <a:pt x="471" y="664"/>
                  </a:cubicBezTo>
                  <a:cubicBezTo>
                    <a:pt x="608" y="766"/>
                    <a:pt x="779" y="809"/>
                    <a:pt x="959" y="818"/>
                  </a:cubicBezTo>
                  <a:cubicBezTo>
                    <a:pt x="993" y="820"/>
                    <a:pt x="1028" y="821"/>
                    <a:pt x="1062" y="821"/>
                  </a:cubicBezTo>
                  <a:cubicBezTo>
                    <a:pt x="1155" y="821"/>
                    <a:pt x="1245" y="813"/>
                    <a:pt x="1327" y="801"/>
                  </a:cubicBezTo>
                  <a:cubicBezTo>
                    <a:pt x="1438" y="783"/>
                    <a:pt x="1549" y="749"/>
                    <a:pt x="1652" y="706"/>
                  </a:cubicBezTo>
                  <a:cubicBezTo>
                    <a:pt x="1695" y="689"/>
                    <a:pt x="1917" y="587"/>
                    <a:pt x="1917" y="535"/>
                  </a:cubicBezTo>
                  <a:lnTo>
                    <a:pt x="1917" y="1143"/>
                  </a:lnTo>
                  <a:cubicBezTo>
                    <a:pt x="1917" y="1190"/>
                    <a:pt x="1953" y="1213"/>
                    <a:pt x="1990" y="1213"/>
                  </a:cubicBezTo>
                  <a:cubicBezTo>
                    <a:pt x="2026" y="1213"/>
                    <a:pt x="2063" y="1190"/>
                    <a:pt x="2063" y="1143"/>
                  </a:cubicBezTo>
                  <a:lnTo>
                    <a:pt x="2063" y="604"/>
                  </a:lnTo>
                  <a:cubicBezTo>
                    <a:pt x="2071" y="612"/>
                    <a:pt x="2080" y="621"/>
                    <a:pt x="2080" y="629"/>
                  </a:cubicBezTo>
                  <a:cubicBezTo>
                    <a:pt x="2080" y="621"/>
                    <a:pt x="2080" y="612"/>
                    <a:pt x="2080" y="612"/>
                  </a:cubicBezTo>
                  <a:cubicBezTo>
                    <a:pt x="2097" y="681"/>
                    <a:pt x="2311" y="758"/>
                    <a:pt x="2379" y="775"/>
                  </a:cubicBezTo>
                  <a:cubicBezTo>
                    <a:pt x="2473" y="809"/>
                    <a:pt x="2576" y="826"/>
                    <a:pt x="2679" y="826"/>
                  </a:cubicBezTo>
                  <a:cubicBezTo>
                    <a:pt x="2790" y="826"/>
                    <a:pt x="2910" y="818"/>
                    <a:pt x="3021" y="792"/>
                  </a:cubicBezTo>
                  <a:cubicBezTo>
                    <a:pt x="3115" y="766"/>
                    <a:pt x="3209" y="732"/>
                    <a:pt x="3286" y="672"/>
                  </a:cubicBezTo>
                  <a:cubicBezTo>
                    <a:pt x="3346" y="629"/>
                    <a:pt x="3397" y="578"/>
                    <a:pt x="3440" y="518"/>
                  </a:cubicBezTo>
                  <a:cubicBezTo>
                    <a:pt x="3465" y="484"/>
                    <a:pt x="3549" y="376"/>
                    <a:pt x="3543" y="332"/>
                  </a:cubicBezTo>
                  <a:lnTo>
                    <a:pt x="3543" y="332"/>
                  </a:lnTo>
                  <a:cubicBezTo>
                    <a:pt x="3551" y="382"/>
                    <a:pt x="3569" y="425"/>
                    <a:pt x="3611" y="458"/>
                  </a:cubicBezTo>
                  <a:cubicBezTo>
                    <a:pt x="3629" y="472"/>
                    <a:pt x="3655" y="481"/>
                    <a:pt x="3680" y="481"/>
                  </a:cubicBezTo>
                  <a:cubicBezTo>
                    <a:pt x="3702" y="481"/>
                    <a:pt x="3723" y="474"/>
                    <a:pt x="3739" y="458"/>
                  </a:cubicBezTo>
                  <a:cubicBezTo>
                    <a:pt x="3774" y="416"/>
                    <a:pt x="3739" y="347"/>
                    <a:pt x="3705" y="304"/>
                  </a:cubicBezTo>
                  <a:cubicBezTo>
                    <a:pt x="3628" y="193"/>
                    <a:pt x="3525" y="108"/>
                    <a:pt x="3406" y="39"/>
                  </a:cubicBezTo>
                  <a:cubicBezTo>
                    <a:pt x="3380" y="22"/>
                    <a:pt x="3337" y="5"/>
                    <a:pt x="3303" y="5"/>
                  </a:cubicBezTo>
                  <a:cubicBezTo>
                    <a:pt x="3260" y="5"/>
                    <a:pt x="3217" y="39"/>
                    <a:pt x="3226" y="73"/>
                  </a:cubicBezTo>
                  <a:cubicBezTo>
                    <a:pt x="3226" y="142"/>
                    <a:pt x="3320" y="150"/>
                    <a:pt x="3371" y="193"/>
                  </a:cubicBezTo>
                  <a:cubicBezTo>
                    <a:pt x="3397" y="219"/>
                    <a:pt x="3406" y="270"/>
                    <a:pt x="3397" y="313"/>
                  </a:cubicBezTo>
                  <a:cubicBezTo>
                    <a:pt x="3389" y="356"/>
                    <a:pt x="3363" y="390"/>
                    <a:pt x="3329" y="424"/>
                  </a:cubicBezTo>
                  <a:cubicBezTo>
                    <a:pt x="3252" y="527"/>
                    <a:pt x="3140" y="595"/>
                    <a:pt x="3021" y="629"/>
                  </a:cubicBezTo>
                  <a:cubicBezTo>
                    <a:pt x="2933" y="662"/>
                    <a:pt x="2838" y="677"/>
                    <a:pt x="2742" y="677"/>
                  </a:cubicBezTo>
                  <a:cubicBezTo>
                    <a:pt x="2531" y="677"/>
                    <a:pt x="2316" y="602"/>
                    <a:pt x="2157" y="467"/>
                  </a:cubicBezTo>
                  <a:cubicBezTo>
                    <a:pt x="2122" y="433"/>
                    <a:pt x="2080" y="398"/>
                    <a:pt x="2054" y="356"/>
                  </a:cubicBezTo>
                  <a:cubicBezTo>
                    <a:pt x="2045" y="347"/>
                    <a:pt x="2028" y="339"/>
                    <a:pt x="2020" y="339"/>
                  </a:cubicBezTo>
                  <a:cubicBezTo>
                    <a:pt x="2005" y="319"/>
                    <a:pt x="1983" y="308"/>
                    <a:pt x="1960" y="308"/>
                  </a:cubicBezTo>
                  <a:cubicBezTo>
                    <a:pt x="1942" y="308"/>
                    <a:pt x="1924" y="315"/>
                    <a:pt x="1909" y="330"/>
                  </a:cubicBezTo>
                  <a:cubicBezTo>
                    <a:pt x="1849" y="390"/>
                    <a:pt x="1789" y="441"/>
                    <a:pt x="1729" y="484"/>
                  </a:cubicBezTo>
                  <a:cubicBezTo>
                    <a:pt x="1592" y="570"/>
                    <a:pt x="1430" y="629"/>
                    <a:pt x="1276" y="655"/>
                  </a:cubicBezTo>
                  <a:cubicBezTo>
                    <a:pt x="1203" y="661"/>
                    <a:pt x="1126" y="667"/>
                    <a:pt x="1048" y="667"/>
                  </a:cubicBezTo>
                  <a:cubicBezTo>
                    <a:pt x="1016" y="667"/>
                    <a:pt x="983" y="666"/>
                    <a:pt x="950" y="664"/>
                  </a:cubicBezTo>
                  <a:cubicBezTo>
                    <a:pt x="814" y="655"/>
                    <a:pt x="668" y="621"/>
                    <a:pt x="557" y="544"/>
                  </a:cubicBezTo>
                  <a:cubicBezTo>
                    <a:pt x="454" y="475"/>
                    <a:pt x="377" y="356"/>
                    <a:pt x="369" y="227"/>
                  </a:cubicBezTo>
                  <a:cubicBezTo>
                    <a:pt x="369" y="227"/>
                    <a:pt x="360" y="219"/>
                    <a:pt x="360" y="219"/>
                  </a:cubicBezTo>
                  <a:cubicBezTo>
                    <a:pt x="369" y="210"/>
                    <a:pt x="377" y="202"/>
                    <a:pt x="386" y="202"/>
                  </a:cubicBezTo>
                  <a:cubicBezTo>
                    <a:pt x="403" y="193"/>
                    <a:pt x="420" y="176"/>
                    <a:pt x="437" y="167"/>
                  </a:cubicBezTo>
                  <a:cubicBezTo>
                    <a:pt x="446" y="167"/>
                    <a:pt x="454" y="159"/>
                    <a:pt x="463" y="159"/>
                  </a:cubicBezTo>
                  <a:cubicBezTo>
                    <a:pt x="471" y="150"/>
                    <a:pt x="471" y="150"/>
                    <a:pt x="480" y="150"/>
                  </a:cubicBezTo>
                  <a:cubicBezTo>
                    <a:pt x="523" y="133"/>
                    <a:pt x="548" y="99"/>
                    <a:pt x="540" y="56"/>
                  </a:cubicBezTo>
                  <a:cubicBezTo>
                    <a:pt x="526" y="28"/>
                    <a:pt x="495" y="0"/>
                    <a:pt x="465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48"/>
            <p:cNvSpPr/>
            <p:nvPr/>
          </p:nvSpPr>
          <p:spPr>
            <a:xfrm>
              <a:off x="5257900" y="3725275"/>
              <a:ext cx="36375" cy="27825"/>
            </a:xfrm>
            <a:custGeom>
              <a:rect b="b" l="l" r="r" t="t"/>
              <a:pathLst>
                <a:path extrusionOk="0" h="1113" w="1455">
                  <a:moveTo>
                    <a:pt x="728" y="0"/>
                  </a:moveTo>
                  <a:cubicBezTo>
                    <a:pt x="326" y="0"/>
                    <a:pt x="1" y="60"/>
                    <a:pt x="1" y="368"/>
                  </a:cubicBezTo>
                  <a:cubicBezTo>
                    <a:pt x="1" y="676"/>
                    <a:pt x="326" y="1112"/>
                    <a:pt x="728" y="1112"/>
                  </a:cubicBezTo>
                  <a:cubicBezTo>
                    <a:pt x="1130" y="1112"/>
                    <a:pt x="1455" y="676"/>
                    <a:pt x="1455" y="368"/>
                  </a:cubicBezTo>
                  <a:cubicBezTo>
                    <a:pt x="1455" y="60"/>
                    <a:pt x="1130" y="0"/>
                    <a:pt x="728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48"/>
            <p:cNvSpPr/>
            <p:nvPr/>
          </p:nvSpPr>
          <p:spPr>
            <a:xfrm>
              <a:off x="5262825" y="3728275"/>
              <a:ext cx="26325" cy="7925"/>
            </a:xfrm>
            <a:custGeom>
              <a:rect b="b" l="l" r="r" t="t"/>
              <a:pathLst>
                <a:path extrusionOk="0" h="317" w="1053">
                  <a:moveTo>
                    <a:pt x="531" y="0"/>
                  </a:moveTo>
                  <a:cubicBezTo>
                    <a:pt x="240" y="0"/>
                    <a:pt x="0" y="69"/>
                    <a:pt x="0" y="154"/>
                  </a:cubicBezTo>
                  <a:cubicBezTo>
                    <a:pt x="0" y="248"/>
                    <a:pt x="240" y="317"/>
                    <a:pt x="531" y="317"/>
                  </a:cubicBezTo>
                  <a:cubicBezTo>
                    <a:pt x="822" y="317"/>
                    <a:pt x="1053" y="248"/>
                    <a:pt x="1053" y="154"/>
                  </a:cubicBezTo>
                  <a:cubicBezTo>
                    <a:pt x="1053" y="69"/>
                    <a:pt x="822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7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49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9" name="Google Shape;2519;p49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520" name="Google Shape;2520;p4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4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49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49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49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49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4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4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49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49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49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1" name="Google Shape;2531;p49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2" name="Google Shape;2532;p49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533" name="Google Shape;2533;p4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49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49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49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49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49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4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49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49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49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49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4" name="Google Shape;2544;p49"/>
          <p:cNvSpPr txBox="1"/>
          <p:nvPr>
            <p:ph type="title"/>
          </p:nvPr>
        </p:nvSpPr>
        <p:spPr>
          <a:xfrm>
            <a:off x="2173750" y="98942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wanted something that someone else had?</a:t>
            </a:r>
            <a:endParaRPr/>
          </a:p>
        </p:txBody>
      </p:sp>
      <p:grpSp>
        <p:nvGrpSpPr>
          <p:cNvPr id="2545" name="Google Shape;2545;p49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546" name="Google Shape;2546;p49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49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8" name="Google Shape;2548;p49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549" name="Google Shape;2549;p49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49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1" name="Google Shape;2551;p49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552" name="Google Shape;2552;p49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49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49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5" name="Google Shape;2555;p49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556" name="Google Shape;2556;p49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49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49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9" name="Google Shape;2559;p49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560" name="Google Shape;2560;p49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49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49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49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4" name="Google Shape;2564;p49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565" name="Google Shape;2565;p49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49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49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49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9" name="Google Shape;2569;p49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570" name="Google Shape;2570;p49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49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49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49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49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49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49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49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49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49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49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49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49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49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49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49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49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49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49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49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49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49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49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49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49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49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49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97" name="Google Shape;2597;p49"/>
          <p:cNvGrpSpPr/>
          <p:nvPr/>
        </p:nvGrpSpPr>
        <p:grpSpPr>
          <a:xfrm>
            <a:off x="6991656" y="2312120"/>
            <a:ext cx="1444231" cy="2360456"/>
            <a:chOff x="5394575" y="4604950"/>
            <a:chExt cx="373225" cy="610000"/>
          </a:xfrm>
        </p:grpSpPr>
        <p:sp>
          <p:nvSpPr>
            <p:cNvPr id="2598" name="Google Shape;2598;p49"/>
            <p:cNvSpPr/>
            <p:nvPr/>
          </p:nvSpPr>
          <p:spPr>
            <a:xfrm>
              <a:off x="5707675" y="5061725"/>
              <a:ext cx="60125" cy="80050"/>
            </a:xfrm>
            <a:custGeom>
              <a:rect b="b" l="l" r="r" t="t"/>
              <a:pathLst>
                <a:path extrusionOk="0" h="3202" w="2405">
                  <a:moveTo>
                    <a:pt x="1640" y="0"/>
                  </a:moveTo>
                  <a:cubicBezTo>
                    <a:pt x="1536" y="0"/>
                    <a:pt x="1431" y="21"/>
                    <a:pt x="1335" y="62"/>
                  </a:cubicBezTo>
                  <a:cubicBezTo>
                    <a:pt x="984" y="207"/>
                    <a:pt x="736" y="541"/>
                    <a:pt x="497" y="866"/>
                  </a:cubicBezTo>
                  <a:lnTo>
                    <a:pt x="0" y="3201"/>
                  </a:lnTo>
                  <a:cubicBezTo>
                    <a:pt x="805" y="2739"/>
                    <a:pt x="1652" y="2235"/>
                    <a:pt x="2139" y="1362"/>
                  </a:cubicBezTo>
                  <a:cubicBezTo>
                    <a:pt x="2293" y="1080"/>
                    <a:pt x="2404" y="720"/>
                    <a:pt x="2285" y="412"/>
                  </a:cubicBezTo>
                  <a:cubicBezTo>
                    <a:pt x="2174" y="135"/>
                    <a:pt x="1908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49"/>
            <p:cNvSpPr/>
            <p:nvPr/>
          </p:nvSpPr>
          <p:spPr>
            <a:xfrm>
              <a:off x="5460875" y="4757200"/>
              <a:ext cx="277400" cy="449575"/>
            </a:xfrm>
            <a:custGeom>
              <a:rect b="b" l="l" r="r" t="t"/>
              <a:pathLst>
                <a:path extrusionOk="0" h="17983" w="11096">
                  <a:moveTo>
                    <a:pt x="5929" y="1"/>
                  </a:moveTo>
                  <a:lnTo>
                    <a:pt x="5629" y="505"/>
                  </a:lnTo>
                  <a:lnTo>
                    <a:pt x="4714" y="2028"/>
                  </a:lnTo>
                  <a:lnTo>
                    <a:pt x="4346" y="2644"/>
                  </a:lnTo>
                  <a:lnTo>
                    <a:pt x="2661" y="3662"/>
                  </a:lnTo>
                  <a:lnTo>
                    <a:pt x="2361" y="4988"/>
                  </a:lnTo>
                  <a:lnTo>
                    <a:pt x="787" y="12037"/>
                  </a:lnTo>
                  <a:cubicBezTo>
                    <a:pt x="744" y="12106"/>
                    <a:pt x="710" y="12174"/>
                    <a:pt x="676" y="12243"/>
                  </a:cubicBezTo>
                  <a:cubicBezTo>
                    <a:pt x="94" y="13380"/>
                    <a:pt x="0" y="14800"/>
                    <a:pt x="462" y="16024"/>
                  </a:cubicBezTo>
                  <a:cubicBezTo>
                    <a:pt x="770" y="16828"/>
                    <a:pt x="1318" y="17504"/>
                    <a:pt x="2284" y="17512"/>
                  </a:cubicBezTo>
                  <a:cubicBezTo>
                    <a:pt x="2207" y="17512"/>
                    <a:pt x="1805" y="17529"/>
                    <a:pt x="1762" y="17983"/>
                  </a:cubicBezTo>
                  <a:lnTo>
                    <a:pt x="9308" y="17983"/>
                  </a:lnTo>
                  <a:cubicBezTo>
                    <a:pt x="9256" y="17529"/>
                    <a:pt x="8854" y="17512"/>
                    <a:pt x="8777" y="17512"/>
                  </a:cubicBezTo>
                  <a:cubicBezTo>
                    <a:pt x="9744" y="17504"/>
                    <a:pt x="10292" y="16828"/>
                    <a:pt x="10600" y="16024"/>
                  </a:cubicBezTo>
                  <a:cubicBezTo>
                    <a:pt x="11096" y="14724"/>
                    <a:pt x="10950" y="13201"/>
                    <a:pt x="10283" y="12037"/>
                  </a:cubicBezTo>
                  <a:lnTo>
                    <a:pt x="6793" y="6066"/>
                  </a:lnTo>
                  <a:cubicBezTo>
                    <a:pt x="6322" y="5270"/>
                    <a:pt x="6006" y="4355"/>
                    <a:pt x="5869" y="3405"/>
                  </a:cubicBezTo>
                  <a:cubicBezTo>
                    <a:pt x="5860" y="3371"/>
                    <a:pt x="5852" y="3328"/>
                    <a:pt x="5852" y="3303"/>
                  </a:cubicBezTo>
                  <a:cubicBezTo>
                    <a:pt x="5783" y="2798"/>
                    <a:pt x="5903" y="514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49"/>
            <p:cNvSpPr/>
            <p:nvPr/>
          </p:nvSpPr>
          <p:spPr>
            <a:xfrm>
              <a:off x="5458075" y="4872900"/>
              <a:ext cx="199575" cy="328975"/>
            </a:xfrm>
            <a:custGeom>
              <a:rect b="b" l="l" r="r" t="t"/>
              <a:pathLst>
                <a:path extrusionOk="0" h="13159" w="7983">
                  <a:moveTo>
                    <a:pt x="4757" y="1"/>
                  </a:moveTo>
                  <a:lnTo>
                    <a:pt x="198" y="7409"/>
                  </a:lnTo>
                  <a:cubicBezTo>
                    <a:pt x="129" y="7520"/>
                    <a:pt x="61" y="7632"/>
                    <a:pt x="1" y="7751"/>
                  </a:cubicBezTo>
                  <a:cubicBezTo>
                    <a:pt x="86" y="8119"/>
                    <a:pt x="189" y="8479"/>
                    <a:pt x="309" y="8821"/>
                  </a:cubicBezTo>
                  <a:cubicBezTo>
                    <a:pt x="600" y="9702"/>
                    <a:pt x="1019" y="10549"/>
                    <a:pt x="1575" y="11250"/>
                  </a:cubicBezTo>
                  <a:cubicBezTo>
                    <a:pt x="1823" y="11575"/>
                    <a:pt x="2114" y="11866"/>
                    <a:pt x="2439" y="12089"/>
                  </a:cubicBezTo>
                  <a:cubicBezTo>
                    <a:pt x="2593" y="12200"/>
                    <a:pt x="2747" y="12286"/>
                    <a:pt x="2918" y="12363"/>
                  </a:cubicBezTo>
                  <a:cubicBezTo>
                    <a:pt x="3141" y="12457"/>
                    <a:pt x="3380" y="12499"/>
                    <a:pt x="3620" y="12517"/>
                  </a:cubicBezTo>
                  <a:cubicBezTo>
                    <a:pt x="3902" y="12542"/>
                    <a:pt x="4184" y="12542"/>
                    <a:pt x="4475" y="12559"/>
                  </a:cubicBezTo>
                  <a:cubicBezTo>
                    <a:pt x="4698" y="12568"/>
                    <a:pt x="4928" y="12576"/>
                    <a:pt x="5142" y="12645"/>
                  </a:cubicBezTo>
                  <a:cubicBezTo>
                    <a:pt x="5467" y="12739"/>
                    <a:pt x="5775" y="12919"/>
                    <a:pt x="6041" y="13158"/>
                  </a:cubicBezTo>
                  <a:cubicBezTo>
                    <a:pt x="6109" y="12961"/>
                    <a:pt x="6203" y="12782"/>
                    <a:pt x="6331" y="12628"/>
                  </a:cubicBezTo>
                  <a:cubicBezTo>
                    <a:pt x="6554" y="12371"/>
                    <a:pt x="6853" y="12234"/>
                    <a:pt x="7161" y="12149"/>
                  </a:cubicBezTo>
                  <a:cubicBezTo>
                    <a:pt x="7093" y="11960"/>
                    <a:pt x="7050" y="11755"/>
                    <a:pt x="7033" y="11558"/>
                  </a:cubicBezTo>
                  <a:cubicBezTo>
                    <a:pt x="6956" y="10754"/>
                    <a:pt x="7204" y="9702"/>
                    <a:pt x="7983" y="9531"/>
                  </a:cubicBezTo>
                  <a:cubicBezTo>
                    <a:pt x="7700" y="8975"/>
                    <a:pt x="7478" y="8385"/>
                    <a:pt x="7273" y="7786"/>
                  </a:cubicBezTo>
                  <a:cubicBezTo>
                    <a:pt x="6879" y="6631"/>
                    <a:pt x="6520" y="5467"/>
                    <a:pt x="6083" y="4330"/>
                  </a:cubicBezTo>
                  <a:cubicBezTo>
                    <a:pt x="5801" y="3568"/>
                    <a:pt x="5493" y="2815"/>
                    <a:pt x="5177" y="2071"/>
                  </a:cubicBezTo>
                  <a:lnTo>
                    <a:pt x="5177" y="2071"/>
                  </a:lnTo>
                  <a:cubicBezTo>
                    <a:pt x="5194" y="2139"/>
                    <a:pt x="5202" y="2216"/>
                    <a:pt x="5211" y="2285"/>
                  </a:cubicBezTo>
                  <a:cubicBezTo>
                    <a:pt x="5221" y="2346"/>
                    <a:pt x="5180" y="2383"/>
                    <a:pt x="5141" y="2383"/>
                  </a:cubicBezTo>
                  <a:cubicBezTo>
                    <a:pt x="5115" y="2383"/>
                    <a:pt x="5089" y="2366"/>
                    <a:pt x="5082" y="2328"/>
                  </a:cubicBezTo>
                  <a:cubicBezTo>
                    <a:pt x="5040" y="2080"/>
                    <a:pt x="5005" y="1840"/>
                    <a:pt x="4980" y="1592"/>
                  </a:cubicBezTo>
                  <a:cubicBezTo>
                    <a:pt x="4886" y="1378"/>
                    <a:pt x="4792" y="1156"/>
                    <a:pt x="4698" y="942"/>
                  </a:cubicBezTo>
                  <a:cubicBezTo>
                    <a:pt x="4668" y="876"/>
                    <a:pt x="4717" y="819"/>
                    <a:pt x="4761" y="819"/>
                  </a:cubicBezTo>
                  <a:cubicBezTo>
                    <a:pt x="4780" y="819"/>
                    <a:pt x="4798" y="830"/>
                    <a:pt x="4809" y="856"/>
                  </a:cubicBezTo>
                  <a:cubicBezTo>
                    <a:pt x="4852" y="950"/>
                    <a:pt x="4894" y="1044"/>
                    <a:pt x="4928" y="1130"/>
                  </a:cubicBezTo>
                  <a:cubicBezTo>
                    <a:pt x="4903" y="805"/>
                    <a:pt x="4886" y="471"/>
                    <a:pt x="4869" y="138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49"/>
            <p:cNvSpPr/>
            <p:nvPr/>
          </p:nvSpPr>
          <p:spPr>
            <a:xfrm>
              <a:off x="5486100" y="4892375"/>
              <a:ext cx="142800" cy="256675"/>
            </a:xfrm>
            <a:custGeom>
              <a:rect b="b" l="l" r="r" t="t"/>
              <a:pathLst>
                <a:path extrusionOk="0" h="10267" w="5712">
                  <a:moveTo>
                    <a:pt x="3705" y="0"/>
                  </a:moveTo>
                  <a:lnTo>
                    <a:pt x="146" y="5783"/>
                  </a:lnTo>
                  <a:cubicBezTo>
                    <a:pt x="95" y="5869"/>
                    <a:pt x="43" y="5954"/>
                    <a:pt x="1" y="6049"/>
                  </a:cubicBezTo>
                  <a:cubicBezTo>
                    <a:pt x="60" y="6331"/>
                    <a:pt x="146" y="6613"/>
                    <a:pt x="232" y="6887"/>
                  </a:cubicBezTo>
                  <a:cubicBezTo>
                    <a:pt x="471" y="7571"/>
                    <a:pt x="788" y="8230"/>
                    <a:pt x="1224" y="8778"/>
                  </a:cubicBezTo>
                  <a:cubicBezTo>
                    <a:pt x="1421" y="9026"/>
                    <a:pt x="1643" y="9257"/>
                    <a:pt x="1900" y="9436"/>
                  </a:cubicBezTo>
                  <a:cubicBezTo>
                    <a:pt x="2011" y="9513"/>
                    <a:pt x="2139" y="9590"/>
                    <a:pt x="2268" y="9642"/>
                  </a:cubicBezTo>
                  <a:cubicBezTo>
                    <a:pt x="2447" y="9719"/>
                    <a:pt x="2627" y="9753"/>
                    <a:pt x="2815" y="9770"/>
                  </a:cubicBezTo>
                  <a:cubicBezTo>
                    <a:pt x="3038" y="9787"/>
                    <a:pt x="3260" y="9787"/>
                    <a:pt x="3482" y="9796"/>
                  </a:cubicBezTo>
                  <a:cubicBezTo>
                    <a:pt x="3662" y="9804"/>
                    <a:pt x="3833" y="9813"/>
                    <a:pt x="4013" y="9864"/>
                  </a:cubicBezTo>
                  <a:cubicBezTo>
                    <a:pt x="4261" y="9941"/>
                    <a:pt x="4500" y="10078"/>
                    <a:pt x="4706" y="10266"/>
                  </a:cubicBezTo>
                  <a:cubicBezTo>
                    <a:pt x="4757" y="10112"/>
                    <a:pt x="4834" y="9967"/>
                    <a:pt x="4937" y="9855"/>
                  </a:cubicBezTo>
                  <a:cubicBezTo>
                    <a:pt x="5108" y="9650"/>
                    <a:pt x="5339" y="9547"/>
                    <a:pt x="5578" y="9479"/>
                  </a:cubicBezTo>
                  <a:cubicBezTo>
                    <a:pt x="5527" y="9325"/>
                    <a:pt x="5493" y="9171"/>
                    <a:pt x="5476" y="9017"/>
                  </a:cubicBezTo>
                  <a:cubicBezTo>
                    <a:pt x="5416" y="8384"/>
                    <a:pt x="3251" y="6357"/>
                    <a:pt x="3859" y="6220"/>
                  </a:cubicBezTo>
                  <a:cubicBezTo>
                    <a:pt x="3805" y="6113"/>
                    <a:pt x="3893" y="6078"/>
                    <a:pt x="4056" y="6078"/>
                  </a:cubicBezTo>
                  <a:cubicBezTo>
                    <a:pt x="4393" y="6078"/>
                    <a:pt x="5047" y="6230"/>
                    <a:pt x="5414" y="6230"/>
                  </a:cubicBezTo>
                  <a:cubicBezTo>
                    <a:pt x="5600" y="6230"/>
                    <a:pt x="5712" y="6192"/>
                    <a:pt x="5672" y="6074"/>
                  </a:cubicBezTo>
                  <a:cubicBezTo>
                    <a:pt x="5364" y="5176"/>
                    <a:pt x="5074" y="4269"/>
                    <a:pt x="4740" y="3379"/>
                  </a:cubicBezTo>
                  <a:cubicBezTo>
                    <a:pt x="4518" y="2789"/>
                    <a:pt x="4278" y="2199"/>
                    <a:pt x="4038" y="1617"/>
                  </a:cubicBezTo>
                  <a:lnTo>
                    <a:pt x="4038" y="1617"/>
                  </a:lnTo>
                  <a:cubicBezTo>
                    <a:pt x="4047" y="1677"/>
                    <a:pt x="4056" y="1728"/>
                    <a:pt x="4064" y="1788"/>
                  </a:cubicBezTo>
                  <a:cubicBezTo>
                    <a:pt x="4069" y="1835"/>
                    <a:pt x="4034" y="1866"/>
                    <a:pt x="4003" y="1866"/>
                  </a:cubicBezTo>
                  <a:cubicBezTo>
                    <a:pt x="3983" y="1866"/>
                    <a:pt x="3965" y="1853"/>
                    <a:pt x="3961" y="1822"/>
                  </a:cubicBezTo>
                  <a:cubicBezTo>
                    <a:pt x="3927" y="1626"/>
                    <a:pt x="3902" y="1437"/>
                    <a:pt x="3876" y="1249"/>
                  </a:cubicBezTo>
                  <a:cubicBezTo>
                    <a:pt x="3807" y="1078"/>
                    <a:pt x="3731" y="907"/>
                    <a:pt x="3654" y="736"/>
                  </a:cubicBezTo>
                  <a:cubicBezTo>
                    <a:pt x="3636" y="689"/>
                    <a:pt x="3675" y="646"/>
                    <a:pt x="3709" y="646"/>
                  </a:cubicBezTo>
                  <a:cubicBezTo>
                    <a:pt x="3725" y="646"/>
                    <a:pt x="3740" y="655"/>
                    <a:pt x="3748" y="676"/>
                  </a:cubicBezTo>
                  <a:cubicBezTo>
                    <a:pt x="3782" y="745"/>
                    <a:pt x="3807" y="822"/>
                    <a:pt x="3842" y="890"/>
                  </a:cubicBezTo>
                  <a:cubicBezTo>
                    <a:pt x="3816" y="633"/>
                    <a:pt x="3807" y="368"/>
                    <a:pt x="3790" y="111"/>
                  </a:cubicBezTo>
                  <a:lnTo>
                    <a:pt x="3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49"/>
            <p:cNvSpPr/>
            <p:nvPr/>
          </p:nvSpPr>
          <p:spPr>
            <a:xfrm>
              <a:off x="5607650" y="5101750"/>
              <a:ext cx="58125" cy="106325"/>
            </a:xfrm>
            <a:custGeom>
              <a:rect b="b" l="l" r="r" t="t"/>
              <a:pathLst>
                <a:path extrusionOk="0" h="4253" w="2325">
                  <a:moveTo>
                    <a:pt x="2325" y="0"/>
                  </a:moveTo>
                  <a:cubicBezTo>
                    <a:pt x="2324" y="1"/>
                    <a:pt x="1030" y="382"/>
                    <a:pt x="1171" y="2148"/>
                  </a:cubicBezTo>
                  <a:lnTo>
                    <a:pt x="1171" y="2148"/>
                  </a:lnTo>
                  <a:lnTo>
                    <a:pt x="2325" y="0"/>
                  </a:lnTo>
                  <a:close/>
                  <a:moveTo>
                    <a:pt x="1171" y="2148"/>
                  </a:moveTo>
                  <a:lnTo>
                    <a:pt x="679" y="3063"/>
                  </a:lnTo>
                  <a:lnTo>
                    <a:pt x="679" y="3063"/>
                  </a:lnTo>
                  <a:cubicBezTo>
                    <a:pt x="987" y="2888"/>
                    <a:pt x="1290" y="2849"/>
                    <a:pt x="1290" y="2849"/>
                  </a:cubicBezTo>
                  <a:cubicBezTo>
                    <a:pt x="1226" y="2594"/>
                    <a:pt x="1188" y="2361"/>
                    <a:pt x="1171" y="2148"/>
                  </a:cubicBezTo>
                  <a:close/>
                  <a:moveTo>
                    <a:pt x="679" y="3063"/>
                  </a:moveTo>
                  <a:cubicBezTo>
                    <a:pt x="343" y="3255"/>
                    <a:pt x="0" y="3609"/>
                    <a:pt x="41" y="4252"/>
                  </a:cubicBezTo>
                  <a:lnTo>
                    <a:pt x="679" y="3063"/>
                  </a:ln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49"/>
            <p:cNvSpPr/>
            <p:nvPr/>
          </p:nvSpPr>
          <p:spPr>
            <a:xfrm>
              <a:off x="5394775" y="4826500"/>
              <a:ext cx="238075" cy="388450"/>
            </a:xfrm>
            <a:custGeom>
              <a:rect b="b" l="l" r="r" t="t"/>
              <a:pathLst>
                <a:path extrusionOk="0" h="15538" w="9523">
                  <a:moveTo>
                    <a:pt x="3098" y="0"/>
                  </a:moveTo>
                  <a:cubicBezTo>
                    <a:pt x="3055" y="43"/>
                    <a:pt x="2653" y="514"/>
                    <a:pt x="2216" y="1463"/>
                  </a:cubicBezTo>
                  <a:cubicBezTo>
                    <a:pt x="2139" y="1626"/>
                    <a:pt x="2062" y="1805"/>
                    <a:pt x="1994" y="2002"/>
                  </a:cubicBezTo>
                  <a:cubicBezTo>
                    <a:pt x="1806" y="2473"/>
                    <a:pt x="1635" y="3029"/>
                    <a:pt x="1481" y="3679"/>
                  </a:cubicBezTo>
                  <a:cubicBezTo>
                    <a:pt x="1147" y="5142"/>
                    <a:pt x="967" y="7067"/>
                    <a:pt x="1207" y="9513"/>
                  </a:cubicBezTo>
                  <a:cubicBezTo>
                    <a:pt x="1284" y="10275"/>
                    <a:pt x="1275" y="11036"/>
                    <a:pt x="1181" y="11789"/>
                  </a:cubicBezTo>
                  <a:cubicBezTo>
                    <a:pt x="1121" y="12294"/>
                    <a:pt x="1019" y="12790"/>
                    <a:pt x="873" y="13269"/>
                  </a:cubicBezTo>
                  <a:lnTo>
                    <a:pt x="685" y="13928"/>
                  </a:lnTo>
                  <a:cubicBezTo>
                    <a:pt x="454" y="14022"/>
                    <a:pt x="274" y="14150"/>
                    <a:pt x="163" y="14304"/>
                  </a:cubicBezTo>
                  <a:cubicBezTo>
                    <a:pt x="52" y="14450"/>
                    <a:pt x="1" y="14612"/>
                    <a:pt x="1" y="14809"/>
                  </a:cubicBezTo>
                  <a:cubicBezTo>
                    <a:pt x="9" y="15014"/>
                    <a:pt x="163" y="15177"/>
                    <a:pt x="343" y="15177"/>
                  </a:cubicBezTo>
                  <a:lnTo>
                    <a:pt x="2559" y="15177"/>
                  </a:lnTo>
                  <a:cubicBezTo>
                    <a:pt x="2687" y="15177"/>
                    <a:pt x="2798" y="15091"/>
                    <a:pt x="2858" y="14963"/>
                  </a:cubicBezTo>
                  <a:cubicBezTo>
                    <a:pt x="3123" y="14347"/>
                    <a:pt x="3859" y="12508"/>
                    <a:pt x="4013" y="10472"/>
                  </a:cubicBezTo>
                  <a:cubicBezTo>
                    <a:pt x="4030" y="10343"/>
                    <a:pt x="4039" y="10206"/>
                    <a:pt x="4039" y="10069"/>
                  </a:cubicBezTo>
                  <a:cubicBezTo>
                    <a:pt x="4039" y="10027"/>
                    <a:pt x="4047" y="9992"/>
                    <a:pt x="4047" y="9950"/>
                  </a:cubicBezTo>
                  <a:cubicBezTo>
                    <a:pt x="4047" y="9881"/>
                    <a:pt x="4047" y="9813"/>
                    <a:pt x="4047" y="9753"/>
                  </a:cubicBezTo>
                  <a:cubicBezTo>
                    <a:pt x="4047" y="9753"/>
                    <a:pt x="4081" y="9753"/>
                    <a:pt x="4133" y="9770"/>
                  </a:cubicBezTo>
                  <a:cubicBezTo>
                    <a:pt x="4374" y="9822"/>
                    <a:pt x="5097" y="9964"/>
                    <a:pt x="5674" y="9964"/>
                  </a:cubicBezTo>
                  <a:cubicBezTo>
                    <a:pt x="5854" y="9964"/>
                    <a:pt x="6019" y="9950"/>
                    <a:pt x="6152" y="9915"/>
                  </a:cubicBezTo>
                  <a:cubicBezTo>
                    <a:pt x="6152" y="9915"/>
                    <a:pt x="6699" y="12662"/>
                    <a:pt x="6870" y="13979"/>
                  </a:cubicBezTo>
                  <a:cubicBezTo>
                    <a:pt x="6879" y="14056"/>
                    <a:pt x="6887" y="14133"/>
                    <a:pt x="6896" y="14201"/>
                  </a:cubicBezTo>
                  <a:cubicBezTo>
                    <a:pt x="6904" y="14253"/>
                    <a:pt x="6904" y="14304"/>
                    <a:pt x="6913" y="14347"/>
                  </a:cubicBezTo>
                  <a:cubicBezTo>
                    <a:pt x="6913" y="14347"/>
                    <a:pt x="6494" y="14723"/>
                    <a:pt x="6571" y="15450"/>
                  </a:cubicBezTo>
                  <a:cubicBezTo>
                    <a:pt x="6571" y="15450"/>
                    <a:pt x="7172" y="15537"/>
                    <a:pt x="7823" y="15537"/>
                  </a:cubicBezTo>
                  <a:cubicBezTo>
                    <a:pt x="8040" y="15537"/>
                    <a:pt x="8263" y="15527"/>
                    <a:pt x="8470" y="15502"/>
                  </a:cubicBezTo>
                  <a:cubicBezTo>
                    <a:pt x="8735" y="15476"/>
                    <a:pt x="8975" y="15416"/>
                    <a:pt x="9154" y="15314"/>
                  </a:cubicBezTo>
                  <a:cubicBezTo>
                    <a:pt x="9154" y="15314"/>
                    <a:pt x="9180" y="14877"/>
                    <a:pt x="9214" y="14210"/>
                  </a:cubicBezTo>
                  <a:cubicBezTo>
                    <a:pt x="9308" y="12405"/>
                    <a:pt x="9488" y="8940"/>
                    <a:pt x="9522" y="8136"/>
                  </a:cubicBezTo>
                  <a:lnTo>
                    <a:pt x="7863" y="1104"/>
                  </a:lnTo>
                  <a:lnTo>
                    <a:pt x="7760" y="685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49"/>
            <p:cNvSpPr/>
            <p:nvPr/>
          </p:nvSpPr>
          <p:spPr>
            <a:xfrm>
              <a:off x="5557100" y="5178325"/>
              <a:ext cx="68050" cy="36625"/>
            </a:xfrm>
            <a:custGeom>
              <a:rect b="b" l="l" r="r" t="t"/>
              <a:pathLst>
                <a:path extrusionOk="0" h="1465" w="2722">
                  <a:moveTo>
                    <a:pt x="771" y="0"/>
                  </a:moveTo>
                  <a:cubicBezTo>
                    <a:pt x="642" y="26"/>
                    <a:pt x="523" y="69"/>
                    <a:pt x="403" y="128"/>
                  </a:cubicBezTo>
                  <a:cubicBezTo>
                    <a:pt x="411" y="180"/>
                    <a:pt x="411" y="231"/>
                    <a:pt x="420" y="274"/>
                  </a:cubicBezTo>
                  <a:cubicBezTo>
                    <a:pt x="420" y="274"/>
                    <a:pt x="1" y="650"/>
                    <a:pt x="78" y="1377"/>
                  </a:cubicBezTo>
                  <a:cubicBezTo>
                    <a:pt x="78" y="1377"/>
                    <a:pt x="679" y="1464"/>
                    <a:pt x="1330" y="1464"/>
                  </a:cubicBezTo>
                  <a:cubicBezTo>
                    <a:pt x="1547" y="1464"/>
                    <a:pt x="1770" y="1454"/>
                    <a:pt x="1977" y="1429"/>
                  </a:cubicBezTo>
                  <a:cubicBezTo>
                    <a:pt x="2242" y="1403"/>
                    <a:pt x="2482" y="1343"/>
                    <a:pt x="2661" y="1241"/>
                  </a:cubicBezTo>
                  <a:cubicBezTo>
                    <a:pt x="2661" y="1241"/>
                    <a:pt x="2687" y="804"/>
                    <a:pt x="2721" y="137"/>
                  </a:cubicBezTo>
                  <a:cubicBezTo>
                    <a:pt x="2696" y="120"/>
                    <a:pt x="2678" y="103"/>
                    <a:pt x="2661" y="94"/>
                  </a:cubicBezTo>
                  <a:cubicBezTo>
                    <a:pt x="2493" y="252"/>
                    <a:pt x="2265" y="335"/>
                    <a:pt x="2039" y="335"/>
                  </a:cubicBezTo>
                  <a:cubicBezTo>
                    <a:pt x="1921" y="335"/>
                    <a:pt x="1803" y="312"/>
                    <a:pt x="1695" y="265"/>
                  </a:cubicBezTo>
                  <a:cubicBezTo>
                    <a:pt x="1669" y="325"/>
                    <a:pt x="1643" y="385"/>
                    <a:pt x="1626" y="436"/>
                  </a:cubicBezTo>
                  <a:cubicBezTo>
                    <a:pt x="1524" y="368"/>
                    <a:pt x="1429" y="300"/>
                    <a:pt x="1335" y="231"/>
                  </a:cubicBezTo>
                  <a:cubicBezTo>
                    <a:pt x="1284" y="274"/>
                    <a:pt x="1241" y="317"/>
                    <a:pt x="1190" y="368"/>
                  </a:cubicBezTo>
                  <a:cubicBezTo>
                    <a:pt x="1139" y="325"/>
                    <a:pt x="1087" y="282"/>
                    <a:pt x="1036" y="240"/>
                  </a:cubicBezTo>
                  <a:cubicBezTo>
                    <a:pt x="959" y="308"/>
                    <a:pt x="882" y="368"/>
                    <a:pt x="805" y="436"/>
                  </a:cubicBezTo>
                  <a:cubicBezTo>
                    <a:pt x="796" y="291"/>
                    <a:pt x="779" y="146"/>
                    <a:pt x="77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49"/>
            <p:cNvSpPr/>
            <p:nvPr/>
          </p:nvSpPr>
          <p:spPr>
            <a:xfrm>
              <a:off x="5394575" y="4757200"/>
              <a:ext cx="214525" cy="448525"/>
            </a:xfrm>
            <a:custGeom>
              <a:rect b="b" l="l" r="r" t="t"/>
              <a:pathLst>
                <a:path extrusionOk="0" h="17941" w="8581">
                  <a:moveTo>
                    <a:pt x="8581" y="1"/>
                  </a:moveTo>
                  <a:lnTo>
                    <a:pt x="8281" y="505"/>
                  </a:lnTo>
                  <a:cubicBezTo>
                    <a:pt x="8213" y="1053"/>
                    <a:pt x="8025" y="1583"/>
                    <a:pt x="7734" y="2045"/>
                  </a:cubicBezTo>
                  <a:lnTo>
                    <a:pt x="7366" y="2028"/>
                  </a:lnTo>
                  <a:lnTo>
                    <a:pt x="3610" y="1789"/>
                  </a:lnTo>
                  <a:cubicBezTo>
                    <a:pt x="3593" y="1840"/>
                    <a:pt x="3405" y="2447"/>
                    <a:pt x="3302" y="2772"/>
                  </a:cubicBezTo>
                  <a:cubicBezTo>
                    <a:pt x="3268" y="2866"/>
                    <a:pt x="3242" y="2935"/>
                    <a:pt x="3234" y="2952"/>
                  </a:cubicBezTo>
                  <a:cubicBezTo>
                    <a:pt x="3191" y="2892"/>
                    <a:pt x="3148" y="2824"/>
                    <a:pt x="3106" y="2772"/>
                  </a:cubicBezTo>
                  <a:cubicBezTo>
                    <a:pt x="3046" y="2704"/>
                    <a:pt x="2977" y="2644"/>
                    <a:pt x="2909" y="2593"/>
                  </a:cubicBezTo>
                  <a:cubicBezTo>
                    <a:pt x="2789" y="2507"/>
                    <a:pt x="2635" y="1960"/>
                    <a:pt x="2507" y="1908"/>
                  </a:cubicBezTo>
                  <a:lnTo>
                    <a:pt x="2507" y="1908"/>
                  </a:lnTo>
                  <a:cubicBezTo>
                    <a:pt x="2721" y="3551"/>
                    <a:pt x="2070" y="4577"/>
                    <a:pt x="1993" y="4774"/>
                  </a:cubicBezTo>
                  <a:lnTo>
                    <a:pt x="2053" y="4826"/>
                  </a:lnTo>
                  <a:cubicBezTo>
                    <a:pt x="2122" y="4903"/>
                    <a:pt x="2199" y="4971"/>
                    <a:pt x="2276" y="5048"/>
                  </a:cubicBezTo>
                  <a:cubicBezTo>
                    <a:pt x="2318" y="5767"/>
                    <a:pt x="2635" y="6485"/>
                    <a:pt x="2344" y="7170"/>
                  </a:cubicBezTo>
                  <a:cubicBezTo>
                    <a:pt x="2216" y="7469"/>
                    <a:pt x="2053" y="7768"/>
                    <a:pt x="2062" y="8102"/>
                  </a:cubicBezTo>
                  <a:cubicBezTo>
                    <a:pt x="2070" y="8342"/>
                    <a:pt x="2182" y="8573"/>
                    <a:pt x="2173" y="8812"/>
                  </a:cubicBezTo>
                  <a:cubicBezTo>
                    <a:pt x="2173" y="9103"/>
                    <a:pt x="2002" y="9368"/>
                    <a:pt x="1959" y="9668"/>
                  </a:cubicBezTo>
                  <a:cubicBezTo>
                    <a:pt x="1891" y="10087"/>
                    <a:pt x="2070" y="10506"/>
                    <a:pt x="2293" y="10848"/>
                  </a:cubicBezTo>
                  <a:cubicBezTo>
                    <a:pt x="2472" y="11130"/>
                    <a:pt x="2678" y="11396"/>
                    <a:pt x="2849" y="11687"/>
                  </a:cubicBezTo>
                  <a:cubicBezTo>
                    <a:pt x="2960" y="11875"/>
                    <a:pt x="3106" y="12020"/>
                    <a:pt x="3251" y="12166"/>
                  </a:cubicBezTo>
                  <a:lnTo>
                    <a:pt x="3285" y="12166"/>
                  </a:lnTo>
                  <a:cubicBezTo>
                    <a:pt x="3593" y="12277"/>
                    <a:pt x="3619" y="12619"/>
                    <a:pt x="3559" y="12893"/>
                  </a:cubicBezTo>
                  <a:cubicBezTo>
                    <a:pt x="3552" y="12926"/>
                    <a:pt x="3525" y="12939"/>
                    <a:pt x="3497" y="12939"/>
                  </a:cubicBezTo>
                  <a:cubicBezTo>
                    <a:pt x="3489" y="12939"/>
                    <a:pt x="3481" y="12937"/>
                    <a:pt x="3473" y="12936"/>
                  </a:cubicBezTo>
                  <a:lnTo>
                    <a:pt x="3473" y="12936"/>
                  </a:lnTo>
                  <a:cubicBezTo>
                    <a:pt x="3482" y="13167"/>
                    <a:pt x="3516" y="13406"/>
                    <a:pt x="3465" y="13637"/>
                  </a:cubicBezTo>
                  <a:cubicBezTo>
                    <a:pt x="3459" y="13666"/>
                    <a:pt x="3433" y="13680"/>
                    <a:pt x="3406" y="13680"/>
                  </a:cubicBezTo>
                  <a:cubicBezTo>
                    <a:pt x="3394" y="13680"/>
                    <a:pt x="3382" y="13677"/>
                    <a:pt x="3371" y="13671"/>
                  </a:cubicBezTo>
                  <a:cubicBezTo>
                    <a:pt x="3371" y="13723"/>
                    <a:pt x="3362" y="13774"/>
                    <a:pt x="3354" y="13817"/>
                  </a:cubicBezTo>
                  <a:cubicBezTo>
                    <a:pt x="3345" y="13936"/>
                    <a:pt x="3302" y="14056"/>
                    <a:pt x="3294" y="14176"/>
                  </a:cubicBezTo>
                  <a:cubicBezTo>
                    <a:pt x="3277" y="14364"/>
                    <a:pt x="3277" y="14595"/>
                    <a:pt x="3157" y="14758"/>
                  </a:cubicBezTo>
                  <a:cubicBezTo>
                    <a:pt x="3146" y="14779"/>
                    <a:pt x="3123" y="14793"/>
                    <a:pt x="3098" y="14793"/>
                  </a:cubicBezTo>
                  <a:cubicBezTo>
                    <a:pt x="3083" y="14793"/>
                    <a:pt x="3067" y="14788"/>
                    <a:pt x="3054" y="14775"/>
                  </a:cubicBezTo>
                  <a:cubicBezTo>
                    <a:pt x="3054" y="14766"/>
                    <a:pt x="3046" y="14766"/>
                    <a:pt x="3046" y="14758"/>
                  </a:cubicBezTo>
                  <a:cubicBezTo>
                    <a:pt x="3020" y="14860"/>
                    <a:pt x="3020" y="14963"/>
                    <a:pt x="2986" y="15066"/>
                  </a:cubicBezTo>
                  <a:cubicBezTo>
                    <a:pt x="2977" y="15117"/>
                    <a:pt x="2952" y="15168"/>
                    <a:pt x="2892" y="15185"/>
                  </a:cubicBezTo>
                  <a:cubicBezTo>
                    <a:pt x="2885" y="15186"/>
                    <a:pt x="2879" y="15187"/>
                    <a:pt x="2873" y="15187"/>
                  </a:cubicBezTo>
                  <a:cubicBezTo>
                    <a:pt x="2821" y="15187"/>
                    <a:pt x="2776" y="15156"/>
                    <a:pt x="2738" y="15126"/>
                  </a:cubicBezTo>
                  <a:cubicBezTo>
                    <a:pt x="2678" y="15237"/>
                    <a:pt x="2635" y="15365"/>
                    <a:pt x="2541" y="15451"/>
                  </a:cubicBezTo>
                  <a:cubicBezTo>
                    <a:pt x="2510" y="15480"/>
                    <a:pt x="2481" y="15491"/>
                    <a:pt x="2455" y="15491"/>
                  </a:cubicBezTo>
                  <a:cubicBezTo>
                    <a:pt x="2388" y="15491"/>
                    <a:pt x="2336" y="15413"/>
                    <a:pt x="2293" y="15339"/>
                  </a:cubicBezTo>
                  <a:cubicBezTo>
                    <a:pt x="2233" y="15434"/>
                    <a:pt x="2164" y="15528"/>
                    <a:pt x="2070" y="15596"/>
                  </a:cubicBezTo>
                  <a:cubicBezTo>
                    <a:pt x="2061" y="15606"/>
                    <a:pt x="2050" y="15609"/>
                    <a:pt x="2040" y="15609"/>
                  </a:cubicBezTo>
                  <a:cubicBezTo>
                    <a:pt x="2022" y="15609"/>
                    <a:pt x="2004" y="15598"/>
                    <a:pt x="1993" y="15588"/>
                  </a:cubicBezTo>
                  <a:cubicBezTo>
                    <a:pt x="1942" y="15545"/>
                    <a:pt x="1908" y="15493"/>
                    <a:pt x="1865" y="15451"/>
                  </a:cubicBezTo>
                  <a:cubicBezTo>
                    <a:pt x="1805" y="15511"/>
                    <a:pt x="1754" y="15588"/>
                    <a:pt x="1685" y="15647"/>
                  </a:cubicBezTo>
                  <a:cubicBezTo>
                    <a:pt x="1671" y="15657"/>
                    <a:pt x="1652" y="15664"/>
                    <a:pt x="1633" y="15664"/>
                  </a:cubicBezTo>
                  <a:cubicBezTo>
                    <a:pt x="1618" y="15664"/>
                    <a:pt x="1603" y="15659"/>
                    <a:pt x="1591" y="15647"/>
                  </a:cubicBezTo>
                  <a:cubicBezTo>
                    <a:pt x="1549" y="15596"/>
                    <a:pt x="1506" y="15536"/>
                    <a:pt x="1472" y="15476"/>
                  </a:cubicBezTo>
                  <a:cubicBezTo>
                    <a:pt x="1429" y="15511"/>
                    <a:pt x="1395" y="15536"/>
                    <a:pt x="1352" y="15570"/>
                  </a:cubicBezTo>
                  <a:cubicBezTo>
                    <a:pt x="1339" y="15580"/>
                    <a:pt x="1324" y="15584"/>
                    <a:pt x="1308" y="15584"/>
                  </a:cubicBezTo>
                  <a:cubicBezTo>
                    <a:pt x="1280" y="15584"/>
                    <a:pt x="1252" y="15569"/>
                    <a:pt x="1241" y="15536"/>
                  </a:cubicBezTo>
                  <a:cubicBezTo>
                    <a:pt x="1198" y="15399"/>
                    <a:pt x="1146" y="15262"/>
                    <a:pt x="1095" y="15126"/>
                  </a:cubicBezTo>
                  <a:cubicBezTo>
                    <a:pt x="1044" y="15434"/>
                    <a:pt x="967" y="15733"/>
                    <a:pt x="881" y="16041"/>
                  </a:cubicBezTo>
                  <a:lnTo>
                    <a:pt x="684" y="16700"/>
                  </a:lnTo>
                  <a:cubicBezTo>
                    <a:pt x="453" y="16794"/>
                    <a:pt x="282" y="16914"/>
                    <a:pt x="163" y="17068"/>
                  </a:cubicBezTo>
                  <a:cubicBezTo>
                    <a:pt x="60" y="17213"/>
                    <a:pt x="0" y="17384"/>
                    <a:pt x="9" y="17581"/>
                  </a:cubicBezTo>
                  <a:cubicBezTo>
                    <a:pt x="17" y="17786"/>
                    <a:pt x="171" y="17940"/>
                    <a:pt x="342" y="17940"/>
                  </a:cubicBezTo>
                  <a:lnTo>
                    <a:pt x="2567" y="17940"/>
                  </a:lnTo>
                  <a:cubicBezTo>
                    <a:pt x="2686" y="17940"/>
                    <a:pt x="2806" y="17863"/>
                    <a:pt x="2866" y="17726"/>
                  </a:cubicBezTo>
                  <a:cubicBezTo>
                    <a:pt x="3131" y="17119"/>
                    <a:pt x="3867" y="15271"/>
                    <a:pt x="4021" y="13244"/>
                  </a:cubicBezTo>
                  <a:cubicBezTo>
                    <a:pt x="4029" y="13107"/>
                    <a:pt x="4038" y="12970"/>
                    <a:pt x="4047" y="12841"/>
                  </a:cubicBezTo>
                  <a:cubicBezTo>
                    <a:pt x="4047" y="12807"/>
                    <a:pt x="4047" y="12773"/>
                    <a:pt x="4047" y="12739"/>
                  </a:cubicBezTo>
                  <a:lnTo>
                    <a:pt x="4047" y="12713"/>
                  </a:lnTo>
                  <a:cubicBezTo>
                    <a:pt x="4047" y="12645"/>
                    <a:pt x="4047" y="12585"/>
                    <a:pt x="4047" y="12516"/>
                  </a:cubicBezTo>
                  <a:cubicBezTo>
                    <a:pt x="4055" y="12516"/>
                    <a:pt x="4072" y="12525"/>
                    <a:pt x="4115" y="12533"/>
                  </a:cubicBezTo>
                  <a:lnTo>
                    <a:pt x="4132" y="12533"/>
                  </a:lnTo>
                  <a:cubicBezTo>
                    <a:pt x="4380" y="12586"/>
                    <a:pt x="5115" y="12731"/>
                    <a:pt x="5696" y="12731"/>
                  </a:cubicBezTo>
                  <a:cubicBezTo>
                    <a:pt x="5777" y="12731"/>
                    <a:pt x="5855" y="12728"/>
                    <a:pt x="5929" y="12722"/>
                  </a:cubicBezTo>
                  <a:cubicBezTo>
                    <a:pt x="6065" y="12679"/>
                    <a:pt x="6194" y="12619"/>
                    <a:pt x="6314" y="12542"/>
                  </a:cubicBezTo>
                  <a:cubicBezTo>
                    <a:pt x="6468" y="12448"/>
                    <a:pt x="6604" y="12337"/>
                    <a:pt x="6750" y="12225"/>
                  </a:cubicBezTo>
                  <a:cubicBezTo>
                    <a:pt x="6699" y="11302"/>
                    <a:pt x="6776" y="10395"/>
                    <a:pt x="7332" y="9727"/>
                  </a:cubicBezTo>
                  <a:cubicBezTo>
                    <a:pt x="7468" y="9573"/>
                    <a:pt x="7622" y="9454"/>
                    <a:pt x="7785" y="9334"/>
                  </a:cubicBezTo>
                  <a:cubicBezTo>
                    <a:pt x="7999" y="9171"/>
                    <a:pt x="8273" y="8889"/>
                    <a:pt x="8179" y="8555"/>
                  </a:cubicBezTo>
                  <a:cubicBezTo>
                    <a:pt x="8153" y="8436"/>
                    <a:pt x="8076" y="8324"/>
                    <a:pt x="8016" y="8213"/>
                  </a:cubicBezTo>
                  <a:cubicBezTo>
                    <a:pt x="7956" y="8102"/>
                    <a:pt x="7922" y="7999"/>
                    <a:pt x="7965" y="7880"/>
                  </a:cubicBezTo>
                  <a:cubicBezTo>
                    <a:pt x="8007" y="7751"/>
                    <a:pt x="8153" y="7700"/>
                    <a:pt x="8204" y="7572"/>
                  </a:cubicBezTo>
                  <a:cubicBezTo>
                    <a:pt x="8290" y="7392"/>
                    <a:pt x="8170" y="7187"/>
                    <a:pt x="8067" y="7016"/>
                  </a:cubicBezTo>
                  <a:cubicBezTo>
                    <a:pt x="7896" y="6716"/>
                    <a:pt x="7785" y="6365"/>
                    <a:pt x="7759" y="6006"/>
                  </a:cubicBezTo>
                  <a:cubicBezTo>
                    <a:pt x="7734" y="5707"/>
                    <a:pt x="7682" y="5518"/>
                    <a:pt x="7605" y="5296"/>
                  </a:cubicBezTo>
                  <a:cubicBezTo>
                    <a:pt x="7571" y="5048"/>
                    <a:pt x="7640" y="4535"/>
                    <a:pt x="7725" y="3979"/>
                  </a:cubicBezTo>
                  <a:cubicBezTo>
                    <a:pt x="7751" y="3953"/>
                    <a:pt x="7785" y="3936"/>
                    <a:pt x="7811" y="3910"/>
                  </a:cubicBezTo>
                  <a:lnTo>
                    <a:pt x="7819" y="3910"/>
                  </a:lnTo>
                  <a:cubicBezTo>
                    <a:pt x="7836" y="3902"/>
                    <a:pt x="7853" y="3884"/>
                    <a:pt x="7871" y="3876"/>
                  </a:cubicBezTo>
                  <a:cubicBezTo>
                    <a:pt x="8076" y="3705"/>
                    <a:pt x="8307" y="3559"/>
                    <a:pt x="8521" y="3405"/>
                  </a:cubicBezTo>
                  <a:cubicBezTo>
                    <a:pt x="8512" y="3371"/>
                    <a:pt x="8504" y="3328"/>
                    <a:pt x="8504" y="3303"/>
                  </a:cubicBezTo>
                  <a:cubicBezTo>
                    <a:pt x="8435" y="2798"/>
                    <a:pt x="8555" y="514"/>
                    <a:pt x="8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49"/>
            <p:cNvSpPr/>
            <p:nvPr/>
          </p:nvSpPr>
          <p:spPr>
            <a:xfrm>
              <a:off x="5394775" y="5071600"/>
              <a:ext cx="100975" cy="134125"/>
            </a:xfrm>
            <a:custGeom>
              <a:rect b="b" l="l" r="r" t="t"/>
              <a:pathLst>
                <a:path extrusionOk="0" h="5365" w="4039">
                  <a:moveTo>
                    <a:pt x="3568" y="0"/>
                  </a:moveTo>
                  <a:cubicBezTo>
                    <a:pt x="3585" y="103"/>
                    <a:pt x="3568" y="214"/>
                    <a:pt x="3551" y="317"/>
                  </a:cubicBezTo>
                  <a:cubicBezTo>
                    <a:pt x="3544" y="350"/>
                    <a:pt x="3522" y="363"/>
                    <a:pt x="3497" y="363"/>
                  </a:cubicBezTo>
                  <a:cubicBezTo>
                    <a:pt x="3489" y="363"/>
                    <a:pt x="3482" y="361"/>
                    <a:pt x="3474" y="360"/>
                  </a:cubicBezTo>
                  <a:lnTo>
                    <a:pt x="3474" y="360"/>
                  </a:lnTo>
                  <a:cubicBezTo>
                    <a:pt x="3474" y="599"/>
                    <a:pt x="3508" y="830"/>
                    <a:pt x="3457" y="1061"/>
                  </a:cubicBezTo>
                  <a:cubicBezTo>
                    <a:pt x="3451" y="1090"/>
                    <a:pt x="3425" y="1107"/>
                    <a:pt x="3399" y="1107"/>
                  </a:cubicBezTo>
                  <a:cubicBezTo>
                    <a:pt x="3386" y="1107"/>
                    <a:pt x="3374" y="1103"/>
                    <a:pt x="3363" y="1095"/>
                  </a:cubicBezTo>
                  <a:cubicBezTo>
                    <a:pt x="3363" y="1147"/>
                    <a:pt x="3354" y="1198"/>
                    <a:pt x="3354" y="1241"/>
                  </a:cubicBezTo>
                  <a:cubicBezTo>
                    <a:pt x="3337" y="1360"/>
                    <a:pt x="3303" y="1480"/>
                    <a:pt x="3286" y="1600"/>
                  </a:cubicBezTo>
                  <a:cubicBezTo>
                    <a:pt x="3269" y="1788"/>
                    <a:pt x="3277" y="2019"/>
                    <a:pt x="3157" y="2182"/>
                  </a:cubicBezTo>
                  <a:cubicBezTo>
                    <a:pt x="3142" y="2203"/>
                    <a:pt x="3116" y="2217"/>
                    <a:pt x="3090" y="2217"/>
                  </a:cubicBezTo>
                  <a:cubicBezTo>
                    <a:pt x="3075" y="2217"/>
                    <a:pt x="3059" y="2212"/>
                    <a:pt x="3046" y="2199"/>
                  </a:cubicBezTo>
                  <a:cubicBezTo>
                    <a:pt x="3046" y="2190"/>
                    <a:pt x="3038" y="2190"/>
                    <a:pt x="3038" y="2190"/>
                  </a:cubicBezTo>
                  <a:cubicBezTo>
                    <a:pt x="3021" y="2284"/>
                    <a:pt x="3012" y="2387"/>
                    <a:pt x="2986" y="2490"/>
                  </a:cubicBezTo>
                  <a:cubicBezTo>
                    <a:pt x="2969" y="2541"/>
                    <a:pt x="2944" y="2592"/>
                    <a:pt x="2884" y="2609"/>
                  </a:cubicBezTo>
                  <a:cubicBezTo>
                    <a:pt x="2873" y="2613"/>
                    <a:pt x="2862" y="2614"/>
                    <a:pt x="2852" y="2614"/>
                  </a:cubicBezTo>
                  <a:cubicBezTo>
                    <a:pt x="2806" y="2614"/>
                    <a:pt x="2765" y="2585"/>
                    <a:pt x="2730" y="2550"/>
                  </a:cubicBezTo>
                  <a:cubicBezTo>
                    <a:pt x="2670" y="2661"/>
                    <a:pt x="2627" y="2789"/>
                    <a:pt x="2533" y="2875"/>
                  </a:cubicBezTo>
                  <a:cubicBezTo>
                    <a:pt x="2502" y="2904"/>
                    <a:pt x="2473" y="2915"/>
                    <a:pt x="2447" y="2915"/>
                  </a:cubicBezTo>
                  <a:cubicBezTo>
                    <a:pt x="2380" y="2915"/>
                    <a:pt x="2328" y="2837"/>
                    <a:pt x="2285" y="2763"/>
                  </a:cubicBezTo>
                  <a:cubicBezTo>
                    <a:pt x="2225" y="2858"/>
                    <a:pt x="2165" y="2952"/>
                    <a:pt x="2071" y="3029"/>
                  </a:cubicBezTo>
                  <a:cubicBezTo>
                    <a:pt x="2062" y="3035"/>
                    <a:pt x="2051" y="3038"/>
                    <a:pt x="2039" y="3038"/>
                  </a:cubicBezTo>
                  <a:cubicBezTo>
                    <a:pt x="2018" y="3038"/>
                    <a:pt x="1996" y="3028"/>
                    <a:pt x="1985" y="3012"/>
                  </a:cubicBezTo>
                  <a:cubicBezTo>
                    <a:pt x="1934" y="2969"/>
                    <a:pt x="1900" y="2926"/>
                    <a:pt x="1857" y="2875"/>
                  </a:cubicBezTo>
                  <a:cubicBezTo>
                    <a:pt x="1797" y="2935"/>
                    <a:pt x="1754" y="3012"/>
                    <a:pt x="1686" y="3071"/>
                  </a:cubicBezTo>
                  <a:cubicBezTo>
                    <a:pt x="1669" y="3084"/>
                    <a:pt x="1652" y="3091"/>
                    <a:pt x="1636" y="3091"/>
                  </a:cubicBezTo>
                  <a:cubicBezTo>
                    <a:pt x="1620" y="3091"/>
                    <a:pt x="1605" y="3084"/>
                    <a:pt x="1592" y="3071"/>
                  </a:cubicBezTo>
                  <a:cubicBezTo>
                    <a:pt x="1541" y="3020"/>
                    <a:pt x="1498" y="2960"/>
                    <a:pt x="1464" y="2909"/>
                  </a:cubicBezTo>
                  <a:cubicBezTo>
                    <a:pt x="1421" y="2935"/>
                    <a:pt x="1387" y="2960"/>
                    <a:pt x="1352" y="2994"/>
                  </a:cubicBezTo>
                  <a:cubicBezTo>
                    <a:pt x="1337" y="3007"/>
                    <a:pt x="1321" y="3012"/>
                    <a:pt x="1306" y="3012"/>
                  </a:cubicBezTo>
                  <a:cubicBezTo>
                    <a:pt x="1277" y="3012"/>
                    <a:pt x="1252" y="2993"/>
                    <a:pt x="1241" y="2960"/>
                  </a:cubicBezTo>
                  <a:cubicBezTo>
                    <a:pt x="1190" y="2823"/>
                    <a:pt x="1138" y="2686"/>
                    <a:pt x="1096" y="2550"/>
                  </a:cubicBezTo>
                  <a:cubicBezTo>
                    <a:pt x="1036" y="2858"/>
                    <a:pt x="967" y="3166"/>
                    <a:pt x="873" y="3465"/>
                  </a:cubicBezTo>
                  <a:lnTo>
                    <a:pt x="676" y="4124"/>
                  </a:lnTo>
                  <a:cubicBezTo>
                    <a:pt x="454" y="4218"/>
                    <a:pt x="274" y="4346"/>
                    <a:pt x="155" y="4500"/>
                  </a:cubicBezTo>
                  <a:cubicBezTo>
                    <a:pt x="52" y="4637"/>
                    <a:pt x="1" y="4808"/>
                    <a:pt x="1" y="5005"/>
                  </a:cubicBezTo>
                  <a:cubicBezTo>
                    <a:pt x="9" y="5210"/>
                    <a:pt x="163" y="5364"/>
                    <a:pt x="343" y="5364"/>
                  </a:cubicBezTo>
                  <a:lnTo>
                    <a:pt x="2559" y="5364"/>
                  </a:lnTo>
                  <a:cubicBezTo>
                    <a:pt x="2687" y="5364"/>
                    <a:pt x="2798" y="5287"/>
                    <a:pt x="2858" y="5159"/>
                  </a:cubicBezTo>
                  <a:cubicBezTo>
                    <a:pt x="3123" y="4543"/>
                    <a:pt x="3859" y="2695"/>
                    <a:pt x="4013" y="668"/>
                  </a:cubicBezTo>
                  <a:cubicBezTo>
                    <a:pt x="4021" y="548"/>
                    <a:pt x="4030" y="437"/>
                    <a:pt x="4039" y="317"/>
                  </a:cubicBezTo>
                  <a:cubicBezTo>
                    <a:pt x="3944" y="231"/>
                    <a:pt x="3842" y="163"/>
                    <a:pt x="3739" y="94"/>
                  </a:cubicBezTo>
                  <a:lnTo>
                    <a:pt x="3739" y="103"/>
                  </a:lnTo>
                  <a:cubicBezTo>
                    <a:pt x="3688" y="69"/>
                    <a:pt x="3628" y="34"/>
                    <a:pt x="3568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49"/>
            <p:cNvSpPr/>
            <p:nvPr/>
          </p:nvSpPr>
          <p:spPr>
            <a:xfrm>
              <a:off x="5443325" y="5004450"/>
              <a:ext cx="4300" cy="16275"/>
            </a:xfrm>
            <a:custGeom>
              <a:rect b="b" l="l" r="r" t="t"/>
              <a:pathLst>
                <a:path extrusionOk="0" h="651" w="172">
                  <a:moveTo>
                    <a:pt x="1" y="0"/>
                  </a:moveTo>
                  <a:lnTo>
                    <a:pt x="1" y="0"/>
                  </a:lnTo>
                  <a:cubicBezTo>
                    <a:pt x="9" y="222"/>
                    <a:pt x="78" y="445"/>
                    <a:pt x="172" y="650"/>
                  </a:cubicBezTo>
                  <a:cubicBezTo>
                    <a:pt x="137" y="530"/>
                    <a:pt x="103" y="402"/>
                    <a:pt x="69" y="282"/>
                  </a:cubicBezTo>
                  <a:lnTo>
                    <a:pt x="69" y="274"/>
                  </a:lnTo>
                  <a:cubicBezTo>
                    <a:pt x="43" y="188"/>
                    <a:pt x="18" y="94"/>
                    <a:pt x="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49"/>
            <p:cNvSpPr/>
            <p:nvPr/>
          </p:nvSpPr>
          <p:spPr>
            <a:xfrm>
              <a:off x="5444400" y="4804900"/>
              <a:ext cx="29325" cy="85150"/>
            </a:xfrm>
            <a:custGeom>
              <a:rect b="b" l="l" r="r" t="t"/>
              <a:pathLst>
                <a:path extrusionOk="0" h="3406" w="1173">
                  <a:moveTo>
                    <a:pt x="514" y="0"/>
                  </a:moveTo>
                  <a:lnTo>
                    <a:pt x="514" y="0"/>
                  </a:lnTo>
                  <a:cubicBezTo>
                    <a:pt x="728" y="1651"/>
                    <a:pt x="77" y="2669"/>
                    <a:pt x="0" y="2866"/>
                  </a:cubicBezTo>
                  <a:lnTo>
                    <a:pt x="60" y="2918"/>
                  </a:lnTo>
                  <a:lnTo>
                    <a:pt x="60" y="2926"/>
                  </a:lnTo>
                  <a:cubicBezTo>
                    <a:pt x="137" y="2995"/>
                    <a:pt x="206" y="3072"/>
                    <a:pt x="283" y="3140"/>
                  </a:cubicBezTo>
                  <a:cubicBezTo>
                    <a:pt x="291" y="3225"/>
                    <a:pt x="300" y="3311"/>
                    <a:pt x="308" y="3405"/>
                  </a:cubicBezTo>
                  <a:cubicBezTo>
                    <a:pt x="702" y="2618"/>
                    <a:pt x="1036" y="1797"/>
                    <a:pt x="1172" y="941"/>
                  </a:cubicBezTo>
                  <a:cubicBezTo>
                    <a:pt x="1155" y="916"/>
                    <a:pt x="1138" y="890"/>
                    <a:pt x="1113" y="864"/>
                  </a:cubicBezTo>
                  <a:cubicBezTo>
                    <a:pt x="1053" y="796"/>
                    <a:pt x="984" y="736"/>
                    <a:pt x="916" y="685"/>
                  </a:cubicBezTo>
                  <a:cubicBezTo>
                    <a:pt x="796" y="599"/>
                    <a:pt x="651" y="52"/>
                    <a:pt x="514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49"/>
            <p:cNvSpPr/>
            <p:nvPr/>
          </p:nvSpPr>
          <p:spPr>
            <a:xfrm>
              <a:off x="5568650" y="4757200"/>
              <a:ext cx="40450" cy="106750"/>
            </a:xfrm>
            <a:custGeom>
              <a:rect b="b" l="l" r="r" t="t"/>
              <a:pathLst>
                <a:path extrusionOk="0" h="4270" w="1618">
                  <a:moveTo>
                    <a:pt x="1618" y="1"/>
                  </a:moveTo>
                  <a:lnTo>
                    <a:pt x="1318" y="505"/>
                  </a:lnTo>
                  <a:cubicBezTo>
                    <a:pt x="1250" y="1053"/>
                    <a:pt x="1062" y="1583"/>
                    <a:pt x="771" y="2045"/>
                  </a:cubicBezTo>
                  <a:lnTo>
                    <a:pt x="403" y="2028"/>
                  </a:lnTo>
                  <a:lnTo>
                    <a:pt x="1" y="2002"/>
                  </a:lnTo>
                  <a:lnTo>
                    <a:pt x="1" y="2002"/>
                  </a:lnTo>
                  <a:cubicBezTo>
                    <a:pt x="44" y="2242"/>
                    <a:pt x="86" y="2481"/>
                    <a:pt x="138" y="2721"/>
                  </a:cubicBezTo>
                  <a:cubicBezTo>
                    <a:pt x="223" y="3140"/>
                    <a:pt x="334" y="3551"/>
                    <a:pt x="531" y="3936"/>
                  </a:cubicBezTo>
                  <a:cubicBezTo>
                    <a:pt x="591" y="4047"/>
                    <a:pt x="659" y="4158"/>
                    <a:pt x="728" y="4269"/>
                  </a:cubicBezTo>
                  <a:cubicBezTo>
                    <a:pt x="745" y="4175"/>
                    <a:pt x="754" y="4081"/>
                    <a:pt x="771" y="3987"/>
                  </a:cubicBezTo>
                  <a:cubicBezTo>
                    <a:pt x="796" y="3961"/>
                    <a:pt x="831" y="3936"/>
                    <a:pt x="856" y="3910"/>
                  </a:cubicBezTo>
                  <a:cubicBezTo>
                    <a:pt x="873" y="3902"/>
                    <a:pt x="890" y="3884"/>
                    <a:pt x="908" y="3876"/>
                  </a:cubicBezTo>
                  <a:cubicBezTo>
                    <a:pt x="1113" y="3705"/>
                    <a:pt x="1335" y="3559"/>
                    <a:pt x="1549" y="3405"/>
                  </a:cubicBezTo>
                  <a:cubicBezTo>
                    <a:pt x="1549" y="3371"/>
                    <a:pt x="1541" y="3328"/>
                    <a:pt x="1532" y="3303"/>
                  </a:cubicBezTo>
                  <a:cubicBezTo>
                    <a:pt x="1464" y="2798"/>
                    <a:pt x="1592" y="514"/>
                    <a:pt x="161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49"/>
            <p:cNvSpPr/>
            <p:nvPr/>
          </p:nvSpPr>
          <p:spPr>
            <a:xfrm>
              <a:off x="5457025" y="4757200"/>
              <a:ext cx="152075" cy="97425"/>
            </a:xfrm>
            <a:custGeom>
              <a:rect b="b" l="l" r="r" t="t"/>
              <a:pathLst>
                <a:path extrusionOk="0" h="3897" w="6083">
                  <a:moveTo>
                    <a:pt x="6083" y="1"/>
                  </a:moveTo>
                  <a:lnTo>
                    <a:pt x="5783" y="505"/>
                  </a:lnTo>
                  <a:cubicBezTo>
                    <a:pt x="5715" y="1053"/>
                    <a:pt x="5527" y="1583"/>
                    <a:pt x="5236" y="2045"/>
                  </a:cubicBezTo>
                  <a:lnTo>
                    <a:pt x="4868" y="2028"/>
                  </a:lnTo>
                  <a:lnTo>
                    <a:pt x="1112" y="1789"/>
                  </a:lnTo>
                  <a:cubicBezTo>
                    <a:pt x="1095" y="1840"/>
                    <a:pt x="907" y="2447"/>
                    <a:pt x="804" y="2772"/>
                  </a:cubicBezTo>
                  <a:cubicBezTo>
                    <a:pt x="770" y="2866"/>
                    <a:pt x="744" y="2935"/>
                    <a:pt x="736" y="2952"/>
                  </a:cubicBezTo>
                  <a:cubicBezTo>
                    <a:pt x="702" y="2892"/>
                    <a:pt x="650" y="2824"/>
                    <a:pt x="608" y="2772"/>
                  </a:cubicBezTo>
                  <a:cubicBezTo>
                    <a:pt x="548" y="2704"/>
                    <a:pt x="479" y="2644"/>
                    <a:pt x="411" y="2593"/>
                  </a:cubicBezTo>
                  <a:cubicBezTo>
                    <a:pt x="291" y="2507"/>
                    <a:pt x="137" y="1960"/>
                    <a:pt x="0" y="1908"/>
                  </a:cubicBezTo>
                  <a:lnTo>
                    <a:pt x="0" y="1908"/>
                  </a:lnTo>
                  <a:cubicBezTo>
                    <a:pt x="60" y="2328"/>
                    <a:pt x="60" y="2704"/>
                    <a:pt x="26" y="3038"/>
                  </a:cubicBezTo>
                  <a:lnTo>
                    <a:pt x="26" y="3046"/>
                  </a:lnTo>
                  <a:cubicBezTo>
                    <a:pt x="188" y="3157"/>
                    <a:pt x="334" y="3277"/>
                    <a:pt x="505" y="3380"/>
                  </a:cubicBezTo>
                  <a:cubicBezTo>
                    <a:pt x="753" y="3542"/>
                    <a:pt x="1010" y="3628"/>
                    <a:pt x="1300" y="3688"/>
                  </a:cubicBezTo>
                  <a:cubicBezTo>
                    <a:pt x="1848" y="3807"/>
                    <a:pt x="2413" y="3884"/>
                    <a:pt x="2986" y="3893"/>
                  </a:cubicBezTo>
                  <a:cubicBezTo>
                    <a:pt x="3050" y="3895"/>
                    <a:pt x="3115" y="3896"/>
                    <a:pt x="3181" y="3896"/>
                  </a:cubicBezTo>
                  <a:cubicBezTo>
                    <a:pt x="3393" y="3896"/>
                    <a:pt x="3608" y="3885"/>
                    <a:pt x="3824" y="3859"/>
                  </a:cubicBezTo>
                  <a:cubicBezTo>
                    <a:pt x="4098" y="3816"/>
                    <a:pt x="4372" y="3748"/>
                    <a:pt x="4645" y="3671"/>
                  </a:cubicBezTo>
                  <a:cubicBezTo>
                    <a:pt x="4911" y="3585"/>
                    <a:pt x="5159" y="3474"/>
                    <a:pt x="5407" y="3328"/>
                  </a:cubicBezTo>
                  <a:cubicBezTo>
                    <a:pt x="5595" y="3217"/>
                    <a:pt x="5792" y="3115"/>
                    <a:pt x="5989" y="3012"/>
                  </a:cubicBezTo>
                  <a:cubicBezTo>
                    <a:pt x="5963" y="2225"/>
                    <a:pt x="6057" y="445"/>
                    <a:pt x="608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49"/>
            <p:cNvSpPr/>
            <p:nvPr/>
          </p:nvSpPr>
          <p:spPr>
            <a:xfrm>
              <a:off x="5574425" y="4808525"/>
              <a:ext cx="5800" cy="16725"/>
            </a:xfrm>
            <a:custGeom>
              <a:rect b="b" l="l" r="r" t="t"/>
              <a:pathLst>
                <a:path extrusionOk="0" h="669" w="232">
                  <a:moveTo>
                    <a:pt x="61" y="1"/>
                  </a:moveTo>
                  <a:lnTo>
                    <a:pt x="61" y="1"/>
                  </a:lnTo>
                  <a:cubicBezTo>
                    <a:pt x="1" y="232"/>
                    <a:pt x="78" y="488"/>
                    <a:pt x="232" y="66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49"/>
            <p:cNvSpPr/>
            <p:nvPr/>
          </p:nvSpPr>
          <p:spPr>
            <a:xfrm>
              <a:off x="5506200" y="4778725"/>
              <a:ext cx="53925" cy="59650"/>
            </a:xfrm>
            <a:custGeom>
              <a:rect b="b" l="l" r="r" t="t"/>
              <a:pathLst>
                <a:path extrusionOk="0" h="2386" w="2157">
                  <a:moveTo>
                    <a:pt x="1046" y="0"/>
                  </a:moveTo>
                  <a:cubicBezTo>
                    <a:pt x="890" y="0"/>
                    <a:pt x="736" y="37"/>
                    <a:pt x="591" y="115"/>
                  </a:cubicBezTo>
                  <a:cubicBezTo>
                    <a:pt x="351" y="243"/>
                    <a:pt x="146" y="500"/>
                    <a:pt x="26" y="825"/>
                  </a:cubicBezTo>
                  <a:lnTo>
                    <a:pt x="1" y="1937"/>
                  </a:lnTo>
                  <a:cubicBezTo>
                    <a:pt x="155" y="2177"/>
                    <a:pt x="377" y="2279"/>
                    <a:pt x="600" y="2331"/>
                  </a:cubicBezTo>
                  <a:cubicBezTo>
                    <a:pt x="745" y="2366"/>
                    <a:pt x="893" y="2386"/>
                    <a:pt x="1039" y="2386"/>
                  </a:cubicBezTo>
                  <a:cubicBezTo>
                    <a:pt x="1278" y="2386"/>
                    <a:pt x="1514" y="2333"/>
                    <a:pt x="1737" y="2211"/>
                  </a:cubicBezTo>
                  <a:cubicBezTo>
                    <a:pt x="1883" y="2134"/>
                    <a:pt x="2020" y="2014"/>
                    <a:pt x="2088" y="1826"/>
                  </a:cubicBezTo>
                  <a:cubicBezTo>
                    <a:pt x="2157" y="1646"/>
                    <a:pt x="2157" y="1424"/>
                    <a:pt x="2131" y="1218"/>
                  </a:cubicBezTo>
                  <a:cubicBezTo>
                    <a:pt x="2097" y="953"/>
                    <a:pt x="2037" y="688"/>
                    <a:pt x="1917" y="491"/>
                  </a:cubicBezTo>
                  <a:cubicBezTo>
                    <a:pt x="1772" y="252"/>
                    <a:pt x="1566" y="115"/>
                    <a:pt x="1352" y="46"/>
                  </a:cubicBezTo>
                  <a:cubicBezTo>
                    <a:pt x="1251" y="16"/>
                    <a:pt x="114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49"/>
            <p:cNvSpPr/>
            <p:nvPr/>
          </p:nvSpPr>
          <p:spPr>
            <a:xfrm>
              <a:off x="5510900" y="4796650"/>
              <a:ext cx="41525" cy="31875"/>
            </a:xfrm>
            <a:custGeom>
              <a:rect b="b" l="l" r="r" t="t"/>
              <a:pathLst>
                <a:path extrusionOk="0" h="1275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112" y="955"/>
                    <a:pt x="429" y="1237"/>
                    <a:pt x="797" y="1271"/>
                  </a:cubicBezTo>
                  <a:cubicBezTo>
                    <a:pt x="819" y="1273"/>
                    <a:pt x="841" y="1275"/>
                    <a:pt x="863" y="1275"/>
                  </a:cubicBezTo>
                  <a:cubicBezTo>
                    <a:pt x="1201" y="1275"/>
                    <a:pt x="1538" y="1036"/>
                    <a:pt x="1626" y="707"/>
                  </a:cubicBezTo>
                  <a:cubicBezTo>
                    <a:pt x="1661" y="570"/>
                    <a:pt x="1661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49"/>
            <p:cNvSpPr/>
            <p:nvPr/>
          </p:nvSpPr>
          <p:spPr>
            <a:xfrm>
              <a:off x="5510900" y="4796650"/>
              <a:ext cx="41525" cy="24950"/>
            </a:xfrm>
            <a:custGeom>
              <a:rect b="b" l="l" r="r" t="t"/>
              <a:pathLst>
                <a:path extrusionOk="0" h="998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35" y="724"/>
                    <a:pt x="104" y="835"/>
                    <a:pt x="189" y="938"/>
                  </a:cubicBezTo>
                  <a:cubicBezTo>
                    <a:pt x="240" y="835"/>
                    <a:pt x="317" y="758"/>
                    <a:pt x="412" y="690"/>
                  </a:cubicBezTo>
                  <a:lnTo>
                    <a:pt x="412" y="698"/>
                  </a:lnTo>
                  <a:cubicBezTo>
                    <a:pt x="538" y="619"/>
                    <a:pt x="697" y="570"/>
                    <a:pt x="854" y="570"/>
                  </a:cubicBezTo>
                  <a:cubicBezTo>
                    <a:pt x="983" y="570"/>
                    <a:pt x="1111" y="603"/>
                    <a:pt x="1216" y="681"/>
                  </a:cubicBezTo>
                  <a:cubicBezTo>
                    <a:pt x="1327" y="767"/>
                    <a:pt x="1404" y="878"/>
                    <a:pt x="1464" y="998"/>
                  </a:cubicBezTo>
                  <a:cubicBezTo>
                    <a:pt x="1541" y="921"/>
                    <a:pt x="1601" y="818"/>
                    <a:pt x="1626" y="707"/>
                  </a:cubicBezTo>
                  <a:cubicBezTo>
                    <a:pt x="1661" y="570"/>
                    <a:pt x="1652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49"/>
            <p:cNvSpPr/>
            <p:nvPr/>
          </p:nvSpPr>
          <p:spPr>
            <a:xfrm>
              <a:off x="5428775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738" y="1"/>
                  </a:moveTo>
                  <a:cubicBezTo>
                    <a:pt x="720" y="1"/>
                    <a:pt x="703" y="3"/>
                    <a:pt x="685" y="8"/>
                  </a:cubicBezTo>
                  <a:cubicBezTo>
                    <a:pt x="488" y="59"/>
                    <a:pt x="352" y="350"/>
                    <a:pt x="275" y="615"/>
                  </a:cubicBezTo>
                  <a:lnTo>
                    <a:pt x="266" y="615"/>
                  </a:lnTo>
                  <a:cubicBezTo>
                    <a:pt x="27" y="1394"/>
                    <a:pt x="1" y="2258"/>
                    <a:pt x="189" y="2951"/>
                  </a:cubicBezTo>
                  <a:cubicBezTo>
                    <a:pt x="266" y="3199"/>
                    <a:pt x="360" y="3447"/>
                    <a:pt x="352" y="3738"/>
                  </a:cubicBezTo>
                  <a:cubicBezTo>
                    <a:pt x="326" y="4166"/>
                    <a:pt x="61" y="4628"/>
                    <a:pt x="155" y="5013"/>
                  </a:cubicBezTo>
                  <a:cubicBezTo>
                    <a:pt x="206" y="5227"/>
                    <a:pt x="360" y="5338"/>
                    <a:pt x="497" y="5432"/>
                  </a:cubicBezTo>
                  <a:cubicBezTo>
                    <a:pt x="711" y="5577"/>
                    <a:pt x="933" y="5723"/>
                    <a:pt x="1147" y="5868"/>
                  </a:cubicBezTo>
                  <a:lnTo>
                    <a:pt x="2422" y="3045"/>
                  </a:lnTo>
                  <a:cubicBezTo>
                    <a:pt x="2071" y="2018"/>
                    <a:pt x="1618" y="1077"/>
                    <a:pt x="1070" y="273"/>
                  </a:cubicBezTo>
                  <a:cubicBezTo>
                    <a:pt x="979" y="137"/>
                    <a:pt x="869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49"/>
            <p:cNvSpPr/>
            <p:nvPr/>
          </p:nvSpPr>
          <p:spPr>
            <a:xfrm>
              <a:off x="543947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523" y="0"/>
                  </a:moveTo>
                  <a:cubicBezTo>
                    <a:pt x="512" y="0"/>
                    <a:pt x="500" y="2"/>
                    <a:pt x="488" y="4"/>
                  </a:cubicBezTo>
                  <a:cubicBezTo>
                    <a:pt x="351" y="38"/>
                    <a:pt x="257" y="252"/>
                    <a:pt x="197" y="441"/>
                  </a:cubicBezTo>
                  <a:cubicBezTo>
                    <a:pt x="18" y="1005"/>
                    <a:pt x="1" y="1630"/>
                    <a:pt x="137" y="2126"/>
                  </a:cubicBezTo>
                  <a:cubicBezTo>
                    <a:pt x="189" y="2305"/>
                    <a:pt x="266" y="2485"/>
                    <a:pt x="249" y="2690"/>
                  </a:cubicBezTo>
                  <a:cubicBezTo>
                    <a:pt x="240" y="3007"/>
                    <a:pt x="43" y="3341"/>
                    <a:pt x="112" y="3614"/>
                  </a:cubicBezTo>
                  <a:cubicBezTo>
                    <a:pt x="146" y="3768"/>
                    <a:pt x="257" y="3854"/>
                    <a:pt x="360" y="3922"/>
                  </a:cubicBezTo>
                  <a:lnTo>
                    <a:pt x="822" y="4230"/>
                  </a:lnTo>
                  <a:lnTo>
                    <a:pt x="1746" y="2194"/>
                  </a:lnTo>
                  <a:cubicBezTo>
                    <a:pt x="1498" y="1450"/>
                    <a:pt x="1164" y="774"/>
                    <a:pt x="771" y="192"/>
                  </a:cubicBezTo>
                  <a:cubicBezTo>
                    <a:pt x="709" y="100"/>
                    <a:pt x="626" y="0"/>
                    <a:pt x="523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49"/>
            <p:cNvSpPr/>
            <p:nvPr/>
          </p:nvSpPr>
          <p:spPr>
            <a:xfrm>
              <a:off x="5569500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1683" y="1"/>
                  </a:moveTo>
                  <a:cubicBezTo>
                    <a:pt x="1548" y="1"/>
                    <a:pt x="1443" y="137"/>
                    <a:pt x="1353" y="273"/>
                  </a:cubicBezTo>
                  <a:cubicBezTo>
                    <a:pt x="805" y="1077"/>
                    <a:pt x="352" y="2018"/>
                    <a:pt x="1" y="3045"/>
                  </a:cubicBezTo>
                  <a:lnTo>
                    <a:pt x="1276" y="5868"/>
                  </a:lnTo>
                  <a:cubicBezTo>
                    <a:pt x="1490" y="5723"/>
                    <a:pt x="1703" y="5577"/>
                    <a:pt x="1926" y="5432"/>
                  </a:cubicBezTo>
                  <a:cubicBezTo>
                    <a:pt x="2063" y="5338"/>
                    <a:pt x="2217" y="5227"/>
                    <a:pt x="2268" y="5013"/>
                  </a:cubicBezTo>
                  <a:cubicBezTo>
                    <a:pt x="2354" y="4628"/>
                    <a:pt x="2088" y="4166"/>
                    <a:pt x="2071" y="3738"/>
                  </a:cubicBezTo>
                  <a:cubicBezTo>
                    <a:pt x="2063" y="3447"/>
                    <a:pt x="2157" y="3199"/>
                    <a:pt x="2225" y="2951"/>
                  </a:cubicBezTo>
                  <a:cubicBezTo>
                    <a:pt x="2422" y="2258"/>
                    <a:pt x="2396" y="1394"/>
                    <a:pt x="2148" y="615"/>
                  </a:cubicBezTo>
                  <a:cubicBezTo>
                    <a:pt x="2071" y="350"/>
                    <a:pt x="1926" y="59"/>
                    <a:pt x="1738" y="8"/>
                  </a:cubicBezTo>
                  <a:cubicBezTo>
                    <a:pt x="1719" y="3"/>
                    <a:pt x="1701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49"/>
            <p:cNvSpPr/>
            <p:nvPr/>
          </p:nvSpPr>
          <p:spPr>
            <a:xfrm>
              <a:off x="557572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1217" y="0"/>
                  </a:moveTo>
                  <a:cubicBezTo>
                    <a:pt x="1119" y="0"/>
                    <a:pt x="1037" y="100"/>
                    <a:pt x="975" y="192"/>
                  </a:cubicBezTo>
                  <a:cubicBezTo>
                    <a:pt x="582" y="774"/>
                    <a:pt x="248" y="1450"/>
                    <a:pt x="0" y="2194"/>
                  </a:cubicBezTo>
                  <a:lnTo>
                    <a:pt x="915" y="4230"/>
                  </a:lnTo>
                  <a:lnTo>
                    <a:pt x="1386" y="3922"/>
                  </a:lnTo>
                  <a:cubicBezTo>
                    <a:pt x="1489" y="3854"/>
                    <a:pt x="1600" y="3768"/>
                    <a:pt x="1634" y="3614"/>
                  </a:cubicBezTo>
                  <a:cubicBezTo>
                    <a:pt x="1694" y="3341"/>
                    <a:pt x="1506" y="3007"/>
                    <a:pt x="1489" y="2690"/>
                  </a:cubicBezTo>
                  <a:cubicBezTo>
                    <a:pt x="1480" y="2485"/>
                    <a:pt x="1557" y="2305"/>
                    <a:pt x="1608" y="2126"/>
                  </a:cubicBezTo>
                  <a:cubicBezTo>
                    <a:pt x="1745" y="1630"/>
                    <a:pt x="1720" y="1005"/>
                    <a:pt x="1549" y="441"/>
                  </a:cubicBezTo>
                  <a:cubicBezTo>
                    <a:pt x="1489" y="252"/>
                    <a:pt x="1386" y="38"/>
                    <a:pt x="1249" y="4"/>
                  </a:cubicBezTo>
                  <a:cubicBezTo>
                    <a:pt x="1238" y="2"/>
                    <a:pt x="1227" y="0"/>
                    <a:pt x="1217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49"/>
            <p:cNvSpPr/>
            <p:nvPr/>
          </p:nvSpPr>
          <p:spPr>
            <a:xfrm>
              <a:off x="5446525" y="4668700"/>
              <a:ext cx="164925" cy="162850"/>
            </a:xfrm>
            <a:custGeom>
              <a:rect b="b" l="l" r="r" t="t"/>
              <a:pathLst>
                <a:path extrusionOk="0" h="6514" w="6597">
                  <a:moveTo>
                    <a:pt x="3081" y="0"/>
                  </a:moveTo>
                  <a:cubicBezTo>
                    <a:pt x="2964" y="0"/>
                    <a:pt x="2847" y="2"/>
                    <a:pt x="2730" y="7"/>
                  </a:cubicBezTo>
                  <a:cubicBezTo>
                    <a:pt x="2448" y="16"/>
                    <a:pt x="2165" y="33"/>
                    <a:pt x="1883" y="59"/>
                  </a:cubicBezTo>
                  <a:cubicBezTo>
                    <a:pt x="1216" y="136"/>
                    <a:pt x="660" y="940"/>
                    <a:pt x="403" y="1505"/>
                  </a:cubicBezTo>
                  <a:cubicBezTo>
                    <a:pt x="112" y="2138"/>
                    <a:pt x="1" y="2865"/>
                    <a:pt x="61" y="3558"/>
                  </a:cubicBezTo>
                  <a:cubicBezTo>
                    <a:pt x="86" y="3874"/>
                    <a:pt x="172" y="4174"/>
                    <a:pt x="215" y="4482"/>
                  </a:cubicBezTo>
                  <a:cubicBezTo>
                    <a:pt x="258" y="4790"/>
                    <a:pt x="155" y="5226"/>
                    <a:pt x="283" y="5517"/>
                  </a:cubicBezTo>
                  <a:cubicBezTo>
                    <a:pt x="335" y="5619"/>
                    <a:pt x="506" y="5654"/>
                    <a:pt x="557" y="5756"/>
                  </a:cubicBezTo>
                  <a:cubicBezTo>
                    <a:pt x="711" y="6030"/>
                    <a:pt x="899" y="6312"/>
                    <a:pt x="1190" y="6389"/>
                  </a:cubicBezTo>
                  <a:cubicBezTo>
                    <a:pt x="1244" y="6404"/>
                    <a:pt x="1298" y="6410"/>
                    <a:pt x="1353" y="6410"/>
                  </a:cubicBezTo>
                  <a:cubicBezTo>
                    <a:pt x="1526" y="6410"/>
                    <a:pt x="1701" y="6346"/>
                    <a:pt x="1857" y="6261"/>
                  </a:cubicBezTo>
                  <a:cubicBezTo>
                    <a:pt x="1986" y="6193"/>
                    <a:pt x="2114" y="6107"/>
                    <a:pt x="2225" y="6004"/>
                  </a:cubicBezTo>
                  <a:cubicBezTo>
                    <a:pt x="2345" y="5910"/>
                    <a:pt x="2448" y="5799"/>
                    <a:pt x="2533" y="5671"/>
                  </a:cubicBezTo>
                  <a:cubicBezTo>
                    <a:pt x="2661" y="5500"/>
                    <a:pt x="2756" y="5303"/>
                    <a:pt x="2892" y="5140"/>
                  </a:cubicBezTo>
                  <a:cubicBezTo>
                    <a:pt x="2952" y="5063"/>
                    <a:pt x="3021" y="4995"/>
                    <a:pt x="3098" y="4935"/>
                  </a:cubicBezTo>
                  <a:cubicBezTo>
                    <a:pt x="3192" y="4867"/>
                    <a:pt x="3286" y="4815"/>
                    <a:pt x="3406" y="4798"/>
                  </a:cubicBezTo>
                  <a:cubicBezTo>
                    <a:pt x="3431" y="4795"/>
                    <a:pt x="3456" y="4793"/>
                    <a:pt x="3481" y="4793"/>
                  </a:cubicBezTo>
                  <a:cubicBezTo>
                    <a:pt x="3753" y="4793"/>
                    <a:pt x="4010" y="4999"/>
                    <a:pt x="4167" y="5234"/>
                  </a:cubicBezTo>
                  <a:cubicBezTo>
                    <a:pt x="4347" y="5500"/>
                    <a:pt x="4449" y="5808"/>
                    <a:pt x="4629" y="6064"/>
                  </a:cubicBezTo>
                  <a:cubicBezTo>
                    <a:pt x="4680" y="6141"/>
                    <a:pt x="4740" y="6218"/>
                    <a:pt x="4809" y="6287"/>
                  </a:cubicBezTo>
                  <a:cubicBezTo>
                    <a:pt x="4961" y="6424"/>
                    <a:pt x="5140" y="6513"/>
                    <a:pt x="5329" y="6513"/>
                  </a:cubicBezTo>
                  <a:cubicBezTo>
                    <a:pt x="5352" y="6513"/>
                    <a:pt x="5375" y="6512"/>
                    <a:pt x="5399" y="6509"/>
                  </a:cubicBezTo>
                  <a:cubicBezTo>
                    <a:pt x="5587" y="6483"/>
                    <a:pt x="5741" y="6364"/>
                    <a:pt x="5861" y="6210"/>
                  </a:cubicBezTo>
                  <a:cubicBezTo>
                    <a:pt x="5947" y="6098"/>
                    <a:pt x="6143" y="5962"/>
                    <a:pt x="6203" y="5833"/>
                  </a:cubicBezTo>
                  <a:cubicBezTo>
                    <a:pt x="6494" y="5149"/>
                    <a:pt x="6434" y="4439"/>
                    <a:pt x="6520" y="3712"/>
                  </a:cubicBezTo>
                  <a:cubicBezTo>
                    <a:pt x="6537" y="3575"/>
                    <a:pt x="6554" y="3429"/>
                    <a:pt x="6563" y="3284"/>
                  </a:cubicBezTo>
                  <a:cubicBezTo>
                    <a:pt x="6597" y="2694"/>
                    <a:pt x="6545" y="2086"/>
                    <a:pt x="6332" y="1530"/>
                  </a:cubicBezTo>
                  <a:cubicBezTo>
                    <a:pt x="6103" y="945"/>
                    <a:pt x="5210" y="16"/>
                    <a:pt x="4445" y="16"/>
                  </a:cubicBezTo>
                  <a:cubicBezTo>
                    <a:pt x="4438" y="16"/>
                    <a:pt x="4431" y="16"/>
                    <a:pt x="4424" y="16"/>
                  </a:cubicBezTo>
                  <a:cubicBezTo>
                    <a:pt x="4340" y="19"/>
                    <a:pt x="4256" y="20"/>
                    <a:pt x="4172" y="20"/>
                  </a:cubicBezTo>
                  <a:cubicBezTo>
                    <a:pt x="3809" y="20"/>
                    <a:pt x="3445" y="0"/>
                    <a:pt x="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49"/>
            <p:cNvSpPr/>
            <p:nvPr/>
          </p:nvSpPr>
          <p:spPr>
            <a:xfrm>
              <a:off x="5477925" y="4732950"/>
              <a:ext cx="16125" cy="24950"/>
            </a:xfrm>
            <a:custGeom>
              <a:rect b="b" l="l" r="r" t="t"/>
              <a:pathLst>
                <a:path extrusionOk="0" h="998" w="645">
                  <a:moveTo>
                    <a:pt x="307" y="0"/>
                  </a:moveTo>
                  <a:cubicBezTo>
                    <a:pt x="15" y="0"/>
                    <a:pt x="1" y="548"/>
                    <a:pt x="62" y="748"/>
                  </a:cubicBezTo>
                  <a:cubicBezTo>
                    <a:pt x="97" y="851"/>
                    <a:pt x="148" y="953"/>
                    <a:pt x="251" y="988"/>
                  </a:cubicBezTo>
                  <a:cubicBezTo>
                    <a:pt x="272" y="994"/>
                    <a:pt x="294" y="997"/>
                    <a:pt x="316" y="997"/>
                  </a:cubicBezTo>
                  <a:cubicBezTo>
                    <a:pt x="406" y="997"/>
                    <a:pt x="495" y="944"/>
                    <a:pt x="550" y="868"/>
                  </a:cubicBezTo>
                  <a:cubicBezTo>
                    <a:pt x="610" y="782"/>
                    <a:pt x="636" y="663"/>
                    <a:pt x="644" y="551"/>
                  </a:cubicBezTo>
                  <a:cubicBezTo>
                    <a:pt x="644" y="534"/>
                    <a:pt x="644" y="517"/>
                    <a:pt x="644" y="500"/>
                  </a:cubicBezTo>
                  <a:cubicBezTo>
                    <a:pt x="644" y="415"/>
                    <a:pt x="636" y="320"/>
                    <a:pt x="610" y="243"/>
                  </a:cubicBezTo>
                  <a:cubicBezTo>
                    <a:pt x="576" y="149"/>
                    <a:pt x="507" y="55"/>
                    <a:pt x="413" y="21"/>
                  </a:cubicBezTo>
                  <a:cubicBezTo>
                    <a:pt x="374" y="7"/>
                    <a:pt x="339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49"/>
            <p:cNvSpPr/>
            <p:nvPr/>
          </p:nvSpPr>
          <p:spPr>
            <a:xfrm>
              <a:off x="5567975" y="4732950"/>
              <a:ext cx="16100" cy="24950"/>
            </a:xfrm>
            <a:custGeom>
              <a:rect b="b" l="l" r="r" t="t"/>
              <a:pathLst>
                <a:path extrusionOk="0" h="998" w="644">
                  <a:moveTo>
                    <a:pt x="298" y="0"/>
                  </a:moveTo>
                  <a:cubicBezTo>
                    <a:pt x="8" y="0"/>
                    <a:pt x="0" y="548"/>
                    <a:pt x="62" y="748"/>
                  </a:cubicBezTo>
                  <a:cubicBezTo>
                    <a:pt x="88" y="851"/>
                    <a:pt x="148" y="953"/>
                    <a:pt x="242" y="988"/>
                  </a:cubicBezTo>
                  <a:cubicBezTo>
                    <a:pt x="263" y="994"/>
                    <a:pt x="285" y="997"/>
                    <a:pt x="307" y="997"/>
                  </a:cubicBezTo>
                  <a:cubicBezTo>
                    <a:pt x="397" y="997"/>
                    <a:pt x="486" y="944"/>
                    <a:pt x="541" y="868"/>
                  </a:cubicBezTo>
                  <a:cubicBezTo>
                    <a:pt x="609" y="782"/>
                    <a:pt x="627" y="663"/>
                    <a:pt x="635" y="551"/>
                  </a:cubicBezTo>
                  <a:cubicBezTo>
                    <a:pt x="635" y="534"/>
                    <a:pt x="635" y="517"/>
                    <a:pt x="635" y="500"/>
                  </a:cubicBezTo>
                  <a:cubicBezTo>
                    <a:pt x="644" y="415"/>
                    <a:pt x="635" y="320"/>
                    <a:pt x="601" y="243"/>
                  </a:cubicBezTo>
                  <a:cubicBezTo>
                    <a:pt x="567" y="149"/>
                    <a:pt x="498" y="55"/>
                    <a:pt x="404" y="21"/>
                  </a:cubicBezTo>
                  <a:cubicBezTo>
                    <a:pt x="365" y="7"/>
                    <a:pt x="330" y="0"/>
                    <a:pt x="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49"/>
            <p:cNvSpPr/>
            <p:nvPr/>
          </p:nvSpPr>
          <p:spPr>
            <a:xfrm>
              <a:off x="5481525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44" y="1"/>
                  </a:moveTo>
                  <a:cubicBezTo>
                    <a:pt x="10" y="1"/>
                    <a:pt x="0" y="455"/>
                    <a:pt x="47" y="617"/>
                  </a:cubicBezTo>
                  <a:cubicBezTo>
                    <a:pt x="72" y="694"/>
                    <a:pt x="124" y="779"/>
                    <a:pt x="201" y="805"/>
                  </a:cubicBezTo>
                  <a:cubicBezTo>
                    <a:pt x="219" y="812"/>
                    <a:pt x="239" y="816"/>
                    <a:pt x="258" y="816"/>
                  </a:cubicBezTo>
                  <a:cubicBezTo>
                    <a:pt x="328" y="816"/>
                    <a:pt x="400" y="771"/>
                    <a:pt x="440" y="711"/>
                  </a:cubicBezTo>
                  <a:cubicBezTo>
                    <a:pt x="500" y="634"/>
                    <a:pt x="517" y="540"/>
                    <a:pt x="517" y="446"/>
                  </a:cubicBezTo>
                  <a:cubicBezTo>
                    <a:pt x="526" y="437"/>
                    <a:pt x="526" y="420"/>
                    <a:pt x="526" y="411"/>
                  </a:cubicBezTo>
                  <a:cubicBezTo>
                    <a:pt x="526" y="343"/>
                    <a:pt x="517" y="266"/>
                    <a:pt x="492" y="198"/>
                  </a:cubicBezTo>
                  <a:cubicBezTo>
                    <a:pt x="466" y="121"/>
                    <a:pt x="406" y="52"/>
                    <a:pt x="329" y="18"/>
                  </a:cubicBezTo>
                  <a:cubicBezTo>
                    <a:pt x="298" y="6"/>
                    <a:pt x="270" y="1"/>
                    <a:pt x="244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49"/>
            <p:cNvSpPr/>
            <p:nvPr/>
          </p:nvSpPr>
          <p:spPr>
            <a:xfrm>
              <a:off x="5567300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50" y="1"/>
                  </a:moveTo>
                  <a:cubicBezTo>
                    <a:pt x="9" y="1"/>
                    <a:pt x="1" y="455"/>
                    <a:pt x="55" y="617"/>
                  </a:cubicBezTo>
                  <a:cubicBezTo>
                    <a:pt x="80" y="694"/>
                    <a:pt x="123" y="779"/>
                    <a:pt x="209" y="805"/>
                  </a:cubicBezTo>
                  <a:cubicBezTo>
                    <a:pt x="227" y="812"/>
                    <a:pt x="247" y="816"/>
                    <a:pt x="266" y="816"/>
                  </a:cubicBezTo>
                  <a:cubicBezTo>
                    <a:pt x="336" y="816"/>
                    <a:pt x="408" y="771"/>
                    <a:pt x="448" y="711"/>
                  </a:cubicBezTo>
                  <a:cubicBezTo>
                    <a:pt x="500" y="634"/>
                    <a:pt x="517" y="540"/>
                    <a:pt x="525" y="446"/>
                  </a:cubicBezTo>
                  <a:cubicBezTo>
                    <a:pt x="525" y="437"/>
                    <a:pt x="525" y="420"/>
                    <a:pt x="525" y="411"/>
                  </a:cubicBezTo>
                  <a:cubicBezTo>
                    <a:pt x="525" y="343"/>
                    <a:pt x="525" y="266"/>
                    <a:pt x="500" y="198"/>
                  </a:cubicBezTo>
                  <a:cubicBezTo>
                    <a:pt x="474" y="121"/>
                    <a:pt x="414" y="52"/>
                    <a:pt x="337" y="18"/>
                  </a:cubicBezTo>
                  <a:cubicBezTo>
                    <a:pt x="305" y="6"/>
                    <a:pt x="276" y="1"/>
                    <a:pt x="25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49"/>
            <p:cNvSpPr/>
            <p:nvPr/>
          </p:nvSpPr>
          <p:spPr>
            <a:xfrm>
              <a:off x="5452950" y="4678375"/>
              <a:ext cx="154450" cy="165350"/>
            </a:xfrm>
            <a:custGeom>
              <a:rect b="b" l="l" r="r" t="t"/>
              <a:pathLst>
                <a:path extrusionOk="0" h="6614" w="6178">
                  <a:moveTo>
                    <a:pt x="3953" y="0"/>
                  </a:moveTo>
                  <a:cubicBezTo>
                    <a:pt x="3828" y="0"/>
                    <a:pt x="3704" y="40"/>
                    <a:pt x="3602" y="125"/>
                  </a:cubicBezTo>
                  <a:cubicBezTo>
                    <a:pt x="3517" y="185"/>
                    <a:pt x="3448" y="271"/>
                    <a:pt x="3346" y="279"/>
                  </a:cubicBezTo>
                  <a:cubicBezTo>
                    <a:pt x="3337" y="280"/>
                    <a:pt x="3328" y="281"/>
                    <a:pt x="3319" y="281"/>
                  </a:cubicBezTo>
                  <a:cubicBezTo>
                    <a:pt x="3212" y="281"/>
                    <a:pt x="3124" y="188"/>
                    <a:pt x="3029" y="125"/>
                  </a:cubicBezTo>
                  <a:cubicBezTo>
                    <a:pt x="2937" y="65"/>
                    <a:pt x="2834" y="37"/>
                    <a:pt x="2730" y="37"/>
                  </a:cubicBezTo>
                  <a:cubicBezTo>
                    <a:pt x="2554" y="37"/>
                    <a:pt x="2373" y="116"/>
                    <a:pt x="2233" y="245"/>
                  </a:cubicBezTo>
                  <a:cubicBezTo>
                    <a:pt x="2165" y="313"/>
                    <a:pt x="2105" y="390"/>
                    <a:pt x="2062" y="476"/>
                  </a:cubicBezTo>
                  <a:cubicBezTo>
                    <a:pt x="1883" y="835"/>
                    <a:pt x="1934" y="1289"/>
                    <a:pt x="2105" y="1656"/>
                  </a:cubicBezTo>
                  <a:cubicBezTo>
                    <a:pt x="2191" y="1845"/>
                    <a:pt x="2319" y="2298"/>
                    <a:pt x="2268" y="2512"/>
                  </a:cubicBezTo>
                  <a:cubicBezTo>
                    <a:pt x="2208" y="2786"/>
                    <a:pt x="1985" y="2828"/>
                    <a:pt x="1780" y="2974"/>
                  </a:cubicBezTo>
                  <a:cubicBezTo>
                    <a:pt x="1583" y="3119"/>
                    <a:pt x="1438" y="3325"/>
                    <a:pt x="1352" y="3539"/>
                  </a:cubicBezTo>
                  <a:cubicBezTo>
                    <a:pt x="1258" y="3770"/>
                    <a:pt x="1250" y="4291"/>
                    <a:pt x="1250" y="4317"/>
                  </a:cubicBezTo>
                  <a:cubicBezTo>
                    <a:pt x="1267" y="4651"/>
                    <a:pt x="1198" y="5241"/>
                    <a:pt x="890" y="5412"/>
                  </a:cubicBezTo>
                  <a:cubicBezTo>
                    <a:pt x="844" y="5438"/>
                    <a:pt x="794" y="5450"/>
                    <a:pt x="743" y="5450"/>
                  </a:cubicBezTo>
                  <a:cubicBezTo>
                    <a:pt x="410" y="5450"/>
                    <a:pt x="18" y="4967"/>
                    <a:pt x="18" y="4967"/>
                  </a:cubicBezTo>
                  <a:lnTo>
                    <a:pt x="18" y="4967"/>
                  </a:lnTo>
                  <a:cubicBezTo>
                    <a:pt x="1" y="4993"/>
                    <a:pt x="214" y="5874"/>
                    <a:pt x="796" y="6259"/>
                  </a:cubicBezTo>
                  <a:cubicBezTo>
                    <a:pt x="1032" y="6416"/>
                    <a:pt x="1267" y="6573"/>
                    <a:pt x="1511" y="6573"/>
                  </a:cubicBezTo>
                  <a:cubicBezTo>
                    <a:pt x="1585" y="6573"/>
                    <a:pt x="1661" y="6558"/>
                    <a:pt x="1737" y="6524"/>
                  </a:cubicBezTo>
                  <a:cubicBezTo>
                    <a:pt x="1763" y="6516"/>
                    <a:pt x="1780" y="6507"/>
                    <a:pt x="1797" y="6499"/>
                  </a:cubicBezTo>
                  <a:cubicBezTo>
                    <a:pt x="1951" y="6413"/>
                    <a:pt x="2079" y="6276"/>
                    <a:pt x="2182" y="6131"/>
                  </a:cubicBezTo>
                  <a:cubicBezTo>
                    <a:pt x="2191" y="6131"/>
                    <a:pt x="2191" y="6122"/>
                    <a:pt x="2191" y="6122"/>
                  </a:cubicBezTo>
                  <a:cubicBezTo>
                    <a:pt x="2199" y="6105"/>
                    <a:pt x="2216" y="6088"/>
                    <a:pt x="2225" y="6071"/>
                  </a:cubicBezTo>
                  <a:cubicBezTo>
                    <a:pt x="2242" y="6045"/>
                    <a:pt x="2251" y="6028"/>
                    <a:pt x="2268" y="6002"/>
                  </a:cubicBezTo>
                  <a:cubicBezTo>
                    <a:pt x="2387" y="5806"/>
                    <a:pt x="2481" y="5592"/>
                    <a:pt x="2601" y="5395"/>
                  </a:cubicBezTo>
                  <a:cubicBezTo>
                    <a:pt x="2721" y="5215"/>
                    <a:pt x="2884" y="5036"/>
                    <a:pt x="3097" y="5010"/>
                  </a:cubicBezTo>
                  <a:lnTo>
                    <a:pt x="3192" y="5010"/>
                  </a:lnTo>
                  <a:cubicBezTo>
                    <a:pt x="3423" y="5036"/>
                    <a:pt x="3619" y="5241"/>
                    <a:pt x="3739" y="5463"/>
                  </a:cubicBezTo>
                  <a:cubicBezTo>
                    <a:pt x="3816" y="5617"/>
                    <a:pt x="3867" y="5788"/>
                    <a:pt x="3944" y="5951"/>
                  </a:cubicBezTo>
                  <a:cubicBezTo>
                    <a:pt x="3953" y="5968"/>
                    <a:pt x="3961" y="5994"/>
                    <a:pt x="3970" y="6011"/>
                  </a:cubicBezTo>
                  <a:cubicBezTo>
                    <a:pt x="3979" y="6028"/>
                    <a:pt x="3979" y="6037"/>
                    <a:pt x="3987" y="6045"/>
                  </a:cubicBezTo>
                  <a:cubicBezTo>
                    <a:pt x="4021" y="6105"/>
                    <a:pt x="4056" y="6165"/>
                    <a:pt x="4090" y="6216"/>
                  </a:cubicBezTo>
                  <a:cubicBezTo>
                    <a:pt x="4277" y="6469"/>
                    <a:pt x="4592" y="6613"/>
                    <a:pt x="4901" y="6613"/>
                  </a:cubicBezTo>
                  <a:cubicBezTo>
                    <a:pt x="5001" y="6613"/>
                    <a:pt x="5100" y="6598"/>
                    <a:pt x="5193" y="6567"/>
                  </a:cubicBezTo>
                  <a:cubicBezTo>
                    <a:pt x="5578" y="6430"/>
                    <a:pt x="6177" y="5583"/>
                    <a:pt x="6143" y="4847"/>
                  </a:cubicBezTo>
                  <a:lnTo>
                    <a:pt x="6143" y="4847"/>
                  </a:lnTo>
                  <a:cubicBezTo>
                    <a:pt x="6067" y="4984"/>
                    <a:pt x="5824" y="5636"/>
                    <a:pt x="5544" y="5636"/>
                  </a:cubicBezTo>
                  <a:cubicBezTo>
                    <a:pt x="5507" y="5636"/>
                    <a:pt x="5470" y="5625"/>
                    <a:pt x="5433" y="5600"/>
                  </a:cubicBezTo>
                  <a:cubicBezTo>
                    <a:pt x="5296" y="5506"/>
                    <a:pt x="5305" y="5292"/>
                    <a:pt x="5296" y="5121"/>
                  </a:cubicBezTo>
                  <a:cubicBezTo>
                    <a:pt x="5253" y="4634"/>
                    <a:pt x="5210" y="4137"/>
                    <a:pt x="5005" y="3675"/>
                  </a:cubicBezTo>
                  <a:cubicBezTo>
                    <a:pt x="4903" y="3453"/>
                    <a:pt x="4766" y="3248"/>
                    <a:pt x="4577" y="3077"/>
                  </a:cubicBezTo>
                  <a:cubicBezTo>
                    <a:pt x="4466" y="2982"/>
                    <a:pt x="4321" y="2914"/>
                    <a:pt x="4210" y="2803"/>
                  </a:cubicBezTo>
                  <a:cubicBezTo>
                    <a:pt x="3884" y="2478"/>
                    <a:pt x="4244" y="1845"/>
                    <a:pt x="4441" y="1562"/>
                  </a:cubicBezTo>
                  <a:cubicBezTo>
                    <a:pt x="4595" y="1349"/>
                    <a:pt x="4689" y="1075"/>
                    <a:pt x="4672" y="801"/>
                  </a:cubicBezTo>
                  <a:cubicBezTo>
                    <a:pt x="4663" y="527"/>
                    <a:pt x="4535" y="253"/>
                    <a:pt x="4312" y="108"/>
                  </a:cubicBezTo>
                  <a:cubicBezTo>
                    <a:pt x="4261" y="74"/>
                    <a:pt x="4201" y="48"/>
                    <a:pt x="4141" y="31"/>
                  </a:cubicBezTo>
                  <a:cubicBezTo>
                    <a:pt x="4080" y="11"/>
                    <a:pt x="4017" y="0"/>
                    <a:pt x="3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49"/>
            <p:cNvSpPr/>
            <p:nvPr/>
          </p:nvSpPr>
          <p:spPr>
            <a:xfrm>
              <a:off x="5499150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49"/>
            <p:cNvSpPr/>
            <p:nvPr/>
          </p:nvSpPr>
          <p:spPr>
            <a:xfrm>
              <a:off x="5503200" y="4767475"/>
              <a:ext cx="5175" cy="4075"/>
            </a:xfrm>
            <a:custGeom>
              <a:rect b="b" l="l" r="r" t="t"/>
              <a:pathLst>
                <a:path extrusionOk="0" h="163" w="207">
                  <a:moveTo>
                    <a:pt x="104" y="0"/>
                  </a:moveTo>
                  <a:cubicBezTo>
                    <a:pt x="1" y="0"/>
                    <a:pt x="1" y="163"/>
                    <a:pt x="104" y="163"/>
                  </a:cubicBezTo>
                  <a:cubicBezTo>
                    <a:pt x="206" y="163"/>
                    <a:pt x="206" y="0"/>
                    <a:pt x="104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49"/>
            <p:cNvSpPr/>
            <p:nvPr/>
          </p:nvSpPr>
          <p:spPr>
            <a:xfrm>
              <a:off x="5507050" y="4777525"/>
              <a:ext cx="4100" cy="4300"/>
            </a:xfrm>
            <a:custGeom>
              <a:rect b="b" l="l" r="r" t="t"/>
              <a:pathLst>
                <a:path extrusionOk="0" h="172" w="164">
                  <a:moveTo>
                    <a:pt x="61" y="0"/>
                  </a:moveTo>
                  <a:cubicBezTo>
                    <a:pt x="52" y="9"/>
                    <a:pt x="35" y="17"/>
                    <a:pt x="27" y="26"/>
                  </a:cubicBezTo>
                  <a:lnTo>
                    <a:pt x="18" y="43"/>
                  </a:lnTo>
                  <a:cubicBezTo>
                    <a:pt x="10" y="52"/>
                    <a:pt x="1" y="69"/>
                    <a:pt x="1" y="77"/>
                  </a:cubicBezTo>
                  <a:lnTo>
                    <a:pt x="1" y="86"/>
                  </a:lnTo>
                  <a:cubicBezTo>
                    <a:pt x="1" y="103"/>
                    <a:pt x="10" y="112"/>
                    <a:pt x="10" y="120"/>
                  </a:cubicBezTo>
                  <a:cubicBezTo>
                    <a:pt x="18" y="129"/>
                    <a:pt x="18" y="137"/>
                    <a:pt x="27" y="146"/>
                  </a:cubicBezTo>
                  <a:cubicBezTo>
                    <a:pt x="35" y="154"/>
                    <a:pt x="44" y="163"/>
                    <a:pt x="52" y="163"/>
                  </a:cubicBezTo>
                  <a:cubicBezTo>
                    <a:pt x="61" y="171"/>
                    <a:pt x="78" y="171"/>
                    <a:pt x="87" y="171"/>
                  </a:cubicBezTo>
                  <a:lnTo>
                    <a:pt x="104" y="163"/>
                  </a:lnTo>
                  <a:cubicBezTo>
                    <a:pt x="121" y="163"/>
                    <a:pt x="129" y="154"/>
                    <a:pt x="138" y="146"/>
                  </a:cubicBezTo>
                  <a:lnTo>
                    <a:pt x="155" y="129"/>
                  </a:lnTo>
                  <a:cubicBezTo>
                    <a:pt x="163" y="120"/>
                    <a:pt x="163" y="103"/>
                    <a:pt x="163" y="86"/>
                  </a:cubicBezTo>
                  <a:lnTo>
                    <a:pt x="163" y="77"/>
                  </a:lnTo>
                  <a:cubicBezTo>
                    <a:pt x="163" y="69"/>
                    <a:pt x="163" y="60"/>
                    <a:pt x="155" y="52"/>
                  </a:cubicBezTo>
                  <a:cubicBezTo>
                    <a:pt x="155" y="43"/>
                    <a:pt x="146" y="35"/>
                    <a:pt x="138" y="26"/>
                  </a:cubicBezTo>
                  <a:cubicBezTo>
                    <a:pt x="138" y="17"/>
                    <a:pt x="121" y="9"/>
                    <a:pt x="112" y="9"/>
                  </a:cubicBezTo>
                  <a:cubicBezTo>
                    <a:pt x="104" y="0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49"/>
            <p:cNvSpPr/>
            <p:nvPr/>
          </p:nvSpPr>
          <p:spPr>
            <a:xfrm>
              <a:off x="5558825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49"/>
            <p:cNvSpPr/>
            <p:nvPr/>
          </p:nvSpPr>
          <p:spPr>
            <a:xfrm>
              <a:off x="5554550" y="4767475"/>
              <a:ext cx="5350" cy="4075"/>
            </a:xfrm>
            <a:custGeom>
              <a:rect b="b" l="l" r="r" t="t"/>
              <a:pathLst>
                <a:path extrusionOk="0" h="163" w="214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14" y="163"/>
                    <a:pt x="214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49"/>
            <p:cNvSpPr/>
            <p:nvPr/>
          </p:nvSpPr>
          <p:spPr>
            <a:xfrm>
              <a:off x="5551975" y="4777525"/>
              <a:ext cx="3875" cy="4300"/>
            </a:xfrm>
            <a:custGeom>
              <a:rect b="b" l="l" r="r" t="t"/>
              <a:pathLst>
                <a:path extrusionOk="0" h="172" w="155">
                  <a:moveTo>
                    <a:pt x="77" y="0"/>
                  </a:moveTo>
                  <a:cubicBezTo>
                    <a:pt x="69" y="0"/>
                    <a:pt x="52" y="0"/>
                    <a:pt x="43" y="9"/>
                  </a:cubicBezTo>
                  <a:cubicBezTo>
                    <a:pt x="35" y="9"/>
                    <a:pt x="26" y="17"/>
                    <a:pt x="18" y="26"/>
                  </a:cubicBezTo>
                  <a:cubicBezTo>
                    <a:pt x="9" y="35"/>
                    <a:pt x="9" y="43"/>
                    <a:pt x="0" y="52"/>
                  </a:cubicBezTo>
                  <a:cubicBezTo>
                    <a:pt x="0" y="60"/>
                    <a:pt x="0" y="69"/>
                    <a:pt x="0" y="77"/>
                  </a:cubicBezTo>
                  <a:lnTo>
                    <a:pt x="0" y="86"/>
                  </a:lnTo>
                  <a:cubicBezTo>
                    <a:pt x="0" y="103"/>
                    <a:pt x="0" y="120"/>
                    <a:pt x="9" y="129"/>
                  </a:cubicBezTo>
                  <a:lnTo>
                    <a:pt x="18" y="146"/>
                  </a:lnTo>
                  <a:cubicBezTo>
                    <a:pt x="26" y="154"/>
                    <a:pt x="43" y="163"/>
                    <a:pt x="52" y="163"/>
                  </a:cubicBezTo>
                  <a:lnTo>
                    <a:pt x="77" y="171"/>
                  </a:lnTo>
                  <a:cubicBezTo>
                    <a:pt x="86" y="171"/>
                    <a:pt x="95" y="171"/>
                    <a:pt x="103" y="163"/>
                  </a:cubicBezTo>
                  <a:cubicBezTo>
                    <a:pt x="120" y="163"/>
                    <a:pt x="129" y="154"/>
                    <a:pt x="129" y="146"/>
                  </a:cubicBezTo>
                  <a:cubicBezTo>
                    <a:pt x="146" y="137"/>
                    <a:pt x="146" y="129"/>
                    <a:pt x="154" y="120"/>
                  </a:cubicBezTo>
                  <a:cubicBezTo>
                    <a:pt x="154" y="112"/>
                    <a:pt x="154" y="103"/>
                    <a:pt x="154" y="86"/>
                  </a:cubicBezTo>
                  <a:lnTo>
                    <a:pt x="154" y="77"/>
                  </a:lnTo>
                  <a:cubicBezTo>
                    <a:pt x="154" y="69"/>
                    <a:pt x="154" y="52"/>
                    <a:pt x="146" y="43"/>
                  </a:cubicBezTo>
                  <a:lnTo>
                    <a:pt x="137" y="26"/>
                  </a:lnTo>
                  <a:cubicBezTo>
                    <a:pt x="120" y="17"/>
                    <a:pt x="112" y="9"/>
                    <a:pt x="95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49"/>
            <p:cNvSpPr/>
            <p:nvPr/>
          </p:nvSpPr>
          <p:spPr>
            <a:xfrm>
              <a:off x="5510275" y="4748425"/>
              <a:ext cx="41075" cy="31250"/>
            </a:xfrm>
            <a:custGeom>
              <a:rect b="b" l="l" r="r" t="t"/>
              <a:pathLst>
                <a:path extrusionOk="0" h="1250" w="1643">
                  <a:moveTo>
                    <a:pt x="822" y="1"/>
                  </a:moveTo>
                  <a:cubicBezTo>
                    <a:pt x="368" y="1"/>
                    <a:pt x="0" y="78"/>
                    <a:pt x="0" y="420"/>
                  </a:cubicBezTo>
                  <a:cubicBezTo>
                    <a:pt x="0" y="771"/>
                    <a:pt x="368" y="1250"/>
                    <a:pt x="822" y="1250"/>
                  </a:cubicBezTo>
                  <a:cubicBezTo>
                    <a:pt x="1275" y="1250"/>
                    <a:pt x="1643" y="771"/>
                    <a:pt x="1643" y="420"/>
                  </a:cubicBezTo>
                  <a:cubicBezTo>
                    <a:pt x="1643" y="78"/>
                    <a:pt x="1275" y="1"/>
                    <a:pt x="822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49"/>
            <p:cNvSpPr/>
            <p:nvPr/>
          </p:nvSpPr>
          <p:spPr>
            <a:xfrm>
              <a:off x="5516475" y="4750575"/>
              <a:ext cx="28675" cy="7500"/>
            </a:xfrm>
            <a:custGeom>
              <a:rect b="b" l="l" r="r" t="t"/>
              <a:pathLst>
                <a:path extrusionOk="0" h="300" w="1147">
                  <a:moveTo>
                    <a:pt x="574" y="0"/>
                  </a:moveTo>
                  <a:cubicBezTo>
                    <a:pt x="257" y="0"/>
                    <a:pt x="0" y="69"/>
                    <a:pt x="0" y="154"/>
                  </a:cubicBezTo>
                  <a:cubicBezTo>
                    <a:pt x="0" y="240"/>
                    <a:pt x="257" y="300"/>
                    <a:pt x="574" y="300"/>
                  </a:cubicBezTo>
                  <a:cubicBezTo>
                    <a:pt x="890" y="300"/>
                    <a:pt x="1147" y="231"/>
                    <a:pt x="1147" y="154"/>
                  </a:cubicBezTo>
                  <a:cubicBezTo>
                    <a:pt x="1147" y="69"/>
                    <a:pt x="89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6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50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38" name="Google Shape;2638;p50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639" name="Google Shape;2639;p5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5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50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50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50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5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50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50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0" name="Google Shape;2650;p50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51" name="Google Shape;2651;p50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652" name="Google Shape;2652;p5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50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50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50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50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5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50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50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50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50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3" name="Google Shape;2663;p50"/>
          <p:cNvSpPr txBox="1"/>
          <p:nvPr>
            <p:ph type="title"/>
          </p:nvPr>
        </p:nvSpPr>
        <p:spPr>
          <a:xfrm>
            <a:off x="2152350" y="878351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sometimes compare yourself to others?</a:t>
            </a:r>
            <a:endParaRPr/>
          </a:p>
        </p:txBody>
      </p:sp>
      <p:grpSp>
        <p:nvGrpSpPr>
          <p:cNvPr id="2664" name="Google Shape;2664;p50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665" name="Google Shape;2665;p50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50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7" name="Google Shape;2667;p50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668" name="Google Shape;2668;p50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50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0" name="Google Shape;2670;p50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671" name="Google Shape;2671;p50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50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50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4" name="Google Shape;2674;p50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675" name="Google Shape;2675;p50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50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50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8" name="Google Shape;2678;p50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679" name="Google Shape;2679;p5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5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5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5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3" name="Google Shape;2683;p50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684" name="Google Shape;2684;p50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50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50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50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8" name="Google Shape;2688;p50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689" name="Google Shape;2689;p50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50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50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50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50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50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50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50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50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50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50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50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50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50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50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50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50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50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50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50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50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50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50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50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50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50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50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6" name="Google Shape;2716;p50"/>
          <p:cNvGrpSpPr/>
          <p:nvPr/>
        </p:nvGrpSpPr>
        <p:grpSpPr>
          <a:xfrm>
            <a:off x="6991660" y="2912668"/>
            <a:ext cx="1608429" cy="1768180"/>
            <a:chOff x="2712000" y="4045600"/>
            <a:chExt cx="1435200" cy="1415450"/>
          </a:xfrm>
        </p:grpSpPr>
        <p:sp>
          <p:nvSpPr>
            <p:cNvPr id="2717" name="Google Shape;2717;p50"/>
            <p:cNvSpPr/>
            <p:nvPr/>
          </p:nvSpPr>
          <p:spPr>
            <a:xfrm>
              <a:off x="3760950" y="4127300"/>
              <a:ext cx="386250" cy="659325"/>
            </a:xfrm>
            <a:custGeom>
              <a:rect b="b" l="l" r="r" t="t"/>
              <a:pathLst>
                <a:path extrusionOk="0" h="26373" w="15450">
                  <a:moveTo>
                    <a:pt x="1252" y="0"/>
                  </a:moveTo>
                  <a:cubicBezTo>
                    <a:pt x="7408" y="9173"/>
                    <a:pt x="7287" y="17698"/>
                    <a:pt x="0" y="25513"/>
                  </a:cubicBezTo>
                  <a:lnTo>
                    <a:pt x="815" y="26373"/>
                  </a:lnTo>
                  <a:cubicBezTo>
                    <a:pt x="815" y="26373"/>
                    <a:pt x="15450" y="15661"/>
                    <a:pt x="12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50"/>
            <p:cNvSpPr/>
            <p:nvPr/>
          </p:nvSpPr>
          <p:spPr>
            <a:xfrm>
              <a:off x="3389425" y="4734900"/>
              <a:ext cx="372300" cy="702000"/>
            </a:xfrm>
            <a:custGeom>
              <a:rect b="b" l="l" r="r" t="t"/>
              <a:pathLst>
                <a:path extrusionOk="0" h="28080" w="14892">
                  <a:moveTo>
                    <a:pt x="3672" y="0"/>
                  </a:moveTo>
                  <a:cubicBezTo>
                    <a:pt x="2691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935" y="9386"/>
                    <a:pt x="2806" y="12645"/>
                    <a:pt x="8811" y="13460"/>
                  </a:cubicBezTo>
                  <a:cubicBezTo>
                    <a:pt x="9701" y="13581"/>
                    <a:pt x="10441" y="14214"/>
                    <a:pt x="10682" y="15074"/>
                  </a:cubicBezTo>
                  <a:lnTo>
                    <a:pt x="12960" y="26873"/>
                  </a:lnTo>
                  <a:cubicBezTo>
                    <a:pt x="12960" y="26873"/>
                    <a:pt x="11642" y="26425"/>
                    <a:pt x="10357" y="26425"/>
                  </a:cubicBezTo>
                  <a:cubicBezTo>
                    <a:pt x="9627" y="26425"/>
                    <a:pt x="8908" y="26570"/>
                    <a:pt x="8449" y="27024"/>
                  </a:cubicBezTo>
                  <a:cubicBezTo>
                    <a:pt x="8042" y="27416"/>
                    <a:pt x="8343" y="28080"/>
                    <a:pt x="8917" y="28080"/>
                  </a:cubicBezTo>
                  <a:lnTo>
                    <a:pt x="13865" y="28080"/>
                  </a:lnTo>
                  <a:cubicBezTo>
                    <a:pt x="14439" y="28080"/>
                    <a:pt x="14891" y="27627"/>
                    <a:pt x="14861" y="27069"/>
                  </a:cubicBezTo>
                  <a:lnTo>
                    <a:pt x="13896" y="11167"/>
                  </a:lnTo>
                  <a:cubicBezTo>
                    <a:pt x="10229" y="10850"/>
                    <a:pt x="9188" y="8300"/>
                    <a:pt x="9022" y="3653"/>
                  </a:cubicBezTo>
                  <a:cubicBezTo>
                    <a:pt x="8962" y="2039"/>
                    <a:pt x="6291" y="741"/>
                    <a:pt x="4722" y="198"/>
                  </a:cubicBezTo>
                  <a:cubicBezTo>
                    <a:pt x="4351" y="65"/>
                    <a:pt x="4001" y="0"/>
                    <a:pt x="367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50"/>
            <p:cNvSpPr/>
            <p:nvPr/>
          </p:nvSpPr>
          <p:spPr>
            <a:xfrm>
              <a:off x="3389425" y="4734900"/>
              <a:ext cx="351175" cy="337275"/>
            </a:xfrm>
            <a:custGeom>
              <a:rect b="b" l="l" r="r" t="t"/>
              <a:pathLst>
                <a:path extrusionOk="0" h="13491" w="14047">
                  <a:moveTo>
                    <a:pt x="3678" y="0"/>
                  </a:moveTo>
                  <a:cubicBezTo>
                    <a:pt x="2700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739" y="8541"/>
                    <a:pt x="1675" y="10503"/>
                    <a:pt x="3968" y="11891"/>
                  </a:cubicBezTo>
                  <a:cubicBezTo>
                    <a:pt x="5085" y="11333"/>
                    <a:pt x="6156" y="10684"/>
                    <a:pt x="7061" y="9824"/>
                  </a:cubicBezTo>
                  <a:cubicBezTo>
                    <a:pt x="7080" y="9805"/>
                    <a:pt x="7104" y="9797"/>
                    <a:pt x="7128" y="9797"/>
                  </a:cubicBezTo>
                  <a:cubicBezTo>
                    <a:pt x="7161" y="9797"/>
                    <a:pt x="7194" y="9813"/>
                    <a:pt x="7212" y="9839"/>
                  </a:cubicBezTo>
                  <a:cubicBezTo>
                    <a:pt x="7680" y="10518"/>
                    <a:pt x="8298" y="11076"/>
                    <a:pt x="8977" y="11544"/>
                  </a:cubicBezTo>
                  <a:cubicBezTo>
                    <a:pt x="10305" y="12464"/>
                    <a:pt x="11859" y="13053"/>
                    <a:pt x="13428" y="13385"/>
                  </a:cubicBezTo>
                  <a:cubicBezTo>
                    <a:pt x="13639" y="13430"/>
                    <a:pt x="13835" y="13460"/>
                    <a:pt x="14046" y="13490"/>
                  </a:cubicBezTo>
                  <a:lnTo>
                    <a:pt x="13896" y="11167"/>
                  </a:lnTo>
                  <a:cubicBezTo>
                    <a:pt x="10229" y="10850"/>
                    <a:pt x="9490" y="7787"/>
                    <a:pt x="9324" y="3140"/>
                  </a:cubicBezTo>
                  <a:cubicBezTo>
                    <a:pt x="9264" y="1526"/>
                    <a:pt x="6291" y="741"/>
                    <a:pt x="4722" y="198"/>
                  </a:cubicBezTo>
                  <a:cubicBezTo>
                    <a:pt x="4355" y="65"/>
                    <a:pt x="4007" y="0"/>
                    <a:pt x="367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50"/>
            <p:cNvSpPr/>
            <p:nvPr/>
          </p:nvSpPr>
          <p:spPr>
            <a:xfrm>
              <a:off x="2931500" y="4162550"/>
              <a:ext cx="854500" cy="913575"/>
            </a:xfrm>
            <a:custGeom>
              <a:rect b="b" l="l" r="r" t="t"/>
              <a:pathLst>
                <a:path extrusionOk="0" h="36543" w="34180">
                  <a:moveTo>
                    <a:pt x="6285" y="0"/>
                  </a:moveTo>
                  <a:cubicBezTo>
                    <a:pt x="4810" y="0"/>
                    <a:pt x="3316" y="304"/>
                    <a:pt x="1811" y="868"/>
                  </a:cubicBezTo>
                  <a:cubicBezTo>
                    <a:pt x="1253" y="1095"/>
                    <a:pt x="801" y="1472"/>
                    <a:pt x="484" y="1955"/>
                  </a:cubicBezTo>
                  <a:cubicBezTo>
                    <a:pt x="182" y="2422"/>
                    <a:pt x="1" y="2965"/>
                    <a:pt x="1" y="3539"/>
                  </a:cubicBezTo>
                  <a:cubicBezTo>
                    <a:pt x="1" y="8110"/>
                    <a:pt x="107" y="12455"/>
                    <a:pt x="318" y="16363"/>
                  </a:cubicBezTo>
                  <a:cubicBezTo>
                    <a:pt x="318" y="16559"/>
                    <a:pt x="333" y="16740"/>
                    <a:pt x="348" y="16921"/>
                  </a:cubicBezTo>
                  <a:cubicBezTo>
                    <a:pt x="469" y="19154"/>
                    <a:pt x="635" y="21236"/>
                    <a:pt x="846" y="23137"/>
                  </a:cubicBezTo>
                  <a:cubicBezTo>
                    <a:pt x="1148" y="25974"/>
                    <a:pt x="1555" y="28403"/>
                    <a:pt x="2068" y="30304"/>
                  </a:cubicBezTo>
                  <a:cubicBezTo>
                    <a:pt x="2113" y="30470"/>
                    <a:pt x="2158" y="30636"/>
                    <a:pt x="2204" y="30802"/>
                  </a:cubicBezTo>
                  <a:cubicBezTo>
                    <a:pt x="2671" y="32386"/>
                    <a:pt x="3607" y="33789"/>
                    <a:pt x="4859" y="34785"/>
                  </a:cubicBezTo>
                  <a:cubicBezTo>
                    <a:pt x="4859" y="34800"/>
                    <a:pt x="4859" y="34800"/>
                    <a:pt x="4859" y="34800"/>
                  </a:cubicBezTo>
                  <a:cubicBezTo>
                    <a:pt x="5613" y="35403"/>
                    <a:pt x="6489" y="35871"/>
                    <a:pt x="7439" y="36143"/>
                  </a:cubicBezTo>
                  <a:cubicBezTo>
                    <a:pt x="8362" y="36411"/>
                    <a:pt x="9359" y="36543"/>
                    <a:pt x="10419" y="36543"/>
                  </a:cubicBezTo>
                  <a:cubicBezTo>
                    <a:pt x="11091" y="36543"/>
                    <a:pt x="11788" y="36490"/>
                    <a:pt x="12508" y="36384"/>
                  </a:cubicBezTo>
                  <a:cubicBezTo>
                    <a:pt x="12991" y="36324"/>
                    <a:pt x="13489" y="36233"/>
                    <a:pt x="13987" y="36113"/>
                  </a:cubicBezTo>
                  <a:cubicBezTo>
                    <a:pt x="15843" y="35690"/>
                    <a:pt x="17864" y="34966"/>
                    <a:pt x="20022" y="33940"/>
                  </a:cubicBezTo>
                  <a:cubicBezTo>
                    <a:pt x="23945" y="32084"/>
                    <a:pt x="28335" y="29278"/>
                    <a:pt x="33148" y="25627"/>
                  </a:cubicBezTo>
                  <a:cubicBezTo>
                    <a:pt x="33435" y="25416"/>
                    <a:pt x="33706" y="25189"/>
                    <a:pt x="33993" y="24978"/>
                  </a:cubicBezTo>
                  <a:lnTo>
                    <a:pt x="33993" y="24963"/>
                  </a:lnTo>
                  <a:cubicBezTo>
                    <a:pt x="34179" y="22410"/>
                    <a:pt x="32470" y="21820"/>
                    <a:pt x="29475" y="21820"/>
                  </a:cubicBezTo>
                  <a:cubicBezTo>
                    <a:pt x="29320" y="21820"/>
                    <a:pt x="29161" y="21822"/>
                    <a:pt x="28999" y="21825"/>
                  </a:cubicBezTo>
                  <a:cubicBezTo>
                    <a:pt x="28094" y="21841"/>
                    <a:pt x="25133" y="22328"/>
                    <a:pt x="22183" y="22328"/>
                  </a:cubicBezTo>
                  <a:cubicBezTo>
                    <a:pt x="19672" y="22328"/>
                    <a:pt x="17169" y="21975"/>
                    <a:pt x="15948" y="20678"/>
                  </a:cubicBezTo>
                  <a:cubicBezTo>
                    <a:pt x="14575" y="19230"/>
                    <a:pt x="13746" y="17057"/>
                    <a:pt x="13670" y="13934"/>
                  </a:cubicBezTo>
                  <a:lnTo>
                    <a:pt x="13308" y="6405"/>
                  </a:lnTo>
                  <a:cubicBezTo>
                    <a:pt x="13157" y="3056"/>
                    <a:pt x="10547" y="310"/>
                    <a:pt x="7183" y="38"/>
                  </a:cubicBezTo>
                  <a:cubicBezTo>
                    <a:pt x="6884" y="13"/>
                    <a:pt x="6585" y="0"/>
                    <a:pt x="62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50"/>
            <p:cNvSpPr/>
            <p:nvPr/>
          </p:nvSpPr>
          <p:spPr>
            <a:xfrm>
              <a:off x="2931500" y="4183800"/>
              <a:ext cx="830875" cy="892325"/>
            </a:xfrm>
            <a:custGeom>
              <a:rect b="b" l="l" r="r" t="t"/>
              <a:pathLst>
                <a:path extrusionOk="0" h="35693" w="33235">
                  <a:moveTo>
                    <a:pt x="5467" y="1"/>
                  </a:moveTo>
                  <a:cubicBezTo>
                    <a:pt x="3978" y="1"/>
                    <a:pt x="2470" y="296"/>
                    <a:pt x="951" y="878"/>
                  </a:cubicBezTo>
                  <a:cubicBezTo>
                    <a:pt x="785" y="939"/>
                    <a:pt x="635" y="1014"/>
                    <a:pt x="484" y="1105"/>
                  </a:cubicBezTo>
                  <a:cubicBezTo>
                    <a:pt x="182" y="1572"/>
                    <a:pt x="16" y="2115"/>
                    <a:pt x="16" y="2689"/>
                  </a:cubicBezTo>
                  <a:cubicBezTo>
                    <a:pt x="1" y="4363"/>
                    <a:pt x="16" y="6008"/>
                    <a:pt x="46" y="7622"/>
                  </a:cubicBezTo>
                  <a:cubicBezTo>
                    <a:pt x="46" y="7698"/>
                    <a:pt x="46" y="7758"/>
                    <a:pt x="46" y="7834"/>
                  </a:cubicBezTo>
                  <a:cubicBezTo>
                    <a:pt x="61" y="8588"/>
                    <a:pt x="76" y="9327"/>
                    <a:pt x="91" y="10066"/>
                  </a:cubicBezTo>
                  <a:cubicBezTo>
                    <a:pt x="152" y="11967"/>
                    <a:pt x="212" y="13778"/>
                    <a:pt x="318" y="15513"/>
                  </a:cubicBezTo>
                  <a:cubicBezTo>
                    <a:pt x="318" y="15573"/>
                    <a:pt x="318" y="15619"/>
                    <a:pt x="318" y="15664"/>
                  </a:cubicBezTo>
                  <a:cubicBezTo>
                    <a:pt x="333" y="15800"/>
                    <a:pt x="333" y="15936"/>
                    <a:pt x="348" y="16071"/>
                  </a:cubicBezTo>
                  <a:cubicBezTo>
                    <a:pt x="469" y="18304"/>
                    <a:pt x="635" y="20386"/>
                    <a:pt x="846" y="22287"/>
                  </a:cubicBezTo>
                  <a:cubicBezTo>
                    <a:pt x="1148" y="25124"/>
                    <a:pt x="1555" y="27553"/>
                    <a:pt x="2068" y="29454"/>
                  </a:cubicBezTo>
                  <a:cubicBezTo>
                    <a:pt x="2113" y="29620"/>
                    <a:pt x="2158" y="29786"/>
                    <a:pt x="2204" y="29952"/>
                  </a:cubicBezTo>
                  <a:cubicBezTo>
                    <a:pt x="2671" y="31536"/>
                    <a:pt x="3607" y="32939"/>
                    <a:pt x="4859" y="33935"/>
                  </a:cubicBezTo>
                  <a:cubicBezTo>
                    <a:pt x="4859" y="33950"/>
                    <a:pt x="4859" y="33950"/>
                    <a:pt x="4859" y="33950"/>
                  </a:cubicBezTo>
                  <a:cubicBezTo>
                    <a:pt x="5613" y="34553"/>
                    <a:pt x="6489" y="35021"/>
                    <a:pt x="7439" y="35293"/>
                  </a:cubicBezTo>
                  <a:cubicBezTo>
                    <a:pt x="8362" y="35561"/>
                    <a:pt x="9359" y="35693"/>
                    <a:pt x="10419" y="35693"/>
                  </a:cubicBezTo>
                  <a:cubicBezTo>
                    <a:pt x="11091" y="35693"/>
                    <a:pt x="11788" y="35640"/>
                    <a:pt x="12508" y="35534"/>
                  </a:cubicBezTo>
                  <a:cubicBezTo>
                    <a:pt x="12991" y="35474"/>
                    <a:pt x="13489" y="35383"/>
                    <a:pt x="13987" y="35263"/>
                  </a:cubicBezTo>
                  <a:cubicBezTo>
                    <a:pt x="15843" y="34840"/>
                    <a:pt x="17864" y="34116"/>
                    <a:pt x="20022" y="33090"/>
                  </a:cubicBezTo>
                  <a:cubicBezTo>
                    <a:pt x="23945" y="31234"/>
                    <a:pt x="28335" y="28428"/>
                    <a:pt x="33148" y="24777"/>
                  </a:cubicBezTo>
                  <a:cubicBezTo>
                    <a:pt x="33235" y="22359"/>
                    <a:pt x="31488" y="21817"/>
                    <a:pt x="28521" y="21817"/>
                  </a:cubicBezTo>
                  <a:cubicBezTo>
                    <a:pt x="28396" y="21817"/>
                    <a:pt x="28269" y="21818"/>
                    <a:pt x="28139" y="21820"/>
                  </a:cubicBezTo>
                  <a:cubicBezTo>
                    <a:pt x="27234" y="21836"/>
                    <a:pt x="24273" y="22323"/>
                    <a:pt x="21323" y="22323"/>
                  </a:cubicBezTo>
                  <a:cubicBezTo>
                    <a:pt x="18812" y="22323"/>
                    <a:pt x="16309" y="21970"/>
                    <a:pt x="15088" y="20673"/>
                  </a:cubicBezTo>
                  <a:cubicBezTo>
                    <a:pt x="13715" y="19240"/>
                    <a:pt x="12886" y="17052"/>
                    <a:pt x="12795" y="13929"/>
                  </a:cubicBezTo>
                  <a:lnTo>
                    <a:pt x="12448" y="6400"/>
                  </a:lnTo>
                  <a:cubicBezTo>
                    <a:pt x="12297" y="3051"/>
                    <a:pt x="9672" y="305"/>
                    <a:pt x="6323" y="33"/>
                  </a:cubicBezTo>
                  <a:cubicBezTo>
                    <a:pt x="6038" y="11"/>
                    <a:pt x="5753" y="1"/>
                    <a:pt x="5467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50"/>
            <p:cNvSpPr/>
            <p:nvPr/>
          </p:nvSpPr>
          <p:spPr>
            <a:xfrm>
              <a:off x="3144625" y="4789525"/>
              <a:ext cx="431900" cy="286600"/>
            </a:xfrm>
            <a:custGeom>
              <a:rect b="b" l="l" r="r" t="t"/>
              <a:pathLst>
                <a:path extrusionOk="0" h="11464" w="17276">
                  <a:moveTo>
                    <a:pt x="4352" y="0"/>
                  </a:moveTo>
                  <a:cubicBezTo>
                    <a:pt x="3938" y="0"/>
                    <a:pt x="3523" y="43"/>
                    <a:pt x="3123" y="140"/>
                  </a:cubicBezTo>
                  <a:cubicBezTo>
                    <a:pt x="2067" y="397"/>
                    <a:pt x="1117" y="1046"/>
                    <a:pt x="725" y="2072"/>
                  </a:cubicBezTo>
                  <a:cubicBezTo>
                    <a:pt x="317" y="3082"/>
                    <a:pt x="513" y="4214"/>
                    <a:pt x="664" y="5255"/>
                  </a:cubicBezTo>
                  <a:cubicBezTo>
                    <a:pt x="815" y="6402"/>
                    <a:pt x="1011" y="7548"/>
                    <a:pt x="966" y="8695"/>
                  </a:cubicBezTo>
                  <a:cubicBezTo>
                    <a:pt x="921" y="9646"/>
                    <a:pt x="679" y="10626"/>
                    <a:pt x="0" y="11305"/>
                  </a:cubicBezTo>
                  <a:cubicBezTo>
                    <a:pt x="611" y="11411"/>
                    <a:pt x="1249" y="11464"/>
                    <a:pt x="1913" y="11464"/>
                  </a:cubicBezTo>
                  <a:cubicBezTo>
                    <a:pt x="2576" y="11464"/>
                    <a:pt x="3267" y="11411"/>
                    <a:pt x="3983" y="11305"/>
                  </a:cubicBezTo>
                  <a:cubicBezTo>
                    <a:pt x="4466" y="11245"/>
                    <a:pt x="4949" y="11154"/>
                    <a:pt x="5462" y="11034"/>
                  </a:cubicBezTo>
                  <a:cubicBezTo>
                    <a:pt x="7318" y="10611"/>
                    <a:pt x="9339" y="9872"/>
                    <a:pt x="11497" y="8861"/>
                  </a:cubicBezTo>
                  <a:cubicBezTo>
                    <a:pt x="13322" y="7986"/>
                    <a:pt x="15254" y="6915"/>
                    <a:pt x="17275" y="5647"/>
                  </a:cubicBezTo>
                  <a:lnTo>
                    <a:pt x="17275" y="5647"/>
                  </a:lnTo>
                  <a:cubicBezTo>
                    <a:pt x="16536" y="5813"/>
                    <a:pt x="15797" y="5934"/>
                    <a:pt x="15042" y="5994"/>
                  </a:cubicBezTo>
                  <a:lnTo>
                    <a:pt x="15058" y="5994"/>
                  </a:lnTo>
                  <a:cubicBezTo>
                    <a:pt x="14645" y="6035"/>
                    <a:pt x="14233" y="6055"/>
                    <a:pt x="13820" y="6055"/>
                  </a:cubicBezTo>
                  <a:cubicBezTo>
                    <a:pt x="13614" y="6055"/>
                    <a:pt x="13408" y="6050"/>
                    <a:pt x="13202" y="6040"/>
                  </a:cubicBezTo>
                  <a:cubicBezTo>
                    <a:pt x="12598" y="6025"/>
                    <a:pt x="11980" y="5964"/>
                    <a:pt x="11391" y="5768"/>
                  </a:cubicBezTo>
                  <a:cubicBezTo>
                    <a:pt x="10245" y="5376"/>
                    <a:pt x="9370" y="4546"/>
                    <a:pt x="8645" y="3595"/>
                  </a:cubicBezTo>
                  <a:cubicBezTo>
                    <a:pt x="8253" y="3098"/>
                    <a:pt x="7921" y="2569"/>
                    <a:pt x="7574" y="2041"/>
                  </a:cubicBezTo>
                  <a:cubicBezTo>
                    <a:pt x="7257" y="1559"/>
                    <a:pt x="6925" y="1061"/>
                    <a:pt x="6488" y="684"/>
                  </a:cubicBezTo>
                  <a:cubicBezTo>
                    <a:pt x="6020" y="291"/>
                    <a:pt x="5447" y="80"/>
                    <a:pt x="4843" y="20"/>
                  </a:cubicBezTo>
                  <a:cubicBezTo>
                    <a:pt x="4681" y="7"/>
                    <a:pt x="4517" y="0"/>
                    <a:pt x="43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50"/>
            <p:cNvSpPr/>
            <p:nvPr/>
          </p:nvSpPr>
          <p:spPr>
            <a:xfrm>
              <a:off x="3080875" y="4056200"/>
              <a:ext cx="197675" cy="221400"/>
            </a:xfrm>
            <a:custGeom>
              <a:rect b="b" l="l" r="r" t="t"/>
              <a:pathLst>
                <a:path extrusionOk="0" h="8856" w="790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438" y="7189"/>
                    <a:pt x="498" y="7491"/>
                    <a:pt x="574" y="7808"/>
                  </a:cubicBezTo>
                  <a:cubicBezTo>
                    <a:pt x="739" y="8460"/>
                    <a:pt x="1323" y="8856"/>
                    <a:pt x="1927" y="8856"/>
                  </a:cubicBezTo>
                  <a:cubicBezTo>
                    <a:pt x="2204" y="8856"/>
                    <a:pt x="2485" y="8773"/>
                    <a:pt x="2731" y="8592"/>
                  </a:cubicBezTo>
                  <a:cubicBezTo>
                    <a:pt x="3456" y="8079"/>
                    <a:pt x="4300" y="7234"/>
                    <a:pt x="5010" y="5877"/>
                  </a:cubicBezTo>
                  <a:lnTo>
                    <a:pt x="5960" y="6887"/>
                  </a:lnTo>
                  <a:cubicBezTo>
                    <a:pt x="5960" y="6887"/>
                    <a:pt x="7635" y="5092"/>
                    <a:pt x="7831" y="2935"/>
                  </a:cubicBezTo>
                  <a:cubicBezTo>
                    <a:pt x="7906" y="2135"/>
                    <a:pt x="7454" y="1381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50"/>
            <p:cNvSpPr/>
            <p:nvPr/>
          </p:nvSpPr>
          <p:spPr>
            <a:xfrm>
              <a:off x="3080875" y="4056200"/>
              <a:ext cx="168250" cy="202750"/>
            </a:xfrm>
            <a:custGeom>
              <a:rect b="b" l="l" r="r" t="t"/>
              <a:pathLst>
                <a:path extrusionOk="0" h="8110" w="6730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78" y="6752"/>
                    <a:pt x="393" y="6827"/>
                    <a:pt x="423" y="6918"/>
                  </a:cubicBezTo>
                  <a:cubicBezTo>
                    <a:pt x="423" y="6963"/>
                    <a:pt x="438" y="7023"/>
                    <a:pt x="453" y="7069"/>
                  </a:cubicBezTo>
                  <a:cubicBezTo>
                    <a:pt x="619" y="7721"/>
                    <a:pt x="1196" y="8110"/>
                    <a:pt x="1796" y="8110"/>
                  </a:cubicBezTo>
                  <a:cubicBezTo>
                    <a:pt x="2070" y="8110"/>
                    <a:pt x="2349" y="8028"/>
                    <a:pt x="2596" y="7853"/>
                  </a:cubicBezTo>
                  <a:cubicBezTo>
                    <a:pt x="3290" y="7370"/>
                    <a:pt x="4074" y="6586"/>
                    <a:pt x="4768" y="5349"/>
                  </a:cubicBezTo>
                  <a:cubicBezTo>
                    <a:pt x="4798" y="5243"/>
                    <a:pt x="6473" y="1833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50"/>
            <p:cNvSpPr/>
            <p:nvPr/>
          </p:nvSpPr>
          <p:spPr>
            <a:xfrm>
              <a:off x="3080875" y="4056200"/>
              <a:ext cx="154675" cy="184875"/>
            </a:xfrm>
            <a:custGeom>
              <a:rect b="b" l="l" r="r" t="t"/>
              <a:pathLst>
                <a:path extrusionOk="0" h="7395" w="618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393" y="6887"/>
                    <a:pt x="408" y="6903"/>
                    <a:pt x="423" y="6918"/>
                  </a:cubicBezTo>
                  <a:cubicBezTo>
                    <a:pt x="683" y="7223"/>
                    <a:pt x="1072" y="7395"/>
                    <a:pt x="1474" y="7395"/>
                  </a:cubicBezTo>
                  <a:cubicBezTo>
                    <a:pt x="1748" y="7395"/>
                    <a:pt x="2028" y="7315"/>
                    <a:pt x="2279" y="7144"/>
                  </a:cubicBezTo>
                  <a:cubicBezTo>
                    <a:pt x="2958" y="6646"/>
                    <a:pt x="3757" y="5877"/>
                    <a:pt x="4436" y="4639"/>
                  </a:cubicBezTo>
                  <a:cubicBezTo>
                    <a:pt x="4466" y="4534"/>
                    <a:pt x="5673" y="2090"/>
                    <a:pt x="6186" y="868"/>
                  </a:cubicBez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50"/>
            <p:cNvSpPr/>
            <p:nvPr/>
          </p:nvSpPr>
          <p:spPr>
            <a:xfrm>
              <a:off x="3207975" y="4175400"/>
              <a:ext cx="29825" cy="53000"/>
            </a:xfrm>
            <a:custGeom>
              <a:rect b="b" l="l" r="r" t="t"/>
              <a:pathLst>
                <a:path extrusionOk="0" h="2120" w="1193">
                  <a:moveTo>
                    <a:pt x="770" y="0"/>
                  </a:moveTo>
                  <a:cubicBezTo>
                    <a:pt x="769" y="0"/>
                    <a:pt x="765" y="2"/>
                    <a:pt x="755" y="7"/>
                  </a:cubicBezTo>
                  <a:cubicBezTo>
                    <a:pt x="725" y="7"/>
                    <a:pt x="695" y="22"/>
                    <a:pt x="665" y="52"/>
                  </a:cubicBezTo>
                  <a:cubicBezTo>
                    <a:pt x="514" y="173"/>
                    <a:pt x="408" y="354"/>
                    <a:pt x="303" y="520"/>
                  </a:cubicBezTo>
                  <a:cubicBezTo>
                    <a:pt x="182" y="731"/>
                    <a:pt x="92" y="958"/>
                    <a:pt x="1" y="1199"/>
                  </a:cubicBezTo>
                  <a:lnTo>
                    <a:pt x="876" y="2119"/>
                  </a:lnTo>
                  <a:cubicBezTo>
                    <a:pt x="876" y="2119"/>
                    <a:pt x="1012" y="1984"/>
                    <a:pt x="1193" y="1742"/>
                  </a:cubicBezTo>
                  <a:cubicBezTo>
                    <a:pt x="1193" y="1697"/>
                    <a:pt x="1178" y="1652"/>
                    <a:pt x="1178" y="1606"/>
                  </a:cubicBezTo>
                  <a:cubicBezTo>
                    <a:pt x="1148" y="1350"/>
                    <a:pt x="1133" y="1078"/>
                    <a:pt x="1087" y="822"/>
                  </a:cubicBezTo>
                  <a:cubicBezTo>
                    <a:pt x="1057" y="596"/>
                    <a:pt x="1027" y="354"/>
                    <a:pt x="921" y="143"/>
                  </a:cubicBezTo>
                  <a:cubicBezTo>
                    <a:pt x="891" y="83"/>
                    <a:pt x="861" y="37"/>
                    <a:pt x="801" y="7"/>
                  </a:cubicBezTo>
                  <a:lnTo>
                    <a:pt x="786" y="7"/>
                  </a:lnTo>
                  <a:cubicBezTo>
                    <a:pt x="765" y="7"/>
                    <a:pt x="772" y="0"/>
                    <a:pt x="770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50"/>
            <p:cNvSpPr/>
            <p:nvPr/>
          </p:nvSpPr>
          <p:spPr>
            <a:xfrm>
              <a:off x="2805525" y="4045600"/>
              <a:ext cx="207475" cy="191075"/>
            </a:xfrm>
            <a:custGeom>
              <a:rect b="b" l="l" r="r" t="t"/>
              <a:pathLst>
                <a:path extrusionOk="0" h="7643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815" y="6316"/>
                    <a:pt x="1042" y="6723"/>
                    <a:pt x="1283" y="7085"/>
                  </a:cubicBezTo>
                  <a:cubicBezTo>
                    <a:pt x="1546" y="7450"/>
                    <a:pt x="1962" y="7643"/>
                    <a:pt x="2382" y="7643"/>
                  </a:cubicBezTo>
                  <a:cubicBezTo>
                    <a:pt x="2710" y="7643"/>
                    <a:pt x="3041" y="7526"/>
                    <a:pt x="3305" y="7281"/>
                  </a:cubicBezTo>
                  <a:cubicBezTo>
                    <a:pt x="4059" y="6587"/>
                    <a:pt x="5085" y="5290"/>
                    <a:pt x="5493" y="3268"/>
                  </a:cubicBezTo>
                  <a:cubicBezTo>
                    <a:pt x="5493" y="3268"/>
                    <a:pt x="6262" y="3706"/>
                    <a:pt x="6850" y="5546"/>
                  </a:cubicBezTo>
                  <a:lnTo>
                    <a:pt x="7394" y="5380"/>
                  </a:ln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50"/>
            <p:cNvSpPr/>
            <p:nvPr/>
          </p:nvSpPr>
          <p:spPr>
            <a:xfrm>
              <a:off x="2805525" y="4045600"/>
              <a:ext cx="207475" cy="174300"/>
            </a:xfrm>
            <a:custGeom>
              <a:rect b="b" l="l" r="r" t="t"/>
              <a:pathLst>
                <a:path extrusionOk="0" h="69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740" y="6074"/>
                    <a:pt x="846" y="6240"/>
                    <a:pt x="951" y="6406"/>
                  </a:cubicBezTo>
                  <a:cubicBezTo>
                    <a:pt x="1223" y="6779"/>
                    <a:pt x="1642" y="6971"/>
                    <a:pt x="2062" y="6971"/>
                  </a:cubicBezTo>
                  <a:cubicBezTo>
                    <a:pt x="2388" y="6971"/>
                    <a:pt x="2715" y="6855"/>
                    <a:pt x="2973" y="6617"/>
                  </a:cubicBezTo>
                  <a:cubicBezTo>
                    <a:pt x="3727" y="5908"/>
                    <a:pt x="4859" y="4113"/>
                    <a:pt x="5251" y="2106"/>
                  </a:cubicBezTo>
                  <a:cubicBezTo>
                    <a:pt x="5251" y="2106"/>
                    <a:pt x="6654" y="3736"/>
                    <a:pt x="7394" y="5380"/>
                  </a:cubicBez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50"/>
            <p:cNvSpPr/>
            <p:nvPr/>
          </p:nvSpPr>
          <p:spPr>
            <a:xfrm>
              <a:off x="2805525" y="4045600"/>
              <a:ext cx="207475" cy="154300"/>
            </a:xfrm>
            <a:custGeom>
              <a:rect b="b" l="l" r="r" t="t"/>
              <a:pathLst>
                <a:path extrusionOk="0" h="61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287" y="4762"/>
                    <a:pt x="529" y="5229"/>
                    <a:pt x="800" y="5607"/>
                  </a:cubicBezTo>
                  <a:cubicBezTo>
                    <a:pt x="1063" y="5980"/>
                    <a:pt x="1479" y="6172"/>
                    <a:pt x="1897" y="6172"/>
                  </a:cubicBezTo>
                  <a:cubicBezTo>
                    <a:pt x="2223" y="6172"/>
                    <a:pt x="2549" y="6056"/>
                    <a:pt x="2807" y="5818"/>
                  </a:cubicBezTo>
                  <a:cubicBezTo>
                    <a:pt x="3561" y="5109"/>
                    <a:pt x="4693" y="3313"/>
                    <a:pt x="5100" y="1307"/>
                  </a:cubicBezTo>
                  <a:cubicBezTo>
                    <a:pt x="5100" y="1307"/>
                    <a:pt x="7318" y="3359"/>
                    <a:pt x="8193" y="5124"/>
                  </a:cubicBez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50"/>
            <p:cNvSpPr/>
            <p:nvPr/>
          </p:nvSpPr>
          <p:spPr>
            <a:xfrm>
              <a:off x="2728575" y="4366675"/>
              <a:ext cx="406750" cy="216000"/>
            </a:xfrm>
            <a:custGeom>
              <a:rect b="b" l="l" r="r" t="t"/>
              <a:pathLst>
                <a:path extrusionOk="0" h="8640" w="16270">
                  <a:moveTo>
                    <a:pt x="11139" y="0"/>
                  </a:moveTo>
                  <a:cubicBezTo>
                    <a:pt x="10962" y="0"/>
                    <a:pt x="10780" y="12"/>
                    <a:pt x="10592" y="36"/>
                  </a:cubicBezTo>
                  <a:cubicBezTo>
                    <a:pt x="10547" y="51"/>
                    <a:pt x="10517" y="51"/>
                    <a:pt x="10472" y="66"/>
                  </a:cubicBezTo>
                  <a:lnTo>
                    <a:pt x="10472" y="51"/>
                  </a:lnTo>
                  <a:cubicBezTo>
                    <a:pt x="10321" y="51"/>
                    <a:pt x="5372" y="1092"/>
                    <a:pt x="2400" y="1710"/>
                  </a:cubicBezTo>
                  <a:cubicBezTo>
                    <a:pt x="936" y="2027"/>
                    <a:pt x="1" y="3491"/>
                    <a:pt x="393" y="4939"/>
                  </a:cubicBezTo>
                  <a:cubicBezTo>
                    <a:pt x="868" y="6694"/>
                    <a:pt x="2212" y="8640"/>
                    <a:pt x="5802" y="8640"/>
                  </a:cubicBezTo>
                  <a:cubicBezTo>
                    <a:pt x="7459" y="8640"/>
                    <a:pt x="9594" y="8226"/>
                    <a:pt x="12342" y="7187"/>
                  </a:cubicBezTo>
                  <a:cubicBezTo>
                    <a:pt x="16270" y="5715"/>
                    <a:pt x="15071" y="0"/>
                    <a:pt x="1113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50"/>
            <p:cNvSpPr/>
            <p:nvPr/>
          </p:nvSpPr>
          <p:spPr>
            <a:xfrm>
              <a:off x="2730475" y="4366725"/>
              <a:ext cx="385875" cy="215900"/>
            </a:xfrm>
            <a:custGeom>
              <a:rect b="b" l="l" r="r" t="t"/>
              <a:pathLst>
                <a:path extrusionOk="0" h="8636" w="15435">
                  <a:moveTo>
                    <a:pt x="11058" y="0"/>
                  </a:moveTo>
                  <a:cubicBezTo>
                    <a:pt x="10883" y="0"/>
                    <a:pt x="10702" y="11"/>
                    <a:pt x="10516" y="34"/>
                  </a:cubicBezTo>
                  <a:cubicBezTo>
                    <a:pt x="10471" y="49"/>
                    <a:pt x="10441" y="49"/>
                    <a:pt x="10396" y="49"/>
                  </a:cubicBezTo>
                  <a:cubicBezTo>
                    <a:pt x="10320" y="49"/>
                    <a:pt x="9385" y="245"/>
                    <a:pt x="8087" y="501"/>
                  </a:cubicBezTo>
                  <a:cubicBezTo>
                    <a:pt x="6367" y="864"/>
                    <a:pt x="4014" y="1346"/>
                    <a:pt x="2324" y="1708"/>
                  </a:cubicBezTo>
                  <a:cubicBezTo>
                    <a:pt x="2067" y="1769"/>
                    <a:pt x="1826" y="1859"/>
                    <a:pt x="1600" y="1965"/>
                  </a:cubicBezTo>
                  <a:cubicBezTo>
                    <a:pt x="574" y="2538"/>
                    <a:pt x="0" y="3745"/>
                    <a:pt x="317" y="4937"/>
                  </a:cubicBezTo>
                  <a:cubicBezTo>
                    <a:pt x="802" y="6689"/>
                    <a:pt x="2136" y="8636"/>
                    <a:pt x="5727" y="8636"/>
                  </a:cubicBezTo>
                  <a:cubicBezTo>
                    <a:pt x="6496" y="8636"/>
                    <a:pt x="7369" y="8547"/>
                    <a:pt x="8359" y="8347"/>
                  </a:cubicBezTo>
                  <a:cubicBezTo>
                    <a:pt x="9505" y="8121"/>
                    <a:pt x="10788" y="7743"/>
                    <a:pt x="12266" y="7185"/>
                  </a:cubicBezTo>
                  <a:cubicBezTo>
                    <a:pt x="15435" y="5993"/>
                    <a:pt x="15269" y="2055"/>
                    <a:pt x="13021" y="577"/>
                  </a:cubicBezTo>
                  <a:cubicBezTo>
                    <a:pt x="12481" y="209"/>
                    <a:pt x="11821" y="0"/>
                    <a:pt x="1105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50"/>
            <p:cNvSpPr/>
            <p:nvPr/>
          </p:nvSpPr>
          <p:spPr>
            <a:xfrm>
              <a:off x="2761775" y="4245675"/>
              <a:ext cx="296875" cy="213550"/>
            </a:xfrm>
            <a:custGeom>
              <a:rect b="b" l="l" r="r" t="t"/>
              <a:pathLst>
                <a:path extrusionOk="0" h="8542" w="11875">
                  <a:moveTo>
                    <a:pt x="10391" y="1"/>
                  </a:moveTo>
                  <a:cubicBezTo>
                    <a:pt x="10372" y="1"/>
                    <a:pt x="10354" y="1"/>
                    <a:pt x="10335" y="2"/>
                  </a:cubicBezTo>
                  <a:cubicBezTo>
                    <a:pt x="9868" y="33"/>
                    <a:pt x="9551" y="425"/>
                    <a:pt x="9400" y="832"/>
                  </a:cubicBezTo>
                  <a:cubicBezTo>
                    <a:pt x="9204" y="1375"/>
                    <a:pt x="9355" y="1979"/>
                    <a:pt x="9445" y="2522"/>
                  </a:cubicBezTo>
                  <a:cubicBezTo>
                    <a:pt x="9536" y="3050"/>
                    <a:pt x="9611" y="3639"/>
                    <a:pt x="9340" y="4121"/>
                  </a:cubicBezTo>
                  <a:cubicBezTo>
                    <a:pt x="9083" y="4589"/>
                    <a:pt x="8570" y="4770"/>
                    <a:pt x="8087" y="4891"/>
                  </a:cubicBezTo>
                  <a:cubicBezTo>
                    <a:pt x="7665" y="4981"/>
                    <a:pt x="7258" y="5057"/>
                    <a:pt x="6835" y="5147"/>
                  </a:cubicBezTo>
                  <a:cubicBezTo>
                    <a:pt x="6835" y="5208"/>
                    <a:pt x="6835" y="5283"/>
                    <a:pt x="6835" y="5343"/>
                  </a:cubicBezTo>
                  <a:cubicBezTo>
                    <a:pt x="5115" y="5706"/>
                    <a:pt x="2762" y="6188"/>
                    <a:pt x="1072" y="6550"/>
                  </a:cubicBezTo>
                  <a:cubicBezTo>
                    <a:pt x="815" y="6611"/>
                    <a:pt x="574" y="6701"/>
                    <a:pt x="348" y="6807"/>
                  </a:cubicBezTo>
                  <a:cubicBezTo>
                    <a:pt x="121" y="7109"/>
                    <a:pt x="1" y="7501"/>
                    <a:pt x="182" y="7863"/>
                  </a:cubicBezTo>
                  <a:cubicBezTo>
                    <a:pt x="423" y="8346"/>
                    <a:pt x="966" y="8512"/>
                    <a:pt x="1464" y="8542"/>
                  </a:cubicBezTo>
                  <a:cubicBezTo>
                    <a:pt x="1766" y="8542"/>
                    <a:pt x="2083" y="8512"/>
                    <a:pt x="2384" y="8482"/>
                  </a:cubicBezTo>
                  <a:cubicBezTo>
                    <a:pt x="2701" y="8451"/>
                    <a:pt x="3018" y="8421"/>
                    <a:pt x="3320" y="8361"/>
                  </a:cubicBezTo>
                  <a:cubicBezTo>
                    <a:pt x="4527" y="8180"/>
                    <a:pt x="5704" y="7893"/>
                    <a:pt x="6880" y="7591"/>
                  </a:cubicBezTo>
                  <a:cubicBezTo>
                    <a:pt x="6956" y="7576"/>
                    <a:pt x="7016" y="7561"/>
                    <a:pt x="7077" y="7546"/>
                  </a:cubicBezTo>
                  <a:lnTo>
                    <a:pt x="10909" y="6611"/>
                  </a:lnTo>
                  <a:cubicBezTo>
                    <a:pt x="11150" y="6550"/>
                    <a:pt x="11452" y="6505"/>
                    <a:pt x="11648" y="6324"/>
                  </a:cubicBezTo>
                  <a:cubicBezTo>
                    <a:pt x="11814" y="6173"/>
                    <a:pt x="11874" y="5932"/>
                    <a:pt x="11844" y="5706"/>
                  </a:cubicBezTo>
                  <a:cubicBezTo>
                    <a:pt x="11829" y="5600"/>
                    <a:pt x="11799" y="5509"/>
                    <a:pt x="11769" y="5419"/>
                  </a:cubicBezTo>
                  <a:cubicBezTo>
                    <a:pt x="11724" y="5268"/>
                    <a:pt x="11633" y="5132"/>
                    <a:pt x="11558" y="4996"/>
                  </a:cubicBezTo>
                  <a:cubicBezTo>
                    <a:pt x="11422" y="4740"/>
                    <a:pt x="11286" y="4483"/>
                    <a:pt x="11241" y="4182"/>
                  </a:cubicBezTo>
                  <a:cubicBezTo>
                    <a:pt x="11150" y="3578"/>
                    <a:pt x="11346" y="2960"/>
                    <a:pt x="11467" y="2371"/>
                  </a:cubicBezTo>
                  <a:cubicBezTo>
                    <a:pt x="11588" y="1828"/>
                    <a:pt x="11678" y="1225"/>
                    <a:pt x="11407" y="712"/>
                  </a:cubicBezTo>
                  <a:cubicBezTo>
                    <a:pt x="11204" y="335"/>
                    <a:pt x="10821" y="1"/>
                    <a:pt x="10391" y="1"/>
                  </a:cubicBezTo>
                  <a:close/>
                </a:path>
              </a:pathLst>
            </a:custGeom>
            <a:solidFill>
              <a:srgbClr val="F5F0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50"/>
            <p:cNvSpPr/>
            <p:nvPr/>
          </p:nvSpPr>
          <p:spPr>
            <a:xfrm>
              <a:off x="3176300" y="4417350"/>
              <a:ext cx="775" cy="25"/>
            </a:xfrm>
            <a:custGeom>
              <a:rect b="b" l="l" r="r" t="t"/>
              <a:pathLst>
                <a:path extrusionOk="0" h="1" w="31">
                  <a:moveTo>
                    <a:pt x="1" y="0"/>
                  </a:moveTo>
                  <a:cubicBezTo>
                    <a:pt x="1" y="0"/>
                    <a:pt x="16" y="0"/>
                    <a:pt x="31" y="0"/>
                  </a:cubicBezTo>
                  <a:lnTo>
                    <a:pt x="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50"/>
            <p:cNvSpPr/>
            <p:nvPr/>
          </p:nvSpPr>
          <p:spPr>
            <a:xfrm>
              <a:off x="2939425" y="4403625"/>
              <a:ext cx="247100" cy="182075"/>
            </a:xfrm>
            <a:custGeom>
              <a:rect b="b" l="l" r="r" t="t"/>
              <a:pathLst>
                <a:path extrusionOk="0" h="7283" w="9884">
                  <a:moveTo>
                    <a:pt x="9455" y="0"/>
                  </a:moveTo>
                  <a:cubicBezTo>
                    <a:pt x="9168" y="0"/>
                    <a:pt x="8900" y="127"/>
                    <a:pt x="8691" y="323"/>
                  </a:cubicBezTo>
                  <a:cubicBezTo>
                    <a:pt x="8465" y="534"/>
                    <a:pt x="8314" y="836"/>
                    <a:pt x="8193" y="1123"/>
                  </a:cubicBezTo>
                  <a:cubicBezTo>
                    <a:pt x="8163" y="1183"/>
                    <a:pt x="8148" y="1258"/>
                    <a:pt x="8163" y="1334"/>
                  </a:cubicBezTo>
                  <a:cubicBezTo>
                    <a:pt x="8178" y="1394"/>
                    <a:pt x="8238" y="1470"/>
                    <a:pt x="8299" y="1500"/>
                  </a:cubicBezTo>
                  <a:cubicBezTo>
                    <a:pt x="8341" y="1521"/>
                    <a:pt x="8393" y="1533"/>
                    <a:pt x="8445" y="1533"/>
                  </a:cubicBezTo>
                  <a:cubicBezTo>
                    <a:pt x="8540" y="1533"/>
                    <a:pt x="8637" y="1492"/>
                    <a:pt x="8676" y="1394"/>
                  </a:cubicBezTo>
                  <a:cubicBezTo>
                    <a:pt x="8721" y="1273"/>
                    <a:pt x="8782" y="1153"/>
                    <a:pt x="8842" y="1032"/>
                  </a:cubicBezTo>
                  <a:cubicBezTo>
                    <a:pt x="8857" y="1017"/>
                    <a:pt x="8857" y="1002"/>
                    <a:pt x="8872" y="987"/>
                  </a:cubicBezTo>
                  <a:lnTo>
                    <a:pt x="8872" y="987"/>
                  </a:lnTo>
                  <a:cubicBezTo>
                    <a:pt x="9008" y="1379"/>
                    <a:pt x="8902" y="1832"/>
                    <a:pt x="8631" y="2149"/>
                  </a:cubicBezTo>
                  <a:cubicBezTo>
                    <a:pt x="8314" y="2511"/>
                    <a:pt x="7801" y="2692"/>
                    <a:pt x="7318" y="2737"/>
                  </a:cubicBezTo>
                  <a:cubicBezTo>
                    <a:pt x="7213" y="2746"/>
                    <a:pt x="7106" y="2749"/>
                    <a:pt x="7000" y="2749"/>
                  </a:cubicBezTo>
                  <a:cubicBezTo>
                    <a:pt x="6786" y="2749"/>
                    <a:pt x="6571" y="2737"/>
                    <a:pt x="6355" y="2737"/>
                  </a:cubicBezTo>
                  <a:cubicBezTo>
                    <a:pt x="6138" y="2737"/>
                    <a:pt x="5921" y="2749"/>
                    <a:pt x="5704" y="2797"/>
                  </a:cubicBezTo>
                  <a:cubicBezTo>
                    <a:pt x="5236" y="2888"/>
                    <a:pt x="4844" y="3159"/>
                    <a:pt x="4527" y="3522"/>
                  </a:cubicBezTo>
                  <a:cubicBezTo>
                    <a:pt x="4165" y="3899"/>
                    <a:pt x="3923" y="4351"/>
                    <a:pt x="3637" y="4789"/>
                  </a:cubicBezTo>
                  <a:cubicBezTo>
                    <a:pt x="3365" y="5211"/>
                    <a:pt x="3033" y="5588"/>
                    <a:pt x="2626" y="5890"/>
                  </a:cubicBezTo>
                  <a:cubicBezTo>
                    <a:pt x="1921" y="6426"/>
                    <a:pt x="1071" y="6725"/>
                    <a:pt x="188" y="6725"/>
                  </a:cubicBezTo>
                  <a:cubicBezTo>
                    <a:pt x="125" y="6725"/>
                    <a:pt x="63" y="6723"/>
                    <a:pt x="1" y="6720"/>
                  </a:cubicBezTo>
                  <a:lnTo>
                    <a:pt x="1" y="6720"/>
                  </a:lnTo>
                  <a:cubicBezTo>
                    <a:pt x="1" y="6916"/>
                    <a:pt x="16" y="7097"/>
                    <a:pt x="31" y="7278"/>
                  </a:cubicBezTo>
                  <a:cubicBezTo>
                    <a:pt x="94" y="7281"/>
                    <a:pt x="158" y="7283"/>
                    <a:pt x="221" y="7283"/>
                  </a:cubicBezTo>
                  <a:cubicBezTo>
                    <a:pt x="1806" y="7283"/>
                    <a:pt x="3249" y="6381"/>
                    <a:pt x="4120" y="5076"/>
                  </a:cubicBezTo>
                  <a:cubicBezTo>
                    <a:pt x="4633" y="4276"/>
                    <a:pt x="5085" y="3340"/>
                    <a:pt x="6156" y="3295"/>
                  </a:cubicBezTo>
                  <a:cubicBezTo>
                    <a:pt x="7047" y="3250"/>
                    <a:pt x="7922" y="3386"/>
                    <a:pt x="8691" y="2827"/>
                  </a:cubicBezTo>
                  <a:cubicBezTo>
                    <a:pt x="9400" y="2315"/>
                    <a:pt x="9717" y="1364"/>
                    <a:pt x="9295" y="579"/>
                  </a:cubicBezTo>
                  <a:lnTo>
                    <a:pt x="9325" y="564"/>
                  </a:lnTo>
                  <a:cubicBezTo>
                    <a:pt x="9355" y="564"/>
                    <a:pt x="9370" y="564"/>
                    <a:pt x="9385" y="549"/>
                  </a:cubicBezTo>
                  <a:lnTo>
                    <a:pt x="9506" y="549"/>
                  </a:lnTo>
                  <a:cubicBezTo>
                    <a:pt x="9528" y="554"/>
                    <a:pt x="9552" y="557"/>
                    <a:pt x="9575" y="557"/>
                  </a:cubicBezTo>
                  <a:cubicBezTo>
                    <a:pt x="9693" y="557"/>
                    <a:pt x="9813" y="494"/>
                    <a:pt x="9838" y="368"/>
                  </a:cubicBezTo>
                  <a:cubicBezTo>
                    <a:pt x="9883" y="232"/>
                    <a:pt x="9808" y="51"/>
                    <a:pt x="9657" y="21"/>
                  </a:cubicBezTo>
                  <a:cubicBezTo>
                    <a:pt x="9589" y="7"/>
                    <a:pt x="9522" y="0"/>
                    <a:pt x="9455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50"/>
            <p:cNvSpPr/>
            <p:nvPr/>
          </p:nvSpPr>
          <p:spPr>
            <a:xfrm>
              <a:off x="3119350" y="4746650"/>
              <a:ext cx="380600" cy="714400"/>
            </a:xfrm>
            <a:custGeom>
              <a:rect b="b" l="l" r="r" t="t"/>
              <a:pathLst>
                <a:path extrusionOk="0" h="28576" w="15224">
                  <a:moveTo>
                    <a:pt x="6017" y="0"/>
                  </a:moveTo>
                  <a:cubicBezTo>
                    <a:pt x="5904" y="0"/>
                    <a:pt x="5789" y="5"/>
                    <a:pt x="5673" y="15"/>
                  </a:cubicBezTo>
                  <a:cubicBezTo>
                    <a:pt x="4723" y="90"/>
                    <a:pt x="3878" y="467"/>
                    <a:pt x="3139" y="1146"/>
                  </a:cubicBezTo>
                  <a:cubicBezTo>
                    <a:pt x="1494" y="2625"/>
                    <a:pt x="1313" y="5144"/>
                    <a:pt x="2626" y="6940"/>
                  </a:cubicBezTo>
                  <a:cubicBezTo>
                    <a:pt x="4346" y="9263"/>
                    <a:pt x="6835" y="12854"/>
                    <a:pt x="7393" y="14876"/>
                  </a:cubicBezTo>
                  <a:cubicBezTo>
                    <a:pt x="8464" y="19040"/>
                    <a:pt x="6398" y="22827"/>
                    <a:pt x="3802" y="26569"/>
                  </a:cubicBezTo>
                  <a:cubicBezTo>
                    <a:pt x="3802" y="26569"/>
                    <a:pt x="3422" y="26508"/>
                    <a:pt x="2902" y="26508"/>
                  </a:cubicBezTo>
                  <a:cubicBezTo>
                    <a:pt x="1778" y="26508"/>
                    <a:pt x="0" y="26791"/>
                    <a:pt x="0" y="28575"/>
                  </a:cubicBezTo>
                  <a:lnTo>
                    <a:pt x="4300" y="28575"/>
                  </a:lnTo>
                  <a:cubicBezTo>
                    <a:pt x="5070" y="28575"/>
                    <a:pt x="5779" y="28168"/>
                    <a:pt x="6141" y="27489"/>
                  </a:cubicBezTo>
                  <a:cubicBezTo>
                    <a:pt x="7816" y="24472"/>
                    <a:pt x="12614" y="16053"/>
                    <a:pt x="15224" y="14061"/>
                  </a:cubicBezTo>
                  <a:cubicBezTo>
                    <a:pt x="15224" y="14061"/>
                    <a:pt x="10848" y="10048"/>
                    <a:pt x="10245" y="3968"/>
                  </a:cubicBezTo>
                  <a:cubicBezTo>
                    <a:pt x="10030" y="1759"/>
                    <a:pt x="8206" y="0"/>
                    <a:pt x="6017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50"/>
            <p:cNvSpPr/>
            <p:nvPr/>
          </p:nvSpPr>
          <p:spPr>
            <a:xfrm>
              <a:off x="3151775" y="4746325"/>
              <a:ext cx="348175" cy="433350"/>
            </a:xfrm>
            <a:custGeom>
              <a:rect b="b" l="l" r="r" t="t"/>
              <a:pathLst>
                <a:path extrusionOk="0" h="17334" w="13927">
                  <a:moveTo>
                    <a:pt x="4681" y="0"/>
                  </a:moveTo>
                  <a:cubicBezTo>
                    <a:pt x="4575" y="0"/>
                    <a:pt x="4469" y="4"/>
                    <a:pt x="4361" y="13"/>
                  </a:cubicBezTo>
                  <a:cubicBezTo>
                    <a:pt x="3411" y="88"/>
                    <a:pt x="2581" y="480"/>
                    <a:pt x="1842" y="1144"/>
                  </a:cubicBezTo>
                  <a:cubicBezTo>
                    <a:pt x="197" y="2638"/>
                    <a:pt x="1" y="5157"/>
                    <a:pt x="1329" y="6938"/>
                  </a:cubicBezTo>
                  <a:cubicBezTo>
                    <a:pt x="3049" y="9276"/>
                    <a:pt x="5538" y="12867"/>
                    <a:pt x="6096" y="14889"/>
                  </a:cubicBezTo>
                  <a:cubicBezTo>
                    <a:pt x="6202" y="15296"/>
                    <a:pt x="6277" y="15704"/>
                    <a:pt x="6323" y="16111"/>
                  </a:cubicBezTo>
                  <a:cubicBezTo>
                    <a:pt x="6564" y="15658"/>
                    <a:pt x="6670" y="15130"/>
                    <a:pt x="6715" y="14617"/>
                  </a:cubicBezTo>
                  <a:cubicBezTo>
                    <a:pt x="6723" y="14563"/>
                    <a:pt x="6775" y="14532"/>
                    <a:pt x="6823" y="14532"/>
                  </a:cubicBezTo>
                  <a:cubicBezTo>
                    <a:pt x="6869" y="14532"/>
                    <a:pt x="6911" y="14559"/>
                    <a:pt x="6911" y="14617"/>
                  </a:cubicBezTo>
                  <a:cubicBezTo>
                    <a:pt x="6881" y="15462"/>
                    <a:pt x="7032" y="16277"/>
                    <a:pt x="6881" y="17107"/>
                  </a:cubicBezTo>
                  <a:cubicBezTo>
                    <a:pt x="7816" y="16473"/>
                    <a:pt x="8601" y="15673"/>
                    <a:pt x="9400" y="14874"/>
                  </a:cubicBezTo>
                  <a:cubicBezTo>
                    <a:pt x="9415" y="14854"/>
                    <a:pt x="9438" y="14846"/>
                    <a:pt x="9461" y="14846"/>
                  </a:cubicBezTo>
                  <a:cubicBezTo>
                    <a:pt x="9511" y="14846"/>
                    <a:pt x="9566" y="14883"/>
                    <a:pt x="9566" y="14934"/>
                  </a:cubicBezTo>
                  <a:cubicBezTo>
                    <a:pt x="9476" y="15719"/>
                    <a:pt x="9219" y="16564"/>
                    <a:pt x="9431" y="17333"/>
                  </a:cubicBezTo>
                  <a:cubicBezTo>
                    <a:pt x="9702" y="16865"/>
                    <a:pt x="9959" y="16367"/>
                    <a:pt x="10306" y="15930"/>
                  </a:cubicBezTo>
                  <a:cubicBezTo>
                    <a:pt x="10653" y="15507"/>
                    <a:pt x="11075" y="15236"/>
                    <a:pt x="11573" y="15025"/>
                  </a:cubicBezTo>
                  <a:cubicBezTo>
                    <a:pt x="12011" y="14844"/>
                    <a:pt x="12463" y="14723"/>
                    <a:pt x="12916" y="14587"/>
                  </a:cubicBezTo>
                  <a:cubicBezTo>
                    <a:pt x="13172" y="14497"/>
                    <a:pt x="13429" y="14406"/>
                    <a:pt x="13670" y="14270"/>
                  </a:cubicBezTo>
                  <a:cubicBezTo>
                    <a:pt x="13761" y="14195"/>
                    <a:pt x="13851" y="14135"/>
                    <a:pt x="13927" y="14074"/>
                  </a:cubicBezTo>
                  <a:cubicBezTo>
                    <a:pt x="13927" y="14074"/>
                    <a:pt x="9536" y="10061"/>
                    <a:pt x="8948" y="3981"/>
                  </a:cubicBezTo>
                  <a:cubicBezTo>
                    <a:pt x="8732" y="1764"/>
                    <a:pt x="6882" y="0"/>
                    <a:pt x="4681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50"/>
            <p:cNvSpPr/>
            <p:nvPr/>
          </p:nvSpPr>
          <p:spPr>
            <a:xfrm>
              <a:off x="2884750" y="5032150"/>
              <a:ext cx="359475" cy="383625"/>
            </a:xfrm>
            <a:custGeom>
              <a:rect b="b" l="l" r="r" t="t"/>
              <a:pathLst>
                <a:path extrusionOk="0" h="15345" w="14379">
                  <a:moveTo>
                    <a:pt x="6729" y="1"/>
                  </a:moveTo>
                  <a:cubicBezTo>
                    <a:pt x="7031" y="604"/>
                    <a:pt x="7272" y="1163"/>
                    <a:pt x="7393" y="1630"/>
                  </a:cubicBezTo>
                  <a:cubicBezTo>
                    <a:pt x="8464" y="5794"/>
                    <a:pt x="6397" y="9597"/>
                    <a:pt x="3802" y="13323"/>
                  </a:cubicBezTo>
                  <a:cubicBezTo>
                    <a:pt x="3802" y="13323"/>
                    <a:pt x="3435" y="13266"/>
                    <a:pt x="2929" y="13266"/>
                  </a:cubicBezTo>
                  <a:cubicBezTo>
                    <a:pt x="1806" y="13266"/>
                    <a:pt x="0" y="13546"/>
                    <a:pt x="0" y="15345"/>
                  </a:cubicBezTo>
                  <a:lnTo>
                    <a:pt x="4300" y="15345"/>
                  </a:lnTo>
                  <a:cubicBezTo>
                    <a:pt x="5069" y="15345"/>
                    <a:pt x="5779" y="14922"/>
                    <a:pt x="6141" y="14243"/>
                  </a:cubicBezTo>
                  <a:cubicBezTo>
                    <a:pt x="7649" y="11528"/>
                    <a:pt x="11678" y="4452"/>
                    <a:pt x="14378" y="1600"/>
                  </a:cubicBezTo>
                  <a:lnTo>
                    <a:pt x="14378" y="1600"/>
                  </a:lnTo>
                  <a:cubicBezTo>
                    <a:pt x="13652" y="1706"/>
                    <a:pt x="12954" y="1759"/>
                    <a:pt x="12282" y="1759"/>
                  </a:cubicBezTo>
                  <a:cubicBezTo>
                    <a:pt x="11223" y="1759"/>
                    <a:pt x="10232" y="1627"/>
                    <a:pt x="9309" y="1359"/>
                  </a:cubicBezTo>
                  <a:cubicBezTo>
                    <a:pt x="8343" y="1072"/>
                    <a:pt x="7483" y="604"/>
                    <a:pt x="6729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50"/>
            <p:cNvSpPr/>
            <p:nvPr/>
          </p:nvSpPr>
          <p:spPr>
            <a:xfrm>
              <a:off x="3603650" y="4715900"/>
              <a:ext cx="372700" cy="721000"/>
            </a:xfrm>
            <a:custGeom>
              <a:rect b="b" l="l" r="r" t="t"/>
              <a:pathLst>
                <a:path extrusionOk="0" h="28840" w="14908">
                  <a:moveTo>
                    <a:pt x="3685" y="0"/>
                  </a:moveTo>
                  <a:cubicBezTo>
                    <a:pt x="2701" y="0"/>
                    <a:pt x="1897" y="594"/>
                    <a:pt x="1253" y="1712"/>
                  </a:cubicBezTo>
                  <a:cubicBezTo>
                    <a:pt x="302" y="3342"/>
                    <a:pt x="1" y="5288"/>
                    <a:pt x="408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717" y="13948"/>
                    <a:pt x="10441" y="14612"/>
                    <a:pt x="10698" y="15487"/>
                  </a:cubicBezTo>
                  <a:lnTo>
                    <a:pt x="12976" y="27603"/>
                  </a:lnTo>
                  <a:cubicBezTo>
                    <a:pt x="12976" y="27603"/>
                    <a:pt x="11654" y="27142"/>
                    <a:pt x="10365" y="27142"/>
                  </a:cubicBezTo>
                  <a:cubicBezTo>
                    <a:pt x="9634" y="27142"/>
                    <a:pt x="8914" y="27290"/>
                    <a:pt x="8450" y="27753"/>
                  </a:cubicBezTo>
                  <a:cubicBezTo>
                    <a:pt x="8057" y="28161"/>
                    <a:pt x="8359" y="28840"/>
                    <a:pt x="8917" y="28840"/>
                  </a:cubicBezTo>
                  <a:lnTo>
                    <a:pt x="13881" y="28840"/>
                  </a:lnTo>
                  <a:cubicBezTo>
                    <a:pt x="14454" y="28840"/>
                    <a:pt x="14907" y="28372"/>
                    <a:pt x="14862" y="27799"/>
                  </a:cubicBezTo>
                  <a:lnTo>
                    <a:pt x="13911" y="11474"/>
                  </a:lnTo>
                  <a:cubicBezTo>
                    <a:pt x="10245" y="11142"/>
                    <a:pt x="7559" y="8713"/>
                    <a:pt x="7378" y="3945"/>
                  </a:cubicBezTo>
                  <a:cubicBezTo>
                    <a:pt x="7333" y="2286"/>
                    <a:pt x="6292" y="762"/>
                    <a:pt x="4738" y="204"/>
                  </a:cubicBezTo>
                  <a:cubicBezTo>
                    <a:pt x="4367" y="67"/>
                    <a:pt x="4016" y="0"/>
                    <a:pt x="36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50"/>
            <p:cNvSpPr/>
            <p:nvPr/>
          </p:nvSpPr>
          <p:spPr>
            <a:xfrm>
              <a:off x="3603650" y="4715900"/>
              <a:ext cx="348925" cy="395125"/>
            </a:xfrm>
            <a:custGeom>
              <a:rect b="b" l="l" r="r" t="t"/>
              <a:pathLst>
                <a:path extrusionOk="0" h="15805" w="13957">
                  <a:moveTo>
                    <a:pt x="3679" y="0"/>
                  </a:moveTo>
                  <a:cubicBezTo>
                    <a:pt x="2700" y="0"/>
                    <a:pt x="1893" y="594"/>
                    <a:pt x="1238" y="1712"/>
                  </a:cubicBezTo>
                  <a:cubicBezTo>
                    <a:pt x="287" y="3342"/>
                    <a:pt x="1" y="5288"/>
                    <a:pt x="393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596" y="13933"/>
                    <a:pt x="10275" y="14461"/>
                    <a:pt x="10577" y="15186"/>
                  </a:cubicBezTo>
                  <a:cubicBezTo>
                    <a:pt x="10667" y="14733"/>
                    <a:pt x="10713" y="14265"/>
                    <a:pt x="10683" y="13798"/>
                  </a:cubicBezTo>
                  <a:cubicBezTo>
                    <a:pt x="10683" y="13739"/>
                    <a:pt x="10734" y="13708"/>
                    <a:pt x="10782" y="13708"/>
                  </a:cubicBezTo>
                  <a:cubicBezTo>
                    <a:pt x="10821" y="13708"/>
                    <a:pt x="10857" y="13727"/>
                    <a:pt x="10864" y="13767"/>
                  </a:cubicBezTo>
                  <a:cubicBezTo>
                    <a:pt x="11105" y="14567"/>
                    <a:pt x="11497" y="15427"/>
                    <a:pt x="12267" y="15804"/>
                  </a:cubicBezTo>
                  <a:cubicBezTo>
                    <a:pt x="12056" y="14959"/>
                    <a:pt x="12191" y="14084"/>
                    <a:pt x="12312" y="13224"/>
                  </a:cubicBezTo>
                  <a:cubicBezTo>
                    <a:pt x="12320" y="13183"/>
                    <a:pt x="12360" y="13160"/>
                    <a:pt x="12403" y="13160"/>
                  </a:cubicBezTo>
                  <a:cubicBezTo>
                    <a:pt x="12437" y="13160"/>
                    <a:pt x="12473" y="13175"/>
                    <a:pt x="12493" y="13209"/>
                  </a:cubicBezTo>
                  <a:cubicBezTo>
                    <a:pt x="12810" y="13873"/>
                    <a:pt x="12916" y="14582"/>
                    <a:pt x="12885" y="15306"/>
                  </a:cubicBezTo>
                  <a:cubicBezTo>
                    <a:pt x="13066" y="14884"/>
                    <a:pt x="13217" y="14446"/>
                    <a:pt x="13323" y="13994"/>
                  </a:cubicBezTo>
                  <a:cubicBezTo>
                    <a:pt x="13474" y="13360"/>
                    <a:pt x="13549" y="12696"/>
                    <a:pt x="13564" y="12047"/>
                  </a:cubicBezTo>
                  <a:cubicBezTo>
                    <a:pt x="13564" y="11991"/>
                    <a:pt x="13610" y="11953"/>
                    <a:pt x="13656" y="11953"/>
                  </a:cubicBezTo>
                  <a:cubicBezTo>
                    <a:pt x="13685" y="11953"/>
                    <a:pt x="13713" y="11968"/>
                    <a:pt x="13730" y="12002"/>
                  </a:cubicBezTo>
                  <a:cubicBezTo>
                    <a:pt x="13806" y="12108"/>
                    <a:pt x="13881" y="12228"/>
                    <a:pt x="13957" y="12349"/>
                  </a:cubicBezTo>
                  <a:lnTo>
                    <a:pt x="13911" y="11474"/>
                  </a:lnTo>
                  <a:cubicBezTo>
                    <a:pt x="10230" y="11142"/>
                    <a:pt x="7544" y="8713"/>
                    <a:pt x="7378" y="3945"/>
                  </a:cubicBezTo>
                  <a:cubicBezTo>
                    <a:pt x="7318" y="2286"/>
                    <a:pt x="6292" y="762"/>
                    <a:pt x="4723" y="204"/>
                  </a:cubicBezTo>
                  <a:cubicBezTo>
                    <a:pt x="4355" y="67"/>
                    <a:pt x="4007" y="0"/>
                    <a:pt x="367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50"/>
            <p:cNvSpPr/>
            <p:nvPr/>
          </p:nvSpPr>
          <p:spPr>
            <a:xfrm>
              <a:off x="2712000" y="4366425"/>
              <a:ext cx="147875" cy="128275"/>
            </a:xfrm>
            <a:custGeom>
              <a:rect b="b" l="l" r="r" t="t"/>
              <a:pathLst>
                <a:path extrusionOk="0" h="5131" w="5915">
                  <a:moveTo>
                    <a:pt x="2957" y="0"/>
                  </a:moveTo>
                  <a:cubicBezTo>
                    <a:pt x="1328" y="0"/>
                    <a:pt x="0" y="966"/>
                    <a:pt x="0" y="2158"/>
                  </a:cubicBezTo>
                  <a:cubicBezTo>
                    <a:pt x="0" y="3350"/>
                    <a:pt x="1192" y="5130"/>
                    <a:pt x="2836" y="5130"/>
                  </a:cubicBezTo>
                  <a:cubicBezTo>
                    <a:pt x="4466" y="5130"/>
                    <a:pt x="5914" y="3350"/>
                    <a:pt x="5914" y="2158"/>
                  </a:cubicBezTo>
                  <a:cubicBezTo>
                    <a:pt x="5914" y="966"/>
                    <a:pt x="4587" y="0"/>
                    <a:pt x="295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50"/>
            <p:cNvSpPr/>
            <p:nvPr/>
          </p:nvSpPr>
          <p:spPr>
            <a:xfrm>
              <a:off x="2721425" y="4373975"/>
              <a:ext cx="116200" cy="100725"/>
            </a:xfrm>
            <a:custGeom>
              <a:rect b="b" l="l" r="r" t="t"/>
              <a:pathLst>
                <a:path extrusionOk="0" h="4029" w="4648">
                  <a:moveTo>
                    <a:pt x="2324" y="0"/>
                  </a:moveTo>
                  <a:cubicBezTo>
                    <a:pt x="1041" y="0"/>
                    <a:pt x="0" y="755"/>
                    <a:pt x="0" y="1690"/>
                  </a:cubicBezTo>
                  <a:cubicBezTo>
                    <a:pt x="0" y="2625"/>
                    <a:pt x="951" y="4029"/>
                    <a:pt x="2233" y="4029"/>
                  </a:cubicBezTo>
                  <a:cubicBezTo>
                    <a:pt x="3516" y="4029"/>
                    <a:pt x="4647" y="2625"/>
                    <a:pt x="4647" y="1690"/>
                  </a:cubicBezTo>
                  <a:cubicBezTo>
                    <a:pt x="4647" y="755"/>
                    <a:pt x="3606" y="0"/>
                    <a:pt x="2324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50"/>
            <p:cNvSpPr/>
            <p:nvPr/>
          </p:nvSpPr>
          <p:spPr>
            <a:xfrm>
              <a:off x="2744800" y="4378400"/>
              <a:ext cx="56225" cy="25400"/>
            </a:xfrm>
            <a:custGeom>
              <a:rect b="b" l="l" r="r" t="t"/>
              <a:pathLst>
                <a:path extrusionOk="0" h="1016" w="2249">
                  <a:moveTo>
                    <a:pt x="1261" y="1"/>
                  </a:moveTo>
                  <a:cubicBezTo>
                    <a:pt x="1214" y="1"/>
                    <a:pt x="1166" y="2"/>
                    <a:pt x="1117" y="4"/>
                  </a:cubicBezTo>
                  <a:cubicBezTo>
                    <a:pt x="499" y="34"/>
                    <a:pt x="1" y="246"/>
                    <a:pt x="16" y="472"/>
                  </a:cubicBezTo>
                  <a:cubicBezTo>
                    <a:pt x="30" y="708"/>
                    <a:pt x="477" y="1016"/>
                    <a:pt x="1075" y="1016"/>
                  </a:cubicBezTo>
                  <a:cubicBezTo>
                    <a:pt x="1089" y="1016"/>
                    <a:pt x="1103" y="1015"/>
                    <a:pt x="1117" y="1015"/>
                  </a:cubicBezTo>
                  <a:cubicBezTo>
                    <a:pt x="1721" y="985"/>
                    <a:pt x="2249" y="608"/>
                    <a:pt x="2249" y="381"/>
                  </a:cubicBezTo>
                  <a:cubicBezTo>
                    <a:pt x="2235" y="159"/>
                    <a:pt x="1811" y="1"/>
                    <a:pt x="1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50"/>
            <p:cNvSpPr/>
            <p:nvPr/>
          </p:nvSpPr>
          <p:spPr>
            <a:xfrm>
              <a:off x="296395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9" y="0"/>
                  </a:moveTo>
                  <a:cubicBezTo>
                    <a:pt x="665" y="0"/>
                    <a:pt x="591" y="16"/>
                    <a:pt x="528" y="48"/>
                  </a:cubicBezTo>
                  <a:cubicBezTo>
                    <a:pt x="363" y="123"/>
                    <a:pt x="242" y="274"/>
                    <a:pt x="166" y="440"/>
                  </a:cubicBezTo>
                  <a:cubicBezTo>
                    <a:pt x="31" y="757"/>
                    <a:pt x="0" y="1240"/>
                    <a:pt x="166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4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6" y="1571"/>
                    <a:pt x="1087" y="1466"/>
                    <a:pt x="1117" y="1360"/>
                  </a:cubicBezTo>
                  <a:cubicBezTo>
                    <a:pt x="1207" y="1134"/>
                    <a:pt x="1238" y="893"/>
                    <a:pt x="1238" y="666"/>
                  </a:cubicBezTo>
                  <a:cubicBezTo>
                    <a:pt x="1238" y="636"/>
                    <a:pt x="1223" y="591"/>
                    <a:pt x="1223" y="561"/>
                  </a:cubicBezTo>
                  <a:cubicBezTo>
                    <a:pt x="1207" y="380"/>
                    <a:pt x="1162" y="214"/>
                    <a:pt x="1026" y="93"/>
                  </a:cubicBezTo>
                  <a:cubicBezTo>
                    <a:pt x="947" y="31"/>
                    <a:pt x="842" y="0"/>
                    <a:pt x="739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50"/>
            <p:cNvSpPr/>
            <p:nvPr/>
          </p:nvSpPr>
          <p:spPr>
            <a:xfrm>
              <a:off x="306880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6" y="0"/>
                  </a:moveTo>
                  <a:cubicBezTo>
                    <a:pt x="660" y="0"/>
                    <a:pt x="583" y="16"/>
                    <a:pt x="514" y="48"/>
                  </a:cubicBezTo>
                  <a:cubicBezTo>
                    <a:pt x="363" y="123"/>
                    <a:pt x="242" y="274"/>
                    <a:pt x="167" y="440"/>
                  </a:cubicBezTo>
                  <a:cubicBezTo>
                    <a:pt x="31" y="757"/>
                    <a:pt x="1" y="1240"/>
                    <a:pt x="167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5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7" y="1571"/>
                    <a:pt x="1087" y="1466"/>
                    <a:pt x="1117" y="1360"/>
                  </a:cubicBezTo>
                  <a:cubicBezTo>
                    <a:pt x="1208" y="1134"/>
                    <a:pt x="1238" y="893"/>
                    <a:pt x="1223" y="666"/>
                  </a:cubicBezTo>
                  <a:lnTo>
                    <a:pt x="1238" y="666"/>
                  </a:lnTo>
                  <a:cubicBezTo>
                    <a:pt x="1238" y="636"/>
                    <a:pt x="1223" y="591"/>
                    <a:pt x="1223" y="561"/>
                  </a:cubicBezTo>
                  <a:cubicBezTo>
                    <a:pt x="1208" y="380"/>
                    <a:pt x="1162" y="214"/>
                    <a:pt x="1027" y="93"/>
                  </a:cubicBezTo>
                  <a:cubicBezTo>
                    <a:pt x="947" y="31"/>
                    <a:pt x="843" y="0"/>
                    <a:pt x="736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8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51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50" name="Google Shape;2750;p51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751" name="Google Shape;2751;p51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51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51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51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51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51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51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51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51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51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51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2" name="Google Shape;2762;p51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63" name="Google Shape;2763;p51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764" name="Google Shape;2764;p51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51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51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51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51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51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51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51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51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51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51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75" name="Google Shape;2775;p51"/>
          <p:cNvSpPr txBox="1"/>
          <p:nvPr>
            <p:ph type="title"/>
          </p:nvPr>
        </p:nvSpPr>
        <p:spPr>
          <a:xfrm>
            <a:off x="1934500" y="834925"/>
            <a:ext cx="5317800" cy="30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Have you ever felt jealous or mad when a friend or a classmate achieved something?</a:t>
            </a:r>
            <a:endParaRPr sz="3900"/>
          </a:p>
        </p:txBody>
      </p:sp>
      <p:grpSp>
        <p:nvGrpSpPr>
          <p:cNvPr id="2776" name="Google Shape;2776;p51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777" name="Google Shape;2777;p51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51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9" name="Google Shape;2779;p51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780" name="Google Shape;2780;p51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51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2" name="Google Shape;2782;p51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783" name="Google Shape;2783;p51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51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51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6" name="Google Shape;2786;p51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787" name="Google Shape;2787;p51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51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51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90" name="Google Shape;2790;p51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791" name="Google Shape;2791;p51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51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51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51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95" name="Google Shape;2795;p51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796" name="Google Shape;2796;p51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51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51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51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0" name="Google Shape;2800;p51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2801" name="Google Shape;2801;p51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51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51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51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51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51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51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51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51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51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51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51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51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51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51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51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51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51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51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51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51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51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51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51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51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51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51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8" name="Google Shape;2828;p51"/>
          <p:cNvGrpSpPr/>
          <p:nvPr/>
        </p:nvGrpSpPr>
        <p:grpSpPr>
          <a:xfrm>
            <a:off x="7221338" y="2669539"/>
            <a:ext cx="1659275" cy="1932350"/>
            <a:chOff x="5252700" y="3187725"/>
            <a:chExt cx="1659275" cy="1932350"/>
          </a:xfrm>
        </p:grpSpPr>
        <p:sp>
          <p:nvSpPr>
            <p:cNvPr id="2829" name="Google Shape;2829;p51"/>
            <p:cNvSpPr/>
            <p:nvPr/>
          </p:nvSpPr>
          <p:spPr>
            <a:xfrm>
              <a:off x="6116850" y="4049575"/>
              <a:ext cx="795125" cy="1070500"/>
            </a:xfrm>
            <a:custGeom>
              <a:rect b="b" l="l" r="r" t="t"/>
              <a:pathLst>
                <a:path extrusionOk="0" h="42820" w="31805">
                  <a:moveTo>
                    <a:pt x="0" y="1"/>
                  </a:moveTo>
                  <a:lnTo>
                    <a:pt x="0" y="1"/>
                  </a:lnTo>
                  <a:cubicBezTo>
                    <a:pt x="166" y="589"/>
                    <a:pt x="332" y="1178"/>
                    <a:pt x="483" y="1751"/>
                  </a:cubicBezTo>
                  <a:cubicBezTo>
                    <a:pt x="4421" y="15798"/>
                    <a:pt x="7393" y="27596"/>
                    <a:pt x="1977" y="40330"/>
                  </a:cubicBezTo>
                  <a:lnTo>
                    <a:pt x="1977" y="42819"/>
                  </a:lnTo>
                  <a:cubicBezTo>
                    <a:pt x="1977" y="42819"/>
                    <a:pt x="31804" y="27189"/>
                    <a:pt x="0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51"/>
            <p:cNvSpPr/>
            <p:nvPr/>
          </p:nvSpPr>
          <p:spPr>
            <a:xfrm>
              <a:off x="6128900" y="4093350"/>
              <a:ext cx="611450" cy="1004075"/>
            </a:xfrm>
            <a:custGeom>
              <a:rect b="b" l="l" r="r" t="t"/>
              <a:pathLst>
                <a:path extrusionOk="0" h="40163" w="24458">
                  <a:moveTo>
                    <a:pt x="1" y="0"/>
                  </a:moveTo>
                  <a:lnTo>
                    <a:pt x="1" y="0"/>
                  </a:lnTo>
                  <a:cubicBezTo>
                    <a:pt x="3939" y="14047"/>
                    <a:pt x="6911" y="25845"/>
                    <a:pt x="1495" y="38579"/>
                  </a:cubicBezTo>
                  <a:lnTo>
                    <a:pt x="1495" y="40163"/>
                  </a:lnTo>
                  <a:cubicBezTo>
                    <a:pt x="6986" y="36572"/>
                    <a:pt x="24458" y="22375"/>
                    <a:pt x="1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51"/>
            <p:cNvSpPr/>
            <p:nvPr/>
          </p:nvSpPr>
          <p:spPr>
            <a:xfrm>
              <a:off x="6166250" y="4911450"/>
              <a:ext cx="113550" cy="208625"/>
            </a:xfrm>
            <a:custGeom>
              <a:rect b="b" l="l" r="r" t="t"/>
              <a:pathLst>
                <a:path extrusionOk="0" h="8345" w="4542">
                  <a:moveTo>
                    <a:pt x="1947" y="1"/>
                  </a:moveTo>
                  <a:cubicBezTo>
                    <a:pt x="1479" y="1932"/>
                    <a:pt x="845" y="3893"/>
                    <a:pt x="1" y="5855"/>
                  </a:cubicBezTo>
                  <a:lnTo>
                    <a:pt x="1" y="8344"/>
                  </a:lnTo>
                  <a:cubicBezTo>
                    <a:pt x="1" y="8344"/>
                    <a:pt x="2083" y="7258"/>
                    <a:pt x="4542" y="5161"/>
                  </a:cubicBezTo>
                  <a:cubicBezTo>
                    <a:pt x="4225" y="4135"/>
                    <a:pt x="3757" y="3154"/>
                    <a:pt x="3244" y="2219"/>
                  </a:cubicBezTo>
                  <a:cubicBezTo>
                    <a:pt x="2837" y="1464"/>
                    <a:pt x="2384" y="725"/>
                    <a:pt x="1947" y="1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51"/>
            <p:cNvSpPr/>
            <p:nvPr/>
          </p:nvSpPr>
          <p:spPr>
            <a:xfrm>
              <a:off x="5790200" y="3187725"/>
              <a:ext cx="247450" cy="428875"/>
            </a:xfrm>
            <a:custGeom>
              <a:rect b="b" l="l" r="r" t="t"/>
              <a:pathLst>
                <a:path extrusionOk="0" h="17155" w="9898">
                  <a:moveTo>
                    <a:pt x="5507" y="0"/>
                  </a:moveTo>
                  <a:lnTo>
                    <a:pt x="5507" y="0"/>
                  </a:lnTo>
                  <a:cubicBezTo>
                    <a:pt x="5296" y="438"/>
                    <a:pt x="5100" y="860"/>
                    <a:pt x="4904" y="1283"/>
                  </a:cubicBezTo>
                  <a:cubicBezTo>
                    <a:pt x="1434" y="8615"/>
                    <a:pt x="0" y="12734"/>
                    <a:pt x="0" y="12734"/>
                  </a:cubicBezTo>
                  <a:lnTo>
                    <a:pt x="2656" y="16370"/>
                  </a:lnTo>
                  <a:lnTo>
                    <a:pt x="3229" y="17139"/>
                  </a:lnTo>
                  <a:lnTo>
                    <a:pt x="3229" y="17155"/>
                  </a:lnTo>
                  <a:cubicBezTo>
                    <a:pt x="9898" y="9686"/>
                    <a:pt x="5508" y="1"/>
                    <a:pt x="550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51"/>
            <p:cNvSpPr/>
            <p:nvPr/>
          </p:nvSpPr>
          <p:spPr>
            <a:xfrm>
              <a:off x="5790200" y="3219775"/>
              <a:ext cx="178050" cy="377200"/>
            </a:xfrm>
            <a:custGeom>
              <a:rect b="b" l="l" r="r" t="t"/>
              <a:pathLst>
                <a:path extrusionOk="0" h="15088" w="7122">
                  <a:moveTo>
                    <a:pt x="4904" y="1"/>
                  </a:moveTo>
                  <a:lnTo>
                    <a:pt x="4904" y="1"/>
                  </a:lnTo>
                  <a:cubicBezTo>
                    <a:pt x="1434" y="7333"/>
                    <a:pt x="0" y="11452"/>
                    <a:pt x="0" y="11452"/>
                  </a:cubicBezTo>
                  <a:lnTo>
                    <a:pt x="2656" y="15088"/>
                  </a:lnTo>
                  <a:cubicBezTo>
                    <a:pt x="7122" y="9475"/>
                    <a:pt x="5794" y="2837"/>
                    <a:pt x="4904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51"/>
            <p:cNvSpPr/>
            <p:nvPr/>
          </p:nvSpPr>
          <p:spPr>
            <a:xfrm>
              <a:off x="5609150" y="3192625"/>
              <a:ext cx="220300" cy="394925"/>
            </a:xfrm>
            <a:custGeom>
              <a:rect b="b" l="l" r="r" t="t"/>
              <a:pathLst>
                <a:path extrusionOk="0" h="15797" w="8812">
                  <a:moveTo>
                    <a:pt x="0" y="0"/>
                  </a:moveTo>
                  <a:lnTo>
                    <a:pt x="0" y="0"/>
                  </a:lnTo>
                  <a:cubicBezTo>
                    <a:pt x="61" y="483"/>
                    <a:pt x="106" y="951"/>
                    <a:pt x="151" y="1418"/>
                  </a:cubicBezTo>
                  <a:cubicBezTo>
                    <a:pt x="1057" y="9490"/>
                    <a:pt x="1992" y="13730"/>
                    <a:pt x="1992" y="13730"/>
                  </a:cubicBezTo>
                  <a:lnTo>
                    <a:pt x="6156" y="15435"/>
                  </a:lnTo>
                  <a:lnTo>
                    <a:pt x="7046" y="15797"/>
                  </a:lnTo>
                  <a:cubicBezTo>
                    <a:pt x="8811" y="59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51"/>
            <p:cNvSpPr/>
            <p:nvPr/>
          </p:nvSpPr>
          <p:spPr>
            <a:xfrm>
              <a:off x="5612925" y="3228075"/>
              <a:ext cx="171650" cy="350425"/>
            </a:xfrm>
            <a:custGeom>
              <a:rect b="b" l="l" r="r" t="t"/>
              <a:pathLst>
                <a:path extrusionOk="0" h="14017" w="6866">
                  <a:moveTo>
                    <a:pt x="0" y="0"/>
                  </a:moveTo>
                  <a:cubicBezTo>
                    <a:pt x="906" y="8057"/>
                    <a:pt x="1841" y="12312"/>
                    <a:pt x="1841" y="12312"/>
                  </a:cubicBezTo>
                  <a:lnTo>
                    <a:pt x="6005" y="14017"/>
                  </a:lnTo>
                  <a:cubicBezTo>
                    <a:pt x="6865" y="6895"/>
                    <a:pt x="2248" y="1947"/>
                    <a:pt x="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51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51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51"/>
            <p:cNvSpPr/>
            <p:nvPr/>
          </p:nvSpPr>
          <p:spPr>
            <a:xfrm>
              <a:off x="5492225" y="4609325"/>
              <a:ext cx="162600" cy="510750"/>
            </a:xfrm>
            <a:custGeom>
              <a:rect b="b" l="l" r="r" t="t"/>
              <a:pathLst>
                <a:path extrusionOk="0" h="20430" w="6504">
                  <a:moveTo>
                    <a:pt x="6503" y="1"/>
                  </a:moveTo>
                  <a:lnTo>
                    <a:pt x="1494" y="1072"/>
                  </a:lnTo>
                  <a:lnTo>
                    <a:pt x="4783" y="18664"/>
                  </a:lnTo>
                  <a:cubicBezTo>
                    <a:pt x="4783" y="18664"/>
                    <a:pt x="4401" y="18627"/>
                    <a:pt x="3851" y="18627"/>
                  </a:cubicBezTo>
                  <a:cubicBezTo>
                    <a:pt x="2790" y="18627"/>
                    <a:pt x="1102" y="18764"/>
                    <a:pt x="317" y="19569"/>
                  </a:cubicBezTo>
                  <a:cubicBezTo>
                    <a:pt x="0" y="19886"/>
                    <a:pt x="227" y="20429"/>
                    <a:pt x="679" y="20429"/>
                  </a:cubicBezTo>
                  <a:lnTo>
                    <a:pt x="5522" y="20429"/>
                  </a:lnTo>
                  <a:cubicBezTo>
                    <a:pt x="6066" y="20429"/>
                    <a:pt x="6503" y="20007"/>
                    <a:pt x="6503" y="19464"/>
                  </a:cubicBezTo>
                  <a:lnTo>
                    <a:pt x="6503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51"/>
            <p:cNvSpPr/>
            <p:nvPr/>
          </p:nvSpPr>
          <p:spPr>
            <a:xfrm>
              <a:off x="5529575" y="4609325"/>
              <a:ext cx="125250" cy="245575"/>
            </a:xfrm>
            <a:custGeom>
              <a:rect b="b" l="l" r="r" t="t"/>
              <a:pathLst>
                <a:path extrusionOk="0" h="9823" w="5010">
                  <a:moveTo>
                    <a:pt x="5009" y="1"/>
                  </a:moveTo>
                  <a:lnTo>
                    <a:pt x="0" y="1057"/>
                  </a:lnTo>
                  <a:lnTo>
                    <a:pt x="1026" y="6519"/>
                  </a:lnTo>
                  <a:cubicBezTo>
                    <a:pt x="1750" y="7409"/>
                    <a:pt x="2655" y="8148"/>
                    <a:pt x="3576" y="8827"/>
                  </a:cubicBezTo>
                  <a:cubicBezTo>
                    <a:pt x="4043" y="9174"/>
                    <a:pt x="4526" y="9491"/>
                    <a:pt x="5009" y="9823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51"/>
            <p:cNvSpPr/>
            <p:nvPr/>
          </p:nvSpPr>
          <p:spPr>
            <a:xfrm>
              <a:off x="5259500" y="3462475"/>
              <a:ext cx="937700" cy="1657600"/>
            </a:xfrm>
            <a:custGeom>
              <a:rect b="b" l="l" r="r" t="t"/>
              <a:pathLst>
                <a:path extrusionOk="0" h="66304" w="37508">
                  <a:moveTo>
                    <a:pt x="19335" y="0"/>
                  </a:moveTo>
                  <a:cubicBezTo>
                    <a:pt x="18849" y="0"/>
                    <a:pt x="18360" y="62"/>
                    <a:pt x="17879" y="190"/>
                  </a:cubicBezTo>
                  <a:cubicBezTo>
                    <a:pt x="17140" y="386"/>
                    <a:pt x="16416" y="748"/>
                    <a:pt x="15752" y="1291"/>
                  </a:cubicBezTo>
                  <a:cubicBezTo>
                    <a:pt x="14243" y="2528"/>
                    <a:pt x="12945" y="5471"/>
                    <a:pt x="12342" y="7009"/>
                  </a:cubicBezTo>
                  <a:cubicBezTo>
                    <a:pt x="12116" y="7598"/>
                    <a:pt x="11542" y="7990"/>
                    <a:pt x="10909" y="7990"/>
                  </a:cubicBezTo>
                  <a:lnTo>
                    <a:pt x="10290" y="7990"/>
                  </a:lnTo>
                  <a:cubicBezTo>
                    <a:pt x="10079" y="8111"/>
                    <a:pt x="9822" y="8171"/>
                    <a:pt x="9566" y="8171"/>
                  </a:cubicBezTo>
                  <a:cubicBezTo>
                    <a:pt x="9402" y="8173"/>
                    <a:pt x="9223" y="8174"/>
                    <a:pt x="9030" y="8174"/>
                  </a:cubicBezTo>
                  <a:cubicBezTo>
                    <a:pt x="7381" y="8174"/>
                    <a:pt x="4769" y="8106"/>
                    <a:pt x="2580" y="7809"/>
                  </a:cubicBezTo>
                  <a:cubicBezTo>
                    <a:pt x="2505" y="7794"/>
                    <a:pt x="2445" y="7794"/>
                    <a:pt x="2369" y="7794"/>
                  </a:cubicBezTo>
                  <a:cubicBezTo>
                    <a:pt x="966" y="8292"/>
                    <a:pt x="0" y="9740"/>
                    <a:pt x="302" y="11324"/>
                  </a:cubicBezTo>
                  <a:cubicBezTo>
                    <a:pt x="679" y="13422"/>
                    <a:pt x="1962" y="15006"/>
                    <a:pt x="4029" y="16092"/>
                  </a:cubicBezTo>
                  <a:cubicBezTo>
                    <a:pt x="4949" y="16575"/>
                    <a:pt x="6020" y="16952"/>
                    <a:pt x="7227" y="17224"/>
                  </a:cubicBezTo>
                  <a:cubicBezTo>
                    <a:pt x="8797" y="17581"/>
                    <a:pt x="10610" y="17762"/>
                    <a:pt x="12638" y="17762"/>
                  </a:cubicBezTo>
                  <a:cubicBezTo>
                    <a:pt x="13689" y="17762"/>
                    <a:pt x="14799" y="17714"/>
                    <a:pt x="15963" y="17616"/>
                  </a:cubicBezTo>
                  <a:lnTo>
                    <a:pt x="15963" y="17616"/>
                  </a:lnTo>
                  <a:lnTo>
                    <a:pt x="15933" y="17691"/>
                  </a:lnTo>
                  <a:cubicBezTo>
                    <a:pt x="14696" y="18717"/>
                    <a:pt x="13262" y="19592"/>
                    <a:pt x="12448" y="20935"/>
                  </a:cubicBezTo>
                  <a:cubicBezTo>
                    <a:pt x="12417" y="20980"/>
                    <a:pt x="12387" y="21026"/>
                    <a:pt x="12357" y="21086"/>
                  </a:cubicBezTo>
                  <a:cubicBezTo>
                    <a:pt x="12327" y="21146"/>
                    <a:pt x="12297" y="21207"/>
                    <a:pt x="12251" y="21267"/>
                  </a:cubicBezTo>
                  <a:cubicBezTo>
                    <a:pt x="12795" y="20996"/>
                    <a:pt x="13368" y="20815"/>
                    <a:pt x="13956" y="20709"/>
                  </a:cubicBezTo>
                  <a:lnTo>
                    <a:pt x="13956" y="20709"/>
                  </a:lnTo>
                  <a:cubicBezTo>
                    <a:pt x="13504" y="21011"/>
                    <a:pt x="13142" y="21418"/>
                    <a:pt x="12825" y="21856"/>
                  </a:cubicBezTo>
                  <a:cubicBezTo>
                    <a:pt x="11965" y="22987"/>
                    <a:pt x="11301" y="24254"/>
                    <a:pt x="10833" y="25597"/>
                  </a:cubicBezTo>
                  <a:cubicBezTo>
                    <a:pt x="11361" y="25145"/>
                    <a:pt x="11935" y="24737"/>
                    <a:pt x="12523" y="24375"/>
                  </a:cubicBezTo>
                  <a:lnTo>
                    <a:pt x="12523" y="24375"/>
                  </a:lnTo>
                  <a:cubicBezTo>
                    <a:pt x="11678" y="25265"/>
                    <a:pt x="10999" y="26337"/>
                    <a:pt x="10562" y="27483"/>
                  </a:cubicBezTo>
                  <a:cubicBezTo>
                    <a:pt x="10516" y="27604"/>
                    <a:pt x="10471" y="27725"/>
                    <a:pt x="10426" y="27830"/>
                  </a:cubicBezTo>
                  <a:cubicBezTo>
                    <a:pt x="10516" y="27800"/>
                    <a:pt x="10607" y="27755"/>
                    <a:pt x="10697" y="27725"/>
                  </a:cubicBezTo>
                  <a:cubicBezTo>
                    <a:pt x="11195" y="27528"/>
                    <a:pt x="11678" y="27362"/>
                    <a:pt x="12176" y="27212"/>
                  </a:cubicBezTo>
                  <a:lnTo>
                    <a:pt x="12176" y="27212"/>
                  </a:lnTo>
                  <a:lnTo>
                    <a:pt x="8510" y="36536"/>
                  </a:lnTo>
                  <a:cubicBezTo>
                    <a:pt x="7031" y="40323"/>
                    <a:pt x="7589" y="44607"/>
                    <a:pt x="10034" y="47836"/>
                  </a:cubicBezTo>
                  <a:cubicBezTo>
                    <a:pt x="14303" y="53494"/>
                    <a:pt x="21274" y="58367"/>
                    <a:pt x="26449" y="66303"/>
                  </a:cubicBezTo>
                  <a:lnTo>
                    <a:pt x="34626" y="66303"/>
                  </a:lnTo>
                  <a:cubicBezTo>
                    <a:pt x="36271" y="66303"/>
                    <a:pt x="37508" y="64795"/>
                    <a:pt x="37176" y="63180"/>
                  </a:cubicBezTo>
                  <a:lnTo>
                    <a:pt x="25061" y="4656"/>
                  </a:lnTo>
                  <a:cubicBezTo>
                    <a:pt x="24463" y="1781"/>
                    <a:pt x="21946" y="0"/>
                    <a:pt x="1933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51"/>
            <p:cNvSpPr/>
            <p:nvPr/>
          </p:nvSpPr>
          <p:spPr>
            <a:xfrm>
              <a:off x="5259500" y="3467200"/>
              <a:ext cx="901875" cy="1652875"/>
            </a:xfrm>
            <a:custGeom>
              <a:rect b="b" l="l" r="r" t="t"/>
              <a:pathLst>
                <a:path extrusionOk="0" h="66115" w="36075">
                  <a:moveTo>
                    <a:pt x="17977" y="0"/>
                  </a:moveTo>
                  <a:cubicBezTo>
                    <a:pt x="17944" y="0"/>
                    <a:pt x="17912" y="0"/>
                    <a:pt x="17879" y="1"/>
                  </a:cubicBezTo>
                  <a:cubicBezTo>
                    <a:pt x="17140" y="197"/>
                    <a:pt x="16416" y="559"/>
                    <a:pt x="15752" y="1102"/>
                  </a:cubicBezTo>
                  <a:cubicBezTo>
                    <a:pt x="14243" y="2339"/>
                    <a:pt x="12945" y="5282"/>
                    <a:pt x="12342" y="6820"/>
                  </a:cubicBezTo>
                  <a:cubicBezTo>
                    <a:pt x="12116" y="7409"/>
                    <a:pt x="11542" y="7801"/>
                    <a:pt x="10909" y="7801"/>
                  </a:cubicBezTo>
                  <a:lnTo>
                    <a:pt x="10878" y="7801"/>
                  </a:lnTo>
                  <a:cubicBezTo>
                    <a:pt x="10562" y="7801"/>
                    <a:pt x="10245" y="7861"/>
                    <a:pt x="9943" y="7937"/>
                  </a:cubicBezTo>
                  <a:cubicBezTo>
                    <a:pt x="9822" y="7967"/>
                    <a:pt x="9687" y="7982"/>
                    <a:pt x="9566" y="7982"/>
                  </a:cubicBezTo>
                  <a:cubicBezTo>
                    <a:pt x="9402" y="7984"/>
                    <a:pt x="9223" y="7985"/>
                    <a:pt x="9030" y="7985"/>
                  </a:cubicBezTo>
                  <a:cubicBezTo>
                    <a:pt x="7381" y="7985"/>
                    <a:pt x="4769" y="7917"/>
                    <a:pt x="2580" y="7620"/>
                  </a:cubicBezTo>
                  <a:cubicBezTo>
                    <a:pt x="2505" y="7605"/>
                    <a:pt x="2445" y="7605"/>
                    <a:pt x="2369" y="7605"/>
                  </a:cubicBezTo>
                  <a:cubicBezTo>
                    <a:pt x="966" y="8103"/>
                    <a:pt x="0" y="9551"/>
                    <a:pt x="302" y="11135"/>
                  </a:cubicBezTo>
                  <a:cubicBezTo>
                    <a:pt x="679" y="13233"/>
                    <a:pt x="1962" y="14817"/>
                    <a:pt x="4029" y="15903"/>
                  </a:cubicBezTo>
                  <a:cubicBezTo>
                    <a:pt x="4949" y="16386"/>
                    <a:pt x="6020" y="16763"/>
                    <a:pt x="7227" y="17035"/>
                  </a:cubicBezTo>
                  <a:cubicBezTo>
                    <a:pt x="8797" y="17392"/>
                    <a:pt x="10610" y="17573"/>
                    <a:pt x="12638" y="17573"/>
                  </a:cubicBezTo>
                  <a:cubicBezTo>
                    <a:pt x="13689" y="17573"/>
                    <a:pt x="14799" y="17525"/>
                    <a:pt x="15963" y="17427"/>
                  </a:cubicBezTo>
                  <a:lnTo>
                    <a:pt x="15963" y="17427"/>
                  </a:lnTo>
                  <a:lnTo>
                    <a:pt x="15948" y="17442"/>
                  </a:lnTo>
                  <a:cubicBezTo>
                    <a:pt x="16551" y="17291"/>
                    <a:pt x="17110" y="17065"/>
                    <a:pt x="17668" y="16808"/>
                  </a:cubicBezTo>
                  <a:cubicBezTo>
                    <a:pt x="18015" y="16642"/>
                    <a:pt x="18362" y="16507"/>
                    <a:pt x="18709" y="16341"/>
                  </a:cubicBezTo>
                  <a:cubicBezTo>
                    <a:pt x="19056" y="16190"/>
                    <a:pt x="19388" y="16024"/>
                    <a:pt x="19750" y="15918"/>
                  </a:cubicBezTo>
                  <a:cubicBezTo>
                    <a:pt x="20016" y="15829"/>
                    <a:pt x="20317" y="15767"/>
                    <a:pt x="20613" y="15767"/>
                  </a:cubicBezTo>
                  <a:cubicBezTo>
                    <a:pt x="20871" y="15767"/>
                    <a:pt x="21125" y="15814"/>
                    <a:pt x="21349" y="15933"/>
                  </a:cubicBezTo>
                  <a:cubicBezTo>
                    <a:pt x="21741" y="16129"/>
                    <a:pt x="21892" y="16537"/>
                    <a:pt x="21787" y="16959"/>
                  </a:cubicBezTo>
                  <a:cubicBezTo>
                    <a:pt x="21621" y="17548"/>
                    <a:pt x="21093" y="18030"/>
                    <a:pt x="20640" y="18408"/>
                  </a:cubicBezTo>
                  <a:cubicBezTo>
                    <a:pt x="20112" y="18830"/>
                    <a:pt x="19539" y="19177"/>
                    <a:pt x="18935" y="19464"/>
                  </a:cubicBezTo>
                  <a:cubicBezTo>
                    <a:pt x="17698" y="20037"/>
                    <a:pt x="16385" y="20339"/>
                    <a:pt x="15058" y="20580"/>
                  </a:cubicBezTo>
                  <a:cubicBezTo>
                    <a:pt x="14575" y="20656"/>
                    <a:pt x="14077" y="20746"/>
                    <a:pt x="13579" y="20807"/>
                  </a:cubicBezTo>
                  <a:cubicBezTo>
                    <a:pt x="13292" y="21063"/>
                    <a:pt x="13051" y="21365"/>
                    <a:pt x="12825" y="21667"/>
                  </a:cubicBezTo>
                  <a:cubicBezTo>
                    <a:pt x="11965" y="22798"/>
                    <a:pt x="11301" y="24065"/>
                    <a:pt x="10833" y="25408"/>
                  </a:cubicBezTo>
                  <a:cubicBezTo>
                    <a:pt x="11361" y="24956"/>
                    <a:pt x="11919" y="24533"/>
                    <a:pt x="12523" y="24186"/>
                  </a:cubicBezTo>
                  <a:lnTo>
                    <a:pt x="12523" y="24186"/>
                  </a:lnTo>
                  <a:cubicBezTo>
                    <a:pt x="11663" y="25076"/>
                    <a:pt x="10999" y="26132"/>
                    <a:pt x="10562" y="27294"/>
                  </a:cubicBezTo>
                  <a:cubicBezTo>
                    <a:pt x="10516" y="27415"/>
                    <a:pt x="10471" y="27520"/>
                    <a:pt x="10426" y="27641"/>
                  </a:cubicBezTo>
                  <a:cubicBezTo>
                    <a:pt x="10516" y="27611"/>
                    <a:pt x="10607" y="27566"/>
                    <a:pt x="10697" y="27536"/>
                  </a:cubicBezTo>
                  <a:cubicBezTo>
                    <a:pt x="11180" y="27339"/>
                    <a:pt x="11678" y="27158"/>
                    <a:pt x="12176" y="27023"/>
                  </a:cubicBezTo>
                  <a:lnTo>
                    <a:pt x="12176" y="27023"/>
                  </a:lnTo>
                  <a:lnTo>
                    <a:pt x="8510" y="36347"/>
                  </a:lnTo>
                  <a:cubicBezTo>
                    <a:pt x="7016" y="40119"/>
                    <a:pt x="7589" y="44403"/>
                    <a:pt x="10034" y="47647"/>
                  </a:cubicBezTo>
                  <a:cubicBezTo>
                    <a:pt x="14303" y="53305"/>
                    <a:pt x="21259" y="58178"/>
                    <a:pt x="26449" y="66114"/>
                  </a:cubicBezTo>
                  <a:lnTo>
                    <a:pt x="34234" y="66114"/>
                  </a:lnTo>
                  <a:cubicBezTo>
                    <a:pt x="35365" y="65662"/>
                    <a:pt x="36074" y="64455"/>
                    <a:pt x="35818" y="63172"/>
                  </a:cubicBezTo>
                  <a:lnTo>
                    <a:pt x="23703" y="4648"/>
                  </a:lnTo>
                  <a:cubicBezTo>
                    <a:pt x="23107" y="1787"/>
                    <a:pt x="20583" y="0"/>
                    <a:pt x="1797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51"/>
            <p:cNvSpPr/>
            <p:nvPr/>
          </p:nvSpPr>
          <p:spPr>
            <a:xfrm>
              <a:off x="5844125" y="4770375"/>
              <a:ext cx="342900" cy="349700"/>
            </a:xfrm>
            <a:custGeom>
              <a:rect b="b" l="l" r="r" t="t"/>
              <a:pathLst>
                <a:path extrusionOk="0" h="13988" w="13716">
                  <a:moveTo>
                    <a:pt x="4216" y="0"/>
                  </a:moveTo>
                  <a:cubicBezTo>
                    <a:pt x="3791" y="0"/>
                    <a:pt x="3361" y="83"/>
                    <a:pt x="2958" y="212"/>
                  </a:cubicBezTo>
                  <a:cubicBezTo>
                    <a:pt x="2083" y="484"/>
                    <a:pt x="1298" y="997"/>
                    <a:pt x="846" y="1812"/>
                  </a:cubicBezTo>
                  <a:cubicBezTo>
                    <a:pt x="438" y="2551"/>
                    <a:pt x="333" y="3411"/>
                    <a:pt x="393" y="4256"/>
                  </a:cubicBezTo>
                  <a:cubicBezTo>
                    <a:pt x="469" y="5176"/>
                    <a:pt x="740" y="6081"/>
                    <a:pt x="1102" y="6941"/>
                  </a:cubicBezTo>
                  <a:cubicBezTo>
                    <a:pt x="1449" y="7756"/>
                    <a:pt x="1902" y="8526"/>
                    <a:pt x="2460" y="9220"/>
                  </a:cubicBezTo>
                  <a:cubicBezTo>
                    <a:pt x="2505" y="9280"/>
                    <a:pt x="2475" y="9370"/>
                    <a:pt x="2385" y="9386"/>
                  </a:cubicBezTo>
                  <a:cubicBezTo>
                    <a:pt x="1977" y="9416"/>
                    <a:pt x="1555" y="9446"/>
                    <a:pt x="1148" y="9521"/>
                  </a:cubicBezTo>
                  <a:cubicBezTo>
                    <a:pt x="755" y="9597"/>
                    <a:pt x="378" y="9687"/>
                    <a:pt x="1" y="9838"/>
                  </a:cubicBezTo>
                  <a:cubicBezTo>
                    <a:pt x="1057" y="11136"/>
                    <a:pt x="2098" y="12509"/>
                    <a:pt x="3064" y="13987"/>
                  </a:cubicBezTo>
                  <a:lnTo>
                    <a:pt x="11241" y="13987"/>
                  </a:lnTo>
                  <a:cubicBezTo>
                    <a:pt x="12418" y="13987"/>
                    <a:pt x="13368" y="13218"/>
                    <a:pt x="13715" y="12192"/>
                  </a:cubicBezTo>
                  <a:cubicBezTo>
                    <a:pt x="13685" y="12162"/>
                    <a:pt x="13670" y="12131"/>
                    <a:pt x="13655" y="12101"/>
                  </a:cubicBezTo>
                  <a:cubicBezTo>
                    <a:pt x="13459" y="11815"/>
                    <a:pt x="13248" y="11543"/>
                    <a:pt x="13052" y="11256"/>
                  </a:cubicBezTo>
                  <a:cubicBezTo>
                    <a:pt x="12825" y="10909"/>
                    <a:pt x="12584" y="10562"/>
                    <a:pt x="12327" y="10215"/>
                  </a:cubicBezTo>
                  <a:cubicBezTo>
                    <a:pt x="11362" y="8827"/>
                    <a:pt x="10366" y="7439"/>
                    <a:pt x="9400" y="6051"/>
                  </a:cubicBezTo>
                  <a:cubicBezTo>
                    <a:pt x="8933" y="5418"/>
                    <a:pt x="8480" y="4769"/>
                    <a:pt x="8043" y="4105"/>
                  </a:cubicBezTo>
                  <a:cubicBezTo>
                    <a:pt x="7771" y="3683"/>
                    <a:pt x="7530" y="3230"/>
                    <a:pt x="7303" y="2792"/>
                  </a:cubicBezTo>
                  <a:cubicBezTo>
                    <a:pt x="6896" y="1993"/>
                    <a:pt x="6489" y="1103"/>
                    <a:pt x="5794" y="514"/>
                  </a:cubicBezTo>
                  <a:cubicBezTo>
                    <a:pt x="5330" y="145"/>
                    <a:pt x="4778" y="0"/>
                    <a:pt x="4216" y="0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51"/>
            <p:cNvSpPr/>
            <p:nvPr/>
          </p:nvSpPr>
          <p:spPr>
            <a:xfrm>
              <a:off x="5430375" y="3717675"/>
              <a:ext cx="15475" cy="12075"/>
            </a:xfrm>
            <a:custGeom>
              <a:rect b="b" l="l" r="r" t="t"/>
              <a:pathLst>
                <a:path extrusionOk="0" h="483" w="619">
                  <a:moveTo>
                    <a:pt x="317" y="0"/>
                  </a:moveTo>
                  <a:cubicBezTo>
                    <a:pt x="0" y="0"/>
                    <a:pt x="0" y="483"/>
                    <a:pt x="317" y="483"/>
                  </a:cubicBezTo>
                  <a:cubicBezTo>
                    <a:pt x="619" y="483"/>
                    <a:pt x="619" y="0"/>
                    <a:pt x="31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51"/>
            <p:cNvSpPr/>
            <p:nvPr/>
          </p:nvSpPr>
          <p:spPr>
            <a:xfrm>
              <a:off x="5441675" y="3701825"/>
              <a:ext cx="15500" cy="12100"/>
            </a:xfrm>
            <a:custGeom>
              <a:rect b="b" l="l" r="r" t="t"/>
              <a:pathLst>
                <a:path extrusionOk="0" h="484" w="620">
                  <a:moveTo>
                    <a:pt x="302" y="0"/>
                  </a:moveTo>
                  <a:cubicBezTo>
                    <a:pt x="1" y="0"/>
                    <a:pt x="1" y="483"/>
                    <a:pt x="302" y="483"/>
                  </a:cubicBezTo>
                  <a:cubicBezTo>
                    <a:pt x="619" y="483"/>
                    <a:pt x="619" y="0"/>
                    <a:pt x="302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51"/>
            <p:cNvSpPr/>
            <p:nvPr/>
          </p:nvSpPr>
          <p:spPr>
            <a:xfrm>
              <a:off x="5453375" y="3719925"/>
              <a:ext cx="15475" cy="12100"/>
            </a:xfrm>
            <a:custGeom>
              <a:rect b="b" l="l" r="r" t="t"/>
              <a:pathLst>
                <a:path extrusionOk="0" h="484" w="619">
                  <a:moveTo>
                    <a:pt x="302" y="1"/>
                  </a:moveTo>
                  <a:cubicBezTo>
                    <a:pt x="0" y="1"/>
                    <a:pt x="0" y="483"/>
                    <a:pt x="302" y="483"/>
                  </a:cubicBezTo>
                  <a:cubicBezTo>
                    <a:pt x="619" y="483"/>
                    <a:pt x="619" y="1"/>
                    <a:pt x="302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51"/>
            <p:cNvSpPr/>
            <p:nvPr/>
          </p:nvSpPr>
          <p:spPr>
            <a:xfrm>
              <a:off x="5360200" y="3722650"/>
              <a:ext cx="418325" cy="170450"/>
            </a:xfrm>
            <a:custGeom>
              <a:rect b="b" l="l" r="r" t="t"/>
              <a:pathLst>
                <a:path extrusionOk="0" h="6818" w="16733">
                  <a:moveTo>
                    <a:pt x="15827" y="1"/>
                  </a:moveTo>
                  <a:cubicBezTo>
                    <a:pt x="15451" y="1"/>
                    <a:pt x="15074" y="98"/>
                    <a:pt x="14741" y="284"/>
                  </a:cubicBezTo>
                  <a:cubicBezTo>
                    <a:pt x="14273" y="540"/>
                    <a:pt x="13942" y="978"/>
                    <a:pt x="13760" y="1476"/>
                  </a:cubicBezTo>
                  <a:cubicBezTo>
                    <a:pt x="13715" y="1596"/>
                    <a:pt x="13806" y="1762"/>
                    <a:pt x="13942" y="1793"/>
                  </a:cubicBezTo>
                  <a:cubicBezTo>
                    <a:pt x="13962" y="1797"/>
                    <a:pt x="13982" y="1799"/>
                    <a:pt x="14001" y="1799"/>
                  </a:cubicBezTo>
                  <a:cubicBezTo>
                    <a:pt x="14115" y="1799"/>
                    <a:pt x="14220" y="1727"/>
                    <a:pt x="14258" y="1612"/>
                  </a:cubicBezTo>
                  <a:cubicBezTo>
                    <a:pt x="14364" y="1325"/>
                    <a:pt x="14545" y="1083"/>
                    <a:pt x="14771" y="902"/>
                  </a:cubicBezTo>
                  <a:lnTo>
                    <a:pt x="14771" y="902"/>
                  </a:lnTo>
                  <a:cubicBezTo>
                    <a:pt x="15601" y="1808"/>
                    <a:pt x="15390" y="3301"/>
                    <a:pt x="14258" y="3875"/>
                  </a:cubicBezTo>
                  <a:cubicBezTo>
                    <a:pt x="13911" y="4044"/>
                    <a:pt x="13522" y="4097"/>
                    <a:pt x="13131" y="4097"/>
                  </a:cubicBezTo>
                  <a:cubicBezTo>
                    <a:pt x="12859" y="4097"/>
                    <a:pt x="12587" y="4072"/>
                    <a:pt x="12327" y="4041"/>
                  </a:cubicBezTo>
                  <a:cubicBezTo>
                    <a:pt x="11822" y="3972"/>
                    <a:pt x="11317" y="3894"/>
                    <a:pt x="10819" y="3894"/>
                  </a:cubicBezTo>
                  <a:cubicBezTo>
                    <a:pt x="10662" y="3894"/>
                    <a:pt x="10506" y="3902"/>
                    <a:pt x="10351" y="3920"/>
                  </a:cubicBezTo>
                  <a:cubicBezTo>
                    <a:pt x="9023" y="4071"/>
                    <a:pt x="7937" y="4916"/>
                    <a:pt x="6760" y="5474"/>
                  </a:cubicBezTo>
                  <a:cubicBezTo>
                    <a:pt x="5583" y="6017"/>
                    <a:pt x="4271" y="6289"/>
                    <a:pt x="2988" y="6289"/>
                  </a:cubicBezTo>
                  <a:cubicBezTo>
                    <a:pt x="2941" y="6289"/>
                    <a:pt x="2895" y="6290"/>
                    <a:pt x="2848" y="6290"/>
                  </a:cubicBezTo>
                  <a:cubicBezTo>
                    <a:pt x="1870" y="6290"/>
                    <a:pt x="908" y="6138"/>
                    <a:pt x="1" y="5836"/>
                  </a:cubicBezTo>
                  <a:lnTo>
                    <a:pt x="1" y="5836"/>
                  </a:lnTo>
                  <a:cubicBezTo>
                    <a:pt x="800" y="6243"/>
                    <a:pt x="1721" y="6575"/>
                    <a:pt x="2777" y="6817"/>
                  </a:cubicBezTo>
                  <a:cubicBezTo>
                    <a:pt x="2816" y="6817"/>
                    <a:pt x="2856" y="6817"/>
                    <a:pt x="2895" y="6817"/>
                  </a:cubicBezTo>
                  <a:cubicBezTo>
                    <a:pt x="4198" y="6817"/>
                    <a:pt x="5484" y="6575"/>
                    <a:pt x="6684" y="6062"/>
                  </a:cubicBezTo>
                  <a:cubicBezTo>
                    <a:pt x="8012" y="5504"/>
                    <a:pt x="9234" y="4448"/>
                    <a:pt x="10728" y="4418"/>
                  </a:cubicBezTo>
                  <a:cubicBezTo>
                    <a:pt x="10760" y="4417"/>
                    <a:pt x="10792" y="4417"/>
                    <a:pt x="10824" y="4417"/>
                  </a:cubicBezTo>
                  <a:cubicBezTo>
                    <a:pt x="11594" y="4417"/>
                    <a:pt x="12408" y="4611"/>
                    <a:pt x="13185" y="4611"/>
                  </a:cubicBezTo>
                  <a:cubicBezTo>
                    <a:pt x="13754" y="4611"/>
                    <a:pt x="14304" y="4507"/>
                    <a:pt x="14802" y="4146"/>
                  </a:cubicBezTo>
                  <a:cubicBezTo>
                    <a:pt x="15963" y="3316"/>
                    <a:pt x="16129" y="1702"/>
                    <a:pt x="15239" y="631"/>
                  </a:cubicBezTo>
                  <a:cubicBezTo>
                    <a:pt x="15429" y="562"/>
                    <a:pt x="15628" y="527"/>
                    <a:pt x="15832" y="527"/>
                  </a:cubicBezTo>
                  <a:cubicBezTo>
                    <a:pt x="15985" y="527"/>
                    <a:pt x="16140" y="547"/>
                    <a:pt x="16295" y="586"/>
                  </a:cubicBezTo>
                  <a:cubicBezTo>
                    <a:pt x="16326" y="595"/>
                    <a:pt x="16355" y="600"/>
                    <a:pt x="16382" y="600"/>
                  </a:cubicBezTo>
                  <a:cubicBezTo>
                    <a:pt x="16648" y="600"/>
                    <a:pt x="16732" y="170"/>
                    <a:pt x="16431" y="88"/>
                  </a:cubicBezTo>
                  <a:cubicBezTo>
                    <a:pt x="16235" y="29"/>
                    <a:pt x="16031" y="1"/>
                    <a:pt x="15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51"/>
            <p:cNvSpPr/>
            <p:nvPr/>
          </p:nvSpPr>
          <p:spPr>
            <a:xfrm>
              <a:off x="5600475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7" y="1"/>
                  </a:moveTo>
                  <a:cubicBezTo>
                    <a:pt x="732" y="1"/>
                    <a:pt x="647" y="20"/>
                    <a:pt x="574" y="53"/>
                  </a:cubicBezTo>
                  <a:cubicBezTo>
                    <a:pt x="393" y="143"/>
                    <a:pt x="272" y="294"/>
                    <a:pt x="197" y="475"/>
                  </a:cubicBezTo>
                  <a:cubicBezTo>
                    <a:pt x="46" y="822"/>
                    <a:pt x="0" y="1350"/>
                    <a:pt x="182" y="1682"/>
                  </a:cubicBezTo>
                  <a:cubicBezTo>
                    <a:pt x="274" y="1855"/>
                    <a:pt x="460" y="1992"/>
                    <a:pt x="648" y="1992"/>
                  </a:cubicBezTo>
                  <a:cubicBezTo>
                    <a:pt x="673" y="1992"/>
                    <a:pt x="699" y="1990"/>
                    <a:pt x="725" y="1984"/>
                  </a:cubicBezTo>
                  <a:cubicBezTo>
                    <a:pt x="845" y="1969"/>
                    <a:pt x="966" y="1894"/>
                    <a:pt x="1041" y="1803"/>
                  </a:cubicBezTo>
                  <a:cubicBezTo>
                    <a:pt x="1132" y="1712"/>
                    <a:pt x="1177" y="1592"/>
                    <a:pt x="1223" y="1471"/>
                  </a:cubicBezTo>
                  <a:cubicBezTo>
                    <a:pt x="1313" y="1230"/>
                    <a:pt x="1358" y="973"/>
                    <a:pt x="1343" y="717"/>
                  </a:cubicBezTo>
                  <a:cubicBezTo>
                    <a:pt x="1343" y="687"/>
                    <a:pt x="1343" y="641"/>
                    <a:pt x="1328" y="596"/>
                  </a:cubicBezTo>
                  <a:cubicBezTo>
                    <a:pt x="1313" y="415"/>
                    <a:pt x="1268" y="219"/>
                    <a:pt x="1117" y="98"/>
                  </a:cubicBezTo>
                  <a:cubicBezTo>
                    <a:pt x="1033" y="31"/>
                    <a:pt x="925" y="1"/>
                    <a:pt x="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51"/>
            <p:cNvSpPr/>
            <p:nvPr/>
          </p:nvSpPr>
          <p:spPr>
            <a:xfrm>
              <a:off x="5714750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5" y="1"/>
                  </a:moveTo>
                  <a:cubicBezTo>
                    <a:pt x="728" y="1"/>
                    <a:pt x="639" y="20"/>
                    <a:pt x="559" y="53"/>
                  </a:cubicBezTo>
                  <a:cubicBezTo>
                    <a:pt x="393" y="143"/>
                    <a:pt x="257" y="294"/>
                    <a:pt x="182" y="475"/>
                  </a:cubicBezTo>
                  <a:cubicBezTo>
                    <a:pt x="46" y="822"/>
                    <a:pt x="1" y="1350"/>
                    <a:pt x="182" y="1682"/>
                  </a:cubicBezTo>
                  <a:cubicBezTo>
                    <a:pt x="275" y="1855"/>
                    <a:pt x="449" y="1992"/>
                    <a:pt x="644" y="1992"/>
                  </a:cubicBezTo>
                  <a:cubicBezTo>
                    <a:pt x="671" y="1992"/>
                    <a:pt x="698" y="1990"/>
                    <a:pt x="725" y="1984"/>
                  </a:cubicBezTo>
                  <a:cubicBezTo>
                    <a:pt x="846" y="1969"/>
                    <a:pt x="951" y="1894"/>
                    <a:pt x="1042" y="1803"/>
                  </a:cubicBezTo>
                  <a:cubicBezTo>
                    <a:pt x="1117" y="1712"/>
                    <a:pt x="1178" y="1592"/>
                    <a:pt x="1223" y="1471"/>
                  </a:cubicBezTo>
                  <a:cubicBezTo>
                    <a:pt x="1314" y="1230"/>
                    <a:pt x="1359" y="973"/>
                    <a:pt x="1344" y="717"/>
                  </a:cubicBezTo>
                  <a:cubicBezTo>
                    <a:pt x="1344" y="687"/>
                    <a:pt x="1344" y="641"/>
                    <a:pt x="1329" y="596"/>
                  </a:cubicBezTo>
                  <a:cubicBezTo>
                    <a:pt x="1314" y="415"/>
                    <a:pt x="1253" y="219"/>
                    <a:pt x="1117" y="98"/>
                  </a:cubicBezTo>
                  <a:cubicBezTo>
                    <a:pt x="1033" y="31"/>
                    <a:pt x="925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51"/>
            <p:cNvSpPr/>
            <p:nvPr/>
          </p:nvSpPr>
          <p:spPr>
            <a:xfrm>
              <a:off x="5652150" y="4404900"/>
              <a:ext cx="352700" cy="715175"/>
            </a:xfrm>
            <a:custGeom>
              <a:rect b="b" l="l" r="r" t="t"/>
              <a:pathLst>
                <a:path extrusionOk="0" h="28607" w="14108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5266" y="28606"/>
                  </a:lnTo>
                  <a:cubicBezTo>
                    <a:pt x="5945" y="28606"/>
                    <a:pt x="6247" y="27746"/>
                    <a:pt x="5703" y="27339"/>
                  </a:cubicBezTo>
                  <a:cubicBezTo>
                    <a:pt x="4994" y="26811"/>
                    <a:pt x="3984" y="26298"/>
                    <a:pt x="2656" y="26298"/>
                  </a:cubicBezTo>
                  <a:lnTo>
                    <a:pt x="7529" y="14756"/>
                  </a:lnTo>
                  <a:cubicBezTo>
                    <a:pt x="8811" y="11723"/>
                    <a:pt x="11120" y="9249"/>
                    <a:pt x="14062" y="7755"/>
                  </a:cubicBezTo>
                  <a:cubicBezTo>
                    <a:pt x="14077" y="7740"/>
                    <a:pt x="14107" y="7740"/>
                    <a:pt x="14107" y="7725"/>
                  </a:cubicBezTo>
                  <a:lnTo>
                    <a:pt x="13383" y="7107"/>
                  </a:ln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51"/>
            <p:cNvSpPr/>
            <p:nvPr/>
          </p:nvSpPr>
          <p:spPr>
            <a:xfrm>
              <a:off x="5652150" y="4404900"/>
              <a:ext cx="334575" cy="715175"/>
            </a:xfrm>
            <a:custGeom>
              <a:rect b="b" l="l" r="r" t="t"/>
              <a:pathLst>
                <a:path extrusionOk="0" h="28607" w="13383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4632" y="28606"/>
                  </a:lnTo>
                  <a:cubicBezTo>
                    <a:pt x="5296" y="28606"/>
                    <a:pt x="5598" y="27746"/>
                    <a:pt x="5070" y="27339"/>
                  </a:cubicBezTo>
                  <a:cubicBezTo>
                    <a:pt x="4361" y="26811"/>
                    <a:pt x="3335" y="26298"/>
                    <a:pt x="2007" y="26298"/>
                  </a:cubicBezTo>
                  <a:lnTo>
                    <a:pt x="6895" y="14756"/>
                  </a:lnTo>
                  <a:cubicBezTo>
                    <a:pt x="8117" y="11874"/>
                    <a:pt x="10607" y="8676"/>
                    <a:pt x="13383" y="7107"/>
                  </a:cubicBez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51"/>
            <p:cNvSpPr/>
            <p:nvPr/>
          </p:nvSpPr>
          <p:spPr>
            <a:xfrm>
              <a:off x="5833575" y="4747975"/>
              <a:ext cx="364375" cy="372100"/>
            </a:xfrm>
            <a:custGeom>
              <a:rect b="b" l="l" r="r" t="t"/>
              <a:pathLst>
                <a:path extrusionOk="0" h="14884" w="14575">
                  <a:moveTo>
                    <a:pt x="7125" y="1"/>
                  </a:moveTo>
                  <a:cubicBezTo>
                    <a:pt x="7003" y="1"/>
                    <a:pt x="6881" y="8"/>
                    <a:pt x="6760" y="22"/>
                  </a:cubicBezTo>
                  <a:cubicBezTo>
                    <a:pt x="2852" y="475"/>
                    <a:pt x="0" y="8456"/>
                    <a:pt x="9687" y="12831"/>
                  </a:cubicBezTo>
                  <a:cubicBezTo>
                    <a:pt x="9128" y="12620"/>
                    <a:pt x="8434" y="12379"/>
                    <a:pt x="7695" y="12183"/>
                  </a:cubicBezTo>
                  <a:cubicBezTo>
                    <a:pt x="6714" y="11914"/>
                    <a:pt x="5638" y="11705"/>
                    <a:pt x="4669" y="11705"/>
                  </a:cubicBezTo>
                  <a:cubicBezTo>
                    <a:pt x="4549" y="11705"/>
                    <a:pt x="4431" y="11708"/>
                    <a:pt x="4315" y="11715"/>
                  </a:cubicBezTo>
                  <a:cubicBezTo>
                    <a:pt x="2943" y="11790"/>
                    <a:pt x="1841" y="12333"/>
                    <a:pt x="1570" y="13782"/>
                  </a:cubicBezTo>
                  <a:cubicBezTo>
                    <a:pt x="1464" y="14355"/>
                    <a:pt x="1932" y="14883"/>
                    <a:pt x="2520" y="14883"/>
                  </a:cubicBezTo>
                  <a:lnTo>
                    <a:pt x="13308" y="14883"/>
                  </a:lnTo>
                  <a:cubicBezTo>
                    <a:pt x="14062" y="14883"/>
                    <a:pt x="14575" y="14144"/>
                    <a:pt x="14334" y="13435"/>
                  </a:cubicBezTo>
                  <a:lnTo>
                    <a:pt x="10350" y="2451"/>
                  </a:lnTo>
                  <a:cubicBezTo>
                    <a:pt x="10049" y="1621"/>
                    <a:pt x="9490" y="897"/>
                    <a:pt x="8736" y="445"/>
                  </a:cubicBezTo>
                  <a:cubicBezTo>
                    <a:pt x="8196" y="138"/>
                    <a:pt x="7657" y="1"/>
                    <a:pt x="7125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51"/>
            <p:cNvSpPr/>
            <p:nvPr/>
          </p:nvSpPr>
          <p:spPr>
            <a:xfrm>
              <a:off x="5833575" y="4748525"/>
              <a:ext cx="347025" cy="371550"/>
            </a:xfrm>
            <a:custGeom>
              <a:rect b="b" l="l" r="r" t="t"/>
              <a:pathLst>
                <a:path extrusionOk="0" h="14862" w="13881">
                  <a:moveTo>
                    <a:pt x="6775" y="0"/>
                  </a:moveTo>
                  <a:lnTo>
                    <a:pt x="6775" y="0"/>
                  </a:lnTo>
                  <a:cubicBezTo>
                    <a:pt x="2852" y="453"/>
                    <a:pt x="0" y="8434"/>
                    <a:pt x="9687" y="12809"/>
                  </a:cubicBezTo>
                  <a:cubicBezTo>
                    <a:pt x="9176" y="12616"/>
                    <a:pt x="6736" y="11666"/>
                    <a:pt x="4834" y="11666"/>
                  </a:cubicBezTo>
                  <a:cubicBezTo>
                    <a:pt x="4656" y="11666"/>
                    <a:pt x="4482" y="11675"/>
                    <a:pt x="4315" y="11693"/>
                  </a:cubicBezTo>
                  <a:cubicBezTo>
                    <a:pt x="2943" y="11768"/>
                    <a:pt x="1841" y="12311"/>
                    <a:pt x="1570" y="13760"/>
                  </a:cubicBezTo>
                  <a:cubicBezTo>
                    <a:pt x="1464" y="14333"/>
                    <a:pt x="1932" y="14861"/>
                    <a:pt x="2520" y="14861"/>
                  </a:cubicBezTo>
                  <a:lnTo>
                    <a:pt x="12614" y="14861"/>
                  </a:lnTo>
                  <a:cubicBezTo>
                    <a:pt x="13368" y="14861"/>
                    <a:pt x="13881" y="14122"/>
                    <a:pt x="13639" y="13413"/>
                  </a:cubicBezTo>
                  <a:lnTo>
                    <a:pt x="9656" y="2429"/>
                  </a:lnTo>
                  <a:cubicBezTo>
                    <a:pt x="9355" y="1599"/>
                    <a:pt x="8796" y="875"/>
                    <a:pt x="8027" y="423"/>
                  </a:cubicBezTo>
                  <a:cubicBezTo>
                    <a:pt x="7620" y="181"/>
                    <a:pt x="7197" y="45"/>
                    <a:pt x="677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51"/>
            <p:cNvSpPr/>
            <p:nvPr/>
          </p:nvSpPr>
          <p:spPr>
            <a:xfrm>
              <a:off x="5252700" y="3626750"/>
              <a:ext cx="161100" cy="139975"/>
            </a:xfrm>
            <a:custGeom>
              <a:rect b="b" l="l" r="r" t="t"/>
              <a:pathLst>
                <a:path extrusionOk="0" h="5599" w="6444">
                  <a:moveTo>
                    <a:pt x="3230" y="1"/>
                  </a:moveTo>
                  <a:cubicBezTo>
                    <a:pt x="1449" y="1"/>
                    <a:pt x="1" y="1057"/>
                    <a:pt x="1" y="2355"/>
                  </a:cubicBezTo>
                  <a:cubicBezTo>
                    <a:pt x="1" y="3652"/>
                    <a:pt x="1313" y="5598"/>
                    <a:pt x="3094" y="5598"/>
                  </a:cubicBezTo>
                  <a:cubicBezTo>
                    <a:pt x="4874" y="5598"/>
                    <a:pt x="6443" y="3652"/>
                    <a:pt x="6443" y="2355"/>
                  </a:cubicBezTo>
                  <a:cubicBezTo>
                    <a:pt x="6443" y="1057"/>
                    <a:pt x="5010" y="1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7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Google Shape;2858;p52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59" name="Google Shape;2859;p52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860" name="Google Shape;2860;p5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5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52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52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52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52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5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5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52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52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52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1" name="Google Shape;2871;p52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72" name="Google Shape;2872;p52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873" name="Google Shape;2873;p5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52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52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52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52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52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5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52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52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52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52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84" name="Google Shape;2884;p52"/>
          <p:cNvSpPr txBox="1"/>
          <p:nvPr>
            <p:ph type="title"/>
          </p:nvPr>
        </p:nvSpPr>
        <p:spPr>
          <a:xfrm>
            <a:off x="2152350" y="116637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List two ways that you can handle your jealous feelings in a positive manner.</a:t>
            </a:r>
            <a:endParaRPr sz="3900"/>
          </a:p>
        </p:txBody>
      </p:sp>
      <p:grpSp>
        <p:nvGrpSpPr>
          <p:cNvPr id="2885" name="Google Shape;2885;p52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886" name="Google Shape;2886;p52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52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8" name="Google Shape;2888;p52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889" name="Google Shape;2889;p52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52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1" name="Google Shape;2891;p52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2892" name="Google Shape;2892;p52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52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52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5" name="Google Shape;2895;p52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2896" name="Google Shape;2896;p52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52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52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9" name="Google Shape;2899;p52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2900" name="Google Shape;2900;p52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52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52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52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4" name="Google Shape;2904;p52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2905" name="Google Shape;2905;p52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52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52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52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09" name="Google Shape;2909;p52"/>
          <p:cNvGrpSpPr/>
          <p:nvPr/>
        </p:nvGrpSpPr>
        <p:grpSpPr>
          <a:xfrm>
            <a:off x="279581" y="3068955"/>
            <a:ext cx="1123439" cy="1538962"/>
            <a:chOff x="1942025" y="2977100"/>
            <a:chExt cx="360400" cy="493700"/>
          </a:xfrm>
        </p:grpSpPr>
        <p:sp>
          <p:nvSpPr>
            <p:cNvPr id="2910" name="Google Shape;2910;p52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52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52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52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52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52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52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52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52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52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52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52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52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52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52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52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52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52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52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52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52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52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52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52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52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52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52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37" name="Google Shape;2937;p52"/>
          <p:cNvGrpSpPr/>
          <p:nvPr/>
        </p:nvGrpSpPr>
        <p:grpSpPr>
          <a:xfrm>
            <a:off x="1555284" y="3671255"/>
            <a:ext cx="547837" cy="896031"/>
            <a:chOff x="4877400" y="4798675"/>
            <a:chExt cx="456075" cy="507350"/>
          </a:xfrm>
        </p:grpSpPr>
        <p:sp>
          <p:nvSpPr>
            <p:cNvPr id="2938" name="Google Shape;2938;p52"/>
            <p:cNvSpPr/>
            <p:nvPr/>
          </p:nvSpPr>
          <p:spPr>
            <a:xfrm>
              <a:off x="5284025" y="5015875"/>
              <a:ext cx="49450" cy="78175"/>
            </a:xfrm>
            <a:custGeom>
              <a:rect b="b" l="l" r="r" t="t"/>
              <a:pathLst>
                <a:path extrusionOk="0" h="3127" w="1978">
                  <a:moveTo>
                    <a:pt x="605" y="0"/>
                  </a:moveTo>
                  <a:cubicBezTo>
                    <a:pt x="604" y="0"/>
                    <a:pt x="603" y="1"/>
                    <a:pt x="604" y="3"/>
                  </a:cubicBezTo>
                  <a:cubicBezTo>
                    <a:pt x="875" y="1074"/>
                    <a:pt x="392" y="2010"/>
                    <a:pt x="106" y="2432"/>
                  </a:cubicBezTo>
                  <a:cubicBezTo>
                    <a:pt x="0" y="2583"/>
                    <a:pt x="0" y="2779"/>
                    <a:pt x="106" y="2945"/>
                  </a:cubicBezTo>
                  <a:cubicBezTo>
                    <a:pt x="196" y="3066"/>
                    <a:pt x="332" y="3126"/>
                    <a:pt x="470" y="3126"/>
                  </a:cubicBezTo>
                  <a:cubicBezTo>
                    <a:pt x="607" y="3126"/>
                    <a:pt x="747" y="3066"/>
                    <a:pt x="845" y="2945"/>
                  </a:cubicBezTo>
                  <a:cubicBezTo>
                    <a:pt x="1978" y="1415"/>
                    <a:pt x="658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52"/>
            <p:cNvSpPr/>
            <p:nvPr/>
          </p:nvSpPr>
          <p:spPr>
            <a:xfrm>
              <a:off x="5284025" y="5067250"/>
              <a:ext cx="23775" cy="26800"/>
            </a:xfrm>
            <a:custGeom>
              <a:rect b="b" l="l" r="r" t="t"/>
              <a:pathLst>
                <a:path extrusionOk="0" h="1072" w="951">
                  <a:moveTo>
                    <a:pt x="317" y="0"/>
                  </a:moveTo>
                  <a:cubicBezTo>
                    <a:pt x="242" y="151"/>
                    <a:pt x="166" y="272"/>
                    <a:pt x="106" y="377"/>
                  </a:cubicBezTo>
                  <a:cubicBezTo>
                    <a:pt x="0" y="528"/>
                    <a:pt x="0" y="724"/>
                    <a:pt x="106" y="890"/>
                  </a:cubicBezTo>
                  <a:cubicBezTo>
                    <a:pt x="196" y="1011"/>
                    <a:pt x="332" y="1071"/>
                    <a:pt x="470" y="1071"/>
                  </a:cubicBezTo>
                  <a:cubicBezTo>
                    <a:pt x="607" y="1071"/>
                    <a:pt x="747" y="1011"/>
                    <a:pt x="845" y="890"/>
                  </a:cubicBezTo>
                  <a:cubicBezTo>
                    <a:pt x="875" y="830"/>
                    <a:pt x="920" y="785"/>
                    <a:pt x="951" y="724"/>
                  </a:cubicBezTo>
                  <a:cubicBezTo>
                    <a:pt x="905" y="634"/>
                    <a:pt x="845" y="543"/>
                    <a:pt x="785" y="468"/>
                  </a:cubicBezTo>
                  <a:cubicBezTo>
                    <a:pt x="649" y="302"/>
                    <a:pt x="498" y="121"/>
                    <a:pt x="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52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lnTo>
                    <a:pt x="7982" y="0"/>
                  </a:lnTo>
                  <a:cubicBezTo>
                    <a:pt x="529" y="845"/>
                    <a:pt x="1" y="6789"/>
                    <a:pt x="1" y="6789"/>
                  </a:cubicBezTo>
                  <a:lnTo>
                    <a:pt x="4874" y="5311"/>
                  </a:lnTo>
                  <a:cubicBezTo>
                    <a:pt x="5251" y="3787"/>
                    <a:pt x="7982" y="0"/>
                    <a:pt x="7982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52"/>
            <p:cNvSpPr/>
            <p:nvPr/>
          </p:nvSpPr>
          <p:spPr>
            <a:xfrm>
              <a:off x="4928700" y="4804725"/>
              <a:ext cx="199550" cy="169750"/>
            </a:xfrm>
            <a:custGeom>
              <a:rect b="b" l="l" r="r" t="t"/>
              <a:pathLst>
                <a:path extrusionOk="0" h="6790" w="7982">
                  <a:moveTo>
                    <a:pt x="7982" y="0"/>
                  </a:moveTo>
                  <a:cubicBezTo>
                    <a:pt x="529" y="845"/>
                    <a:pt x="1" y="6789"/>
                    <a:pt x="1" y="6789"/>
                  </a:cubicBezTo>
                  <a:lnTo>
                    <a:pt x="1057" y="6458"/>
                  </a:lnTo>
                  <a:lnTo>
                    <a:pt x="4874" y="5311"/>
                  </a:lnTo>
                  <a:cubicBezTo>
                    <a:pt x="5176" y="4134"/>
                    <a:pt x="6881" y="1584"/>
                    <a:pt x="7620" y="498"/>
                  </a:cubicBezTo>
                  <a:cubicBezTo>
                    <a:pt x="7846" y="196"/>
                    <a:pt x="7982" y="0"/>
                    <a:pt x="7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52"/>
            <p:cNvSpPr/>
            <p:nvPr/>
          </p:nvSpPr>
          <p:spPr>
            <a:xfrm>
              <a:off x="4955100" y="4817175"/>
              <a:ext cx="164100" cy="149000"/>
            </a:xfrm>
            <a:custGeom>
              <a:rect b="b" l="l" r="r" t="t"/>
              <a:pathLst>
                <a:path extrusionOk="0" h="5960" w="6564">
                  <a:moveTo>
                    <a:pt x="6564" y="0"/>
                  </a:moveTo>
                  <a:lnTo>
                    <a:pt x="6564" y="0"/>
                  </a:lnTo>
                  <a:cubicBezTo>
                    <a:pt x="1676" y="1071"/>
                    <a:pt x="348" y="4541"/>
                    <a:pt x="1" y="5960"/>
                  </a:cubicBezTo>
                  <a:lnTo>
                    <a:pt x="3818" y="4813"/>
                  </a:lnTo>
                  <a:cubicBezTo>
                    <a:pt x="4120" y="3636"/>
                    <a:pt x="5825" y="1086"/>
                    <a:pt x="65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52"/>
            <p:cNvSpPr/>
            <p:nvPr/>
          </p:nvSpPr>
          <p:spPr>
            <a:xfrm>
              <a:off x="5091275" y="4798675"/>
              <a:ext cx="130900" cy="210500"/>
            </a:xfrm>
            <a:custGeom>
              <a:rect b="b" l="l" r="r" t="t"/>
              <a:pathLst>
                <a:path extrusionOk="0" h="8420" w="5236">
                  <a:moveTo>
                    <a:pt x="3380" y="1"/>
                  </a:moveTo>
                  <a:cubicBezTo>
                    <a:pt x="1630" y="1147"/>
                    <a:pt x="0" y="5312"/>
                    <a:pt x="0" y="5312"/>
                  </a:cubicBezTo>
                  <a:lnTo>
                    <a:pt x="2369" y="8027"/>
                  </a:lnTo>
                  <a:lnTo>
                    <a:pt x="2716" y="8420"/>
                  </a:lnTo>
                  <a:cubicBezTo>
                    <a:pt x="5130" y="7560"/>
                    <a:pt x="5236" y="4753"/>
                    <a:pt x="3561" y="438"/>
                  </a:cubicBezTo>
                  <a:cubicBezTo>
                    <a:pt x="3501" y="302"/>
                    <a:pt x="3440" y="152"/>
                    <a:pt x="3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52"/>
            <p:cNvSpPr/>
            <p:nvPr/>
          </p:nvSpPr>
          <p:spPr>
            <a:xfrm>
              <a:off x="5138800" y="4809625"/>
              <a:ext cx="83375" cy="199550"/>
            </a:xfrm>
            <a:custGeom>
              <a:rect b="b" l="l" r="r" t="t"/>
              <a:pathLst>
                <a:path extrusionOk="0" h="7982" w="3335">
                  <a:moveTo>
                    <a:pt x="1660" y="0"/>
                  </a:moveTo>
                  <a:lnTo>
                    <a:pt x="1660" y="0"/>
                  </a:lnTo>
                  <a:cubicBezTo>
                    <a:pt x="332" y="1313"/>
                    <a:pt x="0" y="3938"/>
                    <a:pt x="468" y="7589"/>
                  </a:cubicBezTo>
                  <a:lnTo>
                    <a:pt x="815" y="7982"/>
                  </a:lnTo>
                  <a:cubicBezTo>
                    <a:pt x="3214" y="7122"/>
                    <a:pt x="3335" y="4315"/>
                    <a:pt x="166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52"/>
            <p:cNvSpPr/>
            <p:nvPr/>
          </p:nvSpPr>
          <p:spPr>
            <a:xfrm>
              <a:off x="5034325" y="5147375"/>
              <a:ext cx="76200" cy="158650"/>
            </a:xfrm>
            <a:custGeom>
              <a:rect b="b" l="l" r="r" t="t"/>
              <a:pathLst>
                <a:path extrusionOk="0" h="6346" w="3048">
                  <a:moveTo>
                    <a:pt x="1661" y="1"/>
                  </a:moveTo>
                  <a:cubicBezTo>
                    <a:pt x="1531" y="1"/>
                    <a:pt x="1398" y="23"/>
                    <a:pt x="1268" y="69"/>
                  </a:cubicBezTo>
                  <a:cubicBezTo>
                    <a:pt x="604" y="325"/>
                    <a:pt x="302" y="1110"/>
                    <a:pt x="649" y="1744"/>
                  </a:cubicBezTo>
                  <a:cubicBezTo>
                    <a:pt x="936" y="2242"/>
                    <a:pt x="1283" y="3011"/>
                    <a:pt x="1449" y="3403"/>
                  </a:cubicBezTo>
                  <a:cubicBezTo>
                    <a:pt x="1524" y="3569"/>
                    <a:pt x="1554" y="3750"/>
                    <a:pt x="1554" y="3931"/>
                  </a:cubicBezTo>
                  <a:lnTo>
                    <a:pt x="1464" y="5727"/>
                  </a:lnTo>
                  <a:cubicBezTo>
                    <a:pt x="1464" y="5727"/>
                    <a:pt x="1148" y="5518"/>
                    <a:pt x="794" y="5518"/>
                  </a:cubicBezTo>
                  <a:cubicBezTo>
                    <a:pt x="553" y="5518"/>
                    <a:pt x="295" y="5615"/>
                    <a:pt x="106" y="5938"/>
                  </a:cubicBezTo>
                  <a:cubicBezTo>
                    <a:pt x="0" y="6119"/>
                    <a:pt x="136" y="6345"/>
                    <a:pt x="347" y="6345"/>
                  </a:cubicBezTo>
                  <a:lnTo>
                    <a:pt x="1765" y="6345"/>
                  </a:lnTo>
                  <a:cubicBezTo>
                    <a:pt x="1916" y="6345"/>
                    <a:pt x="2037" y="6240"/>
                    <a:pt x="2067" y="6089"/>
                  </a:cubicBezTo>
                  <a:cubicBezTo>
                    <a:pt x="2188" y="5335"/>
                    <a:pt x="2580" y="3132"/>
                    <a:pt x="3048" y="2604"/>
                  </a:cubicBezTo>
                  <a:cubicBezTo>
                    <a:pt x="3048" y="2604"/>
                    <a:pt x="2912" y="1925"/>
                    <a:pt x="2837" y="1080"/>
                  </a:cubicBezTo>
                  <a:cubicBezTo>
                    <a:pt x="2787" y="449"/>
                    <a:pt x="2251" y="1"/>
                    <a:pt x="1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52"/>
            <p:cNvSpPr/>
            <p:nvPr/>
          </p:nvSpPr>
          <p:spPr>
            <a:xfrm>
              <a:off x="5010550" y="5061575"/>
              <a:ext cx="317625" cy="244450"/>
            </a:xfrm>
            <a:custGeom>
              <a:rect b="b" l="l" r="r" t="t"/>
              <a:pathLst>
                <a:path extrusionOk="0" h="9778" w="12705">
                  <a:moveTo>
                    <a:pt x="9190" y="0"/>
                  </a:moveTo>
                  <a:cubicBezTo>
                    <a:pt x="8337" y="0"/>
                    <a:pt x="7544" y="314"/>
                    <a:pt x="6866" y="831"/>
                  </a:cubicBezTo>
                  <a:cubicBezTo>
                    <a:pt x="6443" y="1153"/>
                    <a:pt x="6057" y="1315"/>
                    <a:pt x="5708" y="1315"/>
                  </a:cubicBezTo>
                  <a:cubicBezTo>
                    <a:pt x="5208" y="1315"/>
                    <a:pt x="4783" y="984"/>
                    <a:pt x="4436" y="318"/>
                  </a:cubicBezTo>
                  <a:lnTo>
                    <a:pt x="1" y="981"/>
                  </a:lnTo>
                  <a:cubicBezTo>
                    <a:pt x="1" y="981"/>
                    <a:pt x="76" y="1132"/>
                    <a:pt x="197" y="1404"/>
                  </a:cubicBezTo>
                  <a:cubicBezTo>
                    <a:pt x="468" y="2038"/>
                    <a:pt x="951" y="3275"/>
                    <a:pt x="1208" y="4572"/>
                  </a:cubicBezTo>
                  <a:cubicBezTo>
                    <a:pt x="1359" y="5342"/>
                    <a:pt x="1736" y="6051"/>
                    <a:pt x="2339" y="6534"/>
                  </a:cubicBezTo>
                  <a:cubicBezTo>
                    <a:pt x="2902" y="6994"/>
                    <a:pt x="3505" y="7194"/>
                    <a:pt x="4138" y="7194"/>
                  </a:cubicBezTo>
                  <a:cubicBezTo>
                    <a:pt x="5372" y="7194"/>
                    <a:pt x="6722" y="6434"/>
                    <a:pt x="8118" y="5357"/>
                  </a:cubicBezTo>
                  <a:cubicBezTo>
                    <a:pt x="8118" y="5357"/>
                    <a:pt x="8450" y="7152"/>
                    <a:pt x="10788" y="7394"/>
                  </a:cubicBezTo>
                  <a:cubicBezTo>
                    <a:pt x="10939" y="7409"/>
                    <a:pt x="11090" y="7424"/>
                    <a:pt x="11256" y="7424"/>
                  </a:cubicBezTo>
                  <a:cubicBezTo>
                    <a:pt x="11377" y="7424"/>
                    <a:pt x="11497" y="7469"/>
                    <a:pt x="11588" y="7544"/>
                  </a:cubicBezTo>
                  <a:cubicBezTo>
                    <a:pt x="11693" y="7650"/>
                    <a:pt x="11754" y="7771"/>
                    <a:pt x="11754" y="7922"/>
                  </a:cubicBezTo>
                  <a:lnTo>
                    <a:pt x="11754" y="7937"/>
                  </a:lnTo>
                  <a:cubicBezTo>
                    <a:pt x="11754" y="8374"/>
                    <a:pt x="11739" y="9295"/>
                    <a:pt x="11769" y="9385"/>
                  </a:cubicBezTo>
                  <a:cubicBezTo>
                    <a:pt x="11770" y="9390"/>
                    <a:pt x="11770" y="9392"/>
                    <a:pt x="11767" y="9392"/>
                  </a:cubicBezTo>
                  <a:cubicBezTo>
                    <a:pt x="11730" y="9392"/>
                    <a:pt x="11325" y="8970"/>
                    <a:pt x="10817" y="8970"/>
                  </a:cubicBezTo>
                  <a:cubicBezTo>
                    <a:pt x="10561" y="8970"/>
                    <a:pt x="10278" y="9077"/>
                    <a:pt x="10004" y="9400"/>
                  </a:cubicBezTo>
                  <a:cubicBezTo>
                    <a:pt x="9868" y="9551"/>
                    <a:pt x="9989" y="9777"/>
                    <a:pt x="10185" y="9777"/>
                  </a:cubicBezTo>
                  <a:lnTo>
                    <a:pt x="12101" y="9777"/>
                  </a:lnTo>
                  <a:cubicBezTo>
                    <a:pt x="12237" y="9777"/>
                    <a:pt x="12342" y="9672"/>
                    <a:pt x="12357" y="9536"/>
                  </a:cubicBezTo>
                  <a:lnTo>
                    <a:pt x="12448" y="7756"/>
                  </a:lnTo>
                  <a:cubicBezTo>
                    <a:pt x="12448" y="7620"/>
                    <a:pt x="12388" y="7469"/>
                    <a:pt x="12297" y="7378"/>
                  </a:cubicBezTo>
                  <a:lnTo>
                    <a:pt x="11316" y="6428"/>
                  </a:lnTo>
                  <a:cubicBezTo>
                    <a:pt x="11316" y="6428"/>
                    <a:pt x="11181" y="5824"/>
                    <a:pt x="11875" y="4542"/>
                  </a:cubicBezTo>
                  <a:cubicBezTo>
                    <a:pt x="12704" y="3033"/>
                    <a:pt x="12176" y="1087"/>
                    <a:pt x="10622" y="333"/>
                  </a:cubicBezTo>
                  <a:cubicBezTo>
                    <a:pt x="10200" y="121"/>
                    <a:pt x="9747" y="16"/>
                    <a:pt x="9249" y="1"/>
                  </a:cubicBezTo>
                  <a:cubicBezTo>
                    <a:pt x="9229" y="0"/>
                    <a:pt x="9209" y="0"/>
                    <a:pt x="9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52"/>
            <p:cNvSpPr/>
            <p:nvPr/>
          </p:nvSpPr>
          <p:spPr>
            <a:xfrm>
              <a:off x="5015450" y="5074150"/>
              <a:ext cx="304050" cy="172275"/>
            </a:xfrm>
            <a:custGeom>
              <a:rect b="b" l="l" r="r" t="t"/>
              <a:pathLst>
                <a:path extrusionOk="0" h="6891" w="12162">
                  <a:moveTo>
                    <a:pt x="8573" y="1"/>
                  </a:moveTo>
                  <a:cubicBezTo>
                    <a:pt x="8385" y="1"/>
                    <a:pt x="8193" y="14"/>
                    <a:pt x="7997" y="41"/>
                  </a:cubicBezTo>
                  <a:cubicBezTo>
                    <a:pt x="7394" y="131"/>
                    <a:pt x="6851" y="403"/>
                    <a:pt x="6383" y="780"/>
                  </a:cubicBezTo>
                  <a:cubicBezTo>
                    <a:pt x="5935" y="1139"/>
                    <a:pt x="5527" y="1318"/>
                    <a:pt x="5161" y="1318"/>
                  </a:cubicBezTo>
                  <a:cubicBezTo>
                    <a:pt x="4663" y="1318"/>
                    <a:pt x="4241" y="988"/>
                    <a:pt x="3893" y="328"/>
                  </a:cubicBezTo>
                  <a:lnTo>
                    <a:pt x="1" y="901"/>
                  </a:lnTo>
                  <a:cubicBezTo>
                    <a:pt x="272" y="1535"/>
                    <a:pt x="755" y="2772"/>
                    <a:pt x="1012" y="4069"/>
                  </a:cubicBezTo>
                  <a:cubicBezTo>
                    <a:pt x="1163" y="4839"/>
                    <a:pt x="1540" y="5548"/>
                    <a:pt x="2143" y="6031"/>
                  </a:cubicBezTo>
                  <a:cubicBezTo>
                    <a:pt x="2706" y="6491"/>
                    <a:pt x="3309" y="6691"/>
                    <a:pt x="3942" y="6691"/>
                  </a:cubicBezTo>
                  <a:cubicBezTo>
                    <a:pt x="5176" y="6691"/>
                    <a:pt x="6526" y="5931"/>
                    <a:pt x="7922" y="4854"/>
                  </a:cubicBezTo>
                  <a:cubicBezTo>
                    <a:pt x="7922" y="4854"/>
                    <a:pt x="8254" y="6649"/>
                    <a:pt x="10592" y="6891"/>
                  </a:cubicBezTo>
                  <a:cubicBezTo>
                    <a:pt x="10607" y="6875"/>
                    <a:pt x="10607" y="6875"/>
                    <a:pt x="10607" y="6860"/>
                  </a:cubicBezTo>
                  <a:cubicBezTo>
                    <a:pt x="10698" y="6634"/>
                    <a:pt x="10743" y="6408"/>
                    <a:pt x="10758" y="6166"/>
                  </a:cubicBezTo>
                  <a:cubicBezTo>
                    <a:pt x="10788" y="5865"/>
                    <a:pt x="10909" y="5321"/>
                    <a:pt x="11347" y="4522"/>
                  </a:cubicBezTo>
                  <a:cubicBezTo>
                    <a:pt x="12161" y="3013"/>
                    <a:pt x="11618" y="1082"/>
                    <a:pt x="10079" y="328"/>
                  </a:cubicBezTo>
                  <a:cubicBezTo>
                    <a:pt x="9629" y="114"/>
                    <a:pt x="9121" y="1"/>
                    <a:pt x="85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52"/>
            <p:cNvSpPr/>
            <p:nvPr/>
          </p:nvSpPr>
          <p:spPr>
            <a:xfrm>
              <a:off x="5010550" y="5075150"/>
              <a:ext cx="90550" cy="72075"/>
            </a:xfrm>
            <a:custGeom>
              <a:rect b="b" l="l" r="r" t="t"/>
              <a:pathLst>
                <a:path extrusionOk="0" h="2883" w="3622">
                  <a:moveTo>
                    <a:pt x="2973" y="1"/>
                  </a:moveTo>
                  <a:lnTo>
                    <a:pt x="1" y="438"/>
                  </a:lnTo>
                  <a:cubicBezTo>
                    <a:pt x="1" y="438"/>
                    <a:pt x="529" y="1525"/>
                    <a:pt x="921" y="2883"/>
                  </a:cubicBezTo>
                  <a:cubicBezTo>
                    <a:pt x="936" y="2822"/>
                    <a:pt x="966" y="2762"/>
                    <a:pt x="1012" y="2702"/>
                  </a:cubicBezTo>
                  <a:cubicBezTo>
                    <a:pt x="1178" y="2490"/>
                    <a:pt x="1464" y="2370"/>
                    <a:pt x="1706" y="2264"/>
                  </a:cubicBezTo>
                  <a:cubicBezTo>
                    <a:pt x="2113" y="2098"/>
                    <a:pt x="2581" y="2023"/>
                    <a:pt x="2958" y="1796"/>
                  </a:cubicBezTo>
                  <a:cubicBezTo>
                    <a:pt x="3335" y="1570"/>
                    <a:pt x="3622" y="1087"/>
                    <a:pt x="3546" y="635"/>
                  </a:cubicBezTo>
                  <a:cubicBezTo>
                    <a:pt x="3486" y="333"/>
                    <a:pt x="3245" y="122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52"/>
            <p:cNvSpPr/>
            <p:nvPr/>
          </p:nvSpPr>
          <p:spPr>
            <a:xfrm>
              <a:off x="5210475" y="5137350"/>
              <a:ext cx="33325" cy="62775"/>
            </a:xfrm>
            <a:custGeom>
              <a:rect b="b" l="l" r="r" t="t"/>
              <a:pathLst>
                <a:path extrusionOk="0" h="2511" w="1333">
                  <a:moveTo>
                    <a:pt x="1138" y="0"/>
                  </a:moveTo>
                  <a:cubicBezTo>
                    <a:pt x="1110" y="0"/>
                    <a:pt x="1082" y="10"/>
                    <a:pt x="1056" y="32"/>
                  </a:cubicBezTo>
                  <a:cubicBezTo>
                    <a:pt x="377" y="606"/>
                    <a:pt x="0" y="1511"/>
                    <a:pt x="91" y="2386"/>
                  </a:cubicBezTo>
                  <a:cubicBezTo>
                    <a:pt x="98" y="2469"/>
                    <a:pt x="162" y="2511"/>
                    <a:pt x="223" y="2511"/>
                  </a:cubicBezTo>
                  <a:cubicBezTo>
                    <a:pt x="283" y="2511"/>
                    <a:pt x="340" y="2469"/>
                    <a:pt x="332" y="2386"/>
                  </a:cubicBezTo>
                  <a:cubicBezTo>
                    <a:pt x="257" y="1571"/>
                    <a:pt x="604" y="742"/>
                    <a:pt x="1237" y="214"/>
                  </a:cubicBezTo>
                  <a:cubicBezTo>
                    <a:pt x="1332" y="130"/>
                    <a:pt x="1240" y="0"/>
                    <a:pt x="11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52"/>
            <p:cNvSpPr/>
            <p:nvPr/>
          </p:nvSpPr>
          <p:spPr>
            <a:xfrm>
              <a:off x="5084850" y="5147375"/>
              <a:ext cx="76225" cy="158650"/>
            </a:xfrm>
            <a:custGeom>
              <a:rect b="b" l="l" r="r" t="t"/>
              <a:pathLst>
                <a:path extrusionOk="0" h="6346" w="3049">
                  <a:moveTo>
                    <a:pt x="1660" y="1"/>
                  </a:moveTo>
                  <a:cubicBezTo>
                    <a:pt x="1531" y="1"/>
                    <a:pt x="1399" y="23"/>
                    <a:pt x="1268" y="69"/>
                  </a:cubicBezTo>
                  <a:cubicBezTo>
                    <a:pt x="589" y="325"/>
                    <a:pt x="303" y="1110"/>
                    <a:pt x="650" y="1744"/>
                  </a:cubicBezTo>
                  <a:cubicBezTo>
                    <a:pt x="921" y="2242"/>
                    <a:pt x="1268" y="3011"/>
                    <a:pt x="1449" y="3403"/>
                  </a:cubicBezTo>
                  <a:cubicBezTo>
                    <a:pt x="1525" y="3569"/>
                    <a:pt x="1555" y="3750"/>
                    <a:pt x="1540" y="3931"/>
                  </a:cubicBezTo>
                  <a:lnTo>
                    <a:pt x="1449" y="5727"/>
                  </a:lnTo>
                  <a:cubicBezTo>
                    <a:pt x="1449" y="5727"/>
                    <a:pt x="1139" y="5518"/>
                    <a:pt x="789" y="5518"/>
                  </a:cubicBezTo>
                  <a:cubicBezTo>
                    <a:pt x="552" y="5518"/>
                    <a:pt x="296" y="5615"/>
                    <a:pt x="107" y="5938"/>
                  </a:cubicBezTo>
                  <a:cubicBezTo>
                    <a:pt x="1" y="6119"/>
                    <a:pt x="137" y="6345"/>
                    <a:pt x="348" y="6345"/>
                  </a:cubicBezTo>
                  <a:lnTo>
                    <a:pt x="1751" y="6345"/>
                  </a:lnTo>
                  <a:cubicBezTo>
                    <a:pt x="1902" y="6345"/>
                    <a:pt x="2038" y="6240"/>
                    <a:pt x="2053" y="6089"/>
                  </a:cubicBezTo>
                  <a:cubicBezTo>
                    <a:pt x="2174" y="5335"/>
                    <a:pt x="2566" y="3132"/>
                    <a:pt x="3049" y="2604"/>
                  </a:cubicBezTo>
                  <a:cubicBezTo>
                    <a:pt x="3049" y="2604"/>
                    <a:pt x="2898" y="1925"/>
                    <a:pt x="2837" y="1080"/>
                  </a:cubicBezTo>
                  <a:cubicBezTo>
                    <a:pt x="2776" y="449"/>
                    <a:pt x="2248" y="1"/>
                    <a:pt x="1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4885700" y="4906175"/>
              <a:ext cx="287075" cy="206475"/>
            </a:xfrm>
            <a:custGeom>
              <a:rect b="b" l="l" r="r" t="t"/>
              <a:pathLst>
                <a:path extrusionOk="0" h="8259" w="1148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588" y="8257"/>
                    <a:pt x="3707" y="8259"/>
                    <a:pt x="3826" y="8259"/>
                  </a:cubicBezTo>
                  <a:cubicBezTo>
                    <a:pt x="4212" y="8259"/>
                    <a:pt x="4606" y="8239"/>
                    <a:pt x="5010" y="8193"/>
                  </a:cubicBezTo>
                  <a:cubicBezTo>
                    <a:pt x="5734" y="8118"/>
                    <a:pt x="6473" y="7967"/>
                    <a:pt x="7228" y="7816"/>
                  </a:cubicBezTo>
                  <a:cubicBezTo>
                    <a:pt x="7228" y="7816"/>
                    <a:pt x="11226" y="7514"/>
                    <a:pt x="11392" y="3878"/>
                  </a:cubicBezTo>
                  <a:cubicBezTo>
                    <a:pt x="11482" y="1736"/>
                    <a:pt x="9174" y="1"/>
                    <a:pt x="6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52"/>
            <p:cNvSpPr/>
            <p:nvPr/>
          </p:nvSpPr>
          <p:spPr>
            <a:xfrm>
              <a:off x="4885700" y="4906175"/>
              <a:ext cx="267825" cy="206350"/>
            </a:xfrm>
            <a:custGeom>
              <a:rect b="b" l="l" r="r" t="t"/>
              <a:pathLst>
                <a:path extrusionOk="0" h="8254" w="10713">
                  <a:moveTo>
                    <a:pt x="6066" y="1"/>
                  </a:moveTo>
                  <a:cubicBezTo>
                    <a:pt x="3516" y="152"/>
                    <a:pt x="1494" y="1841"/>
                    <a:pt x="1494" y="3878"/>
                  </a:cubicBezTo>
                  <a:cubicBezTo>
                    <a:pt x="1494" y="4361"/>
                    <a:pt x="1615" y="4829"/>
                    <a:pt x="1811" y="5251"/>
                  </a:cubicBezTo>
                  <a:lnTo>
                    <a:pt x="831" y="5251"/>
                  </a:lnTo>
                  <a:cubicBezTo>
                    <a:pt x="333" y="5251"/>
                    <a:pt x="1" y="5749"/>
                    <a:pt x="197" y="6202"/>
                  </a:cubicBezTo>
                  <a:cubicBezTo>
                    <a:pt x="619" y="7137"/>
                    <a:pt x="1268" y="7680"/>
                    <a:pt x="2068" y="7982"/>
                  </a:cubicBezTo>
                  <a:cubicBezTo>
                    <a:pt x="2490" y="8133"/>
                    <a:pt x="2973" y="8223"/>
                    <a:pt x="3471" y="8254"/>
                  </a:cubicBezTo>
                  <a:cubicBezTo>
                    <a:pt x="3727" y="8238"/>
                    <a:pt x="3984" y="8223"/>
                    <a:pt x="4255" y="8193"/>
                  </a:cubicBezTo>
                  <a:cubicBezTo>
                    <a:pt x="4965" y="8118"/>
                    <a:pt x="5704" y="7967"/>
                    <a:pt x="6458" y="7816"/>
                  </a:cubicBezTo>
                  <a:cubicBezTo>
                    <a:pt x="6458" y="7816"/>
                    <a:pt x="10456" y="7514"/>
                    <a:pt x="10622" y="3878"/>
                  </a:cubicBezTo>
                  <a:cubicBezTo>
                    <a:pt x="10713" y="1841"/>
                    <a:pt x="8616" y="167"/>
                    <a:pt x="6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52"/>
            <p:cNvSpPr/>
            <p:nvPr/>
          </p:nvSpPr>
          <p:spPr>
            <a:xfrm>
              <a:off x="5079200" y="5066850"/>
              <a:ext cx="17375" cy="16825"/>
            </a:xfrm>
            <a:custGeom>
              <a:rect b="b" l="l" r="r" t="t"/>
              <a:pathLst>
                <a:path extrusionOk="0" h="673" w="695">
                  <a:moveTo>
                    <a:pt x="574" y="1"/>
                  </a:moveTo>
                  <a:cubicBezTo>
                    <a:pt x="529" y="1"/>
                    <a:pt x="499" y="1"/>
                    <a:pt x="468" y="16"/>
                  </a:cubicBezTo>
                  <a:cubicBezTo>
                    <a:pt x="302" y="31"/>
                    <a:pt x="167" y="91"/>
                    <a:pt x="31" y="167"/>
                  </a:cubicBezTo>
                  <a:cubicBezTo>
                    <a:pt x="16" y="182"/>
                    <a:pt x="1" y="197"/>
                    <a:pt x="16" y="212"/>
                  </a:cubicBezTo>
                  <a:cubicBezTo>
                    <a:pt x="31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63"/>
                    <a:pt x="197" y="469"/>
                    <a:pt x="287" y="559"/>
                  </a:cubicBezTo>
                  <a:cubicBezTo>
                    <a:pt x="317" y="574"/>
                    <a:pt x="333" y="604"/>
                    <a:pt x="363" y="620"/>
                  </a:cubicBezTo>
                  <a:cubicBezTo>
                    <a:pt x="393" y="635"/>
                    <a:pt x="408" y="665"/>
                    <a:pt x="453" y="665"/>
                  </a:cubicBezTo>
                  <a:cubicBezTo>
                    <a:pt x="465" y="670"/>
                    <a:pt x="475" y="673"/>
                    <a:pt x="484" y="673"/>
                  </a:cubicBezTo>
                  <a:cubicBezTo>
                    <a:pt x="525" y="673"/>
                    <a:pt x="549" y="626"/>
                    <a:pt x="574" y="589"/>
                  </a:cubicBezTo>
                  <a:cubicBezTo>
                    <a:pt x="634" y="469"/>
                    <a:pt x="680" y="318"/>
                    <a:pt x="680" y="182"/>
                  </a:cubicBezTo>
                  <a:cubicBezTo>
                    <a:pt x="680" y="137"/>
                    <a:pt x="695" y="46"/>
                    <a:pt x="649" y="16"/>
                  </a:cubicBezTo>
                  <a:cubicBezTo>
                    <a:pt x="619" y="1"/>
                    <a:pt x="589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52"/>
            <p:cNvSpPr/>
            <p:nvPr/>
          </p:nvSpPr>
          <p:spPr>
            <a:xfrm>
              <a:off x="5064875" y="5071375"/>
              <a:ext cx="17375" cy="16875"/>
            </a:xfrm>
            <a:custGeom>
              <a:rect b="b" l="l" r="r" t="t"/>
              <a:pathLst>
                <a:path extrusionOk="0" h="675" w="695">
                  <a:moveTo>
                    <a:pt x="559" y="1"/>
                  </a:moveTo>
                  <a:cubicBezTo>
                    <a:pt x="528" y="1"/>
                    <a:pt x="498" y="16"/>
                    <a:pt x="453" y="16"/>
                  </a:cubicBezTo>
                  <a:cubicBezTo>
                    <a:pt x="302" y="31"/>
                    <a:pt x="151" y="91"/>
                    <a:pt x="15" y="182"/>
                  </a:cubicBezTo>
                  <a:cubicBezTo>
                    <a:pt x="15" y="182"/>
                    <a:pt x="0" y="197"/>
                    <a:pt x="15" y="212"/>
                  </a:cubicBezTo>
                  <a:cubicBezTo>
                    <a:pt x="15" y="227"/>
                    <a:pt x="31" y="227"/>
                    <a:pt x="46" y="242"/>
                  </a:cubicBezTo>
                  <a:lnTo>
                    <a:pt x="46" y="257"/>
                  </a:lnTo>
                  <a:cubicBezTo>
                    <a:pt x="106" y="378"/>
                    <a:pt x="181" y="469"/>
                    <a:pt x="287" y="559"/>
                  </a:cubicBezTo>
                  <a:cubicBezTo>
                    <a:pt x="302" y="574"/>
                    <a:pt x="332" y="604"/>
                    <a:pt x="347" y="620"/>
                  </a:cubicBezTo>
                  <a:cubicBezTo>
                    <a:pt x="378" y="635"/>
                    <a:pt x="408" y="665"/>
                    <a:pt x="438" y="665"/>
                  </a:cubicBezTo>
                  <a:cubicBezTo>
                    <a:pt x="451" y="671"/>
                    <a:pt x="464" y="674"/>
                    <a:pt x="475" y="674"/>
                  </a:cubicBezTo>
                  <a:cubicBezTo>
                    <a:pt x="517" y="674"/>
                    <a:pt x="550" y="636"/>
                    <a:pt x="574" y="589"/>
                  </a:cubicBezTo>
                  <a:cubicBezTo>
                    <a:pt x="634" y="469"/>
                    <a:pt x="664" y="318"/>
                    <a:pt x="679" y="182"/>
                  </a:cubicBezTo>
                  <a:cubicBezTo>
                    <a:pt x="679" y="137"/>
                    <a:pt x="694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52"/>
            <p:cNvSpPr/>
            <p:nvPr/>
          </p:nvSpPr>
          <p:spPr>
            <a:xfrm>
              <a:off x="5052800" y="5078925"/>
              <a:ext cx="17375" cy="16700"/>
            </a:xfrm>
            <a:custGeom>
              <a:rect b="b" l="l" r="r" t="t"/>
              <a:pathLst>
                <a:path extrusionOk="0" h="668" w="695">
                  <a:moveTo>
                    <a:pt x="453" y="1"/>
                  </a:moveTo>
                  <a:cubicBezTo>
                    <a:pt x="302" y="31"/>
                    <a:pt x="151" y="91"/>
                    <a:pt x="16" y="167"/>
                  </a:cubicBezTo>
                  <a:cubicBezTo>
                    <a:pt x="1" y="182"/>
                    <a:pt x="1" y="197"/>
                    <a:pt x="16" y="212"/>
                  </a:cubicBezTo>
                  <a:cubicBezTo>
                    <a:pt x="16" y="212"/>
                    <a:pt x="31" y="227"/>
                    <a:pt x="31" y="242"/>
                  </a:cubicBezTo>
                  <a:lnTo>
                    <a:pt x="31" y="257"/>
                  </a:lnTo>
                  <a:cubicBezTo>
                    <a:pt x="106" y="363"/>
                    <a:pt x="182" y="468"/>
                    <a:pt x="287" y="559"/>
                  </a:cubicBezTo>
                  <a:cubicBezTo>
                    <a:pt x="302" y="574"/>
                    <a:pt x="332" y="589"/>
                    <a:pt x="348" y="619"/>
                  </a:cubicBezTo>
                  <a:cubicBezTo>
                    <a:pt x="378" y="634"/>
                    <a:pt x="408" y="649"/>
                    <a:pt x="438" y="665"/>
                  </a:cubicBezTo>
                  <a:cubicBezTo>
                    <a:pt x="446" y="667"/>
                    <a:pt x="454" y="668"/>
                    <a:pt x="462" y="668"/>
                  </a:cubicBezTo>
                  <a:cubicBezTo>
                    <a:pt x="510" y="668"/>
                    <a:pt x="548" y="628"/>
                    <a:pt x="574" y="589"/>
                  </a:cubicBezTo>
                  <a:cubicBezTo>
                    <a:pt x="634" y="453"/>
                    <a:pt x="664" y="318"/>
                    <a:pt x="664" y="182"/>
                  </a:cubicBezTo>
                  <a:cubicBezTo>
                    <a:pt x="679" y="121"/>
                    <a:pt x="695" y="46"/>
                    <a:pt x="634" y="16"/>
                  </a:cubicBezTo>
                  <a:cubicBezTo>
                    <a:pt x="619" y="1"/>
                    <a:pt x="589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52"/>
            <p:cNvSpPr/>
            <p:nvPr/>
          </p:nvSpPr>
          <p:spPr>
            <a:xfrm>
              <a:off x="4877400" y="5026500"/>
              <a:ext cx="58125" cy="50575"/>
            </a:xfrm>
            <a:custGeom>
              <a:rect b="b" l="l" r="r" t="t"/>
              <a:pathLst>
                <a:path extrusionOk="0" h="2023" w="2325">
                  <a:moveTo>
                    <a:pt x="1163" y="1"/>
                  </a:moveTo>
                  <a:cubicBezTo>
                    <a:pt x="514" y="1"/>
                    <a:pt x="1" y="378"/>
                    <a:pt x="1" y="845"/>
                  </a:cubicBezTo>
                  <a:cubicBezTo>
                    <a:pt x="1" y="1313"/>
                    <a:pt x="469" y="2022"/>
                    <a:pt x="1117" y="2022"/>
                  </a:cubicBezTo>
                  <a:cubicBezTo>
                    <a:pt x="1751" y="2022"/>
                    <a:pt x="2324" y="1328"/>
                    <a:pt x="2324" y="845"/>
                  </a:cubicBezTo>
                  <a:cubicBezTo>
                    <a:pt x="2324" y="378"/>
                    <a:pt x="1811" y="1"/>
                    <a:pt x="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52"/>
            <p:cNvSpPr/>
            <p:nvPr/>
          </p:nvSpPr>
          <p:spPr>
            <a:xfrm>
              <a:off x="4941900" y="5067250"/>
              <a:ext cx="7950" cy="6425"/>
            </a:xfrm>
            <a:custGeom>
              <a:rect b="b" l="l" r="r" t="t"/>
              <a:pathLst>
                <a:path extrusionOk="0" h="257" w="318">
                  <a:moveTo>
                    <a:pt x="167" y="0"/>
                  </a:moveTo>
                  <a:cubicBezTo>
                    <a:pt x="1" y="0"/>
                    <a:pt x="1" y="256"/>
                    <a:pt x="167" y="256"/>
                  </a:cubicBezTo>
                  <a:cubicBezTo>
                    <a:pt x="318" y="256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52"/>
            <p:cNvSpPr/>
            <p:nvPr/>
          </p:nvSpPr>
          <p:spPr>
            <a:xfrm>
              <a:off x="4945675" y="5049500"/>
              <a:ext cx="6450" cy="6450"/>
            </a:xfrm>
            <a:custGeom>
              <a:rect b="b" l="l" r="r" t="t"/>
              <a:pathLst>
                <a:path extrusionOk="0" h="258" w="258">
                  <a:moveTo>
                    <a:pt x="76" y="1"/>
                  </a:moveTo>
                  <a:cubicBezTo>
                    <a:pt x="61" y="16"/>
                    <a:pt x="46" y="16"/>
                    <a:pt x="46" y="31"/>
                  </a:cubicBezTo>
                  <a:cubicBezTo>
                    <a:pt x="31" y="46"/>
                    <a:pt x="16" y="61"/>
                    <a:pt x="16" y="76"/>
                  </a:cubicBezTo>
                  <a:cubicBezTo>
                    <a:pt x="1" y="91"/>
                    <a:pt x="1" y="107"/>
                    <a:pt x="1" y="122"/>
                  </a:cubicBezTo>
                  <a:lnTo>
                    <a:pt x="1" y="152"/>
                  </a:lnTo>
                  <a:cubicBezTo>
                    <a:pt x="16" y="182"/>
                    <a:pt x="31" y="197"/>
                    <a:pt x="46" y="212"/>
                  </a:cubicBezTo>
                  <a:lnTo>
                    <a:pt x="61" y="227"/>
                  </a:lnTo>
                  <a:cubicBezTo>
                    <a:pt x="91" y="242"/>
                    <a:pt x="106" y="257"/>
                    <a:pt x="136" y="257"/>
                  </a:cubicBezTo>
                  <a:cubicBezTo>
                    <a:pt x="152" y="257"/>
                    <a:pt x="167" y="242"/>
                    <a:pt x="182" y="242"/>
                  </a:cubicBezTo>
                  <a:cubicBezTo>
                    <a:pt x="197" y="227"/>
                    <a:pt x="212" y="227"/>
                    <a:pt x="227" y="212"/>
                  </a:cubicBezTo>
                  <a:cubicBezTo>
                    <a:pt x="242" y="197"/>
                    <a:pt x="242" y="182"/>
                    <a:pt x="257" y="167"/>
                  </a:cubicBezTo>
                  <a:cubicBezTo>
                    <a:pt x="257" y="152"/>
                    <a:pt x="257" y="137"/>
                    <a:pt x="257" y="122"/>
                  </a:cubicBezTo>
                  <a:lnTo>
                    <a:pt x="257" y="91"/>
                  </a:lnTo>
                  <a:cubicBezTo>
                    <a:pt x="257" y="61"/>
                    <a:pt x="242" y="46"/>
                    <a:pt x="227" y="31"/>
                  </a:cubicBezTo>
                  <a:lnTo>
                    <a:pt x="197" y="16"/>
                  </a:lnTo>
                  <a:cubicBezTo>
                    <a:pt x="182" y="1"/>
                    <a:pt x="152" y="1"/>
                    <a:pt x="136" y="1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52"/>
            <p:cNvSpPr/>
            <p:nvPr/>
          </p:nvSpPr>
          <p:spPr>
            <a:xfrm>
              <a:off x="4955475" y="5068000"/>
              <a:ext cx="7950" cy="6050"/>
            </a:xfrm>
            <a:custGeom>
              <a:rect b="b" l="l" r="r" t="t"/>
              <a:pathLst>
                <a:path extrusionOk="0" h="242" w="318">
                  <a:moveTo>
                    <a:pt x="167" y="0"/>
                  </a:moveTo>
                  <a:cubicBezTo>
                    <a:pt x="1" y="0"/>
                    <a:pt x="1" y="242"/>
                    <a:pt x="167" y="242"/>
                  </a:cubicBezTo>
                  <a:cubicBezTo>
                    <a:pt x="318" y="242"/>
                    <a:pt x="318" y="0"/>
                    <a:pt x="167" y="0"/>
                  </a:cubicBezTo>
                  <a:close/>
                </a:path>
              </a:pathLst>
            </a:custGeom>
            <a:solidFill>
              <a:srgbClr val="E0A0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52"/>
            <p:cNvSpPr/>
            <p:nvPr/>
          </p:nvSpPr>
          <p:spPr>
            <a:xfrm>
              <a:off x="4969075" y="4997450"/>
              <a:ext cx="21150" cy="31475"/>
            </a:xfrm>
            <a:custGeom>
              <a:rect b="b" l="l" r="r" t="t"/>
              <a:pathLst>
                <a:path extrusionOk="0" h="1259" w="846">
                  <a:moveTo>
                    <a:pt x="513" y="0"/>
                  </a:moveTo>
                  <a:cubicBezTo>
                    <a:pt x="460" y="0"/>
                    <a:pt x="408" y="11"/>
                    <a:pt x="362" y="31"/>
                  </a:cubicBezTo>
                  <a:cubicBezTo>
                    <a:pt x="242" y="91"/>
                    <a:pt x="166" y="197"/>
                    <a:pt x="121" y="303"/>
                  </a:cubicBezTo>
                  <a:cubicBezTo>
                    <a:pt x="30" y="529"/>
                    <a:pt x="0" y="846"/>
                    <a:pt x="121" y="1072"/>
                  </a:cubicBezTo>
                  <a:cubicBezTo>
                    <a:pt x="173" y="1177"/>
                    <a:pt x="283" y="1259"/>
                    <a:pt x="399" y="1259"/>
                  </a:cubicBezTo>
                  <a:cubicBezTo>
                    <a:pt x="417" y="1259"/>
                    <a:pt x="435" y="1257"/>
                    <a:pt x="453" y="1253"/>
                  </a:cubicBezTo>
                  <a:cubicBezTo>
                    <a:pt x="528" y="1253"/>
                    <a:pt x="604" y="1208"/>
                    <a:pt x="649" y="1147"/>
                  </a:cubicBezTo>
                  <a:cubicBezTo>
                    <a:pt x="709" y="1087"/>
                    <a:pt x="739" y="1012"/>
                    <a:pt x="770" y="936"/>
                  </a:cubicBezTo>
                  <a:cubicBezTo>
                    <a:pt x="830" y="785"/>
                    <a:pt x="845" y="619"/>
                    <a:pt x="845" y="453"/>
                  </a:cubicBezTo>
                  <a:cubicBezTo>
                    <a:pt x="845" y="438"/>
                    <a:pt x="845" y="408"/>
                    <a:pt x="845" y="378"/>
                  </a:cubicBezTo>
                  <a:cubicBezTo>
                    <a:pt x="830" y="257"/>
                    <a:pt x="800" y="137"/>
                    <a:pt x="709" y="61"/>
                  </a:cubicBezTo>
                  <a:cubicBezTo>
                    <a:pt x="650" y="19"/>
                    <a:pt x="581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52"/>
            <p:cNvSpPr/>
            <p:nvPr/>
          </p:nvSpPr>
          <p:spPr>
            <a:xfrm>
              <a:off x="5041100" y="4997450"/>
              <a:ext cx="21525" cy="31475"/>
            </a:xfrm>
            <a:custGeom>
              <a:rect b="b" l="l" r="r" t="t"/>
              <a:pathLst>
                <a:path extrusionOk="0" h="1259" w="861">
                  <a:moveTo>
                    <a:pt x="518" y="0"/>
                  </a:moveTo>
                  <a:cubicBezTo>
                    <a:pt x="464" y="0"/>
                    <a:pt x="409" y="11"/>
                    <a:pt x="363" y="31"/>
                  </a:cubicBezTo>
                  <a:cubicBezTo>
                    <a:pt x="242" y="91"/>
                    <a:pt x="167" y="197"/>
                    <a:pt x="122" y="303"/>
                  </a:cubicBezTo>
                  <a:cubicBezTo>
                    <a:pt x="31" y="529"/>
                    <a:pt x="1" y="846"/>
                    <a:pt x="122" y="1072"/>
                  </a:cubicBezTo>
                  <a:cubicBezTo>
                    <a:pt x="174" y="1177"/>
                    <a:pt x="283" y="1259"/>
                    <a:pt x="400" y="1259"/>
                  </a:cubicBezTo>
                  <a:cubicBezTo>
                    <a:pt x="418" y="1259"/>
                    <a:pt x="436" y="1257"/>
                    <a:pt x="453" y="1253"/>
                  </a:cubicBezTo>
                  <a:cubicBezTo>
                    <a:pt x="544" y="1253"/>
                    <a:pt x="604" y="1208"/>
                    <a:pt x="665" y="1147"/>
                  </a:cubicBezTo>
                  <a:cubicBezTo>
                    <a:pt x="710" y="1087"/>
                    <a:pt x="740" y="1012"/>
                    <a:pt x="770" y="936"/>
                  </a:cubicBezTo>
                  <a:cubicBezTo>
                    <a:pt x="831" y="785"/>
                    <a:pt x="861" y="619"/>
                    <a:pt x="846" y="453"/>
                  </a:cubicBezTo>
                  <a:cubicBezTo>
                    <a:pt x="846" y="438"/>
                    <a:pt x="846" y="408"/>
                    <a:pt x="846" y="378"/>
                  </a:cubicBezTo>
                  <a:cubicBezTo>
                    <a:pt x="831" y="257"/>
                    <a:pt x="800" y="137"/>
                    <a:pt x="710" y="61"/>
                  </a:cubicBezTo>
                  <a:cubicBezTo>
                    <a:pt x="659" y="19"/>
                    <a:pt x="589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52"/>
            <p:cNvSpPr/>
            <p:nvPr/>
          </p:nvSpPr>
          <p:spPr>
            <a:xfrm>
              <a:off x="4937375" y="5029000"/>
              <a:ext cx="187875" cy="83675"/>
            </a:xfrm>
            <a:custGeom>
              <a:rect b="b" l="l" r="r" t="t"/>
              <a:pathLst>
                <a:path extrusionOk="0" h="3347" w="7515">
                  <a:moveTo>
                    <a:pt x="6984" y="1"/>
                  </a:moveTo>
                  <a:cubicBezTo>
                    <a:pt x="6757" y="1"/>
                    <a:pt x="6530" y="91"/>
                    <a:pt x="6368" y="263"/>
                  </a:cubicBezTo>
                  <a:cubicBezTo>
                    <a:pt x="6322" y="323"/>
                    <a:pt x="6322" y="398"/>
                    <a:pt x="6368" y="444"/>
                  </a:cubicBezTo>
                  <a:cubicBezTo>
                    <a:pt x="6392" y="468"/>
                    <a:pt x="6429" y="484"/>
                    <a:pt x="6465" y="484"/>
                  </a:cubicBezTo>
                  <a:cubicBezTo>
                    <a:pt x="6497" y="484"/>
                    <a:pt x="6528" y="472"/>
                    <a:pt x="6549" y="444"/>
                  </a:cubicBezTo>
                  <a:cubicBezTo>
                    <a:pt x="6609" y="383"/>
                    <a:pt x="6669" y="353"/>
                    <a:pt x="6730" y="308"/>
                  </a:cubicBezTo>
                  <a:lnTo>
                    <a:pt x="6730" y="308"/>
                  </a:lnTo>
                  <a:cubicBezTo>
                    <a:pt x="6805" y="595"/>
                    <a:pt x="6760" y="911"/>
                    <a:pt x="6564" y="1138"/>
                  </a:cubicBezTo>
                  <a:cubicBezTo>
                    <a:pt x="6368" y="1379"/>
                    <a:pt x="6066" y="1470"/>
                    <a:pt x="5779" y="1545"/>
                  </a:cubicBezTo>
                  <a:cubicBezTo>
                    <a:pt x="5493" y="1621"/>
                    <a:pt x="5221" y="1711"/>
                    <a:pt x="4980" y="1877"/>
                  </a:cubicBezTo>
                  <a:cubicBezTo>
                    <a:pt x="4708" y="2058"/>
                    <a:pt x="4482" y="2284"/>
                    <a:pt x="4210" y="2465"/>
                  </a:cubicBezTo>
                  <a:cubicBezTo>
                    <a:pt x="3428" y="3003"/>
                    <a:pt x="2514" y="3173"/>
                    <a:pt x="1589" y="3173"/>
                  </a:cubicBezTo>
                  <a:cubicBezTo>
                    <a:pt x="1086" y="3173"/>
                    <a:pt x="580" y="3123"/>
                    <a:pt x="91" y="3054"/>
                  </a:cubicBezTo>
                  <a:cubicBezTo>
                    <a:pt x="78" y="3049"/>
                    <a:pt x="66" y="3048"/>
                    <a:pt x="55" y="3048"/>
                  </a:cubicBezTo>
                  <a:cubicBezTo>
                    <a:pt x="30" y="3048"/>
                    <a:pt x="11" y="3058"/>
                    <a:pt x="1" y="3069"/>
                  </a:cubicBezTo>
                  <a:cubicBezTo>
                    <a:pt x="549" y="3265"/>
                    <a:pt x="1168" y="3346"/>
                    <a:pt x="1831" y="3346"/>
                  </a:cubicBezTo>
                  <a:cubicBezTo>
                    <a:pt x="2190" y="3346"/>
                    <a:pt x="2562" y="3322"/>
                    <a:pt x="2943" y="3280"/>
                  </a:cubicBezTo>
                  <a:cubicBezTo>
                    <a:pt x="3486" y="3144"/>
                    <a:pt x="3999" y="2933"/>
                    <a:pt x="4452" y="2601"/>
                  </a:cubicBezTo>
                  <a:cubicBezTo>
                    <a:pt x="4738" y="2390"/>
                    <a:pt x="4995" y="2134"/>
                    <a:pt x="5312" y="1968"/>
                  </a:cubicBezTo>
                  <a:cubicBezTo>
                    <a:pt x="5628" y="1817"/>
                    <a:pt x="5990" y="1771"/>
                    <a:pt x="6322" y="1636"/>
                  </a:cubicBezTo>
                  <a:cubicBezTo>
                    <a:pt x="6850" y="1394"/>
                    <a:pt x="7137" y="821"/>
                    <a:pt x="6986" y="248"/>
                  </a:cubicBezTo>
                  <a:cubicBezTo>
                    <a:pt x="7092" y="248"/>
                    <a:pt x="7197" y="278"/>
                    <a:pt x="7303" y="353"/>
                  </a:cubicBezTo>
                  <a:cubicBezTo>
                    <a:pt x="7320" y="362"/>
                    <a:pt x="7338" y="365"/>
                    <a:pt x="7356" y="365"/>
                  </a:cubicBezTo>
                  <a:cubicBezTo>
                    <a:pt x="7402" y="365"/>
                    <a:pt x="7447" y="341"/>
                    <a:pt x="7469" y="308"/>
                  </a:cubicBezTo>
                  <a:cubicBezTo>
                    <a:pt x="7514" y="248"/>
                    <a:pt x="7484" y="172"/>
                    <a:pt x="7424" y="127"/>
                  </a:cubicBezTo>
                  <a:cubicBezTo>
                    <a:pt x="7290" y="42"/>
                    <a:pt x="7137" y="1"/>
                    <a:pt x="6984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25" y="373750"/>
            <a:ext cx="2752675" cy="36052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7" name="Google Shape;7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075" y="373750"/>
            <a:ext cx="2720801" cy="36052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8" name="Google Shape;738;p26"/>
          <p:cNvSpPr txBox="1"/>
          <p:nvPr/>
        </p:nvSpPr>
        <p:spPr>
          <a:xfrm>
            <a:off x="3684638" y="629400"/>
            <a:ext cx="19335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Happy Monkey"/>
                <a:ea typeface="Happy Monkey"/>
                <a:cs typeface="Happy Monkey"/>
                <a:sym typeface="Happy Monkey"/>
              </a:rPr>
              <a:t>On the left is the cover of the book.  On the right is the real-life Jeter who the story was inspired by.</a:t>
            </a:r>
            <a:endParaRPr sz="21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6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Google Shape;2967;p53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68" name="Google Shape;2968;p53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2969" name="Google Shape;2969;p5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5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5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5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5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5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5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5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5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5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5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0" name="Google Shape;2980;p53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1" name="Google Shape;2981;p53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2982" name="Google Shape;2982;p5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53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53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53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53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53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5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53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53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53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53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3" name="Google Shape;2993;p53"/>
          <p:cNvSpPr txBox="1"/>
          <p:nvPr>
            <p:ph type="title"/>
          </p:nvPr>
        </p:nvSpPr>
        <p:spPr>
          <a:xfrm>
            <a:off x="2173750" y="556701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two things in your life that make you happy.</a:t>
            </a:r>
            <a:endParaRPr/>
          </a:p>
        </p:txBody>
      </p:sp>
      <p:grpSp>
        <p:nvGrpSpPr>
          <p:cNvPr id="2994" name="Google Shape;2994;p53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2995" name="Google Shape;2995;p53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53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97" name="Google Shape;2997;p53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2998" name="Google Shape;2998;p53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53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00" name="Google Shape;3000;p53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3001" name="Google Shape;3001;p53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04" name="Google Shape;3004;p53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3005" name="Google Shape;3005;p53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53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08" name="Google Shape;3008;p53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3009" name="Google Shape;3009;p53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53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13" name="Google Shape;3013;p53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3014" name="Google Shape;3014;p53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53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53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18" name="Google Shape;3018;p53"/>
          <p:cNvGrpSpPr/>
          <p:nvPr/>
        </p:nvGrpSpPr>
        <p:grpSpPr>
          <a:xfrm>
            <a:off x="872331" y="3062942"/>
            <a:ext cx="1123439" cy="1538962"/>
            <a:chOff x="1942025" y="2977100"/>
            <a:chExt cx="360400" cy="493700"/>
          </a:xfrm>
        </p:grpSpPr>
        <p:sp>
          <p:nvSpPr>
            <p:cNvPr id="3019" name="Google Shape;3019;p53"/>
            <p:cNvSpPr/>
            <p:nvPr/>
          </p:nvSpPr>
          <p:spPr>
            <a:xfrm>
              <a:off x="2204025" y="2984900"/>
              <a:ext cx="98400" cy="83375"/>
            </a:xfrm>
            <a:custGeom>
              <a:rect b="b" l="l" r="r" t="t"/>
              <a:pathLst>
                <a:path extrusionOk="0" h="3335" w="3936">
                  <a:moveTo>
                    <a:pt x="0" y="272"/>
                  </a:moveTo>
                  <a:lnTo>
                    <a:pt x="0" y="281"/>
                  </a:lnTo>
                  <a:cubicBezTo>
                    <a:pt x="0" y="281"/>
                    <a:pt x="2" y="280"/>
                    <a:pt x="4" y="279"/>
                  </a:cubicBezTo>
                  <a:lnTo>
                    <a:pt x="4" y="279"/>
                  </a:lnTo>
                  <a:lnTo>
                    <a:pt x="0" y="272"/>
                  </a:lnTo>
                  <a:close/>
                  <a:moveTo>
                    <a:pt x="1424" y="0"/>
                  </a:moveTo>
                  <a:cubicBezTo>
                    <a:pt x="673" y="0"/>
                    <a:pt x="59" y="256"/>
                    <a:pt x="4" y="279"/>
                  </a:cubicBezTo>
                  <a:lnTo>
                    <a:pt x="4" y="279"/>
                  </a:lnTo>
                  <a:lnTo>
                    <a:pt x="1737" y="3335"/>
                  </a:lnTo>
                  <a:cubicBezTo>
                    <a:pt x="3072" y="3035"/>
                    <a:pt x="3602" y="2599"/>
                    <a:pt x="3807" y="2274"/>
                  </a:cubicBezTo>
                  <a:cubicBezTo>
                    <a:pt x="3936" y="2069"/>
                    <a:pt x="3936" y="1804"/>
                    <a:pt x="3833" y="1581"/>
                  </a:cubicBezTo>
                  <a:cubicBezTo>
                    <a:pt x="3241" y="310"/>
                    <a:pt x="2250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1942025" y="2984900"/>
              <a:ext cx="98625" cy="83375"/>
            </a:xfrm>
            <a:custGeom>
              <a:rect b="b" l="l" r="r" t="t"/>
              <a:pathLst>
                <a:path extrusionOk="0" h="3335" w="3945">
                  <a:moveTo>
                    <a:pt x="2513" y="0"/>
                  </a:moveTo>
                  <a:cubicBezTo>
                    <a:pt x="1687" y="0"/>
                    <a:pt x="695" y="310"/>
                    <a:pt x="103" y="1581"/>
                  </a:cubicBezTo>
                  <a:cubicBezTo>
                    <a:pt x="1" y="1804"/>
                    <a:pt x="1" y="2069"/>
                    <a:pt x="138" y="2274"/>
                  </a:cubicBezTo>
                  <a:cubicBezTo>
                    <a:pt x="343" y="2599"/>
                    <a:pt x="873" y="3035"/>
                    <a:pt x="2199" y="3335"/>
                  </a:cubicBezTo>
                  <a:lnTo>
                    <a:pt x="3945" y="272"/>
                  </a:lnTo>
                  <a:lnTo>
                    <a:pt x="3936" y="281"/>
                  </a:lnTo>
                  <a:cubicBezTo>
                    <a:pt x="3936" y="281"/>
                    <a:pt x="329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19580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2636" y="1"/>
                  </a:moveTo>
                  <a:cubicBezTo>
                    <a:pt x="2091" y="1"/>
                    <a:pt x="1517" y="104"/>
                    <a:pt x="1112" y="479"/>
                  </a:cubicBezTo>
                  <a:cubicBezTo>
                    <a:pt x="283" y="1257"/>
                    <a:pt x="685" y="2626"/>
                    <a:pt x="941" y="3550"/>
                  </a:cubicBezTo>
                  <a:cubicBezTo>
                    <a:pt x="958" y="3635"/>
                    <a:pt x="1264" y="4782"/>
                    <a:pt x="1326" y="4782"/>
                  </a:cubicBezTo>
                  <a:cubicBezTo>
                    <a:pt x="1326" y="4782"/>
                    <a:pt x="1326" y="4782"/>
                    <a:pt x="1326" y="4782"/>
                  </a:cubicBezTo>
                  <a:lnTo>
                    <a:pt x="1326" y="4782"/>
                  </a:lnTo>
                  <a:cubicBezTo>
                    <a:pt x="1315" y="4784"/>
                    <a:pt x="341" y="4916"/>
                    <a:pt x="77" y="5843"/>
                  </a:cubicBezTo>
                  <a:cubicBezTo>
                    <a:pt x="0" y="6099"/>
                    <a:pt x="206" y="6356"/>
                    <a:pt x="471" y="6356"/>
                  </a:cubicBezTo>
                  <a:lnTo>
                    <a:pt x="2900" y="6356"/>
                  </a:lnTo>
                  <a:cubicBezTo>
                    <a:pt x="3208" y="6356"/>
                    <a:pt x="3456" y="6108"/>
                    <a:pt x="3456" y="5800"/>
                  </a:cubicBezTo>
                  <a:lnTo>
                    <a:pt x="3456" y="3473"/>
                  </a:lnTo>
                  <a:cubicBezTo>
                    <a:pt x="3456" y="2729"/>
                    <a:pt x="3371" y="1985"/>
                    <a:pt x="3191" y="1257"/>
                  </a:cubicBezTo>
                  <a:lnTo>
                    <a:pt x="2900" y="8"/>
                  </a:lnTo>
                  <a:cubicBezTo>
                    <a:pt x="2814" y="4"/>
                    <a:pt x="2725" y="1"/>
                    <a:pt x="2636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212375" y="3298400"/>
              <a:ext cx="86425" cy="158925"/>
            </a:xfrm>
            <a:custGeom>
              <a:rect b="b" l="l" r="r" t="t"/>
              <a:pathLst>
                <a:path extrusionOk="0" h="6357" w="3457">
                  <a:moveTo>
                    <a:pt x="820" y="1"/>
                  </a:moveTo>
                  <a:cubicBezTo>
                    <a:pt x="731" y="1"/>
                    <a:pt x="643" y="4"/>
                    <a:pt x="556" y="8"/>
                  </a:cubicBezTo>
                  <a:lnTo>
                    <a:pt x="257" y="1257"/>
                  </a:lnTo>
                  <a:cubicBezTo>
                    <a:pt x="86" y="1985"/>
                    <a:pt x="0" y="2729"/>
                    <a:pt x="0" y="3473"/>
                  </a:cubicBezTo>
                  <a:lnTo>
                    <a:pt x="0" y="5800"/>
                  </a:lnTo>
                  <a:cubicBezTo>
                    <a:pt x="0" y="6108"/>
                    <a:pt x="248" y="6356"/>
                    <a:pt x="556" y="6356"/>
                  </a:cubicBezTo>
                  <a:lnTo>
                    <a:pt x="2986" y="6356"/>
                  </a:lnTo>
                  <a:cubicBezTo>
                    <a:pt x="3251" y="6356"/>
                    <a:pt x="3456" y="6099"/>
                    <a:pt x="3379" y="5843"/>
                  </a:cubicBezTo>
                  <a:cubicBezTo>
                    <a:pt x="3116" y="4918"/>
                    <a:pt x="2147" y="4784"/>
                    <a:pt x="2130" y="4782"/>
                  </a:cubicBezTo>
                  <a:lnTo>
                    <a:pt x="2130" y="4782"/>
                  </a:lnTo>
                  <a:cubicBezTo>
                    <a:pt x="2131" y="4782"/>
                    <a:pt x="2131" y="4782"/>
                    <a:pt x="2131" y="4782"/>
                  </a:cubicBezTo>
                  <a:cubicBezTo>
                    <a:pt x="2184" y="4782"/>
                    <a:pt x="2490" y="3635"/>
                    <a:pt x="2515" y="3550"/>
                  </a:cubicBezTo>
                  <a:cubicBezTo>
                    <a:pt x="2772" y="2626"/>
                    <a:pt x="3165" y="1257"/>
                    <a:pt x="2344" y="479"/>
                  </a:cubicBezTo>
                  <a:cubicBezTo>
                    <a:pt x="1933" y="104"/>
                    <a:pt x="1363" y="1"/>
                    <a:pt x="820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53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53"/>
            <p:cNvSpPr/>
            <p:nvPr/>
          </p:nvSpPr>
          <p:spPr>
            <a:xfrm>
              <a:off x="2026075" y="3234225"/>
              <a:ext cx="202350" cy="216025"/>
            </a:xfrm>
            <a:custGeom>
              <a:rect b="b" l="l" r="r" t="t"/>
              <a:pathLst>
                <a:path extrusionOk="0" h="8641" w="8094">
                  <a:moveTo>
                    <a:pt x="3962" y="0"/>
                  </a:moveTo>
                  <a:cubicBezTo>
                    <a:pt x="2670" y="0"/>
                    <a:pt x="1558" y="1061"/>
                    <a:pt x="1087" y="2567"/>
                  </a:cubicBezTo>
                  <a:lnTo>
                    <a:pt x="1" y="2567"/>
                  </a:lnTo>
                  <a:lnTo>
                    <a:pt x="1" y="8641"/>
                  </a:lnTo>
                  <a:lnTo>
                    <a:pt x="8094" y="8641"/>
                  </a:lnTo>
                  <a:lnTo>
                    <a:pt x="8094" y="2567"/>
                  </a:lnTo>
                  <a:lnTo>
                    <a:pt x="6845" y="2567"/>
                  </a:lnTo>
                  <a:cubicBezTo>
                    <a:pt x="6374" y="1061"/>
                    <a:pt x="5262" y="0"/>
                    <a:pt x="3962" y="0"/>
                  </a:cubicBezTo>
                  <a:close/>
                </a:path>
              </a:pathLst>
            </a:custGeom>
            <a:solidFill>
              <a:srgbClr val="E289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53"/>
            <p:cNvSpPr/>
            <p:nvPr/>
          </p:nvSpPr>
          <p:spPr>
            <a:xfrm>
              <a:off x="1993575" y="3126425"/>
              <a:ext cx="263300" cy="344375"/>
            </a:xfrm>
            <a:custGeom>
              <a:rect b="b" l="l" r="r" t="t"/>
              <a:pathLst>
                <a:path extrusionOk="0" h="13775" w="10532">
                  <a:moveTo>
                    <a:pt x="3272" y="1"/>
                  </a:moveTo>
                  <a:cubicBezTo>
                    <a:pt x="1455" y="1"/>
                    <a:pt x="1" y="1508"/>
                    <a:pt x="86" y="3329"/>
                  </a:cubicBezTo>
                  <a:cubicBezTo>
                    <a:pt x="240" y="6725"/>
                    <a:pt x="2079" y="9445"/>
                    <a:pt x="2019" y="11695"/>
                  </a:cubicBezTo>
                  <a:lnTo>
                    <a:pt x="1977" y="12200"/>
                  </a:lnTo>
                  <a:cubicBezTo>
                    <a:pt x="1977" y="12200"/>
                    <a:pt x="993" y="12328"/>
                    <a:pt x="728" y="13269"/>
                  </a:cubicBezTo>
                  <a:cubicBezTo>
                    <a:pt x="651" y="13526"/>
                    <a:pt x="856" y="13774"/>
                    <a:pt x="1121" y="13774"/>
                  </a:cubicBezTo>
                  <a:lnTo>
                    <a:pt x="3551" y="13774"/>
                  </a:lnTo>
                  <a:cubicBezTo>
                    <a:pt x="3859" y="13774"/>
                    <a:pt x="4107" y="13526"/>
                    <a:pt x="4107" y="13218"/>
                  </a:cubicBezTo>
                  <a:lnTo>
                    <a:pt x="4107" y="11909"/>
                  </a:lnTo>
                  <a:cubicBezTo>
                    <a:pt x="4107" y="11379"/>
                    <a:pt x="4090" y="10848"/>
                    <a:pt x="4047" y="10326"/>
                  </a:cubicBezTo>
                  <a:lnTo>
                    <a:pt x="4047" y="10326"/>
                  </a:lnTo>
                  <a:cubicBezTo>
                    <a:pt x="4261" y="10438"/>
                    <a:pt x="4492" y="10523"/>
                    <a:pt x="4731" y="10566"/>
                  </a:cubicBezTo>
                  <a:cubicBezTo>
                    <a:pt x="4918" y="10603"/>
                    <a:pt x="5105" y="10621"/>
                    <a:pt x="5290" y="10621"/>
                  </a:cubicBezTo>
                  <a:cubicBezTo>
                    <a:pt x="5700" y="10621"/>
                    <a:pt x="6102" y="10536"/>
                    <a:pt x="6485" y="10395"/>
                  </a:cubicBezTo>
                  <a:lnTo>
                    <a:pt x="6485" y="10395"/>
                  </a:lnTo>
                  <a:cubicBezTo>
                    <a:pt x="6442" y="10900"/>
                    <a:pt x="6417" y="11404"/>
                    <a:pt x="6417" y="11909"/>
                  </a:cubicBezTo>
                  <a:lnTo>
                    <a:pt x="6417" y="13227"/>
                  </a:lnTo>
                  <a:cubicBezTo>
                    <a:pt x="6417" y="13526"/>
                    <a:pt x="6665" y="13774"/>
                    <a:pt x="6973" y="13774"/>
                  </a:cubicBezTo>
                  <a:lnTo>
                    <a:pt x="9411" y="13774"/>
                  </a:lnTo>
                  <a:cubicBezTo>
                    <a:pt x="9676" y="13774"/>
                    <a:pt x="9873" y="13526"/>
                    <a:pt x="9804" y="13269"/>
                  </a:cubicBezTo>
                  <a:cubicBezTo>
                    <a:pt x="9531" y="12328"/>
                    <a:pt x="8547" y="12200"/>
                    <a:pt x="8547" y="12200"/>
                  </a:cubicBezTo>
                  <a:lnTo>
                    <a:pt x="8504" y="11695"/>
                  </a:lnTo>
                  <a:cubicBezTo>
                    <a:pt x="8444" y="9445"/>
                    <a:pt x="10292" y="6725"/>
                    <a:pt x="10446" y="3329"/>
                  </a:cubicBezTo>
                  <a:cubicBezTo>
                    <a:pt x="10531" y="1508"/>
                    <a:pt x="9076" y="1"/>
                    <a:pt x="7260" y="1"/>
                  </a:cubicBezTo>
                  <a:cubicBezTo>
                    <a:pt x="7250" y="1"/>
                    <a:pt x="7240" y="1"/>
                    <a:pt x="7229" y="1"/>
                  </a:cubicBezTo>
                  <a:lnTo>
                    <a:pt x="5262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53"/>
            <p:cNvSpPr/>
            <p:nvPr/>
          </p:nvSpPr>
          <p:spPr>
            <a:xfrm>
              <a:off x="1993575" y="3126425"/>
              <a:ext cx="263300" cy="113150"/>
            </a:xfrm>
            <a:custGeom>
              <a:rect b="b" l="l" r="r" t="t"/>
              <a:pathLst>
                <a:path extrusionOk="0" h="4526" w="10532">
                  <a:moveTo>
                    <a:pt x="3272" y="1"/>
                  </a:moveTo>
                  <a:cubicBezTo>
                    <a:pt x="1456" y="1"/>
                    <a:pt x="1" y="1517"/>
                    <a:pt x="86" y="3329"/>
                  </a:cubicBezTo>
                  <a:cubicBezTo>
                    <a:pt x="86" y="3431"/>
                    <a:pt x="95" y="3534"/>
                    <a:pt x="103" y="3637"/>
                  </a:cubicBezTo>
                  <a:cubicBezTo>
                    <a:pt x="565" y="4039"/>
                    <a:pt x="1172" y="4261"/>
                    <a:pt x="1771" y="4372"/>
                  </a:cubicBezTo>
                  <a:cubicBezTo>
                    <a:pt x="2473" y="4509"/>
                    <a:pt x="3183" y="4518"/>
                    <a:pt x="3893" y="4518"/>
                  </a:cubicBezTo>
                  <a:lnTo>
                    <a:pt x="5039" y="4518"/>
                  </a:lnTo>
                  <a:cubicBezTo>
                    <a:pt x="5381" y="4518"/>
                    <a:pt x="5727" y="4525"/>
                    <a:pt x="6075" y="4525"/>
                  </a:cubicBezTo>
                  <a:cubicBezTo>
                    <a:pt x="6248" y="4525"/>
                    <a:pt x="6422" y="4523"/>
                    <a:pt x="6596" y="4518"/>
                  </a:cubicBezTo>
                  <a:cubicBezTo>
                    <a:pt x="7084" y="4501"/>
                    <a:pt x="7572" y="4424"/>
                    <a:pt x="8051" y="4330"/>
                  </a:cubicBezTo>
                  <a:cubicBezTo>
                    <a:pt x="8436" y="4253"/>
                    <a:pt x="8829" y="4184"/>
                    <a:pt x="9205" y="4090"/>
                  </a:cubicBezTo>
                  <a:cubicBezTo>
                    <a:pt x="9565" y="3996"/>
                    <a:pt x="9924" y="3885"/>
                    <a:pt x="10249" y="3705"/>
                  </a:cubicBezTo>
                  <a:cubicBezTo>
                    <a:pt x="10309" y="3662"/>
                    <a:pt x="10369" y="3628"/>
                    <a:pt x="10429" y="3585"/>
                  </a:cubicBezTo>
                  <a:cubicBezTo>
                    <a:pt x="10437" y="3500"/>
                    <a:pt x="10446" y="3414"/>
                    <a:pt x="10446" y="3329"/>
                  </a:cubicBezTo>
                  <a:cubicBezTo>
                    <a:pt x="10531" y="1517"/>
                    <a:pt x="9076" y="1"/>
                    <a:pt x="7260" y="1"/>
                  </a:cubicBezTo>
                  <a:cubicBezTo>
                    <a:pt x="7250" y="1"/>
                    <a:pt x="7239" y="1"/>
                    <a:pt x="7229" y="1"/>
                  </a:cubicBezTo>
                  <a:lnTo>
                    <a:pt x="5270" y="26"/>
                  </a:lnTo>
                  <a:lnTo>
                    <a:pt x="3303" y="1"/>
                  </a:lnTo>
                  <a:cubicBezTo>
                    <a:pt x="3292" y="1"/>
                    <a:pt x="3282" y="1"/>
                    <a:pt x="3272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53"/>
            <p:cNvSpPr/>
            <p:nvPr/>
          </p:nvSpPr>
          <p:spPr>
            <a:xfrm>
              <a:off x="1978400" y="2977100"/>
              <a:ext cx="290225" cy="241100"/>
            </a:xfrm>
            <a:custGeom>
              <a:rect b="b" l="l" r="r" t="t"/>
              <a:pathLst>
                <a:path extrusionOk="0" h="9644" w="11609">
                  <a:moveTo>
                    <a:pt x="4389" y="1"/>
                  </a:moveTo>
                  <a:cubicBezTo>
                    <a:pt x="4361" y="1"/>
                    <a:pt x="4332" y="1"/>
                    <a:pt x="4303" y="2"/>
                  </a:cubicBezTo>
                  <a:cubicBezTo>
                    <a:pt x="941" y="131"/>
                    <a:pt x="0" y="4169"/>
                    <a:pt x="0" y="6838"/>
                  </a:cubicBezTo>
                  <a:cubicBezTo>
                    <a:pt x="0" y="9498"/>
                    <a:pt x="2447" y="9644"/>
                    <a:pt x="4303" y="9644"/>
                  </a:cubicBezTo>
                  <a:lnTo>
                    <a:pt x="7297" y="9644"/>
                  </a:lnTo>
                  <a:cubicBezTo>
                    <a:pt x="9154" y="9644"/>
                    <a:pt x="11609" y="9498"/>
                    <a:pt x="11609" y="6838"/>
                  </a:cubicBezTo>
                  <a:cubicBezTo>
                    <a:pt x="11609" y="4169"/>
                    <a:pt x="10659" y="131"/>
                    <a:pt x="7297" y="2"/>
                  </a:cubicBezTo>
                  <a:cubicBezTo>
                    <a:pt x="7270" y="1"/>
                    <a:pt x="7242" y="1"/>
                    <a:pt x="7214" y="1"/>
                  </a:cubicBezTo>
                  <a:cubicBezTo>
                    <a:pt x="7019" y="1"/>
                    <a:pt x="6826" y="27"/>
                    <a:pt x="6639" y="79"/>
                  </a:cubicBezTo>
                  <a:cubicBezTo>
                    <a:pt x="6365" y="152"/>
                    <a:pt x="6083" y="189"/>
                    <a:pt x="5801" y="189"/>
                  </a:cubicBezTo>
                  <a:cubicBezTo>
                    <a:pt x="5520" y="189"/>
                    <a:pt x="5240" y="152"/>
                    <a:pt x="4970" y="79"/>
                  </a:cubicBezTo>
                  <a:cubicBezTo>
                    <a:pt x="4783" y="27"/>
                    <a:pt x="4590" y="1"/>
                    <a:pt x="4389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53"/>
            <p:cNvSpPr/>
            <p:nvPr/>
          </p:nvSpPr>
          <p:spPr>
            <a:xfrm>
              <a:off x="1982675" y="2980525"/>
              <a:ext cx="281675" cy="234050"/>
            </a:xfrm>
            <a:custGeom>
              <a:rect b="b" l="l" r="r" t="t"/>
              <a:pathLst>
                <a:path extrusionOk="0" h="9362" w="11267">
                  <a:moveTo>
                    <a:pt x="4258" y="1"/>
                  </a:moveTo>
                  <a:cubicBezTo>
                    <a:pt x="4230" y="1"/>
                    <a:pt x="4203" y="1"/>
                    <a:pt x="4175" y="2"/>
                  </a:cubicBezTo>
                  <a:cubicBezTo>
                    <a:pt x="916" y="131"/>
                    <a:pt x="0" y="4057"/>
                    <a:pt x="0" y="6641"/>
                  </a:cubicBezTo>
                  <a:cubicBezTo>
                    <a:pt x="0" y="9224"/>
                    <a:pt x="2378" y="9361"/>
                    <a:pt x="4175" y="9361"/>
                  </a:cubicBezTo>
                  <a:lnTo>
                    <a:pt x="7084" y="9361"/>
                  </a:lnTo>
                  <a:cubicBezTo>
                    <a:pt x="8889" y="9361"/>
                    <a:pt x="11267" y="9224"/>
                    <a:pt x="11267" y="6641"/>
                  </a:cubicBezTo>
                  <a:cubicBezTo>
                    <a:pt x="11267" y="4057"/>
                    <a:pt x="10352" y="131"/>
                    <a:pt x="7084" y="2"/>
                  </a:cubicBezTo>
                  <a:cubicBezTo>
                    <a:pt x="7057" y="1"/>
                    <a:pt x="7030" y="1"/>
                    <a:pt x="7003" y="1"/>
                  </a:cubicBezTo>
                  <a:cubicBezTo>
                    <a:pt x="6814" y="1"/>
                    <a:pt x="6622" y="27"/>
                    <a:pt x="6442" y="79"/>
                  </a:cubicBezTo>
                  <a:cubicBezTo>
                    <a:pt x="6177" y="148"/>
                    <a:pt x="5903" y="182"/>
                    <a:pt x="5630" y="182"/>
                  </a:cubicBezTo>
                  <a:cubicBezTo>
                    <a:pt x="5358" y="182"/>
                    <a:pt x="5086" y="148"/>
                    <a:pt x="4825" y="79"/>
                  </a:cubicBezTo>
                  <a:cubicBezTo>
                    <a:pt x="4638" y="27"/>
                    <a:pt x="4451" y="1"/>
                    <a:pt x="4258" y="1"/>
                  </a:cubicBezTo>
                  <a:close/>
                </a:path>
              </a:pathLst>
            </a:custGeom>
            <a:solidFill>
              <a:srgbClr val="F696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53"/>
            <p:cNvSpPr/>
            <p:nvPr/>
          </p:nvSpPr>
          <p:spPr>
            <a:xfrm>
              <a:off x="2102850" y="3170050"/>
              <a:ext cx="41325" cy="45375"/>
            </a:xfrm>
            <a:custGeom>
              <a:rect b="b" l="l" r="r" t="t"/>
              <a:pathLst>
                <a:path extrusionOk="0" h="1815" w="1653">
                  <a:moveTo>
                    <a:pt x="822" y="1"/>
                  </a:moveTo>
                  <a:lnTo>
                    <a:pt x="1" y="112"/>
                  </a:lnTo>
                  <a:cubicBezTo>
                    <a:pt x="10" y="1002"/>
                    <a:pt x="112" y="1815"/>
                    <a:pt x="822" y="1815"/>
                  </a:cubicBezTo>
                  <a:cubicBezTo>
                    <a:pt x="1532" y="1815"/>
                    <a:pt x="1644" y="100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53"/>
            <p:cNvSpPr/>
            <p:nvPr/>
          </p:nvSpPr>
          <p:spPr>
            <a:xfrm>
              <a:off x="2102850" y="3170050"/>
              <a:ext cx="41325" cy="11375"/>
            </a:xfrm>
            <a:custGeom>
              <a:rect b="b" l="l" r="r" t="t"/>
              <a:pathLst>
                <a:path extrusionOk="0" h="455" w="1653">
                  <a:moveTo>
                    <a:pt x="822" y="1"/>
                  </a:moveTo>
                  <a:lnTo>
                    <a:pt x="1" y="112"/>
                  </a:lnTo>
                  <a:cubicBezTo>
                    <a:pt x="1" y="215"/>
                    <a:pt x="1" y="317"/>
                    <a:pt x="10" y="420"/>
                  </a:cubicBezTo>
                  <a:cubicBezTo>
                    <a:pt x="69" y="403"/>
                    <a:pt x="138" y="377"/>
                    <a:pt x="198" y="369"/>
                  </a:cubicBezTo>
                  <a:cubicBezTo>
                    <a:pt x="392" y="323"/>
                    <a:pt x="593" y="300"/>
                    <a:pt x="792" y="300"/>
                  </a:cubicBezTo>
                  <a:cubicBezTo>
                    <a:pt x="892" y="300"/>
                    <a:pt x="990" y="306"/>
                    <a:pt x="1087" y="317"/>
                  </a:cubicBezTo>
                  <a:cubicBezTo>
                    <a:pt x="1276" y="335"/>
                    <a:pt x="1464" y="377"/>
                    <a:pt x="1644" y="454"/>
                  </a:cubicBezTo>
                  <a:cubicBezTo>
                    <a:pt x="1644" y="343"/>
                    <a:pt x="1652" y="232"/>
                    <a:pt x="1652" y="112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FAC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53"/>
            <p:cNvSpPr/>
            <p:nvPr/>
          </p:nvSpPr>
          <p:spPr>
            <a:xfrm>
              <a:off x="2122325" y="3169250"/>
              <a:ext cx="3025" cy="21525"/>
            </a:xfrm>
            <a:custGeom>
              <a:rect b="b" l="l" r="r" t="t"/>
              <a:pathLst>
                <a:path extrusionOk="0" h="861" w="121">
                  <a:moveTo>
                    <a:pt x="60" y="1"/>
                  </a:moveTo>
                  <a:cubicBezTo>
                    <a:pt x="30" y="1"/>
                    <a:pt x="0" y="20"/>
                    <a:pt x="0" y="59"/>
                  </a:cubicBezTo>
                  <a:lnTo>
                    <a:pt x="0" y="803"/>
                  </a:lnTo>
                  <a:cubicBezTo>
                    <a:pt x="0" y="841"/>
                    <a:pt x="30" y="861"/>
                    <a:pt x="60" y="861"/>
                  </a:cubicBezTo>
                  <a:cubicBezTo>
                    <a:pt x="90" y="861"/>
                    <a:pt x="120" y="841"/>
                    <a:pt x="120" y="803"/>
                  </a:cubicBezTo>
                  <a:lnTo>
                    <a:pt x="120" y="59"/>
                  </a:lnTo>
                  <a:cubicBezTo>
                    <a:pt x="120" y="20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53"/>
            <p:cNvSpPr/>
            <p:nvPr/>
          </p:nvSpPr>
          <p:spPr>
            <a:xfrm>
              <a:off x="2016675" y="3070225"/>
              <a:ext cx="212175" cy="133700"/>
            </a:xfrm>
            <a:custGeom>
              <a:rect b="b" l="l" r="r" t="t"/>
              <a:pathLst>
                <a:path extrusionOk="0" h="5348" w="8487">
                  <a:moveTo>
                    <a:pt x="4259" y="1"/>
                  </a:moveTo>
                  <a:cubicBezTo>
                    <a:pt x="4195" y="1"/>
                    <a:pt x="4130" y="3"/>
                    <a:pt x="4064" y="7"/>
                  </a:cubicBezTo>
                  <a:cubicBezTo>
                    <a:pt x="2772" y="101"/>
                    <a:pt x="1703" y="1128"/>
                    <a:pt x="984" y="2138"/>
                  </a:cubicBezTo>
                  <a:cubicBezTo>
                    <a:pt x="0" y="3523"/>
                    <a:pt x="317" y="4482"/>
                    <a:pt x="1155" y="5029"/>
                  </a:cubicBezTo>
                  <a:cubicBezTo>
                    <a:pt x="1464" y="5230"/>
                    <a:pt x="1800" y="5347"/>
                    <a:pt x="2151" y="5347"/>
                  </a:cubicBezTo>
                  <a:cubicBezTo>
                    <a:pt x="2578" y="5347"/>
                    <a:pt x="3027" y="5173"/>
                    <a:pt x="3474" y="4764"/>
                  </a:cubicBezTo>
                  <a:cubicBezTo>
                    <a:pt x="3662" y="4593"/>
                    <a:pt x="3850" y="4379"/>
                    <a:pt x="4030" y="4122"/>
                  </a:cubicBezTo>
                  <a:cubicBezTo>
                    <a:pt x="4030" y="4122"/>
                    <a:pt x="4030" y="4114"/>
                    <a:pt x="4038" y="4114"/>
                  </a:cubicBezTo>
                  <a:cubicBezTo>
                    <a:pt x="4090" y="4041"/>
                    <a:pt x="4169" y="4005"/>
                    <a:pt x="4248" y="4005"/>
                  </a:cubicBezTo>
                  <a:cubicBezTo>
                    <a:pt x="4327" y="4005"/>
                    <a:pt x="4406" y="4041"/>
                    <a:pt x="4457" y="4114"/>
                  </a:cubicBezTo>
                  <a:cubicBezTo>
                    <a:pt x="4457" y="4114"/>
                    <a:pt x="4457" y="4122"/>
                    <a:pt x="4457" y="4122"/>
                  </a:cubicBezTo>
                  <a:cubicBezTo>
                    <a:pt x="4654" y="4405"/>
                    <a:pt x="4860" y="4627"/>
                    <a:pt x="5065" y="4807"/>
                  </a:cubicBezTo>
                  <a:cubicBezTo>
                    <a:pt x="5494" y="5185"/>
                    <a:pt x="5927" y="5347"/>
                    <a:pt x="6338" y="5347"/>
                  </a:cubicBezTo>
                  <a:cubicBezTo>
                    <a:pt x="6689" y="5347"/>
                    <a:pt x="7025" y="5230"/>
                    <a:pt x="7332" y="5029"/>
                  </a:cubicBezTo>
                  <a:cubicBezTo>
                    <a:pt x="8170" y="4482"/>
                    <a:pt x="8487" y="3523"/>
                    <a:pt x="7503" y="2138"/>
                  </a:cubicBezTo>
                  <a:cubicBezTo>
                    <a:pt x="6726" y="1050"/>
                    <a:pt x="5667" y="1"/>
                    <a:pt x="4259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53"/>
            <p:cNvSpPr/>
            <p:nvPr/>
          </p:nvSpPr>
          <p:spPr>
            <a:xfrm>
              <a:off x="2027375" y="3073625"/>
              <a:ext cx="189725" cy="119425"/>
            </a:xfrm>
            <a:custGeom>
              <a:rect b="b" l="l" r="r" t="t"/>
              <a:pathLst>
                <a:path extrusionOk="0" h="4777" w="7589">
                  <a:moveTo>
                    <a:pt x="3828" y="1"/>
                  </a:moveTo>
                  <a:cubicBezTo>
                    <a:pt x="3765" y="1"/>
                    <a:pt x="3701" y="3"/>
                    <a:pt x="3636" y="8"/>
                  </a:cubicBezTo>
                  <a:cubicBezTo>
                    <a:pt x="2481" y="94"/>
                    <a:pt x="1523" y="1009"/>
                    <a:pt x="881" y="1907"/>
                  </a:cubicBezTo>
                  <a:cubicBezTo>
                    <a:pt x="0" y="3139"/>
                    <a:pt x="282" y="4003"/>
                    <a:pt x="1035" y="4491"/>
                  </a:cubicBezTo>
                  <a:cubicBezTo>
                    <a:pt x="1312" y="4670"/>
                    <a:pt x="1614" y="4776"/>
                    <a:pt x="1931" y="4776"/>
                  </a:cubicBezTo>
                  <a:cubicBezTo>
                    <a:pt x="2310" y="4776"/>
                    <a:pt x="2709" y="4624"/>
                    <a:pt x="3106" y="4260"/>
                  </a:cubicBezTo>
                  <a:cubicBezTo>
                    <a:pt x="3277" y="4106"/>
                    <a:pt x="3439" y="3909"/>
                    <a:pt x="3602" y="3678"/>
                  </a:cubicBezTo>
                  <a:lnTo>
                    <a:pt x="3610" y="3678"/>
                  </a:lnTo>
                  <a:cubicBezTo>
                    <a:pt x="3657" y="3614"/>
                    <a:pt x="3728" y="3582"/>
                    <a:pt x="3798" y="3582"/>
                  </a:cubicBezTo>
                  <a:cubicBezTo>
                    <a:pt x="3869" y="3582"/>
                    <a:pt x="3940" y="3614"/>
                    <a:pt x="3987" y="3678"/>
                  </a:cubicBezTo>
                  <a:cubicBezTo>
                    <a:pt x="4166" y="3935"/>
                    <a:pt x="4346" y="4132"/>
                    <a:pt x="4526" y="4294"/>
                  </a:cubicBezTo>
                  <a:cubicBezTo>
                    <a:pt x="4909" y="4632"/>
                    <a:pt x="5296" y="4777"/>
                    <a:pt x="5664" y="4777"/>
                  </a:cubicBezTo>
                  <a:cubicBezTo>
                    <a:pt x="5977" y="4777"/>
                    <a:pt x="6278" y="4672"/>
                    <a:pt x="6553" y="4491"/>
                  </a:cubicBezTo>
                  <a:cubicBezTo>
                    <a:pt x="7306" y="4003"/>
                    <a:pt x="7588" y="3139"/>
                    <a:pt x="6707" y="1907"/>
                  </a:cubicBezTo>
                  <a:cubicBezTo>
                    <a:pt x="6015" y="939"/>
                    <a:pt x="5075" y="1"/>
                    <a:pt x="382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53"/>
            <p:cNvSpPr/>
            <p:nvPr/>
          </p:nvSpPr>
          <p:spPr>
            <a:xfrm>
              <a:off x="2072700" y="3109975"/>
              <a:ext cx="10950" cy="8350"/>
            </a:xfrm>
            <a:custGeom>
              <a:rect b="b" l="l" r="r" t="t"/>
              <a:pathLst>
                <a:path extrusionOk="0" h="334" w="438">
                  <a:moveTo>
                    <a:pt x="223" y="0"/>
                  </a:moveTo>
                  <a:cubicBezTo>
                    <a:pt x="1" y="0"/>
                    <a:pt x="1" y="334"/>
                    <a:pt x="223" y="334"/>
                  </a:cubicBezTo>
                  <a:cubicBezTo>
                    <a:pt x="437" y="334"/>
                    <a:pt x="437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53"/>
            <p:cNvSpPr/>
            <p:nvPr/>
          </p:nvSpPr>
          <p:spPr>
            <a:xfrm>
              <a:off x="2059225" y="3115750"/>
              <a:ext cx="8800" cy="8575"/>
            </a:xfrm>
            <a:custGeom>
              <a:rect b="b" l="l" r="r" t="t"/>
              <a:pathLst>
                <a:path extrusionOk="0" h="343" w="352">
                  <a:moveTo>
                    <a:pt x="172" y="0"/>
                  </a:moveTo>
                  <a:cubicBezTo>
                    <a:pt x="146" y="0"/>
                    <a:pt x="121" y="9"/>
                    <a:pt x="103" y="17"/>
                  </a:cubicBezTo>
                  <a:cubicBezTo>
                    <a:pt x="78" y="26"/>
                    <a:pt x="61" y="34"/>
                    <a:pt x="52" y="51"/>
                  </a:cubicBezTo>
                  <a:cubicBezTo>
                    <a:pt x="35" y="68"/>
                    <a:pt x="18" y="86"/>
                    <a:pt x="9" y="111"/>
                  </a:cubicBezTo>
                  <a:cubicBezTo>
                    <a:pt x="1" y="128"/>
                    <a:pt x="1" y="154"/>
                    <a:pt x="1" y="171"/>
                  </a:cubicBezTo>
                  <a:lnTo>
                    <a:pt x="1" y="222"/>
                  </a:lnTo>
                  <a:cubicBezTo>
                    <a:pt x="9" y="248"/>
                    <a:pt x="26" y="274"/>
                    <a:pt x="44" y="291"/>
                  </a:cubicBezTo>
                  <a:lnTo>
                    <a:pt x="78" y="317"/>
                  </a:lnTo>
                  <a:cubicBezTo>
                    <a:pt x="112" y="334"/>
                    <a:pt x="138" y="342"/>
                    <a:pt x="163" y="342"/>
                  </a:cubicBezTo>
                  <a:lnTo>
                    <a:pt x="180" y="342"/>
                  </a:lnTo>
                  <a:cubicBezTo>
                    <a:pt x="206" y="342"/>
                    <a:pt x="223" y="342"/>
                    <a:pt x="249" y="325"/>
                  </a:cubicBezTo>
                  <a:cubicBezTo>
                    <a:pt x="266" y="325"/>
                    <a:pt x="283" y="308"/>
                    <a:pt x="300" y="291"/>
                  </a:cubicBezTo>
                  <a:cubicBezTo>
                    <a:pt x="317" y="282"/>
                    <a:pt x="326" y="257"/>
                    <a:pt x="334" y="240"/>
                  </a:cubicBezTo>
                  <a:cubicBezTo>
                    <a:pt x="343" y="222"/>
                    <a:pt x="352" y="197"/>
                    <a:pt x="352" y="171"/>
                  </a:cubicBezTo>
                  <a:lnTo>
                    <a:pt x="343" y="128"/>
                  </a:lnTo>
                  <a:cubicBezTo>
                    <a:pt x="334" y="103"/>
                    <a:pt x="326" y="77"/>
                    <a:pt x="300" y="51"/>
                  </a:cubicBezTo>
                  <a:lnTo>
                    <a:pt x="266" y="26"/>
                  </a:lnTo>
                  <a:cubicBezTo>
                    <a:pt x="240" y="9"/>
                    <a:pt x="21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53"/>
            <p:cNvSpPr/>
            <p:nvPr/>
          </p:nvSpPr>
          <p:spPr>
            <a:xfrm>
              <a:off x="2069275" y="3129000"/>
              <a:ext cx="10950" cy="8575"/>
            </a:xfrm>
            <a:custGeom>
              <a:rect b="b" l="l" r="r" t="t"/>
              <a:pathLst>
                <a:path extrusionOk="0" h="343" w="438">
                  <a:moveTo>
                    <a:pt x="215" y="0"/>
                  </a:moveTo>
                  <a:cubicBezTo>
                    <a:pt x="1" y="0"/>
                    <a:pt x="1" y="343"/>
                    <a:pt x="215" y="343"/>
                  </a:cubicBezTo>
                  <a:cubicBezTo>
                    <a:pt x="437" y="343"/>
                    <a:pt x="4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53"/>
            <p:cNvSpPr/>
            <p:nvPr/>
          </p:nvSpPr>
          <p:spPr>
            <a:xfrm>
              <a:off x="2161475" y="3109975"/>
              <a:ext cx="11125" cy="8350"/>
            </a:xfrm>
            <a:custGeom>
              <a:rect b="b" l="l" r="r" t="t"/>
              <a:pathLst>
                <a:path extrusionOk="0" h="334" w="445">
                  <a:moveTo>
                    <a:pt x="222" y="0"/>
                  </a:moveTo>
                  <a:cubicBezTo>
                    <a:pt x="0" y="0"/>
                    <a:pt x="0" y="334"/>
                    <a:pt x="222" y="334"/>
                  </a:cubicBezTo>
                  <a:cubicBezTo>
                    <a:pt x="445" y="334"/>
                    <a:pt x="4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53"/>
            <p:cNvSpPr/>
            <p:nvPr/>
          </p:nvSpPr>
          <p:spPr>
            <a:xfrm>
              <a:off x="2177075" y="3115750"/>
              <a:ext cx="9000" cy="8575"/>
            </a:xfrm>
            <a:custGeom>
              <a:rect b="b" l="l" r="r" t="t"/>
              <a:pathLst>
                <a:path extrusionOk="0" h="343" w="360">
                  <a:moveTo>
                    <a:pt x="172" y="0"/>
                  </a:moveTo>
                  <a:cubicBezTo>
                    <a:pt x="146" y="0"/>
                    <a:pt x="112" y="9"/>
                    <a:pt x="86" y="26"/>
                  </a:cubicBezTo>
                  <a:lnTo>
                    <a:pt x="52" y="51"/>
                  </a:lnTo>
                  <a:cubicBezTo>
                    <a:pt x="35" y="77"/>
                    <a:pt x="18" y="103"/>
                    <a:pt x="9" y="128"/>
                  </a:cubicBezTo>
                  <a:lnTo>
                    <a:pt x="1" y="171"/>
                  </a:lnTo>
                  <a:cubicBezTo>
                    <a:pt x="1" y="197"/>
                    <a:pt x="9" y="222"/>
                    <a:pt x="18" y="240"/>
                  </a:cubicBezTo>
                  <a:cubicBezTo>
                    <a:pt x="26" y="257"/>
                    <a:pt x="35" y="282"/>
                    <a:pt x="52" y="291"/>
                  </a:cubicBezTo>
                  <a:cubicBezTo>
                    <a:pt x="69" y="308"/>
                    <a:pt x="86" y="325"/>
                    <a:pt x="112" y="325"/>
                  </a:cubicBezTo>
                  <a:cubicBezTo>
                    <a:pt x="129" y="342"/>
                    <a:pt x="155" y="342"/>
                    <a:pt x="172" y="342"/>
                  </a:cubicBezTo>
                  <a:lnTo>
                    <a:pt x="189" y="342"/>
                  </a:lnTo>
                  <a:cubicBezTo>
                    <a:pt x="214" y="342"/>
                    <a:pt x="249" y="334"/>
                    <a:pt x="274" y="317"/>
                  </a:cubicBezTo>
                  <a:lnTo>
                    <a:pt x="308" y="291"/>
                  </a:lnTo>
                  <a:cubicBezTo>
                    <a:pt x="326" y="274"/>
                    <a:pt x="343" y="248"/>
                    <a:pt x="351" y="222"/>
                  </a:cubicBezTo>
                  <a:lnTo>
                    <a:pt x="360" y="171"/>
                  </a:lnTo>
                  <a:cubicBezTo>
                    <a:pt x="360" y="154"/>
                    <a:pt x="351" y="128"/>
                    <a:pt x="343" y="111"/>
                  </a:cubicBezTo>
                  <a:cubicBezTo>
                    <a:pt x="334" y="86"/>
                    <a:pt x="326" y="68"/>
                    <a:pt x="308" y="51"/>
                  </a:cubicBezTo>
                  <a:cubicBezTo>
                    <a:pt x="291" y="34"/>
                    <a:pt x="274" y="26"/>
                    <a:pt x="249" y="17"/>
                  </a:cubicBezTo>
                  <a:cubicBezTo>
                    <a:pt x="232" y="9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53"/>
            <p:cNvSpPr/>
            <p:nvPr/>
          </p:nvSpPr>
          <p:spPr>
            <a:xfrm>
              <a:off x="2164875" y="3129000"/>
              <a:ext cx="11150" cy="8575"/>
            </a:xfrm>
            <a:custGeom>
              <a:rect b="b" l="l" r="r" t="t"/>
              <a:pathLst>
                <a:path extrusionOk="0" h="343" w="446">
                  <a:moveTo>
                    <a:pt x="223" y="0"/>
                  </a:moveTo>
                  <a:cubicBezTo>
                    <a:pt x="1" y="0"/>
                    <a:pt x="1" y="343"/>
                    <a:pt x="223" y="343"/>
                  </a:cubicBezTo>
                  <a:cubicBezTo>
                    <a:pt x="446" y="343"/>
                    <a:pt x="44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53"/>
            <p:cNvSpPr/>
            <p:nvPr/>
          </p:nvSpPr>
          <p:spPr>
            <a:xfrm>
              <a:off x="2092600" y="3059700"/>
              <a:ext cx="65250" cy="50075"/>
            </a:xfrm>
            <a:custGeom>
              <a:rect b="b" l="l" r="r" t="t"/>
              <a:pathLst>
                <a:path extrusionOk="0" h="2003" w="2610">
                  <a:moveTo>
                    <a:pt x="1301" y="1"/>
                  </a:moveTo>
                  <a:cubicBezTo>
                    <a:pt x="582" y="1"/>
                    <a:pt x="0" y="120"/>
                    <a:pt x="0" y="676"/>
                  </a:cubicBezTo>
                  <a:cubicBezTo>
                    <a:pt x="0" y="1224"/>
                    <a:pt x="582" y="2002"/>
                    <a:pt x="1301" y="2002"/>
                  </a:cubicBezTo>
                  <a:cubicBezTo>
                    <a:pt x="2028" y="2002"/>
                    <a:pt x="2610" y="1224"/>
                    <a:pt x="2610" y="676"/>
                  </a:cubicBezTo>
                  <a:cubicBezTo>
                    <a:pt x="2610" y="120"/>
                    <a:pt x="2028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53"/>
            <p:cNvSpPr/>
            <p:nvPr/>
          </p:nvSpPr>
          <p:spPr>
            <a:xfrm>
              <a:off x="2102850" y="3066550"/>
              <a:ext cx="45800" cy="14350"/>
            </a:xfrm>
            <a:custGeom>
              <a:rect b="b" l="l" r="r" t="t"/>
              <a:pathLst>
                <a:path extrusionOk="0" h="574" w="1832">
                  <a:moveTo>
                    <a:pt x="916" y="0"/>
                  </a:moveTo>
                  <a:cubicBezTo>
                    <a:pt x="412" y="0"/>
                    <a:pt x="1" y="129"/>
                    <a:pt x="1" y="291"/>
                  </a:cubicBezTo>
                  <a:cubicBezTo>
                    <a:pt x="1" y="445"/>
                    <a:pt x="412" y="574"/>
                    <a:pt x="916" y="574"/>
                  </a:cubicBezTo>
                  <a:cubicBezTo>
                    <a:pt x="1421" y="574"/>
                    <a:pt x="1832" y="445"/>
                    <a:pt x="1832" y="291"/>
                  </a:cubicBezTo>
                  <a:cubicBezTo>
                    <a:pt x="1832" y="129"/>
                    <a:pt x="1421" y="0"/>
                    <a:pt x="9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53"/>
            <p:cNvSpPr/>
            <p:nvPr/>
          </p:nvSpPr>
          <p:spPr>
            <a:xfrm>
              <a:off x="2047250" y="3042900"/>
              <a:ext cx="21850" cy="33700"/>
            </a:xfrm>
            <a:custGeom>
              <a:rect b="b" l="l" r="r" t="t"/>
              <a:pathLst>
                <a:path extrusionOk="0" h="1348" w="874">
                  <a:moveTo>
                    <a:pt x="402" y="1"/>
                  </a:moveTo>
                  <a:cubicBezTo>
                    <a:pt x="14" y="1"/>
                    <a:pt x="1" y="746"/>
                    <a:pt x="78" y="1015"/>
                  </a:cubicBezTo>
                  <a:cubicBezTo>
                    <a:pt x="120" y="1152"/>
                    <a:pt x="197" y="1289"/>
                    <a:pt x="334" y="1331"/>
                  </a:cubicBezTo>
                  <a:cubicBezTo>
                    <a:pt x="365" y="1342"/>
                    <a:pt x="398" y="1347"/>
                    <a:pt x="430" y="1347"/>
                  </a:cubicBezTo>
                  <a:cubicBezTo>
                    <a:pt x="549" y="1347"/>
                    <a:pt x="669" y="1278"/>
                    <a:pt x="736" y="1177"/>
                  </a:cubicBezTo>
                  <a:cubicBezTo>
                    <a:pt x="822" y="1058"/>
                    <a:pt x="856" y="895"/>
                    <a:pt x="865" y="741"/>
                  </a:cubicBezTo>
                  <a:cubicBezTo>
                    <a:pt x="865" y="715"/>
                    <a:pt x="865" y="698"/>
                    <a:pt x="865" y="673"/>
                  </a:cubicBezTo>
                  <a:cubicBezTo>
                    <a:pt x="873" y="561"/>
                    <a:pt x="856" y="442"/>
                    <a:pt x="822" y="330"/>
                  </a:cubicBezTo>
                  <a:cubicBezTo>
                    <a:pt x="771" y="194"/>
                    <a:pt x="677" y="74"/>
                    <a:pt x="548" y="31"/>
                  </a:cubicBezTo>
                  <a:cubicBezTo>
                    <a:pt x="494" y="10"/>
                    <a:pt x="446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53"/>
            <p:cNvSpPr/>
            <p:nvPr/>
          </p:nvSpPr>
          <p:spPr>
            <a:xfrm>
              <a:off x="2176675" y="3045675"/>
              <a:ext cx="21800" cy="33800"/>
            </a:xfrm>
            <a:custGeom>
              <a:rect b="b" l="l" r="r" t="t"/>
              <a:pathLst>
                <a:path extrusionOk="0" h="1352" w="872">
                  <a:moveTo>
                    <a:pt x="400" y="1"/>
                  </a:moveTo>
                  <a:cubicBezTo>
                    <a:pt x="13" y="1"/>
                    <a:pt x="0" y="746"/>
                    <a:pt x="85" y="1015"/>
                  </a:cubicBezTo>
                  <a:cubicBezTo>
                    <a:pt x="128" y="1152"/>
                    <a:pt x="205" y="1289"/>
                    <a:pt x="333" y="1340"/>
                  </a:cubicBezTo>
                  <a:cubicBezTo>
                    <a:pt x="360" y="1348"/>
                    <a:pt x="389" y="1352"/>
                    <a:pt x="417" y="1352"/>
                  </a:cubicBezTo>
                  <a:cubicBezTo>
                    <a:pt x="540" y="1352"/>
                    <a:pt x="666" y="1282"/>
                    <a:pt x="735" y="1178"/>
                  </a:cubicBezTo>
                  <a:cubicBezTo>
                    <a:pt x="829" y="1058"/>
                    <a:pt x="855" y="895"/>
                    <a:pt x="863" y="741"/>
                  </a:cubicBezTo>
                  <a:cubicBezTo>
                    <a:pt x="863" y="724"/>
                    <a:pt x="872" y="699"/>
                    <a:pt x="872" y="673"/>
                  </a:cubicBezTo>
                  <a:lnTo>
                    <a:pt x="863" y="673"/>
                  </a:lnTo>
                  <a:cubicBezTo>
                    <a:pt x="872" y="562"/>
                    <a:pt x="863" y="442"/>
                    <a:pt x="821" y="331"/>
                  </a:cubicBezTo>
                  <a:cubicBezTo>
                    <a:pt x="778" y="194"/>
                    <a:pt x="684" y="74"/>
                    <a:pt x="547" y="31"/>
                  </a:cubicBezTo>
                  <a:cubicBezTo>
                    <a:pt x="493" y="10"/>
                    <a:pt x="444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53"/>
            <p:cNvSpPr/>
            <p:nvPr/>
          </p:nvSpPr>
          <p:spPr>
            <a:xfrm>
              <a:off x="2166000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33" y="0"/>
                  </a:moveTo>
                  <a:cubicBezTo>
                    <a:pt x="67" y="0"/>
                    <a:pt x="1" y="68"/>
                    <a:pt x="41" y="144"/>
                  </a:cubicBezTo>
                  <a:cubicBezTo>
                    <a:pt x="221" y="486"/>
                    <a:pt x="640" y="478"/>
                    <a:pt x="965" y="546"/>
                  </a:cubicBezTo>
                  <a:cubicBezTo>
                    <a:pt x="1145" y="580"/>
                    <a:pt x="1282" y="666"/>
                    <a:pt x="1402" y="803"/>
                  </a:cubicBezTo>
                  <a:cubicBezTo>
                    <a:pt x="1513" y="940"/>
                    <a:pt x="1598" y="1094"/>
                    <a:pt x="1667" y="1256"/>
                  </a:cubicBezTo>
                  <a:cubicBezTo>
                    <a:pt x="1685" y="1290"/>
                    <a:pt x="1713" y="1304"/>
                    <a:pt x="1741" y="1304"/>
                  </a:cubicBezTo>
                  <a:cubicBezTo>
                    <a:pt x="1806" y="1304"/>
                    <a:pt x="1874" y="1231"/>
                    <a:pt x="1838" y="1154"/>
                  </a:cubicBezTo>
                  <a:cubicBezTo>
                    <a:pt x="1684" y="854"/>
                    <a:pt x="1513" y="529"/>
                    <a:pt x="1179" y="401"/>
                  </a:cubicBezTo>
                  <a:cubicBezTo>
                    <a:pt x="880" y="289"/>
                    <a:pt x="384" y="384"/>
                    <a:pt x="213" y="50"/>
                  </a:cubicBezTo>
                  <a:cubicBezTo>
                    <a:pt x="194" y="15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53"/>
            <p:cNvSpPr/>
            <p:nvPr/>
          </p:nvSpPr>
          <p:spPr>
            <a:xfrm>
              <a:off x="2028175" y="3026600"/>
              <a:ext cx="46850" cy="32625"/>
            </a:xfrm>
            <a:custGeom>
              <a:rect b="b" l="l" r="r" t="t"/>
              <a:pathLst>
                <a:path extrusionOk="0" h="1305" w="1874">
                  <a:moveTo>
                    <a:pt x="1742" y="0"/>
                  </a:moveTo>
                  <a:cubicBezTo>
                    <a:pt x="1711" y="0"/>
                    <a:pt x="1681" y="15"/>
                    <a:pt x="1662" y="50"/>
                  </a:cubicBezTo>
                  <a:cubicBezTo>
                    <a:pt x="1491" y="384"/>
                    <a:pt x="995" y="289"/>
                    <a:pt x="695" y="401"/>
                  </a:cubicBezTo>
                  <a:cubicBezTo>
                    <a:pt x="362" y="529"/>
                    <a:pt x="191" y="854"/>
                    <a:pt x="37" y="1154"/>
                  </a:cubicBezTo>
                  <a:cubicBezTo>
                    <a:pt x="1" y="1231"/>
                    <a:pt x="69" y="1304"/>
                    <a:pt x="130" y="1304"/>
                  </a:cubicBezTo>
                  <a:cubicBezTo>
                    <a:pt x="158" y="1304"/>
                    <a:pt x="183" y="1290"/>
                    <a:pt x="199" y="1256"/>
                  </a:cubicBezTo>
                  <a:cubicBezTo>
                    <a:pt x="276" y="1094"/>
                    <a:pt x="362" y="940"/>
                    <a:pt x="473" y="803"/>
                  </a:cubicBezTo>
                  <a:cubicBezTo>
                    <a:pt x="593" y="666"/>
                    <a:pt x="729" y="580"/>
                    <a:pt x="909" y="546"/>
                  </a:cubicBezTo>
                  <a:cubicBezTo>
                    <a:pt x="1234" y="478"/>
                    <a:pt x="1653" y="486"/>
                    <a:pt x="1833" y="144"/>
                  </a:cubicBezTo>
                  <a:cubicBezTo>
                    <a:pt x="1874" y="68"/>
                    <a:pt x="1807" y="0"/>
                    <a:pt x="1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46" name="Google Shape;3046;p53"/>
          <p:cNvGrpSpPr/>
          <p:nvPr/>
        </p:nvGrpSpPr>
        <p:grpSpPr>
          <a:xfrm>
            <a:off x="6896277" y="3314302"/>
            <a:ext cx="2001389" cy="1072664"/>
            <a:chOff x="1124800" y="4752825"/>
            <a:chExt cx="1523475" cy="686725"/>
          </a:xfrm>
        </p:grpSpPr>
        <p:sp>
          <p:nvSpPr>
            <p:cNvPr id="3047" name="Google Shape;3047;p53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53"/>
            <p:cNvSpPr/>
            <p:nvPr/>
          </p:nvSpPr>
          <p:spPr>
            <a:xfrm>
              <a:off x="2030050" y="5125325"/>
              <a:ext cx="196900" cy="274625"/>
            </a:xfrm>
            <a:custGeom>
              <a:rect b="b" l="l" r="r" t="t"/>
              <a:pathLst>
                <a:path extrusionOk="0" h="10985" w="7876">
                  <a:moveTo>
                    <a:pt x="6125" y="0"/>
                  </a:moveTo>
                  <a:lnTo>
                    <a:pt x="2022" y="800"/>
                  </a:lnTo>
                  <a:cubicBezTo>
                    <a:pt x="1931" y="800"/>
                    <a:pt x="0" y="5175"/>
                    <a:pt x="2972" y="7740"/>
                  </a:cubicBezTo>
                  <a:lnTo>
                    <a:pt x="800" y="10034"/>
                  </a:lnTo>
                  <a:cubicBezTo>
                    <a:pt x="558" y="10290"/>
                    <a:pt x="604" y="10713"/>
                    <a:pt x="905" y="10894"/>
                  </a:cubicBezTo>
                  <a:cubicBezTo>
                    <a:pt x="1003" y="10954"/>
                    <a:pt x="1113" y="10984"/>
                    <a:pt x="1220" y="10984"/>
                  </a:cubicBezTo>
                  <a:cubicBezTo>
                    <a:pt x="1328" y="10984"/>
                    <a:pt x="1433" y="10954"/>
                    <a:pt x="1524" y="10894"/>
                  </a:cubicBezTo>
                  <a:lnTo>
                    <a:pt x="5975" y="7861"/>
                  </a:lnTo>
                  <a:lnTo>
                    <a:pt x="7876" y="4587"/>
                  </a:lnTo>
                  <a:lnTo>
                    <a:pt x="6125" y="0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53"/>
            <p:cNvSpPr/>
            <p:nvPr/>
          </p:nvSpPr>
          <p:spPr>
            <a:xfrm>
              <a:off x="1260575" y="5174050"/>
              <a:ext cx="319500" cy="153975"/>
            </a:xfrm>
            <a:custGeom>
              <a:rect b="b" l="l" r="r" t="t"/>
              <a:pathLst>
                <a:path extrusionOk="0" h="6159" w="12780">
                  <a:moveTo>
                    <a:pt x="1996" y="0"/>
                  </a:moveTo>
                  <a:cubicBezTo>
                    <a:pt x="1798" y="0"/>
                    <a:pt x="1600" y="18"/>
                    <a:pt x="1404" y="58"/>
                  </a:cubicBezTo>
                  <a:cubicBezTo>
                    <a:pt x="710" y="209"/>
                    <a:pt x="1" y="828"/>
                    <a:pt x="182" y="1507"/>
                  </a:cubicBezTo>
                  <a:cubicBezTo>
                    <a:pt x="287" y="1959"/>
                    <a:pt x="725" y="2246"/>
                    <a:pt x="1178" y="2336"/>
                  </a:cubicBezTo>
                  <a:cubicBezTo>
                    <a:pt x="1396" y="2389"/>
                    <a:pt x="1623" y="2400"/>
                    <a:pt x="1851" y="2400"/>
                  </a:cubicBezTo>
                  <a:cubicBezTo>
                    <a:pt x="2022" y="2400"/>
                    <a:pt x="2194" y="2394"/>
                    <a:pt x="2365" y="2394"/>
                  </a:cubicBezTo>
                  <a:cubicBezTo>
                    <a:pt x="2422" y="2394"/>
                    <a:pt x="2479" y="2395"/>
                    <a:pt x="2535" y="2397"/>
                  </a:cubicBezTo>
                  <a:cubicBezTo>
                    <a:pt x="3742" y="2412"/>
                    <a:pt x="4934" y="2849"/>
                    <a:pt x="5870" y="3619"/>
                  </a:cubicBezTo>
                  <a:cubicBezTo>
                    <a:pt x="7016" y="4569"/>
                    <a:pt x="7952" y="6078"/>
                    <a:pt x="9445" y="6153"/>
                  </a:cubicBezTo>
                  <a:cubicBezTo>
                    <a:pt x="9492" y="6157"/>
                    <a:pt x="9538" y="6158"/>
                    <a:pt x="9584" y="6158"/>
                  </a:cubicBezTo>
                  <a:cubicBezTo>
                    <a:pt x="10423" y="6158"/>
                    <a:pt x="11209" y="5649"/>
                    <a:pt x="11724" y="4977"/>
                  </a:cubicBezTo>
                  <a:cubicBezTo>
                    <a:pt x="12267" y="4268"/>
                    <a:pt x="12553" y="3408"/>
                    <a:pt x="12780" y="2548"/>
                  </a:cubicBezTo>
                  <a:lnTo>
                    <a:pt x="9596" y="496"/>
                  </a:lnTo>
                  <a:cubicBezTo>
                    <a:pt x="9201" y="1272"/>
                    <a:pt x="8302" y="1635"/>
                    <a:pt x="7427" y="1635"/>
                  </a:cubicBezTo>
                  <a:cubicBezTo>
                    <a:pt x="7299" y="1635"/>
                    <a:pt x="7172" y="1628"/>
                    <a:pt x="7047" y="1612"/>
                  </a:cubicBezTo>
                  <a:cubicBezTo>
                    <a:pt x="6066" y="1491"/>
                    <a:pt x="5176" y="1009"/>
                    <a:pt x="4270" y="601"/>
                  </a:cubicBezTo>
                  <a:cubicBezTo>
                    <a:pt x="3549" y="277"/>
                    <a:pt x="2771" y="0"/>
                    <a:pt x="199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53"/>
            <p:cNvSpPr/>
            <p:nvPr/>
          </p:nvSpPr>
          <p:spPr>
            <a:xfrm>
              <a:off x="1455950" y="5186425"/>
              <a:ext cx="124125" cy="130525"/>
            </a:xfrm>
            <a:custGeom>
              <a:rect b="b" l="l" r="r" t="t"/>
              <a:pathLst>
                <a:path extrusionOk="0" h="5221" w="4965">
                  <a:moveTo>
                    <a:pt x="1766" y="1"/>
                  </a:moveTo>
                  <a:cubicBezTo>
                    <a:pt x="1449" y="664"/>
                    <a:pt x="740" y="1027"/>
                    <a:pt x="1" y="1117"/>
                  </a:cubicBezTo>
                  <a:cubicBezTo>
                    <a:pt x="333" y="2022"/>
                    <a:pt x="936" y="2852"/>
                    <a:pt x="1525" y="3546"/>
                  </a:cubicBezTo>
                  <a:cubicBezTo>
                    <a:pt x="2021" y="4132"/>
                    <a:pt x="2547" y="4689"/>
                    <a:pt x="3118" y="5215"/>
                  </a:cubicBezTo>
                  <a:lnTo>
                    <a:pt x="3118" y="5215"/>
                  </a:lnTo>
                  <a:cubicBezTo>
                    <a:pt x="3416" y="5005"/>
                    <a:pt x="3684" y="4766"/>
                    <a:pt x="3909" y="4482"/>
                  </a:cubicBezTo>
                  <a:cubicBezTo>
                    <a:pt x="4452" y="3773"/>
                    <a:pt x="4738" y="2913"/>
                    <a:pt x="4965" y="2053"/>
                  </a:cubicBezTo>
                  <a:lnTo>
                    <a:pt x="1766" y="1"/>
                  </a:lnTo>
                  <a:close/>
                  <a:moveTo>
                    <a:pt x="3118" y="5215"/>
                  </a:moveTo>
                  <a:lnTo>
                    <a:pt x="3118" y="5215"/>
                  </a:lnTo>
                  <a:cubicBezTo>
                    <a:pt x="3115" y="5217"/>
                    <a:pt x="3112" y="5219"/>
                    <a:pt x="3109" y="5221"/>
                  </a:cubicBezTo>
                  <a:lnTo>
                    <a:pt x="3124" y="5221"/>
                  </a:lnTo>
                  <a:cubicBezTo>
                    <a:pt x="3122" y="5219"/>
                    <a:pt x="3120" y="5217"/>
                    <a:pt x="3118" y="5215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53"/>
            <p:cNvSpPr/>
            <p:nvPr/>
          </p:nvSpPr>
          <p:spPr>
            <a:xfrm>
              <a:off x="1152325" y="4775225"/>
              <a:ext cx="1229275" cy="660850"/>
            </a:xfrm>
            <a:custGeom>
              <a:rect b="b" l="l" r="r" t="t"/>
              <a:pathLst>
                <a:path extrusionOk="0" h="26434" w="49171">
                  <a:moveTo>
                    <a:pt x="1256" y="0"/>
                  </a:moveTo>
                  <a:cubicBezTo>
                    <a:pt x="1137" y="0"/>
                    <a:pt x="1016" y="20"/>
                    <a:pt x="891" y="64"/>
                  </a:cubicBezTo>
                  <a:cubicBezTo>
                    <a:pt x="755" y="94"/>
                    <a:pt x="649" y="169"/>
                    <a:pt x="559" y="245"/>
                  </a:cubicBezTo>
                  <a:cubicBezTo>
                    <a:pt x="257" y="486"/>
                    <a:pt x="91" y="893"/>
                    <a:pt x="31" y="1301"/>
                  </a:cubicBezTo>
                  <a:cubicBezTo>
                    <a:pt x="16" y="1467"/>
                    <a:pt x="1" y="1618"/>
                    <a:pt x="1" y="1769"/>
                  </a:cubicBezTo>
                  <a:cubicBezTo>
                    <a:pt x="31" y="3172"/>
                    <a:pt x="770" y="4530"/>
                    <a:pt x="1917" y="5314"/>
                  </a:cubicBezTo>
                  <a:cubicBezTo>
                    <a:pt x="2264" y="5555"/>
                    <a:pt x="2656" y="5737"/>
                    <a:pt x="3048" y="5857"/>
                  </a:cubicBezTo>
                  <a:cubicBezTo>
                    <a:pt x="3492" y="6005"/>
                    <a:pt x="3952" y="6076"/>
                    <a:pt x="4417" y="6076"/>
                  </a:cubicBezTo>
                  <a:cubicBezTo>
                    <a:pt x="4569" y="6076"/>
                    <a:pt x="4722" y="6068"/>
                    <a:pt x="4874" y="6053"/>
                  </a:cubicBezTo>
                  <a:cubicBezTo>
                    <a:pt x="4889" y="6053"/>
                    <a:pt x="4919" y="6038"/>
                    <a:pt x="4934" y="6038"/>
                  </a:cubicBezTo>
                  <a:cubicBezTo>
                    <a:pt x="4979" y="6038"/>
                    <a:pt x="5010" y="6038"/>
                    <a:pt x="5055" y="6023"/>
                  </a:cubicBezTo>
                  <a:cubicBezTo>
                    <a:pt x="5342" y="5993"/>
                    <a:pt x="5643" y="5918"/>
                    <a:pt x="5915" y="5812"/>
                  </a:cubicBezTo>
                  <a:lnTo>
                    <a:pt x="5915" y="5812"/>
                  </a:lnTo>
                  <a:cubicBezTo>
                    <a:pt x="5824" y="5948"/>
                    <a:pt x="5719" y="6053"/>
                    <a:pt x="5598" y="6159"/>
                  </a:cubicBezTo>
                  <a:cubicBezTo>
                    <a:pt x="5508" y="6250"/>
                    <a:pt x="5402" y="6325"/>
                    <a:pt x="5296" y="6400"/>
                  </a:cubicBezTo>
                  <a:cubicBezTo>
                    <a:pt x="5236" y="6431"/>
                    <a:pt x="5176" y="6461"/>
                    <a:pt x="5115" y="6491"/>
                  </a:cubicBezTo>
                  <a:cubicBezTo>
                    <a:pt x="4753" y="6672"/>
                    <a:pt x="4361" y="6762"/>
                    <a:pt x="3953" y="6778"/>
                  </a:cubicBezTo>
                  <a:cubicBezTo>
                    <a:pt x="3866" y="6784"/>
                    <a:pt x="3779" y="6787"/>
                    <a:pt x="3691" y="6787"/>
                  </a:cubicBezTo>
                  <a:cubicBezTo>
                    <a:pt x="3567" y="6787"/>
                    <a:pt x="3444" y="6780"/>
                    <a:pt x="3320" y="6762"/>
                  </a:cubicBezTo>
                  <a:cubicBezTo>
                    <a:pt x="2943" y="6702"/>
                    <a:pt x="2581" y="6597"/>
                    <a:pt x="2218" y="6461"/>
                  </a:cubicBezTo>
                  <a:cubicBezTo>
                    <a:pt x="1675" y="6250"/>
                    <a:pt x="1147" y="5948"/>
                    <a:pt x="634" y="5661"/>
                  </a:cubicBezTo>
                  <a:lnTo>
                    <a:pt x="634" y="5661"/>
                  </a:lnTo>
                  <a:cubicBezTo>
                    <a:pt x="815" y="6114"/>
                    <a:pt x="1102" y="6461"/>
                    <a:pt x="1464" y="6747"/>
                  </a:cubicBezTo>
                  <a:cubicBezTo>
                    <a:pt x="1690" y="6928"/>
                    <a:pt x="1947" y="7079"/>
                    <a:pt x="2218" y="7230"/>
                  </a:cubicBezTo>
                  <a:cubicBezTo>
                    <a:pt x="2837" y="7547"/>
                    <a:pt x="3546" y="7773"/>
                    <a:pt x="4195" y="8015"/>
                  </a:cubicBezTo>
                  <a:cubicBezTo>
                    <a:pt x="5462" y="8467"/>
                    <a:pt x="6699" y="9071"/>
                    <a:pt x="7816" y="9840"/>
                  </a:cubicBezTo>
                  <a:cubicBezTo>
                    <a:pt x="7831" y="9855"/>
                    <a:pt x="7846" y="9871"/>
                    <a:pt x="7861" y="9871"/>
                  </a:cubicBezTo>
                  <a:cubicBezTo>
                    <a:pt x="8027" y="9991"/>
                    <a:pt x="8193" y="10112"/>
                    <a:pt x="8359" y="10233"/>
                  </a:cubicBezTo>
                  <a:cubicBezTo>
                    <a:pt x="8902" y="10655"/>
                    <a:pt x="9415" y="11108"/>
                    <a:pt x="9883" y="11621"/>
                  </a:cubicBezTo>
                  <a:cubicBezTo>
                    <a:pt x="12961" y="14910"/>
                    <a:pt x="14153" y="19919"/>
                    <a:pt x="18000" y="22242"/>
                  </a:cubicBezTo>
                  <a:cubicBezTo>
                    <a:pt x="18951" y="22823"/>
                    <a:pt x="20075" y="23185"/>
                    <a:pt x="21181" y="23185"/>
                  </a:cubicBezTo>
                  <a:cubicBezTo>
                    <a:pt x="21338" y="23185"/>
                    <a:pt x="21495" y="23178"/>
                    <a:pt x="21651" y="23163"/>
                  </a:cubicBezTo>
                  <a:cubicBezTo>
                    <a:pt x="21923" y="23132"/>
                    <a:pt x="22209" y="23072"/>
                    <a:pt x="22481" y="22997"/>
                  </a:cubicBezTo>
                  <a:cubicBezTo>
                    <a:pt x="24171" y="22469"/>
                    <a:pt x="25363" y="21005"/>
                    <a:pt x="26675" y="19813"/>
                  </a:cubicBezTo>
                  <a:cubicBezTo>
                    <a:pt x="28516" y="18138"/>
                    <a:pt x="30779" y="16962"/>
                    <a:pt x="33208" y="16358"/>
                  </a:cubicBezTo>
                  <a:lnTo>
                    <a:pt x="33223" y="16358"/>
                  </a:lnTo>
                  <a:cubicBezTo>
                    <a:pt x="34483" y="16041"/>
                    <a:pt x="35780" y="15879"/>
                    <a:pt x="37076" y="15879"/>
                  </a:cubicBezTo>
                  <a:cubicBezTo>
                    <a:pt x="38372" y="15879"/>
                    <a:pt x="39665" y="16041"/>
                    <a:pt x="40918" y="16373"/>
                  </a:cubicBezTo>
                  <a:cubicBezTo>
                    <a:pt x="40178" y="17339"/>
                    <a:pt x="39711" y="18501"/>
                    <a:pt x="39605" y="19723"/>
                  </a:cubicBezTo>
                  <a:cubicBezTo>
                    <a:pt x="39454" y="21262"/>
                    <a:pt x="39892" y="22861"/>
                    <a:pt x="40797" y="24113"/>
                  </a:cubicBezTo>
                  <a:cubicBezTo>
                    <a:pt x="39877" y="24551"/>
                    <a:pt x="38941" y="24988"/>
                    <a:pt x="38021" y="25426"/>
                  </a:cubicBezTo>
                  <a:cubicBezTo>
                    <a:pt x="37840" y="25516"/>
                    <a:pt x="37629" y="25622"/>
                    <a:pt x="37568" y="25818"/>
                  </a:cubicBezTo>
                  <a:cubicBezTo>
                    <a:pt x="37493" y="26074"/>
                    <a:pt x="37734" y="26361"/>
                    <a:pt x="38006" y="26421"/>
                  </a:cubicBezTo>
                  <a:lnTo>
                    <a:pt x="38021" y="26421"/>
                  </a:lnTo>
                  <a:cubicBezTo>
                    <a:pt x="38070" y="26430"/>
                    <a:pt x="38119" y="26433"/>
                    <a:pt x="38168" y="26433"/>
                  </a:cubicBezTo>
                  <a:cubicBezTo>
                    <a:pt x="38390" y="26433"/>
                    <a:pt x="38608" y="26357"/>
                    <a:pt x="38805" y="26271"/>
                  </a:cubicBezTo>
                  <a:cubicBezTo>
                    <a:pt x="39439" y="26044"/>
                    <a:pt x="40073" y="25803"/>
                    <a:pt x="40706" y="25577"/>
                  </a:cubicBezTo>
                  <a:cubicBezTo>
                    <a:pt x="41431" y="25305"/>
                    <a:pt x="42200" y="25003"/>
                    <a:pt x="42668" y="24385"/>
                  </a:cubicBezTo>
                  <a:cubicBezTo>
                    <a:pt x="43075" y="23872"/>
                    <a:pt x="43151" y="23057"/>
                    <a:pt x="42758" y="22574"/>
                  </a:cubicBezTo>
                  <a:cubicBezTo>
                    <a:pt x="42683" y="22484"/>
                    <a:pt x="42592" y="22393"/>
                    <a:pt x="42487" y="22333"/>
                  </a:cubicBezTo>
                  <a:lnTo>
                    <a:pt x="42487" y="22333"/>
                  </a:lnTo>
                  <a:cubicBezTo>
                    <a:pt x="42729" y="22365"/>
                    <a:pt x="42976" y="22380"/>
                    <a:pt x="43223" y="22380"/>
                  </a:cubicBezTo>
                  <a:cubicBezTo>
                    <a:pt x="43436" y="22380"/>
                    <a:pt x="43650" y="22369"/>
                    <a:pt x="43860" y="22348"/>
                  </a:cubicBezTo>
                  <a:cubicBezTo>
                    <a:pt x="45444" y="22152"/>
                    <a:pt x="46953" y="21246"/>
                    <a:pt x="47873" y="19934"/>
                  </a:cubicBezTo>
                  <a:cubicBezTo>
                    <a:pt x="48808" y="18621"/>
                    <a:pt x="49170" y="16962"/>
                    <a:pt x="48989" y="15362"/>
                  </a:cubicBezTo>
                  <a:cubicBezTo>
                    <a:pt x="48944" y="14895"/>
                    <a:pt x="48839" y="14442"/>
                    <a:pt x="48703" y="14004"/>
                  </a:cubicBezTo>
                  <a:cubicBezTo>
                    <a:pt x="48069" y="12073"/>
                    <a:pt x="46621" y="10459"/>
                    <a:pt x="44840" y="9478"/>
                  </a:cubicBezTo>
                  <a:lnTo>
                    <a:pt x="44735" y="9418"/>
                  </a:lnTo>
                  <a:cubicBezTo>
                    <a:pt x="43679" y="8860"/>
                    <a:pt x="42532" y="8528"/>
                    <a:pt x="41340" y="8377"/>
                  </a:cubicBezTo>
                  <a:cubicBezTo>
                    <a:pt x="41008" y="8347"/>
                    <a:pt x="38262" y="8286"/>
                    <a:pt x="34837" y="8286"/>
                  </a:cubicBezTo>
                  <a:cubicBezTo>
                    <a:pt x="34440" y="8285"/>
                    <a:pt x="34033" y="8284"/>
                    <a:pt x="33621" y="8284"/>
                  </a:cubicBezTo>
                  <a:cubicBezTo>
                    <a:pt x="29708" y="8284"/>
                    <a:pt x="25224" y="8352"/>
                    <a:pt x="22481" y="8543"/>
                  </a:cubicBezTo>
                  <a:cubicBezTo>
                    <a:pt x="22179" y="8573"/>
                    <a:pt x="21862" y="8588"/>
                    <a:pt x="21545" y="8618"/>
                  </a:cubicBezTo>
                  <a:cubicBezTo>
                    <a:pt x="21193" y="8637"/>
                    <a:pt x="20840" y="8650"/>
                    <a:pt x="20489" y="8650"/>
                  </a:cubicBezTo>
                  <a:cubicBezTo>
                    <a:pt x="19411" y="8650"/>
                    <a:pt x="18352" y="8527"/>
                    <a:pt x="17396" y="8060"/>
                  </a:cubicBezTo>
                  <a:cubicBezTo>
                    <a:pt x="15676" y="7230"/>
                    <a:pt x="14635" y="5495"/>
                    <a:pt x="13232" y="4213"/>
                  </a:cubicBezTo>
                  <a:cubicBezTo>
                    <a:pt x="11588" y="2689"/>
                    <a:pt x="9385" y="1799"/>
                    <a:pt x="7137" y="1738"/>
                  </a:cubicBezTo>
                  <a:cubicBezTo>
                    <a:pt x="7030" y="1736"/>
                    <a:pt x="6922" y="1735"/>
                    <a:pt x="6814" y="1735"/>
                  </a:cubicBezTo>
                  <a:cubicBezTo>
                    <a:pt x="6490" y="1735"/>
                    <a:pt x="6161" y="1743"/>
                    <a:pt x="5834" y="1743"/>
                  </a:cubicBezTo>
                  <a:cubicBezTo>
                    <a:pt x="4963" y="1743"/>
                    <a:pt x="4104" y="1683"/>
                    <a:pt x="3380" y="1240"/>
                  </a:cubicBezTo>
                  <a:cubicBezTo>
                    <a:pt x="2867" y="924"/>
                    <a:pt x="2384" y="441"/>
                    <a:pt x="1871" y="169"/>
                  </a:cubicBezTo>
                  <a:cubicBezTo>
                    <a:pt x="1669" y="63"/>
                    <a:pt x="1466" y="0"/>
                    <a:pt x="1256" y="0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53"/>
            <p:cNvSpPr/>
            <p:nvPr/>
          </p:nvSpPr>
          <p:spPr>
            <a:xfrm>
              <a:off x="1152325" y="4781325"/>
              <a:ext cx="1205125" cy="654450"/>
            </a:xfrm>
            <a:custGeom>
              <a:rect b="b" l="l" r="r" t="t"/>
              <a:pathLst>
                <a:path extrusionOk="0" h="26178" w="48205">
                  <a:moveTo>
                    <a:pt x="559" y="1"/>
                  </a:moveTo>
                  <a:cubicBezTo>
                    <a:pt x="257" y="242"/>
                    <a:pt x="91" y="649"/>
                    <a:pt x="31" y="1057"/>
                  </a:cubicBezTo>
                  <a:cubicBezTo>
                    <a:pt x="16" y="1223"/>
                    <a:pt x="1" y="1374"/>
                    <a:pt x="1" y="1525"/>
                  </a:cubicBezTo>
                  <a:cubicBezTo>
                    <a:pt x="31" y="2928"/>
                    <a:pt x="770" y="4286"/>
                    <a:pt x="1917" y="5070"/>
                  </a:cubicBezTo>
                  <a:cubicBezTo>
                    <a:pt x="2264" y="5311"/>
                    <a:pt x="2656" y="5493"/>
                    <a:pt x="3048" y="5613"/>
                  </a:cubicBezTo>
                  <a:cubicBezTo>
                    <a:pt x="3492" y="5761"/>
                    <a:pt x="3952" y="5832"/>
                    <a:pt x="4411" y="5832"/>
                  </a:cubicBezTo>
                  <a:cubicBezTo>
                    <a:pt x="4561" y="5832"/>
                    <a:pt x="4710" y="5824"/>
                    <a:pt x="4859" y="5809"/>
                  </a:cubicBezTo>
                  <a:cubicBezTo>
                    <a:pt x="4889" y="5794"/>
                    <a:pt x="4919" y="5779"/>
                    <a:pt x="4949" y="5779"/>
                  </a:cubicBezTo>
                  <a:cubicBezTo>
                    <a:pt x="4949" y="5779"/>
                    <a:pt x="4934" y="5794"/>
                    <a:pt x="4934" y="5794"/>
                  </a:cubicBezTo>
                  <a:cubicBezTo>
                    <a:pt x="4979" y="5794"/>
                    <a:pt x="5010" y="5794"/>
                    <a:pt x="5055" y="5779"/>
                  </a:cubicBezTo>
                  <a:cubicBezTo>
                    <a:pt x="5342" y="5749"/>
                    <a:pt x="5643" y="5674"/>
                    <a:pt x="5915" y="5568"/>
                  </a:cubicBezTo>
                  <a:lnTo>
                    <a:pt x="5915" y="5568"/>
                  </a:lnTo>
                  <a:cubicBezTo>
                    <a:pt x="5824" y="5704"/>
                    <a:pt x="5719" y="5809"/>
                    <a:pt x="5598" y="5915"/>
                  </a:cubicBezTo>
                  <a:cubicBezTo>
                    <a:pt x="5508" y="6006"/>
                    <a:pt x="5402" y="6081"/>
                    <a:pt x="5296" y="6156"/>
                  </a:cubicBezTo>
                  <a:cubicBezTo>
                    <a:pt x="5236" y="6187"/>
                    <a:pt x="5176" y="6217"/>
                    <a:pt x="5115" y="6247"/>
                  </a:cubicBezTo>
                  <a:cubicBezTo>
                    <a:pt x="4753" y="6428"/>
                    <a:pt x="4361" y="6518"/>
                    <a:pt x="3953" y="6534"/>
                  </a:cubicBezTo>
                  <a:cubicBezTo>
                    <a:pt x="3592" y="6687"/>
                    <a:pt x="3190" y="6761"/>
                    <a:pt x="2795" y="6761"/>
                  </a:cubicBezTo>
                  <a:cubicBezTo>
                    <a:pt x="2647" y="6761"/>
                    <a:pt x="2499" y="6750"/>
                    <a:pt x="2354" y="6730"/>
                  </a:cubicBezTo>
                  <a:cubicBezTo>
                    <a:pt x="2052" y="6684"/>
                    <a:pt x="1751" y="6609"/>
                    <a:pt x="1464" y="6503"/>
                  </a:cubicBezTo>
                  <a:lnTo>
                    <a:pt x="1464" y="6503"/>
                  </a:lnTo>
                  <a:cubicBezTo>
                    <a:pt x="1690" y="6684"/>
                    <a:pt x="1947" y="6835"/>
                    <a:pt x="2218" y="6986"/>
                  </a:cubicBezTo>
                  <a:cubicBezTo>
                    <a:pt x="2837" y="7303"/>
                    <a:pt x="3531" y="7529"/>
                    <a:pt x="4180" y="7771"/>
                  </a:cubicBezTo>
                  <a:cubicBezTo>
                    <a:pt x="5462" y="8223"/>
                    <a:pt x="6699" y="8827"/>
                    <a:pt x="7816" y="9596"/>
                  </a:cubicBezTo>
                  <a:cubicBezTo>
                    <a:pt x="7831" y="9611"/>
                    <a:pt x="7846" y="9627"/>
                    <a:pt x="7846" y="9627"/>
                  </a:cubicBezTo>
                  <a:cubicBezTo>
                    <a:pt x="8027" y="9747"/>
                    <a:pt x="8193" y="9868"/>
                    <a:pt x="8344" y="9989"/>
                  </a:cubicBezTo>
                  <a:cubicBezTo>
                    <a:pt x="8902" y="10411"/>
                    <a:pt x="9415" y="10864"/>
                    <a:pt x="9883" y="11377"/>
                  </a:cubicBezTo>
                  <a:cubicBezTo>
                    <a:pt x="12961" y="14666"/>
                    <a:pt x="14153" y="19675"/>
                    <a:pt x="18000" y="21998"/>
                  </a:cubicBezTo>
                  <a:cubicBezTo>
                    <a:pt x="18951" y="22579"/>
                    <a:pt x="20075" y="22941"/>
                    <a:pt x="21181" y="22941"/>
                  </a:cubicBezTo>
                  <a:cubicBezTo>
                    <a:pt x="21338" y="22941"/>
                    <a:pt x="21495" y="22934"/>
                    <a:pt x="21651" y="22919"/>
                  </a:cubicBezTo>
                  <a:cubicBezTo>
                    <a:pt x="23265" y="22360"/>
                    <a:pt x="24427" y="20942"/>
                    <a:pt x="25694" y="19780"/>
                  </a:cubicBezTo>
                  <a:cubicBezTo>
                    <a:pt x="27792" y="17879"/>
                    <a:pt x="30432" y="16627"/>
                    <a:pt x="33208" y="16114"/>
                  </a:cubicBezTo>
                  <a:lnTo>
                    <a:pt x="33223" y="16114"/>
                  </a:lnTo>
                  <a:cubicBezTo>
                    <a:pt x="34483" y="15797"/>
                    <a:pt x="35780" y="15635"/>
                    <a:pt x="37076" y="15635"/>
                  </a:cubicBezTo>
                  <a:cubicBezTo>
                    <a:pt x="38372" y="15635"/>
                    <a:pt x="39665" y="15797"/>
                    <a:pt x="40918" y="16129"/>
                  </a:cubicBezTo>
                  <a:cubicBezTo>
                    <a:pt x="40178" y="17095"/>
                    <a:pt x="39711" y="18257"/>
                    <a:pt x="39605" y="19464"/>
                  </a:cubicBezTo>
                  <a:cubicBezTo>
                    <a:pt x="39454" y="21018"/>
                    <a:pt x="39892" y="22617"/>
                    <a:pt x="40797" y="23869"/>
                  </a:cubicBezTo>
                  <a:cubicBezTo>
                    <a:pt x="39877" y="24307"/>
                    <a:pt x="38941" y="24744"/>
                    <a:pt x="38021" y="25182"/>
                  </a:cubicBezTo>
                  <a:cubicBezTo>
                    <a:pt x="37840" y="25272"/>
                    <a:pt x="37629" y="25378"/>
                    <a:pt x="37568" y="25574"/>
                  </a:cubicBezTo>
                  <a:cubicBezTo>
                    <a:pt x="37493" y="25830"/>
                    <a:pt x="37734" y="26117"/>
                    <a:pt x="38006" y="26162"/>
                  </a:cubicBezTo>
                  <a:cubicBezTo>
                    <a:pt x="38006" y="26177"/>
                    <a:pt x="38021" y="26177"/>
                    <a:pt x="38021" y="26177"/>
                  </a:cubicBezTo>
                  <a:cubicBezTo>
                    <a:pt x="38594" y="25966"/>
                    <a:pt x="39168" y="25755"/>
                    <a:pt x="39741" y="25544"/>
                  </a:cubicBezTo>
                  <a:cubicBezTo>
                    <a:pt x="40465" y="25272"/>
                    <a:pt x="41234" y="24970"/>
                    <a:pt x="41702" y="24352"/>
                  </a:cubicBezTo>
                  <a:cubicBezTo>
                    <a:pt x="42185" y="23733"/>
                    <a:pt x="42185" y="22707"/>
                    <a:pt x="41521" y="22300"/>
                  </a:cubicBezTo>
                  <a:lnTo>
                    <a:pt x="41521" y="22300"/>
                  </a:lnTo>
                  <a:cubicBezTo>
                    <a:pt x="41760" y="22335"/>
                    <a:pt x="42004" y="22350"/>
                    <a:pt x="42247" y="22350"/>
                  </a:cubicBezTo>
                  <a:cubicBezTo>
                    <a:pt x="42418" y="22350"/>
                    <a:pt x="42590" y="22343"/>
                    <a:pt x="42758" y="22330"/>
                  </a:cubicBezTo>
                  <a:cubicBezTo>
                    <a:pt x="43136" y="22285"/>
                    <a:pt x="43498" y="22209"/>
                    <a:pt x="43860" y="22104"/>
                  </a:cubicBezTo>
                  <a:cubicBezTo>
                    <a:pt x="45082" y="21727"/>
                    <a:pt x="46168" y="20942"/>
                    <a:pt x="46907" y="19901"/>
                  </a:cubicBezTo>
                  <a:cubicBezTo>
                    <a:pt x="47843" y="18588"/>
                    <a:pt x="48205" y="16929"/>
                    <a:pt x="48024" y="15330"/>
                  </a:cubicBezTo>
                  <a:cubicBezTo>
                    <a:pt x="47963" y="14862"/>
                    <a:pt x="47873" y="14409"/>
                    <a:pt x="47722" y="13972"/>
                  </a:cubicBezTo>
                  <a:cubicBezTo>
                    <a:pt x="47103" y="12041"/>
                    <a:pt x="45655" y="10426"/>
                    <a:pt x="43875" y="9445"/>
                  </a:cubicBezTo>
                  <a:lnTo>
                    <a:pt x="43769" y="9385"/>
                  </a:lnTo>
                  <a:cubicBezTo>
                    <a:pt x="42713" y="8827"/>
                    <a:pt x="41551" y="8495"/>
                    <a:pt x="40375" y="8344"/>
                  </a:cubicBezTo>
                  <a:cubicBezTo>
                    <a:pt x="40043" y="8314"/>
                    <a:pt x="37297" y="8254"/>
                    <a:pt x="33872" y="8254"/>
                  </a:cubicBezTo>
                  <a:cubicBezTo>
                    <a:pt x="33474" y="8252"/>
                    <a:pt x="33068" y="8251"/>
                    <a:pt x="32655" y="8251"/>
                  </a:cubicBezTo>
                  <a:cubicBezTo>
                    <a:pt x="28742" y="8251"/>
                    <a:pt x="24258" y="8319"/>
                    <a:pt x="21515" y="8510"/>
                  </a:cubicBezTo>
                  <a:cubicBezTo>
                    <a:pt x="21198" y="8540"/>
                    <a:pt x="20897" y="8555"/>
                    <a:pt x="20565" y="8585"/>
                  </a:cubicBezTo>
                  <a:cubicBezTo>
                    <a:pt x="20216" y="8604"/>
                    <a:pt x="19866" y="8617"/>
                    <a:pt x="19517" y="8617"/>
                  </a:cubicBezTo>
                  <a:cubicBezTo>
                    <a:pt x="18445" y="8617"/>
                    <a:pt x="17383" y="8494"/>
                    <a:pt x="16416" y="8027"/>
                  </a:cubicBezTo>
                  <a:cubicBezTo>
                    <a:pt x="14711" y="7197"/>
                    <a:pt x="13670" y="5462"/>
                    <a:pt x="12267" y="4180"/>
                  </a:cubicBezTo>
                  <a:cubicBezTo>
                    <a:pt x="10622" y="2656"/>
                    <a:pt x="8404" y="1766"/>
                    <a:pt x="6171" y="1706"/>
                  </a:cubicBezTo>
                  <a:cubicBezTo>
                    <a:pt x="6064" y="1703"/>
                    <a:pt x="5957" y="1702"/>
                    <a:pt x="5849" y="1702"/>
                  </a:cubicBezTo>
                  <a:cubicBezTo>
                    <a:pt x="5524" y="1702"/>
                    <a:pt x="5196" y="1711"/>
                    <a:pt x="4869" y="1711"/>
                  </a:cubicBezTo>
                  <a:cubicBezTo>
                    <a:pt x="3997" y="1711"/>
                    <a:pt x="3139" y="1650"/>
                    <a:pt x="2415" y="1208"/>
                  </a:cubicBezTo>
                  <a:cubicBezTo>
                    <a:pt x="1902" y="891"/>
                    <a:pt x="1419" y="408"/>
                    <a:pt x="906" y="136"/>
                  </a:cubicBezTo>
                  <a:cubicBezTo>
                    <a:pt x="785" y="76"/>
                    <a:pt x="664" y="31"/>
                    <a:pt x="559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53"/>
            <p:cNvSpPr/>
            <p:nvPr/>
          </p:nvSpPr>
          <p:spPr>
            <a:xfrm>
              <a:off x="1280200" y="4929175"/>
              <a:ext cx="83000" cy="101875"/>
            </a:xfrm>
            <a:custGeom>
              <a:rect b="b" l="l" r="r" t="t"/>
              <a:pathLst>
                <a:path extrusionOk="0" h="4075" w="3320">
                  <a:moveTo>
                    <a:pt x="483" y="1"/>
                  </a:moveTo>
                  <a:cubicBezTo>
                    <a:pt x="393" y="92"/>
                    <a:pt x="287" y="167"/>
                    <a:pt x="181" y="242"/>
                  </a:cubicBezTo>
                  <a:cubicBezTo>
                    <a:pt x="121" y="273"/>
                    <a:pt x="61" y="303"/>
                    <a:pt x="0" y="333"/>
                  </a:cubicBezTo>
                  <a:cubicBezTo>
                    <a:pt x="151" y="1283"/>
                    <a:pt x="740" y="2098"/>
                    <a:pt x="1615" y="2536"/>
                  </a:cubicBezTo>
                  <a:cubicBezTo>
                    <a:pt x="2097" y="2792"/>
                    <a:pt x="2565" y="3003"/>
                    <a:pt x="2686" y="3577"/>
                  </a:cubicBezTo>
                  <a:cubicBezTo>
                    <a:pt x="2686" y="3607"/>
                    <a:pt x="2701" y="3652"/>
                    <a:pt x="2701" y="3682"/>
                  </a:cubicBezTo>
                  <a:lnTo>
                    <a:pt x="3244" y="4075"/>
                  </a:lnTo>
                  <a:cubicBezTo>
                    <a:pt x="3319" y="3456"/>
                    <a:pt x="3138" y="2837"/>
                    <a:pt x="2550" y="2415"/>
                  </a:cubicBezTo>
                  <a:cubicBezTo>
                    <a:pt x="2112" y="2098"/>
                    <a:pt x="1584" y="1947"/>
                    <a:pt x="1207" y="1555"/>
                  </a:cubicBezTo>
                  <a:cubicBezTo>
                    <a:pt x="830" y="1178"/>
                    <a:pt x="589" y="665"/>
                    <a:pt x="543" y="137"/>
                  </a:cubicBezTo>
                  <a:cubicBezTo>
                    <a:pt x="528" y="92"/>
                    <a:pt x="513" y="46"/>
                    <a:pt x="48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53"/>
            <p:cNvSpPr/>
            <p:nvPr/>
          </p:nvSpPr>
          <p:spPr>
            <a:xfrm>
              <a:off x="1683400" y="4982325"/>
              <a:ext cx="419825" cy="105025"/>
            </a:xfrm>
            <a:custGeom>
              <a:rect b="b" l="l" r="r" t="t"/>
              <a:pathLst>
                <a:path extrusionOk="0" h="4201" w="16793">
                  <a:moveTo>
                    <a:pt x="12381" y="0"/>
                  </a:moveTo>
                  <a:cubicBezTo>
                    <a:pt x="8477" y="0"/>
                    <a:pt x="3982" y="68"/>
                    <a:pt x="1253" y="259"/>
                  </a:cubicBezTo>
                  <a:cubicBezTo>
                    <a:pt x="936" y="289"/>
                    <a:pt x="619" y="304"/>
                    <a:pt x="302" y="334"/>
                  </a:cubicBezTo>
                  <a:cubicBezTo>
                    <a:pt x="257" y="455"/>
                    <a:pt x="212" y="591"/>
                    <a:pt x="182" y="727"/>
                  </a:cubicBezTo>
                  <a:cubicBezTo>
                    <a:pt x="1" y="1556"/>
                    <a:pt x="318" y="2371"/>
                    <a:pt x="951" y="2914"/>
                  </a:cubicBezTo>
                  <a:cubicBezTo>
                    <a:pt x="1606" y="3482"/>
                    <a:pt x="2472" y="3684"/>
                    <a:pt x="3318" y="3684"/>
                  </a:cubicBezTo>
                  <a:cubicBezTo>
                    <a:pt x="3349" y="3684"/>
                    <a:pt x="3380" y="3684"/>
                    <a:pt x="3410" y="3684"/>
                  </a:cubicBezTo>
                  <a:cubicBezTo>
                    <a:pt x="4421" y="3669"/>
                    <a:pt x="5402" y="3382"/>
                    <a:pt x="6398" y="3291"/>
                  </a:cubicBezTo>
                  <a:cubicBezTo>
                    <a:pt x="6698" y="3256"/>
                    <a:pt x="6994" y="3241"/>
                    <a:pt x="7290" y="3241"/>
                  </a:cubicBezTo>
                  <a:cubicBezTo>
                    <a:pt x="7499" y="3241"/>
                    <a:pt x="7709" y="3249"/>
                    <a:pt x="7922" y="3261"/>
                  </a:cubicBezTo>
                  <a:cubicBezTo>
                    <a:pt x="8012" y="3291"/>
                    <a:pt x="8118" y="3337"/>
                    <a:pt x="8208" y="3367"/>
                  </a:cubicBezTo>
                  <a:cubicBezTo>
                    <a:pt x="9068" y="3669"/>
                    <a:pt x="9898" y="3985"/>
                    <a:pt x="10818" y="4121"/>
                  </a:cubicBezTo>
                  <a:cubicBezTo>
                    <a:pt x="11197" y="4173"/>
                    <a:pt x="11583" y="4201"/>
                    <a:pt x="11970" y="4201"/>
                  </a:cubicBezTo>
                  <a:cubicBezTo>
                    <a:pt x="13276" y="4201"/>
                    <a:pt x="14587" y="3880"/>
                    <a:pt x="15646" y="3065"/>
                  </a:cubicBezTo>
                  <a:cubicBezTo>
                    <a:pt x="16265" y="2597"/>
                    <a:pt x="16793" y="1858"/>
                    <a:pt x="16476" y="1043"/>
                  </a:cubicBezTo>
                  <a:cubicBezTo>
                    <a:pt x="16340" y="696"/>
                    <a:pt x="16054" y="425"/>
                    <a:pt x="15676" y="349"/>
                  </a:cubicBezTo>
                  <a:cubicBezTo>
                    <a:pt x="15571" y="325"/>
                    <a:pt x="15466" y="316"/>
                    <a:pt x="15361" y="316"/>
                  </a:cubicBezTo>
                  <a:cubicBezTo>
                    <a:pt x="15073" y="316"/>
                    <a:pt x="14783" y="384"/>
                    <a:pt x="14485" y="395"/>
                  </a:cubicBezTo>
                  <a:cubicBezTo>
                    <a:pt x="14467" y="395"/>
                    <a:pt x="14449" y="396"/>
                    <a:pt x="14432" y="396"/>
                  </a:cubicBezTo>
                  <a:cubicBezTo>
                    <a:pt x="14070" y="396"/>
                    <a:pt x="13839" y="247"/>
                    <a:pt x="13594" y="2"/>
                  </a:cubicBezTo>
                  <a:cubicBezTo>
                    <a:pt x="13198" y="1"/>
                    <a:pt x="12793" y="0"/>
                    <a:pt x="12381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53"/>
            <p:cNvSpPr/>
            <p:nvPr/>
          </p:nvSpPr>
          <p:spPr>
            <a:xfrm>
              <a:off x="1476700" y="5083800"/>
              <a:ext cx="150150" cy="159475"/>
            </a:xfrm>
            <a:custGeom>
              <a:rect b="b" l="l" r="r" t="t"/>
              <a:pathLst>
                <a:path extrusionOk="0" h="6379" w="6006">
                  <a:moveTo>
                    <a:pt x="1506" y="1"/>
                  </a:moveTo>
                  <a:cubicBezTo>
                    <a:pt x="1487" y="1"/>
                    <a:pt x="1468" y="1"/>
                    <a:pt x="1449" y="2"/>
                  </a:cubicBezTo>
                  <a:cubicBezTo>
                    <a:pt x="604" y="32"/>
                    <a:pt x="152" y="741"/>
                    <a:pt x="76" y="1511"/>
                  </a:cubicBezTo>
                  <a:cubicBezTo>
                    <a:pt x="1" y="2295"/>
                    <a:pt x="242" y="3095"/>
                    <a:pt x="619" y="3774"/>
                  </a:cubicBezTo>
                  <a:cubicBezTo>
                    <a:pt x="1072" y="4558"/>
                    <a:pt x="1736" y="5282"/>
                    <a:pt x="2520" y="5765"/>
                  </a:cubicBezTo>
                  <a:cubicBezTo>
                    <a:pt x="2566" y="5795"/>
                    <a:pt x="2641" y="5841"/>
                    <a:pt x="2701" y="5871"/>
                  </a:cubicBezTo>
                  <a:cubicBezTo>
                    <a:pt x="3064" y="6167"/>
                    <a:pt x="3511" y="6379"/>
                    <a:pt x="3999" y="6379"/>
                  </a:cubicBezTo>
                  <a:cubicBezTo>
                    <a:pt x="4059" y="6379"/>
                    <a:pt x="4119" y="6375"/>
                    <a:pt x="4180" y="6369"/>
                  </a:cubicBezTo>
                  <a:cubicBezTo>
                    <a:pt x="4919" y="6293"/>
                    <a:pt x="5643" y="5841"/>
                    <a:pt x="5885" y="5101"/>
                  </a:cubicBezTo>
                  <a:cubicBezTo>
                    <a:pt x="6006" y="4724"/>
                    <a:pt x="5945" y="4302"/>
                    <a:pt x="5674" y="4000"/>
                  </a:cubicBezTo>
                  <a:cubicBezTo>
                    <a:pt x="5432" y="3728"/>
                    <a:pt x="5070" y="3638"/>
                    <a:pt x="4768" y="3472"/>
                  </a:cubicBezTo>
                  <a:cubicBezTo>
                    <a:pt x="3954" y="3050"/>
                    <a:pt x="3727" y="2054"/>
                    <a:pt x="3320" y="1314"/>
                  </a:cubicBezTo>
                  <a:cubicBezTo>
                    <a:pt x="2937" y="636"/>
                    <a:pt x="2322" y="1"/>
                    <a:pt x="1506" y="1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53"/>
            <p:cNvSpPr/>
            <p:nvPr/>
          </p:nvSpPr>
          <p:spPr>
            <a:xfrm>
              <a:off x="2249175" y="5012175"/>
              <a:ext cx="127900" cy="154925"/>
            </a:xfrm>
            <a:custGeom>
              <a:rect b="b" l="l" r="r" t="t"/>
              <a:pathLst>
                <a:path extrusionOk="0" h="6197" w="5116">
                  <a:moveTo>
                    <a:pt x="966" y="0"/>
                  </a:moveTo>
                  <a:cubicBezTo>
                    <a:pt x="408" y="393"/>
                    <a:pt x="91" y="1117"/>
                    <a:pt x="348" y="1781"/>
                  </a:cubicBezTo>
                  <a:cubicBezTo>
                    <a:pt x="408" y="1931"/>
                    <a:pt x="499" y="2082"/>
                    <a:pt x="589" y="2203"/>
                  </a:cubicBezTo>
                  <a:cubicBezTo>
                    <a:pt x="453" y="2324"/>
                    <a:pt x="333" y="2490"/>
                    <a:pt x="257" y="2701"/>
                  </a:cubicBezTo>
                  <a:cubicBezTo>
                    <a:pt x="1" y="3440"/>
                    <a:pt x="619" y="4074"/>
                    <a:pt x="1268" y="4315"/>
                  </a:cubicBezTo>
                  <a:cubicBezTo>
                    <a:pt x="1615" y="4451"/>
                    <a:pt x="1992" y="4511"/>
                    <a:pt x="2370" y="4632"/>
                  </a:cubicBezTo>
                  <a:cubicBezTo>
                    <a:pt x="2762" y="4753"/>
                    <a:pt x="3018" y="4964"/>
                    <a:pt x="3245" y="5311"/>
                  </a:cubicBezTo>
                  <a:cubicBezTo>
                    <a:pt x="3441" y="5613"/>
                    <a:pt x="3637" y="5915"/>
                    <a:pt x="3954" y="6096"/>
                  </a:cubicBezTo>
                  <a:cubicBezTo>
                    <a:pt x="4090" y="6164"/>
                    <a:pt x="4237" y="6196"/>
                    <a:pt x="4383" y="6196"/>
                  </a:cubicBezTo>
                  <a:cubicBezTo>
                    <a:pt x="4593" y="6196"/>
                    <a:pt x="4802" y="6129"/>
                    <a:pt x="4980" y="6005"/>
                  </a:cubicBezTo>
                  <a:cubicBezTo>
                    <a:pt x="5025" y="5960"/>
                    <a:pt x="5070" y="5930"/>
                    <a:pt x="5115" y="5884"/>
                  </a:cubicBezTo>
                  <a:cubicBezTo>
                    <a:pt x="5070" y="5417"/>
                    <a:pt x="4965" y="4964"/>
                    <a:pt x="4829" y="4526"/>
                  </a:cubicBezTo>
                  <a:cubicBezTo>
                    <a:pt x="4195" y="2595"/>
                    <a:pt x="2747" y="981"/>
                    <a:pt x="9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53"/>
            <p:cNvSpPr/>
            <p:nvPr/>
          </p:nvSpPr>
          <p:spPr>
            <a:xfrm>
              <a:off x="1207025" y="4935225"/>
              <a:ext cx="141850" cy="128725"/>
            </a:xfrm>
            <a:custGeom>
              <a:rect b="b" l="l" r="r" t="t"/>
              <a:pathLst>
                <a:path extrusionOk="0" h="5149" w="5674">
                  <a:moveTo>
                    <a:pt x="3108" y="0"/>
                  </a:moveTo>
                  <a:cubicBezTo>
                    <a:pt x="2746" y="212"/>
                    <a:pt x="2309" y="347"/>
                    <a:pt x="1871" y="378"/>
                  </a:cubicBezTo>
                  <a:cubicBezTo>
                    <a:pt x="1796" y="385"/>
                    <a:pt x="1724" y="389"/>
                    <a:pt x="1652" y="389"/>
                  </a:cubicBezTo>
                  <a:cubicBezTo>
                    <a:pt x="1581" y="389"/>
                    <a:pt x="1509" y="385"/>
                    <a:pt x="1434" y="378"/>
                  </a:cubicBezTo>
                  <a:cubicBezTo>
                    <a:pt x="1328" y="378"/>
                    <a:pt x="1237" y="362"/>
                    <a:pt x="1132" y="362"/>
                  </a:cubicBezTo>
                  <a:cubicBezTo>
                    <a:pt x="755" y="302"/>
                    <a:pt x="393" y="197"/>
                    <a:pt x="30" y="61"/>
                  </a:cubicBezTo>
                  <a:cubicBezTo>
                    <a:pt x="0" y="317"/>
                    <a:pt x="0" y="574"/>
                    <a:pt x="30" y="830"/>
                  </a:cubicBezTo>
                  <a:cubicBezTo>
                    <a:pt x="136" y="1539"/>
                    <a:pt x="543" y="2188"/>
                    <a:pt x="1207" y="2565"/>
                  </a:cubicBezTo>
                  <a:cubicBezTo>
                    <a:pt x="1418" y="2671"/>
                    <a:pt x="1675" y="2776"/>
                    <a:pt x="1841" y="2942"/>
                  </a:cubicBezTo>
                  <a:cubicBezTo>
                    <a:pt x="2067" y="3154"/>
                    <a:pt x="2113" y="3471"/>
                    <a:pt x="2188" y="3742"/>
                  </a:cubicBezTo>
                  <a:cubicBezTo>
                    <a:pt x="2324" y="4270"/>
                    <a:pt x="2641" y="4693"/>
                    <a:pt x="3123" y="4949"/>
                  </a:cubicBezTo>
                  <a:cubicBezTo>
                    <a:pt x="3389" y="5084"/>
                    <a:pt x="3685" y="5149"/>
                    <a:pt x="3979" y="5149"/>
                  </a:cubicBezTo>
                  <a:cubicBezTo>
                    <a:pt x="4802" y="5149"/>
                    <a:pt x="5606" y="4639"/>
                    <a:pt x="5673" y="3727"/>
                  </a:cubicBezTo>
                  <a:cubicBezTo>
                    <a:pt x="5673" y="3636"/>
                    <a:pt x="5673" y="3546"/>
                    <a:pt x="5673" y="3471"/>
                  </a:cubicBezTo>
                  <a:cubicBezTo>
                    <a:pt x="5613" y="2988"/>
                    <a:pt x="5281" y="2595"/>
                    <a:pt x="4858" y="2339"/>
                  </a:cubicBezTo>
                  <a:cubicBezTo>
                    <a:pt x="4345" y="2022"/>
                    <a:pt x="3772" y="1856"/>
                    <a:pt x="3455" y="1298"/>
                  </a:cubicBezTo>
                  <a:cubicBezTo>
                    <a:pt x="3229" y="906"/>
                    <a:pt x="3274" y="408"/>
                    <a:pt x="3108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53"/>
            <p:cNvSpPr/>
            <p:nvPr/>
          </p:nvSpPr>
          <p:spPr>
            <a:xfrm>
              <a:off x="1242100" y="4944650"/>
              <a:ext cx="64325" cy="97775"/>
            </a:xfrm>
            <a:custGeom>
              <a:rect b="b" l="l" r="r" t="t"/>
              <a:pathLst>
                <a:path extrusionOk="0" h="3911" w="2573">
                  <a:moveTo>
                    <a:pt x="31" y="1"/>
                  </a:moveTo>
                  <a:lnTo>
                    <a:pt x="31" y="1"/>
                  </a:lnTo>
                  <a:cubicBezTo>
                    <a:pt x="0" y="649"/>
                    <a:pt x="362" y="1268"/>
                    <a:pt x="800" y="1736"/>
                  </a:cubicBezTo>
                  <a:cubicBezTo>
                    <a:pt x="1313" y="2309"/>
                    <a:pt x="2067" y="2867"/>
                    <a:pt x="2143" y="3712"/>
                  </a:cubicBezTo>
                  <a:cubicBezTo>
                    <a:pt x="2150" y="3842"/>
                    <a:pt x="2263" y="3910"/>
                    <a:pt x="2370" y="3910"/>
                  </a:cubicBezTo>
                  <a:cubicBezTo>
                    <a:pt x="2474" y="3910"/>
                    <a:pt x="2573" y="3846"/>
                    <a:pt x="2565" y="3712"/>
                  </a:cubicBezTo>
                  <a:cubicBezTo>
                    <a:pt x="2505" y="2912"/>
                    <a:pt x="1962" y="2324"/>
                    <a:pt x="1434" y="1781"/>
                  </a:cubicBezTo>
                  <a:cubicBezTo>
                    <a:pt x="966" y="1313"/>
                    <a:pt x="393" y="710"/>
                    <a:pt x="468" y="1"/>
                  </a:cubicBezTo>
                  <a:lnTo>
                    <a:pt x="468" y="1"/>
                  </a:lnTo>
                  <a:cubicBezTo>
                    <a:pt x="393" y="8"/>
                    <a:pt x="321" y="12"/>
                    <a:pt x="249" y="12"/>
                  </a:cubicBezTo>
                  <a:cubicBezTo>
                    <a:pt x="178" y="12"/>
                    <a:pt x="106" y="8"/>
                    <a:pt x="31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53"/>
            <p:cNvSpPr/>
            <p:nvPr/>
          </p:nvSpPr>
          <p:spPr>
            <a:xfrm>
              <a:off x="1124800" y="4752825"/>
              <a:ext cx="89800" cy="72925"/>
            </a:xfrm>
            <a:custGeom>
              <a:rect b="b" l="l" r="r" t="t"/>
              <a:pathLst>
                <a:path extrusionOk="0" h="2917" w="3592">
                  <a:moveTo>
                    <a:pt x="1553" y="0"/>
                  </a:moveTo>
                  <a:cubicBezTo>
                    <a:pt x="875" y="0"/>
                    <a:pt x="298" y="328"/>
                    <a:pt x="166" y="854"/>
                  </a:cubicBezTo>
                  <a:cubicBezTo>
                    <a:pt x="0" y="1503"/>
                    <a:pt x="423" y="2649"/>
                    <a:pt x="1313" y="2876"/>
                  </a:cubicBezTo>
                  <a:cubicBezTo>
                    <a:pt x="1423" y="2903"/>
                    <a:pt x="1535" y="2916"/>
                    <a:pt x="1648" y="2916"/>
                  </a:cubicBezTo>
                  <a:cubicBezTo>
                    <a:pt x="2459" y="2916"/>
                    <a:pt x="3279" y="2252"/>
                    <a:pt x="3425" y="1669"/>
                  </a:cubicBezTo>
                  <a:cubicBezTo>
                    <a:pt x="3591" y="1005"/>
                    <a:pt x="3003" y="296"/>
                    <a:pt x="2097" y="69"/>
                  </a:cubicBezTo>
                  <a:cubicBezTo>
                    <a:pt x="1913" y="23"/>
                    <a:pt x="1730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53"/>
            <p:cNvSpPr/>
            <p:nvPr/>
          </p:nvSpPr>
          <p:spPr>
            <a:xfrm>
              <a:off x="1133850" y="4756300"/>
              <a:ext cx="67150" cy="54825"/>
            </a:xfrm>
            <a:custGeom>
              <a:rect b="b" l="l" r="r" t="t"/>
              <a:pathLst>
                <a:path extrusionOk="0" h="2193" w="2686">
                  <a:moveTo>
                    <a:pt x="1161" y="1"/>
                  </a:moveTo>
                  <a:cubicBezTo>
                    <a:pt x="651" y="1"/>
                    <a:pt x="229" y="244"/>
                    <a:pt x="121" y="640"/>
                  </a:cubicBezTo>
                  <a:cubicBezTo>
                    <a:pt x="0" y="1122"/>
                    <a:pt x="317" y="1982"/>
                    <a:pt x="981" y="2163"/>
                  </a:cubicBezTo>
                  <a:cubicBezTo>
                    <a:pt x="1061" y="2183"/>
                    <a:pt x="1143" y="2192"/>
                    <a:pt x="1224" y="2192"/>
                  </a:cubicBezTo>
                  <a:cubicBezTo>
                    <a:pt x="1836" y="2192"/>
                    <a:pt x="2459" y="1684"/>
                    <a:pt x="2565" y="1258"/>
                  </a:cubicBezTo>
                  <a:cubicBezTo>
                    <a:pt x="2686" y="760"/>
                    <a:pt x="2233" y="217"/>
                    <a:pt x="1569" y="51"/>
                  </a:cubicBezTo>
                  <a:cubicBezTo>
                    <a:pt x="1430" y="17"/>
                    <a:pt x="1292" y="1"/>
                    <a:pt x="1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53"/>
            <p:cNvSpPr/>
            <p:nvPr/>
          </p:nvSpPr>
          <p:spPr>
            <a:xfrm>
              <a:off x="1149675" y="4760675"/>
              <a:ext cx="32850" cy="18675"/>
            </a:xfrm>
            <a:custGeom>
              <a:rect b="b" l="l" r="r" t="t"/>
              <a:pathLst>
                <a:path extrusionOk="0" h="747" w="1314">
                  <a:moveTo>
                    <a:pt x="425" y="0"/>
                  </a:moveTo>
                  <a:cubicBezTo>
                    <a:pt x="222" y="0"/>
                    <a:pt x="67" y="64"/>
                    <a:pt x="46" y="178"/>
                  </a:cubicBezTo>
                  <a:cubicBezTo>
                    <a:pt x="1" y="329"/>
                    <a:pt x="197" y="631"/>
                    <a:pt x="529" y="721"/>
                  </a:cubicBezTo>
                  <a:cubicBezTo>
                    <a:pt x="597" y="739"/>
                    <a:pt x="665" y="747"/>
                    <a:pt x="730" y="747"/>
                  </a:cubicBezTo>
                  <a:cubicBezTo>
                    <a:pt x="1000" y="747"/>
                    <a:pt x="1232" y="613"/>
                    <a:pt x="1268" y="480"/>
                  </a:cubicBezTo>
                  <a:cubicBezTo>
                    <a:pt x="1314" y="329"/>
                    <a:pt x="1072" y="133"/>
                    <a:pt x="725" y="42"/>
                  </a:cubicBezTo>
                  <a:cubicBezTo>
                    <a:pt x="621" y="14"/>
                    <a:pt x="518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53"/>
            <p:cNvSpPr/>
            <p:nvPr/>
          </p:nvSpPr>
          <p:spPr>
            <a:xfrm>
              <a:off x="1313775" y="4849800"/>
              <a:ext cx="29425" cy="43300"/>
            </a:xfrm>
            <a:custGeom>
              <a:rect b="b" l="l" r="r" t="t"/>
              <a:pathLst>
                <a:path extrusionOk="0" h="1732" w="1177">
                  <a:moveTo>
                    <a:pt x="715" y="1"/>
                  </a:moveTo>
                  <a:cubicBezTo>
                    <a:pt x="640" y="1"/>
                    <a:pt x="565" y="20"/>
                    <a:pt x="498" y="53"/>
                  </a:cubicBezTo>
                  <a:cubicBezTo>
                    <a:pt x="347" y="128"/>
                    <a:pt x="241" y="264"/>
                    <a:pt x="166" y="415"/>
                  </a:cubicBezTo>
                  <a:cubicBezTo>
                    <a:pt x="45" y="717"/>
                    <a:pt x="0" y="1169"/>
                    <a:pt x="166" y="1456"/>
                  </a:cubicBezTo>
                  <a:cubicBezTo>
                    <a:pt x="248" y="1606"/>
                    <a:pt x="416" y="1732"/>
                    <a:pt x="582" y="1732"/>
                  </a:cubicBezTo>
                  <a:cubicBezTo>
                    <a:pt x="599" y="1732"/>
                    <a:pt x="617" y="1730"/>
                    <a:pt x="634" y="1728"/>
                  </a:cubicBezTo>
                  <a:cubicBezTo>
                    <a:pt x="739" y="1713"/>
                    <a:pt x="830" y="1652"/>
                    <a:pt x="905" y="1562"/>
                  </a:cubicBezTo>
                  <a:cubicBezTo>
                    <a:pt x="981" y="1486"/>
                    <a:pt x="1026" y="1381"/>
                    <a:pt x="1071" y="1290"/>
                  </a:cubicBezTo>
                  <a:cubicBezTo>
                    <a:pt x="1147" y="1079"/>
                    <a:pt x="1177" y="853"/>
                    <a:pt x="1177" y="626"/>
                  </a:cubicBezTo>
                  <a:cubicBezTo>
                    <a:pt x="1177" y="596"/>
                    <a:pt x="1162" y="551"/>
                    <a:pt x="1162" y="521"/>
                  </a:cubicBezTo>
                  <a:cubicBezTo>
                    <a:pt x="1147" y="370"/>
                    <a:pt x="1101" y="189"/>
                    <a:pt x="981" y="98"/>
                  </a:cubicBezTo>
                  <a:cubicBezTo>
                    <a:pt x="905" y="31"/>
                    <a:pt x="81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53"/>
            <p:cNvSpPr/>
            <p:nvPr/>
          </p:nvSpPr>
          <p:spPr>
            <a:xfrm>
              <a:off x="1274925" y="4937475"/>
              <a:ext cx="1150" cy="25"/>
            </a:xfrm>
            <a:custGeom>
              <a:rect b="b" l="l" r="r" t="t"/>
              <a:pathLst>
                <a:path extrusionOk="0" h="1" w="46">
                  <a:moveTo>
                    <a:pt x="45" y="1"/>
                  </a:moveTo>
                  <a:cubicBezTo>
                    <a:pt x="30" y="1"/>
                    <a:pt x="15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53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53"/>
            <p:cNvSpPr/>
            <p:nvPr/>
          </p:nvSpPr>
          <p:spPr>
            <a:xfrm>
              <a:off x="1609100" y="5171975"/>
              <a:ext cx="218025" cy="267575"/>
            </a:xfrm>
            <a:custGeom>
              <a:rect b="b" l="l" r="r" t="t"/>
              <a:pathLst>
                <a:path extrusionOk="0" h="10703" w="8721">
                  <a:moveTo>
                    <a:pt x="2163" y="1"/>
                  </a:moveTo>
                  <a:cubicBezTo>
                    <a:pt x="1868" y="1"/>
                    <a:pt x="1573" y="91"/>
                    <a:pt x="1328" y="247"/>
                  </a:cubicBezTo>
                  <a:cubicBezTo>
                    <a:pt x="981" y="458"/>
                    <a:pt x="725" y="775"/>
                    <a:pt x="529" y="1122"/>
                  </a:cubicBezTo>
                  <a:cubicBezTo>
                    <a:pt x="91" y="1937"/>
                    <a:pt x="0" y="2902"/>
                    <a:pt x="151" y="3807"/>
                  </a:cubicBezTo>
                  <a:cubicBezTo>
                    <a:pt x="302" y="4713"/>
                    <a:pt x="679" y="5558"/>
                    <a:pt x="1117" y="6372"/>
                  </a:cubicBezTo>
                  <a:cubicBezTo>
                    <a:pt x="1917" y="7851"/>
                    <a:pt x="2958" y="9224"/>
                    <a:pt x="4331" y="10204"/>
                  </a:cubicBezTo>
                  <a:cubicBezTo>
                    <a:pt x="4693" y="10446"/>
                    <a:pt x="5085" y="10687"/>
                    <a:pt x="5522" y="10702"/>
                  </a:cubicBezTo>
                  <a:cubicBezTo>
                    <a:pt x="5535" y="10703"/>
                    <a:pt x="5548" y="10703"/>
                    <a:pt x="5561" y="10703"/>
                  </a:cubicBezTo>
                  <a:cubicBezTo>
                    <a:pt x="6060" y="10703"/>
                    <a:pt x="6529" y="10423"/>
                    <a:pt x="6941" y="10129"/>
                  </a:cubicBezTo>
                  <a:cubicBezTo>
                    <a:pt x="7378" y="9812"/>
                    <a:pt x="7801" y="9465"/>
                    <a:pt x="8208" y="9088"/>
                  </a:cubicBezTo>
                  <a:cubicBezTo>
                    <a:pt x="8449" y="8847"/>
                    <a:pt x="8721" y="8500"/>
                    <a:pt x="8570" y="8183"/>
                  </a:cubicBezTo>
                  <a:cubicBezTo>
                    <a:pt x="8473" y="7970"/>
                    <a:pt x="8252" y="7887"/>
                    <a:pt x="8015" y="7887"/>
                  </a:cubicBezTo>
                  <a:cubicBezTo>
                    <a:pt x="7882" y="7887"/>
                    <a:pt x="7744" y="7913"/>
                    <a:pt x="7620" y="7956"/>
                  </a:cubicBezTo>
                  <a:cubicBezTo>
                    <a:pt x="7061" y="8168"/>
                    <a:pt x="6609" y="8620"/>
                    <a:pt x="6398" y="9179"/>
                  </a:cubicBezTo>
                  <a:cubicBezTo>
                    <a:pt x="6271" y="8234"/>
                    <a:pt x="6157" y="7276"/>
                    <a:pt x="5896" y="6354"/>
                  </a:cubicBezTo>
                  <a:lnTo>
                    <a:pt x="5896" y="6354"/>
                  </a:lnTo>
                  <a:lnTo>
                    <a:pt x="5915" y="6387"/>
                  </a:lnTo>
                  <a:cubicBezTo>
                    <a:pt x="6216" y="5331"/>
                    <a:pt x="6005" y="4185"/>
                    <a:pt x="5507" y="3204"/>
                  </a:cubicBezTo>
                  <a:cubicBezTo>
                    <a:pt x="5025" y="2238"/>
                    <a:pt x="4285" y="1408"/>
                    <a:pt x="3471" y="669"/>
                  </a:cubicBezTo>
                  <a:cubicBezTo>
                    <a:pt x="3184" y="398"/>
                    <a:pt x="2852" y="126"/>
                    <a:pt x="2475" y="35"/>
                  </a:cubicBezTo>
                  <a:cubicBezTo>
                    <a:pt x="2372" y="12"/>
                    <a:pt x="2268" y="1"/>
                    <a:pt x="2163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53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53"/>
            <p:cNvSpPr/>
            <p:nvPr/>
          </p:nvSpPr>
          <p:spPr>
            <a:xfrm>
              <a:off x="1417100" y="4844650"/>
              <a:ext cx="229750" cy="116975"/>
            </a:xfrm>
            <a:custGeom>
              <a:rect b="b" l="l" r="r" t="t"/>
              <a:pathLst>
                <a:path extrusionOk="0" h="4679" w="9190">
                  <a:moveTo>
                    <a:pt x="2258" y="1"/>
                  </a:moveTo>
                  <a:cubicBezTo>
                    <a:pt x="1910" y="1"/>
                    <a:pt x="1565" y="48"/>
                    <a:pt x="1253" y="168"/>
                  </a:cubicBezTo>
                  <a:cubicBezTo>
                    <a:pt x="876" y="259"/>
                    <a:pt x="544" y="470"/>
                    <a:pt x="333" y="787"/>
                  </a:cubicBezTo>
                  <a:cubicBezTo>
                    <a:pt x="31" y="1240"/>
                    <a:pt x="1" y="1843"/>
                    <a:pt x="152" y="2386"/>
                  </a:cubicBezTo>
                  <a:cubicBezTo>
                    <a:pt x="484" y="3442"/>
                    <a:pt x="1510" y="4182"/>
                    <a:pt x="2581" y="4468"/>
                  </a:cubicBezTo>
                  <a:cubicBezTo>
                    <a:pt x="3150" y="4629"/>
                    <a:pt x="3740" y="4678"/>
                    <a:pt x="4333" y="4678"/>
                  </a:cubicBezTo>
                  <a:cubicBezTo>
                    <a:pt x="4857" y="4678"/>
                    <a:pt x="5384" y="4639"/>
                    <a:pt x="5900" y="4604"/>
                  </a:cubicBezTo>
                  <a:cubicBezTo>
                    <a:pt x="6639" y="4559"/>
                    <a:pt x="7364" y="4498"/>
                    <a:pt x="8088" y="4438"/>
                  </a:cubicBezTo>
                  <a:cubicBezTo>
                    <a:pt x="8390" y="4423"/>
                    <a:pt x="8706" y="4393"/>
                    <a:pt x="8918" y="4182"/>
                  </a:cubicBezTo>
                  <a:cubicBezTo>
                    <a:pt x="9159" y="3970"/>
                    <a:pt x="9189" y="3593"/>
                    <a:pt x="9084" y="3291"/>
                  </a:cubicBezTo>
                  <a:cubicBezTo>
                    <a:pt x="8993" y="3005"/>
                    <a:pt x="8767" y="2748"/>
                    <a:pt x="8540" y="2537"/>
                  </a:cubicBezTo>
                  <a:cubicBezTo>
                    <a:pt x="7937" y="1994"/>
                    <a:pt x="7243" y="1571"/>
                    <a:pt x="6519" y="1209"/>
                  </a:cubicBezTo>
                  <a:cubicBezTo>
                    <a:pt x="5342" y="621"/>
                    <a:pt x="4075" y="153"/>
                    <a:pt x="2777" y="33"/>
                  </a:cubicBezTo>
                  <a:cubicBezTo>
                    <a:pt x="2606" y="12"/>
                    <a:pt x="2432" y="1"/>
                    <a:pt x="2258" y="1"/>
                  </a:cubicBezTo>
                  <a:close/>
                </a:path>
              </a:pathLst>
            </a:custGeom>
            <a:solidFill>
              <a:srgbClr val="D34F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53"/>
            <p:cNvSpPr/>
            <p:nvPr/>
          </p:nvSpPr>
          <p:spPr>
            <a:xfrm>
              <a:off x="2325000" y="5097025"/>
              <a:ext cx="323275" cy="184850"/>
            </a:xfrm>
            <a:custGeom>
              <a:rect b="b" l="l" r="r" t="t"/>
              <a:pathLst>
                <a:path extrusionOk="0" h="7394" w="12931">
                  <a:moveTo>
                    <a:pt x="0" y="1"/>
                  </a:moveTo>
                  <a:cubicBezTo>
                    <a:pt x="664" y="967"/>
                    <a:pt x="1388" y="1902"/>
                    <a:pt x="2279" y="2671"/>
                  </a:cubicBezTo>
                  <a:cubicBezTo>
                    <a:pt x="3184" y="3441"/>
                    <a:pt x="4240" y="4044"/>
                    <a:pt x="5402" y="4256"/>
                  </a:cubicBezTo>
                  <a:cubicBezTo>
                    <a:pt x="6548" y="4467"/>
                    <a:pt x="7740" y="4301"/>
                    <a:pt x="8887" y="4572"/>
                  </a:cubicBezTo>
                  <a:cubicBezTo>
                    <a:pt x="10501" y="4965"/>
                    <a:pt x="11769" y="6202"/>
                    <a:pt x="12930" y="7394"/>
                  </a:cubicBezTo>
                  <a:cubicBezTo>
                    <a:pt x="11874" y="5432"/>
                    <a:pt x="9943" y="3969"/>
                    <a:pt x="7755" y="3486"/>
                  </a:cubicBezTo>
                  <a:cubicBezTo>
                    <a:pt x="6639" y="3230"/>
                    <a:pt x="5462" y="3230"/>
                    <a:pt x="4376" y="2852"/>
                  </a:cubicBezTo>
                  <a:cubicBezTo>
                    <a:pt x="3033" y="2400"/>
                    <a:pt x="1932" y="1419"/>
                    <a:pt x="875" y="4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69" name="Google Shape;3069;p53"/>
          <p:cNvGrpSpPr/>
          <p:nvPr/>
        </p:nvGrpSpPr>
        <p:grpSpPr>
          <a:xfrm rot="571051">
            <a:off x="3981196" y="3941391"/>
            <a:ext cx="1025031" cy="673548"/>
            <a:chOff x="6917938" y="3273306"/>
            <a:chExt cx="496450" cy="460475"/>
          </a:xfrm>
        </p:grpSpPr>
        <p:sp>
          <p:nvSpPr>
            <p:cNvPr id="3070" name="Google Shape;3070;p53"/>
            <p:cNvSpPr/>
            <p:nvPr/>
          </p:nvSpPr>
          <p:spPr>
            <a:xfrm>
              <a:off x="6917938" y="3273306"/>
              <a:ext cx="496450" cy="460475"/>
            </a:xfrm>
            <a:custGeom>
              <a:rect b="b" l="l" r="r" t="t"/>
              <a:pathLst>
                <a:path extrusionOk="0" h="18419" w="19858">
                  <a:moveTo>
                    <a:pt x="13190" y="1"/>
                  </a:moveTo>
                  <a:cubicBezTo>
                    <a:pt x="11667" y="1"/>
                    <a:pt x="10148" y="583"/>
                    <a:pt x="8994" y="1741"/>
                  </a:cubicBezTo>
                  <a:cubicBezTo>
                    <a:pt x="8713" y="2015"/>
                    <a:pt x="8275" y="2597"/>
                    <a:pt x="7809" y="3063"/>
                  </a:cubicBezTo>
                  <a:cubicBezTo>
                    <a:pt x="5706" y="5165"/>
                    <a:pt x="4692" y="4515"/>
                    <a:pt x="2774" y="6433"/>
                  </a:cubicBezTo>
                  <a:cubicBezTo>
                    <a:pt x="34" y="9166"/>
                    <a:pt x="0" y="13590"/>
                    <a:pt x="2767" y="16358"/>
                  </a:cubicBezTo>
                  <a:cubicBezTo>
                    <a:pt x="4143" y="17734"/>
                    <a:pt x="5942" y="18419"/>
                    <a:pt x="7738" y="18419"/>
                  </a:cubicBezTo>
                  <a:cubicBezTo>
                    <a:pt x="9536" y="18419"/>
                    <a:pt x="11332" y="17732"/>
                    <a:pt x="12700" y="16365"/>
                  </a:cubicBezTo>
                  <a:cubicBezTo>
                    <a:pt x="14549" y="14515"/>
                    <a:pt x="13960" y="13481"/>
                    <a:pt x="16220" y="11220"/>
                  </a:cubicBezTo>
                  <a:lnTo>
                    <a:pt x="16227" y="11220"/>
                  </a:lnTo>
                  <a:cubicBezTo>
                    <a:pt x="16522" y="10919"/>
                    <a:pt x="16823" y="10659"/>
                    <a:pt x="17090" y="10433"/>
                  </a:cubicBezTo>
                  <a:cubicBezTo>
                    <a:pt x="19659" y="8193"/>
                    <a:pt x="19857" y="4206"/>
                    <a:pt x="17398" y="1747"/>
                  </a:cubicBezTo>
                  <a:lnTo>
                    <a:pt x="17385" y="1734"/>
                  </a:lnTo>
                  <a:cubicBezTo>
                    <a:pt x="16220" y="576"/>
                    <a:pt x="14704" y="1"/>
                    <a:pt x="13190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71" name="Google Shape;3071;p53"/>
            <p:cNvGrpSpPr/>
            <p:nvPr/>
          </p:nvGrpSpPr>
          <p:grpSpPr>
            <a:xfrm>
              <a:off x="6977013" y="3294969"/>
              <a:ext cx="437375" cy="417150"/>
              <a:chOff x="6977013" y="3317525"/>
              <a:chExt cx="437375" cy="417150"/>
            </a:xfrm>
          </p:grpSpPr>
          <p:sp>
            <p:nvSpPr>
              <p:cNvPr id="3072" name="Google Shape;3072;p53"/>
              <p:cNvSpPr/>
              <p:nvPr/>
            </p:nvSpPr>
            <p:spPr>
              <a:xfrm>
                <a:off x="6987113" y="3317525"/>
                <a:ext cx="427275" cy="417150"/>
              </a:xfrm>
              <a:custGeom>
                <a:rect b="b" l="l" r="r" t="t"/>
                <a:pathLst>
                  <a:path extrusionOk="0" h="16686" w="17091">
                    <a:moveTo>
                      <a:pt x="14618" y="1"/>
                    </a:moveTo>
                    <a:lnTo>
                      <a:pt x="0" y="14625"/>
                    </a:lnTo>
                    <a:cubicBezTo>
                      <a:pt x="1376" y="16001"/>
                      <a:pt x="3175" y="16686"/>
                      <a:pt x="4971" y="16686"/>
                    </a:cubicBezTo>
                    <a:cubicBezTo>
                      <a:pt x="6769" y="16686"/>
                      <a:pt x="8565" y="15999"/>
                      <a:pt x="9933" y="14632"/>
                    </a:cubicBezTo>
                    <a:cubicBezTo>
                      <a:pt x="11782" y="12782"/>
                      <a:pt x="11193" y="11748"/>
                      <a:pt x="13460" y="9487"/>
                    </a:cubicBezTo>
                    <a:cubicBezTo>
                      <a:pt x="13755" y="9193"/>
                      <a:pt x="14056" y="8926"/>
                      <a:pt x="14323" y="8700"/>
                    </a:cubicBezTo>
                    <a:cubicBezTo>
                      <a:pt x="16892" y="6467"/>
                      <a:pt x="17090" y="2480"/>
                      <a:pt x="14631" y="14"/>
                    </a:cubicBezTo>
                    <a:lnTo>
                      <a:pt x="14618" y="1"/>
                    </a:lnTo>
                    <a:close/>
                  </a:path>
                </a:pathLst>
              </a:custGeom>
              <a:solidFill>
                <a:srgbClr val="FCC9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3" name="Google Shape;3073;p53"/>
              <p:cNvSpPr/>
              <p:nvPr/>
            </p:nvSpPr>
            <p:spPr>
              <a:xfrm>
                <a:off x="6977013" y="3328450"/>
                <a:ext cx="375375" cy="352150"/>
              </a:xfrm>
              <a:custGeom>
                <a:rect b="b" l="l" r="r" t="t"/>
                <a:pathLst>
                  <a:path extrusionOk="0" h="14086" w="15015">
                    <a:moveTo>
                      <a:pt x="10819" y="0"/>
                    </a:moveTo>
                    <a:cubicBezTo>
                      <a:pt x="9856" y="0"/>
                      <a:pt x="8893" y="363"/>
                      <a:pt x="8158" y="1098"/>
                    </a:cubicBezTo>
                    <a:cubicBezTo>
                      <a:pt x="8083" y="1167"/>
                      <a:pt x="7412" y="1975"/>
                      <a:pt x="6973" y="2420"/>
                    </a:cubicBezTo>
                    <a:cubicBezTo>
                      <a:pt x="4603" y="4790"/>
                      <a:pt x="3377" y="4345"/>
                      <a:pt x="1939" y="5790"/>
                    </a:cubicBezTo>
                    <a:cubicBezTo>
                      <a:pt x="35" y="7694"/>
                      <a:pt x="0" y="10715"/>
                      <a:pt x="1925" y="12653"/>
                    </a:cubicBezTo>
                    <a:lnTo>
                      <a:pt x="1939" y="12667"/>
                    </a:lnTo>
                    <a:cubicBezTo>
                      <a:pt x="2884" y="13612"/>
                      <a:pt x="4129" y="14085"/>
                      <a:pt x="5374" y="14085"/>
                    </a:cubicBezTo>
                    <a:cubicBezTo>
                      <a:pt x="6619" y="14085"/>
                      <a:pt x="7864" y="13612"/>
                      <a:pt x="8809" y="12667"/>
                    </a:cubicBezTo>
                    <a:cubicBezTo>
                      <a:pt x="10213" y="11256"/>
                      <a:pt x="9802" y="10051"/>
                      <a:pt x="12330" y="7523"/>
                    </a:cubicBezTo>
                    <a:lnTo>
                      <a:pt x="12337" y="7523"/>
                    </a:lnTo>
                    <a:cubicBezTo>
                      <a:pt x="12741" y="7119"/>
                      <a:pt x="13474" y="6475"/>
                      <a:pt x="13501" y="6448"/>
                    </a:cubicBezTo>
                    <a:cubicBezTo>
                      <a:pt x="14960" y="4989"/>
                      <a:pt x="15015" y="2612"/>
                      <a:pt x="13528" y="1125"/>
                    </a:cubicBezTo>
                    <a:lnTo>
                      <a:pt x="13494" y="1091"/>
                    </a:lnTo>
                    <a:cubicBezTo>
                      <a:pt x="12756" y="367"/>
                      <a:pt x="11788" y="0"/>
                      <a:pt x="10819" y="0"/>
                    </a:cubicBezTo>
                    <a:close/>
                  </a:path>
                </a:pathLst>
              </a:custGeom>
              <a:solidFill>
                <a:srgbClr val="EC652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53"/>
              <p:cNvSpPr/>
              <p:nvPr/>
            </p:nvSpPr>
            <p:spPr>
              <a:xfrm>
                <a:off x="7025288" y="3355725"/>
                <a:ext cx="327100" cy="324875"/>
              </a:xfrm>
              <a:custGeom>
                <a:rect b="b" l="l" r="r" t="t"/>
                <a:pathLst>
                  <a:path extrusionOk="0" h="12995" w="13084">
                    <a:moveTo>
                      <a:pt x="11563" y="0"/>
                    </a:moveTo>
                    <a:lnTo>
                      <a:pt x="1" y="11569"/>
                    </a:lnTo>
                    <a:lnTo>
                      <a:pt x="8" y="11576"/>
                    </a:lnTo>
                    <a:cubicBezTo>
                      <a:pt x="953" y="12521"/>
                      <a:pt x="2198" y="12994"/>
                      <a:pt x="3443" y="12994"/>
                    </a:cubicBezTo>
                    <a:cubicBezTo>
                      <a:pt x="4688" y="12994"/>
                      <a:pt x="5933" y="12521"/>
                      <a:pt x="6878" y="11576"/>
                    </a:cubicBezTo>
                    <a:cubicBezTo>
                      <a:pt x="8289" y="10172"/>
                      <a:pt x="7871" y="8960"/>
                      <a:pt x="10406" y="6432"/>
                    </a:cubicBezTo>
                    <a:cubicBezTo>
                      <a:pt x="10810" y="6028"/>
                      <a:pt x="11543" y="5384"/>
                      <a:pt x="11570" y="5357"/>
                    </a:cubicBezTo>
                    <a:cubicBezTo>
                      <a:pt x="13029" y="3898"/>
                      <a:pt x="13084" y="1521"/>
                      <a:pt x="11597" y="34"/>
                    </a:cubicBezTo>
                    <a:lnTo>
                      <a:pt x="11563" y="0"/>
                    </a:lnTo>
                    <a:close/>
                  </a:path>
                </a:pathLst>
              </a:custGeom>
              <a:solidFill>
                <a:srgbClr val="E63B1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53"/>
              <p:cNvSpPr/>
              <p:nvPr/>
            </p:nvSpPr>
            <p:spPr>
              <a:xfrm>
                <a:off x="7203213" y="3382250"/>
                <a:ext cx="89075" cy="81025"/>
              </a:xfrm>
              <a:custGeom>
                <a:rect b="b" l="l" r="r" t="t"/>
                <a:pathLst>
                  <a:path extrusionOk="0" h="3241" w="3563">
                    <a:moveTo>
                      <a:pt x="1777" y="0"/>
                    </a:moveTo>
                    <a:cubicBezTo>
                      <a:pt x="1364" y="0"/>
                      <a:pt x="954" y="158"/>
                      <a:pt x="638" y="473"/>
                    </a:cubicBezTo>
                    <a:cubicBezTo>
                      <a:pt x="1" y="1111"/>
                      <a:pt x="1" y="2117"/>
                      <a:pt x="624" y="2761"/>
                    </a:cubicBezTo>
                    <a:lnTo>
                      <a:pt x="638" y="2768"/>
                    </a:lnTo>
                    <a:cubicBezTo>
                      <a:pt x="953" y="3083"/>
                      <a:pt x="1367" y="3241"/>
                      <a:pt x="1782" y="3241"/>
                    </a:cubicBezTo>
                    <a:cubicBezTo>
                      <a:pt x="2196" y="3241"/>
                      <a:pt x="2611" y="3083"/>
                      <a:pt x="2926" y="2768"/>
                    </a:cubicBezTo>
                    <a:cubicBezTo>
                      <a:pt x="3563" y="2131"/>
                      <a:pt x="3563" y="1111"/>
                      <a:pt x="2926" y="473"/>
                    </a:cubicBezTo>
                    <a:lnTo>
                      <a:pt x="2919" y="467"/>
                    </a:lnTo>
                    <a:cubicBezTo>
                      <a:pt x="2598" y="156"/>
                      <a:pt x="2186" y="0"/>
                      <a:pt x="1777" y="0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53"/>
              <p:cNvSpPr/>
              <p:nvPr/>
            </p:nvSpPr>
            <p:spPr>
              <a:xfrm>
                <a:off x="7218813" y="3393900"/>
                <a:ext cx="73475" cy="69375"/>
              </a:xfrm>
              <a:custGeom>
                <a:rect b="b" l="l" r="r" t="t"/>
                <a:pathLst>
                  <a:path extrusionOk="0" h="2775" w="2939">
                    <a:moveTo>
                      <a:pt x="2295" y="1"/>
                    </a:moveTo>
                    <a:lnTo>
                      <a:pt x="0" y="2295"/>
                    </a:lnTo>
                    <a:lnTo>
                      <a:pt x="14" y="2302"/>
                    </a:lnTo>
                    <a:cubicBezTo>
                      <a:pt x="329" y="2617"/>
                      <a:pt x="742" y="2775"/>
                      <a:pt x="1155" y="2775"/>
                    </a:cubicBezTo>
                    <a:cubicBezTo>
                      <a:pt x="1569" y="2775"/>
                      <a:pt x="1983" y="2617"/>
                      <a:pt x="2302" y="2302"/>
                    </a:cubicBezTo>
                    <a:cubicBezTo>
                      <a:pt x="2939" y="1665"/>
                      <a:pt x="2939" y="645"/>
                      <a:pt x="2302" y="7"/>
                    </a:cubicBezTo>
                    <a:lnTo>
                      <a:pt x="2295" y="1"/>
                    </a:lnTo>
                    <a:close/>
                  </a:path>
                </a:pathLst>
              </a:custGeom>
              <a:solidFill>
                <a:srgbClr val="FFE6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0" name="Shape 3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Google Shape;3081;p54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82" name="Google Shape;3082;p54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3083" name="Google Shape;3083;p5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5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5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5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5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5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5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5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5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5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5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4" name="Google Shape;3094;p54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95" name="Google Shape;3095;p54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3096" name="Google Shape;3096;p5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54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54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54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54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54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5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54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54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54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54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7" name="Google Shape;3107;p54"/>
          <p:cNvSpPr txBox="1"/>
          <p:nvPr>
            <p:ph type="title"/>
          </p:nvPr>
        </p:nvSpPr>
        <p:spPr>
          <a:xfrm>
            <a:off x="2076263" y="45622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two things in your life that you appreciate.</a:t>
            </a:r>
            <a:endParaRPr/>
          </a:p>
        </p:txBody>
      </p:sp>
      <p:grpSp>
        <p:nvGrpSpPr>
          <p:cNvPr id="3108" name="Google Shape;3108;p54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3109" name="Google Shape;3109;p54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54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11" name="Google Shape;3111;p54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3112" name="Google Shape;3112;p54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54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14" name="Google Shape;3114;p54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3115" name="Google Shape;3115;p54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54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54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18" name="Google Shape;3118;p54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3119" name="Google Shape;3119;p54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54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54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2" name="Google Shape;3122;p54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3123" name="Google Shape;3123;p5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5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5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5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27" name="Google Shape;3127;p54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3128" name="Google Shape;3128;p54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54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54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54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2" name="Google Shape;3132;p54"/>
          <p:cNvGrpSpPr/>
          <p:nvPr/>
        </p:nvGrpSpPr>
        <p:grpSpPr>
          <a:xfrm flipH="1">
            <a:off x="7174252" y="2326376"/>
            <a:ext cx="1403739" cy="2070925"/>
            <a:chOff x="4942875" y="3623050"/>
            <a:chExt cx="465400" cy="572775"/>
          </a:xfrm>
        </p:grpSpPr>
        <p:sp>
          <p:nvSpPr>
            <p:cNvPr id="3133" name="Google Shape;3133;p54"/>
            <p:cNvSpPr/>
            <p:nvPr/>
          </p:nvSpPr>
          <p:spPr>
            <a:xfrm>
              <a:off x="5145400" y="3623850"/>
              <a:ext cx="96050" cy="168450"/>
            </a:xfrm>
            <a:custGeom>
              <a:rect b="b" l="l" r="r" t="t"/>
              <a:pathLst>
                <a:path extrusionOk="0" h="6738" w="3842">
                  <a:moveTo>
                    <a:pt x="3842" y="242"/>
                  </a:moveTo>
                  <a:lnTo>
                    <a:pt x="3840" y="249"/>
                  </a:lnTo>
                  <a:lnTo>
                    <a:pt x="3840" y="249"/>
                  </a:lnTo>
                  <a:lnTo>
                    <a:pt x="3842" y="250"/>
                  </a:lnTo>
                  <a:lnTo>
                    <a:pt x="3842" y="242"/>
                  </a:lnTo>
                  <a:close/>
                  <a:moveTo>
                    <a:pt x="3222" y="1"/>
                  </a:moveTo>
                  <a:cubicBezTo>
                    <a:pt x="3032" y="1"/>
                    <a:pt x="2842" y="68"/>
                    <a:pt x="2687" y="199"/>
                  </a:cubicBezTo>
                  <a:lnTo>
                    <a:pt x="984" y="1645"/>
                  </a:lnTo>
                  <a:cubicBezTo>
                    <a:pt x="249" y="2269"/>
                    <a:pt x="1" y="3305"/>
                    <a:pt x="394" y="4194"/>
                  </a:cubicBezTo>
                  <a:cubicBezTo>
                    <a:pt x="582" y="4631"/>
                    <a:pt x="676" y="5101"/>
                    <a:pt x="668" y="5572"/>
                  </a:cubicBezTo>
                  <a:lnTo>
                    <a:pt x="659" y="6093"/>
                  </a:lnTo>
                  <a:cubicBezTo>
                    <a:pt x="659" y="6451"/>
                    <a:pt x="958" y="6737"/>
                    <a:pt x="1301" y="6737"/>
                  </a:cubicBezTo>
                  <a:cubicBezTo>
                    <a:pt x="1351" y="6737"/>
                    <a:pt x="1403" y="6731"/>
                    <a:pt x="1455" y="6718"/>
                  </a:cubicBezTo>
                  <a:cubicBezTo>
                    <a:pt x="1823" y="6615"/>
                    <a:pt x="2199" y="6393"/>
                    <a:pt x="2293" y="5862"/>
                  </a:cubicBezTo>
                  <a:lnTo>
                    <a:pt x="3840" y="249"/>
                  </a:lnTo>
                  <a:lnTo>
                    <a:pt x="3840" y="249"/>
                  </a:lnTo>
                  <a:lnTo>
                    <a:pt x="3671" y="139"/>
                  </a:lnTo>
                  <a:cubicBezTo>
                    <a:pt x="3535" y="46"/>
                    <a:pt x="3379" y="1"/>
                    <a:pt x="3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54"/>
            <p:cNvSpPr/>
            <p:nvPr/>
          </p:nvSpPr>
          <p:spPr>
            <a:xfrm>
              <a:off x="5312450" y="3623850"/>
              <a:ext cx="95825" cy="168450"/>
            </a:xfrm>
            <a:custGeom>
              <a:rect b="b" l="l" r="r" t="t"/>
              <a:pathLst>
                <a:path extrusionOk="0" h="6738" w="3833">
                  <a:moveTo>
                    <a:pt x="0" y="242"/>
                  </a:moveTo>
                  <a:lnTo>
                    <a:pt x="0" y="250"/>
                  </a:lnTo>
                  <a:lnTo>
                    <a:pt x="2" y="249"/>
                  </a:lnTo>
                  <a:lnTo>
                    <a:pt x="2" y="249"/>
                  </a:lnTo>
                  <a:lnTo>
                    <a:pt x="0" y="242"/>
                  </a:lnTo>
                  <a:close/>
                  <a:moveTo>
                    <a:pt x="614" y="1"/>
                  </a:moveTo>
                  <a:cubicBezTo>
                    <a:pt x="458" y="1"/>
                    <a:pt x="302" y="46"/>
                    <a:pt x="163" y="139"/>
                  </a:cubicBezTo>
                  <a:lnTo>
                    <a:pt x="2" y="249"/>
                  </a:lnTo>
                  <a:lnTo>
                    <a:pt x="2" y="249"/>
                  </a:lnTo>
                  <a:lnTo>
                    <a:pt x="1540" y="5862"/>
                  </a:lnTo>
                  <a:cubicBezTo>
                    <a:pt x="1634" y="6393"/>
                    <a:pt x="2010" y="6615"/>
                    <a:pt x="2378" y="6718"/>
                  </a:cubicBezTo>
                  <a:cubicBezTo>
                    <a:pt x="2431" y="6731"/>
                    <a:pt x="2484" y="6737"/>
                    <a:pt x="2535" y="6737"/>
                  </a:cubicBezTo>
                  <a:cubicBezTo>
                    <a:pt x="2884" y="6737"/>
                    <a:pt x="3181" y="6451"/>
                    <a:pt x="3174" y="6093"/>
                  </a:cubicBezTo>
                  <a:lnTo>
                    <a:pt x="3165" y="5572"/>
                  </a:lnTo>
                  <a:cubicBezTo>
                    <a:pt x="3157" y="5101"/>
                    <a:pt x="3259" y="4631"/>
                    <a:pt x="3448" y="4194"/>
                  </a:cubicBezTo>
                  <a:cubicBezTo>
                    <a:pt x="3833" y="3305"/>
                    <a:pt x="3593" y="2269"/>
                    <a:pt x="2857" y="1645"/>
                  </a:cubicBezTo>
                  <a:lnTo>
                    <a:pt x="1146" y="199"/>
                  </a:lnTo>
                  <a:cubicBezTo>
                    <a:pt x="992" y="68"/>
                    <a:pt x="804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54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54"/>
            <p:cNvSpPr/>
            <p:nvPr/>
          </p:nvSpPr>
          <p:spPr>
            <a:xfrm>
              <a:off x="5007250" y="3989175"/>
              <a:ext cx="217950" cy="189325"/>
            </a:xfrm>
            <a:custGeom>
              <a:rect b="b" l="l" r="r" t="t"/>
              <a:pathLst>
                <a:path extrusionOk="0" h="7573" w="8718">
                  <a:moveTo>
                    <a:pt x="4471" y="0"/>
                  </a:moveTo>
                  <a:cubicBezTo>
                    <a:pt x="2511" y="0"/>
                    <a:pt x="1388" y="1008"/>
                    <a:pt x="787" y="1909"/>
                  </a:cubicBezTo>
                  <a:cubicBezTo>
                    <a:pt x="214" y="2747"/>
                    <a:pt x="0" y="3782"/>
                    <a:pt x="231" y="4766"/>
                  </a:cubicBezTo>
                  <a:cubicBezTo>
                    <a:pt x="644" y="6497"/>
                    <a:pt x="2051" y="6617"/>
                    <a:pt x="2435" y="6617"/>
                  </a:cubicBezTo>
                  <a:cubicBezTo>
                    <a:pt x="2497" y="6617"/>
                    <a:pt x="2532" y="6614"/>
                    <a:pt x="2532" y="6614"/>
                  </a:cubicBezTo>
                  <a:lnTo>
                    <a:pt x="2550" y="7084"/>
                  </a:lnTo>
                  <a:cubicBezTo>
                    <a:pt x="2558" y="7358"/>
                    <a:pt x="2781" y="7572"/>
                    <a:pt x="3063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8" y="4638"/>
                    <a:pt x="6972" y="3286"/>
                    <a:pt x="6707" y="1712"/>
                  </a:cubicBezTo>
                  <a:cubicBezTo>
                    <a:pt x="6545" y="771"/>
                    <a:pt x="5758" y="70"/>
                    <a:pt x="4799" y="10"/>
                  </a:cubicBezTo>
                  <a:cubicBezTo>
                    <a:pt x="4687" y="3"/>
                    <a:pt x="4578" y="0"/>
                    <a:pt x="4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54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7752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54"/>
            <p:cNvSpPr/>
            <p:nvPr/>
          </p:nvSpPr>
          <p:spPr>
            <a:xfrm>
              <a:off x="5249550" y="3923100"/>
              <a:ext cx="88375" cy="272725"/>
            </a:xfrm>
            <a:custGeom>
              <a:rect b="b" l="l" r="r" t="t"/>
              <a:pathLst>
                <a:path extrusionOk="0" h="10909" w="3535">
                  <a:moveTo>
                    <a:pt x="2670" y="1"/>
                  </a:moveTo>
                  <a:lnTo>
                    <a:pt x="1" y="1566"/>
                  </a:lnTo>
                  <a:lnTo>
                    <a:pt x="814" y="7426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36" y="10660"/>
                    <a:pt x="1258" y="10908"/>
                    <a:pt x="1532" y="10908"/>
                  </a:cubicBezTo>
                  <a:lnTo>
                    <a:pt x="3132" y="10908"/>
                  </a:lnTo>
                  <a:cubicBezTo>
                    <a:pt x="3397" y="10908"/>
                    <a:pt x="3534" y="10592"/>
                    <a:pt x="3346" y="10412"/>
                  </a:cubicBezTo>
                  <a:cubicBezTo>
                    <a:pt x="3132" y="10198"/>
                    <a:pt x="2815" y="10001"/>
                    <a:pt x="2362" y="9984"/>
                  </a:cubicBezTo>
                  <a:lnTo>
                    <a:pt x="2448" y="7332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54"/>
            <p:cNvSpPr/>
            <p:nvPr/>
          </p:nvSpPr>
          <p:spPr>
            <a:xfrm>
              <a:off x="5275450" y="4110450"/>
              <a:ext cx="62475" cy="85375"/>
            </a:xfrm>
            <a:custGeom>
              <a:rect b="b" l="l" r="r" t="t"/>
              <a:pathLst>
                <a:path extrusionOk="0" h="3415" w="2499">
                  <a:moveTo>
                    <a:pt x="1403" y="1"/>
                  </a:moveTo>
                  <a:lnTo>
                    <a:pt x="1403" y="1"/>
                  </a:lnTo>
                  <a:cubicBezTo>
                    <a:pt x="1317" y="69"/>
                    <a:pt x="1223" y="146"/>
                    <a:pt x="1129" y="215"/>
                  </a:cubicBezTo>
                  <a:cubicBezTo>
                    <a:pt x="958" y="351"/>
                    <a:pt x="804" y="488"/>
                    <a:pt x="659" y="651"/>
                  </a:cubicBezTo>
                  <a:cubicBezTo>
                    <a:pt x="411" y="950"/>
                    <a:pt x="197" y="1284"/>
                    <a:pt x="9" y="1635"/>
                  </a:cubicBezTo>
                  <a:lnTo>
                    <a:pt x="128" y="2456"/>
                  </a:lnTo>
                  <a:lnTo>
                    <a:pt x="51" y="2884"/>
                  </a:lnTo>
                  <a:cubicBezTo>
                    <a:pt x="0" y="3166"/>
                    <a:pt x="222" y="3414"/>
                    <a:pt x="496" y="3414"/>
                  </a:cubicBezTo>
                  <a:lnTo>
                    <a:pt x="2096" y="3414"/>
                  </a:lnTo>
                  <a:cubicBezTo>
                    <a:pt x="2361" y="3414"/>
                    <a:pt x="2498" y="3098"/>
                    <a:pt x="2310" y="2918"/>
                  </a:cubicBezTo>
                  <a:cubicBezTo>
                    <a:pt x="2096" y="2704"/>
                    <a:pt x="1779" y="2507"/>
                    <a:pt x="1326" y="2490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54"/>
            <p:cNvSpPr/>
            <p:nvPr/>
          </p:nvSpPr>
          <p:spPr>
            <a:xfrm>
              <a:off x="4942875" y="3740250"/>
              <a:ext cx="424975" cy="425350"/>
            </a:xfrm>
            <a:custGeom>
              <a:rect b="b" l="l" r="r" t="t"/>
              <a:pathLst>
                <a:path extrusionOk="0" h="17014" w="16999">
                  <a:moveTo>
                    <a:pt x="11250" y="0"/>
                  </a:moveTo>
                  <a:lnTo>
                    <a:pt x="10942" y="1651"/>
                  </a:lnTo>
                  <a:cubicBezTo>
                    <a:pt x="10873" y="2028"/>
                    <a:pt x="10642" y="2361"/>
                    <a:pt x="10317" y="2550"/>
                  </a:cubicBezTo>
                  <a:cubicBezTo>
                    <a:pt x="10061" y="2704"/>
                    <a:pt x="9778" y="2909"/>
                    <a:pt x="9470" y="3166"/>
                  </a:cubicBezTo>
                  <a:cubicBezTo>
                    <a:pt x="7794" y="4551"/>
                    <a:pt x="5364" y="7340"/>
                    <a:pt x="2404" y="9770"/>
                  </a:cubicBezTo>
                  <a:cubicBezTo>
                    <a:pt x="1138" y="10814"/>
                    <a:pt x="274" y="12294"/>
                    <a:pt x="52" y="13919"/>
                  </a:cubicBezTo>
                  <a:cubicBezTo>
                    <a:pt x="26" y="14150"/>
                    <a:pt x="9" y="14381"/>
                    <a:pt x="9" y="14586"/>
                  </a:cubicBezTo>
                  <a:cubicBezTo>
                    <a:pt x="0" y="15724"/>
                    <a:pt x="462" y="16468"/>
                    <a:pt x="1352" y="16862"/>
                  </a:cubicBezTo>
                  <a:cubicBezTo>
                    <a:pt x="1575" y="16964"/>
                    <a:pt x="1814" y="17014"/>
                    <a:pt x="2052" y="17014"/>
                  </a:cubicBezTo>
                  <a:cubicBezTo>
                    <a:pt x="2452" y="17014"/>
                    <a:pt x="2849" y="16873"/>
                    <a:pt x="3165" y="16605"/>
                  </a:cubicBezTo>
                  <a:lnTo>
                    <a:pt x="6630" y="13705"/>
                  </a:lnTo>
                  <a:cubicBezTo>
                    <a:pt x="11943" y="11780"/>
                    <a:pt x="16999" y="9744"/>
                    <a:pt x="15536" y="4859"/>
                  </a:cubicBezTo>
                  <a:cubicBezTo>
                    <a:pt x="15433" y="4534"/>
                    <a:pt x="15382" y="4184"/>
                    <a:pt x="15399" y="3841"/>
                  </a:cubicBezTo>
                  <a:cubicBezTo>
                    <a:pt x="15433" y="2789"/>
                    <a:pt x="15510" y="556"/>
                    <a:pt x="15510" y="428"/>
                  </a:cubicBezTo>
                  <a:lnTo>
                    <a:pt x="112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54"/>
            <p:cNvSpPr/>
            <p:nvPr/>
          </p:nvSpPr>
          <p:spPr>
            <a:xfrm>
              <a:off x="4943075" y="3819375"/>
              <a:ext cx="290475" cy="291525"/>
            </a:xfrm>
            <a:custGeom>
              <a:rect b="b" l="l" r="r" t="t"/>
              <a:pathLst>
                <a:path extrusionOk="0" h="11661" w="11619">
                  <a:moveTo>
                    <a:pt x="9454" y="1"/>
                  </a:moveTo>
                  <a:cubicBezTo>
                    <a:pt x="9214" y="197"/>
                    <a:pt x="8958" y="428"/>
                    <a:pt x="8684" y="685"/>
                  </a:cubicBezTo>
                  <a:cubicBezTo>
                    <a:pt x="7067" y="2191"/>
                    <a:pt x="4920" y="4526"/>
                    <a:pt x="2396" y="6605"/>
                  </a:cubicBezTo>
                  <a:cubicBezTo>
                    <a:pt x="1549" y="7306"/>
                    <a:pt x="873" y="8205"/>
                    <a:pt x="463" y="9214"/>
                  </a:cubicBezTo>
                  <a:cubicBezTo>
                    <a:pt x="257" y="9702"/>
                    <a:pt x="121" y="10215"/>
                    <a:pt x="44" y="10745"/>
                  </a:cubicBezTo>
                  <a:cubicBezTo>
                    <a:pt x="9" y="10985"/>
                    <a:pt x="1" y="11216"/>
                    <a:pt x="1" y="11421"/>
                  </a:cubicBezTo>
                  <a:cubicBezTo>
                    <a:pt x="305" y="11580"/>
                    <a:pt x="670" y="11660"/>
                    <a:pt x="1024" y="11660"/>
                  </a:cubicBezTo>
                  <a:cubicBezTo>
                    <a:pt x="1088" y="11660"/>
                    <a:pt x="1152" y="11657"/>
                    <a:pt x="1216" y="11652"/>
                  </a:cubicBezTo>
                  <a:cubicBezTo>
                    <a:pt x="2328" y="11575"/>
                    <a:pt x="3329" y="10917"/>
                    <a:pt x="4124" y="10129"/>
                  </a:cubicBezTo>
                  <a:cubicBezTo>
                    <a:pt x="4920" y="9342"/>
                    <a:pt x="5570" y="8427"/>
                    <a:pt x="6366" y="7640"/>
                  </a:cubicBezTo>
                  <a:cubicBezTo>
                    <a:pt x="7101" y="6913"/>
                    <a:pt x="7948" y="6305"/>
                    <a:pt x="8872" y="5843"/>
                  </a:cubicBezTo>
                  <a:cubicBezTo>
                    <a:pt x="9368" y="5595"/>
                    <a:pt x="9899" y="5390"/>
                    <a:pt x="10361" y="5082"/>
                  </a:cubicBezTo>
                  <a:cubicBezTo>
                    <a:pt x="10823" y="4774"/>
                    <a:pt x="11242" y="4346"/>
                    <a:pt x="11396" y="3816"/>
                  </a:cubicBezTo>
                  <a:cubicBezTo>
                    <a:pt x="11618" y="3055"/>
                    <a:pt x="11276" y="2242"/>
                    <a:pt x="10806" y="1609"/>
                  </a:cubicBezTo>
                  <a:cubicBezTo>
                    <a:pt x="10386" y="1044"/>
                    <a:pt x="9873" y="565"/>
                    <a:pt x="9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54"/>
            <p:cNvSpPr/>
            <p:nvPr/>
          </p:nvSpPr>
          <p:spPr>
            <a:xfrm>
              <a:off x="4954625" y="3836475"/>
              <a:ext cx="234425" cy="218125"/>
            </a:xfrm>
            <a:custGeom>
              <a:rect b="b" l="l" r="r" t="t"/>
              <a:pathLst>
                <a:path extrusionOk="0" h="8725" w="9377">
                  <a:moveTo>
                    <a:pt x="8222" y="1"/>
                  </a:moveTo>
                  <a:cubicBezTo>
                    <a:pt x="6605" y="1507"/>
                    <a:pt x="4458" y="3842"/>
                    <a:pt x="1934" y="5921"/>
                  </a:cubicBezTo>
                  <a:cubicBezTo>
                    <a:pt x="1087" y="6622"/>
                    <a:pt x="411" y="7521"/>
                    <a:pt x="1" y="8530"/>
                  </a:cubicBezTo>
                  <a:cubicBezTo>
                    <a:pt x="248" y="8661"/>
                    <a:pt x="545" y="8724"/>
                    <a:pt x="834" y="8724"/>
                  </a:cubicBezTo>
                  <a:cubicBezTo>
                    <a:pt x="885" y="8724"/>
                    <a:pt x="935" y="8722"/>
                    <a:pt x="985" y="8718"/>
                  </a:cubicBezTo>
                  <a:cubicBezTo>
                    <a:pt x="1883" y="8658"/>
                    <a:pt x="2687" y="8119"/>
                    <a:pt x="3329" y="7486"/>
                  </a:cubicBezTo>
                  <a:cubicBezTo>
                    <a:pt x="3970" y="6853"/>
                    <a:pt x="4501" y="6109"/>
                    <a:pt x="5142" y="5476"/>
                  </a:cubicBezTo>
                  <a:cubicBezTo>
                    <a:pt x="5732" y="4886"/>
                    <a:pt x="6417" y="4398"/>
                    <a:pt x="7170" y="4022"/>
                  </a:cubicBezTo>
                  <a:cubicBezTo>
                    <a:pt x="7572" y="3825"/>
                    <a:pt x="7991" y="3654"/>
                    <a:pt x="8367" y="3414"/>
                  </a:cubicBezTo>
                  <a:cubicBezTo>
                    <a:pt x="8744" y="3166"/>
                    <a:pt x="9077" y="2824"/>
                    <a:pt x="9206" y="2388"/>
                  </a:cubicBezTo>
                  <a:cubicBezTo>
                    <a:pt x="9377" y="1780"/>
                    <a:pt x="9103" y="1122"/>
                    <a:pt x="8727" y="608"/>
                  </a:cubicBezTo>
                  <a:cubicBezTo>
                    <a:pt x="8573" y="394"/>
                    <a:pt x="8393" y="198"/>
                    <a:pt x="8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54"/>
            <p:cNvSpPr/>
            <p:nvPr/>
          </p:nvSpPr>
          <p:spPr>
            <a:xfrm>
              <a:off x="4948850" y="4006500"/>
              <a:ext cx="217975" cy="189325"/>
            </a:xfrm>
            <a:custGeom>
              <a:rect b="b" l="l" r="r" t="t"/>
              <a:pathLst>
                <a:path extrusionOk="0" h="7573" w="8719">
                  <a:moveTo>
                    <a:pt x="4470" y="0"/>
                  </a:moveTo>
                  <a:cubicBezTo>
                    <a:pt x="2504" y="0"/>
                    <a:pt x="1388" y="1008"/>
                    <a:pt x="779" y="1909"/>
                  </a:cubicBezTo>
                  <a:cubicBezTo>
                    <a:pt x="215" y="2747"/>
                    <a:pt x="1" y="3782"/>
                    <a:pt x="232" y="4766"/>
                  </a:cubicBezTo>
                  <a:cubicBezTo>
                    <a:pt x="639" y="6501"/>
                    <a:pt x="2063" y="6617"/>
                    <a:pt x="2435" y="6617"/>
                  </a:cubicBezTo>
                  <a:cubicBezTo>
                    <a:pt x="2492" y="6617"/>
                    <a:pt x="2524" y="6614"/>
                    <a:pt x="2524" y="6614"/>
                  </a:cubicBezTo>
                  <a:lnTo>
                    <a:pt x="2542" y="7084"/>
                  </a:lnTo>
                  <a:cubicBezTo>
                    <a:pt x="2550" y="7358"/>
                    <a:pt x="2781" y="7572"/>
                    <a:pt x="3055" y="7572"/>
                  </a:cubicBezTo>
                  <a:lnTo>
                    <a:pt x="8718" y="7572"/>
                  </a:lnTo>
                  <a:cubicBezTo>
                    <a:pt x="8718" y="5912"/>
                    <a:pt x="4791" y="5878"/>
                    <a:pt x="4791" y="5878"/>
                  </a:cubicBezTo>
                  <a:cubicBezTo>
                    <a:pt x="6160" y="4638"/>
                    <a:pt x="6964" y="3286"/>
                    <a:pt x="6699" y="1712"/>
                  </a:cubicBezTo>
                  <a:cubicBezTo>
                    <a:pt x="6545" y="771"/>
                    <a:pt x="5758" y="69"/>
                    <a:pt x="4800" y="10"/>
                  </a:cubicBezTo>
                  <a:cubicBezTo>
                    <a:pt x="4687" y="3"/>
                    <a:pt x="4577" y="0"/>
                    <a:pt x="4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54"/>
            <p:cNvSpPr/>
            <p:nvPr/>
          </p:nvSpPr>
          <p:spPr>
            <a:xfrm>
              <a:off x="5194175" y="3923100"/>
              <a:ext cx="125550" cy="272725"/>
            </a:xfrm>
            <a:custGeom>
              <a:rect b="b" l="l" r="r" t="t"/>
              <a:pathLst>
                <a:path extrusionOk="0" h="10909" w="5022">
                  <a:moveTo>
                    <a:pt x="4261" y="1"/>
                  </a:moveTo>
                  <a:lnTo>
                    <a:pt x="0" y="1566"/>
                  </a:lnTo>
                  <a:lnTo>
                    <a:pt x="796" y="7281"/>
                  </a:lnTo>
                  <a:lnTo>
                    <a:pt x="1164" y="9950"/>
                  </a:lnTo>
                  <a:lnTo>
                    <a:pt x="1087" y="10378"/>
                  </a:lnTo>
                  <a:cubicBezTo>
                    <a:pt x="1044" y="10660"/>
                    <a:pt x="1258" y="10908"/>
                    <a:pt x="1540" y="10908"/>
                  </a:cubicBezTo>
                  <a:lnTo>
                    <a:pt x="3131" y="10908"/>
                  </a:lnTo>
                  <a:cubicBezTo>
                    <a:pt x="3396" y="10908"/>
                    <a:pt x="3533" y="10592"/>
                    <a:pt x="3345" y="10412"/>
                  </a:cubicBezTo>
                  <a:cubicBezTo>
                    <a:pt x="3140" y="10198"/>
                    <a:pt x="2815" y="10001"/>
                    <a:pt x="2361" y="9984"/>
                  </a:cubicBezTo>
                  <a:lnTo>
                    <a:pt x="2592" y="7469"/>
                  </a:lnTo>
                  <a:lnTo>
                    <a:pt x="2934" y="3662"/>
                  </a:lnTo>
                  <a:cubicBezTo>
                    <a:pt x="2934" y="3662"/>
                    <a:pt x="5022" y="2199"/>
                    <a:pt x="4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54"/>
            <p:cNvSpPr/>
            <p:nvPr/>
          </p:nvSpPr>
          <p:spPr>
            <a:xfrm>
              <a:off x="5220250" y="4111525"/>
              <a:ext cx="62275" cy="84300"/>
            </a:xfrm>
            <a:custGeom>
              <a:rect b="b" l="l" r="r" t="t"/>
              <a:pathLst>
                <a:path extrusionOk="0" h="3372" w="2491">
                  <a:moveTo>
                    <a:pt x="1541" y="0"/>
                  </a:moveTo>
                  <a:lnTo>
                    <a:pt x="1541" y="0"/>
                  </a:lnTo>
                  <a:cubicBezTo>
                    <a:pt x="1199" y="189"/>
                    <a:pt x="916" y="471"/>
                    <a:pt x="685" y="787"/>
                  </a:cubicBezTo>
                  <a:cubicBezTo>
                    <a:pt x="420" y="1138"/>
                    <a:pt x="215" y="1540"/>
                    <a:pt x="61" y="1951"/>
                  </a:cubicBezTo>
                  <a:lnTo>
                    <a:pt x="121" y="2413"/>
                  </a:lnTo>
                  <a:lnTo>
                    <a:pt x="44" y="2841"/>
                  </a:lnTo>
                  <a:cubicBezTo>
                    <a:pt x="1" y="3123"/>
                    <a:pt x="215" y="3371"/>
                    <a:pt x="497" y="3371"/>
                  </a:cubicBezTo>
                  <a:lnTo>
                    <a:pt x="2088" y="3371"/>
                  </a:lnTo>
                  <a:cubicBezTo>
                    <a:pt x="2353" y="3371"/>
                    <a:pt x="2490" y="3055"/>
                    <a:pt x="2302" y="2875"/>
                  </a:cubicBezTo>
                  <a:cubicBezTo>
                    <a:pt x="2097" y="2661"/>
                    <a:pt x="1780" y="2464"/>
                    <a:pt x="1318" y="2447"/>
                  </a:cubicBezTo>
                  <a:lnTo>
                    <a:pt x="1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54"/>
            <p:cNvSpPr/>
            <p:nvPr/>
          </p:nvSpPr>
          <p:spPr>
            <a:xfrm>
              <a:off x="5195675" y="3623050"/>
              <a:ext cx="155925" cy="176675"/>
            </a:xfrm>
            <a:custGeom>
              <a:rect b="b" l="l" r="r" t="t"/>
              <a:pathLst>
                <a:path extrusionOk="0" h="7067" w="6237">
                  <a:moveTo>
                    <a:pt x="3182" y="0"/>
                  </a:moveTo>
                  <a:cubicBezTo>
                    <a:pt x="3088" y="0"/>
                    <a:pt x="2986" y="0"/>
                    <a:pt x="2892" y="9"/>
                  </a:cubicBezTo>
                  <a:cubicBezTo>
                    <a:pt x="2036" y="77"/>
                    <a:pt x="1352" y="436"/>
                    <a:pt x="1129" y="907"/>
                  </a:cubicBezTo>
                  <a:cubicBezTo>
                    <a:pt x="1112" y="941"/>
                    <a:pt x="0" y="3431"/>
                    <a:pt x="77" y="3799"/>
                  </a:cubicBezTo>
                  <a:cubicBezTo>
                    <a:pt x="77" y="4183"/>
                    <a:pt x="539" y="5201"/>
                    <a:pt x="1258" y="6006"/>
                  </a:cubicBezTo>
                  <a:cubicBezTo>
                    <a:pt x="1788" y="6596"/>
                    <a:pt x="2464" y="7066"/>
                    <a:pt x="3182" y="7066"/>
                  </a:cubicBezTo>
                  <a:cubicBezTo>
                    <a:pt x="3952" y="7066"/>
                    <a:pt x="4645" y="6545"/>
                    <a:pt x="5176" y="5903"/>
                  </a:cubicBezTo>
                  <a:cubicBezTo>
                    <a:pt x="5834" y="5116"/>
                    <a:pt x="6237" y="4166"/>
                    <a:pt x="6237" y="3790"/>
                  </a:cubicBezTo>
                  <a:cubicBezTo>
                    <a:pt x="6237" y="3533"/>
                    <a:pt x="5877" y="2070"/>
                    <a:pt x="5278" y="993"/>
                  </a:cubicBezTo>
                  <a:cubicBezTo>
                    <a:pt x="5253" y="941"/>
                    <a:pt x="5236" y="890"/>
                    <a:pt x="5201" y="839"/>
                  </a:cubicBezTo>
                  <a:cubicBezTo>
                    <a:pt x="5201" y="839"/>
                    <a:pt x="5201" y="830"/>
                    <a:pt x="5201" y="830"/>
                  </a:cubicBezTo>
                  <a:cubicBezTo>
                    <a:pt x="4936" y="385"/>
                    <a:pt x="4243" y="51"/>
                    <a:pt x="3396" y="9"/>
                  </a:cubicBezTo>
                  <a:cubicBezTo>
                    <a:pt x="3319" y="0"/>
                    <a:pt x="3259" y="0"/>
                    <a:pt x="3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54"/>
            <p:cNvSpPr/>
            <p:nvPr/>
          </p:nvSpPr>
          <p:spPr>
            <a:xfrm>
              <a:off x="5213425" y="3623050"/>
              <a:ext cx="112725" cy="176675"/>
            </a:xfrm>
            <a:custGeom>
              <a:rect b="b" l="l" r="r" t="t"/>
              <a:pathLst>
                <a:path extrusionOk="0" h="7067" w="4509">
                  <a:moveTo>
                    <a:pt x="2472" y="0"/>
                  </a:moveTo>
                  <a:cubicBezTo>
                    <a:pt x="2378" y="0"/>
                    <a:pt x="2276" y="0"/>
                    <a:pt x="2182" y="9"/>
                  </a:cubicBezTo>
                  <a:lnTo>
                    <a:pt x="2182" y="2490"/>
                  </a:lnTo>
                  <a:cubicBezTo>
                    <a:pt x="1685" y="2840"/>
                    <a:pt x="0" y="4226"/>
                    <a:pt x="548" y="6006"/>
                  </a:cubicBezTo>
                  <a:cubicBezTo>
                    <a:pt x="1078" y="6596"/>
                    <a:pt x="1754" y="7066"/>
                    <a:pt x="2472" y="7066"/>
                  </a:cubicBezTo>
                  <a:cubicBezTo>
                    <a:pt x="3242" y="7066"/>
                    <a:pt x="3935" y="6545"/>
                    <a:pt x="4466" y="5903"/>
                  </a:cubicBezTo>
                  <a:lnTo>
                    <a:pt x="4474" y="5903"/>
                  </a:lnTo>
                  <a:cubicBezTo>
                    <a:pt x="4509" y="5347"/>
                    <a:pt x="4389" y="4782"/>
                    <a:pt x="4106" y="4269"/>
                  </a:cubicBezTo>
                  <a:cubicBezTo>
                    <a:pt x="3773" y="3670"/>
                    <a:pt x="3285" y="3106"/>
                    <a:pt x="2686" y="2490"/>
                  </a:cubicBezTo>
                  <a:lnTo>
                    <a:pt x="2686" y="9"/>
                  </a:lnTo>
                  <a:cubicBezTo>
                    <a:pt x="2609" y="0"/>
                    <a:pt x="2549" y="0"/>
                    <a:pt x="2472" y="0"/>
                  </a:cubicBezTo>
                  <a:close/>
                </a:path>
              </a:pathLst>
            </a:custGeom>
            <a:solidFill>
              <a:srgbClr val="F5D9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54"/>
            <p:cNvSpPr/>
            <p:nvPr/>
          </p:nvSpPr>
          <p:spPr>
            <a:xfrm>
              <a:off x="5245700" y="3651925"/>
              <a:ext cx="14800" cy="16875"/>
            </a:xfrm>
            <a:custGeom>
              <a:rect b="b" l="l" r="r" t="t"/>
              <a:pathLst>
                <a:path extrusionOk="0" h="675" w="592">
                  <a:moveTo>
                    <a:pt x="377" y="0"/>
                  </a:moveTo>
                  <a:lnTo>
                    <a:pt x="377" y="9"/>
                  </a:lnTo>
                  <a:cubicBezTo>
                    <a:pt x="368" y="6"/>
                    <a:pt x="359" y="5"/>
                    <a:pt x="350" y="5"/>
                  </a:cubicBezTo>
                  <a:cubicBezTo>
                    <a:pt x="325" y="5"/>
                    <a:pt x="300" y="13"/>
                    <a:pt x="275" y="26"/>
                  </a:cubicBezTo>
                  <a:cubicBezTo>
                    <a:pt x="266" y="26"/>
                    <a:pt x="266" y="26"/>
                    <a:pt x="258" y="34"/>
                  </a:cubicBezTo>
                  <a:cubicBezTo>
                    <a:pt x="206" y="60"/>
                    <a:pt x="155" y="103"/>
                    <a:pt x="121" y="145"/>
                  </a:cubicBezTo>
                  <a:cubicBezTo>
                    <a:pt x="104" y="171"/>
                    <a:pt x="86" y="197"/>
                    <a:pt x="69" y="231"/>
                  </a:cubicBezTo>
                  <a:cubicBezTo>
                    <a:pt x="61" y="240"/>
                    <a:pt x="61" y="257"/>
                    <a:pt x="52" y="265"/>
                  </a:cubicBezTo>
                  <a:cubicBezTo>
                    <a:pt x="44" y="291"/>
                    <a:pt x="35" y="317"/>
                    <a:pt x="27" y="342"/>
                  </a:cubicBezTo>
                  <a:cubicBezTo>
                    <a:pt x="18" y="368"/>
                    <a:pt x="9" y="394"/>
                    <a:pt x="9" y="411"/>
                  </a:cubicBezTo>
                  <a:cubicBezTo>
                    <a:pt x="1" y="471"/>
                    <a:pt x="27" y="530"/>
                    <a:pt x="61" y="573"/>
                  </a:cubicBezTo>
                  <a:cubicBezTo>
                    <a:pt x="109" y="635"/>
                    <a:pt x="173" y="675"/>
                    <a:pt x="250" y="675"/>
                  </a:cubicBezTo>
                  <a:cubicBezTo>
                    <a:pt x="269" y="675"/>
                    <a:pt x="289" y="672"/>
                    <a:pt x="309" y="667"/>
                  </a:cubicBezTo>
                  <a:cubicBezTo>
                    <a:pt x="403" y="650"/>
                    <a:pt x="480" y="573"/>
                    <a:pt x="514" y="479"/>
                  </a:cubicBezTo>
                  <a:cubicBezTo>
                    <a:pt x="557" y="402"/>
                    <a:pt x="591" y="299"/>
                    <a:pt x="583" y="205"/>
                  </a:cubicBezTo>
                  <a:cubicBezTo>
                    <a:pt x="574" y="94"/>
                    <a:pt x="489" y="9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54"/>
            <p:cNvSpPr/>
            <p:nvPr/>
          </p:nvSpPr>
          <p:spPr>
            <a:xfrm>
              <a:off x="5291700" y="3651925"/>
              <a:ext cx="14775" cy="16875"/>
            </a:xfrm>
            <a:custGeom>
              <a:rect b="b" l="l" r="r" t="t"/>
              <a:pathLst>
                <a:path extrusionOk="0" h="675" w="591">
                  <a:moveTo>
                    <a:pt x="214" y="0"/>
                  </a:moveTo>
                  <a:cubicBezTo>
                    <a:pt x="103" y="9"/>
                    <a:pt x="26" y="94"/>
                    <a:pt x="9" y="205"/>
                  </a:cubicBezTo>
                  <a:cubicBezTo>
                    <a:pt x="0" y="299"/>
                    <a:pt x="43" y="402"/>
                    <a:pt x="77" y="479"/>
                  </a:cubicBezTo>
                  <a:cubicBezTo>
                    <a:pt x="120" y="573"/>
                    <a:pt x="188" y="650"/>
                    <a:pt x="291" y="667"/>
                  </a:cubicBezTo>
                  <a:cubicBezTo>
                    <a:pt x="310" y="672"/>
                    <a:pt x="328" y="675"/>
                    <a:pt x="346" y="675"/>
                  </a:cubicBezTo>
                  <a:cubicBezTo>
                    <a:pt x="421" y="675"/>
                    <a:pt x="489" y="635"/>
                    <a:pt x="531" y="573"/>
                  </a:cubicBezTo>
                  <a:cubicBezTo>
                    <a:pt x="573" y="530"/>
                    <a:pt x="590" y="471"/>
                    <a:pt x="582" y="411"/>
                  </a:cubicBezTo>
                  <a:cubicBezTo>
                    <a:pt x="582" y="394"/>
                    <a:pt x="582" y="368"/>
                    <a:pt x="573" y="342"/>
                  </a:cubicBezTo>
                  <a:cubicBezTo>
                    <a:pt x="565" y="317"/>
                    <a:pt x="556" y="291"/>
                    <a:pt x="548" y="265"/>
                  </a:cubicBezTo>
                  <a:cubicBezTo>
                    <a:pt x="539" y="257"/>
                    <a:pt x="531" y="240"/>
                    <a:pt x="522" y="231"/>
                  </a:cubicBezTo>
                  <a:cubicBezTo>
                    <a:pt x="513" y="197"/>
                    <a:pt x="496" y="171"/>
                    <a:pt x="471" y="145"/>
                  </a:cubicBezTo>
                  <a:cubicBezTo>
                    <a:pt x="436" y="103"/>
                    <a:pt x="394" y="60"/>
                    <a:pt x="334" y="34"/>
                  </a:cubicBezTo>
                  <a:cubicBezTo>
                    <a:pt x="334" y="26"/>
                    <a:pt x="325" y="26"/>
                    <a:pt x="325" y="26"/>
                  </a:cubicBezTo>
                  <a:cubicBezTo>
                    <a:pt x="300" y="13"/>
                    <a:pt x="275" y="5"/>
                    <a:pt x="247" y="5"/>
                  </a:cubicBezTo>
                  <a:cubicBezTo>
                    <a:pt x="236" y="5"/>
                    <a:pt x="226" y="6"/>
                    <a:pt x="214" y="9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54"/>
            <p:cNvSpPr/>
            <p:nvPr/>
          </p:nvSpPr>
          <p:spPr>
            <a:xfrm>
              <a:off x="530380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0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7" y="785"/>
                    <a:pt x="235" y="787"/>
                    <a:pt x="252" y="787"/>
                  </a:cubicBezTo>
                  <a:cubicBezTo>
                    <a:pt x="322" y="787"/>
                    <a:pt x="390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57" y="121"/>
                    <a:pt x="397" y="44"/>
                    <a:pt x="320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54"/>
            <p:cNvSpPr/>
            <p:nvPr/>
          </p:nvSpPr>
          <p:spPr>
            <a:xfrm>
              <a:off x="5230650" y="3682900"/>
              <a:ext cx="12725" cy="19700"/>
            </a:xfrm>
            <a:custGeom>
              <a:rect b="b" l="l" r="r" t="t"/>
              <a:pathLst>
                <a:path extrusionOk="0" h="788" w="509">
                  <a:moveTo>
                    <a:pt x="236" y="1"/>
                  </a:moveTo>
                  <a:cubicBezTo>
                    <a:pt x="10" y="1"/>
                    <a:pt x="1" y="438"/>
                    <a:pt x="47" y="592"/>
                  </a:cubicBezTo>
                  <a:cubicBezTo>
                    <a:pt x="72" y="669"/>
                    <a:pt x="124" y="754"/>
                    <a:pt x="201" y="780"/>
                  </a:cubicBezTo>
                  <a:cubicBezTo>
                    <a:pt x="218" y="785"/>
                    <a:pt x="235" y="787"/>
                    <a:pt x="252" y="787"/>
                  </a:cubicBezTo>
                  <a:cubicBezTo>
                    <a:pt x="322" y="787"/>
                    <a:pt x="391" y="748"/>
                    <a:pt x="432" y="686"/>
                  </a:cubicBezTo>
                  <a:cubicBezTo>
                    <a:pt x="483" y="617"/>
                    <a:pt x="500" y="523"/>
                    <a:pt x="509" y="438"/>
                  </a:cubicBezTo>
                  <a:cubicBezTo>
                    <a:pt x="509" y="421"/>
                    <a:pt x="509" y="412"/>
                    <a:pt x="509" y="395"/>
                  </a:cubicBezTo>
                  <a:cubicBezTo>
                    <a:pt x="509" y="327"/>
                    <a:pt x="500" y="258"/>
                    <a:pt x="483" y="198"/>
                  </a:cubicBezTo>
                  <a:cubicBezTo>
                    <a:pt x="449" y="121"/>
                    <a:pt x="398" y="44"/>
                    <a:pt x="321" y="19"/>
                  </a:cubicBezTo>
                  <a:cubicBezTo>
                    <a:pt x="289" y="6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54"/>
            <p:cNvSpPr/>
            <p:nvPr/>
          </p:nvSpPr>
          <p:spPr>
            <a:xfrm>
              <a:off x="5249975" y="3759925"/>
              <a:ext cx="51800" cy="56900"/>
            </a:xfrm>
            <a:custGeom>
              <a:rect b="b" l="l" r="r" t="t"/>
              <a:pathLst>
                <a:path extrusionOk="0" h="2276" w="2072">
                  <a:moveTo>
                    <a:pt x="1036" y="0"/>
                  </a:moveTo>
                  <a:lnTo>
                    <a:pt x="771" y="43"/>
                  </a:lnTo>
                  <a:cubicBezTo>
                    <a:pt x="634" y="129"/>
                    <a:pt x="480" y="188"/>
                    <a:pt x="318" y="214"/>
                  </a:cubicBezTo>
                  <a:cubicBezTo>
                    <a:pt x="245" y="220"/>
                    <a:pt x="172" y="226"/>
                    <a:pt x="97" y="226"/>
                  </a:cubicBezTo>
                  <a:cubicBezTo>
                    <a:pt x="65" y="226"/>
                    <a:pt x="34" y="225"/>
                    <a:pt x="1" y="223"/>
                  </a:cubicBezTo>
                  <a:cubicBezTo>
                    <a:pt x="1" y="274"/>
                    <a:pt x="1" y="325"/>
                    <a:pt x="1" y="377"/>
                  </a:cubicBezTo>
                  <a:cubicBezTo>
                    <a:pt x="35" y="1395"/>
                    <a:pt x="206" y="2276"/>
                    <a:pt x="1036" y="2276"/>
                  </a:cubicBezTo>
                  <a:cubicBezTo>
                    <a:pt x="1481" y="2276"/>
                    <a:pt x="1738" y="2019"/>
                    <a:pt x="1883" y="1626"/>
                  </a:cubicBezTo>
                  <a:cubicBezTo>
                    <a:pt x="2011" y="1283"/>
                    <a:pt x="2054" y="830"/>
                    <a:pt x="2063" y="351"/>
                  </a:cubicBezTo>
                  <a:lnTo>
                    <a:pt x="2071" y="188"/>
                  </a:lnTo>
                  <a:lnTo>
                    <a:pt x="2071" y="188"/>
                  </a:lnTo>
                  <a:cubicBezTo>
                    <a:pt x="1980" y="221"/>
                    <a:pt x="1885" y="236"/>
                    <a:pt x="1789" y="236"/>
                  </a:cubicBezTo>
                  <a:cubicBezTo>
                    <a:pt x="1578" y="236"/>
                    <a:pt x="1366" y="161"/>
                    <a:pt x="1207" y="26"/>
                  </a:cubicBezTo>
                  <a:lnTo>
                    <a:pt x="1036" y="0"/>
                  </a:lnTo>
                  <a:close/>
                </a:path>
              </a:pathLst>
            </a:custGeom>
            <a:solidFill>
              <a:srgbClr val="DA5F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54"/>
            <p:cNvSpPr/>
            <p:nvPr/>
          </p:nvSpPr>
          <p:spPr>
            <a:xfrm>
              <a:off x="5226025" y="3748900"/>
              <a:ext cx="94350" cy="30350"/>
            </a:xfrm>
            <a:custGeom>
              <a:rect b="b" l="l" r="r" t="t"/>
              <a:pathLst>
                <a:path extrusionOk="0" h="1214" w="3774">
                  <a:moveTo>
                    <a:pt x="465" y="0"/>
                  </a:moveTo>
                  <a:cubicBezTo>
                    <a:pt x="459" y="0"/>
                    <a:pt x="452" y="2"/>
                    <a:pt x="446" y="5"/>
                  </a:cubicBezTo>
                  <a:cubicBezTo>
                    <a:pt x="266" y="73"/>
                    <a:pt x="112" y="210"/>
                    <a:pt x="18" y="381"/>
                  </a:cubicBezTo>
                  <a:cubicBezTo>
                    <a:pt x="1" y="416"/>
                    <a:pt x="9" y="458"/>
                    <a:pt x="52" y="484"/>
                  </a:cubicBezTo>
                  <a:cubicBezTo>
                    <a:pt x="63" y="489"/>
                    <a:pt x="76" y="492"/>
                    <a:pt x="88" y="492"/>
                  </a:cubicBezTo>
                  <a:cubicBezTo>
                    <a:pt x="115" y="492"/>
                    <a:pt x="143" y="479"/>
                    <a:pt x="155" y="450"/>
                  </a:cubicBezTo>
                  <a:cubicBezTo>
                    <a:pt x="163" y="433"/>
                    <a:pt x="172" y="416"/>
                    <a:pt x="189" y="398"/>
                  </a:cubicBezTo>
                  <a:cubicBezTo>
                    <a:pt x="189" y="390"/>
                    <a:pt x="198" y="381"/>
                    <a:pt x="206" y="373"/>
                  </a:cubicBezTo>
                  <a:cubicBezTo>
                    <a:pt x="206" y="373"/>
                    <a:pt x="206" y="364"/>
                    <a:pt x="215" y="356"/>
                  </a:cubicBezTo>
                  <a:cubicBezTo>
                    <a:pt x="223" y="347"/>
                    <a:pt x="223" y="347"/>
                    <a:pt x="223" y="347"/>
                  </a:cubicBezTo>
                  <a:cubicBezTo>
                    <a:pt x="223" y="347"/>
                    <a:pt x="232" y="339"/>
                    <a:pt x="232" y="330"/>
                  </a:cubicBezTo>
                  <a:lnTo>
                    <a:pt x="240" y="330"/>
                  </a:lnTo>
                  <a:cubicBezTo>
                    <a:pt x="275" y="458"/>
                    <a:pt x="352" y="578"/>
                    <a:pt x="471" y="664"/>
                  </a:cubicBezTo>
                  <a:cubicBezTo>
                    <a:pt x="608" y="766"/>
                    <a:pt x="779" y="809"/>
                    <a:pt x="959" y="818"/>
                  </a:cubicBezTo>
                  <a:cubicBezTo>
                    <a:pt x="993" y="820"/>
                    <a:pt x="1028" y="821"/>
                    <a:pt x="1062" y="821"/>
                  </a:cubicBezTo>
                  <a:cubicBezTo>
                    <a:pt x="1155" y="821"/>
                    <a:pt x="1245" y="813"/>
                    <a:pt x="1327" y="801"/>
                  </a:cubicBezTo>
                  <a:cubicBezTo>
                    <a:pt x="1438" y="783"/>
                    <a:pt x="1549" y="749"/>
                    <a:pt x="1652" y="706"/>
                  </a:cubicBezTo>
                  <a:cubicBezTo>
                    <a:pt x="1695" y="689"/>
                    <a:pt x="1917" y="587"/>
                    <a:pt x="1917" y="535"/>
                  </a:cubicBezTo>
                  <a:lnTo>
                    <a:pt x="1917" y="1143"/>
                  </a:lnTo>
                  <a:cubicBezTo>
                    <a:pt x="1917" y="1190"/>
                    <a:pt x="1953" y="1213"/>
                    <a:pt x="1990" y="1213"/>
                  </a:cubicBezTo>
                  <a:cubicBezTo>
                    <a:pt x="2026" y="1213"/>
                    <a:pt x="2063" y="1190"/>
                    <a:pt x="2063" y="1143"/>
                  </a:cubicBezTo>
                  <a:lnTo>
                    <a:pt x="2063" y="604"/>
                  </a:lnTo>
                  <a:cubicBezTo>
                    <a:pt x="2071" y="612"/>
                    <a:pt x="2080" y="621"/>
                    <a:pt x="2080" y="629"/>
                  </a:cubicBezTo>
                  <a:cubicBezTo>
                    <a:pt x="2080" y="621"/>
                    <a:pt x="2080" y="612"/>
                    <a:pt x="2080" y="612"/>
                  </a:cubicBezTo>
                  <a:cubicBezTo>
                    <a:pt x="2097" y="681"/>
                    <a:pt x="2311" y="758"/>
                    <a:pt x="2379" y="775"/>
                  </a:cubicBezTo>
                  <a:cubicBezTo>
                    <a:pt x="2473" y="809"/>
                    <a:pt x="2576" y="826"/>
                    <a:pt x="2679" y="826"/>
                  </a:cubicBezTo>
                  <a:cubicBezTo>
                    <a:pt x="2790" y="826"/>
                    <a:pt x="2910" y="818"/>
                    <a:pt x="3021" y="792"/>
                  </a:cubicBezTo>
                  <a:cubicBezTo>
                    <a:pt x="3115" y="766"/>
                    <a:pt x="3209" y="732"/>
                    <a:pt x="3286" y="672"/>
                  </a:cubicBezTo>
                  <a:cubicBezTo>
                    <a:pt x="3346" y="629"/>
                    <a:pt x="3397" y="578"/>
                    <a:pt x="3440" y="518"/>
                  </a:cubicBezTo>
                  <a:cubicBezTo>
                    <a:pt x="3465" y="484"/>
                    <a:pt x="3549" y="376"/>
                    <a:pt x="3543" y="332"/>
                  </a:cubicBezTo>
                  <a:lnTo>
                    <a:pt x="3543" y="332"/>
                  </a:lnTo>
                  <a:cubicBezTo>
                    <a:pt x="3551" y="382"/>
                    <a:pt x="3569" y="425"/>
                    <a:pt x="3611" y="458"/>
                  </a:cubicBezTo>
                  <a:cubicBezTo>
                    <a:pt x="3629" y="472"/>
                    <a:pt x="3655" y="481"/>
                    <a:pt x="3680" y="481"/>
                  </a:cubicBezTo>
                  <a:cubicBezTo>
                    <a:pt x="3702" y="481"/>
                    <a:pt x="3723" y="474"/>
                    <a:pt x="3739" y="458"/>
                  </a:cubicBezTo>
                  <a:cubicBezTo>
                    <a:pt x="3774" y="416"/>
                    <a:pt x="3739" y="347"/>
                    <a:pt x="3705" y="304"/>
                  </a:cubicBezTo>
                  <a:cubicBezTo>
                    <a:pt x="3628" y="193"/>
                    <a:pt x="3525" y="108"/>
                    <a:pt x="3406" y="39"/>
                  </a:cubicBezTo>
                  <a:cubicBezTo>
                    <a:pt x="3380" y="22"/>
                    <a:pt x="3337" y="5"/>
                    <a:pt x="3303" y="5"/>
                  </a:cubicBezTo>
                  <a:cubicBezTo>
                    <a:pt x="3260" y="5"/>
                    <a:pt x="3217" y="39"/>
                    <a:pt x="3226" y="73"/>
                  </a:cubicBezTo>
                  <a:cubicBezTo>
                    <a:pt x="3226" y="142"/>
                    <a:pt x="3320" y="150"/>
                    <a:pt x="3371" y="193"/>
                  </a:cubicBezTo>
                  <a:cubicBezTo>
                    <a:pt x="3397" y="219"/>
                    <a:pt x="3406" y="270"/>
                    <a:pt x="3397" y="313"/>
                  </a:cubicBezTo>
                  <a:cubicBezTo>
                    <a:pt x="3389" y="356"/>
                    <a:pt x="3363" y="390"/>
                    <a:pt x="3329" y="424"/>
                  </a:cubicBezTo>
                  <a:cubicBezTo>
                    <a:pt x="3252" y="527"/>
                    <a:pt x="3140" y="595"/>
                    <a:pt x="3021" y="629"/>
                  </a:cubicBezTo>
                  <a:cubicBezTo>
                    <a:pt x="2933" y="662"/>
                    <a:pt x="2838" y="677"/>
                    <a:pt x="2742" y="677"/>
                  </a:cubicBezTo>
                  <a:cubicBezTo>
                    <a:pt x="2531" y="677"/>
                    <a:pt x="2316" y="602"/>
                    <a:pt x="2157" y="467"/>
                  </a:cubicBezTo>
                  <a:cubicBezTo>
                    <a:pt x="2122" y="433"/>
                    <a:pt x="2080" y="398"/>
                    <a:pt x="2054" y="356"/>
                  </a:cubicBezTo>
                  <a:cubicBezTo>
                    <a:pt x="2045" y="347"/>
                    <a:pt x="2028" y="339"/>
                    <a:pt x="2020" y="339"/>
                  </a:cubicBezTo>
                  <a:cubicBezTo>
                    <a:pt x="2005" y="319"/>
                    <a:pt x="1983" y="308"/>
                    <a:pt x="1960" y="308"/>
                  </a:cubicBezTo>
                  <a:cubicBezTo>
                    <a:pt x="1942" y="308"/>
                    <a:pt x="1924" y="315"/>
                    <a:pt x="1909" y="330"/>
                  </a:cubicBezTo>
                  <a:cubicBezTo>
                    <a:pt x="1849" y="390"/>
                    <a:pt x="1789" y="441"/>
                    <a:pt x="1729" y="484"/>
                  </a:cubicBezTo>
                  <a:cubicBezTo>
                    <a:pt x="1592" y="570"/>
                    <a:pt x="1430" y="629"/>
                    <a:pt x="1276" y="655"/>
                  </a:cubicBezTo>
                  <a:cubicBezTo>
                    <a:pt x="1203" y="661"/>
                    <a:pt x="1126" y="667"/>
                    <a:pt x="1048" y="667"/>
                  </a:cubicBezTo>
                  <a:cubicBezTo>
                    <a:pt x="1016" y="667"/>
                    <a:pt x="983" y="666"/>
                    <a:pt x="950" y="664"/>
                  </a:cubicBezTo>
                  <a:cubicBezTo>
                    <a:pt x="814" y="655"/>
                    <a:pt x="668" y="621"/>
                    <a:pt x="557" y="544"/>
                  </a:cubicBezTo>
                  <a:cubicBezTo>
                    <a:pt x="454" y="475"/>
                    <a:pt x="377" y="356"/>
                    <a:pt x="369" y="227"/>
                  </a:cubicBezTo>
                  <a:cubicBezTo>
                    <a:pt x="369" y="227"/>
                    <a:pt x="360" y="219"/>
                    <a:pt x="360" y="219"/>
                  </a:cubicBezTo>
                  <a:cubicBezTo>
                    <a:pt x="369" y="210"/>
                    <a:pt x="377" y="202"/>
                    <a:pt x="386" y="202"/>
                  </a:cubicBezTo>
                  <a:cubicBezTo>
                    <a:pt x="403" y="193"/>
                    <a:pt x="420" y="176"/>
                    <a:pt x="437" y="167"/>
                  </a:cubicBezTo>
                  <a:cubicBezTo>
                    <a:pt x="446" y="167"/>
                    <a:pt x="454" y="159"/>
                    <a:pt x="463" y="159"/>
                  </a:cubicBezTo>
                  <a:cubicBezTo>
                    <a:pt x="471" y="150"/>
                    <a:pt x="471" y="150"/>
                    <a:pt x="480" y="150"/>
                  </a:cubicBezTo>
                  <a:cubicBezTo>
                    <a:pt x="523" y="133"/>
                    <a:pt x="548" y="99"/>
                    <a:pt x="540" y="56"/>
                  </a:cubicBezTo>
                  <a:cubicBezTo>
                    <a:pt x="526" y="28"/>
                    <a:pt x="495" y="0"/>
                    <a:pt x="465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54"/>
            <p:cNvSpPr/>
            <p:nvPr/>
          </p:nvSpPr>
          <p:spPr>
            <a:xfrm>
              <a:off x="5257900" y="3725275"/>
              <a:ext cx="36375" cy="27825"/>
            </a:xfrm>
            <a:custGeom>
              <a:rect b="b" l="l" r="r" t="t"/>
              <a:pathLst>
                <a:path extrusionOk="0" h="1113" w="1455">
                  <a:moveTo>
                    <a:pt x="728" y="0"/>
                  </a:moveTo>
                  <a:cubicBezTo>
                    <a:pt x="326" y="0"/>
                    <a:pt x="1" y="60"/>
                    <a:pt x="1" y="368"/>
                  </a:cubicBezTo>
                  <a:cubicBezTo>
                    <a:pt x="1" y="676"/>
                    <a:pt x="326" y="1112"/>
                    <a:pt x="728" y="1112"/>
                  </a:cubicBezTo>
                  <a:cubicBezTo>
                    <a:pt x="1130" y="1112"/>
                    <a:pt x="1455" y="676"/>
                    <a:pt x="1455" y="368"/>
                  </a:cubicBezTo>
                  <a:cubicBezTo>
                    <a:pt x="1455" y="60"/>
                    <a:pt x="1130" y="0"/>
                    <a:pt x="728" y="0"/>
                  </a:cubicBezTo>
                  <a:close/>
                </a:path>
              </a:pathLst>
            </a:custGeom>
            <a:solidFill>
              <a:srgbClr val="2C0A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54"/>
            <p:cNvSpPr/>
            <p:nvPr/>
          </p:nvSpPr>
          <p:spPr>
            <a:xfrm>
              <a:off x="5262825" y="3728275"/>
              <a:ext cx="26325" cy="7925"/>
            </a:xfrm>
            <a:custGeom>
              <a:rect b="b" l="l" r="r" t="t"/>
              <a:pathLst>
                <a:path extrusionOk="0" h="317" w="1053">
                  <a:moveTo>
                    <a:pt x="531" y="0"/>
                  </a:moveTo>
                  <a:cubicBezTo>
                    <a:pt x="240" y="0"/>
                    <a:pt x="0" y="69"/>
                    <a:pt x="0" y="154"/>
                  </a:cubicBezTo>
                  <a:cubicBezTo>
                    <a:pt x="0" y="248"/>
                    <a:pt x="240" y="317"/>
                    <a:pt x="531" y="317"/>
                  </a:cubicBezTo>
                  <a:cubicBezTo>
                    <a:pt x="822" y="317"/>
                    <a:pt x="1053" y="248"/>
                    <a:pt x="1053" y="154"/>
                  </a:cubicBezTo>
                  <a:cubicBezTo>
                    <a:pt x="1053" y="69"/>
                    <a:pt x="822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6" name="Google Shape;3156;p54"/>
          <p:cNvGrpSpPr/>
          <p:nvPr/>
        </p:nvGrpSpPr>
        <p:grpSpPr>
          <a:xfrm rot="1608001">
            <a:off x="5883410" y="3843165"/>
            <a:ext cx="945979" cy="750866"/>
            <a:chOff x="7672088" y="3952800"/>
            <a:chExt cx="471450" cy="460750"/>
          </a:xfrm>
        </p:grpSpPr>
        <p:sp>
          <p:nvSpPr>
            <p:cNvPr id="3157" name="Google Shape;3157;p54"/>
            <p:cNvSpPr/>
            <p:nvPr/>
          </p:nvSpPr>
          <p:spPr>
            <a:xfrm>
              <a:off x="7990588" y="3952800"/>
              <a:ext cx="152950" cy="147675"/>
            </a:xfrm>
            <a:custGeom>
              <a:rect b="b" l="l" r="r" t="t"/>
              <a:pathLst>
                <a:path extrusionOk="0" h="5907" w="6118">
                  <a:moveTo>
                    <a:pt x="3748" y="0"/>
                  </a:moveTo>
                  <a:cubicBezTo>
                    <a:pt x="3194" y="0"/>
                    <a:pt x="2641" y="211"/>
                    <a:pt x="2220" y="632"/>
                  </a:cubicBezTo>
                  <a:cubicBezTo>
                    <a:pt x="1987" y="858"/>
                    <a:pt x="1816" y="1125"/>
                    <a:pt x="1706" y="1434"/>
                  </a:cubicBezTo>
                  <a:lnTo>
                    <a:pt x="1" y="5906"/>
                  </a:lnTo>
                  <a:lnTo>
                    <a:pt x="4474" y="4201"/>
                  </a:lnTo>
                  <a:cubicBezTo>
                    <a:pt x="4782" y="4091"/>
                    <a:pt x="5049" y="3913"/>
                    <a:pt x="5275" y="3687"/>
                  </a:cubicBezTo>
                  <a:cubicBezTo>
                    <a:pt x="6118" y="2845"/>
                    <a:pt x="6118" y="1468"/>
                    <a:pt x="5275" y="632"/>
                  </a:cubicBezTo>
                  <a:cubicBezTo>
                    <a:pt x="4854" y="211"/>
                    <a:pt x="4301" y="0"/>
                    <a:pt x="3748" y="0"/>
                  </a:cubicBez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54"/>
            <p:cNvSpPr/>
            <p:nvPr/>
          </p:nvSpPr>
          <p:spPr>
            <a:xfrm>
              <a:off x="7990588" y="3968600"/>
              <a:ext cx="152950" cy="131875"/>
            </a:xfrm>
            <a:custGeom>
              <a:rect b="b" l="l" r="r" t="t"/>
              <a:pathLst>
                <a:path extrusionOk="0" h="5275" w="6118">
                  <a:moveTo>
                    <a:pt x="5275" y="0"/>
                  </a:moveTo>
                  <a:lnTo>
                    <a:pt x="1" y="5274"/>
                  </a:lnTo>
                  <a:lnTo>
                    <a:pt x="4474" y="3569"/>
                  </a:lnTo>
                  <a:cubicBezTo>
                    <a:pt x="4775" y="3459"/>
                    <a:pt x="5049" y="3281"/>
                    <a:pt x="5275" y="3055"/>
                  </a:cubicBezTo>
                  <a:cubicBezTo>
                    <a:pt x="6118" y="2213"/>
                    <a:pt x="6118" y="836"/>
                    <a:pt x="5275" y="0"/>
                  </a:cubicBez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54"/>
            <p:cNvSpPr/>
            <p:nvPr/>
          </p:nvSpPr>
          <p:spPr>
            <a:xfrm>
              <a:off x="7672088" y="4265875"/>
              <a:ext cx="153100" cy="147675"/>
            </a:xfrm>
            <a:custGeom>
              <a:rect b="b" l="l" r="r" t="t"/>
              <a:pathLst>
                <a:path extrusionOk="0" h="5907" w="6124">
                  <a:moveTo>
                    <a:pt x="6124" y="0"/>
                  </a:moveTo>
                  <a:lnTo>
                    <a:pt x="1644" y="1706"/>
                  </a:lnTo>
                  <a:cubicBezTo>
                    <a:pt x="1343" y="1815"/>
                    <a:pt x="1076" y="1993"/>
                    <a:pt x="843" y="2220"/>
                  </a:cubicBezTo>
                  <a:cubicBezTo>
                    <a:pt x="0" y="3062"/>
                    <a:pt x="0" y="4439"/>
                    <a:pt x="843" y="5274"/>
                  </a:cubicBezTo>
                  <a:cubicBezTo>
                    <a:pt x="1264" y="5696"/>
                    <a:pt x="1819" y="5906"/>
                    <a:pt x="2373" y="5906"/>
                  </a:cubicBezTo>
                  <a:cubicBezTo>
                    <a:pt x="2927" y="5906"/>
                    <a:pt x="3480" y="5696"/>
                    <a:pt x="3898" y="5274"/>
                  </a:cubicBezTo>
                  <a:cubicBezTo>
                    <a:pt x="4131" y="5048"/>
                    <a:pt x="4309" y="4781"/>
                    <a:pt x="4412" y="4473"/>
                  </a:cubicBezTo>
                  <a:lnTo>
                    <a:pt x="6124" y="0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54"/>
            <p:cNvSpPr/>
            <p:nvPr/>
          </p:nvSpPr>
          <p:spPr>
            <a:xfrm>
              <a:off x="7693138" y="4265875"/>
              <a:ext cx="132050" cy="147675"/>
            </a:xfrm>
            <a:custGeom>
              <a:rect b="b" l="l" r="r" t="t"/>
              <a:pathLst>
                <a:path extrusionOk="0" h="5907" w="5282">
                  <a:moveTo>
                    <a:pt x="5282" y="0"/>
                  </a:moveTo>
                  <a:lnTo>
                    <a:pt x="1" y="5274"/>
                  </a:lnTo>
                  <a:cubicBezTo>
                    <a:pt x="422" y="5696"/>
                    <a:pt x="977" y="5906"/>
                    <a:pt x="1532" y="5906"/>
                  </a:cubicBezTo>
                  <a:cubicBezTo>
                    <a:pt x="2087" y="5906"/>
                    <a:pt x="2641" y="5696"/>
                    <a:pt x="3063" y="5274"/>
                  </a:cubicBezTo>
                  <a:cubicBezTo>
                    <a:pt x="3289" y="5048"/>
                    <a:pt x="3467" y="4781"/>
                    <a:pt x="3570" y="4473"/>
                  </a:cubicBezTo>
                  <a:lnTo>
                    <a:pt x="5282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54"/>
            <p:cNvSpPr/>
            <p:nvPr/>
          </p:nvSpPr>
          <p:spPr>
            <a:xfrm>
              <a:off x="7745538" y="4020825"/>
              <a:ext cx="324700" cy="324700"/>
            </a:xfrm>
            <a:custGeom>
              <a:rect b="b" l="l" r="r" t="t"/>
              <a:pathLst>
                <a:path extrusionOk="0" h="12988" w="12988">
                  <a:moveTo>
                    <a:pt x="9166" y="0"/>
                  </a:moveTo>
                  <a:lnTo>
                    <a:pt x="8947" y="220"/>
                  </a:lnTo>
                  <a:lnTo>
                    <a:pt x="8467" y="1405"/>
                  </a:lnTo>
                  <a:lnTo>
                    <a:pt x="7864" y="1302"/>
                  </a:lnTo>
                  <a:lnTo>
                    <a:pt x="5124" y="4042"/>
                  </a:lnTo>
                  <a:lnTo>
                    <a:pt x="4933" y="4905"/>
                  </a:lnTo>
                  <a:lnTo>
                    <a:pt x="4056" y="5124"/>
                  </a:lnTo>
                  <a:lnTo>
                    <a:pt x="1302" y="7864"/>
                  </a:lnTo>
                  <a:lnTo>
                    <a:pt x="1193" y="8419"/>
                  </a:lnTo>
                  <a:lnTo>
                    <a:pt x="220" y="8932"/>
                  </a:lnTo>
                  <a:lnTo>
                    <a:pt x="1" y="9165"/>
                  </a:lnTo>
                  <a:lnTo>
                    <a:pt x="3816" y="12987"/>
                  </a:lnTo>
                  <a:lnTo>
                    <a:pt x="4056" y="12768"/>
                  </a:lnTo>
                  <a:lnTo>
                    <a:pt x="4508" y="11823"/>
                  </a:lnTo>
                  <a:lnTo>
                    <a:pt x="5124" y="11679"/>
                  </a:lnTo>
                  <a:lnTo>
                    <a:pt x="7857" y="8932"/>
                  </a:lnTo>
                  <a:lnTo>
                    <a:pt x="8077" y="8261"/>
                  </a:lnTo>
                  <a:lnTo>
                    <a:pt x="8947" y="7864"/>
                  </a:lnTo>
                  <a:lnTo>
                    <a:pt x="11680" y="5117"/>
                  </a:lnTo>
                  <a:lnTo>
                    <a:pt x="11584" y="4617"/>
                  </a:lnTo>
                  <a:lnTo>
                    <a:pt x="12769" y="4042"/>
                  </a:lnTo>
                  <a:lnTo>
                    <a:pt x="12988" y="3816"/>
                  </a:lnTo>
                  <a:lnTo>
                    <a:pt x="9166" y="0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54"/>
            <p:cNvSpPr/>
            <p:nvPr/>
          </p:nvSpPr>
          <p:spPr>
            <a:xfrm>
              <a:off x="7793163" y="4068600"/>
              <a:ext cx="277075" cy="276925"/>
            </a:xfrm>
            <a:custGeom>
              <a:rect b="b" l="l" r="r" t="t"/>
              <a:pathLst>
                <a:path extrusionOk="0" h="11077" w="11083">
                  <a:moveTo>
                    <a:pt x="9172" y="0"/>
                  </a:moveTo>
                  <a:lnTo>
                    <a:pt x="0" y="9165"/>
                  </a:lnTo>
                  <a:lnTo>
                    <a:pt x="1911" y="11076"/>
                  </a:lnTo>
                  <a:lnTo>
                    <a:pt x="2151" y="10857"/>
                  </a:lnTo>
                  <a:lnTo>
                    <a:pt x="2603" y="9912"/>
                  </a:lnTo>
                  <a:lnTo>
                    <a:pt x="3219" y="9768"/>
                  </a:lnTo>
                  <a:lnTo>
                    <a:pt x="5952" y="7021"/>
                  </a:lnTo>
                  <a:lnTo>
                    <a:pt x="6172" y="6350"/>
                  </a:lnTo>
                  <a:lnTo>
                    <a:pt x="7042" y="5953"/>
                  </a:lnTo>
                  <a:lnTo>
                    <a:pt x="9775" y="3206"/>
                  </a:lnTo>
                  <a:lnTo>
                    <a:pt x="9679" y="2706"/>
                  </a:lnTo>
                  <a:lnTo>
                    <a:pt x="10864" y="2131"/>
                  </a:lnTo>
                  <a:lnTo>
                    <a:pt x="11083" y="1905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54"/>
            <p:cNvSpPr/>
            <p:nvPr/>
          </p:nvSpPr>
          <p:spPr>
            <a:xfrm>
              <a:off x="7751038" y="4026300"/>
              <a:ext cx="313725" cy="313750"/>
            </a:xfrm>
            <a:custGeom>
              <a:rect b="b" l="l" r="r" t="t"/>
              <a:pathLst>
                <a:path extrusionOk="0" h="12550" w="12549">
                  <a:moveTo>
                    <a:pt x="7644" y="4898"/>
                  </a:moveTo>
                  <a:lnTo>
                    <a:pt x="7644" y="7645"/>
                  </a:lnTo>
                  <a:lnTo>
                    <a:pt x="4904" y="7645"/>
                  </a:lnTo>
                  <a:lnTo>
                    <a:pt x="4904" y="4898"/>
                  </a:lnTo>
                  <a:close/>
                  <a:moveTo>
                    <a:pt x="8727" y="1"/>
                  </a:moveTo>
                  <a:lnTo>
                    <a:pt x="7644" y="1090"/>
                  </a:lnTo>
                  <a:lnTo>
                    <a:pt x="7644" y="3823"/>
                  </a:lnTo>
                  <a:lnTo>
                    <a:pt x="4904" y="3823"/>
                  </a:lnTo>
                  <a:lnTo>
                    <a:pt x="3836" y="4905"/>
                  </a:lnTo>
                  <a:lnTo>
                    <a:pt x="3836" y="7645"/>
                  </a:lnTo>
                  <a:lnTo>
                    <a:pt x="1082" y="7645"/>
                  </a:lnTo>
                  <a:lnTo>
                    <a:pt x="0" y="8713"/>
                  </a:lnTo>
                  <a:lnTo>
                    <a:pt x="3836" y="8713"/>
                  </a:lnTo>
                  <a:lnTo>
                    <a:pt x="3836" y="12549"/>
                  </a:lnTo>
                  <a:lnTo>
                    <a:pt x="4904" y="11460"/>
                  </a:lnTo>
                  <a:lnTo>
                    <a:pt x="4904" y="8713"/>
                  </a:lnTo>
                  <a:lnTo>
                    <a:pt x="7637" y="8713"/>
                  </a:lnTo>
                  <a:lnTo>
                    <a:pt x="8727" y="7645"/>
                  </a:lnTo>
                  <a:lnTo>
                    <a:pt x="8727" y="4898"/>
                  </a:lnTo>
                  <a:lnTo>
                    <a:pt x="11460" y="4898"/>
                  </a:lnTo>
                  <a:lnTo>
                    <a:pt x="12549" y="3823"/>
                  </a:lnTo>
                  <a:lnTo>
                    <a:pt x="8727" y="3823"/>
                  </a:lnTo>
                  <a:lnTo>
                    <a:pt x="8727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54"/>
            <p:cNvSpPr/>
            <p:nvPr/>
          </p:nvSpPr>
          <p:spPr>
            <a:xfrm>
              <a:off x="7846913" y="4121850"/>
              <a:ext cx="217850" cy="218200"/>
            </a:xfrm>
            <a:custGeom>
              <a:rect b="b" l="l" r="r" t="t"/>
              <a:pathLst>
                <a:path extrusionOk="0" h="8728" w="8714">
                  <a:moveTo>
                    <a:pt x="4892" y="1"/>
                  </a:moveTo>
                  <a:lnTo>
                    <a:pt x="3809" y="1083"/>
                  </a:lnTo>
                  <a:lnTo>
                    <a:pt x="3809" y="3823"/>
                  </a:lnTo>
                  <a:lnTo>
                    <a:pt x="1069" y="3823"/>
                  </a:lnTo>
                  <a:lnTo>
                    <a:pt x="1" y="4891"/>
                  </a:lnTo>
                  <a:lnTo>
                    <a:pt x="1" y="8727"/>
                  </a:lnTo>
                  <a:lnTo>
                    <a:pt x="1069" y="7638"/>
                  </a:lnTo>
                  <a:lnTo>
                    <a:pt x="1069" y="4891"/>
                  </a:lnTo>
                  <a:lnTo>
                    <a:pt x="3802" y="4891"/>
                  </a:lnTo>
                  <a:lnTo>
                    <a:pt x="4892" y="3823"/>
                  </a:lnTo>
                  <a:lnTo>
                    <a:pt x="4892" y="1076"/>
                  </a:lnTo>
                  <a:lnTo>
                    <a:pt x="7625" y="1076"/>
                  </a:lnTo>
                  <a:lnTo>
                    <a:pt x="8714" y="1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8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9" name="Google Shape;3169;p55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70" name="Google Shape;3170;p55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3171" name="Google Shape;3171;p5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5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5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5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5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5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5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5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5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5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5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2" name="Google Shape;3182;p55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83" name="Google Shape;3183;p55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3184" name="Google Shape;3184;p5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55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55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55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55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55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5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55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55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55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55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5" name="Google Shape;3195;p55"/>
          <p:cNvSpPr txBox="1"/>
          <p:nvPr>
            <p:ph type="title"/>
          </p:nvPr>
        </p:nvSpPr>
        <p:spPr>
          <a:xfrm>
            <a:off x="2173750" y="756514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reasons or share examples why kids your age may become jealous.</a:t>
            </a:r>
            <a:endParaRPr/>
          </a:p>
        </p:txBody>
      </p:sp>
      <p:grpSp>
        <p:nvGrpSpPr>
          <p:cNvPr id="3196" name="Google Shape;3196;p55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3197" name="Google Shape;3197;p55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55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99" name="Google Shape;3199;p55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3200" name="Google Shape;3200;p55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55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2" name="Google Shape;3202;p55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3203" name="Google Shape;3203;p55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55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55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6" name="Google Shape;3206;p55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3207" name="Google Shape;3207;p55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55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55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0" name="Google Shape;3210;p55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3211" name="Google Shape;3211;p5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5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5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p5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5" name="Google Shape;3215;p55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3216" name="Google Shape;3216;p55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55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55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55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20" name="Google Shape;3220;p55"/>
          <p:cNvGrpSpPr/>
          <p:nvPr/>
        </p:nvGrpSpPr>
        <p:grpSpPr>
          <a:xfrm>
            <a:off x="503681" y="2133670"/>
            <a:ext cx="1444231" cy="2360456"/>
            <a:chOff x="5394575" y="4604950"/>
            <a:chExt cx="373225" cy="610000"/>
          </a:xfrm>
        </p:grpSpPr>
        <p:sp>
          <p:nvSpPr>
            <p:cNvPr id="3221" name="Google Shape;3221;p55"/>
            <p:cNvSpPr/>
            <p:nvPr/>
          </p:nvSpPr>
          <p:spPr>
            <a:xfrm>
              <a:off x="5707675" y="5061725"/>
              <a:ext cx="60125" cy="80050"/>
            </a:xfrm>
            <a:custGeom>
              <a:rect b="b" l="l" r="r" t="t"/>
              <a:pathLst>
                <a:path extrusionOk="0" h="3202" w="2405">
                  <a:moveTo>
                    <a:pt x="1640" y="0"/>
                  </a:moveTo>
                  <a:cubicBezTo>
                    <a:pt x="1536" y="0"/>
                    <a:pt x="1431" y="21"/>
                    <a:pt x="1335" y="62"/>
                  </a:cubicBezTo>
                  <a:cubicBezTo>
                    <a:pt x="984" y="207"/>
                    <a:pt x="736" y="541"/>
                    <a:pt x="497" y="866"/>
                  </a:cubicBezTo>
                  <a:lnTo>
                    <a:pt x="0" y="3201"/>
                  </a:lnTo>
                  <a:cubicBezTo>
                    <a:pt x="805" y="2739"/>
                    <a:pt x="1652" y="2235"/>
                    <a:pt x="2139" y="1362"/>
                  </a:cubicBezTo>
                  <a:cubicBezTo>
                    <a:pt x="2293" y="1080"/>
                    <a:pt x="2404" y="720"/>
                    <a:pt x="2285" y="412"/>
                  </a:cubicBezTo>
                  <a:cubicBezTo>
                    <a:pt x="2174" y="135"/>
                    <a:pt x="1908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55"/>
            <p:cNvSpPr/>
            <p:nvPr/>
          </p:nvSpPr>
          <p:spPr>
            <a:xfrm>
              <a:off x="5460875" y="4757200"/>
              <a:ext cx="277400" cy="449575"/>
            </a:xfrm>
            <a:custGeom>
              <a:rect b="b" l="l" r="r" t="t"/>
              <a:pathLst>
                <a:path extrusionOk="0" h="17983" w="11096">
                  <a:moveTo>
                    <a:pt x="5929" y="1"/>
                  </a:moveTo>
                  <a:lnTo>
                    <a:pt x="5629" y="505"/>
                  </a:lnTo>
                  <a:lnTo>
                    <a:pt x="4714" y="2028"/>
                  </a:lnTo>
                  <a:lnTo>
                    <a:pt x="4346" y="2644"/>
                  </a:lnTo>
                  <a:lnTo>
                    <a:pt x="2661" y="3662"/>
                  </a:lnTo>
                  <a:lnTo>
                    <a:pt x="2361" y="4988"/>
                  </a:lnTo>
                  <a:lnTo>
                    <a:pt x="787" y="12037"/>
                  </a:lnTo>
                  <a:cubicBezTo>
                    <a:pt x="744" y="12106"/>
                    <a:pt x="710" y="12174"/>
                    <a:pt x="676" y="12243"/>
                  </a:cubicBezTo>
                  <a:cubicBezTo>
                    <a:pt x="94" y="13380"/>
                    <a:pt x="0" y="14800"/>
                    <a:pt x="462" y="16024"/>
                  </a:cubicBezTo>
                  <a:cubicBezTo>
                    <a:pt x="770" y="16828"/>
                    <a:pt x="1318" y="17504"/>
                    <a:pt x="2284" y="17512"/>
                  </a:cubicBezTo>
                  <a:cubicBezTo>
                    <a:pt x="2207" y="17512"/>
                    <a:pt x="1805" y="17529"/>
                    <a:pt x="1762" y="17983"/>
                  </a:cubicBezTo>
                  <a:lnTo>
                    <a:pt x="9308" y="17983"/>
                  </a:lnTo>
                  <a:cubicBezTo>
                    <a:pt x="9256" y="17529"/>
                    <a:pt x="8854" y="17512"/>
                    <a:pt x="8777" y="17512"/>
                  </a:cubicBezTo>
                  <a:cubicBezTo>
                    <a:pt x="9744" y="17504"/>
                    <a:pt x="10292" y="16828"/>
                    <a:pt x="10600" y="16024"/>
                  </a:cubicBezTo>
                  <a:cubicBezTo>
                    <a:pt x="11096" y="14724"/>
                    <a:pt x="10950" y="13201"/>
                    <a:pt x="10283" y="12037"/>
                  </a:cubicBezTo>
                  <a:lnTo>
                    <a:pt x="6793" y="6066"/>
                  </a:lnTo>
                  <a:cubicBezTo>
                    <a:pt x="6322" y="5270"/>
                    <a:pt x="6006" y="4355"/>
                    <a:pt x="5869" y="3405"/>
                  </a:cubicBezTo>
                  <a:cubicBezTo>
                    <a:pt x="5860" y="3371"/>
                    <a:pt x="5852" y="3328"/>
                    <a:pt x="5852" y="3303"/>
                  </a:cubicBezTo>
                  <a:cubicBezTo>
                    <a:pt x="5783" y="2798"/>
                    <a:pt x="5903" y="514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55"/>
            <p:cNvSpPr/>
            <p:nvPr/>
          </p:nvSpPr>
          <p:spPr>
            <a:xfrm>
              <a:off x="5458075" y="4872900"/>
              <a:ext cx="199575" cy="328975"/>
            </a:xfrm>
            <a:custGeom>
              <a:rect b="b" l="l" r="r" t="t"/>
              <a:pathLst>
                <a:path extrusionOk="0" h="13159" w="7983">
                  <a:moveTo>
                    <a:pt x="4757" y="1"/>
                  </a:moveTo>
                  <a:lnTo>
                    <a:pt x="198" y="7409"/>
                  </a:lnTo>
                  <a:cubicBezTo>
                    <a:pt x="129" y="7520"/>
                    <a:pt x="61" y="7632"/>
                    <a:pt x="1" y="7751"/>
                  </a:cubicBezTo>
                  <a:cubicBezTo>
                    <a:pt x="86" y="8119"/>
                    <a:pt x="189" y="8479"/>
                    <a:pt x="309" y="8821"/>
                  </a:cubicBezTo>
                  <a:cubicBezTo>
                    <a:pt x="600" y="9702"/>
                    <a:pt x="1019" y="10549"/>
                    <a:pt x="1575" y="11250"/>
                  </a:cubicBezTo>
                  <a:cubicBezTo>
                    <a:pt x="1823" y="11575"/>
                    <a:pt x="2114" y="11866"/>
                    <a:pt x="2439" y="12089"/>
                  </a:cubicBezTo>
                  <a:cubicBezTo>
                    <a:pt x="2593" y="12200"/>
                    <a:pt x="2747" y="12286"/>
                    <a:pt x="2918" y="12363"/>
                  </a:cubicBezTo>
                  <a:cubicBezTo>
                    <a:pt x="3141" y="12457"/>
                    <a:pt x="3380" y="12499"/>
                    <a:pt x="3620" y="12517"/>
                  </a:cubicBezTo>
                  <a:cubicBezTo>
                    <a:pt x="3902" y="12542"/>
                    <a:pt x="4184" y="12542"/>
                    <a:pt x="4475" y="12559"/>
                  </a:cubicBezTo>
                  <a:cubicBezTo>
                    <a:pt x="4698" y="12568"/>
                    <a:pt x="4928" y="12576"/>
                    <a:pt x="5142" y="12645"/>
                  </a:cubicBezTo>
                  <a:cubicBezTo>
                    <a:pt x="5467" y="12739"/>
                    <a:pt x="5775" y="12919"/>
                    <a:pt x="6041" y="13158"/>
                  </a:cubicBezTo>
                  <a:cubicBezTo>
                    <a:pt x="6109" y="12961"/>
                    <a:pt x="6203" y="12782"/>
                    <a:pt x="6331" y="12628"/>
                  </a:cubicBezTo>
                  <a:cubicBezTo>
                    <a:pt x="6554" y="12371"/>
                    <a:pt x="6853" y="12234"/>
                    <a:pt x="7161" y="12149"/>
                  </a:cubicBezTo>
                  <a:cubicBezTo>
                    <a:pt x="7093" y="11960"/>
                    <a:pt x="7050" y="11755"/>
                    <a:pt x="7033" y="11558"/>
                  </a:cubicBezTo>
                  <a:cubicBezTo>
                    <a:pt x="6956" y="10754"/>
                    <a:pt x="7204" y="9702"/>
                    <a:pt x="7983" y="9531"/>
                  </a:cubicBezTo>
                  <a:cubicBezTo>
                    <a:pt x="7700" y="8975"/>
                    <a:pt x="7478" y="8385"/>
                    <a:pt x="7273" y="7786"/>
                  </a:cubicBezTo>
                  <a:cubicBezTo>
                    <a:pt x="6879" y="6631"/>
                    <a:pt x="6520" y="5467"/>
                    <a:pt x="6083" y="4330"/>
                  </a:cubicBezTo>
                  <a:cubicBezTo>
                    <a:pt x="5801" y="3568"/>
                    <a:pt x="5493" y="2815"/>
                    <a:pt x="5177" y="2071"/>
                  </a:cubicBezTo>
                  <a:lnTo>
                    <a:pt x="5177" y="2071"/>
                  </a:lnTo>
                  <a:cubicBezTo>
                    <a:pt x="5194" y="2139"/>
                    <a:pt x="5202" y="2216"/>
                    <a:pt x="5211" y="2285"/>
                  </a:cubicBezTo>
                  <a:cubicBezTo>
                    <a:pt x="5221" y="2346"/>
                    <a:pt x="5180" y="2383"/>
                    <a:pt x="5141" y="2383"/>
                  </a:cubicBezTo>
                  <a:cubicBezTo>
                    <a:pt x="5115" y="2383"/>
                    <a:pt x="5089" y="2366"/>
                    <a:pt x="5082" y="2328"/>
                  </a:cubicBezTo>
                  <a:cubicBezTo>
                    <a:pt x="5040" y="2080"/>
                    <a:pt x="5005" y="1840"/>
                    <a:pt x="4980" y="1592"/>
                  </a:cubicBezTo>
                  <a:cubicBezTo>
                    <a:pt x="4886" y="1378"/>
                    <a:pt x="4792" y="1156"/>
                    <a:pt x="4698" y="942"/>
                  </a:cubicBezTo>
                  <a:cubicBezTo>
                    <a:pt x="4668" y="876"/>
                    <a:pt x="4717" y="819"/>
                    <a:pt x="4761" y="819"/>
                  </a:cubicBezTo>
                  <a:cubicBezTo>
                    <a:pt x="4780" y="819"/>
                    <a:pt x="4798" y="830"/>
                    <a:pt x="4809" y="856"/>
                  </a:cubicBezTo>
                  <a:cubicBezTo>
                    <a:pt x="4852" y="950"/>
                    <a:pt x="4894" y="1044"/>
                    <a:pt x="4928" y="1130"/>
                  </a:cubicBezTo>
                  <a:cubicBezTo>
                    <a:pt x="4903" y="805"/>
                    <a:pt x="4886" y="471"/>
                    <a:pt x="4869" y="138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55"/>
            <p:cNvSpPr/>
            <p:nvPr/>
          </p:nvSpPr>
          <p:spPr>
            <a:xfrm>
              <a:off x="5486100" y="4892375"/>
              <a:ext cx="142800" cy="256675"/>
            </a:xfrm>
            <a:custGeom>
              <a:rect b="b" l="l" r="r" t="t"/>
              <a:pathLst>
                <a:path extrusionOk="0" h="10267" w="5712">
                  <a:moveTo>
                    <a:pt x="3705" y="0"/>
                  </a:moveTo>
                  <a:lnTo>
                    <a:pt x="146" y="5783"/>
                  </a:lnTo>
                  <a:cubicBezTo>
                    <a:pt x="95" y="5869"/>
                    <a:pt x="43" y="5954"/>
                    <a:pt x="1" y="6049"/>
                  </a:cubicBezTo>
                  <a:cubicBezTo>
                    <a:pt x="60" y="6331"/>
                    <a:pt x="146" y="6613"/>
                    <a:pt x="232" y="6887"/>
                  </a:cubicBezTo>
                  <a:cubicBezTo>
                    <a:pt x="471" y="7571"/>
                    <a:pt x="788" y="8230"/>
                    <a:pt x="1224" y="8778"/>
                  </a:cubicBezTo>
                  <a:cubicBezTo>
                    <a:pt x="1421" y="9026"/>
                    <a:pt x="1643" y="9257"/>
                    <a:pt x="1900" y="9436"/>
                  </a:cubicBezTo>
                  <a:cubicBezTo>
                    <a:pt x="2011" y="9513"/>
                    <a:pt x="2139" y="9590"/>
                    <a:pt x="2268" y="9642"/>
                  </a:cubicBezTo>
                  <a:cubicBezTo>
                    <a:pt x="2447" y="9719"/>
                    <a:pt x="2627" y="9753"/>
                    <a:pt x="2815" y="9770"/>
                  </a:cubicBezTo>
                  <a:cubicBezTo>
                    <a:pt x="3038" y="9787"/>
                    <a:pt x="3260" y="9787"/>
                    <a:pt x="3482" y="9796"/>
                  </a:cubicBezTo>
                  <a:cubicBezTo>
                    <a:pt x="3662" y="9804"/>
                    <a:pt x="3833" y="9813"/>
                    <a:pt x="4013" y="9864"/>
                  </a:cubicBezTo>
                  <a:cubicBezTo>
                    <a:pt x="4261" y="9941"/>
                    <a:pt x="4500" y="10078"/>
                    <a:pt x="4706" y="10266"/>
                  </a:cubicBezTo>
                  <a:cubicBezTo>
                    <a:pt x="4757" y="10112"/>
                    <a:pt x="4834" y="9967"/>
                    <a:pt x="4937" y="9855"/>
                  </a:cubicBezTo>
                  <a:cubicBezTo>
                    <a:pt x="5108" y="9650"/>
                    <a:pt x="5339" y="9547"/>
                    <a:pt x="5578" y="9479"/>
                  </a:cubicBezTo>
                  <a:cubicBezTo>
                    <a:pt x="5527" y="9325"/>
                    <a:pt x="5493" y="9171"/>
                    <a:pt x="5476" y="9017"/>
                  </a:cubicBezTo>
                  <a:cubicBezTo>
                    <a:pt x="5416" y="8384"/>
                    <a:pt x="3251" y="6357"/>
                    <a:pt x="3859" y="6220"/>
                  </a:cubicBezTo>
                  <a:cubicBezTo>
                    <a:pt x="3805" y="6113"/>
                    <a:pt x="3893" y="6078"/>
                    <a:pt x="4056" y="6078"/>
                  </a:cubicBezTo>
                  <a:cubicBezTo>
                    <a:pt x="4393" y="6078"/>
                    <a:pt x="5047" y="6230"/>
                    <a:pt x="5414" y="6230"/>
                  </a:cubicBezTo>
                  <a:cubicBezTo>
                    <a:pt x="5600" y="6230"/>
                    <a:pt x="5712" y="6192"/>
                    <a:pt x="5672" y="6074"/>
                  </a:cubicBezTo>
                  <a:cubicBezTo>
                    <a:pt x="5364" y="5176"/>
                    <a:pt x="5074" y="4269"/>
                    <a:pt x="4740" y="3379"/>
                  </a:cubicBezTo>
                  <a:cubicBezTo>
                    <a:pt x="4518" y="2789"/>
                    <a:pt x="4278" y="2199"/>
                    <a:pt x="4038" y="1617"/>
                  </a:cubicBezTo>
                  <a:lnTo>
                    <a:pt x="4038" y="1617"/>
                  </a:lnTo>
                  <a:cubicBezTo>
                    <a:pt x="4047" y="1677"/>
                    <a:pt x="4056" y="1728"/>
                    <a:pt x="4064" y="1788"/>
                  </a:cubicBezTo>
                  <a:cubicBezTo>
                    <a:pt x="4069" y="1835"/>
                    <a:pt x="4034" y="1866"/>
                    <a:pt x="4003" y="1866"/>
                  </a:cubicBezTo>
                  <a:cubicBezTo>
                    <a:pt x="3983" y="1866"/>
                    <a:pt x="3965" y="1853"/>
                    <a:pt x="3961" y="1822"/>
                  </a:cubicBezTo>
                  <a:cubicBezTo>
                    <a:pt x="3927" y="1626"/>
                    <a:pt x="3902" y="1437"/>
                    <a:pt x="3876" y="1249"/>
                  </a:cubicBezTo>
                  <a:cubicBezTo>
                    <a:pt x="3807" y="1078"/>
                    <a:pt x="3731" y="907"/>
                    <a:pt x="3654" y="736"/>
                  </a:cubicBezTo>
                  <a:cubicBezTo>
                    <a:pt x="3636" y="689"/>
                    <a:pt x="3675" y="646"/>
                    <a:pt x="3709" y="646"/>
                  </a:cubicBezTo>
                  <a:cubicBezTo>
                    <a:pt x="3725" y="646"/>
                    <a:pt x="3740" y="655"/>
                    <a:pt x="3748" y="676"/>
                  </a:cubicBezTo>
                  <a:cubicBezTo>
                    <a:pt x="3782" y="745"/>
                    <a:pt x="3807" y="822"/>
                    <a:pt x="3842" y="890"/>
                  </a:cubicBezTo>
                  <a:cubicBezTo>
                    <a:pt x="3816" y="633"/>
                    <a:pt x="3807" y="368"/>
                    <a:pt x="3790" y="111"/>
                  </a:cubicBezTo>
                  <a:lnTo>
                    <a:pt x="3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55"/>
            <p:cNvSpPr/>
            <p:nvPr/>
          </p:nvSpPr>
          <p:spPr>
            <a:xfrm>
              <a:off x="5607650" y="5101750"/>
              <a:ext cx="58125" cy="106325"/>
            </a:xfrm>
            <a:custGeom>
              <a:rect b="b" l="l" r="r" t="t"/>
              <a:pathLst>
                <a:path extrusionOk="0" h="4253" w="2325">
                  <a:moveTo>
                    <a:pt x="2325" y="0"/>
                  </a:moveTo>
                  <a:cubicBezTo>
                    <a:pt x="2324" y="1"/>
                    <a:pt x="1030" y="382"/>
                    <a:pt x="1171" y="2148"/>
                  </a:cubicBezTo>
                  <a:lnTo>
                    <a:pt x="1171" y="2148"/>
                  </a:lnTo>
                  <a:lnTo>
                    <a:pt x="2325" y="0"/>
                  </a:lnTo>
                  <a:close/>
                  <a:moveTo>
                    <a:pt x="1171" y="2148"/>
                  </a:moveTo>
                  <a:lnTo>
                    <a:pt x="679" y="3063"/>
                  </a:lnTo>
                  <a:lnTo>
                    <a:pt x="679" y="3063"/>
                  </a:lnTo>
                  <a:cubicBezTo>
                    <a:pt x="987" y="2888"/>
                    <a:pt x="1290" y="2849"/>
                    <a:pt x="1290" y="2849"/>
                  </a:cubicBezTo>
                  <a:cubicBezTo>
                    <a:pt x="1226" y="2594"/>
                    <a:pt x="1188" y="2361"/>
                    <a:pt x="1171" y="2148"/>
                  </a:cubicBezTo>
                  <a:close/>
                  <a:moveTo>
                    <a:pt x="679" y="3063"/>
                  </a:moveTo>
                  <a:cubicBezTo>
                    <a:pt x="343" y="3255"/>
                    <a:pt x="0" y="3609"/>
                    <a:pt x="41" y="4252"/>
                  </a:cubicBezTo>
                  <a:lnTo>
                    <a:pt x="679" y="3063"/>
                  </a:ln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55"/>
            <p:cNvSpPr/>
            <p:nvPr/>
          </p:nvSpPr>
          <p:spPr>
            <a:xfrm>
              <a:off x="5394775" y="4826500"/>
              <a:ext cx="238075" cy="388450"/>
            </a:xfrm>
            <a:custGeom>
              <a:rect b="b" l="l" r="r" t="t"/>
              <a:pathLst>
                <a:path extrusionOk="0" h="15538" w="9523">
                  <a:moveTo>
                    <a:pt x="3098" y="0"/>
                  </a:moveTo>
                  <a:cubicBezTo>
                    <a:pt x="3055" y="43"/>
                    <a:pt x="2653" y="514"/>
                    <a:pt x="2216" y="1463"/>
                  </a:cubicBezTo>
                  <a:cubicBezTo>
                    <a:pt x="2139" y="1626"/>
                    <a:pt x="2062" y="1805"/>
                    <a:pt x="1994" y="2002"/>
                  </a:cubicBezTo>
                  <a:cubicBezTo>
                    <a:pt x="1806" y="2473"/>
                    <a:pt x="1635" y="3029"/>
                    <a:pt x="1481" y="3679"/>
                  </a:cubicBezTo>
                  <a:cubicBezTo>
                    <a:pt x="1147" y="5142"/>
                    <a:pt x="967" y="7067"/>
                    <a:pt x="1207" y="9513"/>
                  </a:cubicBezTo>
                  <a:cubicBezTo>
                    <a:pt x="1284" y="10275"/>
                    <a:pt x="1275" y="11036"/>
                    <a:pt x="1181" y="11789"/>
                  </a:cubicBezTo>
                  <a:cubicBezTo>
                    <a:pt x="1121" y="12294"/>
                    <a:pt x="1019" y="12790"/>
                    <a:pt x="873" y="13269"/>
                  </a:cubicBezTo>
                  <a:lnTo>
                    <a:pt x="685" y="13928"/>
                  </a:lnTo>
                  <a:cubicBezTo>
                    <a:pt x="454" y="14022"/>
                    <a:pt x="274" y="14150"/>
                    <a:pt x="163" y="14304"/>
                  </a:cubicBezTo>
                  <a:cubicBezTo>
                    <a:pt x="52" y="14450"/>
                    <a:pt x="1" y="14612"/>
                    <a:pt x="1" y="14809"/>
                  </a:cubicBezTo>
                  <a:cubicBezTo>
                    <a:pt x="9" y="15014"/>
                    <a:pt x="163" y="15177"/>
                    <a:pt x="343" y="15177"/>
                  </a:cubicBezTo>
                  <a:lnTo>
                    <a:pt x="2559" y="15177"/>
                  </a:lnTo>
                  <a:cubicBezTo>
                    <a:pt x="2687" y="15177"/>
                    <a:pt x="2798" y="15091"/>
                    <a:pt x="2858" y="14963"/>
                  </a:cubicBezTo>
                  <a:cubicBezTo>
                    <a:pt x="3123" y="14347"/>
                    <a:pt x="3859" y="12508"/>
                    <a:pt x="4013" y="10472"/>
                  </a:cubicBezTo>
                  <a:cubicBezTo>
                    <a:pt x="4030" y="10343"/>
                    <a:pt x="4039" y="10206"/>
                    <a:pt x="4039" y="10069"/>
                  </a:cubicBezTo>
                  <a:cubicBezTo>
                    <a:pt x="4039" y="10027"/>
                    <a:pt x="4047" y="9992"/>
                    <a:pt x="4047" y="9950"/>
                  </a:cubicBezTo>
                  <a:cubicBezTo>
                    <a:pt x="4047" y="9881"/>
                    <a:pt x="4047" y="9813"/>
                    <a:pt x="4047" y="9753"/>
                  </a:cubicBezTo>
                  <a:cubicBezTo>
                    <a:pt x="4047" y="9753"/>
                    <a:pt x="4081" y="9753"/>
                    <a:pt x="4133" y="9770"/>
                  </a:cubicBezTo>
                  <a:cubicBezTo>
                    <a:pt x="4374" y="9822"/>
                    <a:pt x="5097" y="9964"/>
                    <a:pt x="5674" y="9964"/>
                  </a:cubicBezTo>
                  <a:cubicBezTo>
                    <a:pt x="5854" y="9964"/>
                    <a:pt x="6019" y="9950"/>
                    <a:pt x="6152" y="9915"/>
                  </a:cubicBezTo>
                  <a:cubicBezTo>
                    <a:pt x="6152" y="9915"/>
                    <a:pt x="6699" y="12662"/>
                    <a:pt x="6870" y="13979"/>
                  </a:cubicBezTo>
                  <a:cubicBezTo>
                    <a:pt x="6879" y="14056"/>
                    <a:pt x="6887" y="14133"/>
                    <a:pt x="6896" y="14201"/>
                  </a:cubicBezTo>
                  <a:cubicBezTo>
                    <a:pt x="6904" y="14253"/>
                    <a:pt x="6904" y="14304"/>
                    <a:pt x="6913" y="14347"/>
                  </a:cubicBezTo>
                  <a:cubicBezTo>
                    <a:pt x="6913" y="14347"/>
                    <a:pt x="6494" y="14723"/>
                    <a:pt x="6571" y="15450"/>
                  </a:cubicBezTo>
                  <a:cubicBezTo>
                    <a:pt x="6571" y="15450"/>
                    <a:pt x="7172" y="15537"/>
                    <a:pt x="7823" y="15537"/>
                  </a:cubicBezTo>
                  <a:cubicBezTo>
                    <a:pt x="8040" y="15537"/>
                    <a:pt x="8263" y="15527"/>
                    <a:pt x="8470" y="15502"/>
                  </a:cubicBezTo>
                  <a:cubicBezTo>
                    <a:pt x="8735" y="15476"/>
                    <a:pt x="8975" y="15416"/>
                    <a:pt x="9154" y="15314"/>
                  </a:cubicBezTo>
                  <a:cubicBezTo>
                    <a:pt x="9154" y="15314"/>
                    <a:pt x="9180" y="14877"/>
                    <a:pt x="9214" y="14210"/>
                  </a:cubicBezTo>
                  <a:cubicBezTo>
                    <a:pt x="9308" y="12405"/>
                    <a:pt x="9488" y="8940"/>
                    <a:pt x="9522" y="8136"/>
                  </a:cubicBezTo>
                  <a:lnTo>
                    <a:pt x="7863" y="1104"/>
                  </a:lnTo>
                  <a:lnTo>
                    <a:pt x="7760" y="685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55"/>
            <p:cNvSpPr/>
            <p:nvPr/>
          </p:nvSpPr>
          <p:spPr>
            <a:xfrm>
              <a:off x="5557100" y="5178325"/>
              <a:ext cx="68050" cy="36625"/>
            </a:xfrm>
            <a:custGeom>
              <a:rect b="b" l="l" r="r" t="t"/>
              <a:pathLst>
                <a:path extrusionOk="0" h="1465" w="2722">
                  <a:moveTo>
                    <a:pt x="771" y="0"/>
                  </a:moveTo>
                  <a:cubicBezTo>
                    <a:pt x="642" y="26"/>
                    <a:pt x="523" y="69"/>
                    <a:pt x="403" y="128"/>
                  </a:cubicBezTo>
                  <a:cubicBezTo>
                    <a:pt x="411" y="180"/>
                    <a:pt x="411" y="231"/>
                    <a:pt x="420" y="274"/>
                  </a:cubicBezTo>
                  <a:cubicBezTo>
                    <a:pt x="420" y="274"/>
                    <a:pt x="1" y="650"/>
                    <a:pt x="78" y="1377"/>
                  </a:cubicBezTo>
                  <a:cubicBezTo>
                    <a:pt x="78" y="1377"/>
                    <a:pt x="679" y="1464"/>
                    <a:pt x="1330" y="1464"/>
                  </a:cubicBezTo>
                  <a:cubicBezTo>
                    <a:pt x="1547" y="1464"/>
                    <a:pt x="1770" y="1454"/>
                    <a:pt x="1977" y="1429"/>
                  </a:cubicBezTo>
                  <a:cubicBezTo>
                    <a:pt x="2242" y="1403"/>
                    <a:pt x="2482" y="1343"/>
                    <a:pt x="2661" y="1241"/>
                  </a:cubicBezTo>
                  <a:cubicBezTo>
                    <a:pt x="2661" y="1241"/>
                    <a:pt x="2687" y="804"/>
                    <a:pt x="2721" y="137"/>
                  </a:cubicBezTo>
                  <a:cubicBezTo>
                    <a:pt x="2696" y="120"/>
                    <a:pt x="2678" y="103"/>
                    <a:pt x="2661" y="94"/>
                  </a:cubicBezTo>
                  <a:cubicBezTo>
                    <a:pt x="2493" y="252"/>
                    <a:pt x="2265" y="335"/>
                    <a:pt x="2039" y="335"/>
                  </a:cubicBezTo>
                  <a:cubicBezTo>
                    <a:pt x="1921" y="335"/>
                    <a:pt x="1803" y="312"/>
                    <a:pt x="1695" y="265"/>
                  </a:cubicBezTo>
                  <a:cubicBezTo>
                    <a:pt x="1669" y="325"/>
                    <a:pt x="1643" y="385"/>
                    <a:pt x="1626" y="436"/>
                  </a:cubicBezTo>
                  <a:cubicBezTo>
                    <a:pt x="1524" y="368"/>
                    <a:pt x="1429" y="300"/>
                    <a:pt x="1335" y="231"/>
                  </a:cubicBezTo>
                  <a:cubicBezTo>
                    <a:pt x="1284" y="274"/>
                    <a:pt x="1241" y="317"/>
                    <a:pt x="1190" y="368"/>
                  </a:cubicBezTo>
                  <a:cubicBezTo>
                    <a:pt x="1139" y="325"/>
                    <a:pt x="1087" y="282"/>
                    <a:pt x="1036" y="240"/>
                  </a:cubicBezTo>
                  <a:cubicBezTo>
                    <a:pt x="959" y="308"/>
                    <a:pt x="882" y="368"/>
                    <a:pt x="805" y="436"/>
                  </a:cubicBezTo>
                  <a:cubicBezTo>
                    <a:pt x="796" y="291"/>
                    <a:pt x="779" y="146"/>
                    <a:pt x="77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55"/>
            <p:cNvSpPr/>
            <p:nvPr/>
          </p:nvSpPr>
          <p:spPr>
            <a:xfrm>
              <a:off x="5394575" y="4757200"/>
              <a:ext cx="214525" cy="448525"/>
            </a:xfrm>
            <a:custGeom>
              <a:rect b="b" l="l" r="r" t="t"/>
              <a:pathLst>
                <a:path extrusionOk="0" h="17941" w="8581">
                  <a:moveTo>
                    <a:pt x="8581" y="1"/>
                  </a:moveTo>
                  <a:lnTo>
                    <a:pt x="8281" y="505"/>
                  </a:lnTo>
                  <a:cubicBezTo>
                    <a:pt x="8213" y="1053"/>
                    <a:pt x="8025" y="1583"/>
                    <a:pt x="7734" y="2045"/>
                  </a:cubicBezTo>
                  <a:lnTo>
                    <a:pt x="7366" y="2028"/>
                  </a:lnTo>
                  <a:lnTo>
                    <a:pt x="3610" y="1789"/>
                  </a:lnTo>
                  <a:cubicBezTo>
                    <a:pt x="3593" y="1840"/>
                    <a:pt x="3405" y="2447"/>
                    <a:pt x="3302" y="2772"/>
                  </a:cubicBezTo>
                  <a:cubicBezTo>
                    <a:pt x="3268" y="2866"/>
                    <a:pt x="3242" y="2935"/>
                    <a:pt x="3234" y="2952"/>
                  </a:cubicBezTo>
                  <a:cubicBezTo>
                    <a:pt x="3191" y="2892"/>
                    <a:pt x="3148" y="2824"/>
                    <a:pt x="3106" y="2772"/>
                  </a:cubicBezTo>
                  <a:cubicBezTo>
                    <a:pt x="3046" y="2704"/>
                    <a:pt x="2977" y="2644"/>
                    <a:pt x="2909" y="2593"/>
                  </a:cubicBezTo>
                  <a:cubicBezTo>
                    <a:pt x="2789" y="2507"/>
                    <a:pt x="2635" y="1960"/>
                    <a:pt x="2507" y="1908"/>
                  </a:cubicBezTo>
                  <a:lnTo>
                    <a:pt x="2507" y="1908"/>
                  </a:lnTo>
                  <a:cubicBezTo>
                    <a:pt x="2721" y="3551"/>
                    <a:pt x="2070" y="4577"/>
                    <a:pt x="1993" y="4774"/>
                  </a:cubicBezTo>
                  <a:lnTo>
                    <a:pt x="2053" y="4826"/>
                  </a:lnTo>
                  <a:cubicBezTo>
                    <a:pt x="2122" y="4903"/>
                    <a:pt x="2199" y="4971"/>
                    <a:pt x="2276" y="5048"/>
                  </a:cubicBezTo>
                  <a:cubicBezTo>
                    <a:pt x="2318" y="5767"/>
                    <a:pt x="2635" y="6485"/>
                    <a:pt x="2344" y="7170"/>
                  </a:cubicBezTo>
                  <a:cubicBezTo>
                    <a:pt x="2216" y="7469"/>
                    <a:pt x="2053" y="7768"/>
                    <a:pt x="2062" y="8102"/>
                  </a:cubicBezTo>
                  <a:cubicBezTo>
                    <a:pt x="2070" y="8342"/>
                    <a:pt x="2182" y="8573"/>
                    <a:pt x="2173" y="8812"/>
                  </a:cubicBezTo>
                  <a:cubicBezTo>
                    <a:pt x="2173" y="9103"/>
                    <a:pt x="2002" y="9368"/>
                    <a:pt x="1959" y="9668"/>
                  </a:cubicBezTo>
                  <a:cubicBezTo>
                    <a:pt x="1891" y="10087"/>
                    <a:pt x="2070" y="10506"/>
                    <a:pt x="2293" y="10848"/>
                  </a:cubicBezTo>
                  <a:cubicBezTo>
                    <a:pt x="2472" y="11130"/>
                    <a:pt x="2678" y="11396"/>
                    <a:pt x="2849" y="11687"/>
                  </a:cubicBezTo>
                  <a:cubicBezTo>
                    <a:pt x="2960" y="11875"/>
                    <a:pt x="3106" y="12020"/>
                    <a:pt x="3251" y="12166"/>
                  </a:cubicBezTo>
                  <a:lnTo>
                    <a:pt x="3285" y="12166"/>
                  </a:lnTo>
                  <a:cubicBezTo>
                    <a:pt x="3593" y="12277"/>
                    <a:pt x="3619" y="12619"/>
                    <a:pt x="3559" y="12893"/>
                  </a:cubicBezTo>
                  <a:cubicBezTo>
                    <a:pt x="3552" y="12926"/>
                    <a:pt x="3525" y="12939"/>
                    <a:pt x="3497" y="12939"/>
                  </a:cubicBezTo>
                  <a:cubicBezTo>
                    <a:pt x="3489" y="12939"/>
                    <a:pt x="3481" y="12937"/>
                    <a:pt x="3473" y="12936"/>
                  </a:cubicBezTo>
                  <a:lnTo>
                    <a:pt x="3473" y="12936"/>
                  </a:lnTo>
                  <a:cubicBezTo>
                    <a:pt x="3482" y="13167"/>
                    <a:pt x="3516" y="13406"/>
                    <a:pt x="3465" y="13637"/>
                  </a:cubicBezTo>
                  <a:cubicBezTo>
                    <a:pt x="3459" y="13666"/>
                    <a:pt x="3433" y="13680"/>
                    <a:pt x="3406" y="13680"/>
                  </a:cubicBezTo>
                  <a:cubicBezTo>
                    <a:pt x="3394" y="13680"/>
                    <a:pt x="3382" y="13677"/>
                    <a:pt x="3371" y="13671"/>
                  </a:cubicBezTo>
                  <a:cubicBezTo>
                    <a:pt x="3371" y="13723"/>
                    <a:pt x="3362" y="13774"/>
                    <a:pt x="3354" y="13817"/>
                  </a:cubicBezTo>
                  <a:cubicBezTo>
                    <a:pt x="3345" y="13936"/>
                    <a:pt x="3302" y="14056"/>
                    <a:pt x="3294" y="14176"/>
                  </a:cubicBezTo>
                  <a:cubicBezTo>
                    <a:pt x="3277" y="14364"/>
                    <a:pt x="3277" y="14595"/>
                    <a:pt x="3157" y="14758"/>
                  </a:cubicBezTo>
                  <a:cubicBezTo>
                    <a:pt x="3146" y="14779"/>
                    <a:pt x="3123" y="14793"/>
                    <a:pt x="3098" y="14793"/>
                  </a:cubicBezTo>
                  <a:cubicBezTo>
                    <a:pt x="3083" y="14793"/>
                    <a:pt x="3067" y="14788"/>
                    <a:pt x="3054" y="14775"/>
                  </a:cubicBezTo>
                  <a:cubicBezTo>
                    <a:pt x="3054" y="14766"/>
                    <a:pt x="3046" y="14766"/>
                    <a:pt x="3046" y="14758"/>
                  </a:cubicBezTo>
                  <a:cubicBezTo>
                    <a:pt x="3020" y="14860"/>
                    <a:pt x="3020" y="14963"/>
                    <a:pt x="2986" y="15066"/>
                  </a:cubicBezTo>
                  <a:cubicBezTo>
                    <a:pt x="2977" y="15117"/>
                    <a:pt x="2952" y="15168"/>
                    <a:pt x="2892" y="15185"/>
                  </a:cubicBezTo>
                  <a:cubicBezTo>
                    <a:pt x="2885" y="15186"/>
                    <a:pt x="2879" y="15187"/>
                    <a:pt x="2873" y="15187"/>
                  </a:cubicBezTo>
                  <a:cubicBezTo>
                    <a:pt x="2821" y="15187"/>
                    <a:pt x="2776" y="15156"/>
                    <a:pt x="2738" y="15126"/>
                  </a:cubicBezTo>
                  <a:cubicBezTo>
                    <a:pt x="2678" y="15237"/>
                    <a:pt x="2635" y="15365"/>
                    <a:pt x="2541" y="15451"/>
                  </a:cubicBezTo>
                  <a:cubicBezTo>
                    <a:pt x="2510" y="15480"/>
                    <a:pt x="2481" y="15491"/>
                    <a:pt x="2455" y="15491"/>
                  </a:cubicBezTo>
                  <a:cubicBezTo>
                    <a:pt x="2388" y="15491"/>
                    <a:pt x="2336" y="15413"/>
                    <a:pt x="2293" y="15339"/>
                  </a:cubicBezTo>
                  <a:cubicBezTo>
                    <a:pt x="2233" y="15434"/>
                    <a:pt x="2164" y="15528"/>
                    <a:pt x="2070" y="15596"/>
                  </a:cubicBezTo>
                  <a:cubicBezTo>
                    <a:pt x="2061" y="15606"/>
                    <a:pt x="2050" y="15609"/>
                    <a:pt x="2040" y="15609"/>
                  </a:cubicBezTo>
                  <a:cubicBezTo>
                    <a:pt x="2022" y="15609"/>
                    <a:pt x="2004" y="15598"/>
                    <a:pt x="1993" y="15588"/>
                  </a:cubicBezTo>
                  <a:cubicBezTo>
                    <a:pt x="1942" y="15545"/>
                    <a:pt x="1908" y="15493"/>
                    <a:pt x="1865" y="15451"/>
                  </a:cubicBezTo>
                  <a:cubicBezTo>
                    <a:pt x="1805" y="15511"/>
                    <a:pt x="1754" y="15588"/>
                    <a:pt x="1685" y="15647"/>
                  </a:cubicBezTo>
                  <a:cubicBezTo>
                    <a:pt x="1671" y="15657"/>
                    <a:pt x="1652" y="15664"/>
                    <a:pt x="1633" y="15664"/>
                  </a:cubicBezTo>
                  <a:cubicBezTo>
                    <a:pt x="1618" y="15664"/>
                    <a:pt x="1603" y="15659"/>
                    <a:pt x="1591" y="15647"/>
                  </a:cubicBezTo>
                  <a:cubicBezTo>
                    <a:pt x="1549" y="15596"/>
                    <a:pt x="1506" y="15536"/>
                    <a:pt x="1472" y="15476"/>
                  </a:cubicBezTo>
                  <a:cubicBezTo>
                    <a:pt x="1429" y="15511"/>
                    <a:pt x="1395" y="15536"/>
                    <a:pt x="1352" y="15570"/>
                  </a:cubicBezTo>
                  <a:cubicBezTo>
                    <a:pt x="1339" y="15580"/>
                    <a:pt x="1324" y="15584"/>
                    <a:pt x="1308" y="15584"/>
                  </a:cubicBezTo>
                  <a:cubicBezTo>
                    <a:pt x="1280" y="15584"/>
                    <a:pt x="1252" y="15569"/>
                    <a:pt x="1241" y="15536"/>
                  </a:cubicBezTo>
                  <a:cubicBezTo>
                    <a:pt x="1198" y="15399"/>
                    <a:pt x="1146" y="15262"/>
                    <a:pt x="1095" y="15126"/>
                  </a:cubicBezTo>
                  <a:cubicBezTo>
                    <a:pt x="1044" y="15434"/>
                    <a:pt x="967" y="15733"/>
                    <a:pt x="881" y="16041"/>
                  </a:cubicBezTo>
                  <a:lnTo>
                    <a:pt x="684" y="16700"/>
                  </a:lnTo>
                  <a:cubicBezTo>
                    <a:pt x="453" y="16794"/>
                    <a:pt x="282" y="16914"/>
                    <a:pt x="163" y="17068"/>
                  </a:cubicBezTo>
                  <a:cubicBezTo>
                    <a:pt x="60" y="17213"/>
                    <a:pt x="0" y="17384"/>
                    <a:pt x="9" y="17581"/>
                  </a:cubicBezTo>
                  <a:cubicBezTo>
                    <a:pt x="17" y="17786"/>
                    <a:pt x="171" y="17940"/>
                    <a:pt x="342" y="17940"/>
                  </a:cubicBezTo>
                  <a:lnTo>
                    <a:pt x="2567" y="17940"/>
                  </a:lnTo>
                  <a:cubicBezTo>
                    <a:pt x="2686" y="17940"/>
                    <a:pt x="2806" y="17863"/>
                    <a:pt x="2866" y="17726"/>
                  </a:cubicBezTo>
                  <a:cubicBezTo>
                    <a:pt x="3131" y="17119"/>
                    <a:pt x="3867" y="15271"/>
                    <a:pt x="4021" y="13244"/>
                  </a:cubicBezTo>
                  <a:cubicBezTo>
                    <a:pt x="4029" y="13107"/>
                    <a:pt x="4038" y="12970"/>
                    <a:pt x="4047" y="12841"/>
                  </a:cubicBezTo>
                  <a:cubicBezTo>
                    <a:pt x="4047" y="12807"/>
                    <a:pt x="4047" y="12773"/>
                    <a:pt x="4047" y="12739"/>
                  </a:cubicBezTo>
                  <a:lnTo>
                    <a:pt x="4047" y="12713"/>
                  </a:lnTo>
                  <a:cubicBezTo>
                    <a:pt x="4047" y="12645"/>
                    <a:pt x="4047" y="12585"/>
                    <a:pt x="4047" y="12516"/>
                  </a:cubicBezTo>
                  <a:cubicBezTo>
                    <a:pt x="4055" y="12516"/>
                    <a:pt x="4072" y="12525"/>
                    <a:pt x="4115" y="12533"/>
                  </a:cubicBezTo>
                  <a:lnTo>
                    <a:pt x="4132" y="12533"/>
                  </a:lnTo>
                  <a:cubicBezTo>
                    <a:pt x="4380" y="12586"/>
                    <a:pt x="5115" y="12731"/>
                    <a:pt x="5696" y="12731"/>
                  </a:cubicBezTo>
                  <a:cubicBezTo>
                    <a:pt x="5777" y="12731"/>
                    <a:pt x="5855" y="12728"/>
                    <a:pt x="5929" y="12722"/>
                  </a:cubicBezTo>
                  <a:cubicBezTo>
                    <a:pt x="6065" y="12679"/>
                    <a:pt x="6194" y="12619"/>
                    <a:pt x="6314" y="12542"/>
                  </a:cubicBezTo>
                  <a:cubicBezTo>
                    <a:pt x="6468" y="12448"/>
                    <a:pt x="6604" y="12337"/>
                    <a:pt x="6750" y="12225"/>
                  </a:cubicBezTo>
                  <a:cubicBezTo>
                    <a:pt x="6699" y="11302"/>
                    <a:pt x="6776" y="10395"/>
                    <a:pt x="7332" y="9727"/>
                  </a:cubicBezTo>
                  <a:cubicBezTo>
                    <a:pt x="7468" y="9573"/>
                    <a:pt x="7622" y="9454"/>
                    <a:pt x="7785" y="9334"/>
                  </a:cubicBezTo>
                  <a:cubicBezTo>
                    <a:pt x="7999" y="9171"/>
                    <a:pt x="8273" y="8889"/>
                    <a:pt x="8179" y="8555"/>
                  </a:cubicBezTo>
                  <a:cubicBezTo>
                    <a:pt x="8153" y="8436"/>
                    <a:pt x="8076" y="8324"/>
                    <a:pt x="8016" y="8213"/>
                  </a:cubicBezTo>
                  <a:cubicBezTo>
                    <a:pt x="7956" y="8102"/>
                    <a:pt x="7922" y="7999"/>
                    <a:pt x="7965" y="7880"/>
                  </a:cubicBezTo>
                  <a:cubicBezTo>
                    <a:pt x="8007" y="7751"/>
                    <a:pt x="8153" y="7700"/>
                    <a:pt x="8204" y="7572"/>
                  </a:cubicBezTo>
                  <a:cubicBezTo>
                    <a:pt x="8290" y="7392"/>
                    <a:pt x="8170" y="7187"/>
                    <a:pt x="8067" y="7016"/>
                  </a:cubicBezTo>
                  <a:cubicBezTo>
                    <a:pt x="7896" y="6716"/>
                    <a:pt x="7785" y="6365"/>
                    <a:pt x="7759" y="6006"/>
                  </a:cubicBezTo>
                  <a:cubicBezTo>
                    <a:pt x="7734" y="5707"/>
                    <a:pt x="7682" y="5518"/>
                    <a:pt x="7605" y="5296"/>
                  </a:cubicBezTo>
                  <a:cubicBezTo>
                    <a:pt x="7571" y="5048"/>
                    <a:pt x="7640" y="4535"/>
                    <a:pt x="7725" y="3979"/>
                  </a:cubicBezTo>
                  <a:cubicBezTo>
                    <a:pt x="7751" y="3953"/>
                    <a:pt x="7785" y="3936"/>
                    <a:pt x="7811" y="3910"/>
                  </a:cubicBezTo>
                  <a:lnTo>
                    <a:pt x="7819" y="3910"/>
                  </a:lnTo>
                  <a:cubicBezTo>
                    <a:pt x="7836" y="3902"/>
                    <a:pt x="7853" y="3884"/>
                    <a:pt x="7871" y="3876"/>
                  </a:cubicBezTo>
                  <a:cubicBezTo>
                    <a:pt x="8076" y="3705"/>
                    <a:pt x="8307" y="3559"/>
                    <a:pt x="8521" y="3405"/>
                  </a:cubicBezTo>
                  <a:cubicBezTo>
                    <a:pt x="8512" y="3371"/>
                    <a:pt x="8504" y="3328"/>
                    <a:pt x="8504" y="3303"/>
                  </a:cubicBezTo>
                  <a:cubicBezTo>
                    <a:pt x="8435" y="2798"/>
                    <a:pt x="8555" y="514"/>
                    <a:pt x="8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55"/>
            <p:cNvSpPr/>
            <p:nvPr/>
          </p:nvSpPr>
          <p:spPr>
            <a:xfrm>
              <a:off x="5394775" y="5071600"/>
              <a:ext cx="100975" cy="134125"/>
            </a:xfrm>
            <a:custGeom>
              <a:rect b="b" l="l" r="r" t="t"/>
              <a:pathLst>
                <a:path extrusionOk="0" h="5365" w="4039">
                  <a:moveTo>
                    <a:pt x="3568" y="0"/>
                  </a:moveTo>
                  <a:cubicBezTo>
                    <a:pt x="3585" y="103"/>
                    <a:pt x="3568" y="214"/>
                    <a:pt x="3551" y="317"/>
                  </a:cubicBezTo>
                  <a:cubicBezTo>
                    <a:pt x="3544" y="350"/>
                    <a:pt x="3522" y="363"/>
                    <a:pt x="3497" y="363"/>
                  </a:cubicBezTo>
                  <a:cubicBezTo>
                    <a:pt x="3489" y="363"/>
                    <a:pt x="3482" y="361"/>
                    <a:pt x="3474" y="360"/>
                  </a:cubicBezTo>
                  <a:lnTo>
                    <a:pt x="3474" y="360"/>
                  </a:lnTo>
                  <a:cubicBezTo>
                    <a:pt x="3474" y="599"/>
                    <a:pt x="3508" y="830"/>
                    <a:pt x="3457" y="1061"/>
                  </a:cubicBezTo>
                  <a:cubicBezTo>
                    <a:pt x="3451" y="1090"/>
                    <a:pt x="3425" y="1107"/>
                    <a:pt x="3399" y="1107"/>
                  </a:cubicBezTo>
                  <a:cubicBezTo>
                    <a:pt x="3386" y="1107"/>
                    <a:pt x="3374" y="1103"/>
                    <a:pt x="3363" y="1095"/>
                  </a:cubicBezTo>
                  <a:cubicBezTo>
                    <a:pt x="3363" y="1147"/>
                    <a:pt x="3354" y="1198"/>
                    <a:pt x="3354" y="1241"/>
                  </a:cubicBezTo>
                  <a:cubicBezTo>
                    <a:pt x="3337" y="1360"/>
                    <a:pt x="3303" y="1480"/>
                    <a:pt x="3286" y="1600"/>
                  </a:cubicBezTo>
                  <a:cubicBezTo>
                    <a:pt x="3269" y="1788"/>
                    <a:pt x="3277" y="2019"/>
                    <a:pt x="3157" y="2182"/>
                  </a:cubicBezTo>
                  <a:cubicBezTo>
                    <a:pt x="3142" y="2203"/>
                    <a:pt x="3116" y="2217"/>
                    <a:pt x="3090" y="2217"/>
                  </a:cubicBezTo>
                  <a:cubicBezTo>
                    <a:pt x="3075" y="2217"/>
                    <a:pt x="3059" y="2212"/>
                    <a:pt x="3046" y="2199"/>
                  </a:cubicBezTo>
                  <a:cubicBezTo>
                    <a:pt x="3046" y="2190"/>
                    <a:pt x="3038" y="2190"/>
                    <a:pt x="3038" y="2190"/>
                  </a:cubicBezTo>
                  <a:cubicBezTo>
                    <a:pt x="3021" y="2284"/>
                    <a:pt x="3012" y="2387"/>
                    <a:pt x="2986" y="2490"/>
                  </a:cubicBezTo>
                  <a:cubicBezTo>
                    <a:pt x="2969" y="2541"/>
                    <a:pt x="2944" y="2592"/>
                    <a:pt x="2884" y="2609"/>
                  </a:cubicBezTo>
                  <a:cubicBezTo>
                    <a:pt x="2873" y="2613"/>
                    <a:pt x="2862" y="2614"/>
                    <a:pt x="2852" y="2614"/>
                  </a:cubicBezTo>
                  <a:cubicBezTo>
                    <a:pt x="2806" y="2614"/>
                    <a:pt x="2765" y="2585"/>
                    <a:pt x="2730" y="2550"/>
                  </a:cubicBezTo>
                  <a:cubicBezTo>
                    <a:pt x="2670" y="2661"/>
                    <a:pt x="2627" y="2789"/>
                    <a:pt x="2533" y="2875"/>
                  </a:cubicBezTo>
                  <a:cubicBezTo>
                    <a:pt x="2502" y="2904"/>
                    <a:pt x="2473" y="2915"/>
                    <a:pt x="2447" y="2915"/>
                  </a:cubicBezTo>
                  <a:cubicBezTo>
                    <a:pt x="2380" y="2915"/>
                    <a:pt x="2328" y="2837"/>
                    <a:pt x="2285" y="2763"/>
                  </a:cubicBezTo>
                  <a:cubicBezTo>
                    <a:pt x="2225" y="2858"/>
                    <a:pt x="2165" y="2952"/>
                    <a:pt x="2071" y="3029"/>
                  </a:cubicBezTo>
                  <a:cubicBezTo>
                    <a:pt x="2062" y="3035"/>
                    <a:pt x="2051" y="3038"/>
                    <a:pt x="2039" y="3038"/>
                  </a:cubicBezTo>
                  <a:cubicBezTo>
                    <a:pt x="2018" y="3038"/>
                    <a:pt x="1996" y="3028"/>
                    <a:pt x="1985" y="3012"/>
                  </a:cubicBezTo>
                  <a:cubicBezTo>
                    <a:pt x="1934" y="2969"/>
                    <a:pt x="1900" y="2926"/>
                    <a:pt x="1857" y="2875"/>
                  </a:cubicBezTo>
                  <a:cubicBezTo>
                    <a:pt x="1797" y="2935"/>
                    <a:pt x="1754" y="3012"/>
                    <a:pt x="1686" y="3071"/>
                  </a:cubicBezTo>
                  <a:cubicBezTo>
                    <a:pt x="1669" y="3084"/>
                    <a:pt x="1652" y="3091"/>
                    <a:pt x="1636" y="3091"/>
                  </a:cubicBezTo>
                  <a:cubicBezTo>
                    <a:pt x="1620" y="3091"/>
                    <a:pt x="1605" y="3084"/>
                    <a:pt x="1592" y="3071"/>
                  </a:cubicBezTo>
                  <a:cubicBezTo>
                    <a:pt x="1541" y="3020"/>
                    <a:pt x="1498" y="2960"/>
                    <a:pt x="1464" y="2909"/>
                  </a:cubicBezTo>
                  <a:cubicBezTo>
                    <a:pt x="1421" y="2935"/>
                    <a:pt x="1387" y="2960"/>
                    <a:pt x="1352" y="2994"/>
                  </a:cubicBezTo>
                  <a:cubicBezTo>
                    <a:pt x="1337" y="3007"/>
                    <a:pt x="1321" y="3012"/>
                    <a:pt x="1306" y="3012"/>
                  </a:cubicBezTo>
                  <a:cubicBezTo>
                    <a:pt x="1277" y="3012"/>
                    <a:pt x="1252" y="2993"/>
                    <a:pt x="1241" y="2960"/>
                  </a:cubicBezTo>
                  <a:cubicBezTo>
                    <a:pt x="1190" y="2823"/>
                    <a:pt x="1138" y="2686"/>
                    <a:pt x="1096" y="2550"/>
                  </a:cubicBezTo>
                  <a:cubicBezTo>
                    <a:pt x="1036" y="2858"/>
                    <a:pt x="967" y="3166"/>
                    <a:pt x="873" y="3465"/>
                  </a:cubicBezTo>
                  <a:lnTo>
                    <a:pt x="676" y="4124"/>
                  </a:lnTo>
                  <a:cubicBezTo>
                    <a:pt x="454" y="4218"/>
                    <a:pt x="274" y="4346"/>
                    <a:pt x="155" y="4500"/>
                  </a:cubicBezTo>
                  <a:cubicBezTo>
                    <a:pt x="52" y="4637"/>
                    <a:pt x="1" y="4808"/>
                    <a:pt x="1" y="5005"/>
                  </a:cubicBezTo>
                  <a:cubicBezTo>
                    <a:pt x="9" y="5210"/>
                    <a:pt x="163" y="5364"/>
                    <a:pt x="343" y="5364"/>
                  </a:cubicBezTo>
                  <a:lnTo>
                    <a:pt x="2559" y="5364"/>
                  </a:lnTo>
                  <a:cubicBezTo>
                    <a:pt x="2687" y="5364"/>
                    <a:pt x="2798" y="5287"/>
                    <a:pt x="2858" y="5159"/>
                  </a:cubicBezTo>
                  <a:cubicBezTo>
                    <a:pt x="3123" y="4543"/>
                    <a:pt x="3859" y="2695"/>
                    <a:pt x="4013" y="668"/>
                  </a:cubicBezTo>
                  <a:cubicBezTo>
                    <a:pt x="4021" y="548"/>
                    <a:pt x="4030" y="437"/>
                    <a:pt x="4039" y="317"/>
                  </a:cubicBezTo>
                  <a:cubicBezTo>
                    <a:pt x="3944" y="231"/>
                    <a:pt x="3842" y="163"/>
                    <a:pt x="3739" y="94"/>
                  </a:cubicBezTo>
                  <a:lnTo>
                    <a:pt x="3739" y="103"/>
                  </a:lnTo>
                  <a:cubicBezTo>
                    <a:pt x="3688" y="69"/>
                    <a:pt x="3628" y="34"/>
                    <a:pt x="3568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55"/>
            <p:cNvSpPr/>
            <p:nvPr/>
          </p:nvSpPr>
          <p:spPr>
            <a:xfrm>
              <a:off x="5443325" y="5004450"/>
              <a:ext cx="4300" cy="16275"/>
            </a:xfrm>
            <a:custGeom>
              <a:rect b="b" l="l" r="r" t="t"/>
              <a:pathLst>
                <a:path extrusionOk="0" h="651" w="172">
                  <a:moveTo>
                    <a:pt x="1" y="0"/>
                  </a:moveTo>
                  <a:lnTo>
                    <a:pt x="1" y="0"/>
                  </a:lnTo>
                  <a:cubicBezTo>
                    <a:pt x="9" y="222"/>
                    <a:pt x="78" y="445"/>
                    <a:pt x="172" y="650"/>
                  </a:cubicBezTo>
                  <a:cubicBezTo>
                    <a:pt x="137" y="530"/>
                    <a:pt x="103" y="402"/>
                    <a:pt x="69" y="282"/>
                  </a:cubicBezTo>
                  <a:lnTo>
                    <a:pt x="69" y="274"/>
                  </a:lnTo>
                  <a:cubicBezTo>
                    <a:pt x="43" y="188"/>
                    <a:pt x="18" y="94"/>
                    <a:pt x="1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55"/>
            <p:cNvSpPr/>
            <p:nvPr/>
          </p:nvSpPr>
          <p:spPr>
            <a:xfrm>
              <a:off x="5444400" y="4804900"/>
              <a:ext cx="29325" cy="85150"/>
            </a:xfrm>
            <a:custGeom>
              <a:rect b="b" l="l" r="r" t="t"/>
              <a:pathLst>
                <a:path extrusionOk="0" h="3406" w="1173">
                  <a:moveTo>
                    <a:pt x="514" y="0"/>
                  </a:moveTo>
                  <a:lnTo>
                    <a:pt x="514" y="0"/>
                  </a:lnTo>
                  <a:cubicBezTo>
                    <a:pt x="728" y="1651"/>
                    <a:pt x="77" y="2669"/>
                    <a:pt x="0" y="2866"/>
                  </a:cubicBezTo>
                  <a:lnTo>
                    <a:pt x="60" y="2918"/>
                  </a:lnTo>
                  <a:lnTo>
                    <a:pt x="60" y="2926"/>
                  </a:lnTo>
                  <a:cubicBezTo>
                    <a:pt x="137" y="2995"/>
                    <a:pt x="206" y="3072"/>
                    <a:pt x="283" y="3140"/>
                  </a:cubicBezTo>
                  <a:cubicBezTo>
                    <a:pt x="291" y="3225"/>
                    <a:pt x="300" y="3311"/>
                    <a:pt x="308" y="3405"/>
                  </a:cubicBezTo>
                  <a:cubicBezTo>
                    <a:pt x="702" y="2618"/>
                    <a:pt x="1036" y="1797"/>
                    <a:pt x="1172" y="941"/>
                  </a:cubicBezTo>
                  <a:cubicBezTo>
                    <a:pt x="1155" y="916"/>
                    <a:pt x="1138" y="890"/>
                    <a:pt x="1113" y="864"/>
                  </a:cubicBezTo>
                  <a:cubicBezTo>
                    <a:pt x="1053" y="796"/>
                    <a:pt x="984" y="736"/>
                    <a:pt x="916" y="685"/>
                  </a:cubicBezTo>
                  <a:cubicBezTo>
                    <a:pt x="796" y="599"/>
                    <a:pt x="651" y="52"/>
                    <a:pt x="514" y="0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55"/>
            <p:cNvSpPr/>
            <p:nvPr/>
          </p:nvSpPr>
          <p:spPr>
            <a:xfrm>
              <a:off x="5568650" y="4757200"/>
              <a:ext cx="40450" cy="106750"/>
            </a:xfrm>
            <a:custGeom>
              <a:rect b="b" l="l" r="r" t="t"/>
              <a:pathLst>
                <a:path extrusionOk="0" h="4270" w="1618">
                  <a:moveTo>
                    <a:pt x="1618" y="1"/>
                  </a:moveTo>
                  <a:lnTo>
                    <a:pt x="1318" y="505"/>
                  </a:lnTo>
                  <a:cubicBezTo>
                    <a:pt x="1250" y="1053"/>
                    <a:pt x="1062" y="1583"/>
                    <a:pt x="771" y="2045"/>
                  </a:cubicBezTo>
                  <a:lnTo>
                    <a:pt x="403" y="2028"/>
                  </a:lnTo>
                  <a:lnTo>
                    <a:pt x="1" y="2002"/>
                  </a:lnTo>
                  <a:lnTo>
                    <a:pt x="1" y="2002"/>
                  </a:lnTo>
                  <a:cubicBezTo>
                    <a:pt x="44" y="2242"/>
                    <a:pt x="86" y="2481"/>
                    <a:pt x="138" y="2721"/>
                  </a:cubicBezTo>
                  <a:cubicBezTo>
                    <a:pt x="223" y="3140"/>
                    <a:pt x="334" y="3551"/>
                    <a:pt x="531" y="3936"/>
                  </a:cubicBezTo>
                  <a:cubicBezTo>
                    <a:pt x="591" y="4047"/>
                    <a:pt x="659" y="4158"/>
                    <a:pt x="728" y="4269"/>
                  </a:cubicBezTo>
                  <a:cubicBezTo>
                    <a:pt x="745" y="4175"/>
                    <a:pt x="754" y="4081"/>
                    <a:pt x="771" y="3987"/>
                  </a:cubicBezTo>
                  <a:cubicBezTo>
                    <a:pt x="796" y="3961"/>
                    <a:pt x="831" y="3936"/>
                    <a:pt x="856" y="3910"/>
                  </a:cubicBezTo>
                  <a:cubicBezTo>
                    <a:pt x="873" y="3902"/>
                    <a:pt x="890" y="3884"/>
                    <a:pt x="908" y="3876"/>
                  </a:cubicBezTo>
                  <a:cubicBezTo>
                    <a:pt x="1113" y="3705"/>
                    <a:pt x="1335" y="3559"/>
                    <a:pt x="1549" y="3405"/>
                  </a:cubicBezTo>
                  <a:cubicBezTo>
                    <a:pt x="1549" y="3371"/>
                    <a:pt x="1541" y="3328"/>
                    <a:pt x="1532" y="3303"/>
                  </a:cubicBezTo>
                  <a:cubicBezTo>
                    <a:pt x="1464" y="2798"/>
                    <a:pt x="1592" y="514"/>
                    <a:pt x="1618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55"/>
            <p:cNvSpPr/>
            <p:nvPr/>
          </p:nvSpPr>
          <p:spPr>
            <a:xfrm>
              <a:off x="5457025" y="4757200"/>
              <a:ext cx="152075" cy="97425"/>
            </a:xfrm>
            <a:custGeom>
              <a:rect b="b" l="l" r="r" t="t"/>
              <a:pathLst>
                <a:path extrusionOk="0" h="3897" w="6083">
                  <a:moveTo>
                    <a:pt x="6083" y="1"/>
                  </a:moveTo>
                  <a:lnTo>
                    <a:pt x="5783" y="505"/>
                  </a:lnTo>
                  <a:cubicBezTo>
                    <a:pt x="5715" y="1053"/>
                    <a:pt x="5527" y="1583"/>
                    <a:pt x="5236" y="2045"/>
                  </a:cubicBezTo>
                  <a:lnTo>
                    <a:pt x="4868" y="2028"/>
                  </a:lnTo>
                  <a:lnTo>
                    <a:pt x="1112" y="1789"/>
                  </a:lnTo>
                  <a:cubicBezTo>
                    <a:pt x="1095" y="1840"/>
                    <a:pt x="907" y="2447"/>
                    <a:pt x="804" y="2772"/>
                  </a:cubicBezTo>
                  <a:cubicBezTo>
                    <a:pt x="770" y="2866"/>
                    <a:pt x="744" y="2935"/>
                    <a:pt x="736" y="2952"/>
                  </a:cubicBezTo>
                  <a:cubicBezTo>
                    <a:pt x="702" y="2892"/>
                    <a:pt x="650" y="2824"/>
                    <a:pt x="608" y="2772"/>
                  </a:cubicBezTo>
                  <a:cubicBezTo>
                    <a:pt x="548" y="2704"/>
                    <a:pt x="479" y="2644"/>
                    <a:pt x="411" y="2593"/>
                  </a:cubicBezTo>
                  <a:cubicBezTo>
                    <a:pt x="291" y="2507"/>
                    <a:pt x="137" y="1960"/>
                    <a:pt x="0" y="1908"/>
                  </a:cubicBezTo>
                  <a:lnTo>
                    <a:pt x="0" y="1908"/>
                  </a:lnTo>
                  <a:cubicBezTo>
                    <a:pt x="60" y="2328"/>
                    <a:pt x="60" y="2704"/>
                    <a:pt x="26" y="3038"/>
                  </a:cubicBezTo>
                  <a:lnTo>
                    <a:pt x="26" y="3046"/>
                  </a:lnTo>
                  <a:cubicBezTo>
                    <a:pt x="188" y="3157"/>
                    <a:pt x="334" y="3277"/>
                    <a:pt x="505" y="3380"/>
                  </a:cubicBezTo>
                  <a:cubicBezTo>
                    <a:pt x="753" y="3542"/>
                    <a:pt x="1010" y="3628"/>
                    <a:pt x="1300" y="3688"/>
                  </a:cubicBezTo>
                  <a:cubicBezTo>
                    <a:pt x="1848" y="3807"/>
                    <a:pt x="2413" y="3884"/>
                    <a:pt x="2986" y="3893"/>
                  </a:cubicBezTo>
                  <a:cubicBezTo>
                    <a:pt x="3050" y="3895"/>
                    <a:pt x="3115" y="3896"/>
                    <a:pt x="3181" y="3896"/>
                  </a:cubicBezTo>
                  <a:cubicBezTo>
                    <a:pt x="3393" y="3896"/>
                    <a:pt x="3608" y="3885"/>
                    <a:pt x="3824" y="3859"/>
                  </a:cubicBezTo>
                  <a:cubicBezTo>
                    <a:pt x="4098" y="3816"/>
                    <a:pt x="4372" y="3748"/>
                    <a:pt x="4645" y="3671"/>
                  </a:cubicBezTo>
                  <a:cubicBezTo>
                    <a:pt x="4911" y="3585"/>
                    <a:pt x="5159" y="3474"/>
                    <a:pt x="5407" y="3328"/>
                  </a:cubicBezTo>
                  <a:cubicBezTo>
                    <a:pt x="5595" y="3217"/>
                    <a:pt x="5792" y="3115"/>
                    <a:pt x="5989" y="3012"/>
                  </a:cubicBezTo>
                  <a:cubicBezTo>
                    <a:pt x="5963" y="2225"/>
                    <a:pt x="6057" y="445"/>
                    <a:pt x="6083" y="1"/>
                  </a:cubicBez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55"/>
            <p:cNvSpPr/>
            <p:nvPr/>
          </p:nvSpPr>
          <p:spPr>
            <a:xfrm>
              <a:off x="5574425" y="4808525"/>
              <a:ext cx="5800" cy="16725"/>
            </a:xfrm>
            <a:custGeom>
              <a:rect b="b" l="l" r="r" t="t"/>
              <a:pathLst>
                <a:path extrusionOk="0" h="669" w="232">
                  <a:moveTo>
                    <a:pt x="61" y="1"/>
                  </a:moveTo>
                  <a:lnTo>
                    <a:pt x="61" y="1"/>
                  </a:lnTo>
                  <a:cubicBezTo>
                    <a:pt x="1" y="232"/>
                    <a:pt x="78" y="488"/>
                    <a:pt x="232" y="66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F3E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55"/>
            <p:cNvSpPr/>
            <p:nvPr/>
          </p:nvSpPr>
          <p:spPr>
            <a:xfrm>
              <a:off x="5506200" y="4778725"/>
              <a:ext cx="53925" cy="59650"/>
            </a:xfrm>
            <a:custGeom>
              <a:rect b="b" l="l" r="r" t="t"/>
              <a:pathLst>
                <a:path extrusionOk="0" h="2386" w="2157">
                  <a:moveTo>
                    <a:pt x="1046" y="0"/>
                  </a:moveTo>
                  <a:cubicBezTo>
                    <a:pt x="890" y="0"/>
                    <a:pt x="736" y="37"/>
                    <a:pt x="591" y="115"/>
                  </a:cubicBezTo>
                  <a:cubicBezTo>
                    <a:pt x="351" y="243"/>
                    <a:pt x="146" y="500"/>
                    <a:pt x="26" y="825"/>
                  </a:cubicBezTo>
                  <a:lnTo>
                    <a:pt x="1" y="1937"/>
                  </a:lnTo>
                  <a:cubicBezTo>
                    <a:pt x="155" y="2177"/>
                    <a:pt x="377" y="2279"/>
                    <a:pt x="600" y="2331"/>
                  </a:cubicBezTo>
                  <a:cubicBezTo>
                    <a:pt x="745" y="2366"/>
                    <a:pt x="893" y="2386"/>
                    <a:pt x="1039" y="2386"/>
                  </a:cubicBezTo>
                  <a:cubicBezTo>
                    <a:pt x="1278" y="2386"/>
                    <a:pt x="1514" y="2333"/>
                    <a:pt x="1737" y="2211"/>
                  </a:cubicBezTo>
                  <a:cubicBezTo>
                    <a:pt x="1883" y="2134"/>
                    <a:pt x="2020" y="2014"/>
                    <a:pt x="2088" y="1826"/>
                  </a:cubicBezTo>
                  <a:cubicBezTo>
                    <a:pt x="2157" y="1646"/>
                    <a:pt x="2157" y="1424"/>
                    <a:pt x="2131" y="1218"/>
                  </a:cubicBezTo>
                  <a:cubicBezTo>
                    <a:pt x="2097" y="953"/>
                    <a:pt x="2037" y="688"/>
                    <a:pt x="1917" y="491"/>
                  </a:cubicBezTo>
                  <a:cubicBezTo>
                    <a:pt x="1772" y="252"/>
                    <a:pt x="1566" y="115"/>
                    <a:pt x="1352" y="46"/>
                  </a:cubicBezTo>
                  <a:cubicBezTo>
                    <a:pt x="1251" y="16"/>
                    <a:pt x="114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55"/>
            <p:cNvSpPr/>
            <p:nvPr/>
          </p:nvSpPr>
          <p:spPr>
            <a:xfrm>
              <a:off x="5510900" y="4796650"/>
              <a:ext cx="41525" cy="31875"/>
            </a:xfrm>
            <a:custGeom>
              <a:rect b="b" l="l" r="r" t="t"/>
              <a:pathLst>
                <a:path extrusionOk="0" h="1275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112" y="955"/>
                    <a:pt x="429" y="1237"/>
                    <a:pt x="797" y="1271"/>
                  </a:cubicBezTo>
                  <a:cubicBezTo>
                    <a:pt x="819" y="1273"/>
                    <a:pt x="841" y="1275"/>
                    <a:pt x="863" y="1275"/>
                  </a:cubicBezTo>
                  <a:cubicBezTo>
                    <a:pt x="1201" y="1275"/>
                    <a:pt x="1538" y="1036"/>
                    <a:pt x="1626" y="707"/>
                  </a:cubicBezTo>
                  <a:cubicBezTo>
                    <a:pt x="1661" y="570"/>
                    <a:pt x="1661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55"/>
            <p:cNvSpPr/>
            <p:nvPr/>
          </p:nvSpPr>
          <p:spPr>
            <a:xfrm>
              <a:off x="5510900" y="4796650"/>
              <a:ext cx="41525" cy="24950"/>
            </a:xfrm>
            <a:custGeom>
              <a:rect b="b" l="l" r="r" t="t"/>
              <a:pathLst>
                <a:path extrusionOk="0" h="998" w="1661">
                  <a:moveTo>
                    <a:pt x="845" y="1"/>
                  </a:moveTo>
                  <a:cubicBezTo>
                    <a:pt x="733" y="1"/>
                    <a:pt x="624" y="12"/>
                    <a:pt x="514" y="48"/>
                  </a:cubicBezTo>
                  <a:cubicBezTo>
                    <a:pt x="360" y="91"/>
                    <a:pt x="223" y="185"/>
                    <a:pt x="138" y="322"/>
                  </a:cubicBezTo>
                  <a:lnTo>
                    <a:pt x="1" y="604"/>
                  </a:lnTo>
                  <a:cubicBezTo>
                    <a:pt x="35" y="724"/>
                    <a:pt x="104" y="835"/>
                    <a:pt x="189" y="938"/>
                  </a:cubicBezTo>
                  <a:cubicBezTo>
                    <a:pt x="240" y="835"/>
                    <a:pt x="317" y="758"/>
                    <a:pt x="412" y="690"/>
                  </a:cubicBezTo>
                  <a:lnTo>
                    <a:pt x="412" y="698"/>
                  </a:lnTo>
                  <a:cubicBezTo>
                    <a:pt x="538" y="619"/>
                    <a:pt x="697" y="570"/>
                    <a:pt x="854" y="570"/>
                  </a:cubicBezTo>
                  <a:cubicBezTo>
                    <a:pt x="983" y="570"/>
                    <a:pt x="1111" y="603"/>
                    <a:pt x="1216" y="681"/>
                  </a:cubicBezTo>
                  <a:cubicBezTo>
                    <a:pt x="1327" y="767"/>
                    <a:pt x="1404" y="878"/>
                    <a:pt x="1464" y="998"/>
                  </a:cubicBezTo>
                  <a:cubicBezTo>
                    <a:pt x="1541" y="921"/>
                    <a:pt x="1601" y="818"/>
                    <a:pt x="1626" y="707"/>
                  </a:cubicBezTo>
                  <a:cubicBezTo>
                    <a:pt x="1661" y="570"/>
                    <a:pt x="1652" y="416"/>
                    <a:pt x="1584" y="288"/>
                  </a:cubicBezTo>
                  <a:cubicBezTo>
                    <a:pt x="1464" y="91"/>
                    <a:pt x="1216" y="22"/>
                    <a:pt x="985" y="5"/>
                  </a:cubicBezTo>
                  <a:cubicBezTo>
                    <a:pt x="938" y="3"/>
                    <a:pt x="891" y="1"/>
                    <a:pt x="845" y="1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p55"/>
            <p:cNvSpPr/>
            <p:nvPr/>
          </p:nvSpPr>
          <p:spPr>
            <a:xfrm>
              <a:off x="5428775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738" y="1"/>
                  </a:moveTo>
                  <a:cubicBezTo>
                    <a:pt x="720" y="1"/>
                    <a:pt x="703" y="3"/>
                    <a:pt x="685" y="8"/>
                  </a:cubicBezTo>
                  <a:cubicBezTo>
                    <a:pt x="488" y="59"/>
                    <a:pt x="352" y="350"/>
                    <a:pt x="275" y="615"/>
                  </a:cubicBezTo>
                  <a:lnTo>
                    <a:pt x="266" y="615"/>
                  </a:lnTo>
                  <a:cubicBezTo>
                    <a:pt x="27" y="1394"/>
                    <a:pt x="1" y="2258"/>
                    <a:pt x="189" y="2951"/>
                  </a:cubicBezTo>
                  <a:cubicBezTo>
                    <a:pt x="266" y="3199"/>
                    <a:pt x="360" y="3447"/>
                    <a:pt x="352" y="3738"/>
                  </a:cubicBezTo>
                  <a:cubicBezTo>
                    <a:pt x="326" y="4166"/>
                    <a:pt x="61" y="4628"/>
                    <a:pt x="155" y="5013"/>
                  </a:cubicBezTo>
                  <a:cubicBezTo>
                    <a:pt x="206" y="5227"/>
                    <a:pt x="360" y="5338"/>
                    <a:pt x="497" y="5432"/>
                  </a:cubicBezTo>
                  <a:cubicBezTo>
                    <a:pt x="711" y="5577"/>
                    <a:pt x="933" y="5723"/>
                    <a:pt x="1147" y="5868"/>
                  </a:cubicBezTo>
                  <a:lnTo>
                    <a:pt x="2422" y="3045"/>
                  </a:lnTo>
                  <a:cubicBezTo>
                    <a:pt x="2071" y="2018"/>
                    <a:pt x="1618" y="1077"/>
                    <a:pt x="1070" y="273"/>
                  </a:cubicBezTo>
                  <a:cubicBezTo>
                    <a:pt x="979" y="137"/>
                    <a:pt x="869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55"/>
            <p:cNvSpPr/>
            <p:nvPr/>
          </p:nvSpPr>
          <p:spPr>
            <a:xfrm>
              <a:off x="543947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523" y="0"/>
                  </a:moveTo>
                  <a:cubicBezTo>
                    <a:pt x="512" y="0"/>
                    <a:pt x="500" y="2"/>
                    <a:pt x="488" y="4"/>
                  </a:cubicBezTo>
                  <a:cubicBezTo>
                    <a:pt x="351" y="38"/>
                    <a:pt x="257" y="252"/>
                    <a:pt x="197" y="441"/>
                  </a:cubicBezTo>
                  <a:cubicBezTo>
                    <a:pt x="18" y="1005"/>
                    <a:pt x="1" y="1630"/>
                    <a:pt x="137" y="2126"/>
                  </a:cubicBezTo>
                  <a:cubicBezTo>
                    <a:pt x="189" y="2305"/>
                    <a:pt x="266" y="2485"/>
                    <a:pt x="249" y="2690"/>
                  </a:cubicBezTo>
                  <a:cubicBezTo>
                    <a:pt x="240" y="3007"/>
                    <a:pt x="43" y="3341"/>
                    <a:pt x="112" y="3614"/>
                  </a:cubicBezTo>
                  <a:cubicBezTo>
                    <a:pt x="146" y="3768"/>
                    <a:pt x="257" y="3854"/>
                    <a:pt x="360" y="3922"/>
                  </a:cubicBezTo>
                  <a:lnTo>
                    <a:pt x="822" y="4230"/>
                  </a:lnTo>
                  <a:lnTo>
                    <a:pt x="1746" y="2194"/>
                  </a:lnTo>
                  <a:cubicBezTo>
                    <a:pt x="1498" y="1450"/>
                    <a:pt x="1164" y="774"/>
                    <a:pt x="771" y="192"/>
                  </a:cubicBezTo>
                  <a:cubicBezTo>
                    <a:pt x="709" y="100"/>
                    <a:pt x="626" y="0"/>
                    <a:pt x="523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p55"/>
            <p:cNvSpPr/>
            <p:nvPr/>
          </p:nvSpPr>
          <p:spPr>
            <a:xfrm>
              <a:off x="5569500" y="4604950"/>
              <a:ext cx="60550" cy="146725"/>
            </a:xfrm>
            <a:custGeom>
              <a:rect b="b" l="l" r="r" t="t"/>
              <a:pathLst>
                <a:path extrusionOk="0" h="5869" w="2422">
                  <a:moveTo>
                    <a:pt x="1683" y="1"/>
                  </a:moveTo>
                  <a:cubicBezTo>
                    <a:pt x="1548" y="1"/>
                    <a:pt x="1443" y="137"/>
                    <a:pt x="1353" y="273"/>
                  </a:cubicBezTo>
                  <a:cubicBezTo>
                    <a:pt x="805" y="1077"/>
                    <a:pt x="352" y="2018"/>
                    <a:pt x="1" y="3045"/>
                  </a:cubicBezTo>
                  <a:lnTo>
                    <a:pt x="1276" y="5868"/>
                  </a:lnTo>
                  <a:cubicBezTo>
                    <a:pt x="1490" y="5723"/>
                    <a:pt x="1703" y="5577"/>
                    <a:pt x="1926" y="5432"/>
                  </a:cubicBezTo>
                  <a:cubicBezTo>
                    <a:pt x="2063" y="5338"/>
                    <a:pt x="2217" y="5227"/>
                    <a:pt x="2268" y="5013"/>
                  </a:cubicBezTo>
                  <a:cubicBezTo>
                    <a:pt x="2354" y="4628"/>
                    <a:pt x="2088" y="4166"/>
                    <a:pt x="2071" y="3738"/>
                  </a:cubicBezTo>
                  <a:cubicBezTo>
                    <a:pt x="2063" y="3447"/>
                    <a:pt x="2157" y="3199"/>
                    <a:pt x="2225" y="2951"/>
                  </a:cubicBezTo>
                  <a:cubicBezTo>
                    <a:pt x="2422" y="2258"/>
                    <a:pt x="2396" y="1394"/>
                    <a:pt x="2148" y="615"/>
                  </a:cubicBezTo>
                  <a:cubicBezTo>
                    <a:pt x="2071" y="350"/>
                    <a:pt x="1926" y="59"/>
                    <a:pt x="1738" y="8"/>
                  </a:cubicBezTo>
                  <a:cubicBezTo>
                    <a:pt x="1719" y="3"/>
                    <a:pt x="1701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55"/>
            <p:cNvSpPr/>
            <p:nvPr/>
          </p:nvSpPr>
          <p:spPr>
            <a:xfrm>
              <a:off x="5575725" y="4632850"/>
              <a:ext cx="43650" cy="105775"/>
            </a:xfrm>
            <a:custGeom>
              <a:rect b="b" l="l" r="r" t="t"/>
              <a:pathLst>
                <a:path extrusionOk="0" h="4231" w="1746">
                  <a:moveTo>
                    <a:pt x="1217" y="0"/>
                  </a:moveTo>
                  <a:cubicBezTo>
                    <a:pt x="1119" y="0"/>
                    <a:pt x="1037" y="100"/>
                    <a:pt x="975" y="192"/>
                  </a:cubicBezTo>
                  <a:cubicBezTo>
                    <a:pt x="582" y="774"/>
                    <a:pt x="248" y="1450"/>
                    <a:pt x="0" y="2194"/>
                  </a:cubicBezTo>
                  <a:lnTo>
                    <a:pt x="915" y="4230"/>
                  </a:lnTo>
                  <a:lnTo>
                    <a:pt x="1386" y="3922"/>
                  </a:lnTo>
                  <a:cubicBezTo>
                    <a:pt x="1489" y="3854"/>
                    <a:pt x="1600" y="3768"/>
                    <a:pt x="1634" y="3614"/>
                  </a:cubicBezTo>
                  <a:cubicBezTo>
                    <a:pt x="1694" y="3341"/>
                    <a:pt x="1506" y="3007"/>
                    <a:pt x="1489" y="2690"/>
                  </a:cubicBezTo>
                  <a:cubicBezTo>
                    <a:pt x="1480" y="2485"/>
                    <a:pt x="1557" y="2305"/>
                    <a:pt x="1608" y="2126"/>
                  </a:cubicBezTo>
                  <a:cubicBezTo>
                    <a:pt x="1745" y="1630"/>
                    <a:pt x="1720" y="1005"/>
                    <a:pt x="1549" y="441"/>
                  </a:cubicBezTo>
                  <a:cubicBezTo>
                    <a:pt x="1489" y="252"/>
                    <a:pt x="1386" y="38"/>
                    <a:pt x="1249" y="4"/>
                  </a:cubicBezTo>
                  <a:cubicBezTo>
                    <a:pt x="1238" y="2"/>
                    <a:pt x="1227" y="0"/>
                    <a:pt x="1217" y="0"/>
                  </a:cubicBezTo>
                  <a:close/>
                </a:path>
              </a:pathLst>
            </a:custGeom>
            <a:solidFill>
              <a:srgbClr val="F69F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55"/>
            <p:cNvSpPr/>
            <p:nvPr/>
          </p:nvSpPr>
          <p:spPr>
            <a:xfrm>
              <a:off x="5446525" y="4668700"/>
              <a:ext cx="164925" cy="162850"/>
            </a:xfrm>
            <a:custGeom>
              <a:rect b="b" l="l" r="r" t="t"/>
              <a:pathLst>
                <a:path extrusionOk="0" h="6514" w="6597">
                  <a:moveTo>
                    <a:pt x="3081" y="0"/>
                  </a:moveTo>
                  <a:cubicBezTo>
                    <a:pt x="2964" y="0"/>
                    <a:pt x="2847" y="2"/>
                    <a:pt x="2730" y="7"/>
                  </a:cubicBezTo>
                  <a:cubicBezTo>
                    <a:pt x="2448" y="16"/>
                    <a:pt x="2165" y="33"/>
                    <a:pt x="1883" y="59"/>
                  </a:cubicBezTo>
                  <a:cubicBezTo>
                    <a:pt x="1216" y="136"/>
                    <a:pt x="660" y="940"/>
                    <a:pt x="403" y="1505"/>
                  </a:cubicBezTo>
                  <a:cubicBezTo>
                    <a:pt x="112" y="2138"/>
                    <a:pt x="1" y="2865"/>
                    <a:pt x="61" y="3558"/>
                  </a:cubicBezTo>
                  <a:cubicBezTo>
                    <a:pt x="86" y="3874"/>
                    <a:pt x="172" y="4174"/>
                    <a:pt x="215" y="4482"/>
                  </a:cubicBezTo>
                  <a:cubicBezTo>
                    <a:pt x="258" y="4790"/>
                    <a:pt x="155" y="5226"/>
                    <a:pt x="283" y="5517"/>
                  </a:cubicBezTo>
                  <a:cubicBezTo>
                    <a:pt x="335" y="5619"/>
                    <a:pt x="506" y="5654"/>
                    <a:pt x="557" y="5756"/>
                  </a:cubicBezTo>
                  <a:cubicBezTo>
                    <a:pt x="711" y="6030"/>
                    <a:pt x="899" y="6312"/>
                    <a:pt x="1190" y="6389"/>
                  </a:cubicBezTo>
                  <a:cubicBezTo>
                    <a:pt x="1244" y="6404"/>
                    <a:pt x="1298" y="6410"/>
                    <a:pt x="1353" y="6410"/>
                  </a:cubicBezTo>
                  <a:cubicBezTo>
                    <a:pt x="1526" y="6410"/>
                    <a:pt x="1701" y="6346"/>
                    <a:pt x="1857" y="6261"/>
                  </a:cubicBezTo>
                  <a:cubicBezTo>
                    <a:pt x="1986" y="6193"/>
                    <a:pt x="2114" y="6107"/>
                    <a:pt x="2225" y="6004"/>
                  </a:cubicBezTo>
                  <a:cubicBezTo>
                    <a:pt x="2345" y="5910"/>
                    <a:pt x="2448" y="5799"/>
                    <a:pt x="2533" y="5671"/>
                  </a:cubicBezTo>
                  <a:cubicBezTo>
                    <a:pt x="2661" y="5500"/>
                    <a:pt x="2756" y="5303"/>
                    <a:pt x="2892" y="5140"/>
                  </a:cubicBezTo>
                  <a:cubicBezTo>
                    <a:pt x="2952" y="5063"/>
                    <a:pt x="3021" y="4995"/>
                    <a:pt x="3098" y="4935"/>
                  </a:cubicBezTo>
                  <a:cubicBezTo>
                    <a:pt x="3192" y="4867"/>
                    <a:pt x="3286" y="4815"/>
                    <a:pt x="3406" y="4798"/>
                  </a:cubicBezTo>
                  <a:cubicBezTo>
                    <a:pt x="3431" y="4795"/>
                    <a:pt x="3456" y="4793"/>
                    <a:pt x="3481" y="4793"/>
                  </a:cubicBezTo>
                  <a:cubicBezTo>
                    <a:pt x="3753" y="4793"/>
                    <a:pt x="4010" y="4999"/>
                    <a:pt x="4167" y="5234"/>
                  </a:cubicBezTo>
                  <a:cubicBezTo>
                    <a:pt x="4347" y="5500"/>
                    <a:pt x="4449" y="5808"/>
                    <a:pt x="4629" y="6064"/>
                  </a:cubicBezTo>
                  <a:cubicBezTo>
                    <a:pt x="4680" y="6141"/>
                    <a:pt x="4740" y="6218"/>
                    <a:pt x="4809" y="6287"/>
                  </a:cubicBezTo>
                  <a:cubicBezTo>
                    <a:pt x="4961" y="6424"/>
                    <a:pt x="5140" y="6513"/>
                    <a:pt x="5329" y="6513"/>
                  </a:cubicBezTo>
                  <a:cubicBezTo>
                    <a:pt x="5352" y="6513"/>
                    <a:pt x="5375" y="6512"/>
                    <a:pt x="5399" y="6509"/>
                  </a:cubicBezTo>
                  <a:cubicBezTo>
                    <a:pt x="5587" y="6483"/>
                    <a:pt x="5741" y="6364"/>
                    <a:pt x="5861" y="6210"/>
                  </a:cubicBezTo>
                  <a:cubicBezTo>
                    <a:pt x="5947" y="6098"/>
                    <a:pt x="6143" y="5962"/>
                    <a:pt x="6203" y="5833"/>
                  </a:cubicBezTo>
                  <a:cubicBezTo>
                    <a:pt x="6494" y="5149"/>
                    <a:pt x="6434" y="4439"/>
                    <a:pt x="6520" y="3712"/>
                  </a:cubicBezTo>
                  <a:cubicBezTo>
                    <a:pt x="6537" y="3575"/>
                    <a:pt x="6554" y="3429"/>
                    <a:pt x="6563" y="3284"/>
                  </a:cubicBezTo>
                  <a:cubicBezTo>
                    <a:pt x="6597" y="2694"/>
                    <a:pt x="6545" y="2086"/>
                    <a:pt x="6332" y="1530"/>
                  </a:cubicBezTo>
                  <a:cubicBezTo>
                    <a:pt x="6103" y="945"/>
                    <a:pt x="5210" y="16"/>
                    <a:pt x="4445" y="16"/>
                  </a:cubicBezTo>
                  <a:cubicBezTo>
                    <a:pt x="4438" y="16"/>
                    <a:pt x="4431" y="16"/>
                    <a:pt x="4424" y="16"/>
                  </a:cubicBezTo>
                  <a:cubicBezTo>
                    <a:pt x="4340" y="19"/>
                    <a:pt x="4256" y="20"/>
                    <a:pt x="4172" y="20"/>
                  </a:cubicBezTo>
                  <a:cubicBezTo>
                    <a:pt x="3809" y="20"/>
                    <a:pt x="3445" y="0"/>
                    <a:pt x="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55"/>
            <p:cNvSpPr/>
            <p:nvPr/>
          </p:nvSpPr>
          <p:spPr>
            <a:xfrm>
              <a:off x="5477925" y="4732950"/>
              <a:ext cx="16125" cy="24950"/>
            </a:xfrm>
            <a:custGeom>
              <a:rect b="b" l="l" r="r" t="t"/>
              <a:pathLst>
                <a:path extrusionOk="0" h="998" w="645">
                  <a:moveTo>
                    <a:pt x="307" y="0"/>
                  </a:moveTo>
                  <a:cubicBezTo>
                    <a:pt x="15" y="0"/>
                    <a:pt x="1" y="548"/>
                    <a:pt x="62" y="748"/>
                  </a:cubicBezTo>
                  <a:cubicBezTo>
                    <a:pt x="97" y="851"/>
                    <a:pt x="148" y="953"/>
                    <a:pt x="251" y="988"/>
                  </a:cubicBezTo>
                  <a:cubicBezTo>
                    <a:pt x="272" y="994"/>
                    <a:pt x="294" y="997"/>
                    <a:pt x="316" y="997"/>
                  </a:cubicBezTo>
                  <a:cubicBezTo>
                    <a:pt x="406" y="997"/>
                    <a:pt x="495" y="944"/>
                    <a:pt x="550" y="868"/>
                  </a:cubicBezTo>
                  <a:cubicBezTo>
                    <a:pt x="610" y="782"/>
                    <a:pt x="636" y="663"/>
                    <a:pt x="644" y="551"/>
                  </a:cubicBezTo>
                  <a:cubicBezTo>
                    <a:pt x="644" y="534"/>
                    <a:pt x="644" y="517"/>
                    <a:pt x="644" y="500"/>
                  </a:cubicBezTo>
                  <a:cubicBezTo>
                    <a:pt x="644" y="415"/>
                    <a:pt x="636" y="320"/>
                    <a:pt x="610" y="243"/>
                  </a:cubicBezTo>
                  <a:cubicBezTo>
                    <a:pt x="576" y="149"/>
                    <a:pt x="507" y="55"/>
                    <a:pt x="413" y="21"/>
                  </a:cubicBezTo>
                  <a:cubicBezTo>
                    <a:pt x="374" y="7"/>
                    <a:pt x="339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55"/>
            <p:cNvSpPr/>
            <p:nvPr/>
          </p:nvSpPr>
          <p:spPr>
            <a:xfrm>
              <a:off x="5567975" y="4732950"/>
              <a:ext cx="16100" cy="24950"/>
            </a:xfrm>
            <a:custGeom>
              <a:rect b="b" l="l" r="r" t="t"/>
              <a:pathLst>
                <a:path extrusionOk="0" h="998" w="644">
                  <a:moveTo>
                    <a:pt x="298" y="0"/>
                  </a:moveTo>
                  <a:cubicBezTo>
                    <a:pt x="8" y="0"/>
                    <a:pt x="0" y="548"/>
                    <a:pt x="62" y="748"/>
                  </a:cubicBezTo>
                  <a:cubicBezTo>
                    <a:pt x="88" y="851"/>
                    <a:pt x="148" y="953"/>
                    <a:pt x="242" y="988"/>
                  </a:cubicBezTo>
                  <a:cubicBezTo>
                    <a:pt x="263" y="994"/>
                    <a:pt x="285" y="997"/>
                    <a:pt x="307" y="997"/>
                  </a:cubicBezTo>
                  <a:cubicBezTo>
                    <a:pt x="397" y="997"/>
                    <a:pt x="486" y="944"/>
                    <a:pt x="541" y="868"/>
                  </a:cubicBezTo>
                  <a:cubicBezTo>
                    <a:pt x="609" y="782"/>
                    <a:pt x="627" y="663"/>
                    <a:pt x="635" y="551"/>
                  </a:cubicBezTo>
                  <a:cubicBezTo>
                    <a:pt x="635" y="534"/>
                    <a:pt x="635" y="517"/>
                    <a:pt x="635" y="500"/>
                  </a:cubicBezTo>
                  <a:cubicBezTo>
                    <a:pt x="644" y="415"/>
                    <a:pt x="635" y="320"/>
                    <a:pt x="601" y="243"/>
                  </a:cubicBezTo>
                  <a:cubicBezTo>
                    <a:pt x="567" y="149"/>
                    <a:pt x="498" y="55"/>
                    <a:pt x="404" y="21"/>
                  </a:cubicBezTo>
                  <a:cubicBezTo>
                    <a:pt x="365" y="7"/>
                    <a:pt x="330" y="0"/>
                    <a:pt x="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55"/>
            <p:cNvSpPr/>
            <p:nvPr/>
          </p:nvSpPr>
          <p:spPr>
            <a:xfrm>
              <a:off x="5481525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44" y="1"/>
                  </a:moveTo>
                  <a:cubicBezTo>
                    <a:pt x="10" y="1"/>
                    <a:pt x="0" y="455"/>
                    <a:pt x="47" y="617"/>
                  </a:cubicBezTo>
                  <a:cubicBezTo>
                    <a:pt x="72" y="694"/>
                    <a:pt x="124" y="779"/>
                    <a:pt x="201" y="805"/>
                  </a:cubicBezTo>
                  <a:cubicBezTo>
                    <a:pt x="219" y="812"/>
                    <a:pt x="239" y="816"/>
                    <a:pt x="258" y="816"/>
                  </a:cubicBezTo>
                  <a:cubicBezTo>
                    <a:pt x="328" y="816"/>
                    <a:pt x="400" y="771"/>
                    <a:pt x="440" y="711"/>
                  </a:cubicBezTo>
                  <a:cubicBezTo>
                    <a:pt x="500" y="634"/>
                    <a:pt x="517" y="540"/>
                    <a:pt x="517" y="446"/>
                  </a:cubicBezTo>
                  <a:cubicBezTo>
                    <a:pt x="526" y="437"/>
                    <a:pt x="526" y="420"/>
                    <a:pt x="526" y="411"/>
                  </a:cubicBezTo>
                  <a:cubicBezTo>
                    <a:pt x="526" y="343"/>
                    <a:pt x="517" y="266"/>
                    <a:pt x="492" y="198"/>
                  </a:cubicBezTo>
                  <a:cubicBezTo>
                    <a:pt x="466" y="121"/>
                    <a:pt x="406" y="52"/>
                    <a:pt x="329" y="18"/>
                  </a:cubicBezTo>
                  <a:cubicBezTo>
                    <a:pt x="298" y="6"/>
                    <a:pt x="270" y="1"/>
                    <a:pt x="244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55"/>
            <p:cNvSpPr/>
            <p:nvPr/>
          </p:nvSpPr>
          <p:spPr>
            <a:xfrm>
              <a:off x="5567300" y="4736450"/>
              <a:ext cx="13150" cy="20400"/>
            </a:xfrm>
            <a:custGeom>
              <a:rect b="b" l="l" r="r" t="t"/>
              <a:pathLst>
                <a:path extrusionOk="0" h="816" w="526">
                  <a:moveTo>
                    <a:pt x="250" y="1"/>
                  </a:moveTo>
                  <a:cubicBezTo>
                    <a:pt x="9" y="1"/>
                    <a:pt x="1" y="455"/>
                    <a:pt x="55" y="617"/>
                  </a:cubicBezTo>
                  <a:cubicBezTo>
                    <a:pt x="80" y="694"/>
                    <a:pt x="123" y="779"/>
                    <a:pt x="209" y="805"/>
                  </a:cubicBezTo>
                  <a:cubicBezTo>
                    <a:pt x="227" y="812"/>
                    <a:pt x="247" y="816"/>
                    <a:pt x="266" y="816"/>
                  </a:cubicBezTo>
                  <a:cubicBezTo>
                    <a:pt x="336" y="816"/>
                    <a:pt x="408" y="771"/>
                    <a:pt x="448" y="711"/>
                  </a:cubicBezTo>
                  <a:cubicBezTo>
                    <a:pt x="500" y="634"/>
                    <a:pt x="517" y="540"/>
                    <a:pt x="525" y="446"/>
                  </a:cubicBezTo>
                  <a:cubicBezTo>
                    <a:pt x="525" y="437"/>
                    <a:pt x="525" y="420"/>
                    <a:pt x="525" y="411"/>
                  </a:cubicBezTo>
                  <a:cubicBezTo>
                    <a:pt x="525" y="343"/>
                    <a:pt x="525" y="266"/>
                    <a:pt x="500" y="198"/>
                  </a:cubicBezTo>
                  <a:cubicBezTo>
                    <a:pt x="474" y="121"/>
                    <a:pt x="414" y="52"/>
                    <a:pt x="337" y="18"/>
                  </a:cubicBezTo>
                  <a:cubicBezTo>
                    <a:pt x="305" y="6"/>
                    <a:pt x="276" y="1"/>
                    <a:pt x="250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55"/>
            <p:cNvSpPr/>
            <p:nvPr/>
          </p:nvSpPr>
          <p:spPr>
            <a:xfrm>
              <a:off x="5452950" y="4678375"/>
              <a:ext cx="154450" cy="165350"/>
            </a:xfrm>
            <a:custGeom>
              <a:rect b="b" l="l" r="r" t="t"/>
              <a:pathLst>
                <a:path extrusionOk="0" h="6614" w="6178">
                  <a:moveTo>
                    <a:pt x="3953" y="0"/>
                  </a:moveTo>
                  <a:cubicBezTo>
                    <a:pt x="3828" y="0"/>
                    <a:pt x="3704" y="40"/>
                    <a:pt x="3602" y="125"/>
                  </a:cubicBezTo>
                  <a:cubicBezTo>
                    <a:pt x="3517" y="185"/>
                    <a:pt x="3448" y="271"/>
                    <a:pt x="3346" y="279"/>
                  </a:cubicBezTo>
                  <a:cubicBezTo>
                    <a:pt x="3337" y="280"/>
                    <a:pt x="3328" y="281"/>
                    <a:pt x="3319" y="281"/>
                  </a:cubicBezTo>
                  <a:cubicBezTo>
                    <a:pt x="3212" y="281"/>
                    <a:pt x="3124" y="188"/>
                    <a:pt x="3029" y="125"/>
                  </a:cubicBezTo>
                  <a:cubicBezTo>
                    <a:pt x="2937" y="65"/>
                    <a:pt x="2834" y="37"/>
                    <a:pt x="2730" y="37"/>
                  </a:cubicBezTo>
                  <a:cubicBezTo>
                    <a:pt x="2554" y="37"/>
                    <a:pt x="2373" y="116"/>
                    <a:pt x="2233" y="245"/>
                  </a:cubicBezTo>
                  <a:cubicBezTo>
                    <a:pt x="2165" y="313"/>
                    <a:pt x="2105" y="390"/>
                    <a:pt x="2062" y="476"/>
                  </a:cubicBezTo>
                  <a:cubicBezTo>
                    <a:pt x="1883" y="835"/>
                    <a:pt x="1934" y="1289"/>
                    <a:pt x="2105" y="1656"/>
                  </a:cubicBezTo>
                  <a:cubicBezTo>
                    <a:pt x="2191" y="1845"/>
                    <a:pt x="2319" y="2298"/>
                    <a:pt x="2268" y="2512"/>
                  </a:cubicBezTo>
                  <a:cubicBezTo>
                    <a:pt x="2208" y="2786"/>
                    <a:pt x="1985" y="2828"/>
                    <a:pt x="1780" y="2974"/>
                  </a:cubicBezTo>
                  <a:cubicBezTo>
                    <a:pt x="1583" y="3119"/>
                    <a:pt x="1438" y="3325"/>
                    <a:pt x="1352" y="3539"/>
                  </a:cubicBezTo>
                  <a:cubicBezTo>
                    <a:pt x="1258" y="3770"/>
                    <a:pt x="1250" y="4291"/>
                    <a:pt x="1250" y="4317"/>
                  </a:cubicBezTo>
                  <a:cubicBezTo>
                    <a:pt x="1267" y="4651"/>
                    <a:pt x="1198" y="5241"/>
                    <a:pt x="890" y="5412"/>
                  </a:cubicBezTo>
                  <a:cubicBezTo>
                    <a:pt x="844" y="5438"/>
                    <a:pt x="794" y="5450"/>
                    <a:pt x="743" y="5450"/>
                  </a:cubicBezTo>
                  <a:cubicBezTo>
                    <a:pt x="410" y="5450"/>
                    <a:pt x="18" y="4967"/>
                    <a:pt x="18" y="4967"/>
                  </a:cubicBezTo>
                  <a:lnTo>
                    <a:pt x="18" y="4967"/>
                  </a:lnTo>
                  <a:cubicBezTo>
                    <a:pt x="1" y="4993"/>
                    <a:pt x="214" y="5874"/>
                    <a:pt x="796" y="6259"/>
                  </a:cubicBezTo>
                  <a:cubicBezTo>
                    <a:pt x="1032" y="6416"/>
                    <a:pt x="1267" y="6573"/>
                    <a:pt x="1511" y="6573"/>
                  </a:cubicBezTo>
                  <a:cubicBezTo>
                    <a:pt x="1585" y="6573"/>
                    <a:pt x="1661" y="6558"/>
                    <a:pt x="1737" y="6524"/>
                  </a:cubicBezTo>
                  <a:cubicBezTo>
                    <a:pt x="1763" y="6516"/>
                    <a:pt x="1780" y="6507"/>
                    <a:pt x="1797" y="6499"/>
                  </a:cubicBezTo>
                  <a:cubicBezTo>
                    <a:pt x="1951" y="6413"/>
                    <a:pt x="2079" y="6276"/>
                    <a:pt x="2182" y="6131"/>
                  </a:cubicBezTo>
                  <a:cubicBezTo>
                    <a:pt x="2191" y="6131"/>
                    <a:pt x="2191" y="6122"/>
                    <a:pt x="2191" y="6122"/>
                  </a:cubicBezTo>
                  <a:cubicBezTo>
                    <a:pt x="2199" y="6105"/>
                    <a:pt x="2216" y="6088"/>
                    <a:pt x="2225" y="6071"/>
                  </a:cubicBezTo>
                  <a:cubicBezTo>
                    <a:pt x="2242" y="6045"/>
                    <a:pt x="2251" y="6028"/>
                    <a:pt x="2268" y="6002"/>
                  </a:cubicBezTo>
                  <a:cubicBezTo>
                    <a:pt x="2387" y="5806"/>
                    <a:pt x="2481" y="5592"/>
                    <a:pt x="2601" y="5395"/>
                  </a:cubicBezTo>
                  <a:cubicBezTo>
                    <a:pt x="2721" y="5215"/>
                    <a:pt x="2884" y="5036"/>
                    <a:pt x="3097" y="5010"/>
                  </a:cubicBezTo>
                  <a:lnTo>
                    <a:pt x="3192" y="5010"/>
                  </a:lnTo>
                  <a:cubicBezTo>
                    <a:pt x="3423" y="5036"/>
                    <a:pt x="3619" y="5241"/>
                    <a:pt x="3739" y="5463"/>
                  </a:cubicBezTo>
                  <a:cubicBezTo>
                    <a:pt x="3816" y="5617"/>
                    <a:pt x="3867" y="5788"/>
                    <a:pt x="3944" y="5951"/>
                  </a:cubicBezTo>
                  <a:cubicBezTo>
                    <a:pt x="3953" y="5968"/>
                    <a:pt x="3961" y="5994"/>
                    <a:pt x="3970" y="6011"/>
                  </a:cubicBezTo>
                  <a:cubicBezTo>
                    <a:pt x="3979" y="6028"/>
                    <a:pt x="3979" y="6037"/>
                    <a:pt x="3987" y="6045"/>
                  </a:cubicBezTo>
                  <a:cubicBezTo>
                    <a:pt x="4021" y="6105"/>
                    <a:pt x="4056" y="6165"/>
                    <a:pt x="4090" y="6216"/>
                  </a:cubicBezTo>
                  <a:cubicBezTo>
                    <a:pt x="4277" y="6469"/>
                    <a:pt x="4592" y="6613"/>
                    <a:pt x="4901" y="6613"/>
                  </a:cubicBezTo>
                  <a:cubicBezTo>
                    <a:pt x="5001" y="6613"/>
                    <a:pt x="5100" y="6598"/>
                    <a:pt x="5193" y="6567"/>
                  </a:cubicBezTo>
                  <a:cubicBezTo>
                    <a:pt x="5578" y="6430"/>
                    <a:pt x="6177" y="5583"/>
                    <a:pt x="6143" y="4847"/>
                  </a:cubicBezTo>
                  <a:lnTo>
                    <a:pt x="6143" y="4847"/>
                  </a:lnTo>
                  <a:cubicBezTo>
                    <a:pt x="6067" y="4984"/>
                    <a:pt x="5824" y="5636"/>
                    <a:pt x="5544" y="5636"/>
                  </a:cubicBezTo>
                  <a:cubicBezTo>
                    <a:pt x="5507" y="5636"/>
                    <a:pt x="5470" y="5625"/>
                    <a:pt x="5433" y="5600"/>
                  </a:cubicBezTo>
                  <a:cubicBezTo>
                    <a:pt x="5296" y="5506"/>
                    <a:pt x="5305" y="5292"/>
                    <a:pt x="5296" y="5121"/>
                  </a:cubicBezTo>
                  <a:cubicBezTo>
                    <a:pt x="5253" y="4634"/>
                    <a:pt x="5210" y="4137"/>
                    <a:pt x="5005" y="3675"/>
                  </a:cubicBezTo>
                  <a:cubicBezTo>
                    <a:pt x="4903" y="3453"/>
                    <a:pt x="4766" y="3248"/>
                    <a:pt x="4577" y="3077"/>
                  </a:cubicBezTo>
                  <a:cubicBezTo>
                    <a:pt x="4466" y="2982"/>
                    <a:pt x="4321" y="2914"/>
                    <a:pt x="4210" y="2803"/>
                  </a:cubicBezTo>
                  <a:cubicBezTo>
                    <a:pt x="3884" y="2478"/>
                    <a:pt x="4244" y="1845"/>
                    <a:pt x="4441" y="1562"/>
                  </a:cubicBezTo>
                  <a:cubicBezTo>
                    <a:pt x="4595" y="1349"/>
                    <a:pt x="4689" y="1075"/>
                    <a:pt x="4672" y="801"/>
                  </a:cubicBezTo>
                  <a:cubicBezTo>
                    <a:pt x="4663" y="527"/>
                    <a:pt x="4535" y="253"/>
                    <a:pt x="4312" y="108"/>
                  </a:cubicBezTo>
                  <a:cubicBezTo>
                    <a:pt x="4261" y="74"/>
                    <a:pt x="4201" y="48"/>
                    <a:pt x="4141" y="31"/>
                  </a:cubicBezTo>
                  <a:cubicBezTo>
                    <a:pt x="4080" y="11"/>
                    <a:pt x="4017" y="0"/>
                    <a:pt x="3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55"/>
            <p:cNvSpPr/>
            <p:nvPr/>
          </p:nvSpPr>
          <p:spPr>
            <a:xfrm>
              <a:off x="5499150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55"/>
            <p:cNvSpPr/>
            <p:nvPr/>
          </p:nvSpPr>
          <p:spPr>
            <a:xfrm>
              <a:off x="5503200" y="4767475"/>
              <a:ext cx="5175" cy="4075"/>
            </a:xfrm>
            <a:custGeom>
              <a:rect b="b" l="l" r="r" t="t"/>
              <a:pathLst>
                <a:path extrusionOk="0" h="163" w="207">
                  <a:moveTo>
                    <a:pt x="104" y="0"/>
                  </a:moveTo>
                  <a:cubicBezTo>
                    <a:pt x="1" y="0"/>
                    <a:pt x="1" y="163"/>
                    <a:pt x="104" y="163"/>
                  </a:cubicBezTo>
                  <a:cubicBezTo>
                    <a:pt x="206" y="163"/>
                    <a:pt x="206" y="0"/>
                    <a:pt x="104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55"/>
            <p:cNvSpPr/>
            <p:nvPr/>
          </p:nvSpPr>
          <p:spPr>
            <a:xfrm>
              <a:off x="5507050" y="4777525"/>
              <a:ext cx="4100" cy="4300"/>
            </a:xfrm>
            <a:custGeom>
              <a:rect b="b" l="l" r="r" t="t"/>
              <a:pathLst>
                <a:path extrusionOk="0" h="172" w="164">
                  <a:moveTo>
                    <a:pt x="61" y="0"/>
                  </a:moveTo>
                  <a:cubicBezTo>
                    <a:pt x="52" y="9"/>
                    <a:pt x="35" y="17"/>
                    <a:pt x="27" y="26"/>
                  </a:cubicBezTo>
                  <a:lnTo>
                    <a:pt x="18" y="43"/>
                  </a:lnTo>
                  <a:cubicBezTo>
                    <a:pt x="10" y="52"/>
                    <a:pt x="1" y="69"/>
                    <a:pt x="1" y="77"/>
                  </a:cubicBezTo>
                  <a:lnTo>
                    <a:pt x="1" y="86"/>
                  </a:lnTo>
                  <a:cubicBezTo>
                    <a:pt x="1" y="103"/>
                    <a:pt x="10" y="112"/>
                    <a:pt x="10" y="120"/>
                  </a:cubicBezTo>
                  <a:cubicBezTo>
                    <a:pt x="18" y="129"/>
                    <a:pt x="18" y="137"/>
                    <a:pt x="27" y="146"/>
                  </a:cubicBezTo>
                  <a:cubicBezTo>
                    <a:pt x="35" y="154"/>
                    <a:pt x="44" y="163"/>
                    <a:pt x="52" y="163"/>
                  </a:cubicBezTo>
                  <a:cubicBezTo>
                    <a:pt x="61" y="171"/>
                    <a:pt x="78" y="171"/>
                    <a:pt x="87" y="171"/>
                  </a:cubicBezTo>
                  <a:lnTo>
                    <a:pt x="104" y="163"/>
                  </a:lnTo>
                  <a:cubicBezTo>
                    <a:pt x="121" y="163"/>
                    <a:pt x="129" y="154"/>
                    <a:pt x="138" y="146"/>
                  </a:cubicBezTo>
                  <a:lnTo>
                    <a:pt x="155" y="129"/>
                  </a:lnTo>
                  <a:cubicBezTo>
                    <a:pt x="163" y="120"/>
                    <a:pt x="163" y="103"/>
                    <a:pt x="163" y="86"/>
                  </a:cubicBezTo>
                  <a:lnTo>
                    <a:pt x="163" y="77"/>
                  </a:lnTo>
                  <a:cubicBezTo>
                    <a:pt x="163" y="69"/>
                    <a:pt x="163" y="60"/>
                    <a:pt x="155" y="52"/>
                  </a:cubicBezTo>
                  <a:cubicBezTo>
                    <a:pt x="155" y="43"/>
                    <a:pt x="146" y="35"/>
                    <a:pt x="138" y="26"/>
                  </a:cubicBezTo>
                  <a:cubicBezTo>
                    <a:pt x="138" y="17"/>
                    <a:pt x="121" y="9"/>
                    <a:pt x="112" y="9"/>
                  </a:cubicBezTo>
                  <a:cubicBezTo>
                    <a:pt x="104" y="0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p55"/>
            <p:cNvSpPr/>
            <p:nvPr/>
          </p:nvSpPr>
          <p:spPr>
            <a:xfrm>
              <a:off x="5558825" y="4773675"/>
              <a:ext cx="5150" cy="4075"/>
            </a:xfrm>
            <a:custGeom>
              <a:rect b="b" l="l" r="r" t="t"/>
              <a:pathLst>
                <a:path extrusionOk="0" h="163" w="206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06" y="163"/>
                    <a:pt x="206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55"/>
            <p:cNvSpPr/>
            <p:nvPr/>
          </p:nvSpPr>
          <p:spPr>
            <a:xfrm>
              <a:off x="5554550" y="4767475"/>
              <a:ext cx="5350" cy="4075"/>
            </a:xfrm>
            <a:custGeom>
              <a:rect b="b" l="l" r="r" t="t"/>
              <a:pathLst>
                <a:path extrusionOk="0" h="163" w="214">
                  <a:moveTo>
                    <a:pt x="103" y="0"/>
                  </a:moveTo>
                  <a:cubicBezTo>
                    <a:pt x="0" y="0"/>
                    <a:pt x="0" y="163"/>
                    <a:pt x="103" y="163"/>
                  </a:cubicBezTo>
                  <a:cubicBezTo>
                    <a:pt x="214" y="163"/>
                    <a:pt x="214" y="0"/>
                    <a:pt x="103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55"/>
            <p:cNvSpPr/>
            <p:nvPr/>
          </p:nvSpPr>
          <p:spPr>
            <a:xfrm>
              <a:off x="5551975" y="4777525"/>
              <a:ext cx="3875" cy="4300"/>
            </a:xfrm>
            <a:custGeom>
              <a:rect b="b" l="l" r="r" t="t"/>
              <a:pathLst>
                <a:path extrusionOk="0" h="172" w="155">
                  <a:moveTo>
                    <a:pt x="77" y="0"/>
                  </a:moveTo>
                  <a:cubicBezTo>
                    <a:pt x="69" y="0"/>
                    <a:pt x="52" y="0"/>
                    <a:pt x="43" y="9"/>
                  </a:cubicBezTo>
                  <a:cubicBezTo>
                    <a:pt x="35" y="9"/>
                    <a:pt x="26" y="17"/>
                    <a:pt x="18" y="26"/>
                  </a:cubicBezTo>
                  <a:cubicBezTo>
                    <a:pt x="9" y="35"/>
                    <a:pt x="9" y="43"/>
                    <a:pt x="0" y="52"/>
                  </a:cubicBezTo>
                  <a:cubicBezTo>
                    <a:pt x="0" y="60"/>
                    <a:pt x="0" y="69"/>
                    <a:pt x="0" y="77"/>
                  </a:cubicBezTo>
                  <a:lnTo>
                    <a:pt x="0" y="86"/>
                  </a:lnTo>
                  <a:cubicBezTo>
                    <a:pt x="0" y="103"/>
                    <a:pt x="0" y="120"/>
                    <a:pt x="9" y="129"/>
                  </a:cubicBezTo>
                  <a:lnTo>
                    <a:pt x="18" y="146"/>
                  </a:lnTo>
                  <a:cubicBezTo>
                    <a:pt x="26" y="154"/>
                    <a:pt x="43" y="163"/>
                    <a:pt x="52" y="163"/>
                  </a:cubicBezTo>
                  <a:lnTo>
                    <a:pt x="77" y="171"/>
                  </a:lnTo>
                  <a:cubicBezTo>
                    <a:pt x="86" y="171"/>
                    <a:pt x="95" y="171"/>
                    <a:pt x="103" y="163"/>
                  </a:cubicBezTo>
                  <a:cubicBezTo>
                    <a:pt x="120" y="163"/>
                    <a:pt x="129" y="154"/>
                    <a:pt x="129" y="146"/>
                  </a:cubicBezTo>
                  <a:cubicBezTo>
                    <a:pt x="146" y="137"/>
                    <a:pt x="146" y="129"/>
                    <a:pt x="154" y="120"/>
                  </a:cubicBezTo>
                  <a:cubicBezTo>
                    <a:pt x="154" y="112"/>
                    <a:pt x="154" y="103"/>
                    <a:pt x="154" y="86"/>
                  </a:cubicBezTo>
                  <a:lnTo>
                    <a:pt x="154" y="77"/>
                  </a:lnTo>
                  <a:cubicBezTo>
                    <a:pt x="154" y="69"/>
                    <a:pt x="154" y="52"/>
                    <a:pt x="146" y="43"/>
                  </a:cubicBezTo>
                  <a:lnTo>
                    <a:pt x="137" y="26"/>
                  </a:lnTo>
                  <a:cubicBezTo>
                    <a:pt x="120" y="17"/>
                    <a:pt x="112" y="9"/>
                    <a:pt x="95" y="0"/>
                  </a:cubicBezTo>
                  <a:close/>
                </a:path>
              </a:pathLst>
            </a:custGeom>
            <a:solidFill>
              <a:srgbClr val="554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55"/>
            <p:cNvSpPr/>
            <p:nvPr/>
          </p:nvSpPr>
          <p:spPr>
            <a:xfrm>
              <a:off x="5510275" y="4748425"/>
              <a:ext cx="41075" cy="31250"/>
            </a:xfrm>
            <a:custGeom>
              <a:rect b="b" l="l" r="r" t="t"/>
              <a:pathLst>
                <a:path extrusionOk="0" h="1250" w="1643">
                  <a:moveTo>
                    <a:pt x="822" y="1"/>
                  </a:moveTo>
                  <a:cubicBezTo>
                    <a:pt x="368" y="1"/>
                    <a:pt x="0" y="78"/>
                    <a:pt x="0" y="420"/>
                  </a:cubicBezTo>
                  <a:cubicBezTo>
                    <a:pt x="0" y="771"/>
                    <a:pt x="368" y="1250"/>
                    <a:pt x="822" y="1250"/>
                  </a:cubicBezTo>
                  <a:cubicBezTo>
                    <a:pt x="1275" y="1250"/>
                    <a:pt x="1643" y="771"/>
                    <a:pt x="1643" y="420"/>
                  </a:cubicBezTo>
                  <a:cubicBezTo>
                    <a:pt x="1643" y="78"/>
                    <a:pt x="1275" y="1"/>
                    <a:pt x="822" y="1"/>
                  </a:cubicBezTo>
                  <a:close/>
                </a:path>
              </a:pathLst>
            </a:custGeom>
            <a:solidFill>
              <a:srgbClr val="4727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55"/>
            <p:cNvSpPr/>
            <p:nvPr/>
          </p:nvSpPr>
          <p:spPr>
            <a:xfrm>
              <a:off x="5516475" y="4750575"/>
              <a:ext cx="28675" cy="7500"/>
            </a:xfrm>
            <a:custGeom>
              <a:rect b="b" l="l" r="r" t="t"/>
              <a:pathLst>
                <a:path extrusionOk="0" h="300" w="1147">
                  <a:moveTo>
                    <a:pt x="574" y="0"/>
                  </a:moveTo>
                  <a:cubicBezTo>
                    <a:pt x="257" y="0"/>
                    <a:pt x="0" y="69"/>
                    <a:pt x="0" y="154"/>
                  </a:cubicBezTo>
                  <a:cubicBezTo>
                    <a:pt x="0" y="240"/>
                    <a:pt x="257" y="300"/>
                    <a:pt x="574" y="300"/>
                  </a:cubicBezTo>
                  <a:cubicBezTo>
                    <a:pt x="890" y="300"/>
                    <a:pt x="1147" y="231"/>
                    <a:pt x="1147" y="154"/>
                  </a:cubicBezTo>
                  <a:cubicBezTo>
                    <a:pt x="1147" y="69"/>
                    <a:pt x="89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6" name="Google Shape;3256;p55"/>
          <p:cNvGrpSpPr/>
          <p:nvPr/>
        </p:nvGrpSpPr>
        <p:grpSpPr>
          <a:xfrm>
            <a:off x="2386709" y="3724031"/>
            <a:ext cx="880398" cy="711590"/>
            <a:chOff x="6193738" y="3952775"/>
            <a:chExt cx="463075" cy="460725"/>
          </a:xfrm>
        </p:grpSpPr>
        <p:sp>
          <p:nvSpPr>
            <p:cNvPr id="3257" name="Google Shape;3257;p55"/>
            <p:cNvSpPr/>
            <p:nvPr/>
          </p:nvSpPr>
          <p:spPr>
            <a:xfrm>
              <a:off x="6274738" y="3952775"/>
              <a:ext cx="382075" cy="377400"/>
            </a:xfrm>
            <a:custGeom>
              <a:rect b="b" l="l" r="r" t="t"/>
              <a:pathLst>
                <a:path extrusionOk="0" h="15096" w="15283">
                  <a:moveTo>
                    <a:pt x="7674" y="0"/>
                  </a:moveTo>
                  <a:cubicBezTo>
                    <a:pt x="7547" y="0"/>
                    <a:pt x="7421" y="4"/>
                    <a:pt x="7296" y="10"/>
                  </a:cubicBezTo>
                  <a:lnTo>
                    <a:pt x="6967" y="626"/>
                  </a:lnTo>
                  <a:lnTo>
                    <a:pt x="6206" y="126"/>
                  </a:lnTo>
                  <a:cubicBezTo>
                    <a:pt x="4768" y="400"/>
                    <a:pt x="3405" y="1092"/>
                    <a:pt x="2295" y="2202"/>
                  </a:cubicBezTo>
                  <a:cubicBezTo>
                    <a:pt x="1186" y="3311"/>
                    <a:pt x="494" y="4675"/>
                    <a:pt x="220" y="6113"/>
                  </a:cubicBezTo>
                  <a:lnTo>
                    <a:pt x="747" y="6716"/>
                  </a:lnTo>
                  <a:lnTo>
                    <a:pt x="96" y="7195"/>
                  </a:lnTo>
                  <a:cubicBezTo>
                    <a:pt x="1" y="9250"/>
                    <a:pt x="733" y="11326"/>
                    <a:pt x="2295" y="12894"/>
                  </a:cubicBezTo>
                  <a:cubicBezTo>
                    <a:pt x="3767" y="14360"/>
                    <a:pt x="5686" y="15095"/>
                    <a:pt x="7609" y="15095"/>
                  </a:cubicBezTo>
                  <a:cubicBezTo>
                    <a:pt x="7735" y="15095"/>
                    <a:pt x="7861" y="15092"/>
                    <a:pt x="7987" y="15086"/>
                  </a:cubicBezTo>
                  <a:lnTo>
                    <a:pt x="8289" y="14353"/>
                  </a:lnTo>
                  <a:lnTo>
                    <a:pt x="9076" y="14970"/>
                  </a:lnTo>
                  <a:cubicBezTo>
                    <a:pt x="10515" y="14696"/>
                    <a:pt x="11878" y="13997"/>
                    <a:pt x="12988" y="12894"/>
                  </a:cubicBezTo>
                  <a:cubicBezTo>
                    <a:pt x="14097" y="11784"/>
                    <a:pt x="14789" y="10421"/>
                    <a:pt x="15063" y="8983"/>
                  </a:cubicBezTo>
                  <a:lnTo>
                    <a:pt x="14515" y="8360"/>
                  </a:lnTo>
                  <a:lnTo>
                    <a:pt x="15180" y="7894"/>
                  </a:lnTo>
                  <a:cubicBezTo>
                    <a:pt x="15282" y="5846"/>
                    <a:pt x="14549" y="3770"/>
                    <a:pt x="12988" y="2202"/>
                  </a:cubicBezTo>
                  <a:cubicBezTo>
                    <a:pt x="11516" y="736"/>
                    <a:pt x="9597" y="0"/>
                    <a:pt x="7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55"/>
            <p:cNvSpPr/>
            <p:nvPr/>
          </p:nvSpPr>
          <p:spPr>
            <a:xfrm>
              <a:off x="6332113" y="4007800"/>
              <a:ext cx="324700" cy="322375"/>
            </a:xfrm>
            <a:custGeom>
              <a:rect b="b" l="l" r="r" t="t"/>
              <a:pathLst>
                <a:path extrusionOk="0" h="12895" w="12988">
                  <a:moveTo>
                    <a:pt x="10693" y="1"/>
                  </a:moveTo>
                  <a:lnTo>
                    <a:pt x="0" y="10693"/>
                  </a:lnTo>
                  <a:cubicBezTo>
                    <a:pt x="1472" y="12159"/>
                    <a:pt x="3391" y="12894"/>
                    <a:pt x="5314" y="12894"/>
                  </a:cubicBezTo>
                  <a:cubicBezTo>
                    <a:pt x="5440" y="12894"/>
                    <a:pt x="5566" y="12891"/>
                    <a:pt x="5692" y="12885"/>
                  </a:cubicBezTo>
                  <a:lnTo>
                    <a:pt x="5994" y="12152"/>
                  </a:lnTo>
                  <a:lnTo>
                    <a:pt x="6781" y="12769"/>
                  </a:lnTo>
                  <a:cubicBezTo>
                    <a:pt x="8220" y="12495"/>
                    <a:pt x="9583" y="11796"/>
                    <a:pt x="10693" y="10693"/>
                  </a:cubicBezTo>
                  <a:cubicBezTo>
                    <a:pt x="11802" y="9583"/>
                    <a:pt x="12494" y="8220"/>
                    <a:pt x="12768" y="6782"/>
                  </a:cubicBezTo>
                  <a:lnTo>
                    <a:pt x="12220" y="6159"/>
                  </a:lnTo>
                  <a:lnTo>
                    <a:pt x="12885" y="5693"/>
                  </a:lnTo>
                  <a:cubicBezTo>
                    <a:pt x="12987" y="3645"/>
                    <a:pt x="12254" y="1569"/>
                    <a:pt x="10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55"/>
            <p:cNvSpPr/>
            <p:nvPr/>
          </p:nvSpPr>
          <p:spPr>
            <a:xfrm>
              <a:off x="6193738" y="4318100"/>
              <a:ext cx="95400" cy="95400"/>
            </a:xfrm>
            <a:custGeom>
              <a:rect b="b" l="l" r="r" t="t"/>
              <a:pathLst>
                <a:path extrusionOk="0" h="3816" w="3816">
                  <a:moveTo>
                    <a:pt x="3056" y="0"/>
                  </a:moveTo>
                  <a:lnTo>
                    <a:pt x="1" y="3055"/>
                  </a:lnTo>
                  <a:lnTo>
                    <a:pt x="761" y="3816"/>
                  </a:lnTo>
                  <a:lnTo>
                    <a:pt x="3816" y="768"/>
                  </a:lnTo>
                  <a:lnTo>
                    <a:pt x="3056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55"/>
            <p:cNvSpPr/>
            <p:nvPr/>
          </p:nvSpPr>
          <p:spPr>
            <a:xfrm>
              <a:off x="6193738" y="4222725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88" y="0"/>
                  </a:moveTo>
                  <a:lnTo>
                    <a:pt x="1" y="2288"/>
                  </a:lnTo>
                  <a:lnTo>
                    <a:pt x="761" y="3055"/>
                  </a:lnTo>
                  <a:lnTo>
                    <a:pt x="3056" y="760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55"/>
            <p:cNvSpPr/>
            <p:nvPr/>
          </p:nvSpPr>
          <p:spPr>
            <a:xfrm>
              <a:off x="6308138" y="43371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2295" y="1"/>
                  </a:moveTo>
                  <a:lnTo>
                    <a:pt x="0" y="2295"/>
                  </a:lnTo>
                  <a:lnTo>
                    <a:pt x="767" y="3056"/>
                  </a:lnTo>
                  <a:lnTo>
                    <a:pt x="3055" y="768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55"/>
            <p:cNvSpPr/>
            <p:nvPr/>
          </p:nvSpPr>
          <p:spPr>
            <a:xfrm>
              <a:off x="6407963" y="4002500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55"/>
            <p:cNvSpPr/>
            <p:nvPr/>
          </p:nvSpPr>
          <p:spPr>
            <a:xfrm>
              <a:off x="6326963" y="4083675"/>
              <a:ext cx="44200" cy="75875"/>
            </a:xfrm>
            <a:custGeom>
              <a:rect b="b" l="l" r="r" t="t"/>
              <a:pathLst>
                <a:path extrusionOk="0" h="3035" w="1768">
                  <a:moveTo>
                    <a:pt x="1042" y="0"/>
                  </a:moveTo>
                  <a:lnTo>
                    <a:pt x="1" y="274"/>
                  </a:lnTo>
                  <a:lnTo>
                    <a:pt x="720" y="3035"/>
                  </a:lnTo>
                  <a:lnTo>
                    <a:pt x="1768" y="2761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55"/>
            <p:cNvSpPr/>
            <p:nvPr/>
          </p:nvSpPr>
          <p:spPr>
            <a:xfrm>
              <a:off x="6277138" y="3953000"/>
              <a:ext cx="185650" cy="184050"/>
            </a:xfrm>
            <a:custGeom>
              <a:rect b="b" l="l" r="r" t="t"/>
              <a:pathLst>
                <a:path extrusionOk="0" h="7362" w="7426">
                  <a:moveTo>
                    <a:pt x="7200" y="1"/>
                  </a:moveTo>
                  <a:cubicBezTo>
                    <a:pt x="6830" y="8"/>
                    <a:pt x="6467" y="49"/>
                    <a:pt x="6110" y="117"/>
                  </a:cubicBezTo>
                  <a:cubicBezTo>
                    <a:pt x="6302" y="782"/>
                    <a:pt x="6343" y="1487"/>
                    <a:pt x="6241" y="2165"/>
                  </a:cubicBezTo>
                  <a:cubicBezTo>
                    <a:pt x="6179" y="2522"/>
                    <a:pt x="6090" y="2871"/>
                    <a:pt x="5953" y="3207"/>
                  </a:cubicBezTo>
                  <a:cubicBezTo>
                    <a:pt x="5782" y="3652"/>
                    <a:pt x="5542" y="4076"/>
                    <a:pt x="5234" y="4460"/>
                  </a:cubicBezTo>
                  <a:cubicBezTo>
                    <a:pt x="5124" y="4597"/>
                    <a:pt x="5008" y="4734"/>
                    <a:pt x="4877" y="4864"/>
                  </a:cubicBezTo>
                  <a:cubicBezTo>
                    <a:pt x="4747" y="4994"/>
                    <a:pt x="4617" y="5111"/>
                    <a:pt x="4466" y="5220"/>
                  </a:cubicBezTo>
                  <a:cubicBezTo>
                    <a:pt x="4090" y="5529"/>
                    <a:pt x="3672" y="5775"/>
                    <a:pt x="3227" y="5946"/>
                  </a:cubicBezTo>
                  <a:cubicBezTo>
                    <a:pt x="2891" y="6083"/>
                    <a:pt x="2535" y="6179"/>
                    <a:pt x="2179" y="6234"/>
                  </a:cubicBezTo>
                  <a:cubicBezTo>
                    <a:pt x="1933" y="6264"/>
                    <a:pt x="1685" y="6284"/>
                    <a:pt x="1438" y="6284"/>
                  </a:cubicBezTo>
                  <a:cubicBezTo>
                    <a:pt x="1292" y="6284"/>
                    <a:pt x="1146" y="6277"/>
                    <a:pt x="1001" y="6261"/>
                  </a:cubicBezTo>
                  <a:cubicBezTo>
                    <a:pt x="706" y="6241"/>
                    <a:pt x="405" y="6186"/>
                    <a:pt x="124" y="6104"/>
                  </a:cubicBezTo>
                  <a:cubicBezTo>
                    <a:pt x="55" y="6460"/>
                    <a:pt x="14" y="6823"/>
                    <a:pt x="0" y="7186"/>
                  </a:cubicBezTo>
                  <a:cubicBezTo>
                    <a:pt x="288" y="7262"/>
                    <a:pt x="596" y="7309"/>
                    <a:pt x="905" y="7337"/>
                  </a:cubicBezTo>
                  <a:cubicBezTo>
                    <a:pt x="1081" y="7353"/>
                    <a:pt x="1260" y="7362"/>
                    <a:pt x="1438" y="7362"/>
                  </a:cubicBezTo>
                  <a:cubicBezTo>
                    <a:pt x="1779" y="7362"/>
                    <a:pt x="2120" y="7331"/>
                    <a:pt x="2453" y="7268"/>
                  </a:cubicBezTo>
                  <a:cubicBezTo>
                    <a:pt x="2809" y="7220"/>
                    <a:pt x="3172" y="7118"/>
                    <a:pt x="3501" y="6988"/>
                  </a:cubicBezTo>
                  <a:cubicBezTo>
                    <a:pt x="4131" y="6768"/>
                    <a:pt x="4720" y="6426"/>
                    <a:pt x="5240" y="5994"/>
                  </a:cubicBezTo>
                  <a:cubicBezTo>
                    <a:pt x="5377" y="5871"/>
                    <a:pt x="5508" y="5761"/>
                    <a:pt x="5638" y="5631"/>
                  </a:cubicBezTo>
                  <a:lnTo>
                    <a:pt x="5638" y="5624"/>
                  </a:lnTo>
                  <a:cubicBezTo>
                    <a:pt x="5768" y="5494"/>
                    <a:pt x="5891" y="5357"/>
                    <a:pt x="5994" y="5220"/>
                  </a:cubicBezTo>
                  <a:cubicBezTo>
                    <a:pt x="6446" y="4693"/>
                    <a:pt x="6775" y="4111"/>
                    <a:pt x="6994" y="3487"/>
                  </a:cubicBezTo>
                  <a:cubicBezTo>
                    <a:pt x="7131" y="3152"/>
                    <a:pt x="7227" y="2802"/>
                    <a:pt x="7282" y="2446"/>
                  </a:cubicBezTo>
                  <a:cubicBezTo>
                    <a:pt x="7426" y="1624"/>
                    <a:pt x="7391" y="802"/>
                    <a:pt x="7200" y="1"/>
                  </a:cubicBez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55"/>
            <p:cNvSpPr/>
            <p:nvPr/>
          </p:nvSpPr>
          <p:spPr>
            <a:xfrm>
              <a:off x="6370288" y="404600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1" y="0"/>
                  </a:moveTo>
                  <a:lnTo>
                    <a:pt x="1" y="767"/>
                  </a:lnTo>
                  <a:lnTo>
                    <a:pt x="2289" y="3055"/>
                  </a:lnTo>
                  <a:lnTo>
                    <a:pt x="3056" y="2295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EE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55"/>
            <p:cNvSpPr/>
            <p:nvPr/>
          </p:nvSpPr>
          <p:spPr>
            <a:xfrm>
              <a:off x="6560363" y="4123400"/>
              <a:ext cx="44375" cy="75875"/>
            </a:xfrm>
            <a:custGeom>
              <a:rect b="b" l="l" r="r" t="t"/>
              <a:pathLst>
                <a:path extrusionOk="0" h="3035" w="1775">
                  <a:moveTo>
                    <a:pt x="1049" y="0"/>
                  </a:moveTo>
                  <a:lnTo>
                    <a:pt x="1" y="274"/>
                  </a:lnTo>
                  <a:lnTo>
                    <a:pt x="727" y="3035"/>
                  </a:lnTo>
                  <a:lnTo>
                    <a:pt x="1775" y="2761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55"/>
            <p:cNvSpPr/>
            <p:nvPr/>
          </p:nvSpPr>
          <p:spPr>
            <a:xfrm>
              <a:off x="6447688" y="4236075"/>
              <a:ext cx="75900" cy="44375"/>
            </a:xfrm>
            <a:custGeom>
              <a:rect b="b" l="l" r="r" t="t"/>
              <a:pathLst>
                <a:path extrusionOk="0" h="1775" w="3036">
                  <a:moveTo>
                    <a:pt x="275" y="0"/>
                  </a:moveTo>
                  <a:lnTo>
                    <a:pt x="1" y="1048"/>
                  </a:lnTo>
                  <a:lnTo>
                    <a:pt x="2761" y="1774"/>
                  </a:lnTo>
                  <a:lnTo>
                    <a:pt x="3035" y="726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55"/>
            <p:cNvSpPr/>
            <p:nvPr/>
          </p:nvSpPr>
          <p:spPr>
            <a:xfrm>
              <a:off x="6468588" y="4145625"/>
              <a:ext cx="185650" cy="184325"/>
            </a:xfrm>
            <a:custGeom>
              <a:rect b="b" l="l" r="r" t="t"/>
              <a:pathLst>
                <a:path extrusionOk="0" h="7373" w="7426">
                  <a:moveTo>
                    <a:pt x="5967" y="1"/>
                  </a:moveTo>
                  <a:cubicBezTo>
                    <a:pt x="5628" y="1"/>
                    <a:pt x="5296" y="30"/>
                    <a:pt x="4980" y="105"/>
                  </a:cubicBezTo>
                  <a:cubicBezTo>
                    <a:pt x="4624" y="152"/>
                    <a:pt x="4268" y="248"/>
                    <a:pt x="3932" y="372"/>
                  </a:cubicBezTo>
                  <a:cubicBezTo>
                    <a:pt x="3309" y="598"/>
                    <a:pt x="2720" y="940"/>
                    <a:pt x="2199" y="1385"/>
                  </a:cubicBezTo>
                  <a:cubicBezTo>
                    <a:pt x="2062" y="1488"/>
                    <a:pt x="1925" y="1611"/>
                    <a:pt x="1795" y="1742"/>
                  </a:cubicBezTo>
                  <a:cubicBezTo>
                    <a:pt x="1665" y="1872"/>
                    <a:pt x="1548" y="2009"/>
                    <a:pt x="1439" y="2146"/>
                  </a:cubicBezTo>
                  <a:cubicBezTo>
                    <a:pt x="987" y="2673"/>
                    <a:pt x="658" y="3262"/>
                    <a:pt x="439" y="3879"/>
                  </a:cubicBezTo>
                  <a:cubicBezTo>
                    <a:pt x="302" y="4214"/>
                    <a:pt x="206" y="4571"/>
                    <a:pt x="158" y="4927"/>
                  </a:cubicBezTo>
                  <a:cubicBezTo>
                    <a:pt x="0" y="5721"/>
                    <a:pt x="35" y="6564"/>
                    <a:pt x="233" y="7372"/>
                  </a:cubicBezTo>
                  <a:cubicBezTo>
                    <a:pt x="603" y="7365"/>
                    <a:pt x="966" y="7324"/>
                    <a:pt x="1322" y="7256"/>
                  </a:cubicBezTo>
                  <a:cubicBezTo>
                    <a:pt x="1131" y="6591"/>
                    <a:pt x="1083" y="5892"/>
                    <a:pt x="1192" y="5201"/>
                  </a:cubicBezTo>
                  <a:cubicBezTo>
                    <a:pt x="1247" y="4844"/>
                    <a:pt x="1336" y="4495"/>
                    <a:pt x="1473" y="4153"/>
                  </a:cubicBezTo>
                  <a:cubicBezTo>
                    <a:pt x="1651" y="3721"/>
                    <a:pt x="1884" y="3303"/>
                    <a:pt x="2199" y="2913"/>
                  </a:cubicBezTo>
                  <a:cubicBezTo>
                    <a:pt x="2309" y="2776"/>
                    <a:pt x="2432" y="2639"/>
                    <a:pt x="2562" y="2509"/>
                  </a:cubicBezTo>
                  <a:cubicBezTo>
                    <a:pt x="2692" y="2379"/>
                    <a:pt x="2829" y="2255"/>
                    <a:pt x="2966" y="2146"/>
                  </a:cubicBezTo>
                  <a:cubicBezTo>
                    <a:pt x="3343" y="1844"/>
                    <a:pt x="3761" y="1598"/>
                    <a:pt x="4206" y="1420"/>
                  </a:cubicBezTo>
                  <a:cubicBezTo>
                    <a:pt x="4549" y="1283"/>
                    <a:pt x="4898" y="1194"/>
                    <a:pt x="5261" y="1146"/>
                  </a:cubicBezTo>
                  <a:cubicBezTo>
                    <a:pt x="5494" y="1109"/>
                    <a:pt x="5733" y="1083"/>
                    <a:pt x="5973" y="1083"/>
                  </a:cubicBezTo>
                  <a:cubicBezTo>
                    <a:pt x="6000" y="1083"/>
                    <a:pt x="6028" y="1083"/>
                    <a:pt x="6056" y="1084"/>
                  </a:cubicBezTo>
                  <a:cubicBezTo>
                    <a:pt x="6487" y="1084"/>
                    <a:pt x="6905" y="1153"/>
                    <a:pt x="7309" y="1269"/>
                  </a:cubicBezTo>
                  <a:cubicBezTo>
                    <a:pt x="7378" y="913"/>
                    <a:pt x="7419" y="550"/>
                    <a:pt x="7426" y="180"/>
                  </a:cubicBezTo>
                  <a:cubicBezTo>
                    <a:pt x="6987" y="63"/>
                    <a:pt x="6542" y="9"/>
                    <a:pt x="6076" y="2"/>
                  </a:cubicBezTo>
                  <a:cubicBezTo>
                    <a:pt x="6040" y="1"/>
                    <a:pt x="6003" y="1"/>
                    <a:pt x="5967" y="1"/>
                  </a:cubicBez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55"/>
            <p:cNvSpPr/>
            <p:nvPr/>
          </p:nvSpPr>
          <p:spPr>
            <a:xfrm>
              <a:off x="6484863" y="4160550"/>
              <a:ext cx="76400" cy="76400"/>
            </a:xfrm>
            <a:custGeom>
              <a:rect b="b" l="l" r="r" t="t"/>
              <a:pathLst>
                <a:path extrusionOk="0" h="3056" w="3056">
                  <a:moveTo>
                    <a:pt x="767" y="1"/>
                  </a:moveTo>
                  <a:lnTo>
                    <a:pt x="0" y="761"/>
                  </a:lnTo>
                  <a:lnTo>
                    <a:pt x="2295" y="3056"/>
                  </a:lnTo>
                  <a:lnTo>
                    <a:pt x="3055" y="2288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55"/>
            <p:cNvSpPr/>
            <p:nvPr/>
          </p:nvSpPr>
          <p:spPr>
            <a:xfrm>
              <a:off x="6203163" y="4327675"/>
              <a:ext cx="85975" cy="85825"/>
            </a:xfrm>
            <a:custGeom>
              <a:rect b="b" l="l" r="r" t="t"/>
              <a:pathLst>
                <a:path extrusionOk="0" h="3433" w="3439">
                  <a:moveTo>
                    <a:pt x="3055" y="1"/>
                  </a:moveTo>
                  <a:lnTo>
                    <a:pt x="0" y="3056"/>
                  </a:lnTo>
                  <a:lnTo>
                    <a:pt x="384" y="3433"/>
                  </a:lnTo>
                  <a:lnTo>
                    <a:pt x="3439" y="378"/>
                  </a:lnTo>
                  <a:lnTo>
                    <a:pt x="3055" y="1"/>
                  </a:lnTo>
                  <a:close/>
                </a:path>
              </a:pathLst>
            </a:custGeom>
            <a:solidFill>
              <a:srgbClr val="D3E6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4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p56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76" name="Google Shape;3276;p56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3277" name="Google Shape;3277;p5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5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5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5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5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5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5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5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5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5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5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8" name="Google Shape;3288;p56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89" name="Google Shape;3289;p56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3290" name="Google Shape;3290;p5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56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56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56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56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56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5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56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56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56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56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01" name="Google Shape;3301;p56"/>
          <p:cNvSpPr txBox="1"/>
          <p:nvPr>
            <p:ph type="title"/>
          </p:nvPr>
        </p:nvSpPr>
        <p:spPr>
          <a:xfrm>
            <a:off x="2173750" y="698776"/>
            <a:ext cx="4839300" cy="28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reasons or share examples why kids your age may become jealous.</a:t>
            </a:r>
            <a:endParaRPr/>
          </a:p>
        </p:txBody>
      </p:sp>
      <p:grpSp>
        <p:nvGrpSpPr>
          <p:cNvPr id="3302" name="Google Shape;3302;p56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3303" name="Google Shape;3303;p56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56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5" name="Google Shape;3305;p56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3306" name="Google Shape;3306;p56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56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8" name="Google Shape;3308;p56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3309" name="Google Shape;3309;p56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56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56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2" name="Google Shape;3312;p56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3313" name="Google Shape;3313;p56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56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56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6" name="Google Shape;3316;p56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3317" name="Google Shape;3317;p5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5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5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5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1" name="Google Shape;3321;p56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3322" name="Google Shape;3322;p56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56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56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56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6" name="Google Shape;3326;p56"/>
          <p:cNvGrpSpPr/>
          <p:nvPr/>
        </p:nvGrpSpPr>
        <p:grpSpPr>
          <a:xfrm>
            <a:off x="7218960" y="2664118"/>
            <a:ext cx="1608429" cy="1768180"/>
            <a:chOff x="2712000" y="4045600"/>
            <a:chExt cx="1435200" cy="1415450"/>
          </a:xfrm>
        </p:grpSpPr>
        <p:sp>
          <p:nvSpPr>
            <p:cNvPr id="3327" name="Google Shape;3327;p56"/>
            <p:cNvSpPr/>
            <p:nvPr/>
          </p:nvSpPr>
          <p:spPr>
            <a:xfrm>
              <a:off x="3760950" y="4127300"/>
              <a:ext cx="386250" cy="659325"/>
            </a:xfrm>
            <a:custGeom>
              <a:rect b="b" l="l" r="r" t="t"/>
              <a:pathLst>
                <a:path extrusionOk="0" h="26373" w="15450">
                  <a:moveTo>
                    <a:pt x="1252" y="0"/>
                  </a:moveTo>
                  <a:cubicBezTo>
                    <a:pt x="7408" y="9173"/>
                    <a:pt x="7287" y="17698"/>
                    <a:pt x="0" y="25513"/>
                  </a:cubicBezTo>
                  <a:lnTo>
                    <a:pt x="815" y="26373"/>
                  </a:lnTo>
                  <a:cubicBezTo>
                    <a:pt x="815" y="26373"/>
                    <a:pt x="15450" y="15661"/>
                    <a:pt x="12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56"/>
            <p:cNvSpPr/>
            <p:nvPr/>
          </p:nvSpPr>
          <p:spPr>
            <a:xfrm>
              <a:off x="3389425" y="4734900"/>
              <a:ext cx="372300" cy="702000"/>
            </a:xfrm>
            <a:custGeom>
              <a:rect b="b" l="l" r="r" t="t"/>
              <a:pathLst>
                <a:path extrusionOk="0" h="28080" w="14892">
                  <a:moveTo>
                    <a:pt x="3672" y="0"/>
                  </a:moveTo>
                  <a:cubicBezTo>
                    <a:pt x="2691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935" y="9386"/>
                    <a:pt x="2806" y="12645"/>
                    <a:pt x="8811" y="13460"/>
                  </a:cubicBezTo>
                  <a:cubicBezTo>
                    <a:pt x="9701" y="13581"/>
                    <a:pt x="10441" y="14214"/>
                    <a:pt x="10682" y="15074"/>
                  </a:cubicBezTo>
                  <a:lnTo>
                    <a:pt x="12960" y="26873"/>
                  </a:lnTo>
                  <a:cubicBezTo>
                    <a:pt x="12960" y="26873"/>
                    <a:pt x="11642" y="26425"/>
                    <a:pt x="10357" y="26425"/>
                  </a:cubicBezTo>
                  <a:cubicBezTo>
                    <a:pt x="9627" y="26425"/>
                    <a:pt x="8908" y="26570"/>
                    <a:pt x="8449" y="27024"/>
                  </a:cubicBezTo>
                  <a:cubicBezTo>
                    <a:pt x="8042" y="27416"/>
                    <a:pt x="8343" y="28080"/>
                    <a:pt x="8917" y="28080"/>
                  </a:cubicBezTo>
                  <a:lnTo>
                    <a:pt x="13865" y="28080"/>
                  </a:lnTo>
                  <a:cubicBezTo>
                    <a:pt x="14439" y="28080"/>
                    <a:pt x="14891" y="27627"/>
                    <a:pt x="14861" y="27069"/>
                  </a:cubicBezTo>
                  <a:lnTo>
                    <a:pt x="13896" y="11167"/>
                  </a:lnTo>
                  <a:cubicBezTo>
                    <a:pt x="10229" y="10850"/>
                    <a:pt x="9188" y="8300"/>
                    <a:pt x="9022" y="3653"/>
                  </a:cubicBezTo>
                  <a:cubicBezTo>
                    <a:pt x="8962" y="2039"/>
                    <a:pt x="6291" y="741"/>
                    <a:pt x="4722" y="198"/>
                  </a:cubicBezTo>
                  <a:cubicBezTo>
                    <a:pt x="4351" y="65"/>
                    <a:pt x="4001" y="0"/>
                    <a:pt x="367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56"/>
            <p:cNvSpPr/>
            <p:nvPr/>
          </p:nvSpPr>
          <p:spPr>
            <a:xfrm>
              <a:off x="3389425" y="4734900"/>
              <a:ext cx="351175" cy="337275"/>
            </a:xfrm>
            <a:custGeom>
              <a:rect b="b" l="l" r="r" t="t"/>
              <a:pathLst>
                <a:path extrusionOk="0" h="13491" w="14047">
                  <a:moveTo>
                    <a:pt x="3678" y="0"/>
                  </a:moveTo>
                  <a:cubicBezTo>
                    <a:pt x="2700" y="0"/>
                    <a:pt x="1892" y="577"/>
                    <a:pt x="1237" y="1662"/>
                  </a:cubicBezTo>
                  <a:cubicBezTo>
                    <a:pt x="287" y="3246"/>
                    <a:pt x="0" y="5147"/>
                    <a:pt x="392" y="6942"/>
                  </a:cubicBezTo>
                  <a:cubicBezTo>
                    <a:pt x="739" y="8541"/>
                    <a:pt x="1675" y="10503"/>
                    <a:pt x="3968" y="11891"/>
                  </a:cubicBezTo>
                  <a:cubicBezTo>
                    <a:pt x="5085" y="11333"/>
                    <a:pt x="6156" y="10684"/>
                    <a:pt x="7061" y="9824"/>
                  </a:cubicBezTo>
                  <a:cubicBezTo>
                    <a:pt x="7080" y="9805"/>
                    <a:pt x="7104" y="9797"/>
                    <a:pt x="7128" y="9797"/>
                  </a:cubicBezTo>
                  <a:cubicBezTo>
                    <a:pt x="7161" y="9797"/>
                    <a:pt x="7194" y="9813"/>
                    <a:pt x="7212" y="9839"/>
                  </a:cubicBezTo>
                  <a:cubicBezTo>
                    <a:pt x="7680" y="10518"/>
                    <a:pt x="8298" y="11076"/>
                    <a:pt x="8977" y="11544"/>
                  </a:cubicBezTo>
                  <a:cubicBezTo>
                    <a:pt x="10305" y="12464"/>
                    <a:pt x="11859" y="13053"/>
                    <a:pt x="13428" y="13385"/>
                  </a:cubicBezTo>
                  <a:cubicBezTo>
                    <a:pt x="13639" y="13430"/>
                    <a:pt x="13835" y="13460"/>
                    <a:pt x="14046" y="13490"/>
                  </a:cubicBezTo>
                  <a:lnTo>
                    <a:pt x="13896" y="11167"/>
                  </a:lnTo>
                  <a:cubicBezTo>
                    <a:pt x="10229" y="10850"/>
                    <a:pt x="9490" y="7787"/>
                    <a:pt x="9324" y="3140"/>
                  </a:cubicBezTo>
                  <a:cubicBezTo>
                    <a:pt x="9264" y="1526"/>
                    <a:pt x="6291" y="741"/>
                    <a:pt x="4722" y="198"/>
                  </a:cubicBezTo>
                  <a:cubicBezTo>
                    <a:pt x="4355" y="65"/>
                    <a:pt x="4007" y="0"/>
                    <a:pt x="367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56"/>
            <p:cNvSpPr/>
            <p:nvPr/>
          </p:nvSpPr>
          <p:spPr>
            <a:xfrm>
              <a:off x="2931500" y="4162550"/>
              <a:ext cx="854500" cy="913575"/>
            </a:xfrm>
            <a:custGeom>
              <a:rect b="b" l="l" r="r" t="t"/>
              <a:pathLst>
                <a:path extrusionOk="0" h="36543" w="34180">
                  <a:moveTo>
                    <a:pt x="6285" y="0"/>
                  </a:moveTo>
                  <a:cubicBezTo>
                    <a:pt x="4810" y="0"/>
                    <a:pt x="3316" y="304"/>
                    <a:pt x="1811" y="868"/>
                  </a:cubicBezTo>
                  <a:cubicBezTo>
                    <a:pt x="1253" y="1095"/>
                    <a:pt x="801" y="1472"/>
                    <a:pt x="484" y="1955"/>
                  </a:cubicBezTo>
                  <a:cubicBezTo>
                    <a:pt x="182" y="2422"/>
                    <a:pt x="1" y="2965"/>
                    <a:pt x="1" y="3539"/>
                  </a:cubicBezTo>
                  <a:cubicBezTo>
                    <a:pt x="1" y="8110"/>
                    <a:pt x="107" y="12455"/>
                    <a:pt x="318" y="16363"/>
                  </a:cubicBezTo>
                  <a:cubicBezTo>
                    <a:pt x="318" y="16559"/>
                    <a:pt x="333" y="16740"/>
                    <a:pt x="348" y="16921"/>
                  </a:cubicBezTo>
                  <a:cubicBezTo>
                    <a:pt x="469" y="19154"/>
                    <a:pt x="635" y="21236"/>
                    <a:pt x="846" y="23137"/>
                  </a:cubicBezTo>
                  <a:cubicBezTo>
                    <a:pt x="1148" y="25974"/>
                    <a:pt x="1555" y="28403"/>
                    <a:pt x="2068" y="30304"/>
                  </a:cubicBezTo>
                  <a:cubicBezTo>
                    <a:pt x="2113" y="30470"/>
                    <a:pt x="2158" y="30636"/>
                    <a:pt x="2204" y="30802"/>
                  </a:cubicBezTo>
                  <a:cubicBezTo>
                    <a:pt x="2671" y="32386"/>
                    <a:pt x="3607" y="33789"/>
                    <a:pt x="4859" y="34785"/>
                  </a:cubicBezTo>
                  <a:cubicBezTo>
                    <a:pt x="4859" y="34800"/>
                    <a:pt x="4859" y="34800"/>
                    <a:pt x="4859" y="34800"/>
                  </a:cubicBezTo>
                  <a:cubicBezTo>
                    <a:pt x="5613" y="35403"/>
                    <a:pt x="6489" y="35871"/>
                    <a:pt x="7439" y="36143"/>
                  </a:cubicBezTo>
                  <a:cubicBezTo>
                    <a:pt x="8362" y="36411"/>
                    <a:pt x="9359" y="36543"/>
                    <a:pt x="10419" y="36543"/>
                  </a:cubicBezTo>
                  <a:cubicBezTo>
                    <a:pt x="11091" y="36543"/>
                    <a:pt x="11788" y="36490"/>
                    <a:pt x="12508" y="36384"/>
                  </a:cubicBezTo>
                  <a:cubicBezTo>
                    <a:pt x="12991" y="36324"/>
                    <a:pt x="13489" y="36233"/>
                    <a:pt x="13987" y="36113"/>
                  </a:cubicBezTo>
                  <a:cubicBezTo>
                    <a:pt x="15843" y="35690"/>
                    <a:pt x="17864" y="34966"/>
                    <a:pt x="20022" y="33940"/>
                  </a:cubicBezTo>
                  <a:cubicBezTo>
                    <a:pt x="23945" y="32084"/>
                    <a:pt x="28335" y="29278"/>
                    <a:pt x="33148" y="25627"/>
                  </a:cubicBezTo>
                  <a:cubicBezTo>
                    <a:pt x="33435" y="25416"/>
                    <a:pt x="33706" y="25189"/>
                    <a:pt x="33993" y="24978"/>
                  </a:cubicBezTo>
                  <a:lnTo>
                    <a:pt x="33993" y="24963"/>
                  </a:lnTo>
                  <a:cubicBezTo>
                    <a:pt x="34179" y="22410"/>
                    <a:pt x="32470" y="21820"/>
                    <a:pt x="29475" y="21820"/>
                  </a:cubicBezTo>
                  <a:cubicBezTo>
                    <a:pt x="29320" y="21820"/>
                    <a:pt x="29161" y="21822"/>
                    <a:pt x="28999" y="21825"/>
                  </a:cubicBezTo>
                  <a:cubicBezTo>
                    <a:pt x="28094" y="21841"/>
                    <a:pt x="25133" y="22328"/>
                    <a:pt x="22183" y="22328"/>
                  </a:cubicBezTo>
                  <a:cubicBezTo>
                    <a:pt x="19672" y="22328"/>
                    <a:pt x="17169" y="21975"/>
                    <a:pt x="15948" y="20678"/>
                  </a:cubicBezTo>
                  <a:cubicBezTo>
                    <a:pt x="14575" y="19230"/>
                    <a:pt x="13746" y="17057"/>
                    <a:pt x="13670" y="13934"/>
                  </a:cubicBezTo>
                  <a:lnTo>
                    <a:pt x="13308" y="6405"/>
                  </a:lnTo>
                  <a:cubicBezTo>
                    <a:pt x="13157" y="3056"/>
                    <a:pt x="10547" y="310"/>
                    <a:pt x="7183" y="38"/>
                  </a:cubicBezTo>
                  <a:cubicBezTo>
                    <a:pt x="6884" y="13"/>
                    <a:pt x="6585" y="0"/>
                    <a:pt x="62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56"/>
            <p:cNvSpPr/>
            <p:nvPr/>
          </p:nvSpPr>
          <p:spPr>
            <a:xfrm>
              <a:off x="2931500" y="4183800"/>
              <a:ext cx="830875" cy="892325"/>
            </a:xfrm>
            <a:custGeom>
              <a:rect b="b" l="l" r="r" t="t"/>
              <a:pathLst>
                <a:path extrusionOk="0" h="35693" w="33235">
                  <a:moveTo>
                    <a:pt x="5467" y="1"/>
                  </a:moveTo>
                  <a:cubicBezTo>
                    <a:pt x="3978" y="1"/>
                    <a:pt x="2470" y="296"/>
                    <a:pt x="951" y="878"/>
                  </a:cubicBezTo>
                  <a:cubicBezTo>
                    <a:pt x="785" y="939"/>
                    <a:pt x="635" y="1014"/>
                    <a:pt x="484" y="1105"/>
                  </a:cubicBezTo>
                  <a:cubicBezTo>
                    <a:pt x="182" y="1572"/>
                    <a:pt x="16" y="2115"/>
                    <a:pt x="16" y="2689"/>
                  </a:cubicBezTo>
                  <a:cubicBezTo>
                    <a:pt x="1" y="4363"/>
                    <a:pt x="16" y="6008"/>
                    <a:pt x="46" y="7622"/>
                  </a:cubicBezTo>
                  <a:cubicBezTo>
                    <a:pt x="46" y="7698"/>
                    <a:pt x="46" y="7758"/>
                    <a:pt x="46" y="7834"/>
                  </a:cubicBezTo>
                  <a:cubicBezTo>
                    <a:pt x="61" y="8588"/>
                    <a:pt x="76" y="9327"/>
                    <a:pt x="91" y="10066"/>
                  </a:cubicBezTo>
                  <a:cubicBezTo>
                    <a:pt x="152" y="11967"/>
                    <a:pt x="212" y="13778"/>
                    <a:pt x="318" y="15513"/>
                  </a:cubicBezTo>
                  <a:cubicBezTo>
                    <a:pt x="318" y="15573"/>
                    <a:pt x="318" y="15619"/>
                    <a:pt x="318" y="15664"/>
                  </a:cubicBezTo>
                  <a:cubicBezTo>
                    <a:pt x="333" y="15800"/>
                    <a:pt x="333" y="15936"/>
                    <a:pt x="348" y="16071"/>
                  </a:cubicBezTo>
                  <a:cubicBezTo>
                    <a:pt x="469" y="18304"/>
                    <a:pt x="635" y="20386"/>
                    <a:pt x="846" y="22287"/>
                  </a:cubicBezTo>
                  <a:cubicBezTo>
                    <a:pt x="1148" y="25124"/>
                    <a:pt x="1555" y="27553"/>
                    <a:pt x="2068" y="29454"/>
                  </a:cubicBezTo>
                  <a:cubicBezTo>
                    <a:pt x="2113" y="29620"/>
                    <a:pt x="2158" y="29786"/>
                    <a:pt x="2204" y="29952"/>
                  </a:cubicBezTo>
                  <a:cubicBezTo>
                    <a:pt x="2671" y="31536"/>
                    <a:pt x="3607" y="32939"/>
                    <a:pt x="4859" y="33935"/>
                  </a:cubicBezTo>
                  <a:cubicBezTo>
                    <a:pt x="4859" y="33950"/>
                    <a:pt x="4859" y="33950"/>
                    <a:pt x="4859" y="33950"/>
                  </a:cubicBezTo>
                  <a:cubicBezTo>
                    <a:pt x="5613" y="34553"/>
                    <a:pt x="6489" y="35021"/>
                    <a:pt x="7439" y="35293"/>
                  </a:cubicBezTo>
                  <a:cubicBezTo>
                    <a:pt x="8362" y="35561"/>
                    <a:pt x="9359" y="35693"/>
                    <a:pt x="10419" y="35693"/>
                  </a:cubicBezTo>
                  <a:cubicBezTo>
                    <a:pt x="11091" y="35693"/>
                    <a:pt x="11788" y="35640"/>
                    <a:pt x="12508" y="35534"/>
                  </a:cubicBezTo>
                  <a:cubicBezTo>
                    <a:pt x="12991" y="35474"/>
                    <a:pt x="13489" y="35383"/>
                    <a:pt x="13987" y="35263"/>
                  </a:cubicBezTo>
                  <a:cubicBezTo>
                    <a:pt x="15843" y="34840"/>
                    <a:pt x="17864" y="34116"/>
                    <a:pt x="20022" y="33090"/>
                  </a:cubicBezTo>
                  <a:cubicBezTo>
                    <a:pt x="23945" y="31234"/>
                    <a:pt x="28335" y="28428"/>
                    <a:pt x="33148" y="24777"/>
                  </a:cubicBezTo>
                  <a:cubicBezTo>
                    <a:pt x="33235" y="22359"/>
                    <a:pt x="31488" y="21817"/>
                    <a:pt x="28521" y="21817"/>
                  </a:cubicBezTo>
                  <a:cubicBezTo>
                    <a:pt x="28396" y="21817"/>
                    <a:pt x="28269" y="21818"/>
                    <a:pt x="28139" y="21820"/>
                  </a:cubicBezTo>
                  <a:cubicBezTo>
                    <a:pt x="27234" y="21836"/>
                    <a:pt x="24273" y="22323"/>
                    <a:pt x="21323" y="22323"/>
                  </a:cubicBezTo>
                  <a:cubicBezTo>
                    <a:pt x="18812" y="22323"/>
                    <a:pt x="16309" y="21970"/>
                    <a:pt x="15088" y="20673"/>
                  </a:cubicBezTo>
                  <a:cubicBezTo>
                    <a:pt x="13715" y="19240"/>
                    <a:pt x="12886" y="17052"/>
                    <a:pt x="12795" y="13929"/>
                  </a:cubicBezTo>
                  <a:lnTo>
                    <a:pt x="12448" y="6400"/>
                  </a:lnTo>
                  <a:cubicBezTo>
                    <a:pt x="12297" y="3051"/>
                    <a:pt x="9672" y="305"/>
                    <a:pt x="6323" y="33"/>
                  </a:cubicBezTo>
                  <a:cubicBezTo>
                    <a:pt x="6038" y="11"/>
                    <a:pt x="5753" y="1"/>
                    <a:pt x="5467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56"/>
            <p:cNvSpPr/>
            <p:nvPr/>
          </p:nvSpPr>
          <p:spPr>
            <a:xfrm>
              <a:off x="3144625" y="4789525"/>
              <a:ext cx="431900" cy="286600"/>
            </a:xfrm>
            <a:custGeom>
              <a:rect b="b" l="l" r="r" t="t"/>
              <a:pathLst>
                <a:path extrusionOk="0" h="11464" w="17276">
                  <a:moveTo>
                    <a:pt x="4352" y="0"/>
                  </a:moveTo>
                  <a:cubicBezTo>
                    <a:pt x="3938" y="0"/>
                    <a:pt x="3523" y="43"/>
                    <a:pt x="3123" y="140"/>
                  </a:cubicBezTo>
                  <a:cubicBezTo>
                    <a:pt x="2067" y="397"/>
                    <a:pt x="1117" y="1046"/>
                    <a:pt x="725" y="2072"/>
                  </a:cubicBezTo>
                  <a:cubicBezTo>
                    <a:pt x="317" y="3082"/>
                    <a:pt x="513" y="4214"/>
                    <a:pt x="664" y="5255"/>
                  </a:cubicBezTo>
                  <a:cubicBezTo>
                    <a:pt x="815" y="6402"/>
                    <a:pt x="1011" y="7548"/>
                    <a:pt x="966" y="8695"/>
                  </a:cubicBezTo>
                  <a:cubicBezTo>
                    <a:pt x="921" y="9646"/>
                    <a:pt x="679" y="10626"/>
                    <a:pt x="0" y="11305"/>
                  </a:cubicBezTo>
                  <a:cubicBezTo>
                    <a:pt x="611" y="11411"/>
                    <a:pt x="1249" y="11464"/>
                    <a:pt x="1913" y="11464"/>
                  </a:cubicBezTo>
                  <a:cubicBezTo>
                    <a:pt x="2576" y="11464"/>
                    <a:pt x="3267" y="11411"/>
                    <a:pt x="3983" y="11305"/>
                  </a:cubicBezTo>
                  <a:cubicBezTo>
                    <a:pt x="4466" y="11245"/>
                    <a:pt x="4949" y="11154"/>
                    <a:pt x="5462" y="11034"/>
                  </a:cubicBezTo>
                  <a:cubicBezTo>
                    <a:pt x="7318" y="10611"/>
                    <a:pt x="9339" y="9872"/>
                    <a:pt x="11497" y="8861"/>
                  </a:cubicBezTo>
                  <a:cubicBezTo>
                    <a:pt x="13322" y="7986"/>
                    <a:pt x="15254" y="6915"/>
                    <a:pt x="17275" y="5647"/>
                  </a:cubicBezTo>
                  <a:lnTo>
                    <a:pt x="17275" y="5647"/>
                  </a:lnTo>
                  <a:cubicBezTo>
                    <a:pt x="16536" y="5813"/>
                    <a:pt x="15797" y="5934"/>
                    <a:pt x="15042" y="5994"/>
                  </a:cubicBezTo>
                  <a:lnTo>
                    <a:pt x="15058" y="5994"/>
                  </a:lnTo>
                  <a:cubicBezTo>
                    <a:pt x="14645" y="6035"/>
                    <a:pt x="14233" y="6055"/>
                    <a:pt x="13820" y="6055"/>
                  </a:cubicBezTo>
                  <a:cubicBezTo>
                    <a:pt x="13614" y="6055"/>
                    <a:pt x="13408" y="6050"/>
                    <a:pt x="13202" y="6040"/>
                  </a:cubicBezTo>
                  <a:cubicBezTo>
                    <a:pt x="12598" y="6025"/>
                    <a:pt x="11980" y="5964"/>
                    <a:pt x="11391" y="5768"/>
                  </a:cubicBezTo>
                  <a:cubicBezTo>
                    <a:pt x="10245" y="5376"/>
                    <a:pt x="9370" y="4546"/>
                    <a:pt x="8645" y="3595"/>
                  </a:cubicBezTo>
                  <a:cubicBezTo>
                    <a:pt x="8253" y="3098"/>
                    <a:pt x="7921" y="2569"/>
                    <a:pt x="7574" y="2041"/>
                  </a:cubicBezTo>
                  <a:cubicBezTo>
                    <a:pt x="7257" y="1559"/>
                    <a:pt x="6925" y="1061"/>
                    <a:pt x="6488" y="684"/>
                  </a:cubicBezTo>
                  <a:cubicBezTo>
                    <a:pt x="6020" y="291"/>
                    <a:pt x="5447" y="80"/>
                    <a:pt x="4843" y="20"/>
                  </a:cubicBezTo>
                  <a:cubicBezTo>
                    <a:pt x="4681" y="7"/>
                    <a:pt x="4517" y="0"/>
                    <a:pt x="4352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56"/>
            <p:cNvSpPr/>
            <p:nvPr/>
          </p:nvSpPr>
          <p:spPr>
            <a:xfrm>
              <a:off x="3080875" y="4056200"/>
              <a:ext cx="197675" cy="221400"/>
            </a:xfrm>
            <a:custGeom>
              <a:rect b="b" l="l" r="r" t="t"/>
              <a:pathLst>
                <a:path extrusionOk="0" h="8856" w="790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438" y="7189"/>
                    <a:pt x="498" y="7491"/>
                    <a:pt x="574" y="7808"/>
                  </a:cubicBezTo>
                  <a:cubicBezTo>
                    <a:pt x="739" y="8460"/>
                    <a:pt x="1323" y="8856"/>
                    <a:pt x="1927" y="8856"/>
                  </a:cubicBezTo>
                  <a:cubicBezTo>
                    <a:pt x="2204" y="8856"/>
                    <a:pt x="2485" y="8773"/>
                    <a:pt x="2731" y="8592"/>
                  </a:cubicBezTo>
                  <a:cubicBezTo>
                    <a:pt x="3456" y="8079"/>
                    <a:pt x="4300" y="7234"/>
                    <a:pt x="5010" y="5877"/>
                  </a:cubicBezTo>
                  <a:lnTo>
                    <a:pt x="5960" y="6887"/>
                  </a:lnTo>
                  <a:cubicBezTo>
                    <a:pt x="5960" y="6887"/>
                    <a:pt x="7635" y="5092"/>
                    <a:pt x="7831" y="2935"/>
                  </a:cubicBezTo>
                  <a:cubicBezTo>
                    <a:pt x="7906" y="2135"/>
                    <a:pt x="7454" y="1381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56"/>
            <p:cNvSpPr/>
            <p:nvPr/>
          </p:nvSpPr>
          <p:spPr>
            <a:xfrm>
              <a:off x="3080875" y="4056200"/>
              <a:ext cx="168250" cy="202750"/>
            </a:xfrm>
            <a:custGeom>
              <a:rect b="b" l="l" r="r" t="t"/>
              <a:pathLst>
                <a:path extrusionOk="0" h="8110" w="6730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78" y="6752"/>
                    <a:pt x="393" y="6827"/>
                    <a:pt x="423" y="6918"/>
                  </a:cubicBezTo>
                  <a:cubicBezTo>
                    <a:pt x="423" y="6963"/>
                    <a:pt x="438" y="7023"/>
                    <a:pt x="453" y="7069"/>
                  </a:cubicBezTo>
                  <a:cubicBezTo>
                    <a:pt x="619" y="7721"/>
                    <a:pt x="1196" y="8110"/>
                    <a:pt x="1796" y="8110"/>
                  </a:cubicBezTo>
                  <a:cubicBezTo>
                    <a:pt x="2070" y="8110"/>
                    <a:pt x="2349" y="8028"/>
                    <a:pt x="2596" y="7853"/>
                  </a:cubicBezTo>
                  <a:cubicBezTo>
                    <a:pt x="3290" y="7370"/>
                    <a:pt x="4074" y="6586"/>
                    <a:pt x="4768" y="5349"/>
                  </a:cubicBezTo>
                  <a:cubicBezTo>
                    <a:pt x="4798" y="5243"/>
                    <a:pt x="6473" y="1833"/>
                    <a:pt x="6730" y="1064"/>
                  </a:cubicBezTo>
                  <a:cubicBezTo>
                    <a:pt x="6669" y="1034"/>
                    <a:pt x="6624" y="1018"/>
                    <a:pt x="6579" y="1003"/>
                  </a:cubicBezTo>
                  <a:lnTo>
                    <a:pt x="6186" y="868"/>
                  </a:ln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56"/>
            <p:cNvSpPr/>
            <p:nvPr/>
          </p:nvSpPr>
          <p:spPr>
            <a:xfrm>
              <a:off x="3080875" y="4056200"/>
              <a:ext cx="154675" cy="184875"/>
            </a:xfrm>
            <a:custGeom>
              <a:rect b="b" l="l" r="r" t="t"/>
              <a:pathLst>
                <a:path extrusionOk="0" h="7395" w="6187">
                  <a:moveTo>
                    <a:pt x="3366" y="0"/>
                  </a:moveTo>
                  <a:cubicBezTo>
                    <a:pt x="2782" y="0"/>
                    <a:pt x="2215" y="269"/>
                    <a:pt x="1856" y="762"/>
                  </a:cubicBezTo>
                  <a:cubicBezTo>
                    <a:pt x="1026" y="1893"/>
                    <a:pt x="1" y="3915"/>
                    <a:pt x="363" y="6661"/>
                  </a:cubicBezTo>
                  <a:cubicBezTo>
                    <a:pt x="363" y="6737"/>
                    <a:pt x="378" y="6812"/>
                    <a:pt x="393" y="6887"/>
                  </a:cubicBezTo>
                  <a:cubicBezTo>
                    <a:pt x="393" y="6887"/>
                    <a:pt x="408" y="6903"/>
                    <a:pt x="423" y="6918"/>
                  </a:cubicBezTo>
                  <a:cubicBezTo>
                    <a:pt x="683" y="7223"/>
                    <a:pt x="1072" y="7395"/>
                    <a:pt x="1474" y="7395"/>
                  </a:cubicBezTo>
                  <a:cubicBezTo>
                    <a:pt x="1748" y="7395"/>
                    <a:pt x="2028" y="7315"/>
                    <a:pt x="2279" y="7144"/>
                  </a:cubicBezTo>
                  <a:cubicBezTo>
                    <a:pt x="2958" y="6646"/>
                    <a:pt x="3757" y="5877"/>
                    <a:pt x="4436" y="4639"/>
                  </a:cubicBezTo>
                  <a:cubicBezTo>
                    <a:pt x="4466" y="4534"/>
                    <a:pt x="5673" y="2090"/>
                    <a:pt x="6186" y="868"/>
                  </a:cubicBezTo>
                  <a:lnTo>
                    <a:pt x="3969" y="98"/>
                  </a:lnTo>
                  <a:cubicBezTo>
                    <a:pt x="3771" y="32"/>
                    <a:pt x="3567" y="0"/>
                    <a:pt x="3366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56"/>
            <p:cNvSpPr/>
            <p:nvPr/>
          </p:nvSpPr>
          <p:spPr>
            <a:xfrm>
              <a:off x="3207975" y="4175400"/>
              <a:ext cx="29825" cy="53000"/>
            </a:xfrm>
            <a:custGeom>
              <a:rect b="b" l="l" r="r" t="t"/>
              <a:pathLst>
                <a:path extrusionOk="0" h="2120" w="1193">
                  <a:moveTo>
                    <a:pt x="770" y="0"/>
                  </a:moveTo>
                  <a:cubicBezTo>
                    <a:pt x="769" y="0"/>
                    <a:pt x="765" y="2"/>
                    <a:pt x="755" y="7"/>
                  </a:cubicBezTo>
                  <a:cubicBezTo>
                    <a:pt x="725" y="7"/>
                    <a:pt x="695" y="22"/>
                    <a:pt x="665" y="52"/>
                  </a:cubicBezTo>
                  <a:cubicBezTo>
                    <a:pt x="514" y="173"/>
                    <a:pt x="408" y="354"/>
                    <a:pt x="303" y="520"/>
                  </a:cubicBezTo>
                  <a:cubicBezTo>
                    <a:pt x="182" y="731"/>
                    <a:pt x="92" y="958"/>
                    <a:pt x="1" y="1199"/>
                  </a:cubicBezTo>
                  <a:lnTo>
                    <a:pt x="876" y="2119"/>
                  </a:lnTo>
                  <a:cubicBezTo>
                    <a:pt x="876" y="2119"/>
                    <a:pt x="1012" y="1984"/>
                    <a:pt x="1193" y="1742"/>
                  </a:cubicBezTo>
                  <a:cubicBezTo>
                    <a:pt x="1193" y="1697"/>
                    <a:pt x="1178" y="1652"/>
                    <a:pt x="1178" y="1606"/>
                  </a:cubicBezTo>
                  <a:cubicBezTo>
                    <a:pt x="1148" y="1350"/>
                    <a:pt x="1133" y="1078"/>
                    <a:pt x="1087" y="822"/>
                  </a:cubicBezTo>
                  <a:cubicBezTo>
                    <a:pt x="1057" y="596"/>
                    <a:pt x="1027" y="354"/>
                    <a:pt x="921" y="143"/>
                  </a:cubicBezTo>
                  <a:cubicBezTo>
                    <a:pt x="891" y="83"/>
                    <a:pt x="861" y="37"/>
                    <a:pt x="801" y="7"/>
                  </a:cubicBezTo>
                  <a:lnTo>
                    <a:pt x="786" y="7"/>
                  </a:lnTo>
                  <a:cubicBezTo>
                    <a:pt x="765" y="7"/>
                    <a:pt x="772" y="0"/>
                    <a:pt x="770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56"/>
            <p:cNvSpPr/>
            <p:nvPr/>
          </p:nvSpPr>
          <p:spPr>
            <a:xfrm>
              <a:off x="2805525" y="4045600"/>
              <a:ext cx="207475" cy="191075"/>
            </a:xfrm>
            <a:custGeom>
              <a:rect b="b" l="l" r="r" t="t"/>
              <a:pathLst>
                <a:path extrusionOk="0" h="7643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815" y="6316"/>
                    <a:pt x="1042" y="6723"/>
                    <a:pt x="1283" y="7085"/>
                  </a:cubicBezTo>
                  <a:cubicBezTo>
                    <a:pt x="1546" y="7450"/>
                    <a:pt x="1962" y="7643"/>
                    <a:pt x="2382" y="7643"/>
                  </a:cubicBezTo>
                  <a:cubicBezTo>
                    <a:pt x="2710" y="7643"/>
                    <a:pt x="3041" y="7526"/>
                    <a:pt x="3305" y="7281"/>
                  </a:cubicBezTo>
                  <a:cubicBezTo>
                    <a:pt x="4059" y="6587"/>
                    <a:pt x="5085" y="5290"/>
                    <a:pt x="5493" y="3268"/>
                  </a:cubicBezTo>
                  <a:cubicBezTo>
                    <a:pt x="5493" y="3268"/>
                    <a:pt x="6262" y="3706"/>
                    <a:pt x="6850" y="5546"/>
                  </a:cubicBezTo>
                  <a:lnTo>
                    <a:pt x="7394" y="5380"/>
                  </a:ln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56"/>
            <p:cNvSpPr/>
            <p:nvPr/>
          </p:nvSpPr>
          <p:spPr>
            <a:xfrm>
              <a:off x="2805525" y="4045600"/>
              <a:ext cx="207475" cy="174300"/>
            </a:xfrm>
            <a:custGeom>
              <a:rect b="b" l="l" r="r" t="t"/>
              <a:pathLst>
                <a:path extrusionOk="0" h="69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121" y="4415"/>
                    <a:pt x="152" y="4535"/>
                    <a:pt x="182" y="4641"/>
                  </a:cubicBezTo>
                  <a:cubicBezTo>
                    <a:pt x="287" y="5003"/>
                    <a:pt x="453" y="5456"/>
                    <a:pt x="634" y="5893"/>
                  </a:cubicBezTo>
                  <a:cubicBezTo>
                    <a:pt x="740" y="6074"/>
                    <a:pt x="846" y="6240"/>
                    <a:pt x="951" y="6406"/>
                  </a:cubicBezTo>
                  <a:cubicBezTo>
                    <a:pt x="1223" y="6779"/>
                    <a:pt x="1642" y="6971"/>
                    <a:pt x="2062" y="6971"/>
                  </a:cubicBezTo>
                  <a:cubicBezTo>
                    <a:pt x="2388" y="6971"/>
                    <a:pt x="2715" y="6855"/>
                    <a:pt x="2973" y="6617"/>
                  </a:cubicBezTo>
                  <a:cubicBezTo>
                    <a:pt x="3727" y="5908"/>
                    <a:pt x="4859" y="4113"/>
                    <a:pt x="5251" y="2106"/>
                  </a:cubicBezTo>
                  <a:cubicBezTo>
                    <a:pt x="5251" y="2106"/>
                    <a:pt x="6654" y="3736"/>
                    <a:pt x="7394" y="5380"/>
                  </a:cubicBezTo>
                  <a:lnTo>
                    <a:pt x="8193" y="5124"/>
                  </a:ln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56"/>
            <p:cNvSpPr/>
            <p:nvPr/>
          </p:nvSpPr>
          <p:spPr>
            <a:xfrm>
              <a:off x="2805525" y="4045600"/>
              <a:ext cx="207475" cy="154300"/>
            </a:xfrm>
            <a:custGeom>
              <a:rect b="b" l="l" r="r" t="t"/>
              <a:pathLst>
                <a:path extrusionOk="0" h="6172" w="8299">
                  <a:moveTo>
                    <a:pt x="4620" y="0"/>
                  </a:moveTo>
                  <a:cubicBezTo>
                    <a:pt x="4212" y="0"/>
                    <a:pt x="3800" y="106"/>
                    <a:pt x="3426" y="326"/>
                  </a:cubicBezTo>
                  <a:cubicBezTo>
                    <a:pt x="2490" y="869"/>
                    <a:pt x="1374" y="1608"/>
                    <a:pt x="649" y="2408"/>
                  </a:cubicBezTo>
                  <a:cubicBezTo>
                    <a:pt x="197" y="2921"/>
                    <a:pt x="1" y="3615"/>
                    <a:pt x="106" y="4294"/>
                  </a:cubicBezTo>
                  <a:cubicBezTo>
                    <a:pt x="287" y="4762"/>
                    <a:pt x="529" y="5229"/>
                    <a:pt x="800" y="5607"/>
                  </a:cubicBezTo>
                  <a:cubicBezTo>
                    <a:pt x="1063" y="5980"/>
                    <a:pt x="1479" y="6172"/>
                    <a:pt x="1897" y="6172"/>
                  </a:cubicBezTo>
                  <a:cubicBezTo>
                    <a:pt x="2223" y="6172"/>
                    <a:pt x="2549" y="6056"/>
                    <a:pt x="2807" y="5818"/>
                  </a:cubicBezTo>
                  <a:cubicBezTo>
                    <a:pt x="3561" y="5109"/>
                    <a:pt x="4693" y="3313"/>
                    <a:pt x="5100" y="1307"/>
                  </a:cubicBezTo>
                  <a:cubicBezTo>
                    <a:pt x="5100" y="1307"/>
                    <a:pt x="7318" y="3359"/>
                    <a:pt x="8193" y="5124"/>
                  </a:cubicBezTo>
                  <a:lnTo>
                    <a:pt x="8299" y="5094"/>
                  </a:lnTo>
                  <a:cubicBezTo>
                    <a:pt x="8299" y="5094"/>
                    <a:pt x="7635" y="2800"/>
                    <a:pt x="6624" y="1126"/>
                  </a:cubicBezTo>
                  <a:cubicBezTo>
                    <a:pt x="6186" y="398"/>
                    <a:pt x="5412" y="0"/>
                    <a:pt x="4620" y="0"/>
                  </a:cubicBezTo>
                  <a:close/>
                </a:path>
              </a:pathLst>
            </a:custGeom>
            <a:solidFill>
              <a:srgbClr val="7830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56"/>
            <p:cNvSpPr/>
            <p:nvPr/>
          </p:nvSpPr>
          <p:spPr>
            <a:xfrm>
              <a:off x="2728575" y="4366675"/>
              <a:ext cx="406750" cy="216000"/>
            </a:xfrm>
            <a:custGeom>
              <a:rect b="b" l="l" r="r" t="t"/>
              <a:pathLst>
                <a:path extrusionOk="0" h="8640" w="16270">
                  <a:moveTo>
                    <a:pt x="11139" y="0"/>
                  </a:moveTo>
                  <a:cubicBezTo>
                    <a:pt x="10962" y="0"/>
                    <a:pt x="10780" y="12"/>
                    <a:pt x="10592" y="36"/>
                  </a:cubicBezTo>
                  <a:cubicBezTo>
                    <a:pt x="10547" y="51"/>
                    <a:pt x="10517" y="51"/>
                    <a:pt x="10472" y="66"/>
                  </a:cubicBezTo>
                  <a:lnTo>
                    <a:pt x="10472" y="51"/>
                  </a:lnTo>
                  <a:cubicBezTo>
                    <a:pt x="10321" y="51"/>
                    <a:pt x="5372" y="1092"/>
                    <a:pt x="2400" y="1710"/>
                  </a:cubicBezTo>
                  <a:cubicBezTo>
                    <a:pt x="936" y="2027"/>
                    <a:pt x="1" y="3491"/>
                    <a:pt x="393" y="4939"/>
                  </a:cubicBezTo>
                  <a:cubicBezTo>
                    <a:pt x="868" y="6694"/>
                    <a:pt x="2212" y="8640"/>
                    <a:pt x="5802" y="8640"/>
                  </a:cubicBezTo>
                  <a:cubicBezTo>
                    <a:pt x="7459" y="8640"/>
                    <a:pt x="9594" y="8226"/>
                    <a:pt x="12342" y="7187"/>
                  </a:cubicBezTo>
                  <a:cubicBezTo>
                    <a:pt x="16270" y="5715"/>
                    <a:pt x="15071" y="0"/>
                    <a:pt x="1113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p56"/>
            <p:cNvSpPr/>
            <p:nvPr/>
          </p:nvSpPr>
          <p:spPr>
            <a:xfrm>
              <a:off x="2730475" y="4366725"/>
              <a:ext cx="385875" cy="215900"/>
            </a:xfrm>
            <a:custGeom>
              <a:rect b="b" l="l" r="r" t="t"/>
              <a:pathLst>
                <a:path extrusionOk="0" h="8636" w="15435">
                  <a:moveTo>
                    <a:pt x="11058" y="0"/>
                  </a:moveTo>
                  <a:cubicBezTo>
                    <a:pt x="10883" y="0"/>
                    <a:pt x="10702" y="11"/>
                    <a:pt x="10516" y="34"/>
                  </a:cubicBezTo>
                  <a:cubicBezTo>
                    <a:pt x="10471" y="49"/>
                    <a:pt x="10441" y="49"/>
                    <a:pt x="10396" y="49"/>
                  </a:cubicBezTo>
                  <a:cubicBezTo>
                    <a:pt x="10320" y="49"/>
                    <a:pt x="9385" y="245"/>
                    <a:pt x="8087" y="501"/>
                  </a:cubicBezTo>
                  <a:cubicBezTo>
                    <a:pt x="6367" y="864"/>
                    <a:pt x="4014" y="1346"/>
                    <a:pt x="2324" y="1708"/>
                  </a:cubicBezTo>
                  <a:cubicBezTo>
                    <a:pt x="2067" y="1769"/>
                    <a:pt x="1826" y="1859"/>
                    <a:pt x="1600" y="1965"/>
                  </a:cubicBezTo>
                  <a:cubicBezTo>
                    <a:pt x="574" y="2538"/>
                    <a:pt x="0" y="3745"/>
                    <a:pt x="317" y="4937"/>
                  </a:cubicBezTo>
                  <a:cubicBezTo>
                    <a:pt x="802" y="6689"/>
                    <a:pt x="2136" y="8636"/>
                    <a:pt x="5727" y="8636"/>
                  </a:cubicBezTo>
                  <a:cubicBezTo>
                    <a:pt x="6496" y="8636"/>
                    <a:pt x="7369" y="8547"/>
                    <a:pt x="8359" y="8347"/>
                  </a:cubicBezTo>
                  <a:cubicBezTo>
                    <a:pt x="9505" y="8121"/>
                    <a:pt x="10788" y="7743"/>
                    <a:pt x="12266" y="7185"/>
                  </a:cubicBezTo>
                  <a:cubicBezTo>
                    <a:pt x="15435" y="5993"/>
                    <a:pt x="15269" y="2055"/>
                    <a:pt x="13021" y="577"/>
                  </a:cubicBezTo>
                  <a:cubicBezTo>
                    <a:pt x="12481" y="209"/>
                    <a:pt x="11821" y="0"/>
                    <a:pt x="11058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2" name="Google Shape;3342;p56"/>
            <p:cNvSpPr/>
            <p:nvPr/>
          </p:nvSpPr>
          <p:spPr>
            <a:xfrm>
              <a:off x="2761775" y="4245675"/>
              <a:ext cx="296875" cy="213550"/>
            </a:xfrm>
            <a:custGeom>
              <a:rect b="b" l="l" r="r" t="t"/>
              <a:pathLst>
                <a:path extrusionOk="0" h="8542" w="11875">
                  <a:moveTo>
                    <a:pt x="10391" y="1"/>
                  </a:moveTo>
                  <a:cubicBezTo>
                    <a:pt x="10372" y="1"/>
                    <a:pt x="10354" y="1"/>
                    <a:pt x="10335" y="2"/>
                  </a:cubicBezTo>
                  <a:cubicBezTo>
                    <a:pt x="9868" y="33"/>
                    <a:pt x="9551" y="425"/>
                    <a:pt x="9400" y="832"/>
                  </a:cubicBezTo>
                  <a:cubicBezTo>
                    <a:pt x="9204" y="1375"/>
                    <a:pt x="9355" y="1979"/>
                    <a:pt x="9445" y="2522"/>
                  </a:cubicBezTo>
                  <a:cubicBezTo>
                    <a:pt x="9536" y="3050"/>
                    <a:pt x="9611" y="3639"/>
                    <a:pt x="9340" y="4121"/>
                  </a:cubicBezTo>
                  <a:cubicBezTo>
                    <a:pt x="9083" y="4589"/>
                    <a:pt x="8570" y="4770"/>
                    <a:pt x="8087" y="4891"/>
                  </a:cubicBezTo>
                  <a:cubicBezTo>
                    <a:pt x="7665" y="4981"/>
                    <a:pt x="7258" y="5057"/>
                    <a:pt x="6835" y="5147"/>
                  </a:cubicBezTo>
                  <a:cubicBezTo>
                    <a:pt x="6835" y="5208"/>
                    <a:pt x="6835" y="5283"/>
                    <a:pt x="6835" y="5343"/>
                  </a:cubicBezTo>
                  <a:cubicBezTo>
                    <a:pt x="5115" y="5706"/>
                    <a:pt x="2762" y="6188"/>
                    <a:pt x="1072" y="6550"/>
                  </a:cubicBezTo>
                  <a:cubicBezTo>
                    <a:pt x="815" y="6611"/>
                    <a:pt x="574" y="6701"/>
                    <a:pt x="348" y="6807"/>
                  </a:cubicBezTo>
                  <a:cubicBezTo>
                    <a:pt x="121" y="7109"/>
                    <a:pt x="1" y="7501"/>
                    <a:pt x="182" y="7863"/>
                  </a:cubicBezTo>
                  <a:cubicBezTo>
                    <a:pt x="423" y="8346"/>
                    <a:pt x="966" y="8512"/>
                    <a:pt x="1464" y="8542"/>
                  </a:cubicBezTo>
                  <a:cubicBezTo>
                    <a:pt x="1766" y="8542"/>
                    <a:pt x="2083" y="8512"/>
                    <a:pt x="2384" y="8482"/>
                  </a:cubicBezTo>
                  <a:cubicBezTo>
                    <a:pt x="2701" y="8451"/>
                    <a:pt x="3018" y="8421"/>
                    <a:pt x="3320" y="8361"/>
                  </a:cubicBezTo>
                  <a:cubicBezTo>
                    <a:pt x="4527" y="8180"/>
                    <a:pt x="5704" y="7893"/>
                    <a:pt x="6880" y="7591"/>
                  </a:cubicBezTo>
                  <a:cubicBezTo>
                    <a:pt x="6956" y="7576"/>
                    <a:pt x="7016" y="7561"/>
                    <a:pt x="7077" y="7546"/>
                  </a:cubicBezTo>
                  <a:lnTo>
                    <a:pt x="10909" y="6611"/>
                  </a:lnTo>
                  <a:cubicBezTo>
                    <a:pt x="11150" y="6550"/>
                    <a:pt x="11452" y="6505"/>
                    <a:pt x="11648" y="6324"/>
                  </a:cubicBezTo>
                  <a:cubicBezTo>
                    <a:pt x="11814" y="6173"/>
                    <a:pt x="11874" y="5932"/>
                    <a:pt x="11844" y="5706"/>
                  </a:cubicBezTo>
                  <a:cubicBezTo>
                    <a:pt x="11829" y="5600"/>
                    <a:pt x="11799" y="5509"/>
                    <a:pt x="11769" y="5419"/>
                  </a:cubicBezTo>
                  <a:cubicBezTo>
                    <a:pt x="11724" y="5268"/>
                    <a:pt x="11633" y="5132"/>
                    <a:pt x="11558" y="4996"/>
                  </a:cubicBezTo>
                  <a:cubicBezTo>
                    <a:pt x="11422" y="4740"/>
                    <a:pt x="11286" y="4483"/>
                    <a:pt x="11241" y="4182"/>
                  </a:cubicBezTo>
                  <a:cubicBezTo>
                    <a:pt x="11150" y="3578"/>
                    <a:pt x="11346" y="2960"/>
                    <a:pt x="11467" y="2371"/>
                  </a:cubicBezTo>
                  <a:cubicBezTo>
                    <a:pt x="11588" y="1828"/>
                    <a:pt x="11678" y="1225"/>
                    <a:pt x="11407" y="712"/>
                  </a:cubicBezTo>
                  <a:cubicBezTo>
                    <a:pt x="11204" y="335"/>
                    <a:pt x="10821" y="1"/>
                    <a:pt x="10391" y="1"/>
                  </a:cubicBezTo>
                  <a:close/>
                </a:path>
              </a:pathLst>
            </a:custGeom>
            <a:solidFill>
              <a:srgbClr val="F5F0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3" name="Google Shape;3343;p56"/>
            <p:cNvSpPr/>
            <p:nvPr/>
          </p:nvSpPr>
          <p:spPr>
            <a:xfrm>
              <a:off x="3176300" y="4417350"/>
              <a:ext cx="775" cy="25"/>
            </a:xfrm>
            <a:custGeom>
              <a:rect b="b" l="l" r="r" t="t"/>
              <a:pathLst>
                <a:path extrusionOk="0" h="1" w="31">
                  <a:moveTo>
                    <a:pt x="1" y="0"/>
                  </a:moveTo>
                  <a:cubicBezTo>
                    <a:pt x="1" y="0"/>
                    <a:pt x="16" y="0"/>
                    <a:pt x="31" y="0"/>
                  </a:cubicBezTo>
                  <a:lnTo>
                    <a:pt x="1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56"/>
            <p:cNvSpPr/>
            <p:nvPr/>
          </p:nvSpPr>
          <p:spPr>
            <a:xfrm>
              <a:off x="2939425" y="4403625"/>
              <a:ext cx="247100" cy="182075"/>
            </a:xfrm>
            <a:custGeom>
              <a:rect b="b" l="l" r="r" t="t"/>
              <a:pathLst>
                <a:path extrusionOk="0" h="7283" w="9884">
                  <a:moveTo>
                    <a:pt x="9455" y="0"/>
                  </a:moveTo>
                  <a:cubicBezTo>
                    <a:pt x="9168" y="0"/>
                    <a:pt x="8900" y="127"/>
                    <a:pt x="8691" y="323"/>
                  </a:cubicBezTo>
                  <a:cubicBezTo>
                    <a:pt x="8465" y="534"/>
                    <a:pt x="8314" y="836"/>
                    <a:pt x="8193" y="1123"/>
                  </a:cubicBezTo>
                  <a:cubicBezTo>
                    <a:pt x="8163" y="1183"/>
                    <a:pt x="8148" y="1258"/>
                    <a:pt x="8163" y="1334"/>
                  </a:cubicBezTo>
                  <a:cubicBezTo>
                    <a:pt x="8178" y="1394"/>
                    <a:pt x="8238" y="1470"/>
                    <a:pt x="8299" y="1500"/>
                  </a:cubicBezTo>
                  <a:cubicBezTo>
                    <a:pt x="8341" y="1521"/>
                    <a:pt x="8393" y="1533"/>
                    <a:pt x="8445" y="1533"/>
                  </a:cubicBezTo>
                  <a:cubicBezTo>
                    <a:pt x="8540" y="1533"/>
                    <a:pt x="8637" y="1492"/>
                    <a:pt x="8676" y="1394"/>
                  </a:cubicBezTo>
                  <a:cubicBezTo>
                    <a:pt x="8721" y="1273"/>
                    <a:pt x="8782" y="1153"/>
                    <a:pt x="8842" y="1032"/>
                  </a:cubicBezTo>
                  <a:cubicBezTo>
                    <a:pt x="8857" y="1017"/>
                    <a:pt x="8857" y="1002"/>
                    <a:pt x="8872" y="987"/>
                  </a:cubicBezTo>
                  <a:lnTo>
                    <a:pt x="8872" y="987"/>
                  </a:lnTo>
                  <a:cubicBezTo>
                    <a:pt x="9008" y="1379"/>
                    <a:pt x="8902" y="1832"/>
                    <a:pt x="8631" y="2149"/>
                  </a:cubicBezTo>
                  <a:cubicBezTo>
                    <a:pt x="8314" y="2511"/>
                    <a:pt x="7801" y="2692"/>
                    <a:pt x="7318" y="2737"/>
                  </a:cubicBezTo>
                  <a:cubicBezTo>
                    <a:pt x="7213" y="2746"/>
                    <a:pt x="7106" y="2749"/>
                    <a:pt x="7000" y="2749"/>
                  </a:cubicBezTo>
                  <a:cubicBezTo>
                    <a:pt x="6786" y="2749"/>
                    <a:pt x="6571" y="2737"/>
                    <a:pt x="6355" y="2737"/>
                  </a:cubicBezTo>
                  <a:cubicBezTo>
                    <a:pt x="6138" y="2737"/>
                    <a:pt x="5921" y="2749"/>
                    <a:pt x="5704" y="2797"/>
                  </a:cubicBezTo>
                  <a:cubicBezTo>
                    <a:pt x="5236" y="2888"/>
                    <a:pt x="4844" y="3159"/>
                    <a:pt x="4527" y="3522"/>
                  </a:cubicBezTo>
                  <a:cubicBezTo>
                    <a:pt x="4165" y="3899"/>
                    <a:pt x="3923" y="4351"/>
                    <a:pt x="3637" y="4789"/>
                  </a:cubicBezTo>
                  <a:cubicBezTo>
                    <a:pt x="3365" y="5211"/>
                    <a:pt x="3033" y="5588"/>
                    <a:pt x="2626" y="5890"/>
                  </a:cubicBezTo>
                  <a:cubicBezTo>
                    <a:pt x="1921" y="6426"/>
                    <a:pt x="1071" y="6725"/>
                    <a:pt x="188" y="6725"/>
                  </a:cubicBezTo>
                  <a:cubicBezTo>
                    <a:pt x="125" y="6725"/>
                    <a:pt x="63" y="6723"/>
                    <a:pt x="1" y="6720"/>
                  </a:cubicBezTo>
                  <a:lnTo>
                    <a:pt x="1" y="6720"/>
                  </a:lnTo>
                  <a:cubicBezTo>
                    <a:pt x="1" y="6916"/>
                    <a:pt x="16" y="7097"/>
                    <a:pt x="31" y="7278"/>
                  </a:cubicBezTo>
                  <a:cubicBezTo>
                    <a:pt x="94" y="7281"/>
                    <a:pt x="158" y="7283"/>
                    <a:pt x="221" y="7283"/>
                  </a:cubicBezTo>
                  <a:cubicBezTo>
                    <a:pt x="1806" y="7283"/>
                    <a:pt x="3249" y="6381"/>
                    <a:pt x="4120" y="5076"/>
                  </a:cubicBezTo>
                  <a:cubicBezTo>
                    <a:pt x="4633" y="4276"/>
                    <a:pt x="5085" y="3340"/>
                    <a:pt x="6156" y="3295"/>
                  </a:cubicBezTo>
                  <a:cubicBezTo>
                    <a:pt x="7047" y="3250"/>
                    <a:pt x="7922" y="3386"/>
                    <a:pt x="8691" y="2827"/>
                  </a:cubicBezTo>
                  <a:cubicBezTo>
                    <a:pt x="9400" y="2315"/>
                    <a:pt x="9717" y="1364"/>
                    <a:pt x="9295" y="579"/>
                  </a:cubicBezTo>
                  <a:lnTo>
                    <a:pt x="9325" y="564"/>
                  </a:lnTo>
                  <a:cubicBezTo>
                    <a:pt x="9355" y="564"/>
                    <a:pt x="9370" y="564"/>
                    <a:pt x="9385" y="549"/>
                  </a:cubicBezTo>
                  <a:lnTo>
                    <a:pt x="9506" y="549"/>
                  </a:lnTo>
                  <a:cubicBezTo>
                    <a:pt x="9528" y="554"/>
                    <a:pt x="9552" y="557"/>
                    <a:pt x="9575" y="557"/>
                  </a:cubicBezTo>
                  <a:cubicBezTo>
                    <a:pt x="9693" y="557"/>
                    <a:pt x="9813" y="494"/>
                    <a:pt x="9838" y="368"/>
                  </a:cubicBezTo>
                  <a:cubicBezTo>
                    <a:pt x="9883" y="232"/>
                    <a:pt x="9808" y="51"/>
                    <a:pt x="9657" y="21"/>
                  </a:cubicBezTo>
                  <a:cubicBezTo>
                    <a:pt x="9589" y="7"/>
                    <a:pt x="9522" y="0"/>
                    <a:pt x="9455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56"/>
            <p:cNvSpPr/>
            <p:nvPr/>
          </p:nvSpPr>
          <p:spPr>
            <a:xfrm>
              <a:off x="3119350" y="4746650"/>
              <a:ext cx="380600" cy="714400"/>
            </a:xfrm>
            <a:custGeom>
              <a:rect b="b" l="l" r="r" t="t"/>
              <a:pathLst>
                <a:path extrusionOk="0" h="28576" w="15224">
                  <a:moveTo>
                    <a:pt x="6017" y="0"/>
                  </a:moveTo>
                  <a:cubicBezTo>
                    <a:pt x="5904" y="0"/>
                    <a:pt x="5789" y="5"/>
                    <a:pt x="5673" y="15"/>
                  </a:cubicBezTo>
                  <a:cubicBezTo>
                    <a:pt x="4723" y="90"/>
                    <a:pt x="3878" y="467"/>
                    <a:pt x="3139" y="1146"/>
                  </a:cubicBezTo>
                  <a:cubicBezTo>
                    <a:pt x="1494" y="2625"/>
                    <a:pt x="1313" y="5144"/>
                    <a:pt x="2626" y="6940"/>
                  </a:cubicBezTo>
                  <a:cubicBezTo>
                    <a:pt x="4346" y="9263"/>
                    <a:pt x="6835" y="12854"/>
                    <a:pt x="7393" y="14876"/>
                  </a:cubicBezTo>
                  <a:cubicBezTo>
                    <a:pt x="8464" y="19040"/>
                    <a:pt x="6398" y="22827"/>
                    <a:pt x="3802" y="26569"/>
                  </a:cubicBezTo>
                  <a:cubicBezTo>
                    <a:pt x="3802" y="26569"/>
                    <a:pt x="3422" y="26508"/>
                    <a:pt x="2902" y="26508"/>
                  </a:cubicBezTo>
                  <a:cubicBezTo>
                    <a:pt x="1778" y="26508"/>
                    <a:pt x="0" y="26791"/>
                    <a:pt x="0" y="28575"/>
                  </a:cubicBezTo>
                  <a:lnTo>
                    <a:pt x="4300" y="28575"/>
                  </a:lnTo>
                  <a:cubicBezTo>
                    <a:pt x="5070" y="28575"/>
                    <a:pt x="5779" y="28168"/>
                    <a:pt x="6141" y="27489"/>
                  </a:cubicBezTo>
                  <a:cubicBezTo>
                    <a:pt x="7816" y="24472"/>
                    <a:pt x="12614" y="16053"/>
                    <a:pt x="15224" y="14061"/>
                  </a:cubicBezTo>
                  <a:cubicBezTo>
                    <a:pt x="15224" y="14061"/>
                    <a:pt x="10848" y="10048"/>
                    <a:pt x="10245" y="3968"/>
                  </a:cubicBezTo>
                  <a:cubicBezTo>
                    <a:pt x="10030" y="1759"/>
                    <a:pt x="8206" y="0"/>
                    <a:pt x="6017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56"/>
            <p:cNvSpPr/>
            <p:nvPr/>
          </p:nvSpPr>
          <p:spPr>
            <a:xfrm>
              <a:off x="3151775" y="4746325"/>
              <a:ext cx="348175" cy="433350"/>
            </a:xfrm>
            <a:custGeom>
              <a:rect b="b" l="l" r="r" t="t"/>
              <a:pathLst>
                <a:path extrusionOk="0" h="17334" w="13927">
                  <a:moveTo>
                    <a:pt x="4681" y="0"/>
                  </a:moveTo>
                  <a:cubicBezTo>
                    <a:pt x="4575" y="0"/>
                    <a:pt x="4469" y="4"/>
                    <a:pt x="4361" y="13"/>
                  </a:cubicBezTo>
                  <a:cubicBezTo>
                    <a:pt x="3411" y="88"/>
                    <a:pt x="2581" y="480"/>
                    <a:pt x="1842" y="1144"/>
                  </a:cubicBezTo>
                  <a:cubicBezTo>
                    <a:pt x="197" y="2638"/>
                    <a:pt x="1" y="5157"/>
                    <a:pt x="1329" y="6938"/>
                  </a:cubicBezTo>
                  <a:cubicBezTo>
                    <a:pt x="3049" y="9276"/>
                    <a:pt x="5538" y="12867"/>
                    <a:pt x="6096" y="14889"/>
                  </a:cubicBezTo>
                  <a:cubicBezTo>
                    <a:pt x="6202" y="15296"/>
                    <a:pt x="6277" y="15704"/>
                    <a:pt x="6323" y="16111"/>
                  </a:cubicBezTo>
                  <a:cubicBezTo>
                    <a:pt x="6564" y="15658"/>
                    <a:pt x="6670" y="15130"/>
                    <a:pt x="6715" y="14617"/>
                  </a:cubicBezTo>
                  <a:cubicBezTo>
                    <a:pt x="6723" y="14563"/>
                    <a:pt x="6775" y="14532"/>
                    <a:pt x="6823" y="14532"/>
                  </a:cubicBezTo>
                  <a:cubicBezTo>
                    <a:pt x="6869" y="14532"/>
                    <a:pt x="6911" y="14559"/>
                    <a:pt x="6911" y="14617"/>
                  </a:cubicBezTo>
                  <a:cubicBezTo>
                    <a:pt x="6881" y="15462"/>
                    <a:pt x="7032" y="16277"/>
                    <a:pt x="6881" y="17107"/>
                  </a:cubicBezTo>
                  <a:cubicBezTo>
                    <a:pt x="7816" y="16473"/>
                    <a:pt x="8601" y="15673"/>
                    <a:pt x="9400" y="14874"/>
                  </a:cubicBezTo>
                  <a:cubicBezTo>
                    <a:pt x="9415" y="14854"/>
                    <a:pt x="9438" y="14846"/>
                    <a:pt x="9461" y="14846"/>
                  </a:cubicBezTo>
                  <a:cubicBezTo>
                    <a:pt x="9511" y="14846"/>
                    <a:pt x="9566" y="14883"/>
                    <a:pt x="9566" y="14934"/>
                  </a:cubicBezTo>
                  <a:cubicBezTo>
                    <a:pt x="9476" y="15719"/>
                    <a:pt x="9219" y="16564"/>
                    <a:pt x="9431" y="17333"/>
                  </a:cubicBezTo>
                  <a:cubicBezTo>
                    <a:pt x="9702" y="16865"/>
                    <a:pt x="9959" y="16367"/>
                    <a:pt x="10306" y="15930"/>
                  </a:cubicBezTo>
                  <a:cubicBezTo>
                    <a:pt x="10653" y="15507"/>
                    <a:pt x="11075" y="15236"/>
                    <a:pt x="11573" y="15025"/>
                  </a:cubicBezTo>
                  <a:cubicBezTo>
                    <a:pt x="12011" y="14844"/>
                    <a:pt x="12463" y="14723"/>
                    <a:pt x="12916" y="14587"/>
                  </a:cubicBezTo>
                  <a:cubicBezTo>
                    <a:pt x="13172" y="14497"/>
                    <a:pt x="13429" y="14406"/>
                    <a:pt x="13670" y="14270"/>
                  </a:cubicBezTo>
                  <a:cubicBezTo>
                    <a:pt x="13761" y="14195"/>
                    <a:pt x="13851" y="14135"/>
                    <a:pt x="13927" y="14074"/>
                  </a:cubicBezTo>
                  <a:cubicBezTo>
                    <a:pt x="13927" y="14074"/>
                    <a:pt x="9536" y="10061"/>
                    <a:pt x="8948" y="3981"/>
                  </a:cubicBezTo>
                  <a:cubicBezTo>
                    <a:pt x="8732" y="1764"/>
                    <a:pt x="6882" y="0"/>
                    <a:pt x="4681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56"/>
            <p:cNvSpPr/>
            <p:nvPr/>
          </p:nvSpPr>
          <p:spPr>
            <a:xfrm>
              <a:off x="2884750" y="5032150"/>
              <a:ext cx="359475" cy="383625"/>
            </a:xfrm>
            <a:custGeom>
              <a:rect b="b" l="l" r="r" t="t"/>
              <a:pathLst>
                <a:path extrusionOk="0" h="15345" w="14379">
                  <a:moveTo>
                    <a:pt x="6729" y="1"/>
                  </a:moveTo>
                  <a:cubicBezTo>
                    <a:pt x="7031" y="604"/>
                    <a:pt x="7272" y="1163"/>
                    <a:pt x="7393" y="1630"/>
                  </a:cubicBezTo>
                  <a:cubicBezTo>
                    <a:pt x="8464" y="5794"/>
                    <a:pt x="6397" y="9597"/>
                    <a:pt x="3802" y="13323"/>
                  </a:cubicBezTo>
                  <a:cubicBezTo>
                    <a:pt x="3802" y="13323"/>
                    <a:pt x="3435" y="13266"/>
                    <a:pt x="2929" y="13266"/>
                  </a:cubicBezTo>
                  <a:cubicBezTo>
                    <a:pt x="1806" y="13266"/>
                    <a:pt x="0" y="13546"/>
                    <a:pt x="0" y="15345"/>
                  </a:cubicBezTo>
                  <a:lnTo>
                    <a:pt x="4300" y="15345"/>
                  </a:lnTo>
                  <a:cubicBezTo>
                    <a:pt x="5069" y="15345"/>
                    <a:pt x="5779" y="14922"/>
                    <a:pt x="6141" y="14243"/>
                  </a:cubicBezTo>
                  <a:cubicBezTo>
                    <a:pt x="7649" y="11528"/>
                    <a:pt x="11678" y="4452"/>
                    <a:pt x="14378" y="1600"/>
                  </a:cubicBezTo>
                  <a:lnTo>
                    <a:pt x="14378" y="1600"/>
                  </a:lnTo>
                  <a:cubicBezTo>
                    <a:pt x="13652" y="1706"/>
                    <a:pt x="12954" y="1759"/>
                    <a:pt x="12282" y="1759"/>
                  </a:cubicBezTo>
                  <a:cubicBezTo>
                    <a:pt x="11223" y="1759"/>
                    <a:pt x="10232" y="1627"/>
                    <a:pt x="9309" y="1359"/>
                  </a:cubicBezTo>
                  <a:cubicBezTo>
                    <a:pt x="8343" y="1072"/>
                    <a:pt x="7483" y="604"/>
                    <a:pt x="6729" y="1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56"/>
            <p:cNvSpPr/>
            <p:nvPr/>
          </p:nvSpPr>
          <p:spPr>
            <a:xfrm>
              <a:off x="3603650" y="4715900"/>
              <a:ext cx="372700" cy="721000"/>
            </a:xfrm>
            <a:custGeom>
              <a:rect b="b" l="l" r="r" t="t"/>
              <a:pathLst>
                <a:path extrusionOk="0" h="28840" w="14908">
                  <a:moveTo>
                    <a:pt x="3685" y="0"/>
                  </a:moveTo>
                  <a:cubicBezTo>
                    <a:pt x="2701" y="0"/>
                    <a:pt x="1897" y="594"/>
                    <a:pt x="1253" y="1712"/>
                  </a:cubicBezTo>
                  <a:cubicBezTo>
                    <a:pt x="302" y="3342"/>
                    <a:pt x="1" y="5288"/>
                    <a:pt x="408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717" y="13948"/>
                    <a:pt x="10441" y="14612"/>
                    <a:pt x="10698" y="15487"/>
                  </a:cubicBezTo>
                  <a:lnTo>
                    <a:pt x="12976" y="27603"/>
                  </a:lnTo>
                  <a:cubicBezTo>
                    <a:pt x="12976" y="27603"/>
                    <a:pt x="11654" y="27142"/>
                    <a:pt x="10365" y="27142"/>
                  </a:cubicBezTo>
                  <a:cubicBezTo>
                    <a:pt x="9634" y="27142"/>
                    <a:pt x="8914" y="27290"/>
                    <a:pt x="8450" y="27753"/>
                  </a:cubicBezTo>
                  <a:cubicBezTo>
                    <a:pt x="8057" y="28161"/>
                    <a:pt x="8359" y="28840"/>
                    <a:pt x="8917" y="28840"/>
                  </a:cubicBezTo>
                  <a:lnTo>
                    <a:pt x="13881" y="28840"/>
                  </a:lnTo>
                  <a:cubicBezTo>
                    <a:pt x="14454" y="28840"/>
                    <a:pt x="14907" y="28372"/>
                    <a:pt x="14862" y="27799"/>
                  </a:cubicBezTo>
                  <a:lnTo>
                    <a:pt x="13911" y="11474"/>
                  </a:lnTo>
                  <a:cubicBezTo>
                    <a:pt x="10245" y="11142"/>
                    <a:pt x="7559" y="8713"/>
                    <a:pt x="7378" y="3945"/>
                  </a:cubicBezTo>
                  <a:cubicBezTo>
                    <a:pt x="7333" y="2286"/>
                    <a:pt x="6292" y="762"/>
                    <a:pt x="4738" y="204"/>
                  </a:cubicBezTo>
                  <a:cubicBezTo>
                    <a:pt x="4367" y="67"/>
                    <a:pt x="4016" y="0"/>
                    <a:pt x="3685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56"/>
            <p:cNvSpPr/>
            <p:nvPr/>
          </p:nvSpPr>
          <p:spPr>
            <a:xfrm>
              <a:off x="3603650" y="4715900"/>
              <a:ext cx="348925" cy="395125"/>
            </a:xfrm>
            <a:custGeom>
              <a:rect b="b" l="l" r="r" t="t"/>
              <a:pathLst>
                <a:path extrusionOk="0" h="15805" w="13957">
                  <a:moveTo>
                    <a:pt x="3679" y="0"/>
                  </a:moveTo>
                  <a:cubicBezTo>
                    <a:pt x="2700" y="0"/>
                    <a:pt x="1893" y="594"/>
                    <a:pt x="1238" y="1712"/>
                  </a:cubicBezTo>
                  <a:cubicBezTo>
                    <a:pt x="287" y="3342"/>
                    <a:pt x="1" y="5288"/>
                    <a:pt x="393" y="7129"/>
                  </a:cubicBezTo>
                  <a:cubicBezTo>
                    <a:pt x="936" y="9648"/>
                    <a:pt x="2807" y="12983"/>
                    <a:pt x="8812" y="13828"/>
                  </a:cubicBezTo>
                  <a:cubicBezTo>
                    <a:pt x="9596" y="13933"/>
                    <a:pt x="10275" y="14461"/>
                    <a:pt x="10577" y="15186"/>
                  </a:cubicBezTo>
                  <a:cubicBezTo>
                    <a:pt x="10667" y="14733"/>
                    <a:pt x="10713" y="14265"/>
                    <a:pt x="10683" y="13798"/>
                  </a:cubicBezTo>
                  <a:cubicBezTo>
                    <a:pt x="10683" y="13739"/>
                    <a:pt x="10734" y="13708"/>
                    <a:pt x="10782" y="13708"/>
                  </a:cubicBezTo>
                  <a:cubicBezTo>
                    <a:pt x="10821" y="13708"/>
                    <a:pt x="10857" y="13727"/>
                    <a:pt x="10864" y="13767"/>
                  </a:cubicBezTo>
                  <a:cubicBezTo>
                    <a:pt x="11105" y="14567"/>
                    <a:pt x="11497" y="15427"/>
                    <a:pt x="12267" y="15804"/>
                  </a:cubicBezTo>
                  <a:cubicBezTo>
                    <a:pt x="12056" y="14959"/>
                    <a:pt x="12191" y="14084"/>
                    <a:pt x="12312" y="13224"/>
                  </a:cubicBezTo>
                  <a:cubicBezTo>
                    <a:pt x="12320" y="13183"/>
                    <a:pt x="12360" y="13160"/>
                    <a:pt x="12403" y="13160"/>
                  </a:cubicBezTo>
                  <a:cubicBezTo>
                    <a:pt x="12437" y="13160"/>
                    <a:pt x="12473" y="13175"/>
                    <a:pt x="12493" y="13209"/>
                  </a:cubicBezTo>
                  <a:cubicBezTo>
                    <a:pt x="12810" y="13873"/>
                    <a:pt x="12916" y="14582"/>
                    <a:pt x="12885" y="15306"/>
                  </a:cubicBezTo>
                  <a:cubicBezTo>
                    <a:pt x="13066" y="14884"/>
                    <a:pt x="13217" y="14446"/>
                    <a:pt x="13323" y="13994"/>
                  </a:cubicBezTo>
                  <a:cubicBezTo>
                    <a:pt x="13474" y="13360"/>
                    <a:pt x="13549" y="12696"/>
                    <a:pt x="13564" y="12047"/>
                  </a:cubicBezTo>
                  <a:cubicBezTo>
                    <a:pt x="13564" y="11991"/>
                    <a:pt x="13610" y="11953"/>
                    <a:pt x="13656" y="11953"/>
                  </a:cubicBezTo>
                  <a:cubicBezTo>
                    <a:pt x="13685" y="11953"/>
                    <a:pt x="13713" y="11968"/>
                    <a:pt x="13730" y="12002"/>
                  </a:cubicBezTo>
                  <a:cubicBezTo>
                    <a:pt x="13806" y="12108"/>
                    <a:pt x="13881" y="12228"/>
                    <a:pt x="13957" y="12349"/>
                  </a:cubicBezTo>
                  <a:lnTo>
                    <a:pt x="13911" y="11474"/>
                  </a:lnTo>
                  <a:cubicBezTo>
                    <a:pt x="10230" y="11142"/>
                    <a:pt x="7544" y="8713"/>
                    <a:pt x="7378" y="3945"/>
                  </a:cubicBezTo>
                  <a:cubicBezTo>
                    <a:pt x="7318" y="2286"/>
                    <a:pt x="6292" y="762"/>
                    <a:pt x="4723" y="204"/>
                  </a:cubicBezTo>
                  <a:cubicBezTo>
                    <a:pt x="4355" y="67"/>
                    <a:pt x="4007" y="0"/>
                    <a:pt x="3679" y="0"/>
                  </a:cubicBezTo>
                  <a:close/>
                </a:path>
              </a:pathLst>
            </a:custGeom>
            <a:solidFill>
              <a:srgbClr val="C463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56"/>
            <p:cNvSpPr/>
            <p:nvPr/>
          </p:nvSpPr>
          <p:spPr>
            <a:xfrm>
              <a:off x="2712000" y="4366425"/>
              <a:ext cx="147875" cy="128275"/>
            </a:xfrm>
            <a:custGeom>
              <a:rect b="b" l="l" r="r" t="t"/>
              <a:pathLst>
                <a:path extrusionOk="0" h="5131" w="5915">
                  <a:moveTo>
                    <a:pt x="2957" y="0"/>
                  </a:moveTo>
                  <a:cubicBezTo>
                    <a:pt x="1328" y="0"/>
                    <a:pt x="0" y="966"/>
                    <a:pt x="0" y="2158"/>
                  </a:cubicBezTo>
                  <a:cubicBezTo>
                    <a:pt x="0" y="3350"/>
                    <a:pt x="1192" y="5130"/>
                    <a:pt x="2836" y="5130"/>
                  </a:cubicBezTo>
                  <a:cubicBezTo>
                    <a:pt x="4466" y="5130"/>
                    <a:pt x="5914" y="3350"/>
                    <a:pt x="5914" y="2158"/>
                  </a:cubicBezTo>
                  <a:cubicBezTo>
                    <a:pt x="5914" y="966"/>
                    <a:pt x="4587" y="0"/>
                    <a:pt x="295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56"/>
            <p:cNvSpPr/>
            <p:nvPr/>
          </p:nvSpPr>
          <p:spPr>
            <a:xfrm>
              <a:off x="2721425" y="4373975"/>
              <a:ext cx="116200" cy="100725"/>
            </a:xfrm>
            <a:custGeom>
              <a:rect b="b" l="l" r="r" t="t"/>
              <a:pathLst>
                <a:path extrusionOk="0" h="4029" w="4648">
                  <a:moveTo>
                    <a:pt x="2324" y="0"/>
                  </a:moveTo>
                  <a:cubicBezTo>
                    <a:pt x="1041" y="0"/>
                    <a:pt x="0" y="755"/>
                    <a:pt x="0" y="1690"/>
                  </a:cubicBezTo>
                  <a:cubicBezTo>
                    <a:pt x="0" y="2625"/>
                    <a:pt x="951" y="4029"/>
                    <a:pt x="2233" y="4029"/>
                  </a:cubicBezTo>
                  <a:cubicBezTo>
                    <a:pt x="3516" y="4029"/>
                    <a:pt x="4647" y="2625"/>
                    <a:pt x="4647" y="1690"/>
                  </a:cubicBezTo>
                  <a:cubicBezTo>
                    <a:pt x="4647" y="755"/>
                    <a:pt x="3606" y="0"/>
                    <a:pt x="2324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56"/>
            <p:cNvSpPr/>
            <p:nvPr/>
          </p:nvSpPr>
          <p:spPr>
            <a:xfrm>
              <a:off x="2744800" y="4378400"/>
              <a:ext cx="56225" cy="25400"/>
            </a:xfrm>
            <a:custGeom>
              <a:rect b="b" l="l" r="r" t="t"/>
              <a:pathLst>
                <a:path extrusionOk="0" h="1016" w="2249">
                  <a:moveTo>
                    <a:pt x="1261" y="1"/>
                  </a:moveTo>
                  <a:cubicBezTo>
                    <a:pt x="1214" y="1"/>
                    <a:pt x="1166" y="2"/>
                    <a:pt x="1117" y="4"/>
                  </a:cubicBezTo>
                  <a:cubicBezTo>
                    <a:pt x="499" y="34"/>
                    <a:pt x="1" y="246"/>
                    <a:pt x="16" y="472"/>
                  </a:cubicBezTo>
                  <a:cubicBezTo>
                    <a:pt x="30" y="708"/>
                    <a:pt x="477" y="1016"/>
                    <a:pt x="1075" y="1016"/>
                  </a:cubicBezTo>
                  <a:cubicBezTo>
                    <a:pt x="1089" y="1016"/>
                    <a:pt x="1103" y="1015"/>
                    <a:pt x="1117" y="1015"/>
                  </a:cubicBezTo>
                  <a:cubicBezTo>
                    <a:pt x="1721" y="985"/>
                    <a:pt x="2249" y="608"/>
                    <a:pt x="2249" y="381"/>
                  </a:cubicBezTo>
                  <a:cubicBezTo>
                    <a:pt x="2235" y="159"/>
                    <a:pt x="1811" y="1"/>
                    <a:pt x="1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56"/>
            <p:cNvSpPr/>
            <p:nvPr/>
          </p:nvSpPr>
          <p:spPr>
            <a:xfrm>
              <a:off x="296395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9" y="0"/>
                  </a:moveTo>
                  <a:cubicBezTo>
                    <a:pt x="665" y="0"/>
                    <a:pt x="591" y="16"/>
                    <a:pt x="528" y="48"/>
                  </a:cubicBezTo>
                  <a:cubicBezTo>
                    <a:pt x="363" y="123"/>
                    <a:pt x="242" y="274"/>
                    <a:pt x="166" y="440"/>
                  </a:cubicBezTo>
                  <a:cubicBezTo>
                    <a:pt x="31" y="757"/>
                    <a:pt x="0" y="1240"/>
                    <a:pt x="166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4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6" y="1571"/>
                    <a:pt x="1087" y="1466"/>
                    <a:pt x="1117" y="1360"/>
                  </a:cubicBezTo>
                  <a:cubicBezTo>
                    <a:pt x="1207" y="1134"/>
                    <a:pt x="1238" y="893"/>
                    <a:pt x="1238" y="666"/>
                  </a:cubicBezTo>
                  <a:cubicBezTo>
                    <a:pt x="1238" y="636"/>
                    <a:pt x="1223" y="591"/>
                    <a:pt x="1223" y="561"/>
                  </a:cubicBezTo>
                  <a:cubicBezTo>
                    <a:pt x="1207" y="380"/>
                    <a:pt x="1162" y="214"/>
                    <a:pt x="1026" y="93"/>
                  </a:cubicBezTo>
                  <a:cubicBezTo>
                    <a:pt x="947" y="31"/>
                    <a:pt x="842" y="0"/>
                    <a:pt x="739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56"/>
            <p:cNvSpPr/>
            <p:nvPr/>
          </p:nvSpPr>
          <p:spPr>
            <a:xfrm>
              <a:off x="3068800" y="4309800"/>
              <a:ext cx="30950" cy="45825"/>
            </a:xfrm>
            <a:custGeom>
              <a:rect b="b" l="l" r="r" t="t"/>
              <a:pathLst>
                <a:path extrusionOk="0" h="1833" w="1238">
                  <a:moveTo>
                    <a:pt x="736" y="0"/>
                  </a:moveTo>
                  <a:cubicBezTo>
                    <a:pt x="660" y="0"/>
                    <a:pt x="583" y="16"/>
                    <a:pt x="514" y="48"/>
                  </a:cubicBezTo>
                  <a:cubicBezTo>
                    <a:pt x="363" y="123"/>
                    <a:pt x="242" y="274"/>
                    <a:pt x="167" y="440"/>
                  </a:cubicBezTo>
                  <a:cubicBezTo>
                    <a:pt x="31" y="757"/>
                    <a:pt x="1" y="1240"/>
                    <a:pt x="167" y="1556"/>
                  </a:cubicBezTo>
                  <a:cubicBezTo>
                    <a:pt x="262" y="1707"/>
                    <a:pt x="432" y="1832"/>
                    <a:pt x="609" y="1832"/>
                  </a:cubicBezTo>
                  <a:cubicBezTo>
                    <a:pt x="627" y="1832"/>
                    <a:pt x="646" y="1831"/>
                    <a:pt x="665" y="1828"/>
                  </a:cubicBezTo>
                  <a:cubicBezTo>
                    <a:pt x="785" y="1813"/>
                    <a:pt x="876" y="1737"/>
                    <a:pt x="951" y="1662"/>
                  </a:cubicBezTo>
                  <a:cubicBezTo>
                    <a:pt x="1027" y="1571"/>
                    <a:pt x="1087" y="1466"/>
                    <a:pt x="1117" y="1360"/>
                  </a:cubicBezTo>
                  <a:cubicBezTo>
                    <a:pt x="1208" y="1134"/>
                    <a:pt x="1238" y="893"/>
                    <a:pt x="1223" y="666"/>
                  </a:cubicBezTo>
                  <a:lnTo>
                    <a:pt x="1238" y="666"/>
                  </a:lnTo>
                  <a:cubicBezTo>
                    <a:pt x="1238" y="636"/>
                    <a:pt x="1223" y="591"/>
                    <a:pt x="1223" y="561"/>
                  </a:cubicBezTo>
                  <a:cubicBezTo>
                    <a:pt x="1208" y="380"/>
                    <a:pt x="1162" y="214"/>
                    <a:pt x="1027" y="93"/>
                  </a:cubicBezTo>
                  <a:cubicBezTo>
                    <a:pt x="947" y="31"/>
                    <a:pt x="843" y="0"/>
                    <a:pt x="736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5" name="Google Shape;3355;p56"/>
          <p:cNvGrpSpPr/>
          <p:nvPr/>
        </p:nvGrpSpPr>
        <p:grpSpPr>
          <a:xfrm>
            <a:off x="5910032" y="3515116"/>
            <a:ext cx="1308927" cy="950911"/>
            <a:chOff x="1000463" y="2027225"/>
            <a:chExt cx="460825" cy="432075"/>
          </a:xfrm>
        </p:grpSpPr>
        <p:sp>
          <p:nvSpPr>
            <p:cNvPr id="3356" name="Google Shape;3356;p56"/>
            <p:cNvSpPr/>
            <p:nvPr/>
          </p:nvSpPr>
          <p:spPr>
            <a:xfrm>
              <a:off x="1029213" y="2209925"/>
              <a:ext cx="403300" cy="249375"/>
            </a:xfrm>
            <a:custGeom>
              <a:rect b="b" l="l" r="r" t="t"/>
              <a:pathLst>
                <a:path extrusionOk="0" h="9975" w="16132">
                  <a:moveTo>
                    <a:pt x="1" y="1"/>
                  </a:moveTo>
                  <a:lnTo>
                    <a:pt x="1104" y="9974"/>
                  </a:lnTo>
                  <a:lnTo>
                    <a:pt x="15029" y="9974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56"/>
            <p:cNvSpPr/>
            <p:nvPr/>
          </p:nvSpPr>
          <p:spPr>
            <a:xfrm>
              <a:off x="1230763" y="2209925"/>
              <a:ext cx="201750" cy="249375"/>
            </a:xfrm>
            <a:custGeom>
              <a:rect b="b" l="l" r="r" t="t"/>
              <a:pathLst>
                <a:path extrusionOk="0" h="9975" w="8070">
                  <a:moveTo>
                    <a:pt x="1" y="1"/>
                  </a:moveTo>
                  <a:lnTo>
                    <a:pt x="1" y="9974"/>
                  </a:lnTo>
                  <a:lnTo>
                    <a:pt x="6967" y="9974"/>
                  </a:lnTo>
                  <a:lnTo>
                    <a:pt x="80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56"/>
            <p:cNvSpPr/>
            <p:nvPr/>
          </p:nvSpPr>
          <p:spPr>
            <a:xfrm>
              <a:off x="1163313" y="2297275"/>
              <a:ext cx="135125" cy="107900"/>
            </a:xfrm>
            <a:custGeom>
              <a:rect b="b" l="l" r="r" t="t"/>
              <a:pathLst>
                <a:path extrusionOk="0" h="4316" w="5405">
                  <a:moveTo>
                    <a:pt x="2699" y="0"/>
                  </a:moveTo>
                  <a:cubicBezTo>
                    <a:pt x="1212" y="0"/>
                    <a:pt x="0" y="1206"/>
                    <a:pt x="0" y="2699"/>
                  </a:cubicBezTo>
                  <a:cubicBezTo>
                    <a:pt x="0" y="3596"/>
                    <a:pt x="726" y="4316"/>
                    <a:pt x="1623" y="4316"/>
                  </a:cubicBezTo>
                  <a:lnTo>
                    <a:pt x="3781" y="4316"/>
                  </a:lnTo>
                  <a:cubicBezTo>
                    <a:pt x="4678" y="4316"/>
                    <a:pt x="5405" y="3596"/>
                    <a:pt x="5405" y="2699"/>
                  </a:cubicBezTo>
                  <a:cubicBezTo>
                    <a:pt x="5405" y="1206"/>
                    <a:pt x="4192" y="0"/>
                    <a:pt x="2706" y="0"/>
                  </a:cubicBez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56"/>
            <p:cNvSpPr/>
            <p:nvPr/>
          </p:nvSpPr>
          <p:spPr>
            <a:xfrm>
              <a:off x="1244313" y="2243150"/>
              <a:ext cx="27075" cy="27100"/>
            </a:xfrm>
            <a:custGeom>
              <a:rect b="b" l="l" r="r" t="t"/>
              <a:pathLst>
                <a:path extrusionOk="0" h="1084" w="1083">
                  <a:moveTo>
                    <a:pt x="0" y="1"/>
                  </a:moveTo>
                  <a:lnTo>
                    <a:pt x="0" y="1083"/>
                  </a:lnTo>
                  <a:lnTo>
                    <a:pt x="1082" y="1083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56"/>
            <p:cNvSpPr/>
            <p:nvPr/>
          </p:nvSpPr>
          <p:spPr>
            <a:xfrm>
              <a:off x="1298413" y="2297275"/>
              <a:ext cx="26900" cy="26900"/>
            </a:xfrm>
            <a:custGeom>
              <a:rect b="b" l="l" r="r" t="t"/>
              <a:pathLst>
                <a:path extrusionOk="0" h="1076" w="1076">
                  <a:moveTo>
                    <a:pt x="1" y="0"/>
                  </a:moveTo>
                  <a:lnTo>
                    <a:pt x="1" y="1076"/>
                  </a:lnTo>
                  <a:lnTo>
                    <a:pt x="1076" y="1076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56"/>
            <p:cNvSpPr/>
            <p:nvPr/>
          </p:nvSpPr>
          <p:spPr>
            <a:xfrm>
              <a:off x="1190363" y="2243150"/>
              <a:ext cx="26900" cy="27100"/>
            </a:xfrm>
            <a:custGeom>
              <a:rect b="b" l="l" r="r" t="t"/>
              <a:pathLst>
                <a:path extrusionOk="0" h="1084" w="1076">
                  <a:moveTo>
                    <a:pt x="0" y="1"/>
                  </a:moveTo>
                  <a:lnTo>
                    <a:pt x="0" y="1083"/>
                  </a:lnTo>
                  <a:lnTo>
                    <a:pt x="1076" y="108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56"/>
            <p:cNvSpPr/>
            <p:nvPr/>
          </p:nvSpPr>
          <p:spPr>
            <a:xfrm>
              <a:off x="1136238" y="2297275"/>
              <a:ext cx="27100" cy="26900"/>
            </a:xfrm>
            <a:custGeom>
              <a:rect b="b" l="l" r="r" t="t"/>
              <a:pathLst>
                <a:path extrusionOk="0" h="1076" w="1084">
                  <a:moveTo>
                    <a:pt x="1" y="0"/>
                  </a:moveTo>
                  <a:lnTo>
                    <a:pt x="1" y="1076"/>
                  </a:lnTo>
                  <a:lnTo>
                    <a:pt x="1083" y="1076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56"/>
            <p:cNvSpPr/>
            <p:nvPr/>
          </p:nvSpPr>
          <p:spPr>
            <a:xfrm>
              <a:off x="1000463" y="2160625"/>
              <a:ext cx="460825" cy="55675"/>
            </a:xfrm>
            <a:custGeom>
              <a:rect b="b" l="l" r="r" t="t"/>
              <a:pathLst>
                <a:path extrusionOk="0" h="2227" w="18433">
                  <a:moveTo>
                    <a:pt x="3192" y="0"/>
                  </a:moveTo>
                  <a:lnTo>
                    <a:pt x="1171" y="1144"/>
                  </a:lnTo>
                  <a:lnTo>
                    <a:pt x="0" y="1144"/>
                  </a:lnTo>
                  <a:lnTo>
                    <a:pt x="0" y="2226"/>
                  </a:lnTo>
                  <a:lnTo>
                    <a:pt x="18433" y="2226"/>
                  </a:lnTo>
                  <a:lnTo>
                    <a:pt x="18433" y="1144"/>
                  </a:lnTo>
                  <a:lnTo>
                    <a:pt x="11864" y="1144"/>
                  </a:lnTo>
                  <a:lnTo>
                    <a:pt x="9213" y="452"/>
                  </a:lnTo>
                  <a:lnTo>
                    <a:pt x="7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56"/>
            <p:cNvSpPr/>
            <p:nvPr/>
          </p:nvSpPr>
          <p:spPr>
            <a:xfrm>
              <a:off x="1230763" y="2297275"/>
              <a:ext cx="67675" cy="107900"/>
            </a:xfrm>
            <a:custGeom>
              <a:rect b="b" l="l" r="r" t="t"/>
              <a:pathLst>
                <a:path extrusionOk="0" h="4316" w="2707">
                  <a:moveTo>
                    <a:pt x="1" y="0"/>
                  </a:moveTo>
                  <a:lnTo>
                    <a:pt x="1" y="4316"/>
                  </a:lnTo>
                  <a:lnTo>
                    <a:pt x="1083" y="4316"/>
                  </a:lnTo>
                  <a:cubicBezTo>
                    <a:pt x="1980" y="4316"/>
                    <a:pt x="2707" y="3596"/>
                    <a:pt x="2707" y="2699"/>
                  </a:cubicBezTo>
                  <a:cubicBezTo>
                    <a:pt x="2707" y="1206"/>
                    <a:pt x="1494" y="0"/>
                    <a:pt x="1" y="0"/>
                  </a:cubicBez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56"/>
            <p:cNvSpPr/>
            <p:nvPr/>
          </p:nvSpPr>
          <p:spPr>
            <a:xfrm>
              <a:off x="1230763" y="2171925"/>
              <a:ext cx="230525" cy="44375"/>
            </a:xfrm>
            <a:custGeom>
              <a:rect b="b" l="l" r="r" t="t"/>
              <a:pathLst>
                <a:path extrusionOk="0" h="1775" w="9221">
                  <a:moveTo>
                    <a:pt x="1" y="0"/>
                  </a:moveTo>
                  <a:lnTo>
                    <a:pt x="1" y="1774"/>
                  </a:lnTo>
                  <a:lnTo>
                    <a:pt x="9221" y="1774"/>
                  </a:lnTo>
                  <a:lnTo>
                    <a:pt x="9221" y="692"/>
                  </a:lnTo>
                  <a:lnTo>
                    <a:pt x="2652" y="6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56"/>
            <p:cNvSpPr/>
            <p:nvPr/>
          </p:nvSpPr>
          <p:spPr>
            <a:xfrm>
              <a:off x="1352363" y="2027225"/>
              <a:ext cx="81025" cy="81025"/>
            </a:xfrm>
            <a:custGeom>
              <a:rect b="b" l="l" r="r" t="t"/>
              <a:pathLst>
                <a:path extrusionOk="0" h="3241" w="3241">
                  <a:moveTo>
                    <a:pt x="1617" y="0"/>
                  </a:moveTo>
                  <a:cubicBezTo>
                    <a:pt x="726" y="0"/>
                    <a:pt x="0" y="726"/>
                    <a:pt x="0" y="1624"/>
                  </a:cubicBezTo>
                  <a:cubicBezTo>
                    <a:pt x="0" y="2514"/>
                    <a:pt x="726" y="3240"/>
                    <a:pt x="1617" y="3240"/>
                  </a:cubicBezTo>
                  <a:cubicBezTo>
                    <a:pt x="2514" y="3240"/>
                    <a:pt x="3240" y="2514"/>
                    <a:pt x="3240" y="1624"/>
                  </a:cubicBezTo>
                  <a:cubicBezTo>
                    <a:pt x="3240" y="726"/>
                    <a:pt x="2514" y="0"/>
                    <a:pt x="1617" y="0"/>
                  </a:cubicBezTo>
                  <a:close/>
                </a:path>
              </a:pathLst>
            </a:custGeom>
            <a:solidFill>
              <a:srgbClr val="FCC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56"/>
            <p:cNvSpPr/>
            <p:nvPr/>
          </p:nvSpPr>
          <p:spPr>
            <a:xfrm>
              <a:off x="1298413" y="2081150"/>
              <a:ext cx="26900" cy="27100"/>
            </a:xfrm>
            <a:custGeom>
              <a:rect b="b" l="l" r="r" t="t"/>
              <a:pathLst>
                <a:path extrusionOk="0" h="1084" w="1076">
                  <a:moveTo>
                    <a:pt x="1" y="1"/>
                  </a:moveTo>
                  <a:lnTo>
                    <a:pt x="1" y="1083"/>
                  </a:lnTo>
                  <a:lnTo>
                    <a:pt x="1076" y="1083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FCC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56"/>
            <p:cNvSpPr/>
            <p:nvPr/>
          </p:nvSpPr>
          <p:spPr>
            <a:xfrm>
              <a:off x="1029738" y="2081150"/>
              <a:ext cx="267325" cy="189100"/>
            </a:xfrm>
            <a:custGeom>
              <a:rect b="b" l="l" r="r" t="t"/>
              <a:pathLst>
                <a:path extrusionOk="0" h="7564" w="10693">
                  <a:moveTo>
                    <a:pt x="4802" y="1"/>
                  </a:moveTo>
                  <a:cubicBezTo>
                    <a:pt x="3487" y="1"/>
                    <a:pt x="2384" y="953"/>
                    <a:pt x="2151" y="2207"/>
                  </a:cubicBezTo>
                  <a:cubicBezTo>
                    <a:pt x="1069" y="2412"/>
                    <a:pt x="226" y="3255"/>
                    <a:pt x="0" y="4323"/>
                  </a:cubicBezTo>
                  <a:lnTo>
                    <a:pt x="2103" y="4323"/>
                  </a:lnTo>
                  <a:lnTo>
                    <a:pt x="2103" y="5946"/>
                  </a:lnTo>
                  <a:cubicBezTo>
                    <a:pt x="2103" y="6837"/>
                    <a:pt x="2829" y="7563"/>
                    <a:pt x="3727" y="7563"/>
                  </a:cubicBezTo>
                  <a:cubicBezTo>
                    <a:pt x="4624" y="7563"/>
                    <a:pt x="5343" y="6837"/>
                    <a:pt x="5343" y="5946"/>
                  </a:cubicBezTo>
                  <a:lnTo>
                    <a:pt x="5343" y="4323"/>
                  </a:lnTo>
                  <a:lnTo>
                    <a:pt x="10693" y="4323"/>
                  </a:lnTo>
                  <a:cubicBezTo>
                    <a:pt x="10467" y="3255"/>
                    <a:pt x="9624" y="2412"/>
                    <a:pt x="8542" y="2207"/>
                  </a:cubicBezTo>
                  <a:cubicBezTo>
                    <a:pt x="8467" y="1796"/>
                    <a:pt x="8295" y="1433"/>
                    <a:pt x="8042" y="1104"/>
                  </a:cubicBezTo>
                  <a:cubicBezTo>
                    <a:pt x="7569" y="439"/>
                    <a:pt x="6768" y="1"/>
                    <a:pt x="5884" y="1"/>
                  </a:cubicBezTo>
                  <a:close/>
                </a:path>
              </a:pathLst>
            </a:custGeom>
            <a:solidFill>
              <a:srgbClr val="FFE6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56"/>
            <p:cNvSpPr/>
            <p:nvPr/>
          </p:nvSpPr>
          <p:spPr>
            <a:xfrm>
              <a:off x="1230763" y="2108725"/>
              <a:ext cx="66300" cy="80525"/>
            </a:xfrm>
            <a:custGeom>
              <a:rect b="b" l="l" r="r" t="t"/>
              <a:pathLst>
                <a:path extrusionOk="0" h="3221" w="2652">
                  <a:moveTo>
                    <a:pt x="1" y="1"/>
                  </a:moveTo>
                  <a:lnTo>
                    <a:pt x="1" y="3220"/>
                  </a:lnTo>
                  <a:lnTo>
                    <a:pt x="2652" y="3220"/>
                  </a:lnTo>
                  <a:cubicBezTo>
                    <a:pt x="2426" y="2152"/>
                    <a:pt x="1583" y="1309"/>
                    <a:pt x="501" y="1104"/>
                  </a:cubicBezTo>
                  <a:cubicBezTo>
                    <a:pt x="426" y="693"/>
                    <a:pt x="254" y="330"/>
                    <a:pt x="1" y="1"/>
                  </a:cubicBezTo>
                  <a:close/>
                </a:path>
              </a:pathLst>
            </a:custGeom>
            <a:solidFill>
              <a:srgbClr val="FCC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3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p57"/>
          <p:cNvSpPr/>
          <p:nvPr/>
        </p:nvSpPr>
        <p:spPr>
          <a:xfrm flipH="1">
            <a:off x="-206934" y="3108340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5" name="Google Shape;3375;p57"/>
          <p:cNvGrpSpPr/>
          <p:nvPr/>
        </p:nvGrpSpPr>
        <p:grpSpPr>
          <a:xfrm flipH="1">
            <a:off x="691231" y="2955199"/>
            <a:ext cx="1695478" cy="1538931"/>
            <a:chOff x="-4610934" y="1188537"/>
            <a:chExt cx="1695478" cy="1538931"/>
          </a:xfrm>
        </p:grpSpPr>
        <p:sp>
          <p:nvSpPr>
            <p:cNvPr id="3376" name="Google Shape;3376;p5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5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5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5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5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5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5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5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5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5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5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7" name="Google Shape;3387;p57"/>
          <p:cNvSpPr/>
          <p:nvPr/>
        </p:nvSpPr>
        <p:spPr>
          <a:xfrm flipH="1">
            <a:off x="6991641" y="3349732"/>
            <a:ext cx="1308960" cy="1460189"/>
          </a:xfrm>
          <a:custGeom>
            <a:rect b="b" l="l" r="r" t="t"/>
            <a:pathLst>
              <a:path extrusionOk="0" h="17264" w="15476">
                <a:moveTo>
                  <a:pt x="11583" y="1"/>
                </a:moveTo>
                <a:lnTo>
                  <a:pt x="11583" y="1"/>
                </a:lnTo>
                <a:cubicBezTo>
                  <a:pt x="10505" y="942"/>
                  <a:pt x="9966" y="2328"/>
                  <a:pt x="9564" y="3679"/>
                </a:cubicBezTo>
                <a:cubicBezTo>
                  <a:pt x="9171" y="5031"/>
                  <a:pt x="8880" y="6434"/>
                  <a:pt x="8153" y="7649"/>
                </a:cubicBezTo>
                <a:cubicBezTo>
                  <a:pt x="8161" y="7623"/>
                  <a:pt x="8170" y="7606"/>
                  <a:pt x="8178" y="7580"/>
                </a:cubicBezTo>
                <a:lnTo>
                  <a:pt x="8178" y="7580"/>
                </a:lnTo>
                <a:cubicBezTo>
                  <a:pt x="8153" y="7623"/>
                  <a:pt x="8127" y="7675"/>
                  <a:pt x="8102" y="7717"/>
                </a:cubicBezTo>
                <a:cubicBezTo>
                  <a:pt x="8281" y="7409"/>
                  <a:pt x="8127" y="6494"/>
                  <a:pt x="8119" y="6126"/>
                </a:cubicBezTo>
                <a:cubicBezTo>
                  <a:pt x="8119" y="5553"/>
                  <a:pt x="8093" y="4980"/>
                  <a:pt x="8050" y="4415"/>
                </a:cubicBezTo>
                <a:cubicBezTo>
                  <a:pt x="7982" y="3303"/>
                  <a:pt x="7871" y="2165"/>
                  <a:pt x="7648" y="1079"/>
                </a:cubicBezTo>
                <a:cubicBezTo>
                  <a:pt x="7058" y="2045"/>
                  <a:pt x="6852" y="4398"/>
                  <a:pt x="7109" y="5544"/>
                </a:cubicBezTo>
                <a:cubicBezTo>
                  <a:pt x="7280" y="6323"/>
                  <a:pt x="7588" y="7084"/>
                  <a:pt x="7622" y="7888"/>
                </a:cubicBezTo>
                <a:cubicBezTo>
                  <a:pt x="7648" y="8427"/>
                  <a:pt x="7511" y="9009"/>
                  <a:pt x="7195" y="9437"/>
                </a:cubicBezTo>
                <a:cubicBezTo>
                  <a:pt x="7195" y="9437"/>
                  <a:pt x="7195" y="9445"/>
                  <a:pt x="7186" y="9445"/>
                </a:cubicBezTo>
                <a:cubicBezTo>
                  <a:pt x="7024" y="9711"/>
                  <a:pt x="6801" y="9924"/>
                  <a:pt x="6510" y="10070"/>
                </a:cubicBezTo>
                <a:cubicBezTo>
                  <a:pt x="6339" y="7580"/>
                  <a:pt x="5740" y="5125"/>
                  <a:pt x="4748" y="2841"/>
                </a:cubicBezTo>
                <a:lnTo>
                  <a:pt x="4748" y="2841"/>
                </a:lnTo>
                <a:cubicBezTo>
                  <a:pt x="4337" y="4826"/>
                  <a:pt x="4645" y="6947"/>
                  <a:pt x="5612" y="8718"/>
                </a:cubicBezTo>
                <a:cubicBezTo>
                  <a:pt x="5826" y="9112"/>
                  <a:pt x="6074" y="9505"/>
                  <a:pt x="6160" y="9942"/>
                </a:cubicBezTo>
                <a:cubicBezTo>
                  <a:pt x="6237" y="10309"/>
                  <a:pt x="6168" y="10737"/>
                  <a:pt x="5920" y="11020"/>
                </a:cubicBezTo>
                <a:cubicBezTo>
                  <a:pt x="5852" y="11139"/>
                  <a:pt x="5757" y="11250"/>
                  <a:pt x="5638" y="11327"/>
                </a:cubicBezTo>
                <a:cubicBezTo>
                  <a:pt x="4834" y="9120"/>
                  <a:pt x="3927" y="6947"/>
                  <a:pt x="2900" y="4826"/>
                </a:cubicBezTo>
                <a:lnTo>
                  <a:pt x="2900" y="4826"/>
                </a:lnTo>
                <a:cubicBezTo>
                  <a:pt x="3123" y="7272"/>
                  <a:pt x="3952" y="9659"/>
                  <a:pt x="5321" y="11704"/>
                </a:cubicBezTo>
                <a:cubicBezTo>
                  <a:pt x="5270" y="11764"/>
                  <a:pt x="5227" y="11824"/>
                  <a:pt x="5176" y="11875"/>
                </a:cubicBezTo>
                <a:cubicBezTo>
                  <a:pt x="5176" y="11884"/>
                  <a:pt x="5184" y="11884"/>
                  <a:pt x="5184" y="11892"/>
                </a:cubicBezTo>
                <a:cubicBezTo>
                  <a:pt x="4859" y="12269"/>
                  <a:pt x="4534" y="12653"/>
                  <a:pt x="4209" y="13030"/>
                </a:cubicBezTo>
                <a:cubicBezTo>
                  <a:pt x="3396" y="10823"/>
                  <a:pt x="2413" y="8675"/>
                  <a:pt x="1266" y="6622"/>
                </a:cubicBezTo>
                <a:lnTo>
                  <a:pt x="1266" y="6622"/>
                </a:lnTo>
                <a:cubicBezTo>
                  <a:pt x="1352" y="8812"/>
                  <a:pt x="2164" y="10968"/>
                  <a:pt x="3567" y="12653"/>
                </a:cubicBezTo>
                <a:cubicBezTo>
                  <a:pt x="3704" y="12825"/>
                  <a:pt x="3858" y="13004"/>
                  <a:pt x="3901" y="13218"/>
                </a:cubicBezTo>
                <a:cubicBezTo>
                  <a:pt x="3927" y="13398"/>
                  <a:pt x="3790" y="13980"/>
                  <a:pt x="3388" y="13988"/>
                </a:cubicBezTo>
                <a:cubicBezTo>
                  <a:pt x="2259" y="12294"/>
                  <a:pt x="1129" y="10609"/>
                  <a:pt x="0" y="8915"/>
                </a:cubicBezTo>
                <a:lnTo>
                  <a:pt x="0" y="8915"/>
                </a:lnTo>
                <a:cubicBezTo>
                  <a:pt x="607" y="10891"/>
                  <a:pt x="1737" y="12773"/>
                  <a:pt x="3259" y="14193"/>
                </a:cubicBezTo>
                <a:cubicBezTo>
                  <a:pt x="3174" y="14270"/>
                  <a:pt x="3037" y="14390"/>
                  <a:pt x="3054" y="14399"/>
                </a:cubicBezTo>
                <a:cubicBezTo>
                  <a:pt x="2344" y="15083"/>
                  <a:pt x="1643" y="15759"/>
                  <a:pt x="933" y="16435"/>
                </a:cubicBezTo>
                <a:lnTo>
                  <a:pt x="924" y="16452"/>
                </a:lnTo>
                <a:cubicBezTo>
                  <a:pt x="890" y="16503"/>
                  <a:pt x="873" y="16563"/>
                  <a:pt x="864" y="16623"/>
                </a:cubicBezTo>
                <a:cubicBezTo>
                  <a:pt x="809" y="16976"/>
                  <a:pt x="1185" y="17263"/>
                  <a:pt x="1544" y="17263"/>
                </a:cubicBezTo>
                <a:cubicBezTo>
                  <a:pt x="1577" y="17263"/>
                  <a:pt x="1610" y="17261"/>
                  <a:pt x="1643" y="17256"/>
                </a:cubicBezTo>
                <a:cubicBezTo>
                  <a:pt x="1942" y="17205"/>
                  <a:pt x="2190" y="17008"/>
                  <a:pt x="2378" y="16768"/>
                </a:cubicBezTo>
                <a:cubicBezTo>
                  <a:pt x="2549" y="16469"/>
                  <a:pt x="2686" y="16144"/>
                  <a:pt x="2900" y="15879"/>
                </a:cubicBezTo>
                <a:cubicBezTo>
                  <a:pt x="2969" y="15750"/>
                  <a:pt x="3054" y="15631"/>
                  <a:pt x="3148" y="15519"/>
                </a:cubicBezTo>
                <a:cubicBezTo>
                  <a:pt x="3628" y="14938"/>
                  <a:pt x="4421" y="14721"/>
                  <a:pt x="5195" y="14721"/>
                </a:cubicBezTo>
                <a:cubicBezTo>
                  <a:pt x="5332" y="14721"/>
                  <a:pt x="5469" y="14728"/>
                  <a:pt x="5603" y="14741"/>
                </a:cubicBezTo>
                <a:cubicBezTo>
                  <a:pt x="6493" y="14835"/>
                  <a:pt x="7340" y="15143"/>
                  <a:pt x="8230" y="15246"/>
                </a:cubicBezTo>
                <a:cubicBezTo>
                  <a:pt x="8446" y="15271"/>
                  <a:pt x="8664" y="15283"/>
                  <a:pt x="8882" y="15283"/>
                </a:cubicBezTo>
                <a:cubicBezTo>
                  <a:pt x="9933" y="15283"/>
                  <a:pt x="10991" y="14996"/>
                  <a:pt x="11891" y="14450"/>
                </a:cubicBezTo>
                <a:cubicBezTo>
                  <a:pt x="12003" y="14390"/>
                  <a:pt x="12122" y="14305"/>
                  <a:pt x="12165" y="14193"/>
                </a:cubicBezTo>
                <a:cubicBezTo>
                  <a:pt x="12140" y="14181"/>
                  <a:pt x="12120" y="14173"/>
                  <a:pt x="12097" y="14173"/>
                </a:cubicBezTo>
                <a:cubicBezTo>
                  <a:pt x="12089" y="14173"/>
                  <a:pt x="12080" y="14174"/>
                  <a:pt x="12071" y="14176"/>
                </a:cubicBezTo>
                <a:cubicBezTo>
                  <a:pt x="10594" y="14351"/>
                  <a:pt x="9053" y="14438"/>
                  <a:pt x="7522" y="14438"/>
                </a:cubicBezTo>
                <a:cubicBezTo>
                  <a:pt x="6429" y="14438"/>
                  <a:pt x="5341" y="14394"/>
                  <a:pt x="4286" y="14305"/>
                </a:cubicBezTo>
                <a:cubicBezTo>
                  <a:pt x="4772" y="13650"/>
                  <a:pt x="6023" y="13551"/>
                  <a:pt x="7037" y="13551"/>
                </a:cubicBezTo>
                <a:cubicBezTo>
                  <a:pt x="7255" y="13551"/>
                  <a:pt x="7462" y="13556"/>
                  <a:pt x="7648" y="13560"/>
                </a:cubicBezTo>
                <a:cubicBezTo>
                  <a:pt x="7727" y="13563"/>
                  <a:pt x="7805" y="13564"/>
                  <a:pt x="7884" y="13564"/>
                </a:cubicBezTo>
                <a:cubicBezTo>
                  <a:pt x="9927" y="13564"/>
                  <a:pt x="11968" y="12816"/>
                  <a:pt x="13517" y="11490"/>
                </a:cubicBezTo>
                <a:lnTo>
                  <a:pt x="13517" y="11490"/>
                </a:lnTo>
                <a:cubicBezTo>
                  <a:pt x="10719" y="11789"/>
                  <a:pt x="7956" y="12397"/>
                  <a:pt x="5287" y="13312"/>
                </a:cubicBezTo>
                <a:cubicBezTo>
                  <a:pt x="5347" y="13175"/>
                  <a:pt x="5415" y="13047"/>
                  <a:pt x="5492" y="12927"/>
                </a:cubicBezTo>
                <a:cubicBezTo>
                  <a:pt x="5971" y="12003"/>
                  <a:pt x="7015" y="11439"/>
                  <a:pt x="8059" y="11199"/>
                </a:cubicBezTo>
                <a:cubicBezTo>
                  <a:pt x="9154" y="10951"/>
                  <a:pt x="10292" y="10985"/>
                  <a:pt x="11395" y="10814"/>
                </a:cubicBezTo>
                <a:cubicBezTo>
                  <a:pt x="12772" y="10609"/>
                  <a:pt x="14107" y="10087"/>
                  <a:pt x="15262" y="9309"/>
                </a:cubicBezTo>
                <a:cubicBezTo>
                  <a:pt x="15347" y="9249"/>
                  <a:pt x="15442" y="9189"/>
                  <a:pt x="15467" y="9086"/>
                </a:cubicBezTo>
                <a:cubicBezTo>
                  <a:pt x="15476" y="9052"/>
                  <a:pt x="15476" y="9009"/>
                  <a:pt x="15459" y="8975"/>
                </a:cubicBezTo>
                <a:cubicBezTo>
                  <a:pt x="13714" y="9283"/>
                  <a:pt x="11951" y="9599"/>
                  <a:pt x="10232" y="10044"/>
                </a:cubicBezTo>
                <a:cubicBezTo>
                  <a:pt x="9043" y="10361"/>
                  <a:pt x="7879" y="10737"/>
                  <a:pt x="6758" y="11216"/>
                </a:cubicBezTo>
                <a:cubicBezTo>
                  <a:pt x="6818" y="11139"/>
                  <a:pt x="6895" y="11071"/>
                  <a:pt x="6964" y="11002"/>
                </a:cubicBezTo>
                <a:lnTo>
                  <a:pt x="6964" y="11002"/>
                </a:lnTo>
                <a:cubicBezTo>
                  <a:pt x="6921" y="11011"/>
                  <a:pt x="6887" y="11028"/>
                  <a:pt x="6844" y="11045"/>
                </a:cubicBezTo>
                <a:cubicBezTo>
                  <a:pt x="7366" y="10455"/>
                  <a:pt x="8093" y="10027"/>
                  <a:pt x="8871" y="9865"/>
                </a:cubicBezTo>
                <a:cubicBezTo>
                  <a:pt x="8914" y="9856"/>
                  <a:pt x="8966" y="9848"/>
                  <a:pt x="9008" y="9839"/>
                </a:cubicBezTo>
                <a:cubicBezTo>
                  <a:pt x="11292" y="9317"/>
                  <a:pt x="13457" y="8085"/>
                  <a:pt x="14851" y="6229"/>
                </a:cubicBezTo>
                <a:lnTo>
                  <a:pt x="14851" y="6229"/>
                </a:lnTo>
                <a:cubicBezTo>
                  <a:pt x="12276" y="6930"/>
                  <a:pt x="9830" y="8111"/>
                  <a:pt x="7691" y="9694"/>
                </a:cubicBezTo>
                <a:cubicBezTo>
                  <a:pt x="7725" y="9488"/>
                  <a:pt x="7794" y="9291"/>
                  <a:pt x="7896" y="9112"/>
                </a:cubicBezTo>
                <a:cubicBezTo>
                  <a:pt x="8110" y="8667"/>
                  <a:pt x="8495" y="8299"/>
                  <a:pt x="8914" y="8025"/>
                </a:cubicBezTo>
                <a:cubicBezTo>
                  <a:pt x="9479" y="7657"/>
                  <a:pt x="10120" y="7435"/>
                  <a:pt x="10728" y="7144"/>
                </a:cubicBezTo>
                <a:cubicBezTo>
                  <a:pt x="12422" y="6314"/>
                  <a:pt x="13833" y="4937"/>
                  <a:pt x="14680" y="3269"/>
                </a:cubicBezTo>
                <a:cubicBezTo>
                  <a:pt x="14680" y="3269"/>
                  <a:pt x="14680" y="3260"/>
                  <a:pt x="14680" y="3260"/>
                </a:cubicBezTo>
                <a:cubicBezTo>
                  <a:pt x="12986" y="4218"/>
                  <a:pt x="10933" y="5639"/>
                  <a:pt x="9385" y="6836"/>
                </a:cubicBezTo>
                <a:cubicBezTo>
                  <a:pt x="9376" y="6845"/>
                  <a:pt x="9368" y="6853"/>
                  <a:pt x="9351" y="6862"/>
                </a:cubicBezTo>
                <a:cubicBezTo>
                  <a:pt x="11583" y="3799"/>
                  <a:pt x="11566" y="2182"/>
                  <a:pt x="115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8" name="Google Shape;3388;p57"/>
          <p:cNvGrpSpPr/>
          <p:nvPr/>
        </p:nvGrpSpPr>
        <p:grpSpPr>
          <a:xfrm flipH="1">
            <a:off x="7889806" y="3348991"/>
            <a:ext cx="1695478" cy="1538931"/>
            <a:chOff x="-4610934" y="1188537"/>
            <a:chExt cx="1695478" cy="1538931"/>
          </a:xfrm>
        </p:grpSpPr>
        <p:sp>
          <p:nvSpPr>
            <p:cNvPr id="3389" name="Google Shape;3389;p5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57"/>
            <p:cNvSpPr/>
            <p:nvPr/>
          </p:nvSpPr>
          <p:spPr>
            <a:xfrm>
              <a:off x="-3458290" y="1188537"/>
              <a:ext cx="542834" cy="1464587"/>
            </a:xfrm>
            <a:custGeom>
              <a:rect b="b" l="l" r="r" t="t"/>
              <a:pathLst>
                <a:path extrusionOk="0" h="17316" w="6418">
                  <a:moveTo>
                    <a:pt x="4424" y="0"/>
                  </a:moveTo>
                  <a:lnTo>
                    <a:pt x="3448" y="1249"/>
                  </a:lnTo>
                  <a:cubicBezTo>
                    <a:pt x="2858" y="2011"/>
                    <a:pt x="2388" y="2892"/>
                    <a:pt x="2011" y="3807"/>
                  </a:cubicBezTo>
                  <a:cubicBezTo>
                    <a:pt x="1618" y="4740"/>
                    <a:pt x="1301" y="5698"/>
                    <a:pt x="1019" y="6596"/>
                  </a:cubicBezTo>
                  <a:cubicBezTo>
                    <a:pt x="471" y="8350"/>
                    <a:pt x="104" y="10198"/>
                    <a:pt x="18" y="12020"/>
                  </a:cubicBezTo>
                  <a:cubicBezTo>
                    <a:pt x="1" y="12328"/>
                    <a:pt x="1" y="12636"/>
                    <a:pt x="1" y="12944"/>
                  </a:cubicBezTo>
                  <a:cubicBezTo>
                    <a:pt x="1" y="13363"/>
                    <a:pt x="18" y="13791"/>
                    <a:pt x="52" y="14210"/>
                  </a:cubicBezTo>
                  <a:cubicBezTo>
                    <a:pt x="69" y="14407"/>
                    <a:pt x="95" y="14603"/>
                    <a:pt x="121" y="14800"/>
                  </a:cubicBezTo>
                  <a:cubicBezTo>
                    <a:pt x="189" y="15399"/>
                    <a:pt x="223" y="17067"/>
                    <a:pt x="899" y="17281"/>
                  </a:cubicBezTo>
                  <a:cubicBezTo>
                    <a:pt x="966" y="17305"/>
                    <a:pt x="1036" y="17316"/>
                    <a:pt x="1108" y="17316"/>
                  </a:cubicBezTo>
                  <a:cubicBezTo>
                    <a:pt x="1448" y="17316"/>
                    <a:pt x="1825" y="17077"/>
                    <a:pt x="2080" y="16879"/>
                  </a:cubicBezTo>
                  <a:lnTo>
                    <a:pt x="2088" y="16879"/>
                  </a:lnTo>
                  <a:cubicBezTo>
                    <a:pt x="2833" y="16306"/>
                    <a:pt x="3363" y="15433"/>
                    <a:pt x="3833" y="14655"/>
                  </a:cubicBezTo>
                  <a:cubicBezTo>
                    <a:pt x="3876" y="14586"/>
                    <a:pt x="3919" y="14501"/>
                    <a:pt x="3953" y="14415"/>
                  </a:cubicBezTo>
                  <a:cubicBezTo>
                    <a:pt x="4159" y="14056"/>
                    <a:pt x="4347" y="13697"/>
                    <a:pt x="4501" y="13329"/>
                  </a:cubicBezTo>
                  <a:cubicBezTo>
                    <a:pt x="6417" y="9145"/>
                    <a:pt x="5878" y="4654"/>
                    <a:pt x="4612" y="591"/>
                  </a:cubicBezTo>
                  <a:cubicBezTo>
                    <a:pt x="4561" y="385"/>
                    <a:pt x="4492" y="189"/>
                    <a:pt x="4424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57"/>
            <p:cNvSpPr/>
            <p:nvPr/>
          </p:nvSpPr>
          <p:spPr>
            <a:xfrm>
              <a:off x="-3456090" y="1708530"/>
              <a:ext cx="380695" cy="950848"/>
            </a:xfrm>
            <a:custGeom>
              <a:rect b="b" l="l" r="r" t="t"/>
              <a:pathLst>
                <a:path extrusionOk="0" h="11242" w="4501">
                  <a:moveTo>
                    <a:pt x="3068" y="1"/>
                  </a:moveTo>
                  <a:cubicBezTo>
                    <a:pt x="2661" y="1"/>
                    <a:pt x="2354" y="681"/>
                    <a:pt x="2199" y="927"/>
                  </a:cubicBezTo>
                  <a:cubicBezTo>
                    <a:pt x="1994" y="1252"/>
                    <a:pt x="1788" y="1603"/>
                    <a:pt x="1600" y="1971"/>
                  </a:cubicBezTo>
                  <a:cubicBezTo>
                    <a:pt x="1498" y="2168"/>
                    <a:pt x="1404" y="2364"/>
                    <a:pt x="1309" y="2570"/>
                  </a:cubicBezTo>
                  <a:cubicBezTo>
                    <a:pt x="788" y="3708"/>
                    <a:pt x="420" y="4948"/>
                    <a:pt x="206" y="6248"/>
                  </a:cubicBezTo>
                  <a:cubicBezTo>
                    <a:pt x="103" y="6864"/>
                    <a:pt x="35" y="7497"/>
                    <a:pt x="1" y="8139"/>
                  </a:cubicBezTo>
                  <a:cubicBezTo>
                    <a:pt x="18" y="8327"/>
                    <a:pt x="43" y="8524"/>
                    <a:pt x="69" y="8721"/>
                  </a:cubicBezTo>
                  <a:cubicBezTo>
                    <a:pt x="129" y="9328"/>
                    <a:pt x="172" y="10996"/>
                    <a:pt x="847" y="11210"/>
                  </a:cubicBezTo>
                  <a:cubicBezTo>
                    <a:pt x="913" y="11232"/>
                    <a:pt x="981" y="11242"/>
                    <a:pt x="1050" y="11242"/>
                  </a:cubicBezTo>
                  <a:cubicBezTo>
                    <a:pt x="1392" y="11242"/>
                    <a:pt x="1772" y="11007"/>
                    <a:pt x="2028" y="10808"/>
                  </a:cubicBezTo>
                  <a:cubicBezTo>
                    <a:pt x="2781" y="10235"/>
                    <a:pt x="3303" y="9362"/>
                    <a:pt x="3773" y="8584"/>
                  </a:cubicBezTo>
                  <a:cubicBezTo>
                    <a:pt x="3816" y="8507"/>
                    <a:pt x="3867" y="8430"/>
                    <a:pt x="3902" y="8344"/>
                  </a:cubicBezTo>
                  <a:cubicBezTo>
                    <a:pt x="4073" y="7865"/>
                    <a:pt x="4175" y="7360"/>
                    <a:pt x="4252" y="6839"/>
                  </a:cubicBezTo>
                  <a:cubicBezTo>
                    <a:pt x="4500" y="4974"/>
                    <a:pt x="4252" y="2938"/>
                    <a:pt x="3773" y="927"/>
                  </a:cubicBezTo>
                  <a:cubicBezTo>
                    <a:pt x="3722" y="696"/>
                    <a:pt x="3662" y="448"/>
                    <a:pt x="3491" y="251"/>
                  </a:cubicBezTo>
                  <a:cubicBezTo>
                    <a:pt x="3341" y="72"/>
                    <a:pt x="3199" y="1"/>
                    <a:pt x="306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57"/>
            <p:cNvSpPr/>
            <p:nvPr/>
          </p:nvSpPr>
          <p:spPr>
            <a:xfrm>
              <a:off x="-3334550" y="1278952"/>
              <a:ext cx="217201" cy="1372733"/>
            </a:xfrm>
            <a:custGeom>
              <a:rect b="b" l="l" r="r" t="t"/>
              <a:pathLst>
                <a:path extrusionOk="0" h="16230" w="2568">
                  <a:moveTo>
                    <a:pt x="2567" y="1"/>
                  </a:moveTo>
                  <a:lnTo>
                    <a:pt x="2567" y="1"/>
                  </a:lnTo>
                  <a:cubicBezTo>
                    <a:pt x="2011" y="1130"/>
                    <a:pt x="1780" y="2473"/>
                    <a:pt x="1618" y="3619"/>
                  </a:cubicBezTo>
                  <a:cubicBezTo>
                    <a:pt x="1506" y="4381"/>
                    <a:pt x="1293" y="5125"/>
                    <a:pt x="1147" y="5878"/>
                  </a:cubicBezTo>
                  <a:cubicBezTo>
                    <a:pt x="1002" y="6631"/>
                    <a:pt x="890" y="7392"/>
                    <a:pt x="771" y="8145"/>
                  </a:cubicBezTo>
                  <a:cubicBezTo>
                    <a:pt x="531" y="9702"/>
                    <a:pt x="514" y="11216"/>
                    <a:pt x="403" y="12765"/>
                  </a:cubicBezTo>
                  <a:cubicBezTo>
                    <a:pt x="317" y="13919"/>
                    <a:pt x="155" y="15074"/>
                    <a:pt x="1" y="16229"/>
                  </a:cubicBezTo>
                  <a:cubicBezTo>
                    <a:pt x="223" y="16144"/>
                    <a:pt x="428" y="16007"/>
                    <a:pt x="600" y="15887"/>
                  </a:cubicBezTo>
                  <a:cubicBezTo>
                    <a:pt x="625" y="15861"/>
                    <a:pt x="642" y="15836"/>
                    <a:pt x="668" y="15819"/>
                  </a:cubicBezTo>
                  <a:cubicBezTo>
                    <a:pt x="668" y="15006"/>
                    <a:pt x="719" y="14176"/>
                    <a:pt x="796" y="13355"/>
                  </a:cubicBezTo>
                  <a:cubicBezTo>
                    <a:pt x="959" y="11704"/>
                    <a:pt x="1053" y="10044"/>
                    <a:pt x="1233" y="8384"/>
                  </a:cubicBezTo>
                  <a:cubicBezTo>
                    <a:pt x="1404" y="6750"/>
                    <a:pt x="1703" y="5116"/>
                    <a:pt x="1968" y="3483"/>
                  </a:cubicBezTo>
                  <a:cubicBezTo>
                    <a:pt x="2105" y="2653"/>
                    <a:pt x="2208" y="1814"/>
                    <a:pt x="2370" y="984"/>
                  </a:cubicBezTo>
                  <a:cubicBezTo>
                    <a:pt x="2439" y="659"/>
                    <a:pt x="2490" y="334"/>
                    <a:pt x="25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57"/>
            <p:cNvSpPr/>
            <p:nvPr/>
          </p:nvSpPr>
          <p:spPr>
            <a:xfrm>
              <a:off x="-3698494" y="1203000"/>
              <a:ext cx="483459" cy="1418322"/>
            </a:xfrm>
            <a:custGeom>
              <a:rect b="b" l="l" r="r" t="t"/>
              <a:pathLst>
                <a:path extrusionOk="0" h="16769" w="5716">
                  <a:moveTo>
                    <a:pt x="1712" y="0"/>
                  </a:moveTo>
                  <a:lnTo>
                    <a:pt x="1096" y="1326"/>
                  </a:lnTo>
                  <a:cubicBezTo>
                    <a:pt x="728" y="2122"/>
                    <a:pt x="497" y="3029"/>
                    <a:pt x="360" y="3944"/>
                  </a:cubicBezTo>
                  <a:cubicBezTo>
                    <a:pt x="215" y="4885"/>
                    <a:pt x="146" y="5826"/>
                    <a:pt x="95" y="6716"/>
                  </a:cubicBezTo>
                  <a:cubicBezTo>
                    <a:pt x="1" y="8444"/>
                    <a:pt x="86" y="10241"/>
                    <a:pt x="437" y="11960"/>
                  </a:cubicBezTo>
                  <a:cubicBezTo>
                    <a:pt x="497" y="12251"/>
                    <a:pt x="565" y="12542"/>
                    <a:pt x="642" y="12824"/>
                  </a:cubicBezTo>
                  <a:cubicBezTo>
                    <a:pt x="745" y="13218"/>
                    <a:pt x="856" y="13620"/>
                    <a:pt x="993" y="14013"/>
                  </a:cubicBezTo>
                  <a:cubicBezTo>
                    <a:pt x="1053" y="14184"/>
                    <a:pt x="1121" y="14364"/>
                    <a:pt x="1181" y="14552"/>
                  </a:cubicBezTo>
                  <a:cubicBezTo>
                    <a:pt x="1387" y="15108"/>
                    <a:pt x="1814" y="16665"/>
                    <a:pt x="2499" y="16759"/>
                  </a:cubicBezTo>
                  <a:cubicBezTo>
                    <a:pt x="2533" y="16765"/>
                    <a:pt x="2566" y="16768"/>
                    <a:pt x="2600" y="16768"/>
                  </a:cubicBezTo>
                  <a:cubicBezTo>
                    <a:pt x="2956" y="16768"/>
                    <a:pt x="3288" y="16454"/>
                    <a:pt x="3500" y="16203"/>
                  </a:cubicBezTo>
                  <a:cubicBezTo>
                    <a:pt x="4064" y="15553"/>
                    <a:pt x="4347" y="14646"/>
                    <a:pt x="4603" y="13851"/>
                  </a:cubicBezTo>
                  <a:cubicBezTo>
                    <a:pt x="4629" y="13774"/>
                    <a:pt x="4654" y="13688"/>
                    <a:pt x="4663" y="13603"/>
                  </a:cubicBezTo>
                  <a:cubicBezTo>
                    <a:pt x="4766" y="13235"/>
                    <a:pt x="4851" y="12867"/>
                    <a:pt x="4920" y="12499"/>
                  </a:cubicBezTo>
                  <a:cubicBezTo>
                    <a:pt x="5715" y="8282"/>
                    <a:pt x="4158" y="4141"/>
                    <a:pt x="2020" y="522"/>
                  </a:cubicBezTo>
                  <a:cubicBezTo>
                    <a:pt x="1925" y="343"/>
                    <a:pt x="1814" y="172"/>
                    <a:pt x="1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57"/>
            <p:cNvSpPr/>
            <p:nvPr/>
          </p:nvSpPr>
          <p:spPr>
            <a:xfrm>
              <a:off x="-3584143" y="1286903"/>
              <a:ext cx="186753" cy="1322070"/>
            </a:xfrm>
            <a:custGeom>
              <a:rect b="b" l="l" r="r" t="t"/>
              <a:pathLst>
                <a:path extrusionOk="0" h="15631" w="2208">
                  <a:moveTo>
                    <a:pt x="248" y="1"/>
                  </a:moveTo>
                  <a:cubicBezTo>
                    <a:pt x="0" y="1147"/>
                    <a:pt x="103" y="2439"/>
                    <a:pt x="214" y="3542"/>
                  </a:cubicBezTo>
                  <a:cubicBezTo>
                    <a:pt x="291" y="4278"/>
                    <a:pt x="274" y="5005"/>
                    <a:pt x="317" y="5733"/>
                  </a:cubicBezTo>
                  <a:cubicBezTo>
                    <a:pt x="360" y="6468"/>
                    <a:pt x="428" y="7195"/>
                    <a:pt x="496" y="7923"/>
                  </a:cubicBezTo>
                  <a:cubicBezTo>
                    <a:pt x="642" y="9411"/>
                    <a:pt x="984" y="10840"/>
                    <a:pt x="1241" y="12311"/>
                  </a:cubicBezTo>
                  <a:cubicBezTo>
                    <a:pt x="1438" y="13406"/>
                    <a:pt x="1557" y="14518"/>
                    <a:pt x="1686" y="15631"/>
                  </a:cubicBezTo>
                  <a:cubicBezTo>
                    <a:pt x="1865" y="15511"/>
                    <a:pt x="2028" y="15348"/>
                    <a:pt x="2156" y="15211"/>
                  </a:cubicBezTo>
                  <a:cubicBezTo>
                    <a:pt x="2173" y="15186"/>
                    <a:pt x="2190" y="15160"/>
                    <a:pt x="2207" y="15134"/>
                  </a:cubicBezTo>
                  <a:cubicBezTo>
                    <a:pt x="2011" y="14373"/>
                    <a:pt x="1865" y="13594"/>
                    <a:pt x="1746" y="12807"/>
                  </a:cubicBezTo>
                  <a:cubicBezTo>
                    <a:pt x="1515" y="11225"/>
                    <a:pt x="1207" y="9659"/>
                    <a:pt x="984" y="8077"/>
                  </a:cubicBezTo>
                  <a:cubicBezTo>
                    <a:pt x="762" y="6511"/>
                    <a:pt x="650" y="4928"/>
                    <a:pt x="514" y="3354"/>
                  </a:cubicBezTo>
                  <a:cubicBezTo>
                    <a:pt x="445" y="2559"/>
                    <a:pt x="343" y="1763"/>
                    <a:pt x="300" y="959"/>
                  </a:cubicBezTo>
                  <a:cubicBezTo>
                    <a:pt x="283" y="642"/>
                    <a:pt x="257" y="317"/>
                    <a:pt x="248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5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57"/>
            <p:cNvSpPr/>
            <p:nvPr/>
          </p:nvSpPr>
          <p:spPr>
            <a:xfrm>
              <a:off x="-4018288" y="1467057"/>
              <a:ext cx="483459" cy="1260411"/>
            </a:xfrm>
            <a:custGeom>
              <a:rect b="b" l="l" r="r" t="t"/>
              <a:pathLst>
                <a:path extrusionOk="0" h="14902" w="5716">
                  <a:moveTo>
                    <a:pt x="479" y="1"/>
                  </a:moveTo>
                  <a:lnTo>
                    <a:pt x="197" y="1370"/>
                  </a:lnTo>
                  <a:cubicBezTo>
                    <a:pt x="35" y="2200"/>
                    <a:pt x="0" y="3081"/>
                    <a:pt x="60" y="3945"/>
                  </a:cubicBezTo>
                  <a:cubicBezTo>
                    <a:pt x="112" y="4834"/>
                    <a:pt x="240" y="5707"/>
                    <a:pt x="368" y="6520"/>
                  </a:cubicBezTo>
                  <a:cubicBezTo>
                    <a:pt x="608" y="8111"/>
                    <a:pt x="1036" y="9702"/>
                    <a:pt x="1669" y="11156"/>
                  </a:cubicBezTo>
                  <a:cubicBezTo>
                    <a:pt x="1780" y="11405"/>
                    <a:pt x="1891" y="11644"/>
                    <a:pt x="2011" y="11875"/>
                  </a:cubicBezTo>
                  <a:cubicBezTo>
                    <a:pt x="2182" y="12209"/>
                    <a:pt x="2353" y="12534"/>
                    <a:pt x="2550" y="12850"/>
                  </a:cubicBezTo>
                  <a:cubicBezTo>
                    <a:pt x="2635" y="12987"/>
                    <a:pt x="2729" y="13133"/>
                    <a:pt x="2823" y="13278"/>
                  </a:cubicBezTo>
                  <a:cubicBezTo>
                    <a:pt x="3102" y="13705"/>
                    <a:pt x="3727" y="14902"/>
                    <a:pt x="4321" y="14902"/>
                  </a:cubicBezTo>
                  <a:cubicBezTo>
                    <a:pt x="4347" y="14902"/>
                    <a:pt x="4372" y="14900"/>
                    <a:pt x="4398" y="14895"/>
                  </a:cubicBezTo>
                  <a:cubicBezTo>
                    <a:pt x="4757" y="14844"/>
                    <a:pt x="5022" y="14416"/>
                    <a:pt x="5176" y="14108"/>
                  </a:cubicBezTo>
                  <a:cubicBezTo>
                    <a:pt x="5544" y="13355"/>
                    <a:pt x="5621" y="12465"/>
                    <a:pt x="5681" y="11670"/>
                  </a:cubicBezTo>
                  <a:cubicBezTo>
                    <a:pt x="5689" y="11593"/>
                    <a:pt x="5698" y="11507"/>
                    <a:pt x="5689" y="11430"/>
                  </a:cubicBezTo>
                  <a:cubicBezTo>
                    <a:pt x="5706" y="11071"/>
                    <a:pt x="5715" y="10712"/>
                    <a:pt x="5698" y="10361"/>
                  </a:cubicBezTo>
                  <a:cubicBezTo>
                    <a:pt x="5587" y="6323"/>
                    <a:pt x="3422" y="3038"/>
                    <a:pt x="856" y="386"/>
                  </a:cubicBezTo>
                  <a:cubicBezTo>
                    <a:pt x="736" y="249"/>
                    <a:pt x="608" y="121"/>
                    <a:pt x="479" y="1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57"/>
            <p:cNvSpPr/>
            <p:nvPr/>
          </p:nvSpPr>
          <p:spPr>
            <a:xfrm>
              <a:off x="-3969063" y="1545208"/>
              <a:ext cx="391521" cy="1157816"/>
            </a:xfrm>
            <a:custGeom>
              <a:rect b="b" l="l" r="r" t="t"/>
              <a:pathLst>
                <a:path extrusionOk="0" h="13689" w="4629">
                  <a:moveTo>
                    <a:pt x="0" y="1"/>
                  </a:moveTo>
                  <a:cubicBezTo>
                    <a:pt x="0" y="1104"/>
                    <a:pt x="334" y="2242"/>
                    <a:pt x="650" y="3209"/>
                  </a:cubicBezTo>
                  <a:cubicBezTo>
                    <a:pt x="856" y="3842"/>
                    <a:pt x="984" y="4509"/>
                    <a:pt x="1164" y="5159"/>
                  </a:cubicBezTo>
                  <a:cubicBezTo>
                    <a:pt x="1335" y="5801"/>
                    <a:pt x="1540" y="6443"/>
                    <a:pt x="1737" y="7076"/>
                  </a:cubicBezTo>
                  <a:cubicBezTo>
                    <a:pt x="2147" y="8385"/>
                    <a:pt x="2729" y="9574"/>
                    <a:pt x="3234" y="10823"/>
                  </a:cubicBezTo>
                  <a:lnTo>
                    <a:pt x="3242" y="10823"/>
                  </a:lnTo>
                  <a:cubicBezTo>
                    <a:pt x="3619" y="11764"/>
                    <a:pt x="3935" y="12731"/>
                    <a:pt x="4269" y="13689"/>
                  </a:cubicBezTo>
                  <a:cubicBezTo>
                    <a:pt x="4406" y="13535"/>
                    <a:pt x="4517" y="13346"/>
                    <a:pt x="4594" y="13184"/>
                  </a:cubicBezTo>
                  <a:cubicBezTo>
                    <a:pt x="4611" y="13158"/>
                    <a:pt x="4611" y="13124"/>
                    <a:pt x="4628" y="13098"/>
                  </a:cubicBezTo>
                  <a:cubicBezTo>
                    <a:pt x="4312" y="12465"/>
                    <a:pt x="4029" y="11807"/>
                    <a:pt x="3781" y="11131"/>
                  </a:cubicBezTo>
                  <a:cubicBezTo>
                    <a:pt x="3268" y="9771"/>
                    <a:pt x="2695" y="8445"/>
                    <a:pt x="2190" y="7084"/>
                  </a:cubicBezTo>
                  <a:cubicBezTo>
                    <a:pt x="1694" y="5733"/>
                    <a:pt x="1292" y="4338"/>
                    <a:pt x="873" y="2952"/>
                  </a:cubicBezTo>
                  <a:cubicBezTo>
                    <a:pt x="659" y="2251"/>
                    <a:pt x="419" y="1558"/>
                    <a:pt x="231" y="848"/>
                  </a:cubicBezTo>
                  <a:cubicBezTo>
                    <a:pt x="154" y="565"/>
                    <a:pt x="69" y="29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57"/>
            <p:cNvSpPr/>
            <p:nvPr/>
          </p:nvSpPr>
          <p:spPr>
            <a:xfrm>
              <a:off x="-4610934" y="1751497"/>
              <a:ext cx="1090575" cy="917947"/>
            </a:xfrm>
            <a:custGeom>
              <a:rect b="b" l="l" r="r" t="t"/>
              <a:pathLst>
                <a:path extrusionOk="0" h="10853" w="12894">
                  <a:moveTo>
                    <a:pt x="1" y="0"/>
                  </a:moveTo>
                  <a:lnTo>
                    <a:pt x="523" y="1352"/>
                  </a:lnTo>
                  <a:cubicBezTo>
                    <a:pt x="848" y="2173"/>
                    <a:pt x="1344" y="2951"/>
                    <a:pt x="1909" y="3670"/>
                  </a:cubicBezTo>
                  <a:cubicBezTo>
                    <a:pt x="2482" y="4414"/>
                    <a:pt x="3115" y="5099"/>
                    <a:pt x="3714" y="5740"/>
                  </a:cubicBezTo>
                  <a:cubicBezTo>
                    <a:pt x="4894" y="6981"/>
                    <a:pt x="6237" y="8119"/>
                    <a:pt x="7717" y="9017"/>
                  </a:cubicBezTo>
                  <a:cubicBezTo>
                    <a:pt x="7966" y="9171"/>
                    <a:pt x="8214" y="9316"/>
                    <a:pt x="8470" y="9453"/>
                  </a:cubicBezTo>
                  <a:cubicBezTo>
                    <a:pt x="8830" y="9641"/>
                    <a:pt x="9189" y="9821"/>
                    <a:pt x="9565" y="9992"/>
                  </a:cubicBezTo>
                  <a:cubicBezTo>
                    <a:pt x="9736" y="10061"/>
                    <a:pt x="9907" y="10138"/>
                    <a:pt x="10087" y="10206"/>
                  </a:cubicBezTo>
                  <a:cubicBezTo>
                    <a:pt x="10504" y="10378"/>
                    <a:pt x="11443" y="10852"/>
                    <a:pt x="12092" y="10852"/>
                  </a:cubicBezTo>
                  <a:cubicBezTo>
                    <a:pt x="12283" y="10852"/>
                    <a:pt x="12448" y="10811"/>
                    <a:pt x="12568" y="10711"/>
                  </a:cubicBezTo>
                  <a:cubicBezTo>
                    <a:pt x="12885" y="10463"/>
                    <a:pt x="12893" y="9941"/>
                    <a:pt x="12859" y="9581"/>
                  </a:cubicBezTo>
                  <a:cubicBezTo>
                    <a:pt x="12782" y="8717"/>
                    <a:pt x="12320" y="7896"/>
                    <a:pt x="11918" y="7169"/>
                  </a:cubicBezTo>
                  <a:cubicBezTo>
                    <a:pt x="11884" y="7101"/>
                    <a:pt x="11841" y="7024"/>
                    <a:pt x="11790" y="6955"/>
                  </a:cubicBezTo>
                  <a:cubicBezTo>
                    <a:pt x="11593" y="6630"/>
                    <a:pt x="11387" y="6322"/>
                    <a:pt x="11165" y="6023"/>
                  </a:cubicBezTo>
                  <a:cubicBezTo>
                    <a:pt x="8684" y="2584"/>
                    <a:pt x="4646" y="958"/>
                    <a:pt x="583" y="111"/>
                  </a:cubicBezTo>
                  <a:cubicBezTo>
                    <a:pt x="386" y="68"/>
                    <a:pt x="198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57"/>
            <p:cNvSpPr/>
            <p:nvPr/>
          </p:nvSpPr>
          <p:spPr>
            <a:xfrm>
              <a:off x="-4557310" y="1814424"/>
              <a:ext cx="1035513" cy="801057"/>
            </a:xfrm>
            <a:custGeom>
              <a:rect b="b" l="l" r="r" t="t"/>
              <a:pathLst>
                <a:path extrusionOk="0" h="9471" w="12243">
                  <a:moveTo>
                    <a:pt x="0" y="0"/>
                  </a:moveTo>
                  <a:cubicBezTo>
                    <a:pt x="650" y="958"/>
                    <a:pt x="1651" y="1763"/>
                    <a:pt x="2524" y="2421"/>
                  </a:cubicBezTo>
                  <a:cubicBezTo>
                    <a:pt x="3105" y="2849"/>
                    <a:pt x="3610" y="3362"/>
                    <a:pt x="4166" y="3824"/>
                  </a:cubicBezTo>
                  <a:cubicBezTo>
                    <a:pt x="4722" y="4286"/>
                    <a:pt x="5287" y="4723"/>
                    <a:pt x="5860" y="5159"/>
                  </a:cubicBezTo>
                  <a:cubicBezTo>
                    <a:pt x="7032" y="6066"/>
                    <a:pt x="8290" y="6767"/>
                    <a:pt x="9522" y="7563"/>
                  </a:cubicBezTo>
                  <a:cubicBezTo>
                    <a:pt x="10437" y="8153"/>
                    <a:pt x="11318" y="8820"/>
                    <a:pt x="12199" y="9471"/>
                  </a:cubicBezTo>
                  <a:cubicBezTo>
                    <a:pt x="12242" y="9257"/>
                    <a:pt x="12242" y="9026"/>
                    <a:pt x="12225" y="8829"/>
                  </a:cubicBezTo>
                  <a:cubicBezTo>
                    <a:pt x="12216" y="8803"/>
                    <a:pt x="12208" y="8778"/>
                    <a:pt x="12208" y="8752"/>
                  </a:cubicBezTo>
                  <a:cubicBezTo>
                    <a:pt x="11523" y="8375"/>
                    <a:pt x="10865" y="7956"/>
                    <a:pt x="10223" y="7520"/>
                  </a:cubicBezTo>
                  <a:cubicBezTo>
                    <a:pt x="8923" y="6630"/>
                    <a:pt x="7588" y="5800"/>
                    <a:pt x="6296" y="4902"/>
                  </a:cubicBezTo>
                  <a:cubicBezTo>
                    <a:pt x="5022" y="4013"/>
                    <a:pt x="3815" y="3029"/>
                    <a:pt x="2592" y="2071"/>
                  </a:cubicBezTo>
                  <a:cubicBezTo>
                    <a:pt x="1968" y="1583"/>
                    <a:pt x="1335" y="1112"/>
                    <a:pt x="727" y="608"/>
                  </a:cubicBezTo>
                  <a:cubicBezTo>
                    <a:pt x="488" y="402"/>
                    <a:pt x="240" y="214"/>
                    <a:pt x="0" y="0"/>
                  </a:cubicBezTo>
                  <a:close/>
                </a:path>
              </a:pathLst>
            </a:custGeom>
            <a:solidFill>
              <a:srgbClr val="579A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0" name="Google Shape;3400;p57"/>
          <p:cNvSpPr txBox="1"/>
          <p:nvPr>
            <p:ph type="title"/>
          </p:nvPr>
        </p:nvSpPr>
        <p:spPr>
          <a:xfrm>
            <a:off x="2152350" y="570200"/>
            <a:ext cx="4839300" cy="31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something you can tell yourself the next time you may feel jealous.</a:t>
            </a:r>
            <a:endParaRPr/>
          </a:p>
        </p:txBody>
      </p:sp>
      <p:grpSp>
        <p:nvGrpSpPr>
          <p:cNvPr id="3401" name="Google Shape;3401;p57"/>
          <p:cNvGrpSpPr/>
          <p:nvPr/>
        </p:nvGrpSpPr>
        <p:grpSpPr>
          <a:xfrm>
            <a:off x="8193660" y="2367695"/>
            <a:ext cx="1290806" cy="408124"/>
            <a:chOff x="2709200" y="1747675"/>
            <a:chExt cx="189925" cy="60050"/>
          </a:xfrm>
        </p:grpSpPr>
        <p:sp>
          <p:nvSpPr>
            <p:cNvPr id="3402" name="Google Shape;3402;p57"/>
            <p:cNvSpPr/>
            <p:nvPr/>
          </p:nvSpPr>
          <p:spPr>
            <a:xfrm>
              <a:off x="2709200" y="1747675"/>
              <a:ext cx="189925" cy="60050"/>
            </a:xfrm>
            <a:custGeom>
              <a:rect b="b" l="l" r="r" t="t"/>
              <a:pathLst>
                <a:path extrusionOk="0" h="2402" w="7597">
                  <a:moveTo>
                    <a:pt x="3993" y="0"/>
                  </a:moveTo>
                  <a:cubicBezTo>
                    <a:pt x="3835" y="0"/>
                    <a:pt x="3675" y="31"/>
                    <a:pt x="3525" y="92"/>
                  </a:cubicBezTo>
                  <a:cubicBezTo>
                    <a:pt x="3311" y="177"/>
                    <a:pt x="3114" y="314"/>
                    <a:pt x="2969" y="502"/>
                  </a:cubicBezTo>
                  <a:cubicBezTo>
                    <a:pt x="2900" y="605"/>
                    <a:pt x="2849" y="725"/>
                    <a:pt x="2797" y="836"/>
                  </a:cubicBezTo>
                  <a:cubicBezTo>
                    <a:pt x="2746" y="956"/>
                    <a:pt x="2686" y="1093"/>
                    <a:pt x="2575" y="1161"/>
                  </a:cubicBezTo>
                  <a:cubicBezTo>
                    <a:pt x="2504" y="1208"/>
                    <a:pt x="2427" y="1227"/>
                    <a:pt x="2348" y="1227"/>
                  </a:cubicBezTo>
                  <a:cubicBezTo>
                    <a:pt x="2141" y="1227"/>
                    <a:pt x="1918" y="1101"/>
                    <a:pt x="1745" y="1033"/>
                  </a:cubicBezTo>
                  <a:cubicBezTo>
                    <a:pt x="1579" y="971"/>
                    <a:pt x="1411" y="937"/>
                    <a:pt x="1242" y="937"/>
                  </a:cubicBezTo>
                  <a:cubicBezTo>
                    <a:pt x="1133" y="937"/>
                    <a:pt x="1023" y="951"/>
                    <a:pt x="915" y="981"/>
                  </a:cubicBezTo>
                  <a:cubicBezTo>
                    <a:pt x="368" y="1135"/>
                    <a:pt x="0" y="1666"/>
                    <a:pt x="26" y="2222"/>
                  </a:cubicBezTo>
                  <a:lnTo>
                    <a:pt x="26" y="2230"/>
                  </a:lnTo>
                  <a:lnTo>
                    <a:pt x="26" y="2256"/>
                  </a:lnTo>
                  <a:cubicBezTo>
                    <a:pt x="26" y="2289"/>
                    <a:pt x="54" y="2308"/>
                    <a:pt x="81" y="2308"/>
                  </a:cubicBezTo>
                  <a:cubicBezTo>
                    <a:pt x="96" y="2308"/>
                    <a:pt x="111" y="2302"/>
                    <a:pt x="120" y="2290"/>
                  </a:cubicBezTo>
                  <a:cubicBezTo>
                    <a:pt x="128" y="2299"/>
                    <a:pt x="137" y="2316"/>
                    <a:pt x="163" y="2316"/>
                  </a:cubicBezTo>
                  <a:cubicBezTo>
                    <a:pt x="163" y="2316"/>
                    <a:pt x="2721" y="2342"/>
                    <a:pt x="4876" y="2367"/>
                  </a:cubicBezTo>
                  <a:cubicBezTo>
                    <a:pt x="5082" y="2376"/>
                    <a:pt x="5270" y="2376"/>
                    <a:pt x="5467" y="2376"/>
                  </a:cubicBezTo>
                  <a:cubicBezTo>
                    <a:pt x="5783" y="2384"/>
                    <a:pt x="6091" y="2384"/>
                    <a:pt x="6365" y="2384"/>
                  </a:cubicBezTo>
                  <a:cubicBezTo>
                    <a:pt x="6870" y="2393"/>
                    <a:pt x="7280" y="2393"/>
                    <a:pt x="7537" y="2401"/>
                  </a:cubicBezTo>
                  <a:cubicBezTo>
                    <a:pt x="7580" y="2401"/>
                    <a:pt x="7597" y="2359"/>
                    <a:pt x="7580" y="2324"/>
                  </a:cubicBezTo>
                  <a:cubicBezTo>
                    <a:pt x="7503" y="2153"/>
                    <a:pt x="7383" y="1999"/>
                    <a:pt x="7237" y="1888"/>
                  </a:cubicBezTo>
                  <a:cubicBezTo>
                    <a:pt x="6917" y="1634"/>
                    <a:pt x="6547" y="1548"/>
                    <a:pt x="6166" y="1548"/>
                  </a:cubicBezTo>
                  <a:cubicBezTo>
                    <a:pt x="5804" y="1548"/>
                    <a:pt x="5432" y="1625"/>
                    <a:pt x="5082" y="1709"/>
                  </a:cubicBezTo>
                  <a:cubicBezTo>
                    <a:pt x="5278" y="1255"/>
                    <a:pt x="5167" y="699"/>
                    <a:pt x="4825" y="348"/>
                  </a:cubicBezTo>
                  <a:cubicBezTo>
                    <a:pt x="4604" y="116"/>
                    <a:pt x="4301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57"/>
            <p:cNvSpPr/>
            <p:nvPr/>
          </p:nvSpPr>
          <p:spPr>
            <a:xfrm>
              <a:off x="2709825" y="1767650"/>
              <a:ext cx="124500" cy="39225"/>
            </a:xfrm>
            <a:custGeom>
              <a:rect b="b" l="l" r="r" t="t"/>
              <a:pathLst>
                <a:path extrusionOk="0" h="1569" w="4980">
                  <a:moveTo>
                    <a:pt x="3720" y="1"/>
                  </a:moveTo>
                  <a:cubicBezTo>
                    <a:pt x="3562" y="1"/>
                    <a:pt x="3402" y="30"/>
                    <a:pt x="3252" y="88"/>
                  </a:cubicBezTo>
                  <a:cubicBezTo>
                    <a:pt x="3038" y="174"/>
                    <a:pt x="2841" y="311"/>
                    <a:pt x="2696" y="507"/>
                  </a:cubicBezTo>
                  <a:cubicBezTo>
                    <a:pt x="2627" y="602"/>
                    <a:pt x="2576" y="721"/>
                    <a:pt x="2524" y="841"/>
                  </a:cubicBezTo>
                  <a:cubicBezTo>
                    <a:pt x="2473" y="952"/>
                    <a:pt x="2413" y="1089"/>
                    <a:pt x="2302" y="1166"/>
                  </a:cubicBezTo>
                  <a:cubicBezTo>
                    <a:pt x="2233" y="1212"/>
                    <a:pt x="2158" y="1230"/>
                    <a:pt x="2081" y="1230"/>
                  </a:cubicBezTo>
                  <a:cubicBezTo>
                    <a:pt x="1872" y="1230"/>
                    <a:pt x="1647" y="1098"/>
                    <a:pt x="1472" y="1029"/>
                  </a:cubicBezTo>
                  <a:cubicBezTo>
                    <a:pt x="1306" y="967"/>
                    <a:pt x="1137" y="933"/>
                    <a:pt x="969" y="933"/>
                  </a:cubicBezTo>
                  <a:cubicBezTo>
                    <a:pt x="860" y="933"/>
                    <a:pt x="750" y="948"/>
                    <a:pt x="642" y="978"/>
                  </a:cubicBezTo>
                  <a:cubicBezTo>
                    <a:pt x="377" y="1055"/>
                    <a:pt x="155" y="1217"/>
                    <a:pt x="1" y="1431"/>
                  </a:cubicBezTo>
                  <a:lnTo>
                    <a:pt x="1" y="1457"/>
                  </a:lnTo>
                  <a:cubicBezTo>
                    <a:pt x="1" y="1490"/>
                    <a:pt x="29" y="1509"/>
                    <a:pt x="56" y="1509"/>
                  </a:cubicBezTo>
                  <a:cubicBezTo>
                    <a:pt x="71" y="1509"/>
                    <a:pt x="86" y="1503"/>
                    <a:pt x="95" y="1491"/>
                  </a:cubicBezTo>
                  <a:cubicBezTo>
                    <a:pt x="103" y="1500"/>
                    <a:pt x="112" y="1517"/>
                    <a:pt x="138" y="1517"/>
                  </a:cubicBezTo>
                  <a:cubicBezTo>
                    <a:pt x="138" y="1517"/>
                    <a:pt x="2696" y="1543"/>
                    <a:pt x="4851" y="1568"/>
                  </a:cubicBezTo>
                  <a:cubicBezTo>
                    <a:pt x="4980" y="1149"/>
                    <a:pt x="4860" y="661"/>
                    <a:pt x="4552" y="345"/>
                  </a:cubicBezTo>
                  <a:cubicBezTo>
                    <a:pt x="4331" y="113"/>
                    <a:pt x="4029" y="1"/>
                    <a:pt x="3720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4" name="Google Shape;3404;p57"/>
          <p:cNvGrpSpPr/>
          <p:nvPr/>
        </p:nvGrpSpPr>
        <p:grpSpPr>
          <a:xfrm>
            <a:off x="6983246" y="409371"/>
            <a:ext cx="2135456" cy="673547"/>
            <a:chOff x="2540025" y="1612750"/>
            <a:chExt cx="302850" cy="95525"/>
          </a:xfrm>
        </p:grpSpPr>
        <p:sp>
          <p:nvSpPr>
            <p:cNvPr id="3405" name="Google Shape;3405;p57"/>
            <p:cNvSpPr/>
            <p:nvPr/>
          </p:nvSpPr>
          <p:spPr>
            <a:xfrm>
              <a:off x="2540025" y="1612750"/>
              <a:ext cx="302850" cy="95525"/>
            </a:xfrm>
            <a:custGeom>
              <a:rect b="b" l="l" r="r" t="t"/>
              <a:pathLst>
                <a:path extrusionOk="0" h="3821" w="12114">
                  <a:moveTo>
                    <a:pt x="5741" y="1"/>
                  </a:moveTo>
                  <a:cubicBezTo>
                    <a:pt x="5251" y="1"/>
                    <a:pt x="4772" y="178"/>
                    <a:pt x="4423" y="544"/>
                  </a:cubicBezTo>
                  <a:cubicBezTo>
                    <a:pt x="3884" y="1117"/>
                    <a:pt x="3704" y="2007"/>
                    <a:pt x="4012" y="2725"/>
                  </a:cubicBezTo>
                  <a:cubicBezTo>
                    <a:pt x="3451" y="2587"/>
                    <a:pt x="2852" y="2461"/>
                    <a:pt x="2271" y="2461"/>
                  </a:cubicBezTo>
                  <a:cubicBezTo>
                    <a:pt x="1666" y="2461"/>
                    <a:pt x="1080" y="2598"/>
                    <a:pt x="573" y="2999"/>
                  </a:cubicBezTo>
                  <a:cubicBezTo>
                    <a:pt x="334" y="3187"/>
                    <a:pt x="146" y="3427"/>
                    <a:pt x="26" y="3701"/>
                  </a:cubicBezTo>
                  <a:cubicBezTo>
                    <a:pt x="0" y="3752"/>
                    <a:pt x="34" y="3820"/>
                    <a:pt x="103" y="3820"/>
                  </a:cubicBezTo>
                  <a:cubicBezTo>
                    <a:pt x="505" y="3820"/>
                    <a:pt x="1164" y="3812"/>
                    <a:pt x="1968" y="3803"/>
                  </a:cubicBezTo>
                  <a:cubicBezTo>
                    <a:pt x="2404" y="3795"/>
                    <a:pt x="2892" y="3795"/>
                    <a:pt x="3405" y="3786"/>
                  </a:cubicBezTo>
                  <a:cubicBezTo>
                    <a:pt x="3704" y="3786"/>
                    <a:pt x="4021" y="3778"/>
                    <a:pt x="4329" y="3778"/>
                  </a:cubicBezTo>
                  <a:cubicBezTo>
                    <a:pt x="7777" y="3735"/>
                    <a:pt x="11857" y="3684"/>
                    <a:pt x="11857" y="3684"/>
                  </a:cubicBezTo>
                  <a:cubicBezTo>
                    <a:pt x="11891" y="3684"/>
                    <a:pt x="11909" y="3666"/>
                    <a:pt x="11926" y="3641"/>
                  </a:cubicBezTo>
                  <a:cubicBezTo>
                    <a:pt x="11938" y="3660"/>
                    <a:pt x="11962" y="3670"/>
                    <a:pt x="11987" y="3670"/>
                  </a:cubicBezTo>
                  <a:cubicBezTo>
                    <a:pt x="12028" y="3670"/>
                    <a:pt x="12071" y="3643"/>
                    <a:pt x="12071" y="3589"/>
                  </a:cubicBezTo>
                  <a:cubicBezTo>
                    <a:pt x="12071" y="3572"/>
                    <a:pt x="12071" y="3564"/>
                    <a:pt x="12071" y="3547"/>
                  </a:cubicBezTo>
                  <a:cubicBezTo>
                    <a:pt x="12114" y="2648"/>
                    <a:pt x="11524" y="1810"/>
                    <a:pt x="10660" y="1562"/>
                  </a:cubicBezTo>
                  <a:lnTo>
                    <a:pt x="10660" y="1571"/>
                  </a:lnTo>
                  <a:cubicBezTo>
                    <a:pt x="10476" y="1518"/>
                    <a:pt x="10291" y="1492"/>
                    <a:pt x="10107" y="1492"/>
                  </a:cubicBezTo>
                  <a:cubicBezTo>
                    <a:pt x="9845" y="1492"/>
                    <a:pt x="9585" y="1543"/>
                    <a:pt x="9334" y="1639"/>
                  </a:cubicBezTo>
                  <a:cubicBezTo>
                    <a:pt x="9054" y="1751"/>
                    <a:pt x="8698" y="1957"/>
                    <a:pt x="8367" y="1957"/>
                  </a:cubicBezTo>
                  <a:cubicBezTo>
                    <a:pt x="8242" y="1957"/>
                    <a:pt x="8120" y="1928"/>
                    <a:pt x="8008" y="1853"/>
                  </a:cubicBezTo>
                  <a:cubicBezTo>
                    <a:pt x="7828" y="1733"/>
                    <a:pt x="7742" y="1528"/>
                    <a:pt x="7657" y="1340"/>
                  </a:cubicBezTo>
                  <a:cubicBezTo>
                    <a:pt x="7571" y="1151"/>
                    <a:pt x="7494" y="972"/>
                    <a:pt x="7374" y="809"/>
                  </a:cubicBezTo>
                  <a:cubicBezTo>
                    <a:pt x="7152" y="501"/>
                    <a:pt x="6844" y="279"/>
                    <a:pt x="6493" y="142"/>
                  </a:cubicBezTo>
                  <a:cubicBezTo>
                    <a:pt x="6251" y="48"/>
                    <a:pt x="5994" y="1"/>
                    <a:pt x="5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57"/>
            <p:cNvSpPr/>
            <p:nvPr/>
          </p:nvSpPr>
          <p:spPr>
            <a:xfrm>
              <a:off x="2643525" y="1644425"/>
              <a:ext cx="198500" cy="62775"/>
            </a:xfrm>
            <a:custGeom>
              <a:rect b="b" l="l" r="r" t="t"/>
              <a:pathLst>
                <a:path extrusionOk="0" h="2511" w="7940">
                  <a:moveTo>
                    <a:pt x="2001" y="0"/>
                  </a:moveTo>
                  <a:cubicBezTo>
                    <a:pt x="1510" y="0"/>
                    <a:pt x="1026" y="179"/>
                    <a:pt x="677" y="552"/>
                  </a:cubicBezTo>
                  <a:cubicBezTo>
                    <a:pt x="189" y="1065"/>
                    <a:pt x="1" y="1835"/>
                    <a:pt x="197" y="2511"/>
                  </a:cubicBezTo>
                  <a:cubicBezTo>
                    <a:pt x="3637" y="2468"/>
                    <a:pt x="7717" y="2417"/>
                    <a:pt x="7717" y="2417"/>
                  </a:cubicBezTo>
                  <a:cubicBezTo>
                    <a:pt x="7751" y="2417"/>
                    <a:pt x="7769" y="2399"/>
                    <a:pt x="7786" y="2374"/>
                  </a:cubicBezTo>
                  <a:cubicBezTo>
                    <a:pt x="7798" y="2393"/>
                    <a:pt x="7822" y="2403"/>
                    <a:pt x="7847" y="2403"/>
                  </a:cubicBezTo>
                  <a:cubicBezTo>
                    <a:pt x="7888" y="2403"/>
                    <a:pt x="7931" y="2376"/>
                    <a:pt x="7931" y="2322"/>
                  </a:cubicBezTo>
                  <a:cubicBezTo>
                    <a:pt x="7940" y="2305"/>
                    <a:pt x="7940" y="2297"/>
                    <a:pt x="7940" y="2280"/>
                  </a:cubicBezTo>
                  <a:cubicBezTo>
                    <a:pt x="7683" y="1946"/>
                    <a:pt x="7332" y="1689"/>
                    <a:pt x="6913" y="1570"/>
                  </a:cubicBezTo>
                  <a:cubicBezTo>
                    <a:pt x="6732" y="1517"/>
                    <a:pt x="6549" y="1492"/>
                    <a:pt x="6367" y="1492"/>
                  </a:cubicBezTo>
                  <a:cubicBezTo>
                    <a:pt x="6104" y="1492"/>
                    <a:pt x="5844" y="1545"/>
                    <a:pt x="5596" y="1647"/>
                  </a:cubicBezTo>
                  <a:cubicBezTo>
                    <a:pt x="5312" y="1758"/>
                    <a:pt x="4956" y="1958"/>
                    <a:pt x="4626" y="1958"/>
                  </a:cubicBezTo>
                  <a:cubicBezTo>
                    <a:pt x="4499" y="1958"/>
                    <a:pt x="4375" y="1928"/>
                    <a:pt x="4261" y="1852"/>
                  </a:cubicBezTo>
                  <a:cubicBezTo>
                    <a:pt x="4090" y="1732"/>
                    <a:pt x="3996" y="1527"/>
                    <a:pt x="3910" y="1339"/>
                  </a:cubicBezTo>
                  <a:cubicBezTo>
                    <a:pt x="3833" y="1150"/>
                    <a:pt x="3756" y="971"/>
                    <a:pt x="3628" y="808"/>
                  </a:cubicBezTo>
                  <a:cubicBezTo>
                    <a:pt x="3406" y="500"/>
                    <a:pt x="3098" y="278"/>
                    <a:pt x="2747" y="141"/>
                  </a:cubicBezTo>
                  <a:cubicBezTo>
                    <a:pt x="2508" y="48"/>
                    <a:pt x="2254" y="0"/>
                    <a:pt x="200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7" name="Google Shape;3407;p57"/>
          <p:cNvGrpSpPr/>
          <p:nvPr/>
        </p:nvGrpSpPr>
        <p:grpSpPr>
          <a:xfrm>
            <a:off x="743210" y="54440"/>
            <a:ext cx="2968215" cy="711602"/>
            <a:chOff x="1694575" y="1616075"/>
            <a:chExt cx="394400" cy="94550"/>
          </a:xfrm>
        </p:grpSpPr>
        <p:sp>
          <p:nvSpPr>
            <p:cNvPr id="3408" name="Google Shape;3408;p57"/>
            <p:cNvSpPr/>
            <p:nvPr/>
          </p:nvSpPr>
          <p:spPr>
            <a:xfrm>
              <a:off x="1694575" y="1616075"/>
              <a:ext cx="394400" cy="94550"/>
            </a:xfrm>
            <a:custGeom>
              <a:rect b="b" l="l" r="r" t="t"/>
              <a:pathLst>
                <a:path extrusionOk="0" h="3782" w="15776">
                  <a:moveTo>
                    <a:pt x="6015" y="0"/>
                  </a:moveTo>
                  <a:cubicBezTo>
                    <a:pt x="5561" y="0"/>
                    <a:pt x="5202" y="283"/>
                    <a:pt x="5040" y="582"/>
                  </a:cubicBezTo>
                  <a:cubicBezTo>
                    <a:pt x="4868" y="873"/>
                    <a:pt x="4834" y="1198"/>
                    <a:pt x="4646" y="1480"/>
                  </a:cubicBezTo>
                  <a:cubicBezTo>
                    <a:pt x="4477" y="1754"/>
                    <a:pt x="4111" y="2005"/>
                    <a:pt x="3690" y="2005"/>
                  </a:cubicBezTo>
                  <a:cubicBezTo>
                    <a:pt x="3664" y="2005"/>
                    <a:pt x="3637" y="2004"/>
                    <a:pt x="3611" y="2002"/>
                  </a:cubicBezTo>
                  <a:cubicBezTo>
                    <a:pt x="2704" y="1925"/>
                    <a:pt x="2584" y="839"/>
                    <a:pt x="1677" y="779"/>
                  </a:cubicBezTo>
                  <a:cubicBezTo>
                    <a:pt x="1649" y="776"/>
                    <a:pt x="1621" y="775"/>
                    <a:pt x="1593" y="775"/>
                  </a:cubicBezTo>
                  <a:cubicBezTo>
                    <a:pt x="1331" y="775"/>
                    <a:pt x="1077" y="880"/>
                    <a:pt x="899" y="1027"/>
                  </a:cubicBezTo>
                  <a:cubicBezTo>
                    <a:pt x="711" y="1181"/>
                    <a:pt x="600" y="1378"/>
                    <a:pt x="505" y="1566"/>
                  </a:cubicBezTo>
                  <a:cubicBezTo>
                    <a:pt x="163" y="2276"/>
                    <a:pt x="1" y="3012"/>
                    <a:pt x="26" y="3756"/>
                  </a:cubicBezTo>
                  <a:lnTo>
                    <a:pt x="155" y="3756"/>
                  </a:lnTo>
                  <a:lnTo>
                    <a:pt x="7572" y="3764"/>
                  </a:lnTo>
                  <a:lnTo>
                    <a:pt x="8479" y="3764"/>
                  </a:lnTo>
                  <a:lnTo>
                    <a:pt x="11935" y="3773"/>
                  </a:lnTo>
                  <a:lnTo>
                    <a:pt x="15776" y="3782"/>
                  </a:lnTo>
                  <a:cubicBezTo>
                    <a:pt x="15738" y="3257"/>
                    <a:pt x="15010" y="2820"/>
                    <a:pt x="14259" y="2820"/>
                  </a:cubicBezTo>
                  <a:cubicBezTo>
                    <a:pt x="14166" y="2820"/>
                    <a:pt x="14072" y="2826"/>
                    <a:pt x="13979" y="2841"/>
                  </a:cubicBezTo>
                  <a:cubicBezTo>
                    <a:pt x="13568" y="2908"/>
                    <a:pt x="13157" y="3092"/>
                    <a:pt x="12763" y="3092"/>
                  </a:cubicBezTo>
                  <a:cubicBezTo>
                    <a:pt x="12657" y="3092"/>
                    <a:pt x="12552" y="3079"/>
                    <a:pt x="12448" y="3046"/>
                  </a:cubicBezTo>
                  <a:cubicBezTo>
                    <a:pt x="11978" y="2892"/>
                    <a:pt x="11926" y="2464"/>
                    <a:pt x="11687" y="2148"/>
                  </a:cubicBezTo>
                  <a:cubicBezTo>
                    <a:pt x="11430" y="1817"/>
                    <a:pt x="10881" y="1632"/>
                    <a:pt x="10341" y="1632"/>
                  </a:cubicBezTo>
                  <a:cubicBezTo>
                    <a:pt x="9999" y="1632"/>
                    <a:pt x="9661" y="1706"/>
                    <a:pt x="9403" y="1865"/>
                  </a:cubicBezTo>
                  <a:cubicBezTo>
                    <a:pt x="8958" y="2139"/>
                    <a:pt x="8692" y="2610"/>
                    <a:pt x="8102" y="2652"/>
                  </a:cubicBezTo>
                  <a:cubicBezTo>
                    <a:pt x="8074" y="2654"/>
                    <a:pt x="8047" y="2656"/>
                    <a:pt x="8019" y="2656"/>
                  </a:cubicBezTo>
                  <a:cubicBezTo>
                    <a:pt x="7504" y="2656"/>
                    <a:pt x="7114" y="2283"/>
                    <a:pt x="7033" y="1925"/>
                  </a:cubicBezTo>
                  <a:cubicBezTo>
                    <a:pt x="6947" y="1557"/>
                    <a:pt x="7076" y="1164"/>
                    <a:pt x="7016" y="787"/>
                  </a:cubicBezTo>
                  <a:cubicBezTo>
                    <a:pt x="6947" y="411"/>
                    <a:pt x="6571" y="0"/>
                    <a:pt x="6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57"/>
            <p:cNvSpPr/>
            <p:nvPr/>
          </p:nvSpPr>
          <p:spPr>
            <a:xfrm>
              <a:off x="1698425" y="1646450"/>
              <a:ext cx="185450" cy="63750"/>
            </a:xfrm>
            <a:custGeom>
              <a:rect b="b" l="l" r="r" t="t"/>
              <a:pathLst>
                <a:path extrusionOk="0" h="2550" w="7418">
                  <a:moveTo>
                    <a:pt x="5861" y="0"/>
                  </a:moveTo>
                  <a:cubicBezTo>
                    <a:pt x="5407" y="0"/>
                    <a:pt x="5048" y="282"/>
                    <a:pt x="4886" y="573"/>
                  </a:cubicBezTo>
                  <a:cubicBezTo>
                    <a:pt x="4714" y="864"/>
                    <a:pt x="4680" y="1189"/>
                    <a:pt x="4492" y="1480"/>
                  </a:cubicBezTo>
                  <a:cubicBezTo>
                    <a:pt x="4325" y="1750"/>
                    <a:pt x="3967" y="1998"/>
                    <a:pt x="3554" y="1998"/>
                  </a:cubicBezTo>
                  <a:cubicBezTo>
                    <a:pt x="3522" y="1998"/>
                    <a:pt x="3489" y="1996"/>
                    <a:pt x="3457" y="1993"/>
                  </a:cubicBezTo>
                  <a:cubicBezTo>
                    <a:pt x="2550" y="1916"/>
                    <a:pt x="2430" y="830"/>
                    <a:pt x="1523" y="770"/>
                  </a:cubicBezTo>
                  <a:cubicBezTo>
                    <a:pt x="1504" y="769"/>
                    <a:pt x="1484" y="768"/>
                    <a:pt x="1464" y="768"/>
                  </a:cubicBezTo>
                  <a:cubicBezTo>
                    <a:pt x="1193" y="768"/>
                    <a:pt x="928" y="875"/>
                    <a:pt x="745" y="1018"/>
                  </a:cubicBezTo>
                  <a:cubicBezTo>
                    <a:pt x="557" y="1172"/>
                    <a:pt x="446" y="1369"/>
                    <a:pt x="351" y="1566"/>
                  </a:cubicBezTo>
                  <a:cubicBezTo>
                    <a:pt x="197" y="1882"/>
                    <a:pt x="78" y="2207"/>
                    <a:pt x="1" y="2541"/>
                  </a:cubicBezTo>
                  <a:lnTo>
                    <a:pt x="7418" y="2549"/>
                  </a:lnTo>
                  <a:cubicBezTo>
                    <a:pt x="7135" y="2413"/>
                    <a:pt x="6939" y="2164"/>
                    <a:pt x="6879" y="1925"/>
                  </a:cubicBezTo>
                  <a:cubicBezTo>
                    <a:pt x="6793" y="1549"/>
                    <a:pt x="6922" y="1164"/>
                    <a:pt x="6862" y="787"/>
                  </a:cubicBezTo>
                  <a:cubicBezTo>
                    <a:pt x="6793" y="402"/>
                    <a:pt x="6417" y="0"/>
                    <a:pt x="5861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57"/>
            <p:cNvSpPr/>
            <p:nvPr/>
          </p:nvSpPr>
          <p:spPr>
            <a:xfrm>
              <a:off x="1906525" y="1687150"/>
              <a:ext cx="86425" cy="23250"/>
            </a:xfrm>
            <a:custGeom>
              <a:rect b="b" l="l" r="r" t="t"/>
              <a:pathLst>
                <a:path extrusionOk="0" h="930" w="3457">
                  <a:moveTo>
                    <a:pt x="1874" y="1"/>
                  </a:moveTo>
                  <a:cubicBezTo>
                    <a:pt x="1529" y="1"/>
                    <a:pt x="1186" y="76"/>
                    <a:pt x="925" y="237"/>
                  </a:cubicBezTo>
                  <a:cubicBezTo>
                    <a:pt x="582" y="434"/>
                    <a:pt x="351" y="759"/>
                    <a:pt x="1" y="921"/>
                  </a:cubicBezTo>
                  <a:lnTo>
                    <a:pt x="3457" y="930"/>
                  </a:lnTo>
                  <a:cubicBezTo>
                    <a:pt x="3380" y="785"/>
                    <a:pt x="3311" y="639"/>
                    <a:pt x="3209" y="511"/>
                  </a:cubicBezTo>
                  <a:cubicBezTo>
                    <a:pt x="2954" y="183"/>
                    <a:pt x="2411" y="1"/>
                    <a:pt x="1874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1" name="Google Shape;3411;p57"/>
          <p:cNvGrpSpPr/>
          <p:nvPr/>
        </p:nvGrpSpPr>
        <p:grpSpPr>
          <a:xfrm>
            <a:off x="-610233" y="2096815"/>
            <a:ext cx="1907240" cy="456548"/>
            <a:chOff x="1739075" y="1980300"/>
            <a:chExt cx="280625" cy="67175"/>
          </a:xfrm>
        </p:grpSpPr>
        <p:sp>
          <p:nvSpPr>
            <p:cNvPr id="3412" name="Google Shape;3412;p57"/>
            <p:cNvSpPr/>
            <p:nvPr/>
          </p:nvSpPr>
          <p:spPr>
            <a:xfrm>
              <a:off x="1739075" y="1980300"/>
              <a:ext cx="280625" cy="67175"/>
            </a:xfrm>
            <a:custGeom>
              <a:rect b="b" l="l" r="r" t="t"/>
              <a:pathLst>
                <a:path extrusionOk="0" h="2687" w="11225">
                  <a:moveTo>
                    <a:pt x="6938" y="0"/>
                  </a:moveTo>
                  <a:cubicBezTo>
                    <a:pt x="6553" y="0"/>
                    <a:pt x="6279" y="291"/>
                    <a:pt x="6237" y="565"/>
                  </a:cubicBezTo>
                  <a:cubicBezTo>
                    <a:pt x="6185" y="830"/>
                    <a:pt x="6279" y="1104"/>
                    <a:pt x="6220" y="1369"/>
                  </a:cubicBezTo>
                  <a:cubicBezTo>
                    <a:pt x="6162" y="1623"/>
                    <a:pt x="5877" y="1892"/>
                    <a:pt x="5515" y="1892"/>
                  </a:cubicBezTo>
                  <a:cubicBezTo>
                    <a:pt x="5499" y="1892"/>
                    <a:pt x="5483" y="1892"/>
                    <a:pt x="5467" y="1891"/>
                  </a:cubicBezTo>
                  <a:cubicBezTo>
                    <a:pt x="5048" y="1857"/>
                    <a:pt x="4851" y="1514"/>
                    <a:pt x="4543" y="1326"/>
                  </a:cubicBezTo>
                  <a:cubicBezTo>
                    <a:pt x="4355" y="1212"/>
                    <a:pt x="4110" y="1159"/>
                    <a:pt x="3864" y="1159"/>
                  </a:cubicBezTo>
                  <a:cubicBezTo>
                    <a:pt x="3479" y="1159"/>
                    <a:pt x="3091" y="1289"/>
                    <a:pt x="2909" y="1523"/>
                  </a:cubicBezTo>
                  <a:cubicBezTo>
                    <a:pt x="2738" y="1745"/>
                    <a:pt x="2703" y="2053"/>
                    <a:pt x="2370" y="2165"/>
                  </a:cubicBezTo>
                  <a:cubicBezTo>
                    <a:pt x="2297" y="2188"/>
                    <a:pt x="2222" y="2198"/>
                    <a:pt x="2146" y="2198"/>
                  </a:cubicBezTo>
                  <a:cubicBezTo>
                    <a:pt x="1867" y="2198"/>
                    <a:pt x="1573" y="2066"/>
                    <a:pt x="1283" y="2019"/>
                  </a:cubicBezTo>
                  <a:cubicBezTo>
                    <a:pt x="1216" y="2009"/>
                    <a:pt x="1147" y="2003"/>
                    <a:pt x="1079" y="2003"/>
                  </a:cubicBezTo>
                  <a:cubicBezTo>
                    <a:pt x="545" y="2003"/>
                    <a:pt x="30" y="2315"/>
                    <a:pt x="0" y="2686"/>
                  </a:cubicBezTo>
                  <a:lnTo>
                    <a:pt x="2738" y="2678"/>
                  </a:lnTo>
                  <a:lnTo>
                    <a:pt x="5843" y="2678"/>
                  </a:lnTo>
                  <a:lnTo>
                    <a:pt x="11113" y="2669"/>
                  </a:lnTo>
                  <a:lnTo>
                    <a:pt x="11207" y="2669"/>
                  </a:lnTo>
                  <a:cubicBezTo>
                    <a:pt x="11224" y="2139"/>
                    <a:pt x="11104" y="1617"/>
                    <a:pt x="10865" y="1112"/>
                  </a:cubicBezTo>
                  <a:cubicBezTo>
                    <a:pt x="10796" y="975"/>
                    <a:pt x="10719" y="839"/>
                    <a:pt x="10583" y="727"/>
                  </a:cubicBezTo>
                  <a:cubicBezTo>
                    <a:pt x="10453" y="622"/>
                    <a:pt x="10261" y="547"/>
                    <a:pt x="10059" y="547"/>
                  </a:cubicBezTo>
                  <a:cubicBezTo>
                    <a:pt x="10048" y="547"/>
                    <a:pt x="10037" y="547"/>
                    <a:pt x="10026" y="548"/>
                  </a:cubicBezTo>
                  <a:cubicBezTo>
                    <a:pt x="9385" y="591"/>
                    <a:pt x="9299" y="1369"/>
                    <a:pt x="8658" y="1420"/>
                  </a:cubicBezTo>
                  <a:cubicBezTo>
                    <a:pt x="8638" y="1422"/>
                    <a:pt x="8618" y="1423"/>
                    <a:pt x="8598" y="1423"/>
                  </a:cubicBezTo>
                  <a:cubicBezTo>
                    <a:pt x="8298" y="1423"/>
                    <a:pt x="8042" y="1245"/>
                    <a:pt x="7922" y="1052"/>
                  </a:cubicBezTo>
                  <a:cubicBezTo>
                    <a:pt x="7785" y="847"/>
                    <a:pt x="7759" y="616"/>
                    <a:pt x="7640" y="411"/>
                  </a:cubicBezTo>
                  <a:cubicBezTo>
                    <a:pt x="7520" y="206"/>
                    <a:pt x="7263" y="0"/>
                    <a:pt x="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57"/>
            <p:cNvSpPr/>
            <p:nvPr/>
          </p:nvSpPr>
          <p:spPr>
            <a:xfrm>
              <a:off x="1884925" y="2001900"/>
              <a:ext cx="131975" cy="45350"/>
            </a:xfrm>
            <a:custGeom>
              <a:rect b="b" l="l" r="r" t="t"/>
              <a:pathLst>
                <a:path extrusionOk="0" h="1814" w="5279">
                  <a:moveTo>
                    <a:pt x="1104" y="0"/>
                  </a:moveTo>
                  <a:cubicBezTo>
                    <a:pt x="711" y="0"/>
                    <a:pt x="445" y="291"/>
                    <a:pt x="403" y="556"/>
                  </a:cubicBezTo>
                  <a:cubicBezTo>
                    <a:pt x="351" y="822"/>
                    <a:pt x="445" y="1095"/>
                    <a:pt x="386" y="1369"/>
                  </a:cubicBezTo>
                  <a:cubicBezTo>
                    <a:pt x="343" y="1540"/>
                    <a:pt x="206" y="1720"/>
                    <a:pt x="1" y="1814"/>
                  </a:cubicBezTo>
                  <a:lnTo>
                    <a:pt x="9" y="1814"/>
                  </a:lnTo>
                  <a:lnTo>
                    <a:pt x="5279" y="1805"/>
                  </a:lnTo>
                  <a:cubicBezTo>
                    <a:pt x="5219" y="1566"/>
                    <a:pt x="5133" y="1335"/>
                    <a:pt x="5031" y="1112"/>
                  </a:cubicBezTo>
                  <a:cubicBezTo>
                    <a:pt x="4962" y="976"/>
                    <a:pt x="4885" y="830"/>
                    <a:pt x="4749" y="719"/>
                  </a:cubicBezTo>
                  <a:cubicBezTo>
                    <a:pt x="4624" y="618"/>
                    <a:pt x="4444" y="545"/>
                    <a:pt x="4252" y="545"/>
                  </a:cubicBezTo>
                  <a:cubicBezTo>
                    <a:pt x="4232" y="545"/>
                    <a:pt x="4212" y="546"/>
                    <a:pt x="4192" y="548"/>
                  </a:cubicBezTo>
                  <a:cubicBezTo>
                    <a:pt x="3551" y="591"/>
                    <a:pt x="3465" y="1360"/>
                    <a:pt x="2815" y="1412"/>
                  </a:cubicBezTo>
                  <a:cubicBezTo>
                    <a:pt x="2790" y="1415"/>
                    <a:pt x="2765" y="1416"/>
                    <a:pt x="2740" y="1416"/>
                  </a:cubicBezTo>
                  <a:cubicBezTo>
                    <a:pt x="2454" y="1416"/>
                    <a:pt x="2205" y="1241"/>
                    <a:pt x="2079" y="1053"/>
                  </a:cubicBezTo>
                  <a:cubicBezTo>
                    <a:pt x="1951" y="847"/>
                    <a:pt x="1925" y="616"/>
                    <a:pt x="1806" y="402"/>
                  </a:cubicBezTo>
                  <a:cubicBezTo>
                    <a:pt x="1686" y="197"/>
                    <a:pt x="1429" y="0"/>
                    <a:pt x="1104" y="0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57"/>
            <p:cNvSpPr/>
            <p:nvPr/>
          </p:nvSpPr>
          <p:spPr>
            <a:xfrm>
              <a:off x="1807500" y="2030850"/>
              <a:ext cx="61400" cy="16400"/>
            </a:xfrm>
            <a:custGeom>
              <a:rect b="b" l="l" r="r" t="t"/>
              <a:pathLst>
                <a:path extrusionOk="0" h="656" w="2456">
                  <a:moveTo>
                    <a:pt x="1127" y="1"/>
                  </a:moveTo>
                  <a:cubicBezTo>
                    <a:pt x="742" y="1"/>
                    <a:pt x="354" y="131"/>
                    <a:pt x="172" y="365"/>
                  </a:cubicBezTo>
                  <a:cubicBezTo>
                    <a:pt x="103" y="451"/>
                    <a:pt x="52" y="562"/>
                    <a:pt x="1" y="656"/>
                  </a:cubicBezTo>
                  <a:lnTo>
                    <a:pt x="2456" y="656"/>
                  </a:lnTo>
                  <a:cubicBezTo>
                    <a:pt x="2208" y="536"/>
                    <a:pt x="2037" y="314"/>
                    <a:pt x="1806" y="168"/>
                  </a:cubicBezTo>
                  <a:cubicBezTo>
                    <a:pt x="1618" y="54"/>
                    <a:pt x="1373" y="1"/>
                    <a:pt x="1127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5" name="Google Shape;3415;p57"/>
          <p:cNvGrpSpPr/>
          <p:nvPr/>
        </p:nvGrpSpPr>
        <p:grpSpPr>
          <a:xfrm flipH="1" rot="-2491912">
            <a:off x="2007562" y="2107886"/>
            <a:ext cx="439512" cy="190772"/>
            <a:chOff x="5301950" y="718225"/>
            <a:chExt cx="186325" cy="80875"/>
          </a:xfrm>
        </p:grpSpPr>
        <p:sp>
          <p:nvSpPr>
            <p:cNvPr id="3416" name="Google Shape;3416;p5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5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5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5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0" name="Google Shape;3420;p57"/>
          <p:cNvGrpSpPr/>
          <p:nvPr/>
        </p:nvGrpSpPr>
        <p:grpSpPr>
          <a:xfrm rot="2491912">
            <a:off x="7426362" y="1673661"/>
            <a:ext cx="439512" cy="190772"/>
            <a:chOff x="5301950" y="718225"/>
            <a:chExt cx="186325" cy="80875"/>
          </a:xfrm>
        </p:grpSpPr>
        <p:sp>
          <p:nvSpPr>
            <p:cNvPr id="3421" name="Google Shape;3421;p57"/>
            <p:cNvSpPr/>
            <p:nvPr/>
          </p:nvSpPr>
          <p:spPr>
            <a:xfrm>
              <a:off x="5301950" y="718225"/>
              <a:ext cx="186325" cy="80875"/>
            </a:xfrm>
            <a:custGeom>
              <a:rect b="b" l="l" r="r" t="t"/>
              <a:pathLst>
                <a:path extrusionOk="0" h="3235" w="7453">
                  <a:moveTo>
                    <a:pt x="882" y="1"/>
                  </a:moveTo>
                  <a:cubicBezTo>
                    <a:pt x="394" y="1"/>
                    <a:pt x="1" y="395"/>
                    <a:pt x="1" y="882"/>
                  </a:cubicBezTo>
                  <a:cubicBezTo>
                    <a:pt x="1" y="1190"/>
                    <a:pt x="172" y="1464"/>
                    <a:pt x="411" y="1618"/>
                  </a:cubicBezTo>
                  <a:cubicBezTo>
                    <a:pt x="172" y="1772"/>
                    <a:pt x="1" y="2046"/>
                    <a:pt x="1" y="2362"/>
                  </a:cubicBezTo>
                  <a:cubicBezTo>
                    <a:pt x="1" y="2841"/>
                    <a:pt x="394" y="3235"/>
                    <a:pt x="882" y="3235"/>
                  </a:cubicBezTo>
                  <a:cubicBezTo>
                    <a:pt x="1361" y="3235"/>
                    <a:pt x="1755" y="2841"/>
                    <a:pt x="1755" y="2362"/>
                  </a:cubicBezTo>
                  <a:lnTo>
                    <a:pt x="5698" y="2362"/>
                  </a:lnTo>
                  <a:cubicBezTo>
                    <a:pt x="5698" y="2841"/>
                    <a:pt x="6092" y="3235"/>
                    <a:pt x="6580" y="3235"/>
                  </a:cubicBezTo>
                  <a:cubicBezTo>
                    <a:pt x="7059" y="3235"/>
                    <a:pt x="7452" y="2841"/>
                    <a:pt x="7452" y="2362"/>
                  </a:cubicBezTo>
                  <a:cubicBezTo>
                    <a:pt x="7452" y="2046"/>
                    <a:pt x="7290" y="1772"/>
                    <a:pt x="7041" y="1618"/>
                  </a:cubicBezTo>
                  <a:cubicBezTo>
                    <a:pt x="7290" y="1464"/>
                    <a:pt x="7452" y="1190"/>
                    <a:pt x="7452" y="882"/>
                  </a:cubicBezTo>
                  <a:cubicBezTo>
                    <a:pt x="7452" y="395"/>
                    <a:pt x="7059" y="1"/>
                    <a:pt x="6580" y="1"/>
                  </a:cubicBezTo>
                  <a:cubicBezTo>
                    <a:pt x="6092" y="1"/>
                    <a:pt x="5698" y="395"/>
                    <a:pt x="5698" y="882"/>
                  </a:cubicBezTo>
                  <a:lnTo>
                    <a:pt x="1755" y="882"/>
                  </a:lnTo>
                  <a:cubicBezTo>
                    <a:pt x="1755" y="395"/>
                    <a:pt x="1361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57"/>
            <p:cNvSpPr/>
            <p:nvPr/>
          </p:nvSpPr>
          <p:spPr>
            <a:xfrm>
              <a:off x="5346225" y="744325"/>
              <a:ext cx="98850" cy="6875"/>
            </a:xfrm>
            <a:custGeom>
              <a:rect b="b" l="l" r="r" t="t"/>
              <a:pathLst>
                <a:path extrusionOk="0" h="275" w="3954">
                  <a:moveTo>
                    <a:pt x="138" y="1"/>
                  </a:moveTo>
                  <a:cubicBezTo>
                    <a:pt x="61" y="1"/>
                    <a:pt x="1" y="61"/>
                    <a:pt x="1" y="138"/>
                  </a:cubicBezTo>
                  <a:cubicBezTo>
                    <a:pt x="1" y="215"/>
                    <a:pt x="61" y="274"/>
                    <a:pt x="138" y="274"/>
                  </a:cubicBezTo>
                  <a:lnTo>
                    <a:pt x="3816" y="274"/>
                  </a:lnTo>
                  <a:cubicBezTo>
                    <a:pt x="3893" y="274"/>
                    <a:pt x="3953" y="215"/>
                    <a:pt x="3953" y="138"/>
                  </a:cubicBezTo>
                  <a:cubicBezTo>
                    <a:pt x="3953" y="61"/>
                    <a:pt x="3893" y="1"/>
                    <a:pt x="3816" y="1"/>
                  </a:cubicBezTo>
                  <a:close/>
                </a:path>
              </a:pathLst>
            </a:custGeom>
            <a:solidFill>
              <a:srgbClr val="FEF5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57"/>
            <p:cNvSpPr/>
            <p:nvPr/>
          </p:nvSpPr>
          <p:spPr>
            <a:xfrm>
              <a:off x="5446775" y="720675"/>
              <a:ext cx="25875" cy="21775"/>
            </a:xfrm>
            <a:custGeom>
              <a:rect b="b" l="l" r="r" t="t"/>
              <a:pathLst>
                <a:path extrusionOk="0" h="871" w="1035">
                  <a:moveTo>
                    <a:pt x="785" y="1"/>
                  </a:moveTo>
                  <a:cubicBezTo>
                    <a:pt x="602" y="1"/>
                    <a:pt x="423" y="62"/>
                    <a:pt x="282" y="177"/>
                  </a:cubicBezTo>
                  <a:cubicBezTo>
                    <a:pt x="111" y="314"/>
                    <a:pt x="8" y="536"/>
                    <a:pt x="8" y="750"/>
                  </a:cubicBezTo>
                  <a:cubicBezTo>
                    <a:pt x="0" y="814"/>
                    <a:pt x="52" y="870"/>
                    <a:pt x="108" y="870"/>
                  </a:cubicBezTo>
                  <a:cubicBezTo>
                    <a:pt x="112" y="870"/>
                    <a:pt x="115" y="870"/>
                    <a:pt x="119" y="870"/>
                  </a:cubicBezTo>
                  <a:cubicBezTo>
                    <a:pt x="188" y="870"/>
                    <a:pt x="239" y="818"/>
                    <a:pt x="239" y="750"/>
                  </a:cubicBezTo>
                  <a:cubicBezTo>
                    <a:pt x="239" y="741"/>
                    <a:pt x="248" y="724"/>
                    <a:pt x="248" y="716"/>
                  </a:cubicBezTo>
                  <a:lnTo>
                    <a:pt x="248" y="707"/>
                  </a:lnTo>
                  <a:cubicBezTo>
                    <a:pt x="248" y="681"/>
                    <a:pt x="256" y="664"/>
                    <a:pt x="256" y="639"/>
                  </a:cubicBezTo>
                  <a:cubicBezTo>
                    <a:pt x="273" y="604"/>
                    <a:pt x="282" y="570"/>
                    <a:pt x="290" y="545"/>
                  </a:cubicBezTo>
                  <a:cubicBezTo>
                    <a:pt x="333" y="468"/>
                    <a:pt x="367" y="416"/>
                    <a:pt x="436" y="356"/>
                  </a:cubicBezTo>
                  <a:cubicBezTo>
                    <a:pt x="436" y="356"/>
                    <a:pt x="453" y="348"/>
                    <a:pt x="453" y="348"/>
                  </a:cubicBezTo>
                  <a:lnTo>
                    <a:pt x="470" y="331"/>
                  </a:lnTo>
                  <a:cubicBezTo>
                    <a:pt x="496" y="314"/>
                    <a:pt x="513" y="305"/>
                    <a:pt x="530" y="297"/>
                  </a:cubicBezTo>
                  <a:cubicBezTo>
                    <a:pt x="547" y="288"/>
                    <a:pt x="556" y="288"/>
                    <a:pt x="564" y="279"/>
                  </a:cubicBezTo>
                  <a:lnTo>
                    <a:pt x="573" y="279"/>
                  </a:lnTo>
                  <a:cubicBezTo>
                    <a:pt x="598" y="271"/>
                    <a:pt x="615" y="262"/>
                    <a:pt x="641" y="254"/>
                  </a:cubicBezTo>
                  <a:cubicBezTo>
                    <a:pt x="692" y="237"/>
                    <a:pt x="701" y="237"/>
                    <a:pt x="752" y="237"/>
                  </a:cubicBezTo>
                  <a:lnTo>
                    <a:pt x="855" y="237"/>
                  </a:lnTo>
                  <a:cubicBezTo>
                    <a:pt x="829" y="237"/>
                    <a:pt x="864" y="245"/>
                    <a:pt x="872" y="245"/>
                  </a:cubicBezTo>
                  <a:cubicBezTo>
                    <a:pt x="879" y="246"/>
                    <a:pt x="887" y="247"/>
                    <a:pt x="894" y="247"/>
                  </a:cubicBezTo>
                  <a:cubicBezTo>
                    <a:pt x="948" y="247"/>
                    <a:pt x="1003" y="220"/>
                    <a:pt x="1018" y="160"/>
                  </a:cubicBezTo>
                  <a:cubicBezTo>
                    <a:pt x="1035" y="100"/>
                    <a:pt x="1000" y="2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57"/>
            <p:cNvSpPr/>
            <p:nvPr/>
          </p:nvSpPr>
          <p:spPr>
            <a:xfrm>
              <a:off x="5316725" y="720675"/>
              <a:ext cx="25675" cy="21775"/>
            </a:xfrm>
            <a:custGeom>
              <a:rect b="b" l="l" r="r" t="t"/>
              <a:pathLst>
                <a:path extrusionOk="0" h="871" w="1027">
                  <a:moveTo>
                    <a:pt x="245" y="1"/>
                  </a:moveTo>
                  <a:cubicBezTo>
                    <a:pt x="195" y="1"/>
                    <a:pt x="145" y="5"/>
                    <a:pt x="94" y="14"/>
                  </a:cubicBezTo>
                  <a:cubicBezTo>
                    <a:pt x="34" y="23"/>
                    <a:pt x="0" y="100"/>
                    <a:pt x="17" y="160"/>
                  </a:cubicBezTo>
                  <a:cubicBezTo>
                    <a:pt x="25" y="220"/>
                    <a:pt x="85" y="247"/>
                    <a:pt x="140" y="247"/>
                  </a:cubicBezTo>
                  <a:cubicBezTo>
                    <a:pt x="148" y="247"/>
                    <a:pt x="155" y="246"/>
                    <a:pt x="163" y="245"/>
                  </a:cubicBezTo>
                  <a:cubicBezTo>
                    <a:pt x="163" y="245"/>
                    <a:pt x="197" y="237"/>
                    <a:pt x="180" y="237"/>
                  </a:cubicBezTo>
                  <a:lnTo>
                    <a:pt x="282" y="237"/>
                  </a:lnTo>
                  <a:cubicBezTo>
                    <a:pt x="325" y="237"/>
                    <a:pt x="342" y="237"/>
                    <a:pt x="394" y="254"/>
                  </a:cubicBezTo>
                  <a:cubicBezTo>
                    <a:pt x="411" y="262"/>
                    <a:pt x="436" y="271"/>
                    <a:pt x="454" y="279"/>
                  </a:cubicBezTo>
                  <a:lnTo>
                    <a:pt x="471" y="279"/>
                  </a:lnTo>
                  <a:cubicBezTo>
                    <a:pt x="479" y="288"/>
                    <a:pt x="488" y="288"/>
                    <a:pt x="496" y="297"/>
                  </a:cubicBezTo>
                  <a:cubicBezTo>
                    <a:pt x="513" y="305"/>
                    <a:pt x="539" y="314"/>
                    <a:pt x="556" y="331"/>
                  </a:cubicBezTo>
                  <a:lnTo>
                    <a:pt x="582" y="348"/>
                  </a:lnTo>
                  <a:cubicBezTo>
                    <a:pt x="582" y="348"/>
                    <a:pt x="590" y="356"/>
                    <a:pt x="590" y="356"/>
                  </a:cubicBezTo>
                  <a:cubicBezTo>
                    <a:pt x="659" y="416"/>
                    <a:pt x="693" y="468"/>
                    <a:pt x="736" y="545"/>
                  </a:cubicBezTo>
                  <a:cubicBezTo>
                    <a:pt x="753" y="570"/>
                    <a:pt x="761" y="604"/>
                    <a:pt x="770" y="639"/>
                  </a:cubicBezTo>
                  <a:cubicBezTo>
                    <a:pt x="779" y="664"/>
                    <a:pt x="779" y="681"/>
                    <a:pt x="787" y="707"/>
                  </a:cubicBezTo>
                  <a:lnTo>
                    <a:pt x="787" y="716"/>
                  </a:lnTo>
                  <a:cubicBezTo>
                    <a:pt x="787" y="724"/>
                    <a:pt x="787" y="741"/>
                    <a:pt x="787" y="750"/>
                  </a:cubicBezTo>
                  <a:cubicBezTo>
                    <a:pt x="787" y="818"/>
                    <a:pt x="838" y="870"/>
                    <a:pt x="907" y="870"/>
                  </a:cubicBezTo>
                  <a:cubicBezTo>
                    <a:pt x="911" y="870"/>
                    <a:pt x="915" y="870"/>
                    <a:pt x="918" y="870"/>
                  </a:cubicBezTo>
                  <a:cubicBezTo>
                    <a:pt x="974" y="870"/>
                    <a:pt x="1027" y="814"/>
                    <a:pt x="1027" y="750"/>
                  </a:cubicBezTo>
                  <a:cubicBezTo>
                    <a:pt x="1018" y="536"/>
                    <a:pt x="924" y="314"/>
                    <a:pt x="753" y="177"/>
                  </a:cubicBezTo>
                  <a:cubicBezTo>
                    <a:pt x="605" y="62"/>
                    <a:pt x="430" y="1"/>
                    <a:pt x="245" y="1"/>
                  </a:cubicBezTo>
                  <a:close/>
                </a:path>
              </a:pathLst>
            </a:custGeom>
            <a:solidFill>
              <a:srgbClr val="FCF4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5" name="Google Shape;3425;p57"/>
          <p:cNvGrpSpPr/>
          <p:nvPr/>
        </p:nvGrpSpPr>
        <p:grpSpPr>
          <a:xfrm>
            <a:off x="7221325" y="2455139"/>
            <a:ext cx="1659275" cy="1932350"/>
            <a:chOff x="5252700" y="3187725"/>
            <a:chExt cx="1659275" cy="1932350"/>
          </a:xfrm>
        </p:grpSpPr>
        <p:sp>
          <p:nvSpPr>
            <p:cNvPr id="3426" name="Google Shape;3426;p57"/>
            <p:cNvSpPr/>
            <p:nvPr/>
          </p:nvSpPr>
          <p:spPr>
            <a:xfrm>
              <a:off x="6116850" y="4049575"/>
              <a:ext cx="795125" cy="1070500"/>
            </a:xfrm>
            <a:custGeom>
              <a:rect b="b" l="l" r="r" t="t"/>
              <a:pathLst>
                <a:path extrusionOk="0" h="42820" w="31805">
                  <a:moveTo>
                    <a:pt x="0" y="1"/>
                  </a:moveTo>
                  <a:lnTo>
                    <a:pt x="0" y="1"/>
                  </a:lnTo>
                  <a:cubicBezTo>
                    <a:pt x="166" y="589"/>
                    <a:pt x="332" y="1178"/>
                    <a:pt x="483" y="1751"/>
                  </a:cubicBezTo>
                  <a:cubicBezTo>
                    <a:pt x="4421" y="15798"/>
                    <a:pt x="7393" y="27596"/>
                    <a:pt x="1977" y="40330"/>
                  </a:cubicBezTo>
                  <a:lnTo>
                    <a:pt x="1977" y="42819"/>
                  </a:lnTo>
                  <a:cubicBezTo>
                    <a:pt x="1977" y="42819"/>
                    <a:pt x="31804" y="27189"/>
                    <a:pt x="0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57"/>
            <p:cNvSpPr/>
            <p:nvPr/>
          </p:nvSpPr>
          <p:spPr>
            <a:xfrm>
              <a:off x="6128900" y="4093350"/>
              <a:ext cx="611450" cy="1004075"/>
            </a:xfrm>
            <a:custGeom>
              <a:rect b="b" l="l" r="r" t="t"/>
              <a:pathLst>
                <a:path extrusionOk="0" h="40163" w="24458">
                  <a:moveTo>
                    <a:pt x="1" y="0"/>
                  </a:moveTo>
                  <a:lnTo>
                    <a:pt x="1" y="0"/>
                  </a:lnTo>
                  <a:cubicBezTo>
                    <a:pt x="3939" y="14047"/>
                    <a:pt x="6911" y="25845"/>
                    <a:pt x="1495" y="38579"/>
                  </a:cubicBezTo>
                  <a:lnTo>
                    <a:pt x="1495" y="40163"/>
                  </a:lnTo>
                  <a:cubicBezTo>
                    <a:pt x="6986" y="36572"/>
                    <a:pt x="24458" y="22375"/>
                    <a:pt x="1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57"/>
            <p:cNvSpPr/>
            <p:nvPr/>
          </p:nvSpPr>
          <p:spPr>
            <a:xfrm>
              <a:off x="6166250" y="4911450"/>
              <a:ext cx="113550" cy="208625"/>
            </a:xfrm>
            <a:custGeom>
              <a:rect b="b" l="l" r="r" t="t"/>
              <a:pathLst>
                <a:path extrusionOk="0" h="8345" w="4542">
                  <a:moveTo>
                    <a:pt x="1947" y="1"/>
                  </a:moveTo>
                  <a:cubicBezTo>
                    <a:pt x="1479" y="1932"/>
                    <a:pt x="845" y="3893"/>
                    <a:pt x="1" y="5855"/>
                  </a:cubicBezTo>
                  <a:lnTo>
                    <a:pt x="1" y="8344"/>
                  </a:lnTo>
                  <a:cubicBezTo>
                    <a:pt x="1" y="8344"/>
                    <a:pt x="2083" y="7258"/>
                    <a:pt x="4542" y="5161"/>
                  </a:cubicBezTo>
                  <a:cubicBezTo>
                    <a:pt x="4225" y="4135"/>
                    <a:pt x="3757" y="3154"/>
                    <a:pt x="3244" y="2219"/>
                  </a:cubicBezTo>
                  <a:cubicBezTo>
                    <a:pt x="2837" y="1464"/>
                    <a:pt x="2384" y="725"/>
                    <a:pt x="1947" y="1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57"/>
            <p:cNvSpPr/>
            <p:nvPr/>
          </p:nvSpPr>
          <p:spPr>
            <a:xfrm>
              <a:off x="5790200" y="3187725"/>
              <a:ext cx="247450" cy="428875"/>
            </a:xfrm>
            <a:custGeom>
              <a:rect b="b" l="l" r="r" t="t"/>
              <a:pathLst>
                <a:path extrusionOk="0" h="17155" w="9898">
                  <a:moveTo>
                    <a:pt x="5507" y="0"/>
                  </a:moveTo>
                  <a:lnTo>
                    <a:pt x="5507" y="0"/>
                  </a:lnTo>
                  <a:cubicBezTo>
                    <a:pt x="5296" y="438"/>
                    <a:pt x="5100" y="860"/>
                    <a:pt x="4904" y="1283"/>
                  </a:cubicBezTo>
                  <a:cubicBezTo>
                    <a:pt x="1434" y="8615"/>
                    <a:pt x="0" y="12734"/>
                    <a:pt x="0" y="12734"/>
                  </a:cubicBezTo>
                  <a:lnTo>
                    <a:pt x="2656" y="16370"/>
                  </a:lnTo>
                  <a:lnTo>
                    <a:pt x="3229" y="17139"/>
                  </a:lnTo>
                  <a:lnTo>
                    <a:pt x="3229" y="17155"/>
                  </a:lnTo>
                  <a:cubicBezTo>
                    <a:pt x="9898" y="9686"/>
                    <a:pt x="5508" y="1"/>
                    <a:pt x="550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57"/>
            <p:cNvSpPr/>
            <p:nvPr/>
          </p:nvSpPr>
          <p:spPr>
            <a:xfrm>
              <a:off x="5790200" y="3219775"/>
              <a:ext cx="178050" cy="377200"/>
            </a:xfrm>
            <a:custGeom>
              <a:rect b="b" l="l" r="r" t="t"/>
              <a:pathLst>
                <a:path extrusionOk="0" h="15088" w="7122">
                  <a:moveTo>
                    <a:pt x="4904" y="1"/>
                  </a:moveTo>
                  <a:lnTo>
                    <a:pt x="4904" y="1"/>
                  </a:lnTo>
                  <a:cubicBezTo>
                    <a:pt x="1434" y="7333"/>
                    <a:pt x="0" y="11452"/>
                    <a:pt x="0" y="11452"/>
                  </a:cubicBezTo>
                  <a:lnTo>
                    <a:pt x="2656" y="15088"/>
                  </a:lnTo>
                  <a:cubicBezTo>
                    <a:pt x="7122" y="9475"/>
                    <a:pt x="5794" y="2837"/>
                    <a:pt x="4904" y="1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57"/>
            <p:cNvSpPr/>
            <p:nvPr/>
          </p:nvSpPr>
          <p:spPr>
            <a:xfrm>
              <a:off x="5609150" y="3192625"/>
              <a:ext cx="220300" cy="394925"/>
            </a:xfrm>
            <a:custGeom>
              <a:rect b="b" l="l" r="r" t="t"/>
              <a:pathLst>
                <a:path extrusionOk="0" h="15797" w="8812">
                  <a:moveTo>
                    <a:pt x="0" y="0"/>
                  </a:moveTo>
                  <a:lnTo>
                    <a:pt x="0" y="0"/>
                  </a:lnTo>
                  <a:cubicBezTo>
                    <a:pt x="61" y="483"/>
                    <a:pt x="106" y="951"/>
                    <a:pt x="151" y="1418"/>
                  </a:cubicBezTo>
                  <a:cubicBezTo>
                    <a:pt x="1057" y="9490"/>
                    <a:pt x="1992" y="13730"/>
                    <a:pt x="1992" y="13730"/>
                  </a:cubicBezTo>
                  <a:lnTo>
                    <a:pt x="6156" y="15435"/>
                  </a:lnTo>
                  <a:lnTo>
                    <a:pt x="7046" y="15797"/>
                  </a:lnTo>
                  <a:cubicBezTo>
                    <a:pt x="8811" y="59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57"/>
            <p:cNvSpPr/>
            <p:nvPr/>
          </p:nvSpPr>
          <p:spPr>
            <a:xfrm>
              <a:off x="5612925" y="3228075"/>
              <a:ext cx="171650" cy="350425"/>
            </a:xfrm>
            <a:custGeom>
              <a:rect b="b" l="l" r="r" t="t"/>
              <a:pathLst>
                <a:path extrusionOk="0" h="14017" w="6866">
                  <a:moveTo>
                    <a:pt x="0" y="0"/>
                  </a:moveTo>
                  <a:cubicBezTo>
                    <a:pt x="906" y="8057"/>
                    <a:pt x="1841" y="12312"/>
                    <a:pt x="1841" y="12312"/>
                  </a:cubicBezTo>
                  <a:lnTo>
                    <a:pt x="6005" y="14017"/>
                  </a:lnTo>
                  <a:cubicBezTo>
                    <a:pt x="6865" y="6895"/>
                    <a:pt x="2248" y="1947"/>
                    <a:pt x="0" y="0"/>
                  </a:cubicBezTo>
                  <a:close/>
                </a:path>
              </a:pathLst>
            </a:custGeom>
            <a:solidFill>
              <a:srgbClr val="ED9A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57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57"/>
            <p:cNvSpPr/>
            <p:nvPr/>
          </p:nvSpPr>
          <p:spPr>
            <a:xfrm>
              <a:off x="5666000" y="4747775"/>
              <a:ext cx="371650" cy="372300"/>
            </a:xfrm>
            <a:custGeom>
              <a:rect b="b" l="l" r="r" t="t"/>
              <a:pathLst>
                <a:path extrusionOk="0" h="14892" w="14866">
                  <a:moveTo>
                    <a:pt x="7402" y="1"/>
                  </a:moveTo>
                  <a:cubicBezTo>
                    <a:pt x="3314" y="1"/>
                    <a:pt x="0" y="8339"/>
                    <a:pt x="9973" y="12831"/>
                  </a:cubicBezTo>
                  <a:lnTo>
                    <a:pt x="9973" y="12831"/>
                  </a:lnTo>
                  <a:cubicBezTo>
                    <a:pt x="8674" y="12345"/>
                    <a:pt x="6658" y="11714"/>
                    <a:pt x="4953" y="11714"/>
                  </a:cubicBezTo>
                  <a:cubicBezTo>
                    <a:pt x="3427" y="11714"/>
                    <a:pt x="2150" y="12220"/>
                    <a:pt x="1860" y="13790"/>
                  </a:cubicBezTo>
                  <a:cubicBezTo>
                    <a:pt x="1755" y="14363"/>
                    <a:pt x="2207" y="14891"/>
                    <a:pt x="2796" y="14891"/>
                  </a:cubicBezTo>
                  <a:lnTo>
                    <a:pt x="13598" y="14891"/>
                  </a:lnTo>
                  <a:cubicBezTo>
                    <a:pt x="14338" y="14891"/>
                    <a:pt x="14866" y="14152"/>
                    <a:pt x="14609" y="13443"/>
                  </a:cubicBezTo>
                  <a:lnTo>
                    <a:pt x="10626" y="2459"/>
                  </a:lnTo>
                  <a:cubicBezTo>
                    <a:pt x="10340" y="1629"/>
                    <a:pt x="9781" y="905"/>
                    <a:pt x="9012" y="453"/>
                  </a:cubicBezTo>
                  <a:cubicBezTo>
                    <a:pt x="8481" y="142"/>
                    <a:pt x="7935" y="1"/>
                    <a:pt x="7402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57"/>
            <p:cNvSpPr/>
            <p:nvPr/>
          </p:nvSpPr>
          <p:spPr>
            <a:xfrm>
              <a:off x="5492225" y="4609325"/>
              <a:ext cx="162600" cy="510750"/>
            </a:xfrm>
            <a:custGeom>
              <a:rect b="b" l="l" r="r" t="t"/>
              <a:pathLst>
                <a:path extrusionOk="0" h="20430" w="6504">
                  <a:moveTo>
                    <a:pt x="6503" y="1"/>
                  </a:moveTo>
                  <a:lnTo>
                    <a:pt x="1494" y="1072"/>
                  </a:lnTo>
                  <a:lnTo>
                    <a:pt x="4783" y="18664"/>
                  </a:lnTo>
                  <a:cubicBezTo>
                    <a:pt x="4783" y="18664"/>
                    <a:pt x="4401" y="18627"/>
                    <a:pt x="3851" y="18627"/>
                  </a:cubicBezTo>
                  <a:cubicBezTo>
                    <a:pt x="2790" y="18627"/>
                    <a:pt x="1102" y="18764"/>
                    <a:pt x="317" y="19569"/>
                  </a:cubicBezTo>
                  <a:cubicBezTo>
                    <a:pt x="0" y="19886"/>
                    <a:pt x="227" y="20429"/>
                    <a:pt x="679" y="20429"/>
                  </a:cubicBezTo>
                  <a:lnTo>
                    <a:pt x="5522" y="20429"/>
                  </a:lnTo>
                  <a:cubicBezTo>
                    <a:pt x="6066" y="20429"/>
                    <a:pt x="6503" y="20007"/>
                    <a:pt x="6503" y="19464"/>
                  </a:cubicBezTo>
                  <a:lnTo>
                    <a:pt x="6503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57"/>
            <p:cNvSpPr/>
            <p:nvPr/>
          </p:nvSpPr>
          <p:spPr>
            <a:xfrm>
              <a:off x="5529575" y="4609325"/>
              <a:ext cx="125250" cy="245575"/>
            </a:xfrm>
            <a:custGeom>
              <a:rect b="b" l="l" r="r" t="t"/>
              <a:pathLst>
                <a:path extrusionOk="0" h="9823" w="5010">
                  <a:moveTo>
                    <a:pt x="5009" y="1"/>
                  </a:moveTo>
                  <a:lnTo>
                    <a:pt x="0" y="1057"/>
                  </a:lnTo>
                  <a:lnTo>
                    <a:pt x="1026" y="6519"/>
                  </a:lnTo>
                  <a:cubicBezTo>
                    <a:pt x="1750" y="7409"/>
                    <a:pt x="2655" y="8148"/>
                    <a:pt x="3576" y="8827"/>
                  </a:cubicBezTo>
                  <a:cubicBezTo>
                    <a:pt x="4043" y="9174"/>
                    <a:pt x="4526" y="9491"/>
                    <a:pt x="5009" y="9823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57"/>
            <p:cNvSpPr/>
            <p:nvPr/>
          </p:nvSpPr>
          <p:spPr>
            <a:xfrm>
              <a:off x="5259500" y="3462475"/>
              <a:ext cx="937700" cy="1657600"/>
            </a:xfrm>
            <a:custGeom>
              <a:rect b="b" l="l" r="r" t="t"/>
              <a:pathLst>
                <a:path extrusionOk="0" h="66304" w="37508">
                  <a:moveTo>
                    <a:pt x="19335" y="0"/>
                  </a:moveTo>
                  <a:cubicBezTo>
                    <a:pt x="18849" y="0"/>
                    <a:pt x="18360" y="62"/>
                    <a:pt x="17879" y="190"/>
                  </a:cubicBezTo>
                  <a:cubicBezTo>
                    <a:pt x="17140" y="386"/>
                    <a:pt x="16416" y="748"/>
                    <a:pt x="15752" y="1291"/>
                  </a:cubicBezTo>
                  <a:cubicBezTo>
                    <a:pt x="14243" y="2528"/>
                    <a:pt x="12945" y="5471"/>
                    <a:pt x="12342" y="7009"/>
                  </a:cubicBezTo>
                  <a:cubicBezTo>
                    <a:pt x="12116" y="7598"/>
                    <a:pt x="11542" y="7990"/>
                    <a:pt x="10909" y="7990"/>
                  </a:cubicBezTo>
                  <a:lnTo>
                    <a:pt x="10290" y="7990"/>
                  </a:lnTo>
                  <a:cubicBezTo>
                    <a:pt x="10079" y="8111"/>
                    <a:pt x="9822" y="8171"/>
                    <a:pt x="9566" y="8171"/>
                  </a:cubicBezTo>
                  <a:cubicBezTo>
                    <a:pt x="9402" y="8173"/>
                    <a:pt x="9223" y="8174"/>
                    <a:pt x="9030" y="8174"/>
                  </a:cubicBezTo>
                  <a:cubicBezTo>
                    <a:pt x="7381" y="8174"/>
                    <a:pt x="4769" y="8106"/>
                    <a:pt x="2580" y="7809"/>
                  </a:cubicBezTo>
                  <a:cubicBezTo>
                    <a:pt x="2505" y="7794"/>
                    <a:pt x="2445" y="7794"/>
                    <a:pt x="2369" y="7794"/>
                  </a:cubicBezTo>
                  <a:cubicBezTo>
                    <a:pt x="966" y="8292"/>
                    <a:pt x="0" y="9740"/>
                    <a:pt x="302" y="11324"/>
                  </a:cubicBezTo>
                  <a:cubicBezTo>
                    <a:pt x="679" y="13422"/>
                    <a:pt x="1962" y="15006"/>
                    <a:pt x="4029" y="16092"/>
                  </a:cubicBezTo>
                  <a:cubicBezTo>
                    <a:pt x="4949" y="16575"/>
                    <a:pt x="6020" y="16952"/>
                    <a:pt x="7227" y="17224"/>
                  </a:cubicBezTo>
                  <a:cubicBezTo>
                    <a:pt x="8797" y="17581"/>
                    <a:pt x="10610" y="17762"/>
                    <a:pt x="12638" y="17762"/>
                  </a:cubicBezTo>
                  <a:cubicBezTo>
                    <a:pt x="13689" y="17762"/>
                    <a:pt x="14799" y="17714"/>
                    <a:pt x="15963" y="17616"/>
                  </a:cubicBezTo>
                  <a:lnTo>
                    <a:pt x="15963" y="17616"/>
                  </a:lnTo>
                  <a:lnTo>
                    <a:pt x="15933" y="17691"/>
                  </a:lnTo>
                  <a:cubicBezTo>
                    <a:pt x="14696" y="18717"/>
                    <a:pt x="13262" y="19592"/>
                    <a:pt x="12448" y="20935"/>
                  </a:cubicBezTo>
                  <a:cubicBezTo>
                    <a:pt x="12417" y="20980"/>
                    <a:pt x="12387" y="21026"/>
                    <a:pt x="12357" y="21086"/>
                  </a:cubicBezTo>
                  <a:cubicBezTo>
                    <a:pt x="12327" y="21146"/>
                    <a:pt x="12297" y="21207"/>
                    <a:pt x="12251" y="21267"/>
                  </a:cubicBezTo>
                  <a:cubicBezTo>
                    <a:pt x="12795" y="20996"/>
                    <a:pt x="13368" y="20815"/>
                    <a:pt x="13956" y="20709"/>
                  </a:cubicBezTo>
                  <a:lnTo>
                    <a:pt x="13956" y="20709"/>
                  </a:lnTo>
                  <a:cubicBezTo>
                    <a:pt x="13504" y="21011"/>
                    <a:pt x="13142" y="21418"/>
                    <a:pt x="12825" y="21856"/>
                  </a:cubicBezTo>
                  <a:cubicBezTo>
                    <a:pt x="11965" y="22987"/>
                    <a:pt x="11301" y="24254"/>
                    <a:pt x="10833" y="25597"/>
                  </a:cubicBezTo>
                  <a:cubicBezTo>
                    <a:pt x="11361" y="25145"/>
                    <a:pt x="11935" y="24737"/>
                    <a:pt x="12523" y="24375"/>
                  </a:cubicBezTo>
                  <a:lnTo>
                    <a:pt x="12523" y="24375"/>
                  </a:lnTo>
                  <a:cubicBezTo>
                    <a:pt x="11678" y="25265"/>
                    <a:pt x="10999" y="26337"/>
                    <a:pt x="10562" y="27483"/>
                  </a:cubicBezTo>
                  <a:cubicBezTo>
                    <a:pt x="10516" y="27604"/>
                    <a:pt x="10471" y="27725"/>
                    <a:pt x="10426" y="27830"/>
                  </a:cubicBezTo>
                  <a:cubicBezTo>
                    <a:pt x="10516" y="27800"/>
                    <a:pt x="10607" y="27755"/>
                    <a:pt x="10697" y="27725"/>
                  </a:cubicBezTo>
                  <a:cubicBezTo>
                    <a:pt x="11195" y="27528"/>
                    <a:pt x="11678" y="27362"/>
                    <a:pt x="12176" y="27212"/>
                  </a:cubicBezTo>
                  <a:lnTo>
                    <a:pt x="12176" y="27212"/>
                  </a:lnTo>
                  <a:lnTo>
                    <a:pt x="8510" y="36536"/>
                  </a:lnTo>
                  <a:cubicBezTo>
                    <a:pt x="7031" y="40323"/>
                    <a:pt x="7589" y="44607"/>
                    <a:pt x="10034" y="47836"/>
                  </a:cubicBezTo>
                  <a:cubicBezTo>
                    <a:pt x="14303" y="53494"/>
                    <a:pt x="21274" y="58367"/>
                    <a:pt x="26449" y="66303"/>
                  </a:cubicBezTo>
                  <a:lnTo>
                    <a:pt x="34626" y="66303"/>
                  </a:lnTo>
                  <a:cubicBezTo>
                    <a:pt x="36271" y="66303"/>
                    <a:pt x="37508" y="64795"/>
                    <a:pt x="37176" y="63180"/>
                  </a:cubicBezTo>
                  <a:lnTo>
                    <a:pt x="25061" y="4656"/>
                  </a:lnTo>
                  <a:cubicBezTo>
                    <a:pt x="24463" y="1781"/>
                    <a:pt x="21946" y="0"/>
                    <a:pt x="1933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57"/>
            <p:cNvSpPr/>
            <p:nvPr/>
          </p:nvSpPr>
          <p:spPr>
            <a:xfrm>
              <a:off x="5259500" y="3467200"/>
              <a:ext cx="901875" cy="1652875"/>
            </a:xfrm>
            <a:custGeom>
              <a:rect b="b" l="l" r="r" t="t"/>
              <a:pathLst>
                <a:path extrusionOk="0" h="66115" w="36075">
                  <a:moveTo>
                    <a:pt x="17977" y="0"/>
                  </a:moveTo>
                  <a:cubicBezTo>
                    <a:pt x="17944" y="0"/>
                    <a:pt x="17912" y="0"/>
                    <a:pt x="17879" y="1"/>
                  </a:cubicBezTo>
                  <a:cubicBezTo>
                    <a:pt x="17140" y="197"/>
                    <a:pt x="16416" y="559"/>
                    <a:pt x="15752" y="1102"/>
                  </a:cubicBezTo>
                  <a:cubicBezTo>
                    <a:pt x="14243" y="2339"/>
                    <a:pt x="12945" y="5282"/>
                    <a:pt x="12342" y="6820"/>
                  </a:cubicBezTo>
                  <a:cubicBezTo>
                    <a:pt x="12116" y="7409"/>
                    <a:pt x="11542" y="7801"/>
                    <a:pt x="10909" y="7801"/>
                  </a:cubicBezTo>
                  <a:lnTo>
                    <a:pt x="10878" y="7801"/>
                  </a:lnTo>
                  <a:cubicBezTo>
                    <a:pt x="10562" y="7801"/>
                    <a:pt x="10245" y="7861"/>
                    <a:pt x="9943" y="7937"/>
                  </a:cubicBezTo>
                  <a:cubicBezTo>
                    <a:pt x="9822" y="7967"/>
                    <a:pt x="9687" y="7982"/>
                    <a:pt x="9566" y="7982"/>
                  </a:cubicBezTo>
                  <a:cubicBezTo>
                    <a:pt x="9402" y="7984"/>
                    <a:pt x="9223" y="7985"/>
                    <a:pt x="9030" y="7985"/>
                  </a:cubicBezTo>
                  <a:cubicBezTo>
                    <a:pt x="7381" y="7985"/>
                    <a:pt x="4769" y="7917"/>
                    <a:pt x="2580" y="7620"/>
                  </a:cubicBezTo>
                  <a:cubicBezTo>
                    <a:pt x="2505" y="7605"/>
                    <a:pt x="2445" y="7605"/>
                    <a:pt x="2369" y="7605"/>
                  </a:cubicBezTo>
                  <a:cubicBezTo>
                    <a:pt x="966" y="8103"/>
                    <a:pt x="0" y="9551"/>
                    <a:pt x="302" y="11135"/>
                  </a:cubicBezTo>
                  <a:cubicBezTo>
                    <a:pt x="679" y="13233"/>
                    <a:pt x="1962" y="14817"/>
                    <a:pt x="4029" y="15903"/>
                  </a:cubicBezTo>
                  <a:cubicBezTo>
                    <a:pt x="4949" y="16386"/>
                    <a:pt x="6020" y="16763"/>
                    <a:pt x="7227" y="17035"/>
                  </a:cubicBezTo>
                  <a:cubicBezTo>
                    <a:pt x="8797" y="17392"/>
                    <a:pt x="10610" y="17573"/>
                    <a:pt x="12638" y="17573"/>
                  </a:cubicBezTo>
                  <a:cubicBezTo>
                    <a:pt x="13689" y="17573"/>
                    <a:pt x="14799" y="17525"/>
                    <a:pt x="15963" y="17427"/>
                  </a:cubicBezTo>
                  <a:lnTo>
                    <a:pt x="15963" y="17427"/>
                  </a:lnTo>
                  <a:lnTo>
                    <a:pt x="15948" y="17442"/>
                  </a:lnTo>
                  <a:cubicBezTo>
                    <a:pt x="16551" y="17291"/>
                    <a:pt x="17110" y="17065"/>
                    <a:pt x="17668" y="16808"/>
                  </a:cubicBezTo>
                  <a:cubicBezTo>
                    <a:pt x="18015" y="16642"/>
                    <a:pt x="18362" y="16507"/>
                    <a:pt x="18709" y="16341"/>
                  </a:cubicBezTo>
                  <a:cubicBezTo>
                    <a:pt x="19056" y="16190"/>
                    <a:pt x="19388" y="16024"/>
                    <a:pt x="19750" y="15918"/>
                  </a:cubicBezTo>
                  <a:cubicBezTo>
                    <a:pt x="20016" y="15829"/>
                    <a:pt x="20317" y="15767"/>
                    <a:pt x="20613" y="15767"/>
                  </a:cubicBezTo>
                  <a:cubicBezTo>
                    <a:pt x="20871" y="15767"/>
                    <a:pt x="21125" y="15814"/>
                    <a:pt x="21349" y="15933"/>
                  </a:cubicBezTo>
                  <a:cubicBezTo>
                    <a:pt x="21741" y="16129"/>
                    <a:pt x="21892" y="16537"/>
                    <a:pt x="21787" y="16959"/>
                  </a:cubicBezTo>
                  <a:cubicBezTo>
                    <a:pt x="21621" y="17548"/>
                    <a:pt x="21093" y="18030"/>
                    <a:pt x="20640" y="18408"/>
                  </a:cubicBezTo>
                  <a:cubicBezTo>
                    <a:pt x="20112" y="18830"/>
                    <a:pt x="19539" y="19177"/>
                    <a:pt x="18935" y="19464"/>
                  </a:cubicBezTo>
                  <a:cubicBezTo>
                    <a:pt x="17698" y="20037"/>
                    <a:pt x="16385" y="20339"/>
                    <a:pt x="15058" y="20580"/>
                  </a:cubicBezTo>
                  <a:cubicBezTo>
                    <a:pt x="14575" y="20656"/>
                    <a:pt x="14077" y="20746"/>
                    <a:pt x="13579" y="20807"/>
                  </a:cubicBezTo>
                  <a:cubicBezTo>
                    <a:pt x="13292" y="21063"/>
                    <a:pt x="13051" y="21365"/>
                    <a:pt x="12825" y="21667"/>
                  </a:cubicBezTo>
                  <a:cubicBezTo>
                    <a:pt x="11965" y="22798"/>
                    <a:pt x="11301" y="24065"/>
                    <a:pt x="10833" y="25408"/>
                  </a:cubicBezTo>
                  <a:cubicBezTo>
                    <a:pt x="11361" y="24956"/>
                    <a:pt x="11919" y="24533"/>
                    <a:pt x="12523" y="24186"/>
                  </a:cubicBezTo>
                  <a:lnTo>
                    <a:pt x="12523" y="24186"/>
                  </a:lnTo>
                  <a:cubicBezTo>
                    <a:pt x="11663" y="25076"/>
                    <a:pt x="10999" y="26132"/>
                    <a:pt x="10562" y="27294"/>
                  </a:cubicBezTo>
                  <a:cubicBezTo>
                    <a:pt x="10516" y="27415"/>
                    <a:pt x="10471" y="27520"/>
                    <a:pt x="10426" y="27641"/>
                  </a:cubicBezTo>
                  <a:cubicBezTo>
                    <a:pt x="10516" y="27611"/>
                    <a:pt x="10607" y="27566"/>
                    <a:pt x="10697" y="27536"/>
                  </a:cubicBezTo>
                  <a:cubicBezTo>
                    <a:pt x="11180" y="27339"/>
                    <a:pt x="11678" y="27158"/>
                    <a:pt x="12176" y="27023"/>
                  </a:cubicBezTo>
                  <a:lnTo>
                    <a:pt x="12176" y="27023"/>
                  </a:lnTo>
                  <a:lnTo>
                    <a:pt x="8510" y="36347"/>
                  </a:lnTo>
                  <a:cubicBezTo>
                    <a:pt x="7016" y="40119"/>
                    <a:pt x="7589" y="44403"/>
                    <a:pt x="10034" y="47647"/>
                  </a:cubicBezTo>
                  <a:cubicBezTo>
                    <a:pt x="14303" y="53305"/>
                    <a:pt x="21259" y="58178"/>
                    <a:pt x="26449" y="66114"/>
                  </a:cubicBezTo>
                  <a:lnTo>
                    <a:pt x="34234" y="66114"/>
                  </a:lnTo>
                  <a:cubicBezTo>
                    <a:pt x="35365" y="65662"/>
                    <a:pt x="36074" y="64455"/>
                    <a:pt x="35818" y="63172"/>
                  </a:cubicBezTo>
                  <a:lnTo>
                    <a:pt x="23703" y="4648"/>
                  </a:lnTo>
                  <a:cubicBezTo>
                    <a:pt x="23107" y="1787"/>
                    <a:pt x="20583" y="0"/>
                    <a:pt x="17977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57"/>
            <p:cNvSpPr/>
            <p:nvPr/>
          </p:nvSpPr>
          <p:spPr>
            <a:xfrm>
              <a:off x="5844125" y="4770375"/>
              <a:ext cx="342900" cy="349700"/>
            </a:xfrm>
            <a:custGeom>
              <a:rect b="b" l="l" r="r" t="t"/>
              <a:pathLst>
                <a:path extrusionOk="0" h="13988" w="13716">
                  <a:moveTo>
                    <a:pt x="4216" y="0"/>
                  </a:moveTo>
                  <a:cubicBezTo>
                    <a:pt x="3791" y="0"/>
                    <a:pt x="3361" y="83"/>
                    <a:pt x="2958" y="212"/>
                  </a:cubicBezTo>
                  <a:cubicBezTo>
                    <a:pt x="2083" y="484"/>
                    <a:pt x="1298" y="997"/>
                    <a:pt x="846" y="1812"/>
                  </a:cubicBezTo>
                  <a:cubicBezTo>
                    <a:pt x="438" y="2551"/>
                    <a:pt x="333" y="3411"/>
                    <a:pt x="393" y="4256"/>
                  </a:cubicBezTo>
                  <a:cubicBezTo>
                    <a:pt x="469" y="5176"/>
                    <a:pt x="740" y="6081"/>
                    <a:pt x="1102" y="6941"/>
                  </a:cubicBezTo>
                  <a:cubicBezTo>
                    <a:pt x="1449" y="7756"/>
                    <a:pt x="1902" y="8526"/>
                    <a:pt x="2460" y="9220"/>
                  </a:cubicBezTo>
                  <a:cubicBezTo>
                    <a:pt x="2505" y="9280"/>
                    <a:pt x="2475" y="9370"/>
                    <a:pt x="2385" y="9386"/>
                  </a:cubicBezTo>
                  <a:cubicBezTo>
                    <a:pt x="1977" y="9416"/>
                    <a:pt x="1555" y="9446"/>
                    <a:pt x="1148" y="9521"/>
                  </a:cubicBezTo>
                  <a:cubicBezTo>
                    <a:pt x="755" y="9597"/>
                    <a:pt x="378" y="9687"/>
                    <a:pt x="1" y="9838"/>
                  </a:cubicBezTo>
                  <a:cubicBezTo>
                    <a:pt x="1057" y="11136"/>
                    <a:pt x="2098" y="12509"/>
                    <a:pt x="3064" y="13987"/>
                  </a:cubicBezTo>
                  <a:lnTo>
                    <a:pt x="11241" y="13987"/>
                  </a:lnTo>
                  <a:cubicBezTo>
                    <a:pt x="12418" y="13987"/>
                    <a:pt x="13368" y="13218"/>
                    <a:pt x="13715" y="12192"/>
                  </a:cubicBezTo>
                  <a:cubicBezTo>
                    <a:pt x="13685" y="12162"/>
                    <a:pt x="13670" y="12131"/>
                    <a:pt x="13655" y="12101"/>
                  </a:cubicBezTo>
                  <a:cubicBezTo>
                    <a:pt x="13459" y="11815"/>
                    <a:pt x="13248" y="11543"/>
                    <a:pt x="13052" y="11256"/>
                  </a:cubicBezTo>
                  <a:cubicBezTo>
                    <a:pt x="12825" y="10909"/>
                    <a:pt x="12584" y="10562"/>
                    <a:pt x="12327" y="10215"/>
                  </a:cubicBezTo>
                  <a:cubicBezTo>
                    <a:pt x="11362" y="8827"/>
                    <a:pt x="10366" y="7439"/>
                    <a:pt x="9400" y="6051"/>
                  </a:cubicBezTo>
                  <a:cubicBezTo>
                    <a:pt x="8933" y="5418"/>
                    <a:pt x="8480" y="4769"/>
                    <a:pt x="8043" y="4105"/>
                  </a:cubicBezTo>
                  <a:cubicBezTo>
                    <a:pt x="7771" y="3683"/>
                    <a:pt x="7530" y="3230"/>
                    <a:pt x="7303" y="2792"/>
                  </a:cubicBezTo>
                  <a:cubicBezTo>
                    <a:pt x="6896" y="1993"/>
                    <a:pt x="6489" y="1103"/>
                    <a:pt x="5794" y="514"/>
                  </a:cubicBezTo>
                  <a:cubicBezTo>
                    <a:pt x="5330" y="145"/>
                    <a:pt x="4778" y="0"/>
                    <a:pt x="4216" y="0"/>
                  </a:cubicBezTo>
                  <a:close/>
                </a:path>
              </a:pathLst>
            </a:custGeom>
            <a:solidFill>
              <a:srgbClr val="341212">
                <a:alpha val="285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57"/>
            <p:cNvSpPr/>
            <p:nvPr/>
          </p:nvSpPr>
          <p:spPr>
            <a:xfrm>
              <a:off x="5430375" y="3717675"/>
              <a:ext cx="15475" cy="12075"/>
            </a:xfrm>
            <a:custGeom>
              <a:rect b="b" l="l" r="r" t="t"/>
              <a:pathLst>
                <a:path extrusionOk="0" h="483" w="619">
                  <a:moveTo>
                    <a:pt x="317" y="0"/>
                  </a:moveTo>
                  <a:cubicBezTo>
                    <a:pt x="0" y="0"/>
                    <a:pt x="0" y="483"/>
                    <a:pt x="317" y="483"/>
                  </a:cubicBezTo>
                  <a:cubicBezTo>
                    <a:pt x="619" y="483"/>
                    <a:pt x="619" y="0"/>
                    <a:pt x="317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57"/>
            <p:cNvSpPr/>
            <p:nvPr/>
          </p:nvSpPr>
          <p:spPr>
            <a:xfrm>
              <a:off x="5441675" y="3701825"/>
              <a:ext cx="15500" cy="12100"/>
            </a:xfrm>
            <a:custGeom>
              <a:rect b="b" l="l" r="r" t="t"/>
              <a:pathLst>
                <a:path extrusionOk="0" h="484" w="620">
                  <a:moveTo>
                    <a:pt x="302" y="0"/>
                  </a:moveTo>
                  <a:cubicBezTo>
                    <a:pt x="1" y="0"/>
                    <a:pt x="1" y="483"/>
                    <a:pt x="302" y="483"/>
                  </a:cubicBezTo>
                  <a:cubicBezTo>
                    <a:pt x="619" y="483"/>
                    <a:pt x="619" y="0"/>
                    <a:pt x="302" y="0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57"/>
            <p:cNvSpPr/>
            <p:nvPr/>
          </p:nvSpPr>
          <p:spPr>
            <a:xfrm>
              <a:off x="5453375" y="3719925"/>
              <a:ext cx="15475" cy="12100"/>
            </a:xfrm>
            <a:custGeom>
              <a:rect b="b" l="l" r="r" t="t"/>
              <a:pathLst>
                <a:path extrusionOk="0" h="484" w="619">
                  <a:moveTo>
                    <a:pt x="302" y="1"/>
                  </a:moveTo>
                  <a:cubicBezTo>
                    <a:pt x="0" y="1"/>
                    <a:pt x="0" y="483"/>
                    <a:pt x="302" y="483"/>
                  </a:cubicBezTo>
                  <a:cubicBezTo>
                    <a:pt x="619" y="483"/>
                    <a:pt x="619" y="1"/>
                    <a:pt x="302" y="1"/>
                  </a:cubicBezTo>
                  <a:close/>
                </a:path>
              </a:pathLst>
            </a:custGeom>
            <a:solidFill>
              <a:srgbClr val="3412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57"/>
            <p:cNvSpPr/>
            <p:nvPr/>
          </p:nvSpPr>
          <p:spPr>
            <a:xfrm>
              <a:off x="5360200" y="3722650"/>
              <a:ext cx="418325" cy="170450"/>
            </a:xfrm>
            <a:custGeom>
              <a:rect b="b" l="l" r="r" t="t"/>
              <a:pathLst>
                <a:path extrusionOk="0" h="6818" w="16733">
                  <a:moveTo>
                    <a:pt x="15827" y="1"/>
                  </a:moveTo>
                  <a:cubicBezTo>
                    <a:pt x="15451" y="1"/>
                    <a:pt x="15074" y="98"/>
                    <a:pt x="14741" y="284"/>
                  </a:cubicBezTo>
                  <a:cubicBezTo>
                    <a:pt x="14273" y="540"/>
                    <a:pt x="13942" y="978"/>
                    <a:pt x="13760" y="1476"/>
                  </a:cubicBezTo>
                  <a:cubicBezTo>
                    <a:pt x="13715" y="1596"/>
                    <a:pt x="13806" y="1762"/>
                    <a:pt x="13942" y="1793"/>
                  </a:cubicBezTo>
                  <a:cubicBezTo>
                    <a:pt x="13962" y="1797"/>
                    <a:pt x="13982" y="1799"/>
                    <a:pt x="14001" y="1799"/>
                  </a:cubicBezTo>
                  <a:cubicBezTo>
                    <a:pt x="14115" y="1799"/>
                    <a:pt x="14220" y="1727"/>
                    <a:pt x="14258" y="1612"/>
                  </a:cubicBezTo>
                  <a:cubicBezTo>
                    <a:pt x="14364" y="1325"/>
                    <a:pt x="14545" y="1083"/>
                    <a:pt x="14771" y="902"/>
                  </a:cubicBezTo>
                  <a:lnTo>
                    <a:pt x="14771" y="902"/>
                  </a:lnTo>
                  <a:cubicBezTo>
                    <a:pt x="15601" y="1808"/>
                    <a:pt x="15390" y="3301"/>
                    <a:pt x="14258" y="3875"/>
                  </a:cubicBezTo>
                  <a:cubicBezTo>
                    <a:pt x="13911" y="4044"/>
                    <a:pt x="13522" y="4097"/>
                    <a:pt x="13131" y="4097"/>
                  </a:cubicBezTo>
                  <a:cubicBezTo>
                    <a:pt x="12859" y="4097"/>
                    <a:pt x="12587" y="4072"/>
                    <a:pt x="12327" y="4041"/>
                  </a:cubicBezTo>
                  <a:cubicBezTo>
                    <a:pt x="11822" y="3972"/>
                    <a:pt x="11317" y="3894"/>
                    <a:pt x="10819" y="3894"/>
                  </a:cubicBezTo>
                  <a:cubicBezTo>
                    <a:pt x="10662" y="3894"/>
                    <a:pt x="10506" y="3902"/>
                    <a:pt x="10351" y="3920"/>
                  </a:cubicBezTo>
                  <a:cubicBezTo>
                    <a:pt x="9023" y="4071"/>
                    <a:pt x="7937" y="4916"/>
                    <a:pt x="6760" y="5474"/>
                  </a:cubicBezTo>
                  <a:cubicBezTo>
                    <a:pt x="5583" y="6017"/>
                    <a:pt x="4271" y="6289"/>
                    <a:pt x="2988" y="6289"/>
                  </a:cubicBezTo>
                  <a:cubicBezTo>
                    <a:pt x="2941" y="6289"/>
                    <a:pt x="2895" y="6290"/>
                    <a:pt x="2848" y="6290"/>
                  </a:cubicBezTo>
                  <a:cubicBezTo>
                    <a:pt x="1870" y="6290"/>
                    <a:pt x="908" y="6138"/>
                    <a:pt x="1" y="5836"/>
                  </a:cubicBezTo>
                  <a:lnTo>
                    <a:pt x="1" y="5836"/>
                  </a:lnTo>
                  <a:cubicBezTo>
                    <a:pt x="800" y="6243"/>
                    <a:pt x="1721" y="6575"/>
                    <a:pt x="2777" y="6817"/>
                  </a:cubicBezTo>
                  <a:cubicBezTo>
                    <a:pt x="2816" y="6817"/>
                    <a:pt x="2856" y="6817"/>
                    <a:pt x="2895" y="6817"/>
                  </a:cubicBezTo>
                  <a:cubicBezTo>
                    <a:pt x="4198" y="6817"/>
                    <a:pt x="5484" y="6575"/>
                    <a:pt x="6684" y="6062"/>
                  </a:cubicBezTo>
                  <a:cubicBezTo>
                    <a:pt x="8012" y="5504"/>
                    <a:pt x="9234" y="4448"/>
                    <a:pt x="10728" y="4418"/>
                  </a:cubicBezTo>
                  <a:cubicBezTo>
                    <a:pt x="10760" y="4417"/>
                    <a:pt x="10792" y="4417"/>
                    <a:pt x="10824" y="4417"/>
                  </a:cubicBezTo>
                  <a:cubicBezTo>
                    <a:pt x="11594" y="4417"/>
                    <a:pt x="12408" y="4611"/>
                    <a:pt x="13185" y="4611"/>
                  </a:cubicBezTo>
                  <a:cubicBezTo>
                    <a:pt x="13754" y="4611"/>
                    <a:pt x="14304" y="4507"/>
                    <a:pt x="14802" y="4146"/>
                  </a:cubicBezTo>
                  <a:cubicBezTo>
                    <a:pt x="15963" y="3316"/>
                    <a:pt x="16129" y="1702"/>
                    <a:pt x="15239" y="631"/>
                  </a:cubicBezTo>
                  <a:cubicBezTo>
                    <a:pt x="15429" y="562"/>
                    <a:pt x="15628" y="527"/>
                    <a:pt x="15832" y="527"/>
                  </a:cubicBezTo>
                  <a:cubicBezTo>
                    <a:pt x="15985" y="527"/>
                    <a:pt x="16140" y="547"/>
                    <a:pt x="16295" y="586"/>
                  </a:cubicBezTo>
                  <a:cubicBezTo>
                    <a:pt x="16326" y="595"/>
                    <a:pt x="16355" y="600"/>
                    <a:pt x="16382" y="600"/>
                  </a:cubicBezTo>
                  <a:cubicBezTo>
                    <a:pt x="16648" y="600"/>
                    <a:pt x="16732" y="170"/>
                    <a:pt x="16431" y="88"/>
                  </a:cubicBezTo>
                  <a:cubicBezTo>
                    <a:pt x="16235" y="29"/>
                    <a:pt x="16031" y="1"/>
                    <a:pt x="15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57"/>
            <p:cNvSpPr/>
            <p:nvPr/>
          </p:nvSpPr>
          <p:spPr>
            <a:xfrm>
              <a:off x="5600475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7" y="1"/>
                  </a:moveTo>
                  <a:cubicBezTo>
                    <a:pt x="732" y="1"/>
                    <a:pt x="647" y="20"/>
                    <a:pt x="574" y="53"/>
                  </a:cubicBezTo>
                  <a:cubicBezTo>
                    <a:pt x="393" y="143"/>
                    <a:pt x="272" y="294"/>
                    <a:pt x="197" y="475"/>
                  </a:cubicBezTo>
                  <a:cubicBezTo>
                    <a:pt x="46" y="822"/>
                    <a:pt x="0" y="1350"/>
                    <a:pt x="182" y="1682"/>
                  </a:cubicBezTo>
                  <a:cubicBezTo>
                    <a:pt x="274" y="1855"/>
                    <a:pt x="460" y="1992"/>
                    <a:pt x="648" y="1992"/>
                  </a:cubicBezTo>
                  <a:cubicBezTo>
                    <a:pt x="673" y="1992"/>
                    <a:pt x="699" y="1990"/>
                    <a:pt x="725" y="1984"/>
                  </a:cubicBezTo>
                  <a:cubicBezTo>
                    <a:pt x="845" y="1969"/>
                    <a:pt x="966" y="1894"/>
                    <a:pt x="1041" y="1803"/>
                  </a:cubicBezTo>
                  <a:cubicBezTo>
                    <a:pt x="1132" y="1712"/>
                    <a:pt x="1177" y="1592"/>
                    <a:pt x="1223" y="1471"/>
                  </a:cubicBezTo>
                  <a:cubicBezTo>
                    <a:pt x="1313" y="1230"/>
                    <a:pt x="1358" y="973"/>
                    <a:pt x="1343" y="717"/>
                  </a:cubicBezTo>
                  <a:cubicBezTo>
                    <a:pt x="1343" y="687"/>
                    <a:pt x="1343" y="641"/>
                    <a:pt x="1328" y="596"/>
                  </a:cubicBezTo>
                  <a:cubicBezTo>
                    <a:pt x="1313" y="415"/>
                    <a:pt x="1268" y="219"/>
                    <a:pt x="1117" y="98"/>
                  </a:cubicBezTo>
                  <a:cubicBezTo>
                    <a:pt x="1033" y="31"/>
                    <a:pt x="925" y="1"/>
                    <a:pt x="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57"/>
            <p:cNvSpPr/>
            <p:nvPr/>
          </p:nvSpPr>
          <p:spPr>
            <a:xfrm>
              <a:off x="5714750" y="3620925"/>
              <a:ext cx="33975" cy="49825"/>
            </a:xfrm>
            <a:custGeom>
              <a:rect b="b" l="l" r="r" t="t"/>
              <a:pathLst>
                <a:path extrusionOk="0" h="1993" w="1359">
                  <a:moveTo>
                    <a:pt x="815" y="1"/>
                  </a:moveTo>
                  <a:cubicBezTo>
                    <a:pt x="728" y="1"/>
                    <a:pt x="639" y="20"/>
                    <a:pt x="559" y="53"/>
                  </a:cubicBezTo>
                  <a:cubicBezTo>
                    <a:pt x="393" y="143"/>
                    <a:pt x="257" y="294"/>
                    <a:pt x="182" y="475"/>
                  </a:cubicBezTo>
                  <a:cubicBezTo>
                    <a:pt x="46" y="822"/>
                    <a:pt x="1" y="1350"/>
                    <a:pt x="182" y="1682"/>
                  </a:cubicBezTo>
                  <a:cubicBezTo>
                    <a:pt x="275" y="1855"/>
                    <a:pt x="449" y="1992"/>
                    <a:pt x="644" y="1992"/>
                  </a:cubicBezTo>
                  <a:cubicBezTo>
                    <a:pt x="671" y="1992"/>
                    <a:pt x="698" y="1990"/>
                    <a:pt x="725" y="1984"/>
                  </a:cubicBezTo>
                  <a:cubicBezTo>
                    <a:pt x="846" y="1969"/>
                    <a:pt x="951" y="1894"/>
                    <a:pt x="1042" y="1803"/>
                  </a:cubicBezTo>
                  <a:cubicBezTo>
                    <a:pt x="1117" y="1712"/>
                    <a:pt x="1178" y="1592"/>
                    <a:pt x="1223" y="1471"/>
                  </a:cubicBezTo>
                  <a:cubicBezTo>
                    <a:pt x="1314" y="1230"/>
                    <a:pt x="1359" y="973"/>
                    <a:pt x="1344" y="717"/>
                  </a:cubicBezTo>
                  <a:cubicBezTo>
                    <a:pt x="1344" y="687"/>
                    <a:pt x="1344" y="641"/>
                    <a:pt x="1329" y="596"/>
                  </a:cubicBezTo>
                  <a:cubicBezTo>
                    <a:pt x="1314" y="415"/>
                    <a:pt x="1253" y="219"/>
                    <a:pt x="1117" y="98"/>
                  </a:cubicBezTo>
                  <a:cubicBezTo>
                    <a:pt x="1033" y="31"/>
                    <a:pt x="925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57"/>
            <p:cNvSpPr/>
            <p:nvPr/>
          </p:nvSpPr>
          <p:spPr>
            <a:xfrm>
              <a:off x="5652150" y="4404900"/>
              <a:ext cx="352700" cy="715175"/>
            </a:xfrm>
            <a:custGeom>
              <a:rect b="b" l="l" r="r" t="t"/>
              <a:pathLst>
                <a:path extrusionOk="0" h="28607" w="14108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5266" y="28606"/>
                  </a:lnTo>
                  <a:cubicBezTo>
                    <a:pt x="5945" y="28606"/>
                    <a:pt x="6247" y="27746"/>
                    <a:pt x="5703" y="27339"/>
                  </a:cubicBezTo>
                  <a:cubicBezTo>
                    <a:pt x="4994" y="26811"/>
                    <a:pt x="3984" y="26298"/>
                    <a:pt x="2656" y="26298"/>
                  </a:cubicBezTo>
                  <a:lnTo>
                    <a:pt x="7529" y="14756"/>
                  </a:lnTo>
                  <a:cubicBezTo>
                    <a:pt x="8811" y="11723"/>
                    <a:pt x="11120" y="9249"/>
                    <a:pt x="14062" y="7755"/>
                  </a:cubicBezTo>
                  <a:cubicBezTo>
                    <a:pt x="14077" y="7740"/>
                    <a:pt x="14107" y="7740"/>
                    <a:pt x="14107" y="7725"/>
                  </a:cubicBezTo>
                  <a:lnTo>
                    <a:pt x="13383" y="7107"/>
                  </a:ln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57"/>
            <p:cNvSpPr/>
            <p:nvPr/>
          </p:nvSpPr>
          <p:spPr>
            <a:xfrm>
              <a:off x="5652150" y="4404900"/>
              <a:ext cx="334575" cy="715175"/>
            </a:xfrm>
            <a:custGeom>
              <a:rect b="b" l="l" r="r" t="t"/>
              <a:pathLst>
                <a:path extrusionOk="0" h="28607" w="13383">
                  <a:moveTo>
                    <a:pt x="5145" y="0"/>
                  </a:moveTo>
                  <a:lnTo>
                    <a:pt x="121" y="27429"/>
                  </a:lnTo>
                  <a:cubicBezTo>
                    <a:pt x="0" y="28048"/>
                    <a:pt x="483" y="28606"/>
                    <a:pt x="1102" y="28606"/>
                  </a:cubicBezTo>
                  <a:lnTo>
                    <a:pt x="4632" y="28606"/>
                  </a:lnTo>
                  <a:cubicBezTo>
                    <a:pt x="5296" y="28606"/>
                    <a:pt x="5598" y="27746"/>
                    <a:pt x="5070" y="27339"/>
                  </a:cubicBezTo>
                  <a:cubicBezTo>
                    <a:pt x="4361" y="26811"/>
                    <a:pt x="3335" y="26298"/>
                    <a:pt x="2007" y="26298"/>
                  </a:cubicBezTo>
                  <a:lnTo>
                    <a:pt x="6895" y="14756"/>
                  </a:lnTo>
                  <a:cubicBezTo>
                    <a:pt x="8117" y="11874"/>
                    <a:pt x="10607" y="8676"/>
                    <a:pt x="13383" y="7107"/>
                  </a:cubicBezTo>
                  <a:lnTo>
                    <a:pt x="5145" y="0"/>
                  </a:ln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57"/>
            <p:cNvSpPr/>
            <p:nvPr/>
          </p:nvSpPr>
          <p:spPr>
            <a:xfrm>
              <a:off x="5833575" y="4747975"/>
              <a:ext cx="364375" cy="372100"/>
            </a:xfrm>
            <a:custGeom>
              <a:rect b="b" l="l" r="r" t="t"/>
              <a:pathLst>
                <a:path extrusionOk="0" h="14884" w="14575">
                  <a:moveTo>
                    <a:pt x="7125" y="1"/>
                  </a:moveTo>
                  <a:cubicBezTo>
                    <a:pt x="7003" y="1"/>
                    <a:pt x="6881" y="8"/>
                    <a:pt x="6760" y="22"/>
                  </a:cubicBezTo>
                  <a:cubicBezTo>
                    <a:pt x="2852" y="475"/>
                    <a:pt x="0" y="8456"/>
                    <a:pt x="9687" y="12831"/>
                  </a:cubicBezTo>
                  <a:cubicBezTo>
                    <a:pt x="9128" y="12620"/>
                    <a:pt x="8434" y="12379"/>
                    <a:pt x="7695" y="12183"/>
                  </a:cubicBezTo>
                  <a:cubicBezTo>
                    <a:pt x="6714" y="11914"/>
                    <a:pt x="5638" y="11705"/>
                    <a:pt x="4669" y="11705"/>
                  </a:cubicBezTo>
                  <a:cubicBezTo>
                    <a:pt x="4549" y="11705"/>
                    <a:pt x="4431" y="11708"/>
                    <a:pt x="4315" y="11715"/>
                  </a:cubicBezTo>
                  <a:cubicBezTo>
                    <a:pt x="2943" y="11790"/>
                    <a:pt x="1841" y="12333"/>
                    <a:pt x="1570" y="13782"/>
                  </a:cubicBezTo>
                  <a:cubicBezTo>
                    <a:pt x="1464" y="14355"/>
                    <a:pt x="1932" y="14883"/>
                    <a:pt x="2520" y="14883"/>
                  </a:cubicBezTo>
                  <a:lnTo>
                    <a:pt x="13308" y="14883"/>
                  </a:lnTo>
                  <a:cubicBezTo>
                    <a:pt x="14062" y="14883"/>
                    <a:pt x="14575" y="14144"/>
                    <a:pt x="14334" y="13435"/>
                  </a:cubicBezTo>
                  <a:lnTo>
                    <a:pt x="10350" y="2451"/>
                  </a:lnTo>
                  <a:cubicBezTo>
                    <a:pt x="10049" y="1621"/>
                    <a:pt x="9490" y="897"/>
                    <a:pt x="8736" y="445"/>
                  </a:cubicBezTo>
                  <a:cubicBezTo>
                    <a:pt x="8196" y="138"/>
                    <a:pt x="7657" y="1"/>
                    <a:pt x="7125" y="1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57"/>
            <p:cNvSpPr/>
            <p:nvPr/>
          </p:nvSpPr>
          <p:spPr>
            <a:xfrm>
              <a:off x="5833575" y="4748525"/>
              <a:ext cx="347025" cy="371550"/>
            </a:xfrm>
            <a:custGeom>
              <a:rect b="b" l="l" r="r" t="t"/>
              <a:pathLst>
                <a:path extrusionOk="0" h="14862" w="13881">
                  <a:moveTo>
                    <a:pt x="6775" y="0"/>
                  </a:moveTo>
                  <a:lnTo>
                    <a:pt x="6775" y="0"/>
                  </a:lnTo>
                  <a:cubicBezTo>
                    <a:pt x="2852" y="453"/>
                    <a:pt x="0" y="8434"/>
                    <a:pt x="9687" y="12809"/>
                  </a:cubicBezTo>
                  <a:cubicBezTo>
                    <a:pt x="9176" y="12616"/>
                    <a:pt x="6736" y="11666"/>
                    <a:pt x="4834" y="11666"/>
                  </a:cubicBezTo>
                  <a:cubicBezTo>
                    <a:pt x="4656" y="11666"/>
                    <a:pt x="4482" y="11675"/>
                    <a:pt x="4315" y="11693"/>
                  </a:cubicBezTo>
                  <a:cubicBezTo>
                    <a:pt x="2943" y="11768"/>
                    <a:pt x="1841" y="12311"/>
                    <a:pt x="1570" y="13760"/>
                  </a:cubicBezTo>
                  <a:cubicBezTo>
                    <a:pt x="1464" y="14333"/>
                    <a:pt x="1932" y="14861"/>
                    <a:pt x="2520" y="14861"/>
                  </a:cubicBezTo>
                  <a:lnTo>
                    <a:pt x="12614" y="14861"/>
                  </a:lnTo>
                  <a:cubicBezTo>
                    <a:pt x="13368" y="14861"/>
                    <a:pt x="13881" y="14122"/>
                    <a:pt x="13639" y="13413"/>
                  </a:cubicBezTo>
                  <a:lnTo>
                    <a:pt x="9656" y="2429"/>
                  </a:lnTo>
                  <a:cubicBezTo>
                    <a:pt x="9355" y="1599"/>
                    <a:pt x="8796" y="875"/>
                    <a:pt x="8027" y="423"/>
                  </a:cubicBezTo>
                  <a:cubicBezTo>
                    <a:pt x="7620" y="181"/>
                    <a:pt x="7197" y="45"/>
                    <a:pt x="6775" y="0"/>
                  </a:cubicBezTo>
                  <a:close/>
                </a:path>
              </a:pathLst>
            </a:custGeom>
            <a:solidFill>
              <a:srgbClr val="E0EE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57"/>
            <p:cNvSpPr/>
            <p:nvPr/>
          </p:nvSpPr>
          <p:spPr>
            <a:xfrm>
              <a:off x="5252700" y="3626750"/>
              <a:ext cx="161100" cy="139975"/>
            </a:xfrm>
            <a:custGeom>
              <a:rect b="b" l="l" r="r" t="t"/>
              <a:pathLst>
                <a:path extrusionOk="0" h="5599" w="6444">
                  <a:moveTo>
                    <a:pt x="3230" y="1"/>
                  </a:moveTo>
                  <a:cubicBezTo>
                    <a:pt x="1449" y="1"/>
                    <a:pt x="1" y="1057"/>
                    <a:pt x="1" y="2355"/>
                  </a:cubicBezTo>
                  <a:cubicBezTo>
                    <a:pt x="1" y="3652"/>
                    <a:pt x="1313" y="5598"/>
                    <a:pt x="3094" y="5598"/>
                  </a:cubicBezTo>
                  <a:cubicBezTo>
                    <a:pt x="4874" y="5598"/>
                    <a:pt x="6443" y="3652"/>
                    <a:pt x="6443" y="2355"/>
                  </a:cubicBezTo>
                  <a:cubicBezTo>
                    <a:pt x="6443" y="1057"/>
                    <a:pt x="5010" y="1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1" name="Google Shape;3451;p57"/>
          <p:cNvGrpSpPr/>
          <p:nvPr/>
        </p:nvGrpSpPr>
        <p:grpSpPr>
          <a:xfrm>
            <a:off x="458577" y="2976445"/>
            <a:ext cx="1464087" cy="1496422"/>
            <a:chOff x="3973413" y="3952850"/>
            <a:chExt cx="455350" cy="460650"/>
          </a:xfrm>
        </p:grpSpPr>
        <p:sp>
          <p:nvSpPr>
            <p:cNvPr id="3452" name="Google Shape;3452;p57"/>
            <p:cNvSpPr/>
            <p:nvPr/>
          </p:nvSpPr>
          <p:spPr>
            <a:xfrm>
              <a:off x="4022888" y="3966200"/>
              <a:ext cx="350900" cy="257400"/>
            </a:xfrm>
            <a:custGeom>
              <a:rect b="b" l="l" r="r" t="t"/>
              <a:pathLst>
                <a:path extrusionOk="0" h="10296" w="14036">
                  <a:moveTo>
                    <a:pt x="5939" y="0"/>
                  </a:moveTo>
                  <a:lnTo>
                    <a:pt x="1" y="5124"/>
                  </a:lnTo>
                  <a:lnTo>
                    <a:pt x="1" y="9220"/>
                  </a:lnTo>
                  <a:lnTo>
                    <a:pt x="3357" y="10295"/>
                  </a:lnTo>
                  <a:lnTo>
                    <a:pt x="13084" y="10295"/>
                  </a:lnTo>
                  <a:lnTo>
                    <a:pt x="14036" y="9220"/>
                  </a:lnTo>
                  <a:lnTo>
                    <a:pt x="14036" y="5124"/>
                  </a:lnTo>
                  <a:lnTo>
                    <a:pt x="8097" y="0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p57"/>
            <p:cNvSpPr/>
            <p:nvPr/>
          </p:nvSpPr>
          <p:spPr>
            <a:xfrm>
              <a:off x="4022888" y="4277675"/>
              <a:ext cx="350900" cy="108100"/>
            </a:xfrm>
            <a:custGeom>
              <a:rect b="b" l="l" r="r" t="t"/>
              <a:pathLst>
                <a:path extrusionOk="0" h="4324" w="14036">
                  <a:moveTo>
                    <a:pt x="1425" y="1"/>
                  </a:moveTo>
                  <a:lnTo>
                    <a:pt x="1" y="1083"/>
                  </a:lnTo>
                  <a:lnTo>
                    <a:pt x="1" y="4323"/>
                  </a:lnTo>
                  <a:lnTo>
                    <a:pt x="4316" y="4323"/>
                  </a:lnTo>
                  <a:lnTo>
                    <a:pt x="6563" y="3035"/>
                  </a:lnTo>
                  <a:cubicBezTo>
                    <a:pt x="6563" y="3035"/>
                    <a:pt x="6748" y="3111"/>
                    <a:pt x="7015" y="3220"/>
                  </a:cubicBezTo>
                  <a:cubicBezTo>
                    <a:pt x="7892" y="3563"/>
                    <a:pt x="9720" y="4289"/>
                    <a:pt x="9720" y="4323"/>
                  </a:cubicBezTo>
                  <a:lnTo>
                    <a:pt x="14036" y="4323"/>
                  </a:lnTo>
                  <a:lnTo>
                    <a:pt x="14036" y="1083"/>
                  </a:lnTo>
                  <a:lnTo>
                    <a:pt x="12515" y="1"/>
                  </a:lnTo>
                  <a:close/>
                </a:path>
              </a:pathLst>
            </a:custGeom>
            <a:solidFill>
              <a:srgbClr val="FFDA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57"/>
            <p:cNvSpPr/>
            <p:nvPr/>
          </p:nvSpPr>
          <p:spPr>
            <a:xfrm>
              <a:off x="4198238" y="3966200"/>
              <a:ext cx="175550" cy="257400"/>
            </a:xfrm>
            <a:custGeom>
              <a:rect b="b" l="l" r="r" t="t"/>
              <a:pathLst>
                <a:path extrusionOk="0" h="10296" w="7022">
                  <a:moveTo>
                    <a:pt x="1" y="0"/>
                  </a:moveTo>
                  <a:lnTo>
                    <a:pt x="1" y="10295"/>
                  </a:lnTo>
                  <a:lnTo>
                    <a:pt x="6070" y="10295"/>
                  </a:lnTo>
                  <a:lnTo>
                    <a:pt x="7022" y="9220"/>
                  </a:lnTo>
                  <a:lnTo>
                    <a:pt x="7022" y="5124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57"/>
            <p:cNvSpPr/>
            <p:nvPr/>
          </p:nvSpPr>
          <p:spPr>
            <a:xfrm>
              <a:off x="4198238" y="4277675"/>
              <a:ext cx="175550" cy="107925"/>
            </a:xfrm>
            <a:custGeom>
              <a:rect b="b" l="l" r="r" t="t"/>
              <a:pathLst>
                <a:path extrusionOk="0" h="4317" w="7022">
                  <a:moveTo>
                    <a:pt x="1" y="1"/>
                  </a:moveTo>
                  <a:lnTo>
                    <a:pt x="1" y="3213"/>
                  </a:lnTo>
                  <a:cubicBezTo>
                    <a:pt x="878" y="3563"/>
                    <a:pt x="2700" y="4289"/>
                    <a:pt x="2700" y="4316"/>
                  </a:cubicBezTo>
                  <a:lnTo>
                    <a:pt x="7022" y="4316"/>
                  </a:lnTo>
                  <a:lnTo>
                    <a:pt x="7022" y="1076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57"/>
            <p:cNvSpPr/>
            <p:nvPr/>
          </p:nvSpPr>
          <p:spPr>
            <a:xfrm>
              <a:off x="4022713" y="4196675"/>
              <a:ext cx="351075" cy="108100"/>
            </a:xfrm>
            <a:custGeom>
              <a:rect b="b" l="l" r="r" t="t"/>
              <a:pathLst>
                <a:path extrusionOk="0" h="4324" w="14043">
                  <a:moveTo>
                    <a:pt x="1" y="1"/>
                  </a:moveTo>
                  <a:lnTo>
                    <a:pt x="1" y="4323"/>
                  </a:lnTo>
                  <a:lnTo>
                    <a:pt x="14043" y="4323"/>
                  </a:lnTo>
                  <a:lnTo>
                    <a:pt x="14043" y="1"/>
                  </a:lnTo>
                  <a:close/>
                </a:path>
              </a:pathLst>
            </a:custGeom>
            <a:solidFill>
              <a:srgbClr val="FCBF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57"/>
            <p:cNvSpPr/>
            <p:nvPr/>
          </p:nvSpPr>
          <p:spPr>
            <a:xfrm>
              <a:off x="4157838" y="4088625"/>
              <a:ext cx="81025" cy="81025"/>
            </a:xfrm>
            <a:custGeom>
              <a:rect b="b" l="l" r="r" t="t"/>
              <a:pathLst>
                <a:path extrusionOk="0" h="3241" w="3241">
                  <a:moveTo>
                    <a:pt x="1617" y="1"/>
                  </a:moveTo>
                  <a:cubicBezTo>
                    <a:pt x="719" y="1"/>
                    <a:pt x="0" y="727"/>
                    <a:pt x="0" y="1624"/>
                  </a:cubicBezTo>
                  <a:cubicBezTo>
                    <a:pt x="0" y="2521"/>
                    <a:pt x="719" y="3241"/>
                    <a:pt x="1617" y="3241"/>
                  </a:cubicBezTo>
                  <a:cubicBezTo>
                    <a:pt x="2514" y="3241"/>
                    <a:pt x="3240" y="2521"/>
                    <a:pt x="3240" y="1624"/>
                  </a:cubicBezTo>
                  <a:cubicBezTo>
                    <a:pt x="3240" y="727"/>
                    <a:pt x="2514" y="1"/>
                    <a:pt x="1617" y="1"/>
                  </a:cubicBez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57"/>
            <p:cNvSpPr/>
            <p:nvPr/>
          </p:nvSpPr>
          <p:spPr>
            <a:xfrm>
              <a:off x="4293638" y="4332475"/>
              <a:ext cx="135125" cy="81025"/>
            </a:xfrm>
            <a:custGeom>
              <a:rect b="b" l="l" r="r" t="t"/>
              <a:pathLst>
                <a:path extrusionOk="0" h="3241" w="5405">
                  <a:moveTo>
                    <a:pt x="0" y="1"/>
                  </a:moveTo>
                  <a:lnTo>
                    <a:pt x="0" y="3241"/>
                  </a:lnTo>
                  <a:lnTo>
                    <a:pt x="5405" y="3241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4DB9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57"/>
            <p:cNvSpPr/>
            <p:nvPr/>
          </p:nvSpPr>
          <p:spPr>
            <a:xfrm>
              <a:off x="4198238" y="4088625"/>
              <a:ext cx="40625" cy="81025"/>
            </a:xfrm>
            <a:custGeom>
              <a:rect b="b" l="l" r="r" t="t"/>
              <a:pathLst>
                <a:path extrusionOk="0" h="3241" w="1625">
                  <a:moveTo>
                    <a:pt x="1" y="1"/>
                  </a:moveTo>
                  <a:lnTo>
                    <a:pt x="1" y="3241"/>
                  </a:lnTo>
                  <a:cubicBezTo>
                    <a:pt x="898" y="3241"/>
                    <a:pt x="1624" y="2521"/>
                    <a:pt x="1624" y="1624"/>
                  </a:cubicBezTo>
                  <a:cubicBezTo>
                    <a:pt x="1624" y="727"/>
                    <a:pt x="898" y="1"/>
                    <a:pt x="1" y="1"/>
                  </a:cubicBez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57"/>
            <p:cNvSpPr/>
            <p:nvPr/>
          </p:nvSpPr>
          <p:spPr>
            <a:xfrm>
              <a:off x="4198238" y="4196675"/>
              <a:ext cx="175550" cy="108100"/>
            </a:xfrm>
            <a:custGeom>
              <a:rect b="b" l="l" r="r" t="t"/>
              <a:pathLst>
                <a:path extrusionOk="0" h="4324" w="7022">
                  <a:moveTo>
                    <a:pt x="1" y="1"/>
                  </a:moveTo>
                  <a:lnTo>
                    <a:pt x="1" y="4323"/>
                  </a:lnTo>
                  <a:lnTo>
                    <a:pt x="7022" y="4323"/>
                  </a:lnTo>
                  <a:lnTo>
                    <a:pt x="7022" y="1"/>
                  </a:lnTo>
                  <a:close/>
                </a:path>
              </a:pathLst>
            </a:custGeom>
            <a:solidFill>
              <a:srgbClr val="F38F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57"/>
            <p:cNvSpPr/>
            <p:nvPr/>
          </p:nvSpPr>
          <p:spPr>
            <a:xfrm>
              <a:off x="3973413" y="3952850"/>
              <a:ext cx="449875" cy="186675"/>
            </a:xfrm>
            <a:custGeom>
              <a:rect b="b" l="l" r="r" t="t"/>
              <a:pathLst>
                <a:path extrusionOk="0" h="7467" w="17995">
                  <a:moveTo>
                    <a:pt x="7713" y="0"/>
                  </a:moveTo>
                  <a:lnTo>
                    <a:pt x="0" y="6644"/>
                  </a:lnTo>
                  <a:lnTo>
                    <a:pt x="712" y="7466"/>
                  </a:lnTo>
                  <a:lnTo>
                    <a:pt x="8124" y="1075"/>
                  </a:lnTo>
                  <a:lnTo>
                    <a:pt x="9871" y="1075"/>
                  </a:lnTo>
                  <a:lnTo>
                    <a:pt x="17282" y="7466"/>
                  </a:lnTo>
                  <a:lnTo>
                    <a:pt x="17994" y="6644"/>
                  </a:lnTo>
                  <a:lnTo>
                    <a:pt x="10282" y="0"/>
                  </a:lnTo>
                  <a:close/>
                </a:path>
              </a:pathLst>
            </a:custGeom>
            <a:solidFill>
              <a:srgbClr val="EC65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57"/>
            <p:cNvSpPr/>
            <p:nvPr/>
          </p:nvSpPr>
          <p:spPr>
            <a:xfrm>
              <a:off x="4198238" y="3952850"/>
              <a:ext cx="225050" cy="186675"/>
            </a:xfrm>
            <a:custGeom>
              <a:rect b="b" l="l" r="r" t="t"/>
              <a:pathLst>
                <a:path extrusionOk="0" h="7467" w="9002">
                  <a:moveTo>
                    <a:pt x="1" y="0"/>
                  </a:moveTo>
                  <a:lnTo>
                    <a:pt x="1" y="1075"/>
                  </a:lnTo>
                  <a:lnTo>
                    <a:pt x="878" y="1075"/>
                  </a:lnTo>
                  <a:lnTo>
                    <a:pt x="8289" y="7466"/>
                  </a:lnTo>
                  <a:lnTo>
                    <a:pt x="9001" y="6644"/>
                  </a:lnTo>
                  <a:lnTo>
                    <a:pt x="1289" y="0"/>
                  </a:lnTo>
                  <a:close/>
                </a:path>
              </a:pathLst>
            </a:custGeom>
            <a:solidFill>
              <a:srgbClr val="E63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p57"/>
            <p:cNvSpPr/>
            <p:nvPr/>
          </p:nvSpPr>
          <p:spPr>
            <a:xfrm>
              <a:off x="4130763" y="4196675"/>
              <a:ext cx="134975" cy="189100"/>
            </a:xfrm>
            <a:custGeom>
              <a:rect b="b" l="l" r="r" t="t"/>
              <a:pathLst>
                <a:path extrusionOk="0" h="7564" w="5399">
                  <a:moveTo>
                    <a:pt x="2700" y="1"/>
                  </a:moveTo>
                  <a:cubicBezTo>
                    <a:pt x="1213" y="1"/>
                    <a:pt x="1" y="1213"/>
                    <a:pt x="1" y="2700"/>
                  </a:cubicBezTo>
                  <a:lnTo>
                    <a:pt x="1" y="7563"/>
                  </a:lnTo>
                  <a:lnTo>
                    <a:pt x="5399" y="7563"/>
                  </a:lnTo>
                  <a:lnTo>
                    <a:pt x="5399" y="2700"/>
                  </a:lnTo>
                  <a:cubicBezTo>
                    <a:pt x="5399" y="1213"/>
                    <a:pt x="4193" y="1"/>
                    <a:pt x="2700" y="1"/>
                  </a:cubicBezTo>
                  <a:close/>
                </a:path>
              </a:pathLst>
            </a:custGeom>
            <a:solidFill>
              <a:srgbClr val="725E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57"/>
            <p:cNvSpPr/>
            <p:nvPr/>
          </p:nvSpPr>
          <p:spPr>
            <a:xfrm>
              <a:off x="4198238" y="4196675"/>
              <a:ext cx="67675" cy="189100"/>
            </a:xfrm>
            <a:custGeom>
              <a:rect b="b" l="l" r="r" t="t"/>
              <a:pathLst>
                <a:path extrusionOk="0" h="7564" w="2707">
                  <a:moveTo>
                    <a:pt x="1" y="1"/>
                  </a:moveTo>
                  <a:lnTo>
                    <a:pt x="1" y="7563"/>
                  </a:lnTo>
                  <a:lnTo>
                    <a:pt x="2706" y="7563"/>
                  </a:lnTo>
                  <a:lnTo>
                    <a:pt x="2706" y="2700"/>
                  </a:lnTo>
                  <a:cubicBezTo>
                    <a:pt x="2706" y="1213"/>
                    <a:pt x="1494" y="1"/>
                    <a:pt x="1" y="1"/>
                  </a:cubicBezTo>
                  <a:close/>
                </a:path>
              </a:pathLst>
            </a:custGeom>
            <a:solidFill>
              <a:srgbClr val="544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125" y="306125"/>
            <a:ext cx="5532850" cy="378617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4" name="Google Shape;744;p27"/>
          <p:cNvSpPr txBox="1"/>
          <p:nvPr/>
        </p:nvSpPr>
        <p:spPr>
          <a:xfrm>
            <a:off x="404400" y="551725"/>
            <a:ext cx="2388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appy Monkey"/>
                <a:ea typeface="Happy Monkey"/>
                <a:cs typeface="Happy Monkey"/>
                <a:sym typeface="Happy Monkey"/>
              </a:rPr>
              <a:t>Here is an original sketch  of one of the illustrations that shows up in the book.  See if you can spot it during the read aloud.</a:t>
            </a:r>
            <a:endParaRPr b="1" sz="22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125" y="495788"/>
            <a:ext cx="5462174" cy="3657524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0" name="Google Shape;750;p28"/>
          <p:cNvSpPr txBox="1"/>
          <p:nvPr/>
        </p:nvSpPr>
        <p:spPr>
          <a:xfrm>
            <a:off x="568675" y="539100"/>
            <a:ext cx="23886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appy Monkey"/>
                <a:ea typeface="Happy Monkey"/>
                <a:cs typeface="Happy Monkey"/>
                <a:sym typeface="Happy Monkey"/>
              </a:rPr>
              <a:t>Here is another original sketch  of one of the illustrations that shows up in the book.  Check out the next slide to see how it changed.</a:t>
            </a:r>
            <a:endParaRPr b="1" sz="22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900" y="401925"/>
            <a:ext cx="5576899" cy="3614551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6" name="Google Shape;756;p29"/>
          <p:cNvSpPr txBox="1"/>
          <p:nvPr/>
        </p:nvSpPr>
        <p:spPr>
          <a:xfrm>
            <a:off x="379125" y="523800"/>
            <a:ext cx="23886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Happy Monkey"/>
                <a:ea typeface="Happy Monkey"/>
                <a:cs typeface="Happy Monkey"/>
                <a:sym typeface="Happy Monkey"/>
              </a:rPr>
              <a:t>Can you notice the difference between the last sketch and this revised illustration?  What changes do you see?</a:t>
            </a:r>
            <a:endParaRPr b="1" sz="23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525" y="358450"/>
            <a:ext cx="5538675" cy="3619051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2" name="Google Shape;762;p30"/>
          <p:cNvSpPr txBox="1"/>
          <p:nvPr/>
        </p:nvSpPr>
        <p:spPr>
          <a:xfrm>
            <a:off x="404400" y="551725"/>
            <a:ext cx="2388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Happy Monkey"/>
                <a:ea typeface="Happy Monkey"/>
                <a:cs typeface="Happy Monkey"/>
                <a:sym typeface="Happy Monkey"/>
              </a:rPr>
              <a:t>Here is one of the illustrations that was done and shows up in the book.  </a:t>
            </a:r>
            <a:r>
              <a:rPr b="1" lang="en" sz="2200">
                <a:latin typeface="Happy Monkey"/>
                <a:ea typeface="Happy Monkey"/>
                <a:cs typeface="Happy Monkey"/>
                <a:sym typeface="Happy Monkey"/>
              </a:rPr>
              <a:t>What kind of emotion is showing on the dogs’ faces?</a:t>
            </a:r>
            <a:endParaRPr b="1" sz="22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25" y="318125"/>
            <a:ext cx="7739424" cy="381912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8" name="Google Shape;768;p31"/>
          <p:cNvSpPr txBox="1"/>
          <p:nvPr/>
        </p:nvSpPr>
        <p:spPr>
          <a:xfrm>
            <a:off x="4612725" y="429675"/>
            <a:ext cx="3652200" cy="3648000"/>
          </a:xfrm>
          <a:prstGeom prst="rect">
            <a:avLst/>
          </a:prstGeom>
          <a:solidFill>
            <a:schemeClr val="accent1"/>
          </a:solidFill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Happy Monkey"/>
                <a:ea typeface="Happy Monkey"/>
                <a:cs typeface="Happy Monkey"/>
                <a:sym typeface="Happy Monkey"/>
              </a:rPr>
              <a:t>This is a picture of the back cover of the book.  It gives you an overview of the story and some information about the author.</a:t>
            </a:r>
            <a:endParaRPr sz="30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975" y="1117326"/>
            <a:ext cx="2212202" cy="2146524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4" name="Google Shape;77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325" y="1117325"/>
            <a:ext cx="2212201" cy="214652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5" name="Google Shape;77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673" y="1117325"/>
            <a:ext cx="2212200" cy="214652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6" name="Google Shape;776;p32"/>
          <p:cNvSpPr txBox="1"/>
          <p:nvPr/>
        </p:nvSpPr>
        <p:spPr>
          <a:xfrm>
            <a:off x="884625" y="3462700"/>
            <a:ext cx="758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Happy Monkey"/>
                <a:ea typeface="Happy Monkey"/>
                <a:cs typeface="Happy Monkey"/>
                <a:sym typeface="Happy Monkey"/>
              </a:rPr>
              <a:t>Here are some cute pictures of Jeter and Mrs. Conner.</a:t>
            </a:r>
            <a:endParaRPr sz="21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S National Dog Day Minitheme by Slidesgo">
  <a:themeElements>
    <a:clrScheme name="Simple Light">
      <a:dk1>
        <a:srgbClr val="554232"/>
      </a:dk1>
      <a:lt1>
        <a:srgbClr val="DA5F70"/>
      </a:lt1>
      <a:dk2>
        <a:srgbClr val="F6E1DB"/>
      </a:dk2>
      <a:lt2>
        <a:srgbClr val="472740"/>
      </a:lt2>
      <a:accent1>
        <a:srgbClr val="FFFFFF"/>
      </a:accent1>
      <a:accent2>
        <a:srgbClr val="ED9ACF"/>
      </a:accent2>
      <a:accent3>
        <a:srgbClr val="783026"/>
      </a:accent3>
      <a:accent4>
        <a:srgbClr val="F3BE56"/>
      </a:accent4>
      <a:accent5>
        <a:srgbClr val="579A89"/>
      </a:accent5>
      <a:accent6>
        <a:srgbClr val="57B889"/>
      </a:accent6>
      <a:hlink>
        <a:srgbClr val="5542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