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0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EDEFB1-A8BE-4C20-9BA0-64FBF33D390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B35A8F-1530-4BC2-B6E6-BA5614F9AFA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6D0990-ED9C-404C-8085-196A66F8E44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A16811-6111-4AF2-910D-EF576C836FE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C98A79-8C71-450A-B17F-56A7EC6950F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523B52F-2DC7-4D76-9471-7E1D0563861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B2940B39-E4E0-4FC8-B7D2-898FC6F58F3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CE938F1-43D3-48C8-9EB1-E2E687F3F79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F07CBEE-80A3-440F-AAFE-61B9DAC648D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079D962-5E7B-45E5-B40A-FD773765A67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DB009AA-9CC8-4E52-96A3-81CE6C22570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21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4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2022-05-02T14:57:25.831</cp:lastPrinted>
  <dcterms:created xsi:type="dcterms:W3CDTF">2022-05-02T18:57:25Z</dcterms:created>
  <dcterms:modified xsi:type="dcterms:W3CDTF">2022-05-02T18:58:20Z</dcterms:modified>
</cp:coreProperties>
</file>