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8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2E75-12A8-4C0E-884F-7A9DA706CAB6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C764-C94B-425E-8161-976E69D5C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031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2E75-12A8-4C0E-884F-7A9DA706CAB6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C764-C94B-425E-8161-976E69D5C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84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2E75-12A8-4C0E-884F-7A9DA706CAB6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C764-C94B-425E-8161-976E69D5C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52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2E75-12A8-4C0E-884F-7A9DA706CAB6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C764-C94B-425E-8161-976E69D5C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4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2E75-12A8-4C0E-884F-7A9DA706CAB6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C764-C94B-425E-8161-976E69D5C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3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2E75-12A8-4C0E-884F-7A9DA706CAB6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C764-C94B-425E-8161-976E69D5C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71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2E75-12A8-4C0E-884F-7A9DA706CAB6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C764-C94B-425E-8161-976E69D5C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0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2E75-12A8-4C0E-884F-7A9DA706CAB6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C764-C94B-425E-8161-976E69D5C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33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2E75-12A8-4C0E-884F-7A9DA706CAB6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C764-C94B-425E-8161-976E69D5C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8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2E75-12A8-4C0E-884F-7A9DA706CAB6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C764-C94B-425E-8161-976E69D5C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07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2E75-12A8-4C0E-884F-7A9DA706CAB6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C764-C94B-425E-8161-976E69D5C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3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B2E75-12A8-4C0E-884F-7A9DA706CAB6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FC764-C94B-425E-8161-976E69D5C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6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322" y="3380534"/>
            <a:ext cx="2807677" cy="2209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276600"/>
            <a:ext cx="2340874" cy="2417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228600"/>
            <a:ext cx="6858000" cy="10125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Take the anxiety out of technology</a:t>
            </a:r>
          </a:p>
          <a:p>
            <a:pPr algn="ctr"/>
            <a:r>
              <a:rPr lang="en-US" sz="2800" dirty="0" smtClean="0"/>
              <a:t>With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4400" b="1" i="1" dirty="0" smtClean="0"/>
              <a:t>Tech Savvy Seniors Seminars</a:t>
            </a:r>
          </a:p>
          <a:p>
            <a:endParaRPr lang="en-US" sz="3200" dirty="0"/>
          </a:p>
          <a:p>
            <a:pPr algn="ctr"/>
            <a:r>
              <a:rPr lang="en-US" sz="2400" dirty="0" smtClean="0"/>
              <a:t>A 3 day seminar covering: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800" dirty="0" smtClean="0"/>
              <a:t>Technology Basics</a:t>
            </a:r>
          </a:p>
          <a:p>
            <a:pPr algn="ctr"/>
            <a:r>
              <a:rPr lang="en-US" sz="2800" dirty="0" smtClean="0"/>
              <a:t>Pictures</a:t>
            </a:r>
          </a:p>
          <a:p>
            <a:pPr algn="ctr"/>
            <a:r>
              <a:rPr lang="en-US" sz="2800" dirty="0" smtClean="0"/>
              <a:t>Facebook</a:t>
            </a:r>
          </a:p>
          <a:p>
            <a:r>
              <a:rPr lang="en-US" sz="3200" dirty="0" smtClean="0"/>
              <a:t> </a:t>
            </a:r>
          </a:p>
          <a:p>
            <a:pPr algn="ctr"/>
            <a:r>
              <a:rPr lang="en-US" sz="2000" dirty="0" smtClean="0"/>
              <a:t>Dates: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000" dirty="0" smtClean="0"/>
              <a:t>Session I:  June 26, 27 &amp; 29 at 10:00  - 11:00 a.m.</a:t>
            </a:r>
          </a:p>
          <a:p>
            <a:pPr algn="ctr"/>
            <a:r>
              <a:rPr lang="en-US" sz="2000" dirty="0" smtClean="0"/>
              <a:t>Session II:  July 25, 26, </a:t>
            </a:r>
            <a:r>
              <a:rPr lang="en-US" sz="2000" smtClean="0"/>
              <a:t>&amp; </a:t>
            </a:r>
            <a:r>
              <a:rPr lang="en-US" sz="2000" smtClean="0"/>
              <a:t>27 </a:t>
            </a:r>
            <a:r>
              <a:rPr lang="en-US" sz="2000" dirty="0" smtClean="0"/>
              <a:t>at 10:00 – 11:00 a.m.</a:t>
            </a:r>
          </a:p>
          <a:p>
            <a:pPr algn="ctr"/>
            <a:r>
              <a:rPr lang="en-US" sz="2000" dirty="0" smtClean="0"/>
              <a:t>Session III:  August 14, 16 &amp; 17 at 10:00 – 11:00 a.m.</a:t>
            </a:r>
            <a:endParaRPr lang="en-US" sz="2000" dirty="0"/>
          </a:p>
          <a:p>
            <a:endParaRPr lang="en-US" sz="2000" dirty="0" smtClean="0"/>
          </a:p>
          <a:p>
            <a:pPr algn="ctr"/>
            <a:r>
              <a:rPr lang="en-US" sz="2000" dirty="0" smtClean="0"/>
              <a:t>Space is limited.  See Linda to sign up.  Please bring your smartphone or iPad.</a:t>
            </a:r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045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87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</dc:creator>
  <cp:lastModifiedBy>Linda</cp:lastModifiedBy>
  <cp:revision>6</cp:revision>
  <cp:lastPrinted>2018-04-26T01:45:18Z</cp:lastPrinted>
  <dcterms:created xsi:type="dcterms:W3CDTF">2018-04-26T00:35:02Z</dcterms:created>
  <dcterms:modified xsi:type="dcterms:W3CDTF">2018-04-26T19:02:42Z</dcterms:modified>
</cp:coreProperties>
</file>