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26" d="100"/>
          <a:sy n="126" d="100"/>
        </p:scale>
        <p:origin x="150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53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846d64d-d531-4287-9802-9cb9fa24709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4607175-8310-412a-b512-626c7037b36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b46308a-fc6e-4a9d-bc4b-a8c19e4b6e8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35e07c7-4b1c-4778-9389-44fcc55bb01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ad61a21-17ec-4857-8dc9-c9a5c9a4de9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272b961-246f-4153-bb44-12c21f511c7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efc92a5-6b8b-4bd6-bd1b-00dae20ca4d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7660947-7bc6-4706-a11d-417fdcda8b40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947d5b8-aa76-4415-ab15-62d0eae3bb2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ab3a2d2-79d1-49b8-a0c9-7b7fd921251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0333815-900e-40cf-b96a-9a15190c8a7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9de3995-fcb5-4227-aab0-113ae1048b0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236fcfd-a2ee-4423-876a-62b9ebeb9849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f43edfe-7f1a-43be-b9fb-3c89e77e590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e286973-504c-4433-bd5e-9747818b112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c25d306-bcec-4f46-a62b-3b7b477d70d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65de92d-4e3c-412e-840b-0b904fbd2be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On-screen Show (16:9)</PresentationFormat>
  <Paragraphs>17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Aptos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Raymond Folk</cp:lastModifiedBy>
  <cp:revision>2</cp:revision>
  <dcterms:created xsi:type="dcterms:W3CDTF">2024-02-06T05:13:15Z</dcterms:created>
  <dcterms:modified xsi:type="dcterms:W3CDTF">2024-02-06T12:50:06Z</dcterms:modified>
</cp:coreProperties>
</file>