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23AF46-49CC-4EB1-B2B6-F496BC757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HTML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044FCC-76A0-4F66-A920-09CF44CD1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8365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134DD3-9C59-48D8-B0A1-79BB43AC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Html’de form yaratalım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9172A61-F963-4371-961C-C3129B82ED84}"/>
              </a:ext>
            </a:extLst>
          </p:cNvPr>
          <p:cNvSpPr/>
          <p:nvPr/>
        </p:nvSpPr>
        <p:spPr>
          <a:xfrm>
            <a:off x="1515614" y="2167607"/>
            <a:ext cx="6076377" cy="36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3BDE13E-0E8B-4C4A-AB95-FC5C5393B1F1}"/>
              </a:ext>
            </a:extLst>
          </p:cNvPr>
          <p:cNvSpPr txBox="1"/>
          <p:nvPr/>
        </p:nvSpPr>
        <p:spPr>
          <a:xfrm>
            <a:off x="2794218" y="3010064"/>
            <a:ext cx="910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ADINIZ: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796E2225-63AA-4346-A031-2025A64D1F2B}"/>
              </a:ext>
            </a:extLst>
          </p:cNvPr>
          <p:cNvSpPr/>
          <p:nvPr/>
        </p:nvSpPr>
        <p:spPr>
          <a:xfrm>
            <a:off x="3925838" y="3111361"/>
            <a:ext cx="2778885" cy="2342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9E6375C7-A4FD-4DD2-9D41-F1108CE2EE9F}"/>
              </a:ext>
            </a:extLst>
          </p:cNvPr>
          <p:cNvSpPr txBox="1"/>
          <p:nvPr/>
        </p:nvSpPr>
        <p:spPr>
          <a:xfrm>
            <a:off x="2488110" y="3429000"/>
            <a:ext cx="121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SOYADINIZ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567C6897-93C6-4AA7-89D5-DDDCB941D45F}"/>
              </a:ext>
            </a:extLst>
          </p:cNvPr>
          <p:cNvSpPr/>
          <p:nvPr/>
        </p:nvSpPr>
        <p:spPr>
          <a:xfrm>
            <a:off x="3925838" y="3496531"/>
            <a:ext cx="2778885" cy="2342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610D2F66-013A-441A-84D8-6C52FF4B7E27}"/>
              </a:ext>
            </a:extLst>
          </p:cNvPr>
          <p:cNvSpPr txBox="1"/>
          <p:nvPr/>
        </p:nvSpPr>
        <p:spPr>
          <a:xfrm>
            <a:off x="1746387" y="3847936"/>
            <a:ext cx="220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E-POSTA ADRESİNİZ:</a:t>
            </a:r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9AD44999-8BB7-4769-A04D-A7C0CAC560A5}"/>
              </a:ext>
            </a:extLst>
          </p:cNvPr>
          <p:cNvSpPr/>
          <p:nvPr/>
        </p:nvSpPr>
        <p:spPr>
          <a:xfrm>
            <a:off x="3925838" y="3915467"/>
            <a:ext cx="2778885" cy="2342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: Yuvarlatılmış Köşeler 18">
            <a:extLst>
              <a:ext uri="{FF2B5EF4-FFF2-40B4-BE49-F238E27FC236}">
                <a16:creationId xmlns:a16="http://schemas.microsoft.com/office/drawing/2014/main" id="{1C26C483-1E8E-484D-8075-BA6FABE209C7}"/>
              </a:ext>
            </a:extLst>
          </p:cNvPr>
          <p:cNvSpPr/>
          <p:nvPr/>
        </p:nvSpPr>
        <p:spPr>
          <a:xfrm>
            <a:off x="5201653" y="4387793"/>
            <a:ext cx="1503070" cy="80410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TAMAM</a:t>
            </a:r>
          </a:p>
        </p:txBody>
      </p:sp>
      <p:sp>
        <p:nvSpPr>
          <p:cNvPr id="20" name="Dikdörtgen 19">
            <a:extLst>
              <a:ext uri="{FF2B5EF4-FFF2-40B4-BE49-F238E27FC236}">
                <a16:creationId xmlns:a16="http://schemas.microsoft.com/office/drawing/2014/main" id="{D752EB12-F567-42B6-B970-B6367A9D3789}"/>
              </a:ext>
            </a:extLst>
          </p:cNvPr>
          <p:cNvSpPr/>
          <p:nvPr/>
        </p:nvSpPr>
        <p:spPr>
          <a:xfrm>
            <a:off x="7708901" y="2167607"/>
            <a:ext cx="3839398" cy="36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Yandaki formu HTML ile yaratmaya çalışalım. </a:t>
            </a:r>
            <a:r>
              <a:rPr lang="tr-TR" dirty="0" err="1"/>
              <a:t>Önce,formu</a:t>
            </a:r>
            <a:r>
              <a:rPr lang="tr-TR" dirty="0"/>
              <a:t> tanıyalım:</a:t>
            </a:r>
          </a:p>
          <a:p>
            <a:pPr algn="ctr"/>
            <a:r>
              <a:rPr lang="tr-TR" dirty="0"/>
              <a:t>1.Label:Textbox’ların ne anlama geldiklerini belirtir.</a:t>
            </a:r>
          </a:p>
          <a:p>
            <a:pPr algn="ctr"/>
            <a:r>
              <a:rPr lang="tr-TR" dirty="0"/>
              <a:t>2.Texbox:Kullanıcıların bilgi girmesini sağlayan kutucuklardır.</a:t>
            </a:r>
          </a:p>
          <a:p>
            <a:pPr algn="ctr"/>
            <a:r>
              <a:rPr lang="tr-TR" dirty="0"/>
              <a:t>3.Button:Kullanıcıların komut vermesini sağlayan kutucuklardır.</a:t>
            </a:r>
          </a:p>
        </p:txBody>
      </p:sp>
      <p:sp>
        <p:nvSpPr>
          <p:cNvPr id="23" name="Ok: Aşağı 22">
            <a:extLst>
              <a:ext uri="{FF2B5EF4-FFF2-40B4-BE49-F238E27FC236}">
                <a16:creationId xmlns:a16="http://schemas.microsoft.com/office/drawing/2014/main" id="{116F01BF-4D1E-44B2-8EFA-7CEABCAC9C27}"/>
              </a:ext>
            </a:extLst>
          </p:cNvPr>
          <p:cNvSpPr/>
          <p:nvPr/>
        </p:nvSpPr>
        <p:spPr>
          <a:xfrm rot="19718893">
            <a:off x="2683644" y="2739189"/>
            <a:ext cx="221144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6795C488-E845-44A9-8230-C0C291DF2729}"/>
              </a:ext>
            </a:extLst>
          </p:cNvPr>
          <p:cNvSpPr txBox="1"/>
          <p:nvPr/>
        </p:nvSpPr>
        <p:spPr>
          <a:xfrm>
            <a:off x="2436499" y="2418639"/>
            <a:ext cx="715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err="1"/>
              <a:t>Label</a:t>
            </a:r>
            <a:endParaRPr lang="tr-TR" sz="1100" dirty="0"/>
          </a:p>
        </p:txBody>
      </p:sp>
      <p:sp>
        <p:nvSpPr>
          <p:cNvPr id="32" name="Ok: Aşağı 31">
            <a:extLst>
              <a:ext uri="{FF2B5EF4-FFF2-40B4-BE49-F238E27FC236}">
                <a16:creationId xmlns:a16="http://schemas.microsoft.com/office/drawing/2014/main" id="{19E0DF47-18D6-4F37-95B2-5817A8DFC680}"/>
              </a:ext>
            </a:extLst>
          </p:cNvPr>
          <p:cNvSpPr/>
          <p:nvPr/>
        </p:nvSpPr>
        <p:spPr>
          <a:xfrm rot="19718893">
            <a:off x="4055242" y="2642859"/>
            <a:ext cx="221144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9780BB50-715A-4AF1-B642-33933062C899}"/>
              </a:ext>
            </a:extLst>
          </p:cNvPr>
          <p:cNvSpPr txBox="1"/>
          <p:nvPr/>
        </p:nvSpPr>
        <p:spPr>
          <a:xfrm>
            <a:off x="3925838" y="2334340"/>
            <a:ext cx="715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err="1"/>
              <a:t>Textbox</a:t>
            </a:r>
            <a:endParaRPr lang="tr-TR" sz="1100" dirty="0"/>
          </a:p>
        </p:txBody>
      </p:sp>
      <p:sp>
        <p:nvSpPr>
          <p:cNvPr id="36" name="Ok: Aşağı 35">
            <a:extLst>
              <a:ext uri="{FF2B5EF4-FFF2-40B4-BE49-F238E27FC236}">
                <a16:creationId xmlns:a16="http://schemas.microsoft.com/office/drawing/2014/main" id="{530B381D-BE20-4BE9-8EF5-FCF64CA98836}"/>
              </a:ext>
            </a:extLst>
          </p:cNvPr>
          <p:cNvSpPr/>
          <p:nvPr/>
        </p:nvSpPr>
        <p:spPr>
          <a:xfrm rot="18461962">
            <a:off x="4837509" y="4537106"/>
            <a:ext cx="221144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EF3EAA96-5C37-49A6-894C-18A57284C342}"/>
              </a:ext>
            </a:extLst>
          </p:cNvPr>
          <p:cNvSpPr txBox="1"/>
          <p:nvPr/>
        </p:nvSpPr>
        <p:spPr>
          <a:xfrm>
            <a:off x="4264878" y="4461075"/>
            <a:ext cx="715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err="1"/>
              <a:t>Button</a:t>
            </a:r>
            <a:endParaRPr lang="tr-TR" sz="1100" dirty="0"/>
          </a:p>
        </p:txBody>
      </p:sp>
      <p:pic>
        <p:nvPicPr>
          <p:cNvPr id="41" name="Resim 40">
            <a:extLst>
              <a:ext uri="{FF2B5EF4-FFF2-40B4-BE49-F238E27FC236}">
                <a16:creationId xmlns:a16="http://schemas.microsoft.com/office/drawing/2014/main" id="{22327BED-4851-46BA-8F5E-5A37B9E02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777" y="35977"/>
            <a:ext cx="2352189" cy="185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2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500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3" grpId="0" animBg="1"/>
      <p:bldP spid="24" grpId="0"/>
      <p:bldP spid="32" grpId="0" animBg="1"/>
      <p:bldP spid="33" grpId="0"/>
      <p:bldP spid="36" grpId="0" animBg="1"/>
      <p:bldP spid="3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57</TotalTime>
  <Words>56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Gökyüzü</vt:lpstr>
      <vt:lpstr>HTML </vt:lpstr>
      <vt:lpstr>Html’de form yaratalım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Murat Turhan</dc:creator>
  <cp:lastModifiedBy>Murat Turhan</cp:lastModifiedBy>
  <cp:revision>8</cp:revision>
  <dcterms:created xsi:type="dcterms:W3CDTF">2021-02-17T13:51:00Z</dcterms:created>
  <dcterms:modified xsi:type="dcterms:W3CDTF">2021-02-17T14:50:49Z</dcterms:modified>
</cp:coreProperties>
</file>